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32961" y="2048371"/>
            <a:ext cx="3926077" cy="1922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86000" y="2286000"/>
            <a:ext cx="7620000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Calibri"/>
                <a:cs typeface="Calibri"/>
              </a:rPr>
              <a:t>RANDOM</a:t>
            </a:r>
            <a:r>
              <a:rPr sz="6000" spc="-80" dirty="0">
                <a:latin typeface="Calibri"/>
                <a:cs typeface="Calibri"/>
              </a:rPr>
              <a:t> </a:t>
            </a:r>
            <a:r>
              <a:rPr sz="6000" spc="-20" dirty="0">
                <a:latin typeface="Calibri"/>
                <a:cs typeface="Calibri"/>
              </a:rPr>
              <a:t>FOREST</a:t>
            </a:r>
            <a:endParaRPr lang="en-IN" sz="6000" spc="-20" dirty="0">
              <a:latin typeface="Calibri"/>
              <a:cs typeface="Calibri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IN" sz="4800" spc="-20" dirty="0">
                <a:latin typeface="Calibri"/>
                <a:cs typeface="Calibri"/>
              </a:rPr>
              <a:t>Gowtham K Jayachandiran</a:t>
            </a:r>
            <a:endParaRPr sz="6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083" y="541192"/>
            <a:ext cx="10923116" cy="6054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475" y="460284"/>
            <a:ext cx="11161652" cy="621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9506" y="806563"/>
            <a:ext cx="11258258" cy="5564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801" y="497369"/>
            <a:ext cx="10712442" cy="5506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926" y="1102151"/>
            <a:ext cx="10368622" cy="4033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Karmugilan Jayachandiran</dc:creator>
  <cp:lastModifiedBy>Gowtham Kumar</cp:lastModifiedBy>
  <cp:revision>1</cp:revision>
  <dcterms:created xsi:type="dcterms:W3CDTF">2020-02-11T02:03:23Z</dcterms:created>
  <dcterms:modified xsi:type="dcterms:W3CDTF">2020-02-11T04:49:03Z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2020-02-11T00:00:00Z</vt:filetime>
  </property>
</Properties>
</file>