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12693" y="2048371"/>
            <a:ext cx="6166612" cy="1922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-Karmugilan</a:t>
            </a:r>
            <a:r>
              <a:rPr spc="-35" dirty="0"/>
              <a:t> </a:t>
            </a:r>
            <a:r>
              <a:rPr spc="-10" dirty="0"/>
              <a:t>Jayachandiran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F386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-Karmugilan</a:t>
            </a:r>
            <a:r>
              <a:rPr spc="-35" dirty="0"/>
              <a:t> </a:t>
            </a:r>
            <a:r>
              <a:rPr spc="-10" dirty="0"/>
              <a:t>Jayachandiran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F386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-Karmugilan</a:t>
            </a:r>
            <a:r>
              <a:rPr spc="-35" dirty="0"/>
              <a:t> </a:t>
            </a:r>
            <a:r>
              <a:rPr spc="-10" dirty="0"/>
              <a:t>Jayachandiran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F386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-Karmugilan</a:t>
            </a:r>
            <a:r>
              <a:rPr spc="-35" dirty="0"/>
              <a:t> </a:t>
            </a:r>
            <a:r>
              <a:rPr spc="-10" dirty="0"/>
              <a:t>Jayachandiran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-Karmugilan</a:t>
            </a:r>
            <a:r>
              <a:rPr spc="-35" dirty="0"/>
              <a:t> </a:t>
            </a:r>
            <a:r>
              <a:rPr spc="-10" dirty="0"/>
              <a:t>Jayachandiran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2101" y="437515"/>
            <a:ext cx="1066779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F386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55514" y="6465214"/>
            <a:ext cx="16795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-Karmugilan</a:t>
            </a:r>
            <a:r>
              <a:rPr spc="-35" dirty="0"/>
              <a:t> </a:t>
            </a:r>
            <a:r>
              <a:rPr spc="-10" dirty="0"/>
              <a:t>Jayachandiran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276600" y="2590800"/>
            <a:ext cx="5943600" cy="14721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5" dirty="0">
                <a:latin typeface="Calibri"/>
                <a:cs typeface="Calibri"/>
              </a:rPr>
              <a:t>Standardization</a:t>
            </a:r>
            <a:endParaRPr lang="en-IN" sz="5400" spc="-15" dirty="0">
              <a:latin typeface="Calibri"/>
              <a:cs typeface="Calibri"/>
            </a:endParaRP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IN" sz="4000" spc="-20" dirty="0">
                <a:cs typeface="Calibri"/>
              </a:rPr>
              <a:t>Gowtham K Jayachandiran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2962" y="1140944"/>
            <a:ext cx="9471774" cy="44556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-Karmugilan</a:t>
            </a:r>
            <a:r>
              <a:rPr spc="-35" dirty="0"/>
              <a:t> </a:t>
            </a:r>
            <a:r>
              <a:rPr spc="-10" dirty="0"/>
              <a:t>Jayachandiran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944" y="1226469"/>
            <a:ext cx="8582505" cy="39413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-Karmugilan</a:t>
            </a:r>
            <a:r>
              <a:rPr spc="-35" dirty="0"/>
              <a:t> </a:t>
            </a:r>
            <a:r>
              <a:rPr spc="-10" dirty="0"/>
              <a:t>Jayachandiran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6645" y="1596124"/>
            <a:ext cx="8886812" cy="34731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-Karmugilan</a:t>
            </a:r>
            <a:r>
              <a:rPr spc="-35" dirty="0"/>
              <a:t> </a:t>
            </a:r>
            <a:r>
              <a:rPr spc="-10" dirty="0"/>
              <a:t>Jayachandiran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101" y="437515"/>
            <a:ext cx="3012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Standardization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699260" y="1121663"/>
            <a:ext cx="8223504" cy="5037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-Karmugilan</a:t>
            </a:r>
            <a:r>
              <a:rPr spc="-35" dirty="0"/>
              <a:t> </a:t>
            </a:r>
            <a:r>
              <a:rPr spc="-10" dirty="0"/>
              <a:t>Jayachandiran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3585" cy="6858000"/>
          </a:xfrm>
          <a:custGeom>
            <a:avLst/>
            <a:gdLst/>
            <a:ahLst/>
            <a:cxnLst/>
            <a:rect l="l" t="t" r="r" b="b"/>
            <a:pathLst>
              <a:path w="2013585" h="6858000">
                <a:moveTo>
                  <a:pt x="0" y="6858000"/>
                </a:moveTo>
                <a:lnTo>
                  <a:pt x="2013204" y="6858000"/>
                </a:lnTo>
                <a:lnTo>
                  <a:pt x="201320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51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17100" y="2864752"/>
            <a:ext cx="6580183" cy="963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2843" y="1989327"/>
            <a:ext cx="2927591" cy="288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72972" y="3095625"/>
            <a:ext cx="168656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05765" marR="5080" indent="-393700">
              <a:lnSpc>
                <a:spcPts val="2160"/>
              </a:lnSpc>
              <a:spcBef>
                <a:spcPts val="37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anda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di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tion 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Formula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-Karmugilan</a:t>
            </a:r>
            <a:r>
              <a:rPr spc="-35" dirty="0"/>
              <a:t> </a:t>
            </a:r>
            <a:r>
              <a:rPr spc="-10" dirty="0"/>
              <a:t>Jayachandiran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Standardization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Karmugilan Jayachandiran</dc:creator>
  <cp:lastModifiedBy>Gowtham Kumar</cp:lastModifiedBy>
  <cp:revision>1</cp:revision>
  <dcterms:created xsi:type="dcterms:W3CDTF">2020-02-11T02:03:51Z</dcterms:created>
  <dcterms:modified xsi:type="dcterms:W3CDTF">2020-02-11T04:50:07Z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2020-02-11T00:00:00Z</vt:filetime>
  </property>
</Properties>
</file>