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40E9-815B-4518-A4D2-1B6C7FAF5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8A24F-786A-46E7-B811-8C74F7421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CC29F-45A4-42E5-B1BB-DB2B030F3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41DA-6707-45A4-9A30-FF974EFAD208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CE2DD-F905-4ED1-80D5-2B3A8162A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83CE2-C9A0-4BC1-A511-F718172C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1923-49C2-446D-ACA2-610F9F4AF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25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D6AA-A1B4-4272-BCF8-68AE534FA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07047-C98A-4DB1-95FB-5C94DF63E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00A65-71B2-46A5-A226-70D17FF34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41DA-6707-45A4-9A30-FF974EFAD208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2AB68-102F-4DAC-9E8B-F3DCEE1D8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30307-27D3-4CA0-A465-9E288A53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1923-49C2-446D-ACA2-610F9F4AF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04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BD830-9EA8-4179-9F49-C4622A7EA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41514-B5D2-40D5-B4BF-711A6D6A1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EA910-F0B8-4D57-8BDA-D97D8BC1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41DA-6707-45A4-9A30-FF974EFAD208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4CC6A-CF26-4E32-B94E-78E03DD4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469CD-1271-474C-877A-EB7878BD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1923-49C2-446D-ACA2-610F9F4AF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23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8FE2-E1FC-4A83-B3A7-419B1341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9934A-21CB-4118-9E23-000FF618B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990B8-B8DB-411D-81E7-ACACA4ED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41DA-6707-45A4-9A30-FF974EFAD208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EC5A-656A-4202-8AA9-B041561B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9652-FD62-42A2-9ED7-3BB25A88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1923-49C2-446D-ACA2-610F9F4AF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07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22495-CE78-4E46-B939-3082A677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7499D-8085-4E8E-83E5-7C8B8E595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CDBCE-6914-4270-8F8D-C4D7173F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41DA-6707-45A4-9A30-FF974EFAD208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FE5AB-6838-4FC7-9D1A-3FB6D57A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18825-D618-45F0-8C6F-A0E03B03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1923-49C2-446D-ACA2-610F9F4AF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95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DDA1-48F3-4762-8B20-34A9498D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8AB3B-E4FE-438D-ABAD-F5AEB66F6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ECF30-AE9D-4A65-BD0D-504FC4DE7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7CEDE-0E84-4332-B5FA-3EBAF32D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41DA-6707-45A4-9A30-FF974EFAD208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EA672-B706-4567-8243-6235B53B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29C06-4130-4590-A152-AD21073F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1923-49C2-446D-ACA2-610F9F4AF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23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1317-2F9B-434D-9763-5859D3B9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0BE55-FB4C-42FC-8ED1-E015B89EF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DA741-F9EE-404C-AD3C-03542F8E6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6531B-664B-4ACA-A8DC-7C0D7AF9A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A2DDDC-59F9-42F0-A142-B6DC1822E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76D90E-E2FF-4408-9250-F76855993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41DA-6707-45A4-9A30-FF974EFAD208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FA6A20-3EC6-4E34-B264-B4089ACB9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1ECE60-032E-417D-A6B2-3510F06D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1923-49C2-446D-ACA2-610F9F4AF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67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04598-1174-4368-8726-24424C5A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8A7D97-C7A2-477F-B2C3-925A85AE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41DA-6707-45A4-9A30-FF974EFAD208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0149C-E58F-4C3E-B750-44D687864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0D71D5-507C-464A-B564-F8F0F9B8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1923-49C2-446D-ACA2-610F9F4AF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76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949C20-6249-4E43-8263-BBAA1765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41DA-6707-45A4-9A30-FF974EFAD208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84188C-10AA-49A2-B90E-F4CF0A15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2B7AD-7D43-40AA-90BF-09635954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1923-49C2-446D-ACA2-610F9F4AF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03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19C6C-2897-44E0-991C-7DD3CE555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6E3E4-356B-4D11-BD2B-0E26ACD48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01C70-CBD1-4B03-B303-5780F412F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CE5B8-6782-484A-B9B7-71BC9BEC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41DA-6707-45A4-9A30-FF974EFAD208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BC359-634A-4206-B52A-EE5A2AD2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5B937-C760-4500-AF50-66C3BFFA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1923-49C2-446D-ACA2-610F9F4AF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93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AEE21-409B-4E0B-B4F4-ED9D4B6CD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0CD91B-2266-4CFB-B7F3-294081272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00EB0-443B-48A1-8D7C-F022D3638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D5255-C798-4931-9BB9-FDB123D3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41DA-6707-45A4-9A30-FF974EFAD208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3B6B9-8C27-484B-AF81-4CC85ED1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4CEFE-B2CE-4190-8945-2682DB7D0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1923-49C2-446D-ACA2-610F9F4AF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64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925689-C08B-490F-802F-245D1522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B02F1-73DE-4891-87FE-37A4482B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9C23B-943E-4081-B615-54BE0F184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541DA-6707-45A4-9A30-FF974EFAD208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3509E-18D6-42B8-9594-7790E901D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0A887-0FFF-4563-A2F5-6E30B7306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61923-49C2-446D-ACA2-610F9F4AF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86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0A41-E048-4968-B248-35F051F2FF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Application Deployment using </a:t>
            </a:r>
            <a:r>
              <a:rPr lang="en-IN" dirty="0" err="1"/>
              <a:t>Streamlit</a:t>
            </a:r>
            <a:r>
              <a:rPr lang="en-IN" dirty="0"/>
              <a:t> and </a:t>
            </a:r>
            <a:r>
              <a:rPr lang="en-IN" dirty="0" err="1"/>
              <a:t>FastAPI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242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F542-8BC8-482B-949D-48846C4A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0A919-CAFD-4975-995E-1CA6A7F2C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652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Application Deployment using Streamlit and FastAPI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Deployment using Streamlit and FastAPI</dc:title>
  <dc:creator>Sai Tej</dc:creator>
  <cp:lastModifiedBy>Sai Tej</cp:lastModifiedBy>
  <cp:revision>4</cp:revision>
  <dcterms:created xsi:type="dcterms:W3CDTF">2020-09-05T07:48:17Z</dcterms:created>
  <dcterms:modified xsi:type="dcterms:W3CDTF">2020-09-05T08:09:28Z</dcterms:modified>
</cp:coreProperties>
</file>