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79" r:id="rId3"/>
    <p:sldId id="262" r:id="rId4"/>
    <p:sldId id="316" r:id="rId5"/>
    <p:sldId id="303" r:id="rId6"/>
    <p:sldId id="317" r:id="rId7"/>
    <p:sldId id="318" r:id="rId8"/>
    <p:sldId id="319" r:id="rId9"/>
    <p:sldId id="320" r:id="rId10"/>
    <p:sldId id="323" r:id="rId11"/>
    <p:sldId id="324" r:id="rId12"/>
    <p:sldId id="322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ula, Sai Teja" initials="PST" lastIdx="3" clrIdx="0">
    <p:extLst>
      <p:ext uri="{19B8F6BF-5375-455C-9EA6-DF929625EA0E}">
        <p15:presenceInfo xmlns:p15="http://schemas.microsoft.com/office/powerpoint/2012/main" userId="Pasula, Sai Te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E2B6B-225B-4C64-A04B-580F0B5C540F}" v="22" dt="2021-04-29T14:01:38.055"/>
    <p1510:client id="{7B1BF0C2-EC05-4092-8852-958F1525F03F}" v="26" dt="2021-04-29T00:42:12.345"/>
    <p1510:client id="{B0F20A90-ACCF-4A41-B048-CF97531052B6}" v="228" dt="2021-04-29T02:28:09.144"/>
    <p1510:client id="{E8676C1D-E1D6-4BDB-A7EE-53DBB417710F}" v="859" dt="2021-04-29T13:07:11.654"/>
  </p1510:revLst>
</p1510:revInfo>
</file>

<file path=ppt/tableStyles.xml><?xml version="1.0" encoding="utf-8"?>
<a:tblStyleLst xmlns:a="http://schemas.openxmlformats.org/drawingml/2006/main" def="{03121196-CBF7-4EB2-B0D5-3DEF2AF4D86F}">
  <a:tblStyle styleId="{03121196-CBF7-4EB2-B0D5-3DEF2AF4D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4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ula, Sai Teja" userId="S::spasula@purdue.edu::34e9b2f1-1535-415c-a85c-130f08e6d8ae" providerId="AD" clId="Web-{FDEEB160-DA4B-4F27-A7E0-40DA1B8B53C1}"/>
    <pc:docChg chg="modSld">
      <pc:chgData name="Pasula, Sai Teja" userId="S::spasula@purdue.edu::34e9b2f1-1535-415c-a85c-130f08e6d8ae" providerId="AD" clId="Web-{FDEEB160-DA4B-4F27-A7E0-40DA1B8B53C1}" dt="2021-04-27T16:00:24.441" v="10" actId="20577"/>
      <pc:docMkLst>
        <pc:docMk/>
      </pc:docMkLst>
      <pc:sldChg chg="modSp">
        <pc:chgData name="Pasula, Sai Teja" userId="S::spasula@purdue.edu::34e9b2f1-1535-415c-a85c-130f08e6d8ae" providerId="AD" clId="Web-{FDEEB160-DA4B-4F27-A7E0-40DA1B8B53C1}" dt="2021-04-27T16:00:24.441" v="10" actId="20577"/>
        <pc:sldMkLst>
          <pc:docMk/>
          <pc:sldMk cId="3442274096" sldId="320"/>
        </pc:sldMkLst>
        <pc:spChg chg="mod">
          <ac:chgData name="Pasula, Sai Teja" userId="S::spasula@purdue.edu::34e9b2f1-1535-415c-a85c-130f08e6d8ae" providerId="AD" clId="Web-{FDEEB160-DA4B-4F27-A7E0-40DA1B8B53C1}" dt="2021-04-27T16:00:24.441" v="10" actId="20577"/>
          <ac:spMkLst>
            <pc:docMk/>
            <pc:sldMk cId="3442274096" sldId="320"/>
            <ac:spMk id="6" creationId="{063E8B3B-6E11-4BBF-B5BB-034C50E9D974}"/>
          </ac:spMkLst>
        </pc:spChg>
      </pc:sldChg>
    </pc:docChg>
  </pc:docChgLst>
  <pc:docChgLst>
    <pc:chgData name="Mudradi, Lakshminarayana Sudheendra Sarma" userId="b31a7c89-af93-4fca-9739-0bb20cb8bbb0" providerId="ADAL" clId="{B0F20A90-ACCF-4A41-B048-CF97531052B6}"/>
    <pc:docChg chg="undo custSel modSld">
      <pc:chgData name="Mudradi, Lakshminarayana Sudheendra Sarma" userId="b31a7c89-af93-4fca-9739-0bb20cb8bbb0" providerId="ADAL" clId="{B0F20A90-ACCF-4A41-B048-CF97531052B6}" dt="2021-04-29T02:28:09.144" v="507"/>
      <pc:docMkLst>
        <pc:docMk/>
      </pc:docMkLst>
      <pc:sldChg chg="mod">
        <pc:chgData name="Mudradi, Lakshminarayana Sudheendra Sarma" userId="b31a7c89-af93-4fca-9739-0bb20cb8bbb0" providerId="ADAL" clId="{B0F20A90-ACCF-4A41-B048-CF97531052B6}" dt="2021-04-28T00:59:49.640" v="1" actId="27918"/>
        <pc:sldMkLst>
          <pc:docMk/>
          <pc:sldMk cId="3442274096" sldId="320"/>
        </pc:sldMkLst>
      </pc:sldChg>
      <pc:sldChg chg="addSp delSp modSp mod">
        <pc:chgData name="Mudradi, Lakshminarayana Sudheendra Sarma" userId="b31a7c89-af93-4fca-9739-0bb20cb8bbb0" providerId="ADAL" clId="{B0F20A90-ACCF-4A41-B048-CF97531052B6}" dt="2021-04-29T02:28:09.144" v="507"/>
        <pc:sldMkLst>
          <pc:docMk/>
          <pc:sldMk cId="106864209" sldId="323"/>
        </pc:sldMkLst>
        <pc:spChg chg="add mod">
          <ac:chgData name="Mudradi, Lakshminarayana Sudheendra Sarma" userId="b31a7c89-af93-4fca-9739-0bb20cb8bbb0" providerId="ADAL" clId="{B0F20A90-ACCF-4A41-B048-CF97531052B6}" dt="2021-04-29T02:28:09.144" v="507"/>
          <ac:spMkLst>
            <pc:docMk/>
            <pc:sldMk cId="106864209" sldId="323"/>
            <ac:spMk id="6" creationId="{3A51736E-D927-9E46-A106-21C63593AD4C}"/>
          </ac:spMkLst>
        </pc:spChg>
        <pc:graphicFrameChg chg="add del mod">
          <ac:chgData name="Mudradi, Lakshminarayana Sudheendra Sarma" userId="b31a7c89-af93-4fca-9739-0bb20cb8bbb0" providerId="ADAL" clId="{B0F20A90-ACCF-4A41-B048-CF97531052B6}" dt="2021-04-29T01:49:01.745" v="3"/>
          <ac:graphicFrameMkLst>
            <pc:docMk/>
            <pc:sldMk cId="106864209" sldId="323"/>
            <ac:graphicFrameMk id="2" creationId="{92DDF170-6216-2042-B284-CDF267FE2D8D}"/>
          </ac:graphicFrameMkLst>
        </pc:graphicFrameChg>
        <pc:graphicFrameChg chg="add del mod">
          <ac:chgData name="Mudradi, Lakshminarayana Sudheendra Sarma" userId="b31a7c89-af93-4fca-9739-0bb20cb8bbb0" providerId="ADAL" clId="{B0F20A90-ACCF-4A41-B048-CF97531052B6}" dt="2021-04-29T01:49:13.818" v="5" actId="478"/>
          <ac:graphicFrameMkLst>
            <pc:docMk/>
            <pc:sldMk cId="106864209" sldId="323"/>
            <ac:graphicFrameMk id="4" creationId="{96BBEBE5-3690-944F-A5B4-3277F56AF9FE}"/>
          </ac:graphicFrameMkLst>
        </pc:graphicFrameChg>
        <pc:graphicFrameChg chg="add del mod">
          <ac:chgData name="Mudradi, Lakshminarayana Sudheendra Sarma" userId="b31a7c89-af93-4fca-9739-0bb20cb8bbb0" providerId="ADAL" clId="{B0F20A90-ACCF-4A41-B048-CF97531052B6}" dt="2021-04-29T02:07:27.321" v="252"/>
          <ac:graphicFrameMkLst>
            <pc:docMk/>
            <pc:sldMk cId="106864209" sldId="323"/>
            <ac:graphicFrameMk id="7" creationId="{D892210A-C949-A746-A4F9-54B14558E971}"/>
          </ac:graphicFrameMkLst>
        </pc:graphicFrameChg>
      </pc:sldChg>
    </pc:docChg>
  </pc:docChgLst>
  <pc:docChgLst>
    <pc:chgData name="Pasula, Sai Teja" userId="34e9b2f1-1535-415c-a85c-130f08e6d8ae" providerId="ADAL" clId="{45FE2B6B-225B-4C64-A04B-580F0B5C540F}"/>
    <pc:docChg chg="undo custSel addSld delSld modSld delMainMaster">
      <pc:chgData name="Pasula, Sai Teja" userId="34e9b2f1-1535-415c-a85c-130f08e6d8ae" providerId="ADAL" clId="{45FE2B6B-225B-4C64-A04B-580F0B5C540F}" dt="2021-04-29T14:01:38.055" v="1861" actId="20577"/>
      <pc:docMkLst>
        <pc:docMk/>
      </pc:docMkLst>
      <pc:sldChg chg="del">
        <pc:chgData name="Pasula, Sai Teja" userId="34e9b2f1-1535-415c-a85c-130f08e6d8ae" providerId="ADAL" clId="{45FE2B6B-225B-4C64-A04B-580F0B5C540F}" dt="2021-04-27T05:52:54.234" v="859" actId="47"/>
        <pc:sldMkLst>
          <pc:docMk/>
          <pc:sldMk cId="0" sldId="261"/>
        </pc:sldMkLst>
      </pc:sldChg>
      <pc:sldChg chg="del">
        <pc:chgData name="Pasula, Sai Teja" userId="34e9b2f1-1535-415c-a85c-130f08e6d8ae" providerId="ADAL" clId="{45FE2B6B-225B-4C64-A04B-580F0B5C540F}" dt="2021-04-27T05:52:55.354" v="860" actId="47"/>
        <pc:sldMkLst>
          <pc:docMk/>
          <pc:sldMk cId="0" sldId="263"/>
        </pc:sldMkLst>
      </pc:sldChg>
      <pc:sldChg chg="del">
        <pc:chgData name="Pasula, Sai Teja" userId="34e9b2f1-1535-415c-a85c-130f08e6d8ae" providerId="ADAL" clId="{45FE2B6B-225B-4C64-A04B-580F0B5C540F}" dt="2021-04-27T05:52:56.924" v="861" actId="47"/>
        <pc:sldMkLst>
          <pc:docMk/>
          <pc:sldMk cId="0" sldId="264"/>
        </pc:sldMkLst>
      </pc:sldChg>
      <pc:sldChg chg="del">
        <pc:chgData name="Pasula, Sai Teja" userId="34e9b2f1-1535-415c-a85c-130f08e6d8ae" providerId="ADAL" clId="{45FE2B6B-225B-4C64-A04B-580F0B5C540F}" dt="2021-04-27T05:52:57.554" v="862" actId="47"/>
        <pc:sldMkLst>
          <pc:docMk/>
          <pc:sldMk cId="0" sldId="265"/>
        </pc:sldMkLst>
      </pc:sldChg>
      <pc:sldChg chg="del">
        <pc:chgData name="Pasula, Sai Teja" userId="34e9b2f1-1535-415c-a85c-130f08e6d8ae" providerId="ADAL" clId="{45FE2B6B-225B-4C64-A04B-580F0B5C540F}" dt="2021-04-27T05:52:58.720" v="863" actId="47"/>
        <pc:sldMkLst>
          <pc:docMk/>
          <pc:sldMk cId="0" sldId="266"/>
        </pc:sldMkLst>
      </pc:sldChg>
      <pc:sldChg chg="del">
        <pc:chgData name="Pasula, Sai Teja" userId="34e9b2f1-1535-415c-a85c-130f08e6d8ae" providerId="ADAL" clId="{45FE2B6B-225B-4C64-A04B-580F0B5C540F}" dt="2021-04-27T05:53:01.029" v="864" actId="47"/>
        <pc:sldMkLst>
          <pc:docMk/>
          <pc:sldMk cId="0" sldId="267"/>
        </pc:sldMkLst>
      </pc:sldChg>
      <pc:sldChg chg="del">
        <pc:chgData name="Pasula, Sai Teja" userId="34e9b2f1-1535-415c-a85c-130f08e6d8ae" providerId="ADAL" clId="{45FE2B6B-225B-4C64-A04B-580F0B5C540F}" dt="2021-04-27T05:53:03.543" v="865" actId="47"/>
        <pc:sldMkLst>
          <pc:docMk/>
          <pc:sldMk cId="0" sldId="268"/>
        </pc:sldMkLst>
      </pc:sldChg>
      <pc:sldChg chg="del">
        <pc:chgData name="Pasula, Sai Teja" userId="34e9b2f1-1535-415c-a85c-130f08e6d8ae" providerId="ADAL" clId="{45FE2B6B-225B-4C64-A04B-580F0B5C540F}" dt="2021-04-27T05:53:06.615" v="866" actId="47"/>
        <pc:sldMkLst>
          <pc:docMk/>
          <pc:sldMk cId="0" sldId="269"/>
        </pc:sldMkLst>
      </pc:sldChg>
      <pc:sldChg chg="del">
        <pc:chgData name="Pasula, Sai Teja" userId="34e9b2f1-1535-415c-a85c-130f08e6d8ae" providerId="ADAL" clId="{45FE2B6B-225B-4C64-A04B-580F0B5C540F}" dt="2021-04-27T05:53:08.280" v="867" actId="47"/>
        <pc:sldMkLst>
          <pc:docMk/>
          <pc:sldMk cId="0" sldId="270"/>
        </pc:sldMkLst>
      </pc:sldChg>
      <pc:sldChg chg="del">
        <pc:chgData name="Pasula, Sai Teja" userId="34e9b2f1-1535-415c-a85c-130f08e6d8ae" providerId="ADAL" clId="{45FE2B6B-225B-4C64-A04B-580F0B5C540F}" dt="2021-04-27T05:53:09.673" v="868" actId="47"/>
        <pc:sldMkLst>
          <pc:docMk/>
          <pc:sldMk cId="0" sldId="271"/>
        </pc:sldMkLst>
      </pc:sldChg>
      <pc:sldChg chg="del">
        <pc:chgData name="Pasula, Sai Teja" userId="34e9b2f1-1535-415c-a85c-130f08e6d8ae" providerId="ADAL" clId="{45FE2B6B-225B-4C64-A04B-580F0B5C540F}" dt="2021-04-27T05:53:10.717" v="869" actId="47"/>
        <pc:sldMkLst>
          <pc:docMk/>
          <pc:sldMk cId="0" sldId="272"/>
        </pc:sldMkLst>
      </pc:sldChg>
      <pc:sldChg chg="del">
        <pc:chgData name="Pasula, Sai Teja" userId="34e9b2f1-1535-415c-a85c-130f08e6d8ae" providerId="ADAL" clId="{45FE2B6B-225B-4C64-A04B-580F0B5C540F}" dt="2021-04-27T05:57:44.918" v="935" actId="47"/>
        <pc:sldMkLst>
          <pc:docMk/>
          <pc:sldMk cId="0" sldId="273"/>
        </pc:sldMkLst>
      </pc:sldChg>
      <pc:sldChg chg="del">
        <pc:chgData name="Pasula, Sai Teja" userId="34e9b2f1-1535-415c-a85c-130f08e6d8ae" providerId="ADAL" clId="{45FE2B6B-225B-4C64-A04B-580F0B5C540F}" dt="2021-04-27T05:53:15.255" v="870" actId="47"/>
        <pc:sldMkLst>
          <pc:docMk/>
          <pc:sldMk cId="0" sldId="274"/>
        </pc:sldMkLst>
      </pc:sldChg>
      <pc:sldChg chg="del">
        <pc:chgData name="Pasula, Sai Teja" userId="34e9b2f1-1535-415c-a85c-130f08e6d8ae" providerId="ADAL" clId="{45FE2B6B-225B-4C64-A04B-580F0B5C540F}" dt="2021-04-27T05:53:16.476" v="871" actId="47"/>
        <pc:sldMkLst>
          <pc:docMk/>
          <pc:sldMk cId="0" sldId="275"/>
        </pc:sldMkLst>
      </pc:sldChg>
      <pc:sldChg chg="del">
        <pc:chgData name="Pasula, Sai Teja" userId="34e9b2f1-1535-415c-a85c-130f08e6d8ae" providerId="ADAL" clId="{45FE2B6B-225B-4C64-A04B-580F0B5C540F}" dt="2021-04-27T05:53:17.333" v="872" actId="47"/>
        <pc:sldMkLst>
          <pc:docMk/>
          <pc:sldMk cId="0" sldId="276"/>
        </pc:sldMkLst>
      </pc:sldChg>
      <pc:sldChg chg="del">
        <pc:chgData name="Pasula, Sai Teja" userId="34e9b2f1-1535-415c-a85c-130f08e6d8ae" providerId="ADAL" clId="{45FE2B6B-225B-4C64-A04B-580F0B5C540F}" dt="2021-04-27T05:53:20.197" v="873" actId="47"/>
        <pc:sldMkLst>
          <pc:docMk/>
          <pc:sldMk cId="0" sldId="277"/>
        </pc:sldMkLst>
      </pc:sldChg>
      <pc:sldChg chg="del">
        <pc:chgData name="Pasula, Sai Teja" userId="34e9b2f1-1535-415c-a85c-130f08e6d8ae" providerId="ADAL" clId="{45FE2B6B-225B-4C64-A04B-580F0B5C540F}" dt="2021-04-27T05:53:22.322" v="874" actId="47"/>
        <pc:sldMkLst>
          <pc:docMk/>
          <pc:sldMk cId="0" sldId="278"/>
        </pc:sldMkLst>
      </pc:sldChg>
      <pc:sldChg chg="del">
        <pc:chgData name="Pasula, Sai Teja" userId="34e9b2f1-1535-415c-a85c-130f08e6d8ae" providerId="ADAL" clId="{45FE2B6B-225B-4C64-A04B-580F0B5C540F}" dt="2021-04-27T05:53:23.564" v="875" actId="47"/>
        <pc:sldMkLst>
          <pc:docMk/>
          <pc:sldMk cId="0" sldId="280"/>
        </pc:sldMkLst>
      </pc:sldChg>
      <pc:sldChg chg="del">
        <pc:chgData name="Pasula, Sai Teja" userId="34e9b2f1-1535-415c-a85c-130f08e6d8ae" providerId="ADAL" clId="{45FE2B6B-225B-4C64-A04B-580F0B5C540F}" dt="2021-04-27T05:53:25.039" v="876" actId="47"/>
        <pc:sldMkLst>
          <pc:docMk/>
          <pc:sldMk cId="0" sldId="281"/>
        </pc:sldMkLst>
      </pc:sldChg>
      <pc:sldChg chg="delSp modSp del mod">
        <pc:chgData name="Pasula, Sai Teja" userId="34e9b2f1-1535-415c-a85c-130f08e6d8ae" providerId="ADAL" clId="{45FE2B6B-225B-4C64-A04B-580F0B5C540F}" dt="2021-04-27T05:57:22.367" v="933" actId="47"/>
        <pc:sldMkLst>
          <pc:docMk/>
          <pc:sldMk cId="0" sldId="282"/>
        </pc:sldMkLst>
        <pc:spChg chg="mod">
          <ac:chgData name="Pasula, Sai Teja" userId="34e9b2f1-1535-415c-a85c-130f08e6d8ae" providerId="ADAL" clId="{45FE2B6B-225B-4C64-A04B-580F0B5C540F}" dt="2021-04-27T05:54:30.236" v="899" actId="20577"/>
          <ac:spMkLst>
            <pc:docMk/>
            <pc:sldMk cId="0" sldId="282"/>
            <ac:spMk id="2661" creationId="{00000000-0000-0000-0000-000000000000}"/>
          </ac:spMkLst>
        </pc:spChg>
        <pc:spChg chg="del">
          <ac:chgData name="Pasula, Sai Teja" userId="34e9b2f1-1535-415c-a85c-130f08e6d8ae" providerId="ADAL" clId="{45FE2B6B-225B-4C64-A04B-580F0B5C540F}" dt="2021-04-27T05:54:22.192" v="897" actId="478"/>
          <ac:spMkLst>
            <pc:docMk/>
            <pc:sldMk cId="0" sldId="282"/>
            <ac:spMk id="2662" creationId="{00000000-0000-0000-0000-000000000000}"/>
          </ac:spMkLst>
        </pc:spChg>
        <pc:grpChg chg="del">
          <ac:chgData name="Pasula, Sai Teja" userId="34e9b2f1-1535-415c-a85c-130f08e6d8ae" providerId="ADAL" clId="{45FE2B6B-225B-4C64-A04B-580F0B5C540F}" dt="2021-04-27T05:54:09.961" v="896" actId="478"/>
          <ac:grpSpMkLst>
            <pc:docMk/>
            <pc:sldMk cId="0" sldId="282"/>
            <ac:grpSpMk id="2663" creationId="{00000000-0000-0000-0000-000000000000}"/>
          </ac:grpSpMkLst>
        </pc:grpChg>
      </pc:sldChg>
      <pc:sldChg chg="del">
        <pc:chgData name="Pasula, Sai Teja" userId="34e9b2f1-1535-415c-a85c-130f08e6d8ae" providerId="ADAL" clId="{45FE2B6B-225B-4C64-A04B-580F0B5C540F}" dt="2021-04-27T05:53:29.756" v="877" actId="47"/>
        <pc:sldMkLst>
          <pc:docMk/>
          <pc:sldMk cId="0" sldId="283"/>
        </pc:sldMkLst>
      </pc:sldChg>
      <pc:sldChg chg="del">
        <pc:chgData name="Pasula, Sai Teja" userId="34e9b2f1-1535-415c-a85c-130f08e6d8ae" providerId="ADAL" clId="{45FE2B6B-225B-4C64-A04B-580F0B5C540F}" dt="2021-04-27T05:53:30.550" v="878" actId="47"/>
        <pc:sldMkLst>
          <pc:docMk/>
          <pc:sldMk cId="0" sldId="284"/>
        </pc:sldMkLst>
      </pc:sldChg>
      <pc:sldChg chg="del">
        <pc:chgData name="Pasula, Sai Teja" userId="34e9b2f1-1535-415c-a85c-130f08e6d8ae" providerId="ADAL" clId="{45FE2B6B-225B-4C64-A04B-580F0B5C540F}" dt="2021-04-27T05:53:32.348" v="879" actId="47"/>
        <pc:sldMkLst>
          <pc:docMk/>
          <pc:sldMk cId="0" sldId="285"/>
        </pc:sldMkLst>
      </pc:sldChg>
      <pc:sldChg chg="del">
        <pc:chgData name="Pasula, Sai Teja" userId="34e9b2f1-1535-415c-a85c-130f08e6d8ae" providerId="ADAL" clId="{45FE2B6B-225B-4C64-A04B-580F0B5C540F}" dt="2021-04-27T05:53:33.415" v="880" actId="47"/>
        <pc:sldMkLst>
          <pc:docMk/>
          <pc:sldMk cId="0" sldId="286"/>
        </pc:sldMkLst>
      </pc:sldChg>
      <pc:sldChg chg="del">
        <pc:chgData name="Pasula, Sai Teja" userId="34e9b2f1-1535-415c-a85c-130f08e6d8ae" providerId="ADAL" clId="{45FE2B6B-225B-4C64-A04B-580F0B5C540F}" dt="2021-04-27T05:57:24.686" v="934" actId="47"/>
        <pc:sldMkLst>
          <pc:docMk/>
          <pc:sldMk cId="0" sldId="287"/>
        </pc:sldMkLst>
      </pc:sldChg>
      <pc:sldChg chg="del">
        <pc:chgData name="Pasula, Sai Teja" userId="34e9b2f1-1535-415c-a85c-130f08e6d8ae" providerId="ADAL" clId="{45FE2B6B-225B-4C64-A04B-580F0B5C540F}" dt="2021-04-27T05:53:42.999" v="881" actId="47"/>
        <pc:sldMkLst>
          <pc:docMk/>
          <pc:sldMk cId="0" sldId="288"/>
        </pc:sldMkLst>
      </pc:sldChg>
      <pc:sldChg chg="del">
        <pc:chgData name="Pasula, Sai Teja" userId="34e9b2f1-1535-415c-a85c-130f08e6d8ae" providerId="ADAL" clId="{45FE2B6B-225B-4C64-A04B-580F0B5C540F}" dt="2021-04-27T05:53:49.364" v="882" actId="47"/>
        <pc:sldMkLst>
          <pc:docMk/>
          <pc:sldMk cId="0" sldId="289"/>
        </pc:sldMkLst>
      </pc:sldChg>
      <pc:sldChg chg="del">
        <pc:chgData name="Pasula, Sai Teja" userId="34e9b2f1-1535-415c-a85c-130f08e6d8ae" providerId="ADAL" clId="{45FE2B6B-225B-4C64-A04B-580F0B5C540F}" dt="2021-04-27T05:53:50.463" v="883" actId="47"/>
        <pc:sldMkLst>
          <pc:docMk/>
          <pc:sldMk cId="0" sldId="290"/>
        </pc:sldMkLst>
      </pc:sldChg>
      <pc:sldChg chg="del">
        <pc:chgData name="Pasula, Sai Teja" userId="34e9b2f1-1535-415c-a85c-130f08e6d8ae" providerId="ADAL" clId="{45FE2B6B-225B-4C64-A04B-580F0B5C540F}" dt="2021-04-27T05:53:51.114" v="884" actId="47"/>
        <pc:sldMkLst>
          <pc:docMk/>
          <pc:sldMk cId="0" sldId="291"/>
        </pc:sldMkLst>
      </pc:sldChg>
      <pc:sldChg chg="del">
        <pc:chgData name="Pasula, Sai Teja" userId="34e9b2f1-1535-415c-a85c-130f08e6d8ae" providerId="ADAL" clId="{45FE2B6B-225B-4C64-A04B-580F0B5C540F}" dt="2021-04-27T05:53:52.216" v="885" actId="47"/>
        <pc:sldMkLst>
          <pc:docMk/>
          <pc:sldMk cId="0" sldId="292"/>
        </pc:sldMkLst>
      </pc:sldChg>
      <pc:sldChg chg="del">
        <pc:chgData name="Pasula, Sai Teja" userId="34e9b2f1-1535-415c-a85c-130f08e6d8ae" providerId="ADAL" clId="{45FE2B6B-225B-4C64-A04B-580F0B5C540F}" dt="2021-04-27T05:53:53.168" v="886" actId="47"/>
        <pc:sldMkLst>
          <pc:docMk/>
          <pc:sldMk cId="0" sldId="293"/>
        </pc:sldMkLst>
      </pc:sldChg>
      <pc:sldChg chg="del">
        <pc:chgData name="Pasula, Sai Teja" userId="34e9b2f1-1535-415c-a85c-130f08e6d8ae" providerId="ADAL" clId="{45FE2B6B-225B-4C64-A04B-580F0B5C540F}" dt="2021-04-27T05:53:53.853" v="887" actId="47"/>
        <pc:sldMkLst>
          <pc:docMk/>
          <pc:sldMk cId="0" sldId="294"/>
        </pc:sldMkLst>
      </pc:sldChg>
      <pc:sldChg chg="del">
        <pc:chgData name="Pasula, Sai Teja" userId="34e9b2f1-1535-415c-a85c-130f08e6d8ae" providerId="ADAL" clId="{45FE2B6B-225B-4C64-A04B-580F0B5C540F}" dt="2021-04-27T05:53:54.523" v="888" actId="47"/>
        <pc:sldMkLst>
          <pc:docMk/>
          <pc:sldMk cId="0" sldId="295"/>
        </pc:sldMkLst>
      </pc:sldChg>
      <pc:sldChg chg="del">
        <pc:chgData name="Pasula, Sai Teja" userId="34e9b2f1-1535-415c-a85c-130f08e6d8ae" providerId="ADAL" clId="{45FE2B6B-225B-4C64-A04B-580F0B5C540F}" dt="2021-04-27T05:53:55.281" v="889" actId="47"/>
        <pc:sldMkLst>
          <pc:docMk/>
          <pc:sldMk cId="0" sldId="296"/>
        </pc:sldMkLst>
      </pc:sldChg>
      <pc:sldChg chg="del">
        <pc:chgData name="Pasula, Sai Teja" userId="34e9b2f1-1535-415c-a85c-130f08e6d8ae" providerId="ADAL" clId="{45FE2B6B-225B-4C64-A04B-580F0B5C540F}" dt="2021-04-27T05:53:56.068" v="890" actId="47"/>
        <pc:sldMkLst>
          <pc:docMk/>
          <pc:sldMk cId="0" sldId="297"/>
        </pc:sldMkLst>
      </pc:sldChg>
      <pc:sldChg chg="del">
        <pc:chgData name="Pasula, Sai Teja" userId="34e9b2f1-1535-415c-a85c-130f08e6d8ae" providerId="ADAL" clId="{45FE2B6B-225B-4C64-A04B-580F0B5C540F}" dt="2021-04-27T05:53:56.694" v="891" actId="47"/>
        <pc:sldMkLst>
          <pc:docMk/>
          <pc:sldMk cId="0" sldId="298"/>
        </pc:sldMkLst>
      </pc:sldChg>
      <pc:sldChg chg="del">
        <pc:chgData name="Pasula, Sai Teja" userId="34e9b2f1-1535-415c-a85c-130f08e6d8ae" providerId="ADAL" clId="{45FE2B6B-225B-4C64-A04B-580F0B5C540F}" dt="2021-04-27T05:53:57.294" v="892" actId="47"/>
        <pc:sldMkLst>
          <pc:docMk/>
          <pc:sldMk cId="0" sldId="299"/>
        </pc:sldMkLst>
      </pc:sldChg>
      <pc:sldChg chg="del">
        <pc:chgData name="Pasula, Sai Teja" userId="34e9b2f1-1535-415c-a85c-130f08e6d8ae" providerId="ADAL" clId="{45FE2B6B-225B-4C64-A04B-580F0B5C540F}" dt="2021-04-27T05:53:57.980" v="893" actId="47"/>
        <pc:sldMkLst>
          <pc:docMk/>
          <pc:sldMk cId="0" sldId="300"/>
        </pc:sldMkLst>
      </pc:sldChg>
      <pc:sldChg chg="del">
        <pc:chgData name="Pasula, Sai Teja" userId="34e9b2f1-1535-415c-a85c-130f08e6d8ae" providerId="ADAL" clId="{45FE2B6B-225B-4C64-A04B-580F0B5C540F}" dt="2021-04-27T05:53:58.694" v="894" actId="47"/>
        <pc:sldMkLst>
          <pc:docMk/>
          <pc:sldMk cId="0" sldId="301"/>
        </pc:sldMkLst>
      </pc:sldChg>
      <pc:sldChg chg="del">
        <pc:chgData name="Pasula, Sai Teja" userId="34e9b2f1-1535-415c-a85c-130f08e6d8ae" providerId="ADAL" clId="{45FE2B6B-225B-4C64-A04B-580F0B5C540F}" dt="2021-04-27T05:53:59.527" v="895" actId="47"/>
        <pc:sldMkLst>
          <pc:docMk/>
          <pc:sldMk cId="0" sldId="302"/>
        </pc:sldMkLst>
      </pc:sldChg>
      <pc:sldChg chg="delSp modSp mod">
        <pc:chgData name="Pasula, Sai Teja" userId="34e9b2f1-1535-415c-a85c-130f08e6d8ae" providerId="ADAL" clId="{45FE2B6B-225B-4C64-A04B-580F0B5C540F}" dt="2021-04-29T12:41:10.812" v="1844" actId="20577"/>
        <pc:sldMkLst>
          <pc:docMk/>
          <pc:sldMk cId="2271224406" sldId="303"/>
        </pc:sldMkLst>
        <pc:spChg chg="mod">
          <ac:chgData name="Pasula, Sai Teja" userId="34e9b2f1-1535-415c-a85c-130f08e6d8ae" providerId="ADAL" clId="{45FE2B6B-225B-4C64-A04B-580F0B5C540F}" dt="2021-04-27T04:17:03.501" v="190" actId="404"/>
          <ac:spMkLst>
            <pc:docMk/>
            <pc:sldMk cId="2271224406" sldId="303"/>
            <ac:spMk id="2" creationId="{63A439DF-78B7-45A7-8203-CCCAA3521744}"/>
          </ac:spMkLst>
        </pc:spChg>
        <pc:spChg chg="mod">
          <ac:chgData name="Pasula, Sai Teja" userId="34e9b2f1-1535-415c-a85c-130f08e6d8ae" providerId="ADAL" clId="{45FE2B6B-225B-4C64-A04B-580F0B5C540F}" dt="2021-04-29T12:41:10.812" v="1844" actId="20577"/>
          <ac:spMkLst>
            <pc:docMk/>
            <pc:sldMk cId="2271224406" sldId="303"/>
            <ac:spMk id="3" creationId="{374F1778-7A1D-4BBB-B677-343D3112B8B6}"/>
          </ac:spMkLst>
        </pc:spChg>
        <pc:spChg chg="del">
          <ac:chgData name="Pasula, Sai Teja" userId="34e9b2f1-1535-415c-a85c-130f08e6d8ae" providerId="ADAL" clId="{45FE2B6B-225B-4C64-A04B-580F0B5C540F}" dt="2021-04-27T04:15:18.762" v="137" actId="478"/>
          <ac:spMkLst>
            <pc:docMk/>
            <pc:sldMk cId="2271224406" sldId="303"/>
            <ac:spMk id="7" creationId="{5FBB43FD-BA11-4ED2-B129-014B8949E66F}"/>
          </ac:spMkLst>
        </pc:spChg>
      </pc:sldChg>
      <pc:sldChg chg="modSp mod">
        <pc:chgData name="Pasula, Sai Teja" userId="34e9b2f1-1535-415c-a85c-130f08e6d8ae" providerId="ADAL" clId="{45FE2B6B-225B-4C64-A04B-580F0B5C540F}" dt="2021-04-27T06:03:59.164" v="1044" actId="1076"/>
        <pc:sldMkLst>
          <pc:docMk/>
          <pc:sldMk cId="3197085384" sldId="316"/>
        </pc:sldMkLst>
        <pc:spChg chg="mod">
          <ac:chgData name="Pasula, Sai Teja" userId="34e9b2f1-1535-415c-a85c-130f08e6d8ae" providerId="ADAL" clId="{45FE2B6B-225B-4C64-A04B-580F0B5C540F}" dt="2021-04-27T05:51:37.932" v="858" actId="1076"/>
          <ac:spMkLst>
            <pc:docMk/>
            <pc:sldMk cId="3197085384" sldId="316"/>
            <ac:spMk id="63" creationId="{1C4090AF-A44B-4A1D-B94E-147941F89E5D}"/>
          </ac:spMkLst>
        </pc:spChg>
        <pc:spChg chg="mod">
          <ac:chgData name="Pasula, Sai Teja" userId="34e9b2f1-1535-415c-a85c-130f08e6d8ae" providerId="ADAL" clId="{45FE2B6B-225B-4C64-A04B-580F0B5C540F}" dt="2021-04-27T05:51:37.932" v="858" actId="1076"/>
          <ac:spMkLst>
            <pc:docMk/>
            <pc:sldMk cId="3197085384" sldId="316"/>
            <ac:spMk id="451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6:03:59.164" v="1044" actId="1076"/>
          <ac:spMkLst>
            <pc:docMk/>
            <pc:sldMk cId="3197085384" sldId="316"/>
            <ac:spMk id="452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51:37.932" v="858" actId="1076"/>
          <ac:spMkLst>
            <pc:docMk/>
            <pc:sldMk cId="3197085384" sldId="316"/>
            <ac:spMk id="453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51:37.932" v="858" actId="1076"/>
          <ac:spMkLst>
            <pc:docMk/>
            <pc:sldMk cId="3197085384" sldId="316"/>
            <ac:spMk id="455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51:37.932" v="858" actId="1076"/>
          <ac:spMkLst>
            <pc:docMk/>
            <pc:sldMk cId="3197085384" sldId="316"/>
            <ac:spMk id="456" creationId="{00000000-0000-0000-0000-000000000000}"/>
          </ac:spMkLst>
        </pc:spChg>
        <pc:grpChg chg="mod">
          <ac:chgData name="Pasula, Sai Teja" userId="34e9b2f1-1535-415c-a85c-130f08e6d8ae" providerId="ADAL" clId="{45FE2B6B-225B-4C64-A04B-580F0B5C540F}" dt="2021-04-27T05:51:37.932" v="858" actId="1076"/>
          <ac:grpSpMkLst>
            <pc:docMk/>
            <pc:sldMk cId="3197085384" sldId="316"/>
            <ac:grpSpMk id="458" creationId="{00000000-0000-0000-0000-000000000000}"/>
          </ac:grpSpMkLst>
        </pc:grpChg>
        <pc:picChg chg="mod">
          <ac:chgData name="Pasula, Sai Teja" userId="34e9b2f1-1535-415c-a85c-130f08e6d8ae" providerId="ADAL" clId="{45FE2B6B-225B-4C64-A04B-580F0B5C540F}" dt="2021-04-27T05:51:37.932" v="858" actId="1076"/>
          <ac:picMkLst>
            <pc:docMk/>
            <pc:sldMk cId="3197085384" sldId="316"/>
            <ac:picMk id="3" creationId="{96D4FABA-F00D-411D-846D-B11920542421}"/>
          </ac:picMkLst>
        </pc:picChg>
        <pc:picChg chg="mod">
          <ac:chgData name="Pasula, Sai Teja" userId="34e9b2f1-1535-415c-a85c-130f08e6d8ae" providerId="ADAL" clId="{45FE2B6B-225B-4C64-A04B-580F0B5C540F}" dt="2021-04-27T05:51:37.932" v="858" actId="1076"/>
          <ac:picMkLst>
            <pc:docMk/>
            <pc:sldMk cId="3197085384" sldId="316"/>
            <ac:picMk id="5" creationId="{D07E04D8-1357-48C4-B04F-814B12CD05A9}"/>
          </ac:picMkLst>
        </pc:picChg>
        <pc:picChg chg="mod">
          <ac:chgData name="Pasula, Sai Teja" userId="34e9b2f1-1535-415c-a85c-130f08e6d8ae" providerId="ADAL" clId="{45FE2B6B-225B-4C64-A04B-580F0B5C540F}" dt="2021-04-27T05:51:37.932" v="858" actId="1076"/>
          <ac:picMkLst>
            <pc:docMk/>
            <pc:sldMk cId="3197085384" sldId="316"/>
            <ac:picMk id="7" creationId="{2D24CAD7-35A0-4817-8452-B4D447ADA293}"/>
          </ac:picMkLst>
        </pc:picChg>
        <pc:picChg chg="mod">
          <ac:chgData name="Pasula, Sai Teja" userId="34e9b2f1-1535-415c-a85c-130f08e6d8ae" providerId="ADAL" clId="{45FE2B6B-225B-4C64-A04B-580F0B5C540F}" dt="2021-04-27T05:51:37.932" v="858" actId="1076"/>
          <ac:picMkLst>
            <pc:docMk/>
            <pc:sldMk cId="3197085384" sldId="316"/>
            <ac:picMk id="9" creationId="{CC3A9FBA-C5B8-4A73-83E7-91264D402374}"/>
          </ac:picMkLst>
        </pc:picChg>
        <pc:picChg chg="mod">
          <ac:chgData name="Pasula, Sai Teja" userId="34e9b2f1-1535-415c-a85c-130f08e6d8ae" providerId="ADAL" clId="{45FE2B6B-225B-4C64-A04B-580F0B5C540F}" dt="2021-04-27T05:51:37.932" v="858" actId="1076"/>
          <ac:picMkLst>
            <pc:docMk/>
            <pc:sldMk cId="3197085384" sldId="316"/>
            <ac:picMk id="11" creationId="{4F9BE833-10F6-4984-B078-A2FF3C1D6C1C}"/>
          </ac:picMkLst>
        </pc:picChg>
      </pc:sldChg>
      <pc:sldChg chg="addSp delSp modSp mod addCm modCm">
        <pc:chgData name="Pasula, Sai Teja" userId="34e9b2f1-1535-415c-a85c-130f08e6d8ae" providerId="ADAL" clId="{45FE2B6B-225B-4C64-A04B-580F0B5C540F}" dt="2021-04-29T12:41:32.374" v="1846" actId="404"/>
        <pc:sldMkLst>
          <pc:docMk/>
          <pc:sldMk cId="161229131" sldId="317"/>
        </pc:sldMkLst>
        <pc:spChg chg="del">
          <ac:chgData name="Pasula, Sai Teja" userId="34e9b2f1-1535-415c-a85c-130f08e6d8ae" providerId="ADAL" clId="{45FE2B6B-225B-4C64-A04B-580F0B5C540F}" dt="2021-04-27T04:16:55.075" v="187" actId="478"/>
          <ac:spMkLst>
            <pc:docMk/>
            <pc:sldMk cId="161229131" sldId="317"/>
            <ac:spMk id="2" creationId="{63A439DF-78B7-45A7-8203-CCCAA3521744}"/>
          </ac:spMkLst>
        </pc:spChg>
        <pc:spChg chg="add del mod">
          <ac:chgData name="Pasula, Sai Teja" userId="34e9b2f1-1535-415c-a85c-130f08e6d8ae" providerId="ADAL" clId="{45FE2B6B-225B-4C64-A04B-580F0B5C540F}" dt="2021-04-27T04:16:56.341" v="188" actId="478"/>
          <ac:spMkLst>
            <pc:docMk/>
            <pc:sldMk cId="161229131" sldId="317"/>
            <ac:spMk id="4" creationId="{5BB9E0B5-9887-47C5-8A2F-25FBEF76D527}"/>
          </ac:spMkLst>
        </pc:spChg>
        <pc:spChg chg="mod">
          <ac:chgData name="Pasula, Sai Teja" userId="34e9b2f1-1535-415c-a85c-130f08e6d8ae" providerId="ADAL" clId="{45FE2B6B-225B-4C64-A04B-580F0B5C540F}" dt="2021-04-29T12:41:32.374" v="1846" actId="404"/>
          <ac:spMkLst>
            <pc:docMk/>
            <pc:sldMk cId="161229131" sldId="317"/>
            <ac:spMk id="5" creationId="{DBB711BF-9773-4388-A9F5-0CCE3B4EB9A7}"/>
          </ac:spMkLst>
        </pc:spChg>
        <pc:spChg chg="add mod">
          <ac:chgData name="Pasula, Sai Teja" userId="34e9b2f1-1535-415c-a85c-130f08e6d8ae" providerId="ADAL" clId="{45FE2B6B-225B-4C64-A04B-580F0B5C540F}" dt="2021-04-27T04:16:59.336" v="189" actId="404"/>
          <ac:spMkLst>
            <pc:docMk/>
            <pc:sldMk cId="161229131" sldId="317"/>
            <ac:spMk id="6" creationId="{90E91F0E-F0D2-4880-A206-B527DF4372D3}"/>
          </ac:spMkLst>
        </pc:spChg>
        <pc:spChg chg="del">
          <ac:chgData name="Pasula, Sai Teja" userId="34e9b2f1-1535-415c-a85c-130f08e6d8ae" providerId="ADAL" clId="{45FE2B6B-225B-4C64-A04B-580F0B5C540F}" dt="2021-04-27T04:15:40.500" v="142" actId="478"/>
          <ac:spMkLst>
            <pc:docMk/>
            <pc:sldMk cId="161229131" sldId="317"/>
            <ac:spMk id="7" creationId="{5FBB43FD-BA11-4ED2-B129-014B8949E66F}"/>
          </ac:spMkLst>
        </pc:spChg>
        <pc:graphicFrameChg chg="add del mod">
          <ac:chgData name="Pasula, Sai Teja" userId="34e9b2f1-1535-415c-a85c-130f08e6d8ae" providerId="ADAL" clId="{45FE2B6B-225B-4C64-A04B-580F0B5C540F}" dt="2021-04-29T00:53:43.066" v="1647" actId="478"/>
          <ac:graphicFrameMkLst>
            <pc:docMk/>
            <pc:sldMk cId="161229131" sldId="317"/>
            <ac:graphicFrameMk id="8" creationId="{C8F3C7FC-2204-47B6-96B9-150C129938EC}"/>
          </ac:graphicFrameMkLst>
        </pc:graphicFrameChg>
        <pc:graphicFrameChg chg="add del mod modGraphic">
          <ac:chgData name="Pasula, Sai Teja" userId="34e9b2f1-1535-415c-a85c-130f08e6d8ae" providerId="ADAL" clId="{45FE2B6B-225B-4C64-A04B-580F0B5C540F}" dt="2021-04-27T04:40:44.519" v="257" actId="478"/>
          <ac:graphicFrameMkLst>
            <pc:docMk/>
            <pc:sldMk cId="161229131" sldId="317"/>
            <ac:graphicFrameMk id="8" creationId="{DDD45BA9-302F-4F8D-8691-579139C6706C}"/>
          </ac:graphicFrameMkLst>
        </pc:graphicFrameChg>
        <pc:graphicFrameChg chg="add del mod modGraphic">
          <ac:chgData name="Pasula, Sai Teja" userId="34e9b2f1-1535-415c-a85c-130f08e6d8ae" providerId="ADAL" clId="{45FE2B6B-225B-4C64-A04B-580F0B5C540F}" dt="2021-04-27T04:43:06.607" v="269" actId="478"/>
          <ac:graphicFrameMkLst>
            <pc:docMk/>
            <pc:sldMk cId="161229131" sldId="317"/>
            <ac:graphicFrameMk id="9" creationId="{580E5980-4183-4ED8-A3E2-60BCBFDFCDE3}"/>
          </ac:graphicFrameMkLst>
        </pc:graphicFrameChg>
        <pc:picChg chg="add del mod">
          <ac:chgData name="Pasula, Sai Teja" userId="34e9b2f1-1535-415c-a85c-130f08e6d8ae" providerId="ADAL" clId="{45FE2B6B-225B-4C64-A04B-580F0B5C540F}" dt="2021-04-29T00:47:13.501" v="1637" actId="478"/>
          <ac:picMkLst>
            <pc:docMk/>
            <pc:sldMk cId="161229131" sldId="317"/>
            <ac:picMk id="3" creationId="{BBCC18FD-44FE-481A-A6A5-91AE2F36A011}"/>
          </ac:picMkLst>
        </pc:picChg>
        <pc:picChg chg="add del mod">
          <ac:chgData name="Pasula, Sai Teja" userId="34e9b2f1-1535-415c-a85c-130f08e6d8ae" providerId="ADAL" clId="{45FE2B6B-225B-4C64-A04B-580F0B5C540F}" dt="2021-04-29T00:50:52.072" v="1644" actId="478"/>
          <ac:picMkLst>
            <pc:docMk/>
            <pc:sldMk cId="161229131" sldId="317"/>
            <ac:picMk id="7" creationId="{84E92EAD-9C76-4F92-B183-72F50EBE049B}"/>
          </ac:picMkLst>
        </pc:picChg>
        <pc:picChg chg="add mod">
          <ac:chgData name="Pasula, Sai Teja" userId="34e9b2f1-1535-415c-a85c-130f08e6d8ae" providerId="ADAL" clId="{45FE2B6B-225B-4C64-A04B-580F0B5C540F}" dt="2021-04-29T00:55:09.008" v="1663"/>
          <ac:picMkLst>
            <pc:docMk/>
            <pc:sldMk cId="161229131" sldId="317"/>
            <ac:picMk id="10" creationId="{7BF99B57-E2DC-4206-8890-2D16EA64C28D}"/>
          </ac:picMkLst>
        </pc:picChg>
      </pc:sldChg>
      <pc:sldChg chg="addSp delSp modSp mod addCm delCm modCm">
        <pc:chgData name="Pasula, Sai Teja" userId="34e9b2f1-1535-415c-a85c-130f08e6d8ae" providerId="ADAL" clId="{45FE2B6B-225B-4C64-A04B-580F0B5C540F}" dt="2021-04-29T12:42:27.075" v="1855" actId="404"/>
        <pc:sldMkLst>
          <pc:docMk/>
          <pc:sldMk cId="1661706485" sldId="318"/>
        </pc:sldMkLst>
        <pc:spChg chg="del">
          <ac:chgData name="Pasula, Sai Teja" userId="34e9b2f1-1535-415c-a85c-130f08e6d8ae" providerId="ADAL" clId="{45FE2B6B-225B-4C64-A04B-580F0B5C540F}" dt="2021-04-27T04:16:36.782" v="174" actId="478"/>
          <ac:spMkLst>
            <pc:docMk/>
            <pc:sldMk cId="1661706485" sldId="318"/>
            <ac:spMk id="2" creationId="{63A439DF-78B7-45A7-8203-CCCAA3521744}"/>
          </ac:spMkLst>
        </pc:spChg>
        <pc:spChg chg="mod">
          <ac:chgData name="Pasula, Sai Teja" userId="34e9b2f1-1535-415c-a85c-130f08e6d8ae" providerId="ADAL" clId="{45FE2B6B-225B-4C64-A04B-580F0B5C540F}" dt="2021-04-29T12:42:27.075" v="1855" actId="404"/>
          <ac:spMkLst>
            <pc:docMk/>
            <pc:sldMk cId="1661706485" sldId="318"/>
            <ac:spMk id="3" creationId="{374F1778-7A1D-4BBB-B677-343D3112B8B6}"/>
          </ac:spMkLst>
        </pc:spChg>
        <pc:spChg chg="add mod">
          <ac:chgData name="Pasula, Sai Teja" userId="34e9b2f1-1535-415c-a85c-130f08e6d8ae" providerId="ADAL" clId="{45FE2B6B-225B-4C64-A04B-580F0B5C540F}" dt="2021-04-27T04:17:15.964" v="202" actId="20577"/>
          <ac:spMkLst>
            <pc:docMk/>
            <pc:sldMk cId="1661706485" sldId="318"/>
            <ac:spMk id="5" creationId="{ACEDA49C-CAC2-45DB-924B-B0D326D3EBA4}"/>
          </ac:spMkLst>
        </pc:spChg>
        <pc:spChg chg="add del mod">
          <ac:chgData name="Pasula, Sai Teja" userId="34e9b2f1-1535-415c-a85c-130f08e6d8ae" providerId="ADAL" clId="{45FE2B6B-225B-4C64-A04B-580F0B5C540F}" dt="2021-04-27T04:16:38.215" v="175" actId="478"/>
          <ac:spMkLst>
            <pc:docMk/>
            <pc:sldMk cId="1661706485" sldId="318"/>
            <ac:spMk id="6" creationId="{3C5E2541-A613-44E1-A6BE-9186C34CF536}"/>
          </ac:spMkLst>
        </pc:spChg>
        <pc:spChg chg="del">
          <ac:chgData name="Pasula, Sai Teja" userId="34e9b2f1-1535-415c-a85c-130f08e6d8ae" providerId="ADAL" clId="{45FE2B6B-225B-4C64-A04B-580F0B5C540F}" dt="2021-04-27T04:15:46.107" v="143" actId="478"/>
          <ac:spMkLst>
            <pc:docMk/>
            <pc:sldMk cId="1661706485" sldId="318"/>
            <ac:spMk id="7" creationId="{5FBB43FD-BA11-4ED2-B129-014B8949E66F}"/>
          </ac:spMkLst>
        </pc:spChg>
        <pc:spChg chg="add del">
          <ac:chgData name="Pasula, Sai Teja" userId="34e9b2f1-1535-415c-a85c-130f08e6d8ae" providerId="ADAL" clId="{45FE2B6B-225B-4C64-A04B-580F0B5C540F}" dt="2021-04-27T06:21:54.634" v="1322" actId="478"/>
          <ac:spMkLst>
            <pc:docMk/>
            <pc:sldMk cId="1661706485" sldId="318"/>
            <ac:spMk id="9" creationId="{539C4341-94EB-4C3E-8CED-FB954248F1DB}"/>
          </ac:spMkLst>
        </pc:spChg>
      </pc:sldChg>
      <pc:sldChg chg="addSp delSp modSp mod">
        <pc:chgData name="Pasula, Sai Teja" userId="34e9b2f1-1535-415c-a85c-130f08e6d8ae" providerId="ADAL" clId="{45FE2B6B-225B-4C64-A04B-580F0B5C540F}" dt="2021-04-27T05:48:29.898" v="848" actId="14100"/>
        <pc:sldMkLst>
          <pc:docMk/>
          <pc:sldMk cId="3151760283" sldId="319"/>
        </pc:sldMkLst>
        <pc:spChg chg="del">
          <ac:chgData name="Pasula, Sai Teja" userId="34e9b2f1-1535-415c-a85c-130f08e6d8ae" providerId="ADAL" clId="{45FE2B6B-225B-4C64-A04B-580F0B5C540F}" dt="2021-04-27T04:16:30.107" v="172" actId="478"/>
          <ac:spMkLst>
            <pc:docMk/>
            <pc:sldMk cId="3151760283" sldId="319"/>
            <ac:spMk id="2" creationId="{63A439DF-78B7-45A7-8203-CCCAA3521744}"/>
          </ac:spMkLst>
        </pc:spChg>
        <pc:spChg chg="del mod">
          <ac:chgData name="Pasula, Sai Teja" userId="34e9b2f1-1535-415c-a85c-130f08e6d8ae" providerId="ADAL" clId="{45FE2B6B-225B-4C64-A04B-580F0B5C540F}" dt="2021-04-27T05:18:56.841" v="692" actId="478"/>
          <ac:spMkLst>
            <pc:docMk/>
            <pc:sldMk cId="3151760283" sldId="319"/>
            <ac:spMk id="3" creationId="{374F1778-7A1D-4BBB-B677-343D3112B8B6}"/>
          </ac:spMkLst>
        </pc:spChg>
        <pc:spChg chg="add mod">
          <ac:chgData name="Pasula, Sai Teja" userId="34e9b2f1-1535-415c-a85c-130f08e6d8ae" providerId="ADAL" clId="{45FE2B6B-225B-4C64-A04B-580F0B5C540F}" dt="2021-04-27T04:18:04.566" v="229" actId="404"/>
          <ac:spMkLst>
            <pc:docMk/>
            <pc:sldMk cId="3151760283" sldId="319"/>
            <ac:spMk id="5" creationId="{6EB2CD68-21AA-403B-91F1-E8191AE48EE7}"/>
          </ac:spMkLst>
        </pc:spChg>
        <pc:spChg chg="add del mod">
          <ac:chgData name="Pasula, Sai Teja" userId="34e9b2f1-1535-415c-a85c-130f08e6d8ae" providerId="ADAL" clId="{45FE2B6B-225B-4C64-A04B-580F0B5C540F}" dt="2021-04-27T04:16:32.931" v="173" actId="478"/>
          <ac:spMkLst>
            <pc:docMk/>
            <pc:sldMk cId="3151760283" sldId="319"/>
            <ac:spMk id="6" creationId="{C03675EC-3A01-4ADA-B0FB-5B6AD395389B}"/>
          </ac:spMkLst>
        </pc:spChg>
        <pc:spChg chg="del">
          <ac:chgData name="Pasula, Sai Teja" userId="34e9b2f1-1535-415c-a85c-130f08e6d8ae" providerId="ADAL" clId="{45FE2B6B-225B-4C64-A04B-580F0B5C540F}" dt="2021-04-27T04:15:49.307" v="144" actId="478"/>
          <ac:spMkLst>
            <pc:docMk/>
            <pc:sldMk cId="3151760283" sldId="319"/>
            <ac:spMk id="7" creationId="{5FBB43FD-BA11-4ED2-B129-014B8949E66F}"/>
          </ac:spMkLst>
        </pc:spChg>
        <pc:spChg chg="add del mod">
          <ac:chgData name="Pasula, Sai Teja" userId="34e9b2f1-1535-415c-a85c-130f08e6d8ae" providerId="ADAL" clId="{45FE2B6B-225B-4C64-A04B-580F0B5C540F}" dt="2021-04-27T05:10:29.025" v="603" actId="478"/>
          <ac:spMkLst>
            <pc:docMk/>
            <pc:sldMk cId="3151760283" sldId="319"/>
            <ac:spMk id="11" creationId="{D7431CC8-42B5-46C4-B3F9-E80BBC84D784}"/>
          </ac:spMkLst>
        </pc:spChg>
        <pc:spChg chg="add mod">
          <ac:chgData name="Pasula, Sai Teja" userId="34e9b2f1-1535-415c-a85c-130f08e6d8ae" providerId="ADAL" clId="{45FE2B6B-225B-4C64-A04B-580F0B5C540F}" dt="2021-04-27T05:17:04.141" v="639" actId="1076"/>
          <ac:spMkLst>
            <pc:docMk/>
            <pc:sldMk cId="3151760283" sldId="319"/>
            <ac:spMk id="13" creationId="{029C3A5E-17A5-4CBB-B017-2EE9380615C4}"/>
          </ac:spMkLst>
        </pc:spChg>
        <pc:spChg chg="add mod">
          <ac:chgData name="Pasula, Sai Teja" userId="34e9b2f1-1535-415c-a85c-130f08e6d8ae" providerId="ADAL" clId="{45FE2B6B-225B-4C64-A04B-580F0B5C540F}" dt="2021-04-27T05:15:39.492" v="622" actId="404"/>
          <ac:spMkLst>
            <pc:docMk/>
            <pc:sldMk cId="3151760283" sldId="319"/>
            <ac:spMk id="15" creationId="{5906FF77-7BC6-47CE-9317-047C5DBD4EDD}"/>
          </ac:spMkLst>
        </pc:spChg>
        <pc:spChg chg="add mod">
          <ac:chgData name="Pasula, Sai Teja" userId="34e9b2f1-1535-415c-a85c-130f08e6d8ae" providerId="ADAL" clId="{45FE2B6B-225B-4C64-A04B-580F0B5C540F}" dt="2021-04-27T05:48:29.898" v="848" actId="14100"/>
          <ac:spMkLst>
            <pc:docMk/>
            <pc:sldMk cId="3151760283" sldId="319"/>
            <ac:spMk id="17" creationId="{12651966-1361-4410-9BD2-4E2ADAE86279}"/>
          </ac:spMkLst>
        </pc:spChg>
        <pc:spChg chg="add mod">
          <ac:chgData name="Pasula, Sai Teja" userId="34e9b2f1-1535-415c-a85c-130f08e6d8ae" providerId="ADAL" clId="{45FE2B6B-225B-4C64-A04B-580F0B5C540F}" dt="2021-04-27T05:17:18.204" v="642"/>
          <ac:spMkLst>
            <pc:docMk/>
            <pc:sldMk cId="3151760283" sldId="319"/>
            <ac:spMk id="18" creationId="{A4F2629A-6AE7-48FA-9E04-638014CE731D}"/>
          </ac:spMkLst>
        </pc:spChg>
        <pc:spChg chg="add mod">
          <ac:chgData name="Pasula, Sai Teja" userId="34e9b2f1-1535-415c-a85c-130f08e6d8ae" providerId="ADAL" clId="{45FE2B6B-225B-4C64-A04B-580F0B5C540F}" dt="2021-04-27T05:18:33.704" v="663" actId="20577"/>
          <ac:spMkLst>
            <pc:docMk/>
            <pc:sldMk cId="3151760283" sldId="319"/>
            <ac:spMk id="19" creationId="{DF73E7BF-9C5E-4557-BD98-EF2ED73C162B}"/>
          </ac:spMkLst>
        </pc:spChg>
        <pc:spChg chg="add mod">
          <ac:chgData name="Pasula, Sai Teja" userId="34e9b2f1-1535-415c-a85c-130f08e6d8ae" providerId="ADAL" clId="{45FE2B6B-225B-4C64-A04B-580F0B5C540F}" dt="2021-04-27T05:18:53.647" v="691" actId="14100"/>
          <ac:spMkLst>
            <pc:docMk/>
            <pc:sldMk cId="3151760283" sldId="319"/>
            <ac:spMk id="20" creationId="{87F5D76B-0DE1-4670-821C-7E89833A6459}"/>
          </ac:spMkLst>
        </pc:spChg>
        <pc:spChg chg="add del mod">
          <ac:chgData name="Pasula, Sai Teja" userId="34e9b2f1-1535-415c-a85c-130f08e6d8ae" providerId="ADAL" clId="{45FE2B6B-225B-4C64-A04B-580F0B5C540F}" dt="2021-04-27T05:18:59.527" v="693" actId="478"/>
          <ac:spMkLst>
            <pc:docMk/>
            <pc:sldMk cId="3151760283" sldId="319"/>
            <ac:spMk id="22" creationId="{DCD276AB-C2EE-477A-8BC4-DA749CBC3778}"/>
          </ac:spMkLst>
        </pc:spChg>
        <pc:spChg chg="add del mod">
          <ac:chgData name="Pasula, Sai Teja" userId="34e9b2f1-1535-415c-a85c-130f08e6d8ae" providerId="ADAL" clId="{45FE2B6B-225B-4C64-A04B-580F0B5C540F}" dt="2021-04-27T05:19:12.738" v="695"/>
          <ac:spMkLst>
            <pc:docMk/>
            <pc:sldMk cId="3151760283" sldId="319"/>
            <ac:spMk id="23" creationId="{0BA8A1AD-0811-415E-8A3B-7296511CE4D2}"/>
          </ac:spMkLst>
        </pc:spChg>
        <pc:spChg chg="add mod">
          <ac:chgData name="Pasula, Sai Teja" userId="34e9b2f1-1535-415c-a85c-130f08e6d8ae" providerId="ADAL" clId="{45FE2B6B-225B-4C64-A04B-580F0B5C540F}" dt="2021-04-27T05:22:55.950" v="722" actId="1076"/>
          <ac:spMkLst>
            <pc:docMk/>
            <pc:sldMk cId="3151760283" sldId="319"/>
            <ac:spMk id="24" creationId="{E58B2920-8871-4371-9C0E-68276905355A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26" creationId="{8C377D12-E4D8-48F0-A400-63EC643F1A51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27" creationId="{0EE4AD45-E9E1-4DA2-9BC3-5395A6C2E857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28" creationId="{8665ED4E-F155-4498-875B-C471D28E4F15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29" creationId="{E6B33246-64F8-4009-B8C4-F24EF4167D60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30" creationId="{783FE743-CD0D-42FC-9AE9-AC38F5FF584C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31" creationId="{52738DB5-9E34-4F53-A8EF-5DF449EC8C8B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32" creationId="{E3B96CC9-2887-4077-B7EC-8814520C9BDF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33" creationId="{5E41C845-77C1-4398-8F92-04B46CA8E785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34" creationId="{6518AD56-4FCC-479A-AD91-2B043EB72B37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35" creationId="{68C9C89F-B578-4645-9B5A-58F1A20DAACA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36" creationId="{2EF393B5-41A4-4B08-96AC-4428242323D3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37" creationId="{F3173EA1-7FDC-4A03-8EAD-0BBDA441CF4C}"/>
          </ac:spMkLst>
        </pc:spChg>
        <pc:spChg chg="mod">
          <ac:chgData name="Pasula, Sai Teja" userId="34e9b2f1-1535-415c-a85c-130f08e6d8ae" providerId="ADAL" clId="{45FE2B6B-225B-4C64-A04B-580F0B5C540F}" dt="2021-04-27T05:19:18.046" v="696"/>
          <ac:spMkLst>
            <pc:docMk/>
            <pc:sldMk cId="3151760283" sldId="319"/>
            <ac:spMk id="38" creationId="{4E9CB942-1D08-4030-B05A-ECDAB9814F96}"/>
          </ac:spMkLst>
        </pc:spChg>
        <pc:spChg chg="add del mod">
          <ac:chgData name="Pasula, Sai Teja" userId="34e9b2f1-1535-415c-a85c-130f08e6d8ae" providerId="ADAL" clId="{45FE2B6B-225B-4C64-A04B-580F0B5C540F}" dt="2021-04-27T05:19:56.355" v="703" actId="478"/>
          <ac:spMkLst>
            <pc:docMk/>
            <pc:sldMk cId="3151760283" sldId="319"/>
            <ac:spMk id="39" creationId="{98E18922-E2D1-40A0-8ABD-1988D897AB0F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41" creationId="{9FECD727-5D0B-4990-9D2F-66D13987526E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42" creationId="{311C5E8D-76AC-419B-ACF7-44E3E1110BD9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43" creationId="{55258BD1-DCBF-42C1-BD59-F0287E65CE4E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44" creationId="{6DB73F9A-030E-4A2B-867C-AEBFE7E1B5E8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45" creationId="{F8208689-888B-4991-B66A-1C0C70D47D48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46" creationId="{52093DE4-F16F-4E7E-A64C-87F072B1C1C6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47" creationId="{85E9AC23-F1CE-4D21-96A8-B87B343267E1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48" creationId="{AE2E06E8-8077-404E-8407-FBC340A7E9B9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49" creationId="{8A94F14A-577C-4DD7-885C-B9C5464A2812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50" creationId="{997A987B-CEA9-4134-87BD-445D9547E30E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51" creationId="{485E1BA5-BFD5-4E56-9755-2D8452A405C6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52" creationId="{825472E2-3495-4612-BE7D-6AE5D4ECFD58}"/>
          </ac:spMkLst>
        </pc:spChg>
        <pc:spChg chg="mod">
          <ac:chgData name="Pasula, Sai Teja" userId="34e9b2f1-1535-415c-a85c-130f08e6d8ae" providerId="ADAL" clId="{45FE2B6B-225B-4C64-A04B-580F0B5C540F}" dt="2021-04-27T05:19:25.335" v="698" actId="571"/>
          <ac:spMkLst>
            <pc:docMk/>
            <pc:sldMk cId="3151760283" sldId="319"/>
            <ac:spMk id="53" creationId="{14E84807-83E6-4FD7-A4A5-83A428F869F5}"/>
          </ac:spMkLst>
        </pc:spChg>
        <pc:spChg chg="add 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54" creationId="{C9153C98-F2F1-4B23-94DD-08BE683970EA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56" creationId="{6259CDC7-60B5-42DE-A4F9-7142C8BDFA86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57" creationId="{8F94764B-5E51-4625-A802-93BFC3C35595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58" creationId="{5475800F-0796-476B-AE50-7900F3CBC424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59" creationId="{DA2A7AE0-E139-4C1C-8F4D-43981F0BE625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60" creationId="{84D00A94-1070-4B7D-AD4A-70A296899E5F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61" creationId="{7CCA455F-B942-4EE5-ABD5-0019D71D5248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62" creationId="{B289E9D8-B74A-42B3-9153-8D6EF4B57E6A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63" creationId="{4438FA3B-E424-420D-9815-6BF316D0526F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64" creationId="{25701C2E-3BF7-4F89-8E28-338AB1A5CAF9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65" creationId="{5BD510AF-8744-42EF-8287-B7606818A910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66" creationId="{C6291288-1751-4750-81E8-1E3013B35C3B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67" creationId="{AF7EA057-6490-4A3A-8EEC-0DE9365F5E00}"/>
          </ac:spMkLst>
        </pc:spChg>
        <pc:spChg chg="mod">
          <ac:chgData name="Pasula, Sai Teja" userId="34e9b2f1-1535-415c-a85c-130f08e6d8ae" providerId="ADAL" clId="{45FE2B6B-225B-4C64-A04B-580F0B5C540F}" dt="2021-04-27T05:19:28.609" v="699" actId="571"/>
          <ac:spMkLst>
            <pc:docMk/>
            <pc:sldMk cId="3151760283" sldId="319"/>
            <ac:spMk id="68" creationId="{1D36592D-319A-40EC-AF7A-049E54E13A6B}"/>
          </ac:spMkLst>
        </pc:spChg>
        <pc:spChg chg="add mod">
          <ac:chgData name="Pasula, Sai Teja" userId="34e9b2f1-1535-415c-a85c-130f08e6d8ae" providerId="ADAL" clId="{45FE2B6B-225B-4C64-A04B-580F0B5C540F}" dt="2021-04-27T05:23:14.819" v="726" actId="1076"/>
          <ac:spMkLst>
            <pc:docMk/>
            <pc:sldMk cId="3151760283" sldId="319"/>
            <ac:spMk id="69" creationId="{696CB132-E408-418B-96A1-8C8EED9EF7A6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71" creationId="{5CBCD0A7-AE3D-4F59-9796-10BAA2A9B82D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72" creationId="{E36C2900-F71E-44A0-AECC-E5E359BD16BC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73" creationId="{A2036DC9-D213-42A0-BBE5-E09467FB981D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74" creationId="{8B60CEE5-3CF1-41FE-8B77-8F0FF397BF26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75" creationId="{FCA142B7-BCBA-42B0-B6F6-692B8A04E7DD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76" creationId="{B2A6C5B9-31AC-41CA-B01C-38D73284DFD6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77" creationId="{337DF8F3-D3EA-4D85-A068-415DB00E5F15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78" creationId="{2DD6BFCF-4ED0-4F5F-BDE0-362C06A9F80B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79" creationId="{29B7C2DF-CC00-4E73-8EC5-52725A643DC4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80" creationId="{80D1449F-CEA8-4BD8-BDC8-5D2B7DC7F856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81" creationId="{408FC466-2DA5-4A9E-B3F7-95CEA4A4F567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82" creationId="{54D1432B-987B-4B99-AD70-91D1E374624B}"/>
          </ac:spMkLst>
        </pc:spChg>
        <pc:spChg chg="mod">
          <ac:chgData name="Pasula, Sai Teja" userId="34e9b2f1-1535-415c-a85c-130f08e6d8ae" providerId="ADAL" clId="{45FE2B6B-225B-4C64-A04B-580F0B5C540F}" dt="2021-04-27T05:19:31.680" v="700" actId="571"/>
          <ac:spMkLst>
            <pc:docMk/>
            <pc:sldMk cId="3151760283" sldId="319"/>
            <ac:spMk id="83" creationId="{6ACACEDD-EDD2-49AE-90A0-B77E4A1211FE}"/>
          </ac:spMkLst>
        </pc:spChg>
        <pc:spChg chg="add 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84" creationId="{2304971C-1628-4C2E-8326-F802D39BF8D2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86" creationId="{82ED4228-30AF-404D-9B84-10D7408253E2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87" creationId="{D6F1BBCE-A5D9-4C1C-84C6-B74F87755C48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88" creationId="{B65E1317-F42D-4CC8-B644-820A99AC40BD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89" creationId="{B694A16A-58E9-4062-9476-07184062DFE2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90" creationId="{543D32C9-12E8-41B5-8219-48F3928B57BA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91" creationId="{B31F1E7F-1A68-4FA1-A0E5-27DE995ACD2F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92" creationId="{FE9EDE1B-23DE-4CEF-8A1E-3ABA6C442D28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93" creationId="{F69C02F3-8E11-40A8-82EA-1A3E318A0270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94" creationId="{3050007D-036D-418C-9517-DA67426D852E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95" creationId="{5CF88370-3F30-4AF1-9EF5-C0B78A5530A9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96" creationId="{DDD18821-B685-41E8-BDD7-3475DA853A5E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97" creationId="{DDDE703C-A856-494C-91F5-76E9B677EC9B}"/>
          </ac:spMkLst>
        </pc:spChg>
        <pc:spChg chg="mod">
          <ac:chgData name="Pasula, Sai Teja" userId="34e9b2f1-1535-415c-a85c-130f08e6d8ae" providerId="ADAL" clId="{45FE2B6B-225B-4C64-A04B-580F0B5C540F}" dt="2021-04-27T05:19:34.997" v="701" actId="571"/>
          <ac:spMkLst>
            <pc:docMk/>
            <pc:sldMk cId="3151760283" sldId="319"/>
            <ac:spMk id="98" creationId="{0B065C03-8F27-440D-81A7-B2AE1DF147AC}"/>
          </ac:spMkLst>
        </pc:spChg>
        <pc:spChg chg="add 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99" creationId="{5BE0F86C-AC92-4B5B-87CB-7789B2112C8A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01" creationId="{CC173037-9284-4511-A2DB-B903799780CB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02" creationId="{F59B1017-E551-4404-8C3C-C7A4F51F1268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03" creationId="{47FA08E7-0BCD-486F-B314-1BE6493F9903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04" creationId="{4D29E686-2D62-4769-8E20-6C14DF5A6920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05" creationId="{83D21143-8CCA-47B4-81E6-AAA1278A3566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06" creationId="{3EDB6C87-F390-4D60-B33B-399597076A7A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07" creationId="{20A6A786-67DB-469F-AE63-E6F39DDFDAF8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08" creationId="{A9A15F9D-CE01-42A9-97A2-9D434C46431E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09" creationId="{628FE004-BE7F-4B1F-8FBF-C52F859F0877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10" creationId="{60822F63-AF21-451B-AFDA-58BB8A80E7D9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11" creationId="{5F710509-0E6E-4584-919E-039106275320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12" creationId="{55AE16C2-F341-4D8F-B18E-55800152E305}"/>
          </ac:spMkLst>
        </pc:spChg>
        <pc:spChg chg="mod">
          <ac:chgData name="Pasula, Sai Teja" userId="34e9b2f1-1535-415c-a85c-130f08e6d8ae" providerId="ADAL" clId="{45FE2B6B-225B-4C64-A04B-580F0B5C540F}" dt="2021-04-27T05:19:40.664" v="702" actId="571"/>
          <ac:spMkLst>
            <pc:docMk/>
            <pc:sldMk cId="3151760283" sldId="319"/>
            <ac:spMk id="113" creationId="{CF7A2825-0047-4C03-8A7E-39DB66B3BDEB}"/>
          </ac:spMkLst>
        </pc:spChg>
        <pc:spChg chg="add mod ord">
          <ac:chgData name="Pasula, Sai Teja" userId="34e9b2f1-1535-415c-a85c-130f08e6d8ae" providerId="ADAL" clId="{45FE2B6B-225B-4C64-A04B-580F0B5C540F}" dt="2021-04-27T05:21:50.542" v="717" actId="167"/>
          <ac:spMkLst>
            <pc:docMk/>
            <pc:sldMk cId="3151760283" sldId="319"/>
            <ac:spMk id="116" creationId="{CA7A30A5-B3B8-4FC6-9810-AA312169E4A0}"/>
          </ac:spMkLst>
        </pc:spChg>
        <pc:spChg chg="add mod ord">
          <ac:chgData name="Pasula, Sai Teja" userId="34e9b2f1-1535-415c-a85c-130f08e6d8ae" providerId="ADAL" clId="{45FE2B6B-225B-4C64-A04B-580F0B5C540F}" dt="2021-04-27T05:21:53.860" v="718" actId="171"/>
          <ac:spMkLst>
            <pc:docMk/>
            <pc:sldMk cId="3151760283" sldId="319"/>
            <ac:spMk id="117" creationId="{F7C345D4-2AB3-46E6-A2C9-67C780698023}"/>
          </ac:spMkLst>
        </pc:spChg>
        <pc:spChg chg="mod">
          <ac:chgData name="Pasula, Sai Teja" userId="34e9b2f1-1535-415c-a85c-130f08e6d8ae" providerId="ADAL" clId="{45FE2B6B-225B-4C64-A04B-580F0B5C540F}" dt="2021-04-27T05:27:09.067" v="737" actId="207"/>
          <ac:spMkLst>
            <pc:docMk/>
            <pc:sldMk cId="3151760283" sldId="319"/>
            <ac:spMk id="121" creationId="{5A81422D-88E1-4A69-8EDD-5E3C477F14BB}"/>
          </ac:spMkLst>
        </pc:spChg>
        <pc:spChg chg="mod">
          <ac:chgData name="Pasula, Sai Teja" userId="34e9b2f1-1535-415c-a85c-130f08e6d8ae" providerId="ADAL" clId="{45FE2B6B-225B-4C64-A04B-580F0B5C540F}" dt="2021-04-27T05:27:09.067" v="737" actId="207"/>
          <ac:spMkLst>
            <pc:docMk/>
            <pc:sldMk cId="3151760283" sldId="319"/>
            <ac:spMk id="122" creationId="{B34D317F-A2DA-44B8-92D7-D490574E5C52}"/>
          </ac:spMkLst>
        </pc:spChg>
        <pc:spChg chg="mod">
          <ac:chgData name="Pasula, Sai Teja" userId="34e9b2f1-1535-415c-a85c-130f08e6d8ae" providerId="ADAL" clId="{45FE2B6B-225B-4C64-A04B-580F0B5C540F}" dt="2021-04-27T05:27:09.067" v="737" actId="207"/>
          <ac:spMkLst>
            <pc:docMk/>
            <pc:sldMk cId="3151760283" sldId="319"/>
            <ac:spMk id="123" creationId="{1B275159-EC25-4185-8265-4E225761AE4E}"/>
          </ac:spMkLst>
        </pc:spChg>
        <pc:spChg chg="mod">
          <ac:chgData name="Pasula, Sai Teja" userId="34e9b2f1-1535-415c-a85c-130f08e6d8ae" providerId="ADAL" clId="{45FE2B6B-225B-4C64-A04B-580F0B5C540F}" dt="2021-04-27T05:27:09.067" v="737" actId="207"/>
          <ac:spMkLst>
            <pc:docMk/>
            <pc:sldMk cId="3151760283" sldId="319"/>
            <ac:spMk id="124" creationId="{13968F55-7244-44F8-8222-ED0AD32D403F}"/>
          </ac:spMkLst>
        </pc:spChg>
        <pc:grpChg chg="add del mod">
          <ac:chgData name="Pasula, Sai Teja" userId="34e9b2f1-1535-415c-a85c-130f08e6d8ae" providerId="ADAL" clId="{45FE2B6B-225B-4C64-A04B-580F0B5C540F}" dt="2021-04-27T05:22:52.149" v="721" actId="478"/>
          <ac:grpSpMkLst>
            <pc:docMk/>
            <pc:sldMk cId="3151760283" sldId="319"/>
            <ac:grpSpMk id="25" creationId="{0CF1BD2C-019C-40FD-AFCD-1C0A7468760B}"/>
          </ac:grpSpMkLst>
        </pc:grpChg>
        <pc:grpChg chg="add del mod">
          <ac:chgData name="Pasula, Sai Teja" userId="34e9b2f1-1535-415c-a85c-130f08e6d8ae" providerId="ADAL" clId="{45FE2B6B-225B-4C64-A04B-580F0B5C540F}" dt="2021-04-27T05:21:28.612" v="711" actId="478"/>
          <ac:grpSpMkLst>
            <pc:docMk/>
            <pc:sldMk cId="3151760283" sldId="319"/>
            <ac:grpSpMk id="40" creationId="{51B34550-0013-421B-AE59-3681D21A1DB7}"/>
          </ac:grpSpMkLst>
        </pc:grpChg>
        <pc:grpChg chg="add del mod">
          <ac:chgData name="Pasula, Sai Teja" userId="34e9b2f1-1535-415c-a85c-130f08e6d8ae" providerId="ADAL" clId="{45FE2B6B-225B-4C64-A04B-580F0B5C540F}" dt="2021-04-27T05:23:11.537" v="723" actId="478"/>
          <ac:grpSpMkLst>
            <pc:docMk/>
            <pc:sldMk cId="3151760283" sldId="319"/>
            <ac:grpSpMk id="55" creationId="{758B3671-D1DF-4FC7-8E48-5EABBAADB0F9}"/>
          </ac:grpSpMkLst>
        </pc:grpChg>
        <pc:grpChg chg="add del mod">
          <ac:chgData name="Pasula, Sai Teja" userId="34e9b2f1-1535-415c-a85c-130f08e6d8ae" providerId="ADAL" clId="{45FE2B6B-225B-4C64-A04B-580F0B5C540F}" dt="2021-04-27T05:23:17.596" v="728" actId="478"/>
          <ac:grpSpMkLst>
            <pc:docMk/>
            <pc:sldMk cId="3151760283" sldId="319"/>
            <ac:grpSpMk id="70" creationId="{C4F95D30-6A9C-40EF-ACDE-EC19613265DF}"/>
          </ac:grpSpMkLst>
        </pc:grpChg>
        <pc:grpChg chg="add del mod">
          <ac:chgData name="Pasula, Sai Teja" userId="34e9b2f1-1535-415c-a85c-130f08e6d8ae" providerId="ADAL" clId="{45FE2B6B-225B-4C64-A04B-580F0B5C540F}" dt="2021-04-27T05:23:22.114" v="729" actId="478"/>
          <ac:grpSpMkLst>
            <pc:docMk/>
            <pc:sldMk cId="3151760283" sldId="319"/>
            <ac:grpSpMk id="85" creationId="{906A6990-C691-4E2E-9606-414044C1F1D6}"/>
          </ac:grpSpMkLst>
        </pc:grpChg>
        <pc:grpChg chg="add del mod">
          <ac:chgData name="Pasula, Sai Teja" userId="34e9b2f1-1535-415c-a85c-130f08e6d8ae" providerId="ADAL" clId="{45FE2B6B-225B-4C64-A04B-580F0B5C540F}" dt="2021-04-27T05:23:24.697" v="730" actId="478"/>
          <ac:grpSpMkLst>
            <pc:docMk/>
            <pc:sldMk cId="3151760283" sldId="319"/>
            <ac:grpSpMk id="100" creationId="{61BEECFB-485B-45D1-8FA5-0F26517CADDE}"/>
          </ac:grpSpMkLst>
        </pc:grpChg>
        <pc:grpChg chg="del mod">
          <ac:chgData name="Pasula, Sai Teja" userId="34e9b2f1-1535-415c-a85c-130f08e6d8ae" providerId="ADAL" clId="{45FE2B6B-225B-4C64-A04B-580F0B5C540F}" dt="2021-04-27T05:27:14.203" v="740" actId="478"/>
          <ac:grpSpMkLst>
            <pc:docMk/>
            <pc:sldMk cId="3151760283" sldId="319"/>
            <ac:grpSpMk id="120" creationId="{39EC0479-A25E-4D24-A9B2-F9C20F027B1B}"/>
          </ac:grpSpMkLst>
        </pc:grpChg>
        <pc:picChg chg="add del mod">
          <ac:chgData name="Pasula, Sai Teja" userId="34e9b2f1-1535-415c-a85c-130f08e6d8ae" providerId="ADAL" clId="{45FE2B6B-225B-4C64-A04B-580F0B5C540F}" dt="2021-04-27T05:14:43.509" v="607" actId="478"/>
          <ac:picMkLst>
            <pc:docMk/>
            <pc:sldMk cId="3151760283" sldId="319"/>
            <ac:picMk id="9" creationId="{8738D97F-BE22-4A16-8126-0A95A0781069}"/>
          </ac:picMkLst>
        </pc:picChg>
        <pc:picChg chg="add mod">
          <ac:chgData name="Pasula, Sai Teja" userId="34e9b2f1-1535-415c-a85c-130f08e6d8ae" providerId="ADAL" clId="{45FE2B6B-225B-4C64-A04B-580F0B5C540F}" dt="2021-04-27T05:43:41.056" v="809"/>
          <ac:picMkLst>
            <pc:docMk/>
            <pc:sldMk cId="3151760283" sldId="319"/>
            <ac:picMk id="115" creationId="{74AF7B53-50E6-41E1-A514-C8291BA4F5F6}"/>
          </ac:picMkLst>
        </pc:picChg>
        <pc:picChg chg="add del mod">
          <ac:chgData name="Pasula, Sai Teja" userId="34e9b2f1-1535-415c-a85c-130f08e6d8ae" providerId="ADAL" clId="{45FE2B6B-225B-4C64-A04B-580F0B5C540F}" dt="2021-04-27T05:26:43.505" v="734" actId="27803"/>
          <ac:picMkLst>
            <pc:docMk/>
            <pc:sldMk cId="3151760283" sldId="319"/>
            <ac:picMk id="119" creationId="{39EC0479-A25E-4D24-A9B2-F9C20F027B1B}"/>
          </ac:picMkLst>
        </pc:picChg>
        <pc:picChg chg="add mod">
          <ac:chgData name="Pasula, Sai Teja" userId="34e9b2f1-1535-415c-a85c-130f08e6d8ae" providerId="ADAL" clId="{45FE2B6B-225B-4C64-A04B-580F0B5C540F}" dt="2021-04-27T05:43:56.558" v="810"/>
          <ac:picMkLst>
            <pc:docMk/>
            <pc:sldMk cId="3151760283" sldId="319"/>
            <ac:picMk id="126" creationId="{E0423149-4BA3-4A98-AB4F-74742BF5F533}"/>
          </ac:picMkLst>
        </pc:picChg>
        <pc:picChg chg="add del mod">
          <ac:chgData name="Pasula, Sai Teja" userId="34e9b2f1-1535-415c-a85c-130f08e6d8ae" providerId="ADAL" clId="{45FE2B6B-225B-4C64-A04B-580F0B5C540F}" dt="2021-04-27T05:32:11.676" v="770" actId="478"/>
          <ac:picMkLst>
            <pc:docMk/>
            <pc:sldMk cId="3151760283" sldId="319"/>
            <ac:picMk id="128" creationId="{A5F1908C-22DE-4362-89D1-89C2990042AE}"/>
          </ac:picMkLst>
        </pc:picChg>
        <pc:picChg chg="add mod">
          <ac:chgData name="Pasula, Sai Teja" userId="34e9b2f1-1535-415c-a85c-130f08e6d8ae" providerId="ADAL" clId="{45FE2B6B-225B-4C64-A04B-580F0B5C540F}" dt="2021-04-27T05:41:31.906" v="799" actId="207"/>
          <ac:picMkLst>
            <pc:docMk/>
            <pc:sldMk cId="3151760283" sldId="319"/>
            <ac:picMk id="130" creationId="{9CD478AA-7E97-4BA6-B2C5-93894696495F}"/>
          </ac:picMkLst>
        </pc:picChg>
        <pc:picChg chg="add del mod modCrop">
          <ac:chgData name="Pasula, Sai Teja" userId="34e9b2f1-1535-415c-a85c-130f08e6d8ae" providerId="ADAL" clId="{45FE2B6B-225B-4C64-A04B-580F0B5C540F}" dt="2021-04-27T05:40:59.016" v="795" actId="478"/>
          <ac:picMkLst>
            <pc:docMk/>
            <pc:sldMk cId="3151760283" sldId="319"/>
            <ac:picMk id="132" creationId="{E06B47B6-7B70-47D8-BAE4-28D6FFADE7B3}"/>
          </ac:picMkLst>
        </pc:picChg>
        <pc:picChg chg="add mod">
          <ac:chgData name="Pasula, Sai Teja" userId="34e9b2f1-1535-415c-a85c-130f08e6d8ae" providerId="ADAL" clId="{45FE2B6B-225B-4C64-A04B-580F0B5C540F}" dt="2021-04-27T05:41:07.890" v="798" actId="1076"/>
          <ac:picMkLst>
            <pc:docMk/>
            <pc:sldMk cId="3151760283" sldId="319"/>
            <ac:picMk id="133" creationId="{692D21F5-B284-47D7-9297-CC5CBE7C3C65}"/>
          </ac:picMkLst>
        </pc:picChg>
        <pc:picChg chg="add mod">
          <ac:chgData name="Pasula, Sai Teja" userId="34e9b2f1-1535-415c-a85c-130f08e6d8ae" providerId="ADAL" clId="{45FE2B6B-225B-4C64-A04B-580F0B5C540F}" dt="2021-04-27T05:44:02.452" v="812" actId="1076"/>
          <ac:picMkLst>
            <pc:docMk/>
            <pc:sldMk cId="3151760283" sldId="319"/>
            <ac:picMk id="135" creationId="{C0DA790A-8A89-4D22-B3EC-AD6CA965AD15}"/>
          </ac:picMkLst>
        </pc:picChg>
        <pc:cxnChg chg="add mod">
          <ac:chgData name="Pasula, Sai Teja" userId="34e9b2f1-1535-415c-a85c-130f08e6d8ae" providerId="ADAL" clId="{45FE2B6B-225B-4C64-A04B-580F0B5C540F}" dt="2021-04-27T05:46:32.900" v="825" actId="208"/>
          <ac:cxnSpMkLst>
            <pc:docMk/>
            <pc:sldMk cId="3151760283" sldId="319"/>
            <ac:cxnSpMk id="137" creationId="{9BE024EF-02D9-42D6-B1BC-8BF74B02547E}"/>
          </ac:cxnSpMkLst>
        </pc:cxnChg>
        <pc:cxnChg chg="add mod">
          <ac:chgData name="Pasula, Sai Teja" userId="34e9b2f1-1535-415c-a85c-130f08e6d8ae" providerId="ADAL" clId="{45FE2B6B-225B-4C64-A04B-580F0B5C540F}" dt="2021-04-27T05:46:56.408" v="828" actId="1076"/>
          <ac:cxnSpMkLst>
            <pc:docMk/>
            <pc:sldMk cId="3151760283" sldId="319"/>
            <ac:cxnSpMk id="139" creationId="{6DE59246-82CC-49CF-94EB-428EA08E01F2}"/>
          </ac:cxnSpMkLst>
        </pc:cxnChg>
        <pc:cxnChg chg="add mod">
          <ac:chgData name="Pasula, Sai Teja" userId="34e9b2f1-1535-415c-a85c-130f08e6d8ae" providerId="ADAL" clId="{45FE2B6B-225B-4C64-A04B-580F0B5C540F}" dt="2021-04-27T05:47:19.265" v="833" actId="1076"/>
          <ac:cxnSpMkLst>
            <pc:docMk/>
            <pc:sldMk cId="3151760283" sldId="319"/>
            <ac:cxnSpMk id="140" creationId="{EE82770C-7D21-4E5E-A80A-BE43C22853C2}"/>
          </ac:cxnSpMkLst>
        </pc:cxnChg>
      </pc:sldChg>
      <pc:sldChg chg="addSp delSp modSp mod modAnim addCm delCm modCm">
        <pc:chgData name="Pasula, Sai Teja" userId="34e9b2f1-1535-415c-a85c-130f08e6d8ae" providerId="ADAL" clId="{45FE2B6B-225B-4C64-A04B-580F0B5C540F}" dt="2021-04-29T14:01:38.055" v="1861" actId="20577"/>
        <pc:sldMkLst>
          <pc:docMk/>
          <pc:sldMk cId="3442274096" sldId="320"/>
        </pc:sldMkLst>
        <pc:spChg chg="del">
          <ac:chgData name="Pasula, Sai Teja" userId="34e9b2f1-1535-415c-a85c-130f08e6d8ae" providerId="ADAL" clId="{45FE2B6B-225B-4C64-A04B-580F0B5C540F}" dt="2021-04-27T04:16:22.715" v="170" actId="478"/>
          <ac:spMkLst>
            <pc:docMk/>
            <pc:sldMk cId="3442274096" sldId="320"/>
            <ac:spMk id="2" creationId="{63A439DF-78B7-45A7-8203-CCCAA3521744}"/>
          </ac:spMkLst>
        </pc:spChg>
        <pc:spChg chg="add del mod">
          <ac:chgData name="Pasula, Sai Teja" userId="34e9b2f1-1535-415c-a85c-130f08e6d8ae" providerId="ADAL" clId="{45FE2B6B-225B-4C64-A04B-580F0B5C540F}" dt="2021-04-27T04:16:25.457" v="171" actId="478"/>
          <ac:spMkLst>
            <pc:docMk/>
            <pc:sldMk cId="3442274096" sldId="320"/>
            <ac:spMk id="4" creationId="{D28944A6-B384-4A2B-981C-74E50D1E6ECE}"/>
          </ac:spMkLst>
        </pc:spChg>
        <pc:spChg chg="add mod">
          <ac:chgData name="Pasula, Sai Teja" userId="34e9b2f1-1535-415c-a85c-130f08e6d8ae" providerId="ADAL" clId="{45FE2B6B-225B-4C64-A04B-580F0B5C540F}" dt="2021-04-27T04:18:15.078" v="230" actId="404"/>
          <ac:spMkLst>
            <pc:docMk/>
            <pc:sldMk cId="3442274096" sldId="320"/>
            <ac:spMk id="5" creationId="{F6DA0990-5BED-4B1D-AAA0-E9B7B269068F}"/>
          </ac:spMkLst>
        </pc:spChg>
        <pc:spChg chg="add mod">
          <ac:chgData name="Pasula, Sai Teja" userId="34e9b2f1-1535-415c-a85c-130f08e6d8ae" providerId="ADAL" clId="{45FE2B6B-225B-4C64-A04B-580F0B5C540F}" dt="2021-04-29T14:01:38.055" v="1861" actId="20577"/>
          <ac:spMkLst>
            <pc:docMk/>
            <pc:sldMk cId="3442274096" sldId="320"/>
            <ac:spMk id="6" creationId="{063E8B3B-6E11-4BBF-B5BB-034C50E9D974}"/>
          </ac:spMkLst>
        </pc:spChg>
        <pc:spChg chg="del mod">
          <ac:chgData name="Pasula, Sai Teja" userId="34e9b2f1-1535-415c-a85c-130f08e6d8ae" providerId="ADAL" clId="{45FE2B6B-225B-4C64-A04B-580F0B5C540F}" dt="2021-04-27T04:15:52.773" v="146" actId="478"/>
          <ac:spMkLst>
            <pc:docMk/>
            <pc:sldMk cId="3442274096" sldId="320"/>
            <ac:spMk id="7" creationId="{5FBB43FD-BA11-4ED2-B129-014B8949E66F}"/>
          </ac:spMkLst>
        </pc:spChg>
        <pc:spChg chg="add del mod">
          <ac:chgData name="Pasula, Sai Teja" userId="34e9b2f1-1535-415c-a85c-130f08e6d8ae" providerId="ADAL" clId="{45FE2B6B-225B-4C64-A04B-580F0B5C540F}" dt="2021-04-27T06:09:53.964" v="1100" actId="21"/>
          <ac:spMkLst>
            <pc:docMk/>
            <pc:sldMk cId="3442274096" sldId="320"/>
            <ac:spMk id="8" creationId="{66E6803E-C62F-4C3C-9C4E-3DB35DF85C38}"/>
          </ac:spMkLst>
        </pc:spChg>
        <pc:spChg chg="add mod">
          <ac:chgData name="Pasula, Sai Teja" userId="34e9b2f1-1535-415c-a85c-130f08e6d8ae" providerId="ADAL" clId="{45FE2B6B-225B-4C64-A04B-580F0B5C540F}" dt="2021-04-27T06:13:19.085" v="1283" actId="20577"/>
          <ac:spMkLst>
            <pc:docMk/>
            <pc:sldMk cId="3442274096" sldId="320"/>
            <ac:spMk id="9" creationId="{B7DD37F5-43AE-48DF-B50D-CEF170D54140}"/>
          </ac:spMkLst>
        </pc:spChg>
        <pc:spChg chg="add mod">
          <ac:chgData name="Pasula, Sai Teja" userId="34e9b2f1-1535-415c-a85c-130f08e6d8ae" providerId="ADAL" clId="{45FE2B6B-225B-4C64-A04B-580F0B5C540F}" dt="2021-04-27T06:13:51.008" v="1308" actId="1076"/>
          <ac:spMkLst>
            <pc:docMk/>
            <pc:sldMk cId="3442274096" sldId="320"/>
            <ac:spMk id="12" creationId="{617351AF-FAAA-4E5F-80B4-77210BA045FE}"/>
          </ac:spMkLst>
        </pc:spChg>
        <pc:graphicFrameChg chg="mod">
          <ac:chgData name="Pasula, Sai Teja" userId="34e9b2f1-1535-415c-a85c-130f08e6d8ae" providerId="ADAL" clId="{45FE2B6B-225B-4C64-A04B-580F0B5C540F}" dt="2021-04-27T06:10:06.813" v="1101" actId="1076"/>
          <ac:graphicFrameMkLst>
            <pc:docMk/>
            <pc:sldMk cId="3442274096" sldId="320"/>
            <ac:graphicFrameMk id="10" creationId="{BB5DA5C2-99DE-4EDF-AC1B-19A5B3757AF1}"/>
          </ac:graphicFrameMkLst>
        </pc:graphicFrameChg>
        <pc:picChg chg="add mod">
          <ac:chgData name="Pasula, Sai Teja" userId="34e9b2f1-1535-415c-a85c-130f08e6d8ae" providerId="ADAL" clId="{45FE2B6B-225B-4C64-A04B-580F0B5C540F}" dt="2021-04-27T06:14:37.621" v="1316" actId="207"/>
          <ac:picMkLst>
            <pc:docMk/>
            <pc:sldMk cId="3442274096" sldId="320"/>
            <ac:picMk id="14" creationId="{CA32ACE0-A144-4C61-AC88-A45C19FD17FB}"/>
          </ac:picMkLst>
        </pc:picChg>
      </pc:sldChg>
      <pc:sldChg chg="modSp add del mod">
        <pc:chgData name="Pasula, Sai Teja" userId="34e9b2f1-1535-415c-a85c-130f08e6d8ae" providerId="ADAL" clId="{45FE2B6B-225B-4C64-A04B-580F0B5C540F}" dt="2021-04-27T05:32:28.676" v="772" actId="47"/>
        <pc:sldMkLst>
          <pc:docMk/>
          <pc:sldMk cId="0" sldId="321"/>
        </pc:sldMkLst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62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63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64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65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66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67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68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69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97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98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499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500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502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503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504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505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506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507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508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5:14:39" v="606" actId="14100"/>
          <ac:spMkLst>
            <pc:docMk/>
            <pc:sldMk cId="0" sldId="321"/>
            <ac:spMk id="509" creationId="{00000000-0000-0000-0000-000000000000}"/>
          </ac:spMkLst>
        </pc:spChg>
        <pc:grpChg chg="mod">
          <ac:chgData name="Pasula, Sai Teja" userId="34e9b2f1-1535-415c-a85c-130f08e6d8ae" providerId="ADAL" clId="{45FE2B6B-225B-4C64-A04B-580F0B5C540F}" dt="2021-04-27T05:14:39" v="606" actId="14100"/>
          <ac:grpSpMkLst>
            <pc:docMk/>
            <pc:sldMk cId="0" sldId="321"/>
            <ac:grpSpMk id="470" creationId="{00000000-0000-0000-0000-000000000000}"/>
          </ac:grpSpMkLst>
        </pc:grpChg>
        <pc:grpChg chg="mod">
          <ac:chgData name="Pasula, Sai Teja" userId="34e9b2f1-1535-415c-a85c-130f08e6d8ae" providerId="ADAL" clId="{45FE2B6B-225B-4C64-A04B-580F0B5C540F}" dt="2021-04-27T05:14:39" v="606" actId="14100"/>
          <ac:grpSpMkLst>
            <pc:docMk/>
            <pc:sldMk cId="0" sldId="321"/>
            <ac:grpSpMk id="473" creationId="{00000000-0000-0000-0000-000000000000}"/>
          </ac:grpSpMkLst>
        </pc:grpChg>
        <pc:grpChg chg="mod">
          <ac:chgData name="Pasula, Sai Teja" userId="34e9b2f1-1535-415c-a85c-130f08e6d8ae" providerId="ADAL" clId="{45FE2B6B-225B-4C64-A04B-580F0B5C540F}" dt="2021-04-27T05:14:39" v="606" actId="14100"/>
          <ac:grpSpMkLst>
            <pc:docMk/>
            <pc:sldMk cId="0" sldId="321"/>
            <ac:grpSpMk id="487" creationId="{00000000-0000-0000-0000-000000000000}"/>
          </ac:grpSpMkLst>
        </pc:grpChg>
        <pc:grpChg chg="mod">
          <ac:chgData name="Pasula, Sai Teja" userId="34e9b2f1-1535-415c-a85c-130f08e6d8ae" providerId="ADAL" clId="{45FE2B6B-225B-4C64-A04B-580F0B5C540F}" dt="2021-04-27T05:14:39" v="606" actId="14100"/>
          <ac:grpSpMkLst>
            <pc:docMk/>
            <pc:sldMk cId="0" sldId="321"/>
            <ac:grpSpMk id="492" creationId="{00000000-0000-0000-0000-000000000000}"/>
          </ac:grpSpMkLst>
        </pc:grpChg>
      </pc:sldChg>
      <pc:sldChg chg="addSp delSp modSp add del mod modAnim">
        <pc:chgData name="Pasula, Sai Teja" userId="34e9b2f1-1535-415c-a85c-130f08e6d8ae" providerId="ADAL" clId="{45FE2B6B-225B-4C64-A04B-580F0B5C540F}" dt="2021-04-27T06:23:00.964" v="1331" actId="47"/>
        <pc:sldMkLst>
          <pc:docMk/>
          <pc:sldMk cId="1645476344" sldId="321"/>
        </pc:sldMkLst>
        <pc:spChg chg="add del">
          <ac:chgData name="Pasula, Sai Teja" userId="34e9b2f1-1535-415c-a85c-130f08e6d8ae" providerId="ADAL" clId="{45FE2B6B-225B-4C64-A04B-580F0B5C540F}" dt="2021-04-27T06:22:45.176" v="1328" actId="22"/>
          <ac:spMkLst>
            <pc:docMk/>
            <pc:sldMk cId="1645476344" sldId="321"/>
            <ac:spMk id="5" creationId="{CD12E080-D139-4DF3-948A-0E3576E0A84C}"/>
          </ac:spMkLst>
        </pc:spChg>
        <pc:spChg chg="mod">
          <ac:chgData name="Pasula, Sai Teja" userId="34e9b2f1-1535-415c-a85c-130f08e6d8ae" providerId="ADAL" clId="{45FE2B6B-225B-4C64-A04B-580F0B5C540F}" dt="2021-04-27T06:05:51.688" v="1061" actId="20577"/>
          <ac:spMkLst>
            <pc:docMk/>
            <pc:sldMk cId="1645476344" sldId="321"/>
            <ac:spMk id="2393" creationId="{00000000-0000-0000-0000-000000000000}"/>
          </ac:spMkLst>
        </pc:spChg>
        <pc:spChg chg="mod">
          <ac:chgData name="Pasula, Sai Teja" userId="34e9b2f1-1535-415c-a85c-130f08e6d8ae" providerId="ADAL" clId="{45FE2B6B-225B-4C64-A04B-580F0B5C540F}" dt="2021-04-27T06:05:56.930" v="1062" actId="1076"/>
          <ac:spMkLst>
            <pc:docMk/>
            <pc:sldMk cId="1645476344" sldId="321"/>
            <ac:spMk id="2394" creationId="{00000000-0000-0000-0000-000000000000}"/>
          </ac:spMkLst>
        </pc:spChg>
      </pc:sldChg>
      <pc:sldChg chg="add">
        <pc:chgData name="Pasula, Sai Teja" userId="34e9b2f1-1535-415c-a85c-130f08e6d8ae" providerId="ADAL" clId="{45FE2B6B-225B-4C64-A04B-580F0B5C540F}" dt="2021-04-27T06:22:47.495" v="1329"/>
        <pc:sldMkLst>
          <pc:docMk/>
          <pc:sldMk cId="2408320558" sldId="322"/>
        </pc:sldMkLst>
      </pc:sldChg>
      <pc:sldChg chg="addSp delSp modSp add mod modCm">
        <pc:chgData name="Pasula, Sai Teja" userId="34e9b2f1-1535-415c-a85c-130f08e6d8ae" providerId="ADAL" clId="{45FE2B6B-225B-4C64-A04B-580F0B5C540F}" dt="2021-04-29T00:57:53.887" v="1721" actId="478"/>
        <pc:sldMkLst>
          <pc:docMk/>
          <pc:sldMk cId="106864209" sldId="323"/>
        </pc:sldMkLst>
        <pc:spChg chg="del">
          <ac:chgData name="Pasula, Sai Teja" userId="34e9b2f1-1535-415c-a85c-130f08e6d8ae" providerId="ADAL" clId="{45FE2B6B-225B-4C64-A04B-580F0B5C540F}" dt="2021-04-29T00:57:51.649" v="1720" actId="478"/>
          <ac:spMkLst>
            <pc:docMk/>
            <pc:sldMk cId="106864209" sldId="323"/>
            <ac:spMk id="3" creationId="{374F1778-7A1D-4BBB-B677-343D3112B8B6}"/>
          </ac:spMkLst>
        </pc:spChg>
        <pc:spChg chg="add del mod">
          <ac:chgData name="Pasula, Sai Teja" userId="34e9b2f1-1535-415c-a85c-130f08e6d8ae" providerId="ADAL" clId="{45FE2B6B-225B-4C64-A04B-580F0B5C540F}" dt="2021-04-29T00:57:53.887" v="1721" actId="478"/>
          <ac:spMkLst>
            <pc:docMk/>
            <pc:sldMk cId="106864209" sldId="323"/>
            <ac:spMk id="4" creationId="{5D43520E-21BD-4641-AEA4-01F60CBC802F}"/>
          </ac:spMkLst>
        </pc:spChg>
        <pc:spChg chg="mod">
          <ac:chgData name="Pasula, Sai Teja" userId="34e9b2f1-1535-415c-a85c-130f08e6d8ae" providerId="ADAL" clId="{45FE2B6B-225B-4C64-A04B-580F0B5C540F}" dt="2021-04-27T06:23:17.221" v="1348" actId="255"/>
          <ac:spMkLst>
            <pc:docMk/>
            <pc:sldMk cId="106864209" sldId="323"/>
            <ac:spMk id="5" creationId="{ACEDA49C-CAC2-45DB-924B-B0D326D3EBA4}"/>
          </ac:spMkLst>
        </pc:spChg>
      </pc:sldChg>
      <pc:sldChg chg="addSp delSp modSp add mod delCm">
        <pc:chgData name="Pasula, Sai Teja" userId="34e9b2f1-1535-415c-a85c-130f08e6d8ae" providerId="ADAL" clId="{45FE2B6B-225B-4C64-A04B-580F0B5C540F}" dt="2021-04-29T00:43:29.788" v="1616" actId="20577"/>
        <pc:sldMkLst>
          <pc:docMk/>
          <pc:sldMk cId="297879723" sldId="324"/>
        </pc:sldMkLst>
        <pc:spChg chg="del">
          <ac:chgData name="Pasula, Sai Teja" userId="34e9b2f1-1535-415c-a85c-130f08e6d8ae" providerId="ADAL" clId="{45FE2B6B-225B-4C64-A04B-580F0B5C540F}" dt="2021-04-27T20:13:35.031" v="1366" actId="478"/>
          <ac:spMkLst>
            <pc:docMk/>
            <pc:sldMk cId="297879723" sldId="324"/>
            <ac:spMk id="3" creationId="{374F1778-7A1D-4BBB-B677-343D3112B8B6}"/>
          </ac:spMkLst>
        </pc:spChg>
        <pc:spChg chg="add del mod">
          <ac:chgData name="Pasula, Sai Teja" userId="34e9b2f1-1535-415c-a85c-130f08e6d8ae" providerId="ADAL" clId="{45FE2B6B-225B-4C64-A04B-580F0B5C540F}" dt="2021-04-27T20:15:00.984" v="1373" actId="478"/>
          <ac:spMkLst>
            <pc:docMk/>
            <pc:sldMk cId="297879723" sldId="324"/>
            <ac:spMk id="4" creationId="{E2B8355D-C047-4F9E-B884-49E2289B0FC6}"/>
          </ac:spMkLst>
        </pc:spChg>
        <pc:spChg chg="mod">
          <ac:chgData name="Pasula, Sai Teja" userId="34e9b2f1-1535-415c-a85c-130f08e6d8ae" providerId="ADAL" clId="{45FE2B6B-225B-4C64-A04B-580F0B5C540F}" dt="2021-04-27T20:11:34.504" v="1364" actId="20577"/>
          <ac:spMkLst>
            <pc:docMk/>
            <pc:sldMk cId="297879723" sldId="324"/>
            <ac:spMk id="5" creationId="{ACEDA49C-CAC2-45DB-924B-B0D326D3EBA4}"/>
          </ac:spMkLst>
        </pc:spChg>
        <pc:spChg chg="add mod">
          <ac:chgData name="Pasula, Sai Teja" userId="34e9b2f1-1535-415c-a85c-130f08e6d8ae" providerId="ADAL" clId="{45FE2B6B-225B-4C64-A04B-580F0B5C540F}" dt="2021-04-29T00:43:29.788" v="1616" actId="20577"/>
          <ac:spMkLst>
            <pc:docMk/>
            <pc:sldMk cId="297879723" sldId="324"/>
            <ac:spMk id="7" creationId="{94A0285E-57E4-4123-9AB5-44DA0D2CC4B8}"/>
          </ac:spMkLst>
        </pc:spChg>
      </pc:sldChg>
      <pc:sldMasterChg chg="delSldLayout">
        <pc:chgData name="Pasula, Sai Teja" userId="34e9b2f1-1535-415c-a85c-130f08e6d8ae" providerId="ADAL" clId="{45FE2B6B-225B-4C64-A04B-580F0B5C540F}" dt="2021-04-27T05:57:22.367" v="933" actId="47"/>
        <pc:sldMasterMkLst>
          <pc:docMk/>
          <pc:sldMasterMk cId="0" sldId="2147483669"/>
        </pc:sldMasterMkLst>
        <pc:sldLayoutChg chg="del">
          <pc:chgData name="Pasula, Sai Teja" userId="34e9b2f1-1535-415c-a85c-130f08e6d8ae" providerId="ADAL" clId="{45FE2B6B-225B-4C64-A04B-580F0B5C540F}" dt="2021-04-27T05:53:30.550" v="878" actId="47"/>
          <pc:sldLayoutMkLst>
            <pc:docMk/>
            <pc:sldMasterMk cId="0" sldId="2147483669"/>
            <pc:sldLayoutMk cId="0" sldId="2147483650"/>
          </pc:sldLayoutMkLst>
        </pc:sldLayoutChg>
        <pc:sldLayoutChg chg="del">
          <pc:chgData name="Pasula, Sai Teja" userId="34e9b2f1-1535-415c-a85c-130f08e6d8ae" providerId="ADAL" clId="{45FE2B6B-225B-4C64-A04B-580F0B5C540F}" dt="2021-04-27T05:53:06.615" v="866" actId="47"/>
          <pc:sldLayoutMkLst>
            <pc:docMk/>
            <pc:sldMasterMk cId="0" sldId="2147483669"/>
            <pc:sldLayoutMk cId="0" sldId="2147483651"/>
          </pc:sldLayoutMkLst>
        </pc:sldLayoutChg>
        <pc:sldLayoutChg chg="del">
          <pc:chgData name="Pasula, Sai Teja" userId="34e9b2f1-1535-415c-a85c-130f08e6d8ae" providerId="ADAL" clId="{45FE2B6B-225B-4C64-A04B-580F0B5C540F}" dt="2021-04-27T05:53:16.476" v="871" actId="47"/>
          <pc:sldLayoutMkLst>
            <pc:docMk/>
            <pc:sldMasterMk cId="0" sldId="2147483669"/>
            <pc:sldLayoutMk cId="0" sldId="2147483654"/>
          </pc:sldLayoutMkLst>
        </pc:sldLayoutChg>
        <pc:sldLayoutChg chg="del">
          <pc:chgData name="Pasula, Sai Teja" userId="34e9b2f1-1535-415c-a85c-130f08e6d8ae" providerId="ADAL" clId="{45FE2B6B-225B-4C64-A04B-580F0B5C540F}" dt="2021-04-27T05:53:01.029" v="864" actId="47"/>
          <pc:sldLayoutMkLst>
            <pc:docMk/>
            <pc:sldMasterMk cId="0" sldId="2147483669"/>
            <pc:sldLayoutMk cId="0" sldId="2147483655"/>
          </pc:sldLayoutMkLst>
        </pc:sldLayoutChg>
        <pc:sldLayoutChg chg="del">
          <pc:chgData name="Pasula, Sai Teja" userId="34e9b2f1-1535-415c-a85c-130f08e6d8ae" providerId="ADAL" clId="{45FE2B6B-225B-4C64-A04B-580F0B5C540F}" dt="2021-04-27T05:53:29.756" v="877" actId="47"/>
          <pc:sldLayoutMkLst>
            <pc:docMk/>
            <pc:sldMasterMk cId="0" sldId="2147483669"/>
            <pc:sldLayoutMk cId="0" sldId="2147483656"/>
          </pc:sldLayoutMkLst>
        </pc:sldLayoutChg>
        <pc:sldLayoutChg chg="del">
          <pc:chgData name="Pasula, Sai Teja" userId="34e9b2f1-1535-415c-a85c-130f08e6d8ae" providerId="ADAL" clId="{45FE2B6B-225B-4C64-A04B-580F0B5C540F}" dt="2021-04-27T05:52:54.234" v="859" actId="47"/>
          <pc:sldLayoutMkLst>
            <pc:docMk/>
            <pc:sldMasterMk cId="0" sldId="2147483669"/>
            <pc:sldLayoutMk cId="0" sldId="2147483661"/>
          </pc:sldLayoutMkLst>
        </pc:sldLayoutChg>
        <pc:sldLayoutChg chg="del">
          <pc:chgData name="Pasula, Sai Teja" userId="34e9b2f1-1535-415c-a85c-130f08e6d8ae" providerId="ADAL" clId="{45FE2B6B-225B-4C64-A04B-580F0B5C540F}" dt="2021-04-27T05:52:55.354" v="860" actId="47"/>
          <pc:sldLayoutMkLst>
            <pc:docMk/>
            <pc:sldMasterMk cId="0" sldId="2147483669"/>
            <pc:sldLayoutMk cId="0" sldId="2147483662"/>
          </pc:sldLayoutMkLst>
        </pc:sldLayoutChg>
        <pc:sldLayoutChg chg="del">
          <pc:chgData name="Pasula, Sai Teja" userId="34e9b2f1-1535-415c-a85c-130f08e6d8ae" providerId="ADAL" clId="{45FE2B6B-225B-4C64-A04B-580F0B5C540F}" dt="2021-04-27T05:53:09.673" v="868" actId="47"/>
          <pc:sldLayoutMkLst>
            <pc:docMk/>
            <pc:sldMasterMk cId="0" sldId="2147483669"/>
            <pc:sldLayoutMk cId="0" sldId="2147483663"/>
          </pc:sldLayoutMkLst>
        </pc:sldLayoutChg>
        <pc:sldLayoutChg chg="del">
          <pc:chgData name="Pasula, Sai Teja" userId="34e9b2f1-1535-415c-a85c-130f08e6d8ae" providerId="ADAL" clId="{45FE2B6B-225B-4C64-A04B-580F0B5C540F}" dt="2021-04-27T05:52:57.554" v="862" actId="47"/>
          <pc:sldLayoutMkLst>
            <pc:docMk/>
            <pc:sldMasterMk cId="0" sldId="2147483669"/>
            <pc:sldLayoutMk cId="0" sldId="2147483664"/>
          </pc:sldLayoutMkLst>
        </pc:sldLayoutChg>
        <pc:sldLayoutChg chg="del">
          <pc:chgData name="Pasula, Sai Teja" userId="34e9b2f1-1535-415c-a85c-130f08e6d8ae" providerId="ADAL" clId="{45FE2B6B-225B-4C64-A04B-580F0B5C540F}" dt="2021-04-27T05:52:58.720" v="863" actId="47"/>
          <pc:sldLayoutMkLst>
            <pc:docMk/>
            <pc:sldMasterMk cId="0" sldId="2147483669"/>
            <pc:sldLayoutMk cId="0" sldId="2147483665"/>
          </pc:sldLayoutMkLst>
        </pc:sldLayoutChg>
        <pc:sldLayoutChg chg="del">
          <pc:chgData name="Pasula, Sai Teja" userId="34e9b2f1-1535-415c-a85c-130f08e6d8ae" providerId="ADAL" clId="{45FE2B6B-225B-4C64-A04B-580F0B5C540F}" dt="2021-04-27T05:57:22.367" v="933" actId="47"/>
          <pc:sldLayoutMkLst>
            <pc:docMk/>
            <pc:sldMasterMk cId="0" sldId="2147483669"/>
            <pc:sldLayoutMk cId="0" sldId="2147483666"/>
          </pc:sldLayoutMkLst>
        </pc:sldLayoutChg>
      </pc:sldMasterChg>
      <pc:sldMasterChg chg="del delSldLayout">
        <pc:chgData name="Pasula, Sai Teja" userId="34e9b2f1-1535-415c-a85c-130f08e6d8ae" providerId="ADAL" clId="{45FE2B6B-225B-4C64-A04B-580F0B5C540F}" dt="2021-04-27T05:57:24.686" v="934" actId="47"/>
        <pc:sldMasterMkLst>
          <pc:docMk/>
          <pc:sldMasterMk cId="0" sldId="2147483670"/>
        </pc:sldMasterMkLst>
        <pc:sldLayoutChg chg="del">
          <pc:chgData name="Pasula, Sai Teja" userId="34e9b2f1-1535-415c-a85c-130f08e6d8ae" providerId="ADAL" clId="{45FE2B6B-225B-4C64-A04B-580F0B5C540F}" dt="2021-04-27T05:57:24.686" v="934" actId="47"/>
          <pc:sldLayoutMkLst>
            <pc:docMk/>
            <pc:sldMasterMk cId="0" sldId="2147483670"/>
            <pc:sldLayoutMk cId="0" sldId="2147483668"/>
          </pc:sldLayoutMkLst>
        </pc:sldLayoutChg>
      </pc:sldMasterChg>
    </pc:docChg>
  </pc:docChgLst>
  <pc:docChgLst>
    <pc:chgData name="Pasula, Sai Teja" userId="S::spasula@purdue.edu::34e9b2f1-1535-415c-a85c-130f08e6d8ae" providerId="AD" clId="Web-{7B1BF0C2-EC05-4092-8852-958F1525F03F}"/>
    <pc:docChg chg="modSld">
      <pc:chgData name="Pasula, Sai Teja" userId="S::spasula@purdue.edu::34e9b2f1-1535-415c-a85c-130f08e6d8ae" providerId="AD" clId="Web-{7B1BF0C2-EC05-4092-8852-958F1525F03F}" dt="2021-04-29T00:42:12.345" v="20" actId="20577"/>
      <pc:docMkLst>
        <pc:docMk/>
      </pc:docMkLst>
      <pc:sldChg chg="modSp">
        <pc:chgData name="Pasula, Sai Teja" userId="S::spasula@purdue.edu::34e9b2f1-1535-415c-a85c-130f08e6d8ae" providerId="AD" clId="Web-{7B1BF0C2-EC05-4092-8852-958F1525F03F}" dt="2021-04-29T00:32:38.596" v="16" actId="20577"/>
        <pc:sldMkLst>
          <pc:docMk/>
          <pc:sldMk cId="2271224406" sldId="303"/>
        </pc:sldMkLst>
        <pc:spChg chg="mod">
          <ac:chgData name="Pasula, Sai Teja" userId="S::spasula@purdue.edu::34e9b2f1-1535-415c-a85c-130f08e6d8ae" providerId="AD" clId="Web-{7B1BF0C2-EC05-4092-8852-958F1525F03F}" dt="2021-04-29T00:32:38.596" v="16" actId="20577"/>
          <ac:spMkLst>
            <pc:docMk/>
            <pc:sldMk cId="2271224406" sldId="303"/>
            <ac:spMk id="3" creationId="{374F1778-7A1D-4BBB-B677-343D3112B8B6}"/>
          </ac:spMkLst>
        </pc:spChg>
      </pc:sldChg>
      <pc:sldChg chg="delCm">
        <pc:chgData name="Pasula, Sai Teja" userId="S::spasula@purdue.edu::34e9b2f1-1535-415c-a85c-130f08e6d8ae" providerId="AD" clId="Web-{7B1BF0C2-EC05-4092-8852-958F1525F03F}" dt="2021-04-29T00:20:20.396" v="0"/>
        <pc:sldMkLst>
          <pc:docMk/>
          <pc:sldMk cId="161229131" sldId="317"/>
        </pc:sldMkLst>
      </pc:sldChg>
      <pc:sldChg chg="modSp">
        <pc:chgData name="Pasula, Sai Teja" userId="S::spasula@purdue.edu::34e9b2f1-1535-415c-a85c-130f08e6d8ae" providerId="AD" clId="Web-{7B1BF0C2-EC05-4092-8852-958F1525F03F}" dt="2021-04-29T00:42:12.345" v="20" actId="20577"/>
        <pc:sldMkLst>
          <pc:docMk/>
          <pc:sldMk cId="297879723" sldId="324"/>
        </pc:sldMkLst>
        <pc:spChg chg="mod">
          <ac:chgData name="Pasula, Sai Teja" userId="S::spasula@purdue.edu::34e9b2f1-1535-415c-a85c-130f08e6d8ae" providerId="AD" clId="Web-{7B1BF0C2-EC05-4092-8852-958F1525F03F}" dt="2021-04-29T00:42:12.345" v="20" actId="20577"/>
          <ac:spMkLst>
            <pc:docMk/>
            <pc:sldMk cId="297879723" sldId="324"/>
            <ac:spMk id="7" creationId="{94A0285E-57E4-4123-9AB5-44DA0D2CC4B8}"/>
          </ac:spMkLst>
        </pc:spChg>
      </pc:sldChg>
    </pc:docChg>
  </pc:docChgLst>
  <pc:docChgLst>
    <pc:chgData name="Mashetty, Gopi Krishna" userId="a6e41b9f-e3ae-4ca7-8e54-48c334bcceca" providerId="ADAL" clId="{E8676C1D-E1D6-4BDB-A7EE-53DBB417710F}"/>
    <pc:docChg chg="undo custSel modSld">
      <pc:chgData name="Mashetty, Gopi Krishna" userId="a6e41b9f-e3ae-4ca7-8e54-48c334bcceca" providerId="ADAL" clId="{E8676C1D-E1D6-4BDB-A7EE-53DBB417710F}" dt="2021-04-29T13:07:11.654" v="864" actId="20577"/>
      <pc:docMkLst>
        <pc:docMk/>
      </pc:docMkLst>
      <pc:sldChg chg="addSp modSp mod">
        <pc:chgData name="Mashetty, Gopi Krishna" userId="a6e41b9f-e3ae-4ca7-8e54-48c334bcceca" providerId="ADAL" clId="{E8676C1D-E1D6-4BDB-A7EE-53DBB417710F}" dt="2021-04-29T00:37:58.657" v="469" actId="20577"/>
        <pc:sldMkLst>
          <pc:docMk/>
          <pc:sldMk cId="2652055810" sldId="279"/>
        </pc:sldMkLst>
        <pc:spChg chg="mod">
          <ac:chgData name="Mashetty, Gopi Krishna" userId="a6e41b9f-e3ae-4ca7-8e54-48c334bcceca" providerId="ADAL" clId="{E8676C1D-E1D6-4BDB-A7EE-53DBB417710F}" dt="2021-04-29T00:37:58.657" v="469" actId="20577"/>
          <ac:spMkLst>
            <pc:docMk/>
            <pc:sldMk cId="2652055810" sldId="279"/>
            <ac:spMk id="2578" creationId="{00000000-0000-0000-0000-000000000000}"/>
          </ac:spMkLst>
        </pc:spChg>
        <pc:spChg chg="mod">
          <ac:chgData name="Mashetty, Gopi Krishna" userId="a6e41b9f-e3ae-4ca7-8e54-48c334bcceca" providerId="ADAL" clId="{E8676C1D-E1D6-4BDB-A7EE-53DBB417710F}" dt="2021-04-29T00:37:55.228" v="468" actId="1036"/>
          <ac:spMkLst>
            <pc:docMk/>
            <pc:sldMk cId="2652055810" sldId="279"/>
            <ac:spMk id="2580" creationId="{00000000-0000-0000-0000-000000000000}"/>
          </ac:spMkLst>
        </pc:spChg>
        <pc:spChg chg="mod">
          <ac:chgData name="Mashetty, Gopi Krishna" userId="a6e41b9f-e3ae-4ca7-8e54-48c334bcceca" providerId="ADAL" clId="{E8676C1D-E1D6-4BDB-A7EE-53DBB417710F}" dt="2021-04-29T00:37:55.228" v="468" actId="1036"/>
          <ac:spMkLst>
            <pc:docMk/>
            <pc:sldMk cId="2652055810" sldId="279"/>
            <ac:spMk id="2583" creationId="{00000000-0000-0000-0000-000000000000}"/>
          </ac:spMkLst>
        </pc:spChg>
        <pc:spChg chg="mod">
          <ac:chgData name="Mashetty, Gopi Krishna" userId="a6e41b9f-e3ae-4ca7-8e54-48c334bcceca" providerId="ADAL" clId="{E8676C1D-E1D6-4BDB-A7EE-53DBB417710F}" dt="2021-04-29T00:37:55.228" v="468" actId="1036"/>
          <ac:spMkLst>
            <pc:docMk/>
            <pc:sldMk cId="2652055810" sldId="279"/>
            <ac:spMk id="2585" creationId="{00000000-0000-0000-0000-000000000000}"/>
          </ac:spMkLst>
        </pc:spChg>
        <pc:grpChg chg="mod">
          <ac:chgData name="Mashetty, Gopi Krishna" userId="a6e41b9f-e3ae-4ca7-8e54-48c334bcceca" providerId="ADAL" clId="{E8676C1D-E1D6-4BDB-A7EE-53DBB417710F}" dt="2021-04-29T00:37:55.228" v="468" actId="1036"/>
          <ac:grpSpMkLst>
            <pc:docMk/>
            <pc:sldMk cId="2652055810" sldId="279"/>
            <ac:grpSpMk id="2588" creationId="{00000000-0000-0000-0000-000000000000}"/>
          </ac:grpSpMkLst>
        </pc:grpChg>
        <pc:grpChg chg="mod">
          <ac:chgData name="Mashetty, Gopi Krishna" userId="a6e41b9f-e3ae-4ca7-8e54-48c334bcceca" providerId="ADAL" clId="{E8676C1D-E1D6-4BDB-A7EE-53DBB417710F}" dt="2021-04-29T00:37:55.228" v="468" actId="1036"/>
          <ac:grpSpMkLst>
            <pc:docMk/>
            <pc:sldMk cId="2652055810" sldId="279"/>
            <ac:grpSpMk id="2601" creationId="{00000000-0000-0000-0000-000000000000}"/>
          </ac:grpSpMkLst>
        </pc:grpChg>
        <pc:grpChg chg="mod">
          <ac:chgData name="Mashetty, Gopi Krishna" userId="a6e41b9f-e3ae-4ca7-8e54-48c334bcceca" providerId="ADAL" clId="{E8676C1D-E1D6-4BDB-A7EE-53DBB417710F}" dt="2021-04-29T00:37:55.228" v="468" actId="1036"/>
          <ac:grpSpMkLst>
            <pc:docMk/>
            <pc:sldMk cId="2652055810" sldId="279"/>
            <ac:grpSpMk id="2621" creationId="{00000000-0000-0000-0000-000000000000}"/>
          </ac:grpSpMkLst>
        </pc:grpChg>
        <pc:picChg chg="add mod">
          <ac:chgData name="Mashetty, Gopi Krishna" userId="a6e41b9f-e3ae-4ca7-8e54-48c334bcceca" providerId="ADAL" clId="{E8676C1D-E1D6-4BDB-A7EE-53DBB417710F}" dt="2021-04-29T00:37:55.228" v="468" actId="1036"/>
          <ac:picMkLst>
            <pc:docMk/>
            <pc:sldMk cId="2652055810" sldId="279"/>
            <ac:picMk id="56" creationId="{A61FEA9A-01AC-4020-847F-8D5AB0905B3D}"/>
          </ac:picMkLst>
        </pc:picChg>
        <pc:picChg chg="mod">
          <ac:chgData name="Mashetty, Gopi Krishna" userId="a6e41b9f-e3ae-4ca7-8e54-48c334bcceca" providerId="ADAL" clId="{E8676C1D-E1D6-4BDB-A7EE-53DBB417710F}" dt="2021-04-29T00:37:55.228" v="468" actId="1036"/>
          <ac:picMkLst>
            <pc:docMk/>
            <pc:sldMk cId="2652055810" sldId="279"/>
            <ac:picMk id="96" creationId="{D239419F-BDE8-DE48-8332-855986C33BE8}"/>
          </ac:picMkLst>
        </pc:picChg>
        <pc:picChg chg="mod">
          <ac:chgData name="Mashetty, Gopi Krishna" userId="a6e41b9f-e3ae-4ca7-8e54-48c334bcceca" providerId="ADAL" clId="{E8676C1D-E1D6-4BDB-A7EE-53DBB417710F}" dt="2021-04-29T00:37:55.228" v="468" actId="1036"/>
          <ac:picMkLst>
            <pc:docMk/>
            <pc:sldMk cId="2652055810" sldId="279"/>
            <ac:picMk id="97" creationId="{F0B90B91-831B-4325-B564-DD6543F2A443}"/>
          </ac:picMkLst>
        </pc:picChg>
        <pc:cxnChg chg="mod">
          <ac:chgData name="Mashetty, Gopi Krishna" userId="a6e41b9f-e3ae-4ca7-8e54-48c334bcceca" providerId="ADAL" clId="{E8676C1D-E1D6-4BDB-A7EE-53DBB417710F}" dt="2021-04-29T00:37:55.228" v="468" actId="1036"/>
          <ac:cxnSpMkLst>
            <pc:docMk/>
            <pc:sldMk cId="2652055810" sldId="279"/>
            <ac:cxnSpMk id="2587" creationId="{00000000-0000-0000-0000-000000000000}"/>
          </ac:cxnSpMkLst>
        </pc:cxnChg>
        <pc:cxnChg chg="mod">
          <ac:chgData name="Mashetty, Gopi Krishna" userId="a6e41b9f-e3ae-4ca7-8e54-48c334bcceca" providerId="ADAL" clId="{E8676C1D-E1D6-4BDB-A7EE-53DBB417710F}" dt="2021-04-29T00:37:55.228" v="468" actId="1036"/>
          <ac:cxnSpMkLst>
            <pc:docMk/>
            <pc:sldMk cId="2652055810" sldId="279"/>
            <ac:cxnSpMk id="2620" creationId="{00000000-0000-0000-0000-000000000000}"/>
          </ac:cxnSpMkLst>
        </pc:cxnChg>
      </pc:sldChg>
      <pc:sldChg chg="modSp mod">
        <pc:chgData name="Mashetty, Gopi Krishna" userId="a6e41b9f-e3ae-4ca7-8e54-48c334bcceca" providerId="ADAL" clId="{E8676C1D-E1D6-4BDB-A7EE-53DBB417710F}" dt="2021-04-29T00:24:38.885" v="121" actId="1036"/>
        <pc:sldMkLst>
          <pc:docMk/>
          <pc:sldMk cId="2271224406" sldId="303"/>
        </pc:sldMkLst>
        <pc:spChg chg="mod">
          <ac:chgData name="Mashetty, Gopi Krishna" userId="a6e41b9f-e3ae-4ca7-8e54-48c334bcceca" providerId="ADAL" clId="{E8676C1D-E1D6-4BDB-A7EE-53DBB417710F}" dt="2021-04-29T00:18:55.531" v="16" actId="20577"/>
          <ac:spMkLst>
            <pc:docMk/>
            <pc:sldMk cId="2271224406" sldId="303"/>
            <ac:spMk id="2" creationId="{63A439DF-78B7-45A7-8203-CCCAA3521744}"/>
          </ac:spMkLst>
        </pc:spChg>
        <pc:spChg chg="mod">
          <ac:chgData name="Mashetty, Gopi Krishna" userId="a6e41b9f-e3ae-4ca7-8e54-48c334bcceca" providerId="ADAL" clId="{E8676C1D-E1D6-4BDB-A7EE-53DBB417710F}" dt="2021-04-29T00:24:38.885" v="121" actId="1036"/>
          <ac:spMkLst>
            <pc:docMk/>
            <pc:sldMk cId="2271224406" sldId="303"/>
            <ac:spMk id="3" creationId="{374F1778-7A1D-4BBB-B677-343D3112B8B6}"/>
          </ac:spMkLst>
        </pc:spChg>
      </pc:sldChg>
      <pc:sldChg chg="modSp mod">
        <pc:chgData name="Mashetty, Gopi Krishna" userId="a6e41b9f-e3ae-4ca7-8e54-48c334bcceca" providerId="ADAL" clId="{E8676C1D-E1D6-4BDB-A7EE-53DBB417710F}" dt="2021-04-29T00:17:42.862" v="8" actId="20577"/>
        <pc:sldMkLst>
          <pc:docMk/>
          <pc:sldMk cId="3197085384" sldId="316"/>
        </pc:sldMkLst>
        <pc:spChg chg="mod">
          <ac:chgData name="Mashetty, Gopi Krishna" userId="a6e41b9f-e3ae-4ca7-8e54-48c334bcceca" providerId="ADAL" clId="{E8676C1D-E1D6-4BDB-A7EE-53DBB417710F}" dt="2021-04-29T00:17:42.862" v="8" actId="20577"/>
          <ac:spMkLst>
            <pc:docMk/>
            <pc:sldMk cId="3197085384" sldId="316"/>
            <ac:spMk id="455" creationId="{00000000-0000-0000-0000-000000000000}"/>
          </ac:spMkLst>
        </pc:spChg>
      </pc:sldChg>
      <pc:sldChg chg="modSp mod">
        <pc:chgData name="Mashetty, Gopi Krishna" userId="a6e41b9f-e3ae-4ca7-8e54-48c334bcceca" providerId="ADAL" clId="{E8676C1D-E1D6-4BDB-A7EE-53DBB417710F}" dt="2021-04-29T00:24:24.360" v="120" actId="20577"/>
        <pc:sldMkLst>
          <pc:docMk/>
          <pc:sldMk cId="1661706485" sldId="318"/>
        </pc:sldMkLst>
        <pc:spChg chg="mod">
          <ac:chgData name="Mashetty, Gopi Krishna" userId="a6e41b9f-e3ae-4ca7-8e54-48c334bcceca" providerId="ADAL" clId="{E8676C1D-E1D6-4BDB-A7EE-53DBB417710F}" dt="2021-04-29T00:24:24.360" v="120" actId="20577"/>
          <ac:spMkLst>
            <pc:docMk/>
            <pc:sldMk cId="1661706485" sldId="318"/>
            <ac:spMk id="3" creationId="{374F1778-7A1D-4BBB-B677-343D3112B8B6}"/>
          </ac:spMkLst>
        </pc:spChg>
      </pc:sldChg>
      <pc:sldChg chg="modSp mod">
        <pc:chgData name="Mashetty, Gopi Krishna" userId="a6e41b9f-e3ae-4ca7-8e54-48c334bcceca" providerId="ADAL" clId="{E8676C1D-E1D6-4BDB-A7EE-53DBB417710F}" dt="2021-04-29T00:25:24.207" v="122" actId="20577"/>
        <pc:sldMkLst>
          <pc:docMk/>
          <pc:sldMk cId="3151760283" sldId="319"/>
        </pc:sldMkLst>
        <pc:spChg chg="mod">
          <ac:chgData name="Mashetty, Gopi Krishna" userId="a6e41b9f-e3ae-4ca7-8e54-48c334bcceca" providerId="ADAL" clId="{E8676C1D-E1D6-4BDB-A7EE-53DBB417710F}" dt="2021-04-29T00:25:24.207" v="122" actId="20577"/>
          <ac:spMkLst>
            <pc:docMk/>
            <pc:sldMk cId="3151760283" sldId="319"/>
            <ac:spMk id="20" creationId="{87F5D76B-0DE1-4670-821C-7E89833A6459}"/>
          </ac:spMkLst>
        </pc:spChg>
      </pc:sldChg>
      <pc:sldChg chg="modSp mod">
        <pc:chgData name="Mashetty, Gopi Krishna" userId="a6e41b9f-e3ae-4ca7-8e54-48c334bcceca" providerId="ADAL" clId="{E8676C1D-E1D6-4BDB-A7EE-53DBB417710F}" dt="2021-04-29T00:37:25.429" v="429" actId="1035"/>
        <pc:sldMkLst>
          <pc:docMk/>
          <pc:sldMk cId="3442274096" sldId="320"/>
        </pc:sldMkLst>
        <pc:spChg chg="mod">
          <ac:chgData name="Mashetty, Gopi Krishna" userId="a6e41b9f-e3ae-4ca7-8e54-48c334bcceca" providerId="ADAL" clId="{E8676C1D-E1D6-4BDB-A7EE-53DBB417710F}" dt="2021-04-29T00:37:25.429" v="429" actId="1035"/>
          <ac:spMkLst>
            <pc:docMk/>
            <pc:sldMk cId="3442274096" sldId="320"/>
            <ac:spMk id="6" creationId="{063E8B3B-6E11-4BBF-B5BB-034C50E9D974}"/>
          </ac:spMkLst>
        </pc:spChg>
        <pc:spChg chg="mod">
          <ac:chgData name="Mashetty, Gopi Krishna" userId="a6e41b9f-e3ae-4ca7-8e54-48c334bcceca" providerId="ADAL" clId="{E8676C1D-E1D6-4BDB-A7EE-53DBB417710F}" dt="2021-04-29T00:37:21.366" v="425" actId="1076"/>
          <ac:spMkLst>
            <pc:docMk/>
            <pc:sldMk cId="3442274096" sldId="320"/>
            <ac:spMk id="9" creationId="{B7DD37F5-43AE-48DF-B50D-CEF170D54140}"/>
          </ac:spMkLst>
        </pc:spChg>
        <pc:spChg chg="mod">
          <ac:chgData name="Mashetty, Gopi Krishna" userId="a6e41b9f-e3ae-4ca7-8e54-48c334bcceca" providerId="ADAL" clId="{E8676C1D-E1D6-4BDB-A7EE-53DBB417710F}" dt="2021-04-29T00:27:41.640" v="177" actId="14100"/>
          <ac:spMkLst>
            <pc:docMk/>
            <pc:sldMk cId="3442274096" sldId="320"/>
            <ac:spMk id="12" creationId="{617351AF-FAAA-4E5F-80B4-77210BA045FE}"/>
          </ac:spMkLst>
        </pc:spChg>
        <pc:graphicFrameChg chg="mod">
          <ac:chgData name="Mashetty, Gopi Krishna" userId="a6e41b9f-e3ae-4ca7-8e54-48c334bcceca" providerId="ADAL" clId="{E8676C1D-E1D6-4BDB-A7EE-53DBB417710F}" dt="2021-04-29T00:33:08.163" v="371"/>
          <ac:graphicFrameMkLst>
            <pc:docMk/>
            <pc:sldMk cId="3442274096" sldId="320"/>
            <ac:graphicFrameMk id="10" creationId="{BB5DA5C2-99DE-4EDF-AC1B-19A5B3757AF1}"/>
          </ac:graphicFrameMkLst>
        </pc:graphicFrameChg>
        <pc:picChg chg="mod">
          <ac:chgData name="Mashetty, Gopi Krishna" userId="a6e41b9f-e3ae-4ca7-8e54-48c334bcceca" providerId="ADAL" clId="{E8676C1D-E1D6-4BDB-A7EE-53DBB417710F}" dt="2021-04-29T00:27:41.640" v="177" actId="14100"/>
          <ac:picMkLst>
            <pc:docMk/>
            <pc:sldMk cId="3442274096" sldId="320"/>
            <ac:picMk id="14" creationId="{CA32ACE0-A144-4C61-AC88-A45C19FD17FB}"/>
          </ac:picMkLst>
        </pc:picChg>
      </pc:sldChg>
      <pc:sldChg chg="addSp delSp modSp mod">
        <pc:chgData name="Mashetty, Gopi Krishna" userId="a6e41b9f-e3ae-4ca7-8e54-48c334bcceca" providerId="ADAL" clId="{E8676C1D-E1D6-4BDB-A7EE-53DBB417710F}" dt="2021-04-29T12:52:21.477" v="797" actId="1076"/>
        <pc:sldMkLst>
          <pc:docMk/>
          <pc:sldMk cId="106864209" sldId="323"/>
        </pc:sldMkLst>
        <pc:spChg chg="add mod">
          <ac:chgData name="Mashetty, Gopi Krishna" userId="a6e41b9f-e3ae-4ca7-8e54-48c334bcceca" providerId="ADAL" clId="{E8676C1D-E1D6-4BDB-A7EE-53DBB417710F}" dt="2021-04-29T12:52:21.477" v="797" actId="1076"/>
          <ac:spMkLst>
            <pc:docMk/>
            <pc:sldMk cId="106864209" sldId="323"/>
            <ac:spMk id="4" creationId="{23CA6BC0-9C67-4662-9191-65E335A415EC}"/>
          </ac:spMkLst>
        </pc:spChg>
        <pc:spChg chg="del mod">
          <ac:chgData name="Mashetty, Gopi Krishna" userId="a6e41b9f-e3ae-4ca7-8e54-48c334bcceca" providerId="ADAL" clId="{E8676C1D-E1D6-4BDB-A7EE-53DBB417710F}" dt="2021-04-29T12:52:04.835" v="793" actId="478"/>
          <ac:spMkLst>
            <pc:docMk/>
            <pc:sldMk cId="106864209" sldId="323"/>
            <ac:spMk id="6" creationId="{3A51736E-D927-9E46-A106-21C63593AD4C}"/>
          </ac:spMkLst>
        </pc:spChg>
      </pc:sldChg>
      <pc:sldChg chg="modSp mod">
        <pc:chgData name="Mashetty, Gopi Krishna" userId="a6e41b9f-e3ae-4ca7-8e54-48c334bcceca" providerId="ADAL" clId="{E8676C1D-E1D6-4BDB-A7EE-53DBB417710F}" dt="2021-04-29T13:07:11.654" v="864" actId="20577"/>
        <pc:sldMkLst>
          <pc:docMk/>
          <pc:sldMk cId="297879723" sldId="324"/>
        </pc:sldMkLst>
        <pc:spChg chg="mod">
          <ac:chgData name="Mashetty, Gopi Krishna" userId="a6e41b9f-e3ae-4ca7-8e54-48c334bcceca" providerId="ADAL" clId="{E8676C1D-E1D6-4BDB-A7EE-53DBB417710F}" dt="2021-04-29T13:07:11.654" v="864" actId="20577"/>
          <ac:spMkLst>
            <pc:docMk/>
            <pc:sldMk cId="297879723" sldId="324"/>
            <ac:spMk id="7" creationId="{94A0285E-57E4-4123-9AB5-44DA0D2CC4B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40_CD2CEF3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Validation AUC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Sheet1!$C$5:$C$10</c:f>
              <c:strCache>
                <c:ptCount val="6"/>
                <c:pt idx="0">
                  <c:v>Logit</c:v>
                </c:pt>
                <c:pt idx="1">
                  <c:v>Lasso</c:v>
                </c:pt>
                <c:pt idx="2">
                  <c:v>C TREE</c:v>
                </c:pt>
                <c:pt idx="3">
                  <c:v>Forest</c:v>
                </c:pt>
                <c:pt idx="4">
                  <c:v>Boosting</c:v>
                </c:pt>
                <c:pt idx="5">
                  <c:v>NN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6"/>
                <c:pt idx="0">
                  <c:v>0.89</c:v>
                </c:pt>
                <c:pt idx="1">
                  <c:v>0.85499999999999998</c:v>
                </c:pt>
                <c:pt idx="2">
                  <c:v>0.88</c:v>
                </c:pt>
                <c:pt idx="3">
                  <c:v>0.94199999999999995</c:v>
                </c:pt>
                <c:pt idx="4">
                  <c:v>0.96</c:v>
                </c:pt>
                <c:pt idx="5">
                  <c:v>0.94199999999999995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65-469C-B1BE-609BEB690445}"/>
            </c:ext>
          </c:extLst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Test AUC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Sheet1!$C$5:$C$10</c:f>
              <c:strCache>
                <c:ptCount val="6"/>
                <c:pt idx="0">
                  <c:v>Logit</c:v>
                </c:pt>
                <c:pt idx="1">
                  <c:v>Lasso</c:v>
                </c:pt>
                <c:pt idx="2">
                  <c:v>C TREE</c:v>
                </c:pt>
                <c:pt idx="3">
                  <c:v>Forest</c:v>
                </c:pt>
                <c:pt idx="4">
                  <c:v>Boosting</c:v>
                </c:pt>
                <c:pt idx="5">
                  <c:v>NN</c:v>
                </c:pt>
              </c:strCache>
            </c:strRef>
          </c:cat>
          <c:val>
            <c:numRef>
              <c:f>Sheet1!$E$5:$E$10</c:f>
              <c:numCache>
                <c:formatCode>General</c:formatCode>
                <c:ptCount val="6"/>
                <c:pt idx="0">
                  <c:v>0.86</c:v>
                </c:pt>
                <c:pt idx="1">
                  <c:v>0.8</c:v>
                </c:pt>
                <c:pt idx="2">
                  <c:v>0.84</c:v>
                </c:pt>
                <c:pt idx="3">
                  <c:v>0.91</c:v>
                </c:pt>
                <c:pt idx="4">
                  <c:v>0.93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65-469C-B1BE-609BEB690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rgbClr val="545E66"/>
              </a:solidFill>
              <a:round/>
            </a:ln>
            <a:effectLst/>
          </c:spPr>
        </c:dropLines>
        <c:smooth val="0"/>
        <c:axId val="423731631"/>
        <c:axId val="423716655"/>
      </c:lineChart>
      <c:catAx>
        <c:axId val="42373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16655"/>
        <c:crosses val="autoZero"/>
        <c:auto val="1"/>
        <c:lblAlgn val="ctr"/>
        <c:lblOffset val="100"/>
        <c:noMultiLvlLbl val="0"/>
      </c:catAx>
      <c:valAx>
        <c:axId val="423716655"/>
        <c:scaling>
          <c:orientation val="minMax"/>
          <c:max val="1"/>
          <c:min val="0.75000000000000011"/>
        </c:scaling>
        <c:delete val="1"/>
        <c:axPos val="l"/>
        <c:numFmt formatCode="General" sourceLinked="1"/>
        <c:majorTickMark val="none"/>
        <c:minorTickMark val="none"/>
        <c:tickLblPos val="nextTo"/>
        <c:crossAx val="42373163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7T02:22:01.197" idx="2">
    <p:pos x="10" y="10"/>
    <p:text>Have to add recommendations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22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4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b0344fe0b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b0344fe0b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73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92b9ca3f2f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92b9ca3f2f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9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87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6000"/>
              <a:t>BANKRUPTCY CLASSIFICATION</a:t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MGMT 571 – Data Mining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CEDA49C-CAC2-45DB-924B-B0D326D3EBA4}"/>
              </a:ext>
            </a:extLst>
          </p:cNvPr>
          <p:cNvSpPr txBox="1">
            <a:spLocks/>
          </p:cNvSpPr>
          <p:nvPr/>
        </p:nvSpPr>
        <p:spPr>
          <a:xfrm>
            <a:off x="1439581" y="1952843"/>
            <a:ext cx="1931772" cy="162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/>
              <a:t>RECOMMENDATIONS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CA6BC0-9C67-4662-9191-65E335A41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4080" y="1952843"/>
            <a:ext cx="4806874" cy="1625243"/>
          </a:xfrm>
        </p:spPr>
        <p:txBody>
          <a:bodyPr anchor="t"/>
          <a:lstStyle/>
          <a:p>
            <a:pPr algn="l">
              <a:lnSpc>
                <a:spcPct val="200000"/>
              </a:lnSpc>
              <a:buClr>
                <a:schemeClr val="tx1"/>
              </a:buClr>
            </a:pPr>
            <a:r>
              <a:rPr lang="en-US" sz="1200" b="1" i="1">
                <a:solidFill>
                  <a:schemeClr val="tx1"/>
                </a:solidFill>
              </a:rPr>
              <a:t>Firm’s Bankruptcy is highly sensitive to –</a:t>
            </a:r>
            <a:endParaRPr lang="en" sz="1400" b="1" i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/>
              <a:t>Ratio of Operating Expenses to Total Liabilities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Solvency Ratio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/>
              <a:t>Ratio of Sales to Total Assets</a:t>
            </a: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686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CEDA49C-CAC2-45DB-924B-B0D326D3EBA4}"/>
              </a:ext>
            </a:extLst>
          </p:cNvPr>
          <p:cNvSpPr txBox="1">
            <a:spLocks/>
          </p:cNvSpPr>
          <p:nvPr/>
        </p:nvSpPr>
        <p:spPr>
          <a:xfrm>
            <a:off x="1439581" y="1952843"/>
            <a:ext cx="1931772" cy="162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/>
              <a:t>LEARNINGS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0285E-57E4-4123-9AB5-44DA0D2CC4B8}"/>
              </a:ext>
            </a:extLst>
          </p:cNvPr>
          <p:cNvSpPr txBox="1"/>
          <p:nvPr/>
        </p:nvSpPr>
        <p:spPr>
          <a:xfrm>
            <a:off x="3905919" y="2054592"/>
            <a:ext cx="4877298" cy="18620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1200" b="1" i="1" strike="noStrike" baseline="0">
                <a:solidFill>
                  <a:schemeClr val="tx1"/>
                </a:solidFill>
                <a:latin typeface="Roboto"/>
                <a:ea typeface="Roboto"/>
              </a:rPr>
              <a:t>Preliminary Data Cleaning Methods:</a:t>
            </a:r>
          </a:p>
          <a:p>
            <a:pPr algn="l"/>
            <a:r>
              <a:rPr lang="en-US" sz="1100">
                <a:solidFill>
                  <a:schemeClr val="tx1"/>
                </a:solidFill>
                <a:latin typeface="Roboto"/>
                <a:ea typeface="Roboto"/>
              </a:rPr>
              <a:t>Outlier Treatment Methods</a:t>
            </a:r>
          </a:p>
          <a:p>
            <a:pPr algn="l"/>
            <a:endParaRPr lang="en-US" sz="1200" b="0" i="0" u="none" strike="noStrike" baseline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1200" b="1" i="1" strike="noStrike" baseline="0">
                <a:solidFill>
                  <a:schemeClr val="tx1"/>
                </a:solidFill>
                <a:latin typeface="Roboto"/>
                <a:ea typeface="Roboto"/>
              </a:rPr>
              <a:t>Machine Learning Techniques:</a:t>
            </a:r>
          </a:p>
          <a:p>
            <a:pPr algn="l"/>
            <a:r>
              <a:rPr lang="en-US" sz="1100" b="0" i="0" u="none" strike="noStrike" baseline="0">
                <a:solidFill>
                  <a:schemeClr val="tx1"/>
                </a:solidFill>
                <a:latin typeface="Roboto"/>
                <a:ea typeface="Roboto"/>
              </a:rPr>
              <a:t>Regression</a:t>
            </a:r>
            <a:r>
              <a:rPr lang="en-US" sz="1100">
                <a:solidFill>
                  <a:schemeClr val="tx1"/>
                </a:solidFill>
                <a:latin typeface="Roboto"/>
                <a:ea typeface="Roboto"/>
              </a:rPr>
              <a:t>, </a:t>
            </a:r>
            <a:r>
              <a:rPr lang="en-US" sz="1100" b="0" i="0" u="none" strike="noStrike" baseline="0">
                <a:solidFill>
                  <a:schemeClr val="tx1"/>
                </a:solidFill>
                <a:latin typeface="Roboto"/>
                <a:ea typeface="Roboto"/>
              </a:rPr>
              <a:t>Tree based methods, Neural Networks</a:t>
            </a:r>
          </a:p>
          <a:p>
            <a:pPr algn="l"/>
            <a:endParaRPr lang="en-US" sz="1200" b="0" i="0" u="none" strike="noStrike" baseline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1200" b="1" i="1" strike="noStrike" baseline="0">
                <a:solidFill>
                  <a:schemeClr val="tx1"/>
                </a:solidFill>
                <a:latin typeface="Roboto"/>
                <a:ea typeface="Roboto"/>
              </a:rPr>
              <a:t>Model Assessment Measure:</a:t>
            </a:r>
          </a:p>
          <a:p>
            <a:r>
              <a:rPr lang="en-US" sz="1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sz="1100" baseline="30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1100" strike="noStrike" baseline="0">
                <a:solidFill>
                  <a:schemeClr val="tx1"/>
                </a:solidFill>
                <a:latin typeface="Roboto"/>
                <a:ea typeface="Roboto"/>
              </a:rPr>
              <a:t>, Adjusted </a:t>
            </a:r>
            <a:r>
              <a:rPr lang="en-US" sz="11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sz="1100" baseline="30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1100" strike="noStrike" baseline="0">
                <a:solidFill>
                  <a:schemeClr val="tx1"/>
                </a:solidFill>
                <a:latin typeface="Roboto"/>
                <a:ea typeface="Roboto"/>
              </a:rPr>
              <a:t>, AIC, BIC, Accuracy, ROC, F1 Score</a:t>
            </a:r>
            <a:r>
              <a:rPr lang="en-US" sz="1100">
                <a:solidFill>
                  <a:schemeClr val="tx1"/>
                </a:solidFill>
                <a:latin typeface="Roboto"/>
                <a:ea typeface="Roboto"/>
              </a:rPr>
              <a:t> </a:t>
            </a:r>
          </a:p>
          <a:p>
            <a:endParaRPr lang="en-US" sz="1100" strike="noStrike" baseline="0">
              <a:solidFill>
                <a:schemeClr val="tx1"/>
              </a:solidFill>
              <a:latin typeface="Roboto"/>
              <a:ea typeface="Roboto"/>
            </a:endParaRPr>
          </a:p>
          <a:p>
            <a:r>
              <a:rPr lang="en-US" sz="1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Regression Problem disguised as a Classification one</a:t>
            </a:r>
            <a:endParaRPr lang="en-US" sz="1100" b="1">
              <a:solidFill>
                <a:schemeClr val="tx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87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41"/>
          <p:cNvSpPr txBox="1">
            <a:spLocks noGrp="1"/>
          </p:cNvSpPr>
          <p:nvPr>
            <p:ph type="title"/>
          </p:nvPr>
        </p:nvSpPr>
        <p:spPr>
          <a:xfrm>
            <a:off x="1330506" y="1795800"/>
            <a:ext cx="6645093" cy="118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 A LOT EVERYONE</a:t>
            </a:r>
            <a:endParaRPr sz="7200"/>
          </a:p>
        </p:txBody>
      </p:sp>
      <p:sp>
        <p:nvSpPr>
          <p:cNvPr id="2394" name="Google Shape;2394;p41"/>
          <p:cNvSpPr txBox="1">
            <a:spLocks noGrp="1"/>
          </p:cNvSpPr>
          <p:nvPr>
            <p:ph type="subTitle" idx="1"/>
          </p:nvPr>
        </p:nvSpPr>
        <p:spPr>
          <a:xfrm>
            <a:off x="2034450" y="3571329"/>
            <a:ext cx="5075100" cy="36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you have any questions?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4083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– More to data!</a:t>
            </a:r>
            <a:endParaRPr/>
          </a:p>
        </p:txBody>
      </p:sp>
      <p:sp>
        <p:nvSpPr>
          <p:cNvPr id="2580" name="Google Shape;2580;p47"/>
          <p:cNvSpPr txBox="1"/>
          <p:nvPr/>
        </p:nvSpPr>
        <p:spPr>
          <a:xfrm>
            <a:off x="720009" y="3349440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SAI TEJA PASULA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3" name="Google Shape;2583;p47"/>
          <p:cNvSpPr txBox="1"/>
          <p:nvPr/>
        </p:nvSpPr>
        <p:spPr>
          <a:xfrm>
            <a:off x="3488859" y="3349440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Gopi Mashetty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5" name="Google Shape;2585;p47"/>
          <p:cNvSpPr txBox="1"/>
          <p:nvPr/>
        </p:nvSpPr>
        <p:spPr>
          <a:xfrm>
            <a:off x="6257709" y="3349440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Laksh Mudradi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87" name="Google Shape;2587;p47"/>
          <p:cNvCxnSpPr/>
          <p:nvPr/>
        </p:nvCxnSpPr>
        <p:spPr>
          <a:xfrm>
            <a:off x="2412254" y="2504823"/>
            <a:ext cx="15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88" name="Google Shape;2588;p47"/>
          <p:cNvGrpSpPr/>
          <p:nvPr/>
        </p:nvGrpSpPr>
        <p:grpSpPr>
          <a:xfrm>
            <a:off x="1194880" y="1894466"/>
            <a:ext cx="1317146" cy="1212323"/>
            <a:chOff x="1194880" y="1527026"/>
            <a:chExt cx="1317146" cy="1212323"/>
          </a:xfrm>
        </p:grpSpPr>
        <p:sp>
          <p:nvSpPr>
            <p:cNvPr id="2589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1" name="Google Shape;2601;p47"/>
          <p:cNvGrpSpPr/>
          <p:nvPr/>
        </p:nvGrpSpPr>
        <p:grpSpPr>
          <a:xfrm>
            <a:off x="3844048" y="1894466"/>
            <a:ext cx="1421278" cy="1212323"/>
            <a:chOff x="3844048" y="1527026"/>
            <a:chExt cx="1421278" cy="1212323"/>
          </a:xfrm>
        </p:grpSpPr>
        <p:grpSp>
          <p:nvGrpSpPr>
            <p:cNvPr id="2602" name="Google Shape;2602;p47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603" name="Google Shape;2603;p47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47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47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47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47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47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47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47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47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47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47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47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5" name="Google Shape;2615;p47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616" name="Google Shape;2616;p47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47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47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620" name="Google Shape;2620;p47"/>
          <p:cNvCxnSpPr/>
          <p:nvPr/>
        </p:nvCxnSpPr>
        <p:spPr>
          <a:xfrm>
            <a:off x="5161979" y="2504823"/>
            <a:ext cx="153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1" name="Google Shape;2621;p47"/>
          <p:cNvGrpSpPr/>
          <p:nvPr/>
        </p:nvGrpSpPr>
        <p:grpSpPr>
          <a:xfrm>
            <a:off x="6600848" y="1894466"/>
            <a:ext cx="1317171" cy="1212323"/>
            <a:chOff x="6600848" y="1527026"/>
            <a:chExt cx="1317171" cy="1212323"/>
          </a:xfrm>
        </p:grpSpPr>
        <p:grpSp>
          <p:nvGrpSpPr>
            <p:cNvPr id="2622" name="Google Shape;2622;p47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2623" name="Google Shape;2623;p47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47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47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47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47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47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47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47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47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2" name="Google Shape;2632;p47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2633" name="Google Shape;2633;p47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47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47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6" name="Picture 95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D239419F-BDE8-DE48-8332-855986C33BE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9"/>
          <a:stretch/>
        </p:blipFill>
        <p:spPr bwMode="auto">
          <a:xfrm>
            <a:off x="6820409" y="1990965"/>
            <a:ext cx="1003579" cy="1027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Google Shape;2586;p47">
            <a:extLst>
              <a:ext uri="{FF2B5EF4-FFF2-40B4-BE49-F238E27FC236}">
                <a16:creationId xmlns:a16="http://schemas.microsoft.com/office/drawing/2014/main" id="{F0B90B91-831B-4325-B564-DD6543F2A443}"/>
              </a:ext>
            </a:extLst>
          </p:cNvPr>
          <p:cNvPicPr preferRelativeResize="0"/>
          <p:nvPr/>
        </p:nvPicPr>
        <p:blipFill>
          <a:blip r:embed="rId4"/>
          <a:srcRect t="2878" b="2878"/>
          <a:stretch/>
        </p:blipFill>
        <p:spPr>
          <a:xfrm>
            <a:off x="1293117" y="1998916"/>
            <a:ext cx="1014606" cy="102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A61FEA9A-01AC-4020-847F-8D5AB0905B3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82" y="2029217"/>
            <a:ext cx="945095" cy="9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038" name="Google Shape;2038;p30"/>
          <p:cNvSpPr txBox="1">
            <a:spLocks noGrp="1"/>
          </p:cNvSpPr>
          <p:nvPr>
            <p:ph type="subTitle" idx="1"/>
          </p:nvPr>
        </p:nvSpPr>
        <p:spPr>
          <a:xfrm>
            <a:off x="653143" y="2090057"/>
            <a:ext cx="3576557" cy="23289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Firm collapse prediction has been a subject of interests for almost a century, and it still ranks high among hottest topics in economics. The aim of predicting financial distress is to develop a predictive model that combines various econometric measures and allows to foresee a financial condition of a firm. The purpose of the bankruptcy prediction is to assess the financial condition of a company and its future perspectives within the context of long-term operation on the market.</a:t>
            </a:r>
            <a:endParaRPr sz="1200"/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/>
          <a:srcRect l="11162" r="11162"/>
          <a:stretch/>
        </p:blipFill>
        <p:spPr>
          <a:xfrm>
            <a:off x="4589375" y="732288"/>
            <a:ext cx="4301544" cy="3686728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7503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 txBox="1">
            <a:spLocks noGrp="1"/>
          </p:cNvSpPr>
          <p:nvPr>
            <p:ph type="title"/>
          </p:nvPr>
        </p:nvSpPr>
        <p:spPr>
          <a:xfrm>
            <a:off x="457200" y="172838"/>
            <a:ext cx="8229600" cy="547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Modeling Process</a:t>
            </a:r>
            <a:endParaRPr/>
          </a:p>
        </p:txBody>
      </p:sp>
      <p:sp>
        <p:nvSpPr>
          <p:cNvPr id="451" name="Google Shape;451;p27"/>
          <p:cNvSpPr txBox="1"/>
          <p:nvPr/>
        </p:nvSpPr>
        <p:spPr>
          <a:xfrm>
            <a:off x="652970" y="1137018"/>
            <a:ext cx="2453123" cy="3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5. Model Comparison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3339575" y="4446463"/>
            <a:ext cx="2235814" cy="52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 Data Preparation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3" name="Google Shape;453;p27"/>
          <p:cNvSpPr txBox="1"/>
          <p:nvPr/>
        </p:nvSpPr>
        <p:spPr>
          <a:xfrm>
            <a:off x="602590" y="2669583"/>
            <a:ext cx="2608172" cy="35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4. Model Development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5" name="Google Shape;455;p27"/>
          <p:cNvSpPr txBox="1"/>
          <p:nvPr/>
        </p:nvSpPr>
        <p:spPr>
          <a:xfrm>
            <a:off x="6248793" y="1156058"/>
            <a:ext cx="2979301" cy="35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 Data Sampling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6248793" y="2690357"/>
            <a:ext cx="3261311" cy="31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 Data Exploration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58" name="Google Shape;458;p27"/>
          <p:cNvGrpSpPr/>
          <p:nvPr/>
        </p:nvGrpSpPr>
        <p:grpSpPr>
          <a:xfrm>
            <a:off x="2820839" y="1229422"/>
            <a:ext cx="3383508" cy="3265125"/>
            <a:chOff x="2937667" y="1411785"/>
            <a:chExt cx="3282410" cy="3167565"/>
          </a:xfrm>
        </p:grpSpPr>
        <p:sp>
          <p:nvSpPr>
            <p:cNvPr id="459" name="Google Shape;459;p27"/>
            <p:cNvSpPr/>
            <p:nvPr/>
          </p:nvSpPr>
          <p:spPr>
            <a:xfrm rot="672288" flipH="1">
              <a:off x="4603742" y="2299882"/>
              <a:ext cx="465698" cy="863532"/>
            </a:xfrm>
            <a:custGeom>
              <a:avLst/>
              <a:gdLst/>
              <a:ahLst/>
              <a:cxnLst/>
              <a:rect l="l" t="t" r="r" b="b"/>
              <a:pathLst>
                <a:path w="8182" h="15326" extrusionOk="0">
                  <a:moveTo>
                    <a:pt x="794" y="0"/>
                  </a:moveTo>
                  <a:lnTo>
                    <a:pt x="0" y="392"/>
                  </a:lnTo>
                  <a:lnTo>
                    <a:pt x="7388" y="15325"/>
                  </a:lnTo>
                  <a:lnTo>
                    <a:pt x="8182" y="14933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 rot="-2368022" flipH="1">
              <a:off x="4681419" y="2597238"/>
              <a:ext cx="410740" cy="764989"/>
            </a:xfrm>
            <a:custGeom>
              <a:avLst/>
              <a:gdLst/>
              <a:ahLst/>
              <a:cxnLst/>
              <a:rect l="l" t="t" r="r" b="b"/>
              <a:pathLst>
                <a:path w="7620" h="14192" extrusionOk="0">
                  <a:moveTo>
                    <a:pt x="6826" y="1"/>
                  </a:moveTo>
                  <a:lnTo>
                    <a:pt x="0" y="13798"/>
                  </a:lnTo>
                  <a:lnTo>
                    <a:pt x="794" y="14191"/>
                  </a:lnTo>
                  <a:lnTo>
                    <a:pt x="7620" y="394"/>
                  </a:lnTo>
                  <a:lnTo>
                    <a:pt x="68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 rot="504537" flipH="1">
              <a:off x="4865667" y="1442810"/>
              <a:ext cx="1006458" cy="1006512"/>
            </a:xfrm>
            <a:custGeom>
              <a:avLst/>
              <a:gdLst/>
              <a:ahLst/>
              <a:cxnLst/>
              <a:rect l="l" t="t" r="r" b="b"/>
              <a:pathLst>
                <a:path w="18672" h="18673" extrusionOk="0">
                  <a:moveTo>
                    <a:pt x="9335" y="887"/>
                  </a:moveTo>
                  <a:cubicBezTo>
                    <a:pt x="13995" y="887"/>
                    <a:pt x="17786" y="4677"/>
                    <a:pt x="17786" y="9337"/>
                  </a:cubicBezTo>
                  <a:cubicBezTo>
                    <a:pt x="17786" y="13997"/>
                    <a:pt x="13995" y="17788"/>
                    <a:pt x="9335" y="17788"/>
                  </a:cubicBezTo>
                  <a:cubicBezTo>
                    <a:pt x="4677" y="17788"/>
                    <a:pt x="886" y="13997"/>
                    <a:pt x="886" y="9337"/>
                  </a:cubicBezTo>
                  <a:cubicBezTo>
                    <a:pt x="886" y="4677"/>
                    <a:pt x="4677" y="887"/>
                    <a:pt x="9335" y="887"/>
                  </a:cubicBezTo>
                  <a:close/>
                  <a:moveTo>
                    <a:pt x="9335" y="0"/>
                  </a:moveTo>
                  <a:cubicBezTo>
                    <a:pt x="4189" y="0"/>
                    <a:pt x="1" y="4188"/>
                    <a:pt x="1" y="9337"/>
                  </a:cubicBezTo>
                  <a:cubicBezTo>
                    <a:pt x="1" y="14485"/>
                    <a:pt x="4189" y="18673"/>
                    <a:pt x="9335" y="18673"/>
                  </a:cubicBezTo>
                  <a:cubicBezTo>
                    <a:pt x="14484" y="18673"/>
                    <a:pt x="18672" y="14485"/>
                    <a:pt x="18672" y="9337"/>
                  </a:cubicBezTo>
                  <a:cubicBezTo>
                    <a:pt x="18672" y="4188"/>
                    <a:pt x="14484" y="0"/>
                    <a:pt x="9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 rot="504537" flipH="1">
              <a:off x="4980752" y="1557887"/>
              <a:ext cx="776296" cy="776350"/>
            </a:xfrm>
            <a:custGeom>
              <a:avLst/>
              <a:gdLst/>
              <a:ahLst/>
              <a:cxnLst/>
              <a:rect l="l" t="t" r="r" b="b"/>
              <a:pathLst>
                <a:path w="14402" h="14403" extrusionOk="0">
                  <a:moveTo>
                    <a:pt x="7200" y="14402"/>
                  </a:moveTo>
                  <a:cubicBezTo>
                    <a:pt x="3230" y="14402"/>
                    <a:pt x="0" y="11172"/>
                    <a:pt x="0" y="7202"/>
                  </a:cubicBezTo>
                  <a:cubicBezTo>
                    <a:pt x="0" y="3231"/>
                    <a:pt x="3230" y="1"/>
                    <a:pt x="7200" y="1"/>
                  </a:cubicBezTo>
                  <a:cubicBezTo>
                    <a:pt x="11171" y="1"/>
                    <a:pt x="14401" y="3231"/>
                    <a:pt x="14401" y="7202"/>
                  </a:cubicBezTo>
                  <a:cubicBezTo>
                    <a:pt x="14401" y="11172"/>
                    <a:pt x="11171" y="14402"/>
                    <a:pt x="7200" y="144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 rot="504537" flipH="1">
              <a:off x="5093304" y="1662159"/>
              <a:ext cx="538103" cy="538103"/>
            </a:xfrm>
            <a:custGeom>
              <a:avLst/>
              <a:gdLst/>
              <a:ahLst/>
              <a:cxnLst/>
              <a:rect l="l" t="t" r="r" b="b"/>
              <a:pathLst>
                <a:path w="9983" h="9983" extrusionOk="0">
                  <a:moveTo>
                    <a:pt x="4991" y="1"/>
                  </a:moveTo>
                  <a:cubicBezTo>
                    <a:pt x="2235" y="1"/>
                    <a:pt x="0" y="2236"/>
                    <a:pt x="0" y="4991"/>
                  </a:cubicBezTo>
                  <a:cubicBezTo>
                    <a:pt x="0" y="7749"/>
                    <a:pt x="2235" y="9982"/>
                    <a:pt x="4991" y="9982"/>
                  </a:cubicBezTo>
                  <a:cubicBezTo>
                    <a:pt x="7747" y="9982"/>
                    <a:pt x="9982" y="7747"/>
                    <a:pt x="9982" y="4991"/>
                  </a:cubicBezTo>
                  <a:cubicBezTo>
                    <a:pt x="9982" y="2236"/>
                    <a:pt x="7747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 rot="-2368022" flipH="1">
              <a:off x="5213603" y="2813376"/>
              <a:ext cx="1006474" cy="1006528"/>
            </a:xfrm>
            <a:custGeom>
              <a:avLst/>
              <a:gdLst/>
              <a:ahLst/>
              <a:cxnLst/>
              <a:rect l="l" t="t" r="r" b="b"/>
              <a:pathLst>
                <a:path w="18672" h="18673" extrusionOk="0">
                  <a:moveTo>
                    <a:pt x="9335" y="885"/>
                  </a:moveTo>
                  <a:cubicBezTo>
                    <a:pt x="13995" y="885"/>
                    <a:pt x="17786" y="4677"/>
                    <a:pt x="17786" y="9337"/>
                  </a:cubicBezTo>
                  <a:cubicBezTo>
                    <a:pt x="17786" y="13996"/>
                    <a:pt x="13995" y="17787"/>
                    <a:pt x="9335" y="17787"/>
                  </a:cubicBezTo>
                  <a:cubicBezTo>
                    <a:pt x="4677" y="17787"/>
                    <a:pt x="886" y="13996"/>
                    <a:pt x="886" y="9337"/>
                  </a:cubicBezTo>
                  <a:cubicBezTo>
                    <a:pt x="886" y="4677"/>
                    <a:pt x="4677" y="885"/>
                    <a:pt x="9335" y="885"/>
                  </a:cubicBezTo>
                  <a:close/>
                  <a:moveTo>
                    <a:pt x="9335" y="0"/>
                  </a:moveTo>
                  <a:cubicBezTo>
                    <a:pt x="4189" y="0"/>
                    <a:pt x="1" y="4188"/>
                    <a:pt x="1" y="9337"/>
                  </a:cubicBezTo>
                  <a:cubicBezTo>
                    <a:pt x="1" y="14484"/>
                    <a:pt x="4189" y="18672"/>
                    <a:pt x="9335" y="18672"/>
                  </a:cubicBezTo>
                  <a:cubicBezTo>
                    <a:pt x="14484" y="18672"/>
                    <a:pt x="18672" y="14484"/>
                    <a:pt x="18672" y="9337"/>
                  </a:cubicBezTo>
                  <a:cubicBezTo>
                    <a:pt x="18672" y="4188"/>
                    <a:pt x="14484" y="0"/>
                    <a:pt x="9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 rot="-2368022" flipH="1">
              <a:off x="5328647" y="2928409"/>
              <a:ext cx="776309" cy="776363"/>
            </a:xfrm>
            <a:custGeom>
              <a:avLst/>
              <a:gdLst/>
              <a:ahLst/>
              <a:cxnLst/>
              <a:rect l="l" t="t" r="r" b="b"/>
              <a:pathLst>
                <a:path w="14402" h="14403" extrusionOk="0">
                  <a:moveTo>
                    <a:pt x="7200" y="14403"/>
                  </a:moveTo>
                  <a:cubicBezTo>
                    <a:pt x="3230" y="14403"/>
                    <a:pt x="0" y="11173"/>
                    <a:pt x="0" y="7203"/>
                  </a:cubicBezTo>
                  <a:cubicBezTo>
                    <a:pt x="0" y="3232"/>
                    <a:pt x="3230" y="1"/>
                    <a:pt x="7200" y="1"/>
                  </a:cubicBezTo>
                  <a:cubicBezTo>
                    <a:pt x="11171" y="1"/>
                    <a:pt x="14401" y="3232"/>
                    <a:pt x="14401" y="7203"/>
                  </a:cubicBezTo>
                  <a:cubicBezTo>
                    <a:pt x="14401" y="11173"/>
                    <a:pt x="11171" y="14403"/>
                    <a:pt x="7200" y="14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 rot="19231978" flipH="1">
              <a:off x="5452354" y="3035347"/>
              <a:ext cx="538112" cy="538058"/>
            </a:xfrm>
            <a:custGeom>
              <a:avLst/>
              <a:gdLst/>
              <a:ahLst/>
              <a:cxnLst/>
              <a:rect l="l" t="t" r="r" b="b"/>
              <a:pathLst>
                <a:path w="9983" h="9982" extrusionOk="0">
                  <a:moveTo>
                    <a:pt x="4989" y="1"/>
                  </a:moveTo>
                  <a:cubicBezTo>
                    <a:pt x="2234" y="1"/>
                    <a:pt x="0" y="2236"/>
                    <a:pt x="0" y="4991"/>
                  </a:cubicBezTo>
                  <a:cubicBezTo>
                    <a:pt x="0" y="7747"/>
                    <a:pt x="2235" y="9982"/>
                    <a:pt x="4991" y="9982"/>
                  </a:cubicBezTo>
                  <a:cubicBezTo>
                    <a:pt x="7747" y="9982"/>
                    <a:pt x="9982" y="7747"/>
                    <a:pt x="9982" y="4991"/>
                  </a:cubicBezTo>
                  <a:cubicBezTo>
                    <a:pt x="9982" y="2235"/>
                    <a:pt x="7747" y="1"/>
                    <a:pt x="4991" y="1"/>
                  </a:cubicBezTo>
                  <a:cubicBezTo>
                    <a:pt x="4991" y="1"/>
                    <a:pt x="4990" y="1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 rot="21082643">
              <a:off x="4066363" y="2249705"/>
              <a:ext cx="463058" cy="877947"/>
            </a:xfrm>
            <a:custGeom>
              <a:avLst/>
              <a:gdLst/>
              <a:ahLst/>
              <a:cxnLst/>
              <a:rect l="l" t="t" r="r" b="b"/>
              <a:pathLst>
                <a:path w="8182" h="15326" extrusionOk="0">
                  <a:moveTo>
                    <a:pt x="794" y="0"/>
                  </a:moveTo>
                  <a:lnTo>
                    <a:pt x="0" y="392"/>
                  </a:lnTo>
                  <a:lnTo>
                    <a:pt x="7388" y="15325"/>
                  </a:lnTo>
                  <a:lnTo>
                    <a:pt x="8182" y="14933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 rot="2368022">
              <a:off x="4065586" y="2597238"/>
              <a:ext cx="410740" cy="764989"/>
            </a:xfrm>
            <a:custGeom>
              <a:avLst/>
              <a:gdLst/>
              <a:ahLst/>
              <a:cxnLst/>
              <a:rect l="l" t="t" r="r" b="b"/>
              <a:pathLst>
                <a:path w="7620" h="14192" extrusionOk="0">
                  <a:moveTo>
                    <a:pt x="6826" y="1"/>
                  </a:moveTo>
                  <a:lnTo>
                    <a:pt x="0" y="13798"/>
                  </a:lnTo>
                  <a:lnTo>
                    <a:pt x="794" y="14191"/>
                  </a:lnTo>
                  <a:lnTo>
                    <a:pt x="7620" y="394"/>
                  </a:lnTo>
                  <a:lnTo>
                    <a:pt x="68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 rot="1595614">
              <a:off x="4363592" y="2799952"/>
              <a:ext cx="410792" cy="764987"/>
            </a:xfrm>
            <a:custGeom>
              <a:avLst/>
              <a:gdLst/>
              <a:ahLst/>
              <a:cxnLst/>
              <a:rect l="l" t="t" r="r" b="b"/>
              <a:pathLst>
                <a:path w="7621" h="14192" extrusionOk="0">
                  <a:moveTo>
                    <a:pt x="795" y="1"/>
                  </a:moveTo>
                  <a:lnTo>
                    <a:pt x="1" y="394"/>
                  </a:lnTo>
                  <a:lnTo>
                    <a:pt x="6827" y="14191"/>
                  </a:lnTo>
                  <a:lnTo>
                    <a:pt x="7621" y="13799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 rot="-528891">
              <a:off x="3255760" y="1411785"/>
              <a:ext cx="1006452" cy="1006506"/>
            </a:xfrm>
            <a:custGeom>
              <a:avLst/>
              <a:gdLst/>
              <a:ahLst/>
              <a:cxnLst/>
              <a:rect l="l" t="t" r="r" b="b"/>
              <a:pathLst>
                <a:path w="18672" h="18673" extrusionOk="0">
                  <a:moveTo>
                    <a:pt x="9335" y="887"/>
                  </a:moveTo>
                  <a:cubicBezTo>
                    <a:pt x="13995" y="887"/>
                    <a:pt x="17786" y="4677"/>
                    <a:pt x="17786" y="9337"/>
                  </a:cubicBezTo>
                  <a:cubicBezTo>
                    <a:pt x="17786" y="13997"/>
                    <a:pt x="13995" y="17788"/>
                    <a:pt x="9335" y="17788"/>
                  </a:cubicBezTo>
                  <a:cubicBezTo>
                    <a:pt x="4677" y="17788"/>
                    <a:pt x="886" y="13997"/>
                    <a:pt x="886" y="9337"/>
                  </a:cubicBezTo>
                  <a:cubicBezTo>
                    <a:pt x="886" y="4677"/>
                    <a:pt x="4677" y="887"/>
                    <a:pt x="9335" y="887"/>
                  </a:cubicBezTo>
                  <a:close/>
                  <a:moveTo>
                    <a:pt x="9335" y="0"/>
                  </a:moveTo>
                  <a:cubicBezTo>
                    <a:pt x="4189" y="0"/>
                    <a:pt x="1" y="4188"/>
                    <a:pt x="1" y="9337"/>
                  </a:cubicBezTo>
                  <a:cubicBezTo>
                    <a:pt x="1" y="14485"/>
                    <a:pt x="4189" y="18673"/>
                    <a:pt x="9335" y="18673"/>
                  </a:cubicBezTo>
                  <a:cubicBezTo>
                    <a:pt x="14484" y="18673"/>
                    <a:pt x="18672" y="14485"/>
                    <a:pt x="18672" y="9337"/>
                  </a:cubicBezTo>
                  <a:cubicBezTo>
                    <a:pt x="18672" y="4188"/>
                    <a:pt x="14484" y="0"/>
                    <a:pt x="9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 rot="-528891">
              <a:off x="3370839" y="1526859"/>
              <a:ext cx="776292" cy="776345"/>
            </a:xfrm>
            <a:custGeom>
              <a:avLst/>
              <a:gdLst/>
              <a:ahLst/>
              <a:cxnLst/>
              <a:rect l="l" t="t" r="r" b="b"/>
              <a:pathLst>
                <a:path w="14402" h="14403" extrusionOk="0">
                  <a:moveTo>
                    <a:pt x="7200" y="14402"/>
                  </a:moveTo>
                  <a:cubicBezTo>
                    <a:pt x="3230" y="14402"/>
                    <a:pt x="0" y="11172"/>
                    <a:pt x="0" y="7202"/>
                  </a:cubicBezTo>
                  <a:cubicBezTo>
                    <a:pt x="0" y="3231"/>
                    <a:pt x="3230" y="1"/>
                    <a:pt x="7200" y="1"/>
                  </a:cubicBezTo>
                  <a:cubicBezTo>
                    <a:pt x="11171" y="1"/>
                    <a:pt x="14401" y="3231"/>
                    <a:pt x="14401" y="7202"/>
                  </a:cubicBezTo>
                  <a:cubicBezTo>
                    <a:pt x="14401" y="11172"/>
                    <a:pt x="11171" y="14402"/>
                    <a:pt x="7200" y="144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 rot="-528891">
              <a:off x="3489961" y="1645970"/>
              <a:ext cx="538100" cy="538100"/>
            </a:xfrm>
            <a:custGeom>
              <a:avLst/>
              <a:gdLst/>
              <a:ahLst/>
              <a:cxnLst/>
              <a:rect l="l" t="t" r="r" b="b"/>
              <a:pathLst>
                <a:path w="9983" h="9983" extrusionOk="0">
                  <a:moveTo>
                    <a:pt x="4991" y="1"/>
                  </a:moveTo>
                  <a:cubicBezTo>
                    <a:pt x="2235" y="1"/>
                    <a:pt x="0" y="2236"/>
                    <a:pt x="0" y="4991"/>
                  </a:cubicBezTo>
                  <a:cubicBezTo>
                    <a:pt x="0" y="7749"/>
                    <a:pt x="2235" y="9982"/>
                    <a:pt x="4991" y="9982"/>
                  </a:cubicBezTo>
                  <a:cubicBezTo>
                    <a:pt x="7747" y="9982"/>
                    <a:pt x="9982" y="7747"/>
                    <a:pt x="9982" y="4991"/>
                  </a:cubicBezTo>
                  <a:cubicBezTo>
                    <a:pt x="9982" y="2236"/>
                    <a:pt x="7747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055127" y="2354781"/>
              <a:ext cx="1017787" cy="1017733"/>
            </a:xfrm>
            <a:custGeom>
              <a:avLst/>
              <a:gdLst/>
              <a:ahLst/>
              <a:cxnLst/>
              <a:rect l="l" t="t" r="r" b="b"/>
              <a:pathLst>
                <a:path w="18882" h="18881" extrusionOk="0">
                  <a:moveTo>
                    <a:pt x="9441" y="1"/>
                  </a:moveTo>
                  <a:cubicBezTo>
                    <a:pt x="4227" y="1"/>
                    <a:pt x="0" y="4227"/>
                    <a:pt x="0" y="9441"/>
                  </a:cubicBezTo>
                  <a:cubicBezTo>
                    <a:pt x="0" y="14654"/>
                    <a:pt x="4227" y="18880"/>
                    <a:pt x="9441" y="18880"/>
                  </a:cubicBezTo>
                  <a:cubicBezTo>
                    <a:pt x="14653" y="18880"/>
                    <a:pt x="18882" y="14654"/>
                    <a:pt x="18882" y="9441"/>
                  </a:cubicBezTo>
                  <a:cubicBezTo>
                    <a:pt x="18882" y="4227"/>
                    <a:pt x="14653" y="1"/>
                    <a:pt x="9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 rot="2368022">
              <a:off x="2937667" y="2813376"/>
              <a:ext cx="1006474" cy="1006528"/>
            </a:xfrm>
            <a:custGeom>
              <a:avLst/>
              <a:gdLst/>
              <a:ahLst/>
              <a:cxnLst/>
              <a:rect l="l" t="t" r="r" b="b"/>
              <a:pathLst>
                <a:path w="18672" h="18673" extrusionOk="0">
                  <a:moveTo>
                    <a:pt x="9335" y="885"/>
                  </a:moveTo>
                  <a:cubicBezTo>
                    <a:pt x="13995" y="885"/>
                    <a:pt x="17786" y="4677"/>
                    <a:pt x="17786" y="9337"/>
                  </a:cubicBezTo>
                  <a:cubicBezTo>
                    <a:pt x="17786" y="13996"/>
                    <a:pt x="13995" y="17787"/>
                    <a:pt x="9335" y="17787"/>
                  </a:cubicBezTo>
                  <a:cubicBezTo>
                    <a:pt x="4677" y="17787"/>
                    <a:pt x="886" y="13996"/>
                    <a:pt x="886" y="9337"/>
                  </a:cubicBezTo>
                  <a:cubicBezTo>
                    <a:pt x="886" y="4677"/>
                    <a:pt x="4677" y="885"/>
                    <a:pt x="9335" y="885"/>
                  </a:cubicBezTo>
                  <a:close/>
                  <a:moveTo>
                    <a:pt x="9335" y="0"/>
                  </a:moveTo>
                  <a:cubicBezTo>
                    <a:pt x="4189" y="0"/>
                    <a:pt x="1" y="4188"/>
                    <a:pt x="1" y="9337"/>
                  </a:cubicBezTo>
                  <a:cubicBezTo>
                    <a:pt x="1" y="14484"/>
                    <a:pt x="4189" y="18672"/>
                    <a:pt x="9335" y="18672"/>
                  </a:cubicBezTo>
                  <a:cubicBezTo>
                    <a:pt x="14484" y="18672"/>
                    <a:pt x="18672" y="14484"/>
                    <a:pt x="18672" y="9337"/>
                  </a:cubicBezTo>
                  <a:cubicBezTo>
                    <a:pt x="18672" y="4188"/>
                    <a:pt x="14484" y="0"/>
                    <a:pt x="9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 rot="2368022">
              <a:off x="3052789" y="2928409"/>
              <a:ext cx="776309" cy="776363"/>
            </a:xfrm>
            <a:custGeom>
              <a:avLst/>
              <a:gdLst/>
              <a:ahLst/>
              <a:cxnLst/>
              <a:rect l="l" t="t" r="r" b="b"/>
              <a:pathLst>
                <a:path w="14402" h="14403" extrusionOk="0">
                  <a:moveTo>
                    <a:pt x="7200" y="14403"/>
                  </a:moveTo>
                  <a:cubicBezTo>
                    <a:pt x="3230" y="14403"/>
                    <a:pt x="0" y="11173"/>
                    <a:pt x="0" y="7203"/>
                  </a:cubicBezTo>
                  <a:cubicBezTo>
                    <a:pt x="0" y="3232"/>
                    <a:pt x="3230" y="1"/>
                    <a:pt x="7200" y="1"/>
                  </a:cubicBezTo>
                  <a:cubicBezTo>
                    <a:pt x="11171" y="1"/>
                    <a:pt x="14401" y="3232"/>
                    <a:pt x="14401" y="7203"/>
                  </a:cubicBezTo>
                  <a:cubicBezTo>
                    <a:pt x="14401" y="11173"/>
                    <a:pt x="11171" y="14403"/>
                    <a:pt x="7200" y="144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 rot="2368022">
              <a:off x="3171895" y="3047591"/>
              <a:ext cx="538112" cy="538058"/>
            </a:xfrm>
            <a:custGeom>
              <a:avLst/>
              <a:gdLst/>
              <a:ahLst/>
              <a:cxnLst/>
              <a:rect l="l" t="t" r="r" b="b"/>
              <a:pathLst>
                <a:path w="9983" h="9982" extrusionOk="0">
                  <a:moveTo>
                    <a:pt x="4989" y="1"/>
                  </a:moveTo>
                  <a:cubicBezTo>
                    <a:pt x="2234" y="1"/>
                    <a:pt x="0" y="2236"/>
                    <a:pt x="0" y="4991"/>
                  </a:cubicBezTo>
                  <a:cubicBezTo>
                    <a:pt x="0" y="7747"/>
                    <a:pt x="2235" y="9982"/>
                    <a:pt x="4991" y="9982"/>
                  </a:cubicBezTo>
                  <a:cubicBezTo>
                    <a:pt x="7747" y="9982"/>
                    <a:pt x="9982" y="7747"/>
                    <a:pt x="9982" y="4991"/>
                  </a:cubicBezTo>
                  <a:cubicBezTo>
                    <a:pt x="9982" y="2235"/>
                    <a:pt x="7747" y="1"/>
                    <a:pt x="4991" y="1"/>
                  </a:cubicBezTo>
                  <a:cubicBezTo>
                    <a:pt x="4991" y="1"/>
                    <a:pt x="4990" y="1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 rot="1444047">
              <a:off x="4070282" y="3572809"/>
              <a:ext cx="1006487" cy="1006541"/>
            </a:xfrm>
            <a:custGeom>
              <a:avLst/>
              <a:gdLst/>
              <a:ahLst/>
              <a:cxnLst/>
              <a:rect l="l" t="t" r="r" b="b"/>
              <a:pathLst>
                <a:path w="18672" h="18673" extrusionOk="0">
                  <a:moveTo>
                    <a:pt x="9336" y="886"/>
                  </a:moveTo>
                  <a:cubicBezTo>
                    <a:pt x="13995" y="886"/>
                    <a:pt x="17785" y="4677"/>
                    <a:pt x="17785" y="9337"/>
                  </a:cubicBezTo>
                  <a:cubicBezTo>
                    <a:pt x="17785" y="13996"/>
                    <a:pt x="13995" y="17787"/>
                    <a:pt x="9336" y="17787"/>
                  </a:cubicBezTo>
                  <a:cubicBezTo>
                    <a:pt x="4676" y="17787"/>
                    <a:pt x="885" y="13996"/>
                    <a:pt x="885" y="9337"/>
                  </a:cubicBezTo>
                  <a:cubicBezTo>
                    <a:pt x="885" y="4677"/>
                    <a:pt x="4676" y="886"/>
                    <a:pt x="9336" y="886"/>
                  </a:cubicBezTo>
                  <a:close/>
                  <a:moveTo>
                    <a:pt x="9336" y="0"/>
                  </a:moveTo>
                  <a:cubicBezTo>
                    <a:pt x="4188" y="0"/>
                    <a:pt x="0" y="4188"/>
                    <a:pt x="0" y="9337"/>
                  </a:cubicBezTo>
                  <a:cubicBezTo>
                    <a:pt x="0" y="14484"/>
                    <a:pt x="4188" y="18672"/>
                    <a:pt x="9336" y="18672"/>
                  </a:cubicBezTo>
                  <a:cubicBezTo>
                    <a:pt x="14483" y="18672"/>
                    <a:pt x="18671" y="14484"/>
                    <a:pt x="18671" y="9337"/>
                  </a:cubicBezTo>
                  <a:cubicBezTo>
                    <a:pt x="18671" y="4188"/>
                    <a:pt x="14483" y="0"/>
                    <a:pt x="9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 rot="1444047">
              <a:off x="4185323" y="3687865"/>
              <a:ext cx="776319" cy="776319"/>
            </a:xfrm>
            <a:custGeom>
              <a:avLst/>
              <a:gdLst/>
              <a:ahLst/>
              <a:cxnLst/>
              <a:rect l="l" t="t" r="r" b="b"/>
              <a:pathLst>
                <a:path w="14402" h="14402" extrusionOk="0">
                  <a:moveTo>
                    <a:pt x="7202" y="14402"/>
                  </a:moveTo>
                  <a:cubicBezTo>
                    <a:pt x="3231" y="14402"/>
                    <a:pt x="1" y="11172"/>
                    <a:pt x="1" y="7202"/>
                  </a:cubicBezTo>
                  <a:cubicBezTo>
                    <a:pt x="1" y="3231"/>
                    <a:pt x="3231" y="1"/>
                    <a:pt x="7202" y="1"/>
                  </a:cubicBezTo>
                  <a:cubicBezTo>
                    <a:pt x="11172" y="1"/>
                    <a:pt x="14402" y="3231"/>
                    <a:pt x="14402" y="7202"/>
                  </a:cubicBezTo>
                  <a:cubicBezTo>
                    <a:pt x="14402" y="11172"/>
                    <a:pt x="11172" y="14402"/>
                    <a:pt x="7202" y="144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 rot="1444047">
              <a:off x="4304445" y="3806983"/>
              <a:ext cx="538065" cy="538065"/>
            </a:xfrm>
            <a:custGeom>
              <a:avLst/>
              <a:gdLst/>
              <a:ahLst/>
              <a:cxnLst/>
              <a:rect l="l" t="t" r="r" b="b"/>
              <a:pathLst>
                <a:path w="9982" h="9982" extrusionOk="0">
                  <a:moveTo>
                    <a:pt x="4994" y="1"/>
                  </a:moveTo>
                  <a:cubicBezTo>
                    <a:pt x="4993" y="1"/>
                    <a:pt x="4992" y="1"/>
                    <a:pt x="4992" y="1"/>
                  </a:cubicBezTo>
                  <a:cubicBezTo>
                    <a:pt x="2235" y="1"/>
                    <a:pt x="1" y="2235"/>
                    <a:pt x="1" y="4991"/>
                  </a:cubicBezTo>
                  <a:cubicBezTo>
                    <a:pt x="1" y="7747"/>
                    <a:pt x="2235" y="9982"/>
                    <a:pt x="4992" y="9982"/>
                  </a:cubicBezTo>
                  <a:cubicBezTo>
                    <a:pt x="7747" y="9982"/>
                    <a:pt x="9982" y="7747"/>
                    <a:pt x="9982" y="4991"/>
                  </a:cubicBezTo>
                  <a:cubicBezTo>
                    <a:pt x="9982" y="2236"/>
                    <a:pt x="7748" y="1"/>
                    <a:pt x="4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4123267" y="2422917"/>
              <a:ext cx="881506" cy="881459"/>
            </a:xfrm>
            <a:custGeom>
              <a:avLst/>
              <a:gdLst/>
              <a:ahLst/>
              <a:cxnLst/>
              <a:rect l="l" t="t" r="r" b="b"/>
              <a:pathLst>
                <a:path w="18882" h="18881" extrusionOk="0">
                  <a:moveTo>
                    <a:pt x="9441" y="1"/>
                  </a:moveTo>
                  <a:cubicBezTo>
                    <a:pt x="4227" y="1"/>
                    <a:pt x="0" y="4227"/>
                    <a:pt x="0" y="9441"/>
                  </a:cubicBezTo>
                  <a:cubicBezTo>
                    <a:pt x="0" y="14654"/>
                    <a:pt x="4227" y="18880"/>
                    <a:pt x="9441" y="18880"/>
                  </a:cubicBezTo>
                  <a:cubicBezTo>
                    <a:pt x="14653" y="18880"/>
                    <a:pt x="18882" y="14654"/>
                    <a:pt x="18882" y="9441"/>
                  </a:cubicBezTo>
                  <a:cubicBezTo>
                    <a:pt x="18882" y="4227"/>
                    <a:pt x="14653" y="1"/>
                    <a:pt x="9441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3" name="Google Shape;462;p27">
            <a:extLst>
              <a:ext uri="{FF2B5EF4-FFF2-40B4-BE49-F238E27FC236}">
                <a16:creationId xmlns:a16="http://schemas.microsoft.com/office/drawing/2014/main" id="{1C4090AF-A44B-4A1D-B94E-147941F89E5D}"/>
              </a:ext>
            </a:extLst>
          </p:cNvPr>
          <p:cNvSpPr/>
          <p:nvPr/>
        </p:nvSpPr>
        <p:spPr>
          <a:xfrm flipH="1">
            <a:off x="4133376" y="2359693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14402" h="14403" extrusionOk="0">
                <a:moveTo>
                  <a:pt x="7200" y="14402"/>
                </a:moveTo>
                <a:cubicBezTo>
                  <a:pt x="3230" y="14402"/>
                  <a:pt x="0" y="11172"/>
                  <a:pt x="0" y="7202"/>
                </a:cubicBezTo>
                <a:cubicBezTo>
                  <a:pt x="0" y="3231"/>
                  <a:pt x="3230" y="1"/>
                  <a:pt x="7200" y="1"/>
                </a:cubicBezTo>
                <a:cubicBezTo>
                  <a:pt x="11171" y="1"/>
                  <a:pt x="14401" y="3231"/>
                  <a:pt x="14401" y="7202"/>
                </a:cubicBezTo>
                <a:cubicBezTo>
                  <a:pt x="14401" y="11172"/>
                  <a:pt x="11171" y="14402"/>
                  <a:pt x="7200" y="1440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 Steps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96D4FABA-F00D-411D-846D-B11920542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1030" y="3771020"/>
            <a:ext cx="411480" cy="411480"/>
          </a:xfrm>
          <a:prstGeom prst="rect">
            <a:avLst/>
          </a:prstGeom>
        </p:spPr>
      </p:pic>
      <p:pic>
        <p:nvPicPr>
          <p:cNvPr id="5" name="Graphic 4" descr="Research outline">
            <a:extLst>
              <a:ext uri="{FF2B5EF4-FFF2-40B4-BE49-F238E27FC236}">
                <a16:creationId xmlns:a16="http://schemas.microsoft.com/office/drawing/2014/main" id="{D07E04D8-1357-48C4-B04F-814B12CD0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8928" y="2976713"/>
            <a:ext cx="411480" cy="411480"/>
          </a:xfrm>
          <a:prstGeom prst="rect">
            <a:avLst/>
          </a:prstGeom>
        </p:spPr>
      </p:pic>
      <p:pic>
        <p:nvPicPr>
          <p:cNvPr id="7" name="Graphic 6" descr="Cloud outline">
            <a:extLst>
              <a:ext uri="{FF2B5EF4-FFF2-40B4-BE49-F238E27FC236}">
                <a16:creationId xmlns:a16="http://schemas.microsoft.com/office/drawing/2014/main" id="{2D24CAD7-35A0-4817-8452-B4D447ADA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0710" y="1533992"/>
            <a:ext cx="411480" cy="411480"/>
          </a:xfrm>
          <a:prstGeom prst="rect">
            <a:avLst/>
          </a:prstGeom>
        </p:spPr>
      </p:pic>
      <p:pic>
        <p:nvPicPr>
          <p:cNvPr id="9" name="Graphic 8" descr="Signal outline">
            <a:extLst>
              <a:ext uri="{FF2B5EF4-FFF2-40B4-BE49-F238E27FC236}">
                <a16:creationId xmlns:a16="http://schemas.microsoft.com/office/drawing/2014/main" id="{CC3A9FBA-C5B8-4A73-83E7-91264D4023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67" y="1525215"/>
            <a:ext cx="411480" cy="411480"/>
          </a:xfrm>
          <a:prstGeom prst="rect">
            <a:avLst/>
          </a:prstGeom>
        </p:spPr>
      </p:pic>
      <p:pic>
        <p:nvPicPr>
          <p:cNvPr id="11" name="Graphic 10" descr="Scientific Thought outline">
            <a:extLst>
              <a:ext uri="{FF2B5EF4-FFF2-40B4-BE49-F238E27FC236}">
                <a16:creationId xmlns:a16="http://schemas.microsoft.com/office/drawing/2014/main" id="{4F9BE833-10F6-4984-B078-A2FF3C1D6C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5651" y="2974564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8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39DF-78B7-45A7-8203-CCCAA352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581" y="1952843"/>
            <a:ext cx="1931772" cy="1625243"/>
          </a:xfrm>
        </p:spPr>
        <p:txBody>
          <a:bodyPr/>
          <a:lstStyle/>
          <a:p>
            <a:pPr algn="ctr"/>
            <a:r>
              <a:rPr lang="en-US" sz="3200"/>
              <a:t>Data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F1778-7A1D-4BBB-B677-343D311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279" y="1290215"/>
            <a:ext cx="4979333" cy="3484277"/>
          </a:xfrm>
        </p:spPr>
        <p:txBody>
          <a:bodyPr/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" b="1" i="1">
                <a:latin typeface="Roboto"/>
                <a:ea typeface="Roboto"/>
                <a:cs typeface="Roboto"/>
                <a:sym typeface="Roboto"/>
              </a:rPr>
              <a:t>Train Data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10,000 Observations X 65 Columns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Target Variable : Class (1 = Bankrupted)</a:t>
            </a:r>
            <a:endParaRPr lang="en" sz="1100">
              <a:latin typeface="Roboto"/>
              <a:ea typeface="Roboto"/>
              <a:cs typeface="Roboto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Predictors : Attr1 – Attr64</a:t>
            </a:r>
            <a:endParaRPr lang="en" sz="1100">
              <a:latin typeface="Roboto"/>
              <a:ea typeface="Roboto"/>
              <a:cs typeface="Roboto"/>
            </a:endParaRPr>
          </a:p>
          <a:p>
            <a:pPr algn="l"/>
            <a:endParaRPr lang="en"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/>
            <a:r>
              <a:rPr lang="en" sz="1200" b="1" i="1">
                <a:latin typeface="Roboto"/>
                <a:ea typeface="Roboto"/>
                <a:cs typeface="Roboto"/>
                <a:sym typeface="Roboto"/>
              </a:rPr>
              <a:t>Test Data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5,000 Observations X 65 Columns</a:t>
            </a:r>
            <a:endParaRPr lang="en" sz="1200">
              <a:latin typeface="Roboto"/>
              <a:ea typeface="Roboto"/>
              <a:cs typeface="Roboto"/>
            </a:endParaRPr>
          </a:p>
          <a:p>
            <a:pPr algn="l"/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Predictors : Attr1 – Attr64 &amp; ID Variable</a:t>
            </a:r>
            <a:endParaRPr lang="en" sz="1100">
              <a:latin typeface="Roboto"/>
              <a:ea typeface="Roboto"/>
              <a:cs typeface="Roboto"/>
            </a:endParaRPr>
          </a:p>
          <a:p>
            <a:endParaRPr lang="en-US" sz="1400"/>
          </a:p>
          <a:p>
            <a:pPr marL="0" indent="0" algn="l"/>
            <a:endParaRPr lang="en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l"/>
            <a:r>
              <a:rPr lang="en" sz="1200" b="1" i="1">
                <a:latin typeface="Roboto"/>
                <a:ea typeface="Roboto"/>
                <a:cs typeface="Roboto"/>
                <a:sym typeface="Roboto"/>
              </a:rPr>
              <a:t>Sampling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Stratified sampling due to class imbalance</a:t>
            </a:r>
            <a:endParaRPr lang="en" sz="1200">
              <a:latin typeface="Roboto"/>
              <a:ea typeface="Roboto"/>
              <a:cs typeface="Roboto"/>
            </a:endParaRPr>
          </a:p>
          <a:p>
            <a:pPr marL="0" indent="0" algn="l"/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sz="1100"/>
              <a:t>Training Data – 8500 Observations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1100"/>
              <a:t>Validation Data – 1500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Observations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7122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BB711BF-9773-4388-A9F5-0CCE3B4EB9A7}"/>
              </a:ext>
            </a:extLst>
          </p:cNvPr>
          <p:cNvSpPr txBox="1">
            <a:spLocks/>
          </p:cNvSpPr>
          <p:nvPr/>
        </p:nvSpPr>
        <p:spPr>
          <a:xfrm>
            <a:off x="3920192" y="1241612"/>
            <a:ext cx="5168149" cy="37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" sz="1200" b="1" i="1"/>
              <a:t>Univariate Analysis</a:t>
            </a:r>
            <a:endParaRPr lang="en" sz="1200"/>
          </a:p>
          <a:p>
            <a:pPr algn="l"/>
            <a:endParaRPr lang="en" sz="1000"/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" sz="1100"/>
              <a:t>Outlier Detection through Histograms</a:t>
            </a:r>
          </a:p>
          <a:p>
            <a:pPr marL="127000" indent="0" algn="l"/>
            <a:endParaRPr lang="en" sz="1200"/>
          </a:p>
          <a:p>
            <a:pPr algn="l"/>
            <a:endParaRPr lang="en" sz="1400" b="1" i="1" u="sng"/>
          </a:p>
          <a:p>
            <a:pPr algn="l"/>
            <a:endParaRPr lang="en" sz="1400" b="1" i="1" u="sng"/>
          </a:p>
          <a:p>
            <a:pPr algn="l"/>
            <a:endParaRPr lang="en" sz="1400" b="1" i="1" u="sng"/>
          </a:p>
          <a:p>
            <a:pPr algn="l"/>
            <a:endParaRPr lang="en" sz="1400" b="1" i="1" u="sng"/>
          </a:p>
          <a:p>
            <a:pPr algn="l"/>
            <a:endParaRPr lang="en" sz="1400" b="1" i="1" u="sng"/>
          </a:p>
          <a:p>
            <a:pPr algn="l"/>
            <a:endParaRPr lang="en" sz="1200" b="1" i="1"/>
          </a:p>
          <a:p>
            <a:pPr algn="l"/>
            <a:endParaRPr lang="en" sz="1200" b="1" i="1"/>
          </a:p>
          <a:p>
            <a:pPr algn="l"/>
            <a:r>
              <a:rPr lang="en" sz="1200" b="1" i="1"/>
              <a:t>Bivariate Analysis</a:t>
            </a:r>
          </a:p>
          <a:p>
            <a:pPr algn="l"/>
            <a:endParaRPr lang="en" sz="1400" b="1" i="1" u="sng"/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" sz="1100"/>
              <a:t>Variable Importance – Chi-Square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" sz="1100"/>
              <a:t>Correlation with Target Variable</a:t>
            </a:r>
          </a:p>
          <a:p>
            <a:pPr algn="l"/>
            <a:endParaRPr lang="en" sz="1000" b="1" i="1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E91F0E-F0D2-4880-A206-B527DF4372D3}"/>
              </a:ext>
            </a:extLst>
          </p:cNvPr>
          <p:cNvSpPr txBox="1">
            <a:spLocks/>
          </p:cNvSpPr>
          <p:nvPr/>
        </p:nvSpPr>
        <p:spPr>
          <a:xfrm>
            <a:off x="1439581" y="1952843"/>
            <a:ext cx="1931772" cy="162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/>
              <a:t>Data EXPLORATION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BF99B57-E2DC-4206-8890-2D16EA64C2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00F4A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4345387" y="2205863"/>
            <a:ext cx="2524539" cy="12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4F1778-7A1D-4BBB-B677-343D311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2274" y="1132695"/>
            <a:ext cx="4806874" cy="3514256"/>
          </a:xfrm>
        </p:spPr>
        <p:txBody>
          <a:bodyPr anchor="t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Removing Duplicates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400" b="1" i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/>
              <a:t>63 duplicate rows have been removed from the traning dataset</a:t>
            </a:r>
            <a:endParaRPr lang="en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Outliers have been replaced with µ-3</a:t>
            </a:r>
            <a:r>
              <a:rPr lang="el-G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µ+3</a:t>
            </a:r>
            <a:r>
              <a:rPr lang="el-G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endParaRPr lang="en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l"/>
            <a:r>
              <a:rPr lang="en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 Transformations</a:t>
            </a:r>
          </a:p>
          <a:p>
            <a:pPr marL="0" indent="0" algn="l"/>
            <a:endParaRPr lang="en" sz="14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" sz="1100"/>
              <a:t>Attr36 – Exponent of the variable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" sz="1100"/>
              <a:t>Attr21, Attr50, Attr61 – Inverse of the Variables</a:t>
            </a:r>
          </a:p>
          <a:p>
            <a:pPr marL="0" indent="0" algn="l"/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l"/>
            <a:r>
              <a:rPr lang="en" sz="1200" b="1" i="1"/>
              <a:t>Data Filtering</a:t>
            </a:r>
          </a:p>
          <a:p>
            <a:pPr marL="0" indent="0" algn="l"/>
            <a:endParaRPr lang="en" sz="1200" b="1" i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200"/>
              <a:t>Manual filltering of variables</a:t>
            </a: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l"/>
            <a:endParaRPr lang="en" sz="1400" b="1" i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EDA49C-CAC2-45DB-924B-B0D326D3EBA4}"/>
              </a:ext>
            </a:extLst>
          </p:cNvPr>
          <p:cNvSpPr txBox="1">
            <a:spLocks/>
          </p:cNvSpPr>
          <p:nvPr/>
        </p:nvSpPr>
        <p:spPr>
          <a:xfrm>
            <a:off x="1439581" y="1952843"/>
            <a:ext cx="1931772" cy="162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66170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464;p28">
            <a:extLst>
              <a:ext uri="{FF2B5EF4-FFF2-40B4-BE49-F238E27FC236}">
                <a16:creationId xmlns:a16="http://schemas.microsoft.com/office/drawing/2014/main" id="{CA7A30A5-B3B8-4FC6-9810-AA312169E4A0}"/>
              </a:ext>
            </a:extLst>
          </p:cNvPr>
          <p:cNvSpPr/>
          <p:nvPr/>
        </p:nvSpPr>
        <p:spPr>
          <a:xfrm>
            <a:off x="5688618" y="153870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B2CD68-21AA-403B-91F1-E8191AE48EE7}"/>
              </a:ext>
            </a:extLst>
          </p:cNvPr>
          <p:cNvSpPr txBox="1">
            <a:spLocks/>
          </p:cNvSpPr>
          <p:nvPr/>
        </p:nvSpPr>
        <p:spPr>
          <a:xfrm>
            <a:off x="1439581" y="1952843"/>
            <a:ext cx="1931772" cy="162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/>
              <a:t>MODEL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C3A5E-17A5-4CBB-B017-2EE9380615C4}"/>
              </a:ext>
            </a:extLst>
          </p:cNvPr>
          <p:cNvSpPr txBox="1"/>
          <p:nvPr/>
        </p:nvSpPr>
        <p:spPr>
          <a:xfrm>
            <a:off x="3692009" y="1194749"/>
            <a:ext cx="1568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6FF77-7BC6-47CE-9317-047C5DBD4EDD}"/>
              </a:ext>
            </a:extLst>
          </p:cNvPr>
          <p:cNvSpPr txBox="1"/>
          <p:nvPr/>
        </p:nvSpPr>
        <p:spPr>
          <a:xfrm>
            <a:off x="5498920" y="1194749"/>
            <a:ext cx="1568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LASSO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51966-1361-4410-9BD2-4E2ADAE86279}"/>
              </a:ext>
            </a:extLst>
          </p:cNvPr>
          <p:cNvSpPr txBox="1"/>
          <p:nvPr/>
        </p:nvSpPr>
        <p:spPr>
          <a:xfrm>
            <a:off x="7305831" y="1194750"/>
            <a:ext cx="1568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Classification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2629A-6AE7-48FA-9E04-638014CE731D}"/>
              </a:ext>
            </a:extLst>
          </p:cNvPr>
          <p:cNvSpPr txBox="1"/>
          <p:nvPr/>
        </p:nvSpPr>
        <p:spPr>
          <a:xfrm>
            <a:off x="3692009" y="2943962"/>
            <a:ext cx="1568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3E7BF-9C5E-4557-BD98-EF2ED73C162B}"/>
              </a:ext>
            </a:extLst>
          </p:cNvPr>
          <p:cNvSpPr txBox="1"/>
          <p:nvPr/>
        </p:nvSpPr>
        <p:spPr>
          <a:xfrm>
            <a:off x="5498920" y="2943962"/>
            <a:ext cx="1568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Gradient Boosting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5D76B-0DE1-4670-821C-7E89833A6459}"/>
              </a:ext>
            </a:extLst>
          </p:cNvPr>
          <p:cNvSpPr txBox="1"/>
          <p:nvPr/>
        </p:nvSpPr>
        <p:spPr>
          <a:xfrm>
            <a:off x="7305830" y="2943962"/>
            <a:ext cx="17707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Neural Network</a:t>
            </a:r>
          </a:p>
        </p:txBody>
      </p:sp>
      <p:sp>
        <p:nvSpPr>
          <p:cNvPr id="24" name="Google Shape;464;p28">
            <a:extLst>
              <a:ext uri="{FF2B5EF4-FFF2-40B4-BE49-F238E27FC236}">
                <a16:creationId xmlns:a16="http://schemas.microsoft.com/office/drawing/2014/main" id="{E58B2920-8871-4371-9C0E-68276905355A}"/>
              </a:ext>
            </a:extLst>
          </p:cNvPr>
          <p:cNvSpPr/>
          <p:nvPr/>
        </p:nvSpPr>
        <p:spPr>
          <a:xfrm>
            <a:off x="3918339" y="1548438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4;p28">
            <a:extLst>
              <a:ext uri="{FF2B5EF4-FFF2-40B4-BE49-F238E27FC236}">
                <a16:creationId xmlns:a16="http://schemas.microsoft.com/office/drawing/2014/main" id="{C9153C98-F2F1-4B23-94DD-08BE683970EA}"/>
              </a:ext>
            </a:extLst>
          </p:cNvPr>
          <p:cNvSpPr/>
          <p:nvPr/>
        </p:nvSpPr>
        <p:spPr>
          <a:xfrm>
            <a:off x="7305830" y="153870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4;p28">
            <a:extLst>
              <a:ext uri="{FF2B5EF4-FFF2-40B4-BE49-F238E27FC236}">
                <a16:creationId xmlns:a16="http://schemas.microsoft.com/office/drawing/2014/main" id="{696CB132-E408-418B-96A1-8C8EED9EF7A6}"/>
              </a:ext>
            </a:extLst>
          </p:cNvPr>
          <p:cNvSpPr/>
          <p:nvPr/>
        </p:nvSpPr>
        <p:spPr>
          <a:xfrm>
            <a:off x="7305830" y="3345018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4;p28">
            <a:extLst>
              <a:ext uri="{FF2B5EF4-FFF2-40B4-BE49-F238E27FC236}">
                <a16:creationId xmlns:a16="http://schemas.microsoft.com/office/drawing/2014/main" id="{2304971C-1628-4C2E-8326-F802D39BF8D2}"/>
              </a:ext>
            </a:extLst>
          </p:cNvPr>
          <p:cNvSpPr/>
          <p:nvPr/>
        </p:nvSpPr>
        <p:spPr>
          <a:xfrm>
            <a:off x="5688618" y="3345018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64;p28">
            <a:extLst>
              <a:ext uri="{FF2B5EF4-FFF2-40B4-BE49-F238E27FC236}">
                <a16:creationId xmlns:a16="http://schemas.microsoft.com/office/drawing/2014/main" id="{5BE0F86C-AC92-4B5B-87CB-7789B2112C8A}"/>
              </a:ext>
            </a:extLst>
          </p:cNvPr>
          <p:cNvSpPr/>
          <p:nvPr/>
        </p:nvSpPr>
        <p:spPr>
          <a:xfrm>
            <a:off x="3768958" y="3345018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64;p28">
            <a:extLst>
              <a:ext uri="{FF2B5EF4-FFF2-40B4-BE49-F238E27FC236}">
                <a16:creationId xmlns:a16="http://schemas.microsoft.com/office/drawing/2014/main" id="{F7C345D4-2AB3-46E6-A2C9-67C780698023}"/>
              </a:ext>
            </a:extLst>
          </p:cNvPr>
          <p:cNvSpPr/>
          <p:nvPr/>
        </p:nvSpPr>
        <p:spPr>
          <a:xfrm>
            <a:off x="5736117" y="153870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Picture 114" descr="Shape&#10;&#10;Description automatically generated with low confidence">
            <a:extLst>
              <a:ext uri="{FF2B5EF4-FFF2-40B4-BE49-F238E27FC236}">
                <a16:creationId xmlns:a16="http://schemas.microsoft.com/office/drawing/2014/main" id="{74AF7B53-50E6-41E1-A514-C8291BA4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5679" y="1779431"/>
            <a:ext cx="640080" cy="640080"/>
          </a:xfrm>
          <a:prstGeom prst="rect">
            <a:avLst/>
          </a:prstGeom>
        </p:spPr>
      </p:pic>
      <p:pic>
        <p:nvPicPr>
          <p:cNvPr id="126" name="Picture 125" descr="Shape&#10;&#10;Description automatically generated with low confidence">
            <a:extLst>
              <a:ext uri="{FF2B5EF4-FFF2-40B4-BE49-F238E27FC236}">
                <a16:creationId xmlns:a16="http://schemas.microsoft.com/office/drawing/2014/main" id="{E0423149-4BA3-4A98-AB4F-74742BF5F5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4833" y="1789573"/>
            <a:ext cx="619797" cy="619797"/>
          </a:xfrm>
          <a:prstGeom prst="rect">
            <a:avLst/>
          </a:prstGeom>
        </p:spPr>
      </p:pic>
      <p:pic>
        <p:nvPicPr>
          <p:cNvPr id="130" name="Graphic 129" descr="Forest scene with solid fill">
            <a:extLst>
              <a:ext uri="{FF2B5EF4-FFF2-40B4-BE49-F238E27FC236}">
                <a16:creationId xmlns:a16="http://schemas.microsoft.com/office/drawing/2014/main" id="{9CD478AA-7E97-4BA6-B2C5-938946964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4445" y="3487425"/>
            <a:ext cx="640080" cy="640080"/>
          </a:xfrm>
          <a:prstGeom prst="rect">
            <a:avLst/>
          </a:prstGeom>
        </p:spPr>
      </p:pic>
      <p:pic>
        <p:nvPicPr>
          <p:cNvPr id="133" name="Picture 13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2D21F5-B284-47D7-9297-CC5CBE7C3C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1289" b="24791"/>
          <a:stretch/>
        </p:blipFill>
        <p:spPr>
          <a:xfrm>
            <a:off x="5821105" y="3645602"/>
            <a:ext cx="909228" cy="406846"/>
          </a:xfrm>
          <a:prstGeom prst="rect">
            <a:avLst/>
          </a:prstGeom>
        </p:spPr>
      </p:pic>
      <p:pic>
        <p:nvPicPr>
          <p:cNvPr id="135" name="Picture 134" descr="A picture containing blur&#10;&#10;Description automatically generated">
            <a:extLst>
              <a:ext uri="{FF2B5EF4-FFF2-40B4-BE49-F238E27FC236}">
                <a16:creationId xmlns:a16="http://schemas.microsoft.com/office/drawing/2014/main" id="{C0DA790A-8A89-4D22-B3EC-AD6CA965AD1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9204" y="3429415"/>
            <a:ext cx="1111054" cy="904337"/>
          </a:xfrm>
          <a:prstGeom prst="rect">
            <a:avLst/>
          </a:prstGeom>
        </p:spPr>
      </p:pic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9BE024EF-02D9-42D6-B1BC-8BF74B0254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15096" y="1732663"/>
            <a:ext cx="640080" cy="640080"/>
          </a:xfrm>
          <a:prstGeom prst="curved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DE59246-82CC-49CF-94EB-428EA08E01F2}"/>
              </a:ext>
            </a:extLst>
          </p:cNvPr>
          <p:cNvCxnSpPr/>
          <p:nvPr/>
        </p:nvCxnSpPr>
        <p:spPr>
          <a:xfrm>
            <a:off x="4055135" y="2080799"/>
            <a:ext cx="82358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E82770C-7D21-4E5E-A80A-BE43C22853C2}"/>
              </a:ext>
            </a:extLst>
          </p:cNvPr>
          <p:cNvCxnSpPr>
            <a:cxnSpLocks/>
          </p:cNvCxnSpPr>
          <p:nvPr/>
        </p:nvCxnSpPr>
        <p:spPr>
          <a:xfrm rot="16200000">
            <a:off x="4023343" y="2067766"/>
            <a:ext cx="82358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6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B5DA5C2-99DE-4EDF-AC1B-19A5B3757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855556"/>
              </p:ext>
            </p:extLst>
          </p:nvPr>
        </p:nvGraphicFramePr>
        <p:xfrm>
          <a:off x="3719072" y="904886"/>
          <a:ext cx="5424928" cy="267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6DA0990-5BED-4B1D-AAA0-E9B7B269068F}"/>
              </a:ext>
            </a:extLst>
          </p:cNvPr>
          <p:cNvSpPr txBox="1">
            <a:spLocks/>
          </p:cNvSpPr>
          <p:nvPr/>
        </p:nvSpPr>
        <p:spPr>
          <a:xfrm>
            <a:off x="1439581" y="1952843"/>
            <a:ext cx="1931772" cy="162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/>
              <a:t>MODEL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D37F5-43AE-48DF-B50D-CEF170D54140}"/>
              </a:ext>
            </a:extLst>
          </p:cNvPr>
          <p:cNvSpPr txBox="1"/>
          <p:nvPr/>
        </p:nvSpPr>
        <p:spPr>
          <a:xfrm>
            <a:off x="4189856" y="3504529"/>
            <a:ext cx="5036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GB is the best model with AUC = 0.928 on the private leader 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3E8B3B-6E11-4BBF-B5BB-034C50E9D974}"/>
              </a:ext>
            </a:extLst>
          </p:cNvPr>
          <p:cNvSpPr/>
          <p:nvPr/>
        </p:nvSpPr>
        <p:spPr>
          <a:xfrm>
            <a:off x="4628468" y="3887553"/>
            <a:ext cx="4343145" cy="1079292"/>
          </a:xfrm>
          <a:prstGeom prst="roundRect">
            <a:avLst/>
          </a:prstGeom>
          <a:solidFill>
            <a:schemeClr val="tx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Iterations = 500, Shrinkage = 0.05,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Train Proportion = 85, Huber M Regression = 0.6, Maximum Depth = 8, </a:t>
            </a:r>
            <a:r>
              <a:rPr lang="en-US">
                <a:solidFill>
                  <a:schemeClr val="tx1"/>
                </a:solidFill>
                <a:cs typeface="Arial"/>
              </a:rPr>
              <a:t>Reuse Variable = 8,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 Interval Bins = 250, Leaf Fraction = 0.001,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Assessment Measure = Average Squared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351AF-FAAA-4E5F-80B4-77210BA045FE}"/>
              </a:ext>
            </a:extLst>
          </p:cNvPr>
          <p:cNvSpPr txBox="1"/>
          <p:nvPr/>
        </p:nvSpPr>
        <p:spPr>
          <a:xfrm>
            <a:off x="2396808" y="4190469"/>
            <a:ext cx="1718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Model Parameters</a:t>
            </a:r>
            <a:endParaRPr lang="en-US"/>
          </a:p>
        </p:txBody>
      </p:sp>
      <p:pic>
        <p:nvPicPr>
          <p:cNvPr id="14" name="Graphic 13" descr="Chevron arrows with solid fill">
            <a:extLst>
              <a:ext uri="{FF2B5EF4-FFF2-40B4-BE49-F238E27FC236}">
                <a16:creationId xmlns:a16="http://schemas.microsoft.com/office/drawing/2014/main" id="{CA32ACE0-A144-4C61-AC88-A45C19FD1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016" y="413203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6" grpId="0" animBg="1"/>
    </p:bld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Computer Science Proposal by Slidesgo</vt:lpstr>
      <vt:lpstr>BANKRUPTCY CLASSIFICATION</vt:lpstr>
      <vt:lpstr>TEAM – More to data!</vt:lpstr>
      <vt:lpstr>ABOUT THE PROJECT</vt:lpstr>
      <vt:lpstr>Modeling Process</vt:lpstr>
      <vt:lpstr>Data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 LOT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moderation</dc:title>
  <cp:revision>1</cp:revision>
  <cp:lastPrinted>2021-04-27T01:41:09Z</cp:lastPrinted>
  <dcterms:modified xsi:type="dcterms:W3CDTF">2021-04-29T14:01:41Z</dcterms:modified>
</cp:coreProperties>
</file>