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78" r:id="rId2"/>
    <p:sldId id="279" r:id="rId3"/>
    <p:sldId id="280" r:id="rId4"/>
    <p:sldId id="281" r:id="rId5"/>
    <p:sldId id="285" r:id="rId6"/>
    <p:sldId id="294" r:id="rId7"/>
    <p:sldId id="296" r:id="rId8"/>
    <p:sldId id="289" r:id="rId9"/>
    <p:sldId id="297" r:id="rId10"/>
    <p:sldId id="290"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9" autoAdjust="0"/>
  </p:normalViewPr>
  <p:slideViewPr>
    <p:cSldViewPr snapToGrid="0" snapToObjects="1">
      <p:cViewPr varScale="1">
        <p:scale>
          <a:sx n="96" d="100"/>
          <a:sy n="96" d="100"/>
        </p:scale>
        <p:origin x="86" y="1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ONLINE_VOTING SYSTEM</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ONLINE_VOTING SYSTEM</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p:cNvSpPr>
            <a:spLocks noGrp="1"/>
          </p:cNvSpPr>
          <p:nvPr>
            <p:ph type="ftr" sz="quarter" idx="13"/>
          </p:nvPr>
        </p:nvSpPr>
        <p:spPr/>
        <p:txBody>
          <a:bodyPr/>
          <a:lstStyle/>
          <a:p>
            <a:r>
              <a:rPr lang="en-US"/>
              <a:t>ONLINE_VOTING SYSTEM</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ONLINE_VOTING SYSTEM</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ONLINE_VOTING SYSTEM</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ONLINE_VOTING SYSTEM</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ONLINE_VOTING SYSTEM</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ONLINE_VOTING SYSTEM</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ONLINE_VOTING SYSTEM</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ONLINE_VOTING SYSTEM</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ONLINE_VOTING SYSTEM</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ONLINE_VOTING SYSTEM</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ONLINE_VOTING SYSTEM</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ONLINE_VOTING SYSTEM</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4603" y="75934"/>
            <a:ext cx="8857752" cy="3241748"/>
          </a:xfrm>
        </p:spPr>
        <p:txBody>
          <a:bodyPr/>
          <a:lstStyle/>
          <a:p>
            <a:r>
              <a:rPr lang="en-US" dirty="0"/>
              <a:t>A PROJECT </a:t>
            </a:r>
            <a:br>
              <a:rPr lang="en-US" dirty="0"/>
            </a:br>
            <a:r>
              <a:rPr lang="en-US" dirty="0"/>
              <a:t>PRESENTATION </a:t>
            </a:r>
            <a:br>
              <a:rPr lang="en-US" dirty="0"/>
            </a:br>
            <a:r>
              <a:rPr lang="en-US" dirty="0"/>
              <a:t>ON</a:t>
            </a:r>
            <a:br>
              <a:rPr lang="en-US" dirty="0"/>
            </a:br>
            <a:r>
              <a:rPr lang="en-US" dirty="0"/>
              <a:t>ONLINE-VOTING SYSTEM</a:t>
            </a:r>
            <a:br>
              <a:rPr lang="en-US" dirty="0"/>
            </a:br>
            <a:endParaRPr lang="en-US" dirty="0"/>
          </a:p>
        </p:txBody>
      </p:sp>
      <p:sp>
        <p:nvSpPr>
          <p:cNvPr id="5" name="Subtitle 4"/>
          <p:cNvSpPr>
            <a:spLocks noGrp="1"/>
          </p:cNvSpPr>
          <p:nvPr>
            <p:ph type="subTitle" idx="1"/>
          </p:nvPr>
        </p:nvSpPr>
        <p:spPr>
          <a:xfrm>
            <a:off x="3593989" y="3317682"/>
            <a:ext cx="5080883" cy="1238415"/>
          </a:xfrm>
        </p:spPr>
        <p:txBody>
          <a:bodyPr/>
          <a:lstStyle/>
          <a:p>
            <a:r>
              <a:rPr lang="en-IN" dirty="0"/>
              <a:t>DEVELOPED BY:</a:t>
            </a:r>
          </a:p>
          <a:p>
            <a:r>
              <a:rPr lang="en-IN" dirty="0"/>
              <a:t>P.VENKATESH SAI(210001049)</a:t>
            </a:r>
          </a:p>
          <a:p>
            <a:r>
              <a:rPr lang="en-IN" dirty="0"/>
              <a:t>N.SAI TEJA(210001046)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1834" y="384445"/>
            <a:ext cx="6244556" cy="694149"/>
          </a:xfrm>
        </p:spPr>
        <p:txBody>
          <a:bodyPr/>
          <a:lstStyle/>
          <a:p>
            <a:r>
              <a:rPr lang="en-US" dirty="0"/>
              <a:t>AREAS OF FOCUS</a:t>
            </a:r>
            <a:br>
              <a:rPr lang="en-US" dirty="0"/>
            </a:br>
            <a:endParaRPr lang="en-US" dirty="0"/>
          </a:p>
        </p:txBody>
      </p:sp>
      <p:sp>
        <p:nvSpPr>
          <p:cNvPr id="25" name="Slide Number Placeholder 24"/>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p:cNvSpPr>
            <a:spLocks noGrp="1"/>
          </p:cNvSpPr>
          <p:nvPr>
            <p:ph type="body" idx="1"/>
          </p:nvPr>
        </p:nvSpPr>
        <p:spPr>
          <a:xfrm>
            <a:off x="3685032" y="2130905"/>
            <a:ext cx="4003481" cy="627181"/>
          </a:xfrm>
        </p:spPr>
        <p:txBody>
          <a:bodyPr/>
          <a:lstStyle/>
          <a:p>
            <a:r>
              <a:rPr lang="en-IN" dirty="0"/>
              <a:t>IMPROVEMENT IN EXISTING SYSTEM</a:t>
            </a:r>
            <a:endParaRPr lang="en-US" dirty="0"/>
          </a:p>
        </p:txBody>
      </p:sp>
      <p:sp>
        <p:nvSpPr>
          <p:cNvPr id="12" name="Content Placeholder 11"/>
          <p:cNvSpPr>
            <a:spLocks noGrp="1"/>
          </p:cNvSpPr>
          <p:nvPr>
            <p:ph sz="half" idx="2"/>
          </p:nvPr>
        </p:nvSpPr>
        <p:spPr>
          <a:xfrm>
            <a:off x="3685032" y="2877312"/>
            <a:ext cx="3741928" cy="2982799"/>
          </a:xfrm>
        </p:spPr>
        <p:txBody>
          <a:bodyPr/>
          <a:lstStyle/>
          <a:p>
            <a:r>
              <a:rPr lang="en-US" dirty="0"/>
              <a:t>The Existing System of Election is running manually. The Voter has to Visit to Booths to Vote a Candidate so there is </a:t>
            </a:r>
            <a:r>
              <a:rPr lang="en-IN" dirty="0"/>
              <a:t>wastage of Time.</a:t>
            </a:r>
            <a:endParaRPr lang="en-US" dirty="0"/>
          </a:p>
          <a:p>
            <a:r>
              <a:rPr lang="en-US" dirty="0"/>
              <a:t>As we knew that Government of India contain multiple elections. So we are implementing our system such that voter can select election and submit their vote region/ward wise.</a:t>
            </a:r>
          </a:p>
          <a:p>
            <a:r>
              <a:rPr lang="en-US" dirty="0"/>
              <a:t>Visualize customer directed convergence</a:t>
            </a:r>
          </a:p>
          <a:p>
            <a:endParaRPr lang="en-US" dirty="0"/>
          </a:p>
        </p:txBody>
      </p:sp>
      <p:sp>
        <p:nvSpPr>
          <p:cNvPr id="13" name="Text Placeholder 12"/>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p:cNvSpPr>
            <a:spLocks noGrp="1"/>
          </p:cNvSpPr>
          <p:nvPr>
            <p:ph sz="quarter" idx="4"/>
          </p:nvPr>
        </p:nvSpPr>
        <p:spPr/>
        <p:txBody>
          <a:bodyPr/>
          <a:lstStyle/>
          <a:p>
            <a:r>
              <a:rPr lang="en-US" dirty="0"/>
              <a:t>Online Voting System can be implemented, using login which requires a username and the name of the candidate</a:t>
            </a:r>
          </a:p>
          <a:p>
            <a:r>
              <a:rPr lang="en-US" dirty="0"/>
              <a:t>Establish a management framework from the inside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4" name="Footer Placeholder 3"/>
          <p:cNvSpPr>
            <a:spLocks noGrp="1"/>
          </p:cNvSpPr>
          <p:nvPr>
            <p:ph type="ftr" sz="quarter" idx="13"/>
          </p:nvPr>
        </p:nvSpPr>
        <p:spPr/>
        <p:txBody>
          <a:bodyPr/>
          <a:lstStyle/>
          <a:p>
            <a:r>
              <a:rPr lang="en-US"/>
              <a:t>ONLINE_VOTING SYSTEM</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11</a:t>
            </a:fld>
            <a:endParaRPr lang="en-US" dirty="0"/>
          </a:p>
        </p:txBody>
      </p:sp>
      <p:sp>
        <p:nvSpPr>
          <p:cNvPr id="3" name="Content Placeholder 2"/>
          <p:cNvSpPr>
            <a:spLocks noGrp="1"/>
          </p:cNvSpPr>
          <p:nvPr>
            <p:ph idx="1"/>
          </p:nvPr>
        </p:nvSpPr>
        <p:spPr/>
        <p:txBody>
          <a:bodyPr/>
          <a:lstStyle/>
          <a:p>
            <a:r>
              <a:rPr lang="en-US" dirty="0"/>
              <a:t>	Online Voting Systems have many advantages over the traditional voting system. Some of these advantages are less cost, faster generation results, easy accessibility, accuracy, and low risk of human and mechanical errors.</a:t>
            </a:r>
          </a:p>
          <a:p>
            <a:r>
              <a:rPr lang="en-US" dirty="0"/>
              <a:t>	Future development focused to design a system which can be easy to use and will provide security and privacy of votes on acceptable level by proper authentication and processing section. It is easy to use and it is less time consuming. It is very easy to debug.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1527175" y="3657600"/>
            <a:ext cx="5013960" cy="1767840"/>
          </a:xfrm>
        </p:spPr>
        <p:txBody>
          <a:bodyPr/>
          <a:lstStyle/>
          <a:p>
            <a:r>
              <a:rPr lang="en-US" dirty="0"/>
              <a:t>VENKATESH SAI​</a:t>
            </a:r>
          </a:p>
          <a:p>
            <a:r>
              <a:rPr lang="en-US" dirty="0"/>
              <a:t>SAI TEJA</a:t>
            </a:r>
          </a:p>
          <a:p>
            <a:r>
              <a:rPr lang="en-IN" altLang="en-US" dirty="0"/>
              <a:t>venkateshparvathreddy@gmail.com</a:t>
            </a:r>
          </a:p>
          <a:p>
            <a:r>
              <a:rPr lang="en-IN" altLang="en-US" dirty="0"/>
              <a:t>saitejanunemunthala@gmail.com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6"/>
                </a:solidFill>
                <a:latin typeface="Arial Black" panose="020B0A04020102020204" pitchFamily="34" charset="0"/>
                <a:ea typeface="Arial Regular" pitchFamily="34" charset="-122"/>
                <a:cs typeface="Arial Black" panose="020B0A04020102020204" pitchFamily="34" charset="0"/>
              </a:rPr>
              <a:t>AGENDA</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endParaRPr lang="en-US" dirty="0"/>
          </a:p>
          <a:p>
            <a:r>
              <a:rPr lang="en-US" sz="1800" dirty="0"/>
              <a:t>An online voting system(OVS) is a software platform that allows groups to securely conduct votes and elections. High-quality online voting system balance ballot security, accessibility, and the overall requirements of an organization’s voting event.</a:t>
            </a:r>
          </a:p>
        </p:txBody>
      </p:sp>
      <p:sp>
        <p:nvSpPr>
          <p:cNvPr id="14" name="Footer Placeholder 13"/>
          <p:cNvSpPr>
            <a:spLocks noGrp="1"/>
          </p:cNvSpPr>
          <p:nvPr>
            <p:ph type="ftr" sz="quarter" idx="11"/>
          </p:nvPr>
        </p:nvSpPr>
        <p:spPr/>
        <p:txBody>
          <a:bodyPr/>
          <a:lstStyle/>
          <a:p>
            <a:r>
              <a:rPr lang="en-US"/>
              <a:t>ONLINE_VOTING SYSTEM</a:t>
            </a:r>
            <a:endParaRPr lang="en-US" dirty="0"/>
          </a:p>
        </p:txBody>
      </p:sp>
      <p:sp>
        <p:nvSpPr>
          <p:cNvPr id="15" name="Slide Number Placeholder 14"/>
          <p:cNvSpPr>
            <a:spLocks noGrp="1"/>
          </p:cNvSpPr>
          <p:nvPr>
            <p:ph type="sldNum" sz="quarter" idx="12"/>
          </p:nvPr>
        </p:nvSpPr>
        <p:spPr/>
        <p:txBody>
          <a:bodyPr/>
          <a:lstStyle/>
          <a:p>
            <a:fld id="{48F63A3B-78C7-47BE-AE5E-E10140E0464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59" y="1478546"/>
            <a:ext cx="6400800" cy="768096"/>
          </a:xfrm>
        </p:spPr>
        <p:txBody>
          <a:bodyPr/>
          <a:lstStyle/>
          <a:p>
            <a:r>
              <a:rPr lang="en-US" sz="4400" b="1" dirty="0">
                <a:solidFill>
                  <a:schemeClr val="accent6"/>
                </a:solidFill>
                <a:latin typeface="Arial Black" panose="020B0A04020102020204" pitchFamily="34" charset="0"/>
                <a:cs typeface="Arial Black" panose="020B0A04020102020204" pitchFamily="34" charset="0"/>
              </a:rPr>
              <a:t>PRIMARY GOALS</a:t>
            </a:r>
          </a:p>
        </p:txBody>
      </p:sp>
      <p:sp>
        <p:nvSpPr>
          <p:cNvPr id="3" name="Text Placeholder 2"/>
          <p:cNvSpPr>
            <a:spLocks noGrp="1"/>
          </p:cNvSpPr>
          <p:nvPr>
            <p:ph type="body" idx="1"/>
          </p:nvPr>
        </p:nvSpPr>
        <p:spPr>
          <a:xfrm>
            <a:off x="3078480" y="3621024"/>
            <a:ext cx="6661868" cy="1165662"/>
          </a:xfrm>
        </p:spPr>
        <p:txBody>
          <a:bodyPr/>
          <a:lstStyle/>
          <a:p>
            <a:pPr algn="ctr"/>
            <a:r>
              <a:rPr lang="en-US" sz="1800" b="0" i="0" dirty="0">
                <a:effectLst/>
                <a:latin typeface="Arial" panose="020B0604020202020204" pitchFamily="34" charset="0"/>
              </a:rPr>
              <a:t>Electronic voting technology intends to speed the counting of ballots, reduce the cost of paying staff to count votes manually and can provide improved accessibility for disabled voters</a:t>
            </a:r>
            <a:r>
              <a:rPr lang="en-US" b="0" i="0" dirty="0">
                <a:solidFill>
                  <a:srgbClr val="BDC1C6"/>
                </a:solidFill>
                <a:effectLst/>
                <a:latin typeface="Arial" panose="020B0604020202020204" pitchFamily="34" charset="0"/>
              </a:rPr>
              <a:t>.</a:t>
            </a:r>
            <a:endParaRPr lang="en-US" sz="2400" dirty="0">
              <a:solidFill>
                <a:schemeClr val="accent6"/>
              </a:solidFill>
              <a:latin typeface="Sabon Next LT" panose="02000500000000000000" pitchFamily="2" charset="0"/>
              <a:cs typeface="Sabon Next LT" panose="02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MEET OUR TEAM</a:t>
            </a:r>
          </a:p>
        </p:txBody>
      </p:sp>
      <p:sp>
        <p:nvSpPr>
          <p:cNvPr id="73" name="Footer Placeholder 72"/>
          <p:cNvSpPr>
            <a:spLocks noGrp="1"/>
          </p:cNvSpPr>
          <p:nvPr>
            <p:ph type="ftr" sz="quarter" idx="11"/>
          </p:nvPr>
        </p:nvSpPr>
        <p:spPr/>
        <p:txBody>
          <a:bodyPr/>
          <a:lstStyle/>
          <a:p>
            <a:r>
              <a:rPr lang="en-US"/>
              <a:t>ONLINE_VOTING SYSTEM</a:t>
            </a:r>
            <a:endParaRPr lang="en-US" dirty="0"/>
          </a:p>
        </p:txBody>
      </p:sp>
      <p:sp>
        <p:nvSpPr>
          <p:cNvPr id="74" name="Slide Number Placeholder 73"/>
          <p:cNvSpPr>
            <a:spLocks noGrp="1"/>
          </p:cNvSpPr>
          <p:nvPr>
            <p:ph type="sldNum" sz="quarter" idx="12"/>
          </p:nvPr>
        </p:nvSpPr>
        <p:spPr/>
        <p:txBody>
          <a:bodyPr/>
          <a:lstStyle/>
          <a:p>
            <a:fld id="{48F63A3B-78C7-47BE-AE5E-E10140E04643}" type="slidenum">
              <a:rPr lang="en-US" smtClean="0"/>
              <a:t>5</a:t>
            </a:fld>
            <a:endParaRPr lang="en-US" dirty="0"/>
          </a:p>
        </p:txBody>
      </p:sp>
      <p:sp>
        <p:nvSpPr>
          <p:cNvPr id="2" name="Text Placeholder 1"/>
          <p:cNvSpPr>
            <a:spLocks noGrp="1"/>
          </p:cNvSpPr>
          <p:nvPr>
            <p:ph type="body" sz="quarter" idx="14"/>
          </p:nvPr>
        </p:nvSpPr>
        <p:spPr>
          <a:xfrm>
            <a:off x="1900988" y="4075115"/>
            <a:ext cx="2598737" cy="1109662"/>
          </a:xfrm>
        </p:spPr>
        <p:txBody>
          <a:bodyPr/>
          <a:lstStyle/>
          <a:p>
            <a:r>
              <a:rPr lang="en-US" dirty="0"/>
              <a:t>Venkatesh </a:t>
            </a:r>
            <a:r>
              <a:rPr lang="en-US" dirty="0" err="1"/>
              <a:t>sai</a:t>
            </a:r>
            <a:endParaRPr lang="en-US" dirty="0"/>
          </a:p>
        </p:txBody>
      </p:sp>
      <p:sp>
        <p:nvSpPr>
          <p:cNvPr id="5" name="Text Placeholder 4"/>
          <p:cNvSpPr>
            <a:spLocks noGrp="1"/>
          </p:cNvSpPr>
          <p:nvPr>
            <p:ph type="body" sz="quarter" idx="15"/>
          </p:nvPr>
        </p:nvSpPr>
        <p:spPr>
          <a:xfrm>
            <a:off x="2058621" y="4733658"/>
            <a:ext cx="2283472" cy="365125"/>
          </a:xfrm>
        </p:spPr>
        <p:txBody>
          <a:bodyPr/>
          <a:lstStyle/>
          <a:p>
            <a:r>
              <a:rPr lang="en-US" dirty="0"/>
              <a:t>President</a:t>
            </a:r>
          </a:p>
        </p:txBody>
      </p:sp>
      <p:sp>
        <p:nvSpPr>
          <p:cNvPr id="6" name="Text Placeholder 5"/>
          <p:cNvSpPr>
            <a:spLocks noGrp="1"/>
          </p:cNvSpPr>
          <p:nvPr>
            <p:ph type="body" sz="quarter" idx="16"/>
          </p:nvPr>
        </p:nvSpPr>
        <p:spPr>
          <a:xfrm>
            <a:off x="7086883" y="4075115"/>
            <a:ext cx="2598737" cy="1109662"/>
          </a:xfrm>
        </p:spPr>
        <p:txBody>
          <a:bodyPr/>
          <a:lstStyle/>
          <a:p>
            <a:r>
              <a:rPr lang="en-US" dirty="0"/>
              <a:t>Sai </a:t>
            </a:r>
            <a:r>
              <a:rPr lang="en-US" dirty="0" err="1"/>
              <a:t>teja</a:t>
            </a:r>
            <a:endParaRPr lang="en-US" dirty="0"/>
          </a:p>
        </p:txBody>
      </p:sp>
      <p:sp>
        <p:nvSpPr>
          <p:cNvPr id="8" name="Text Placeholder 7"/>
          <p:cNvSpPr>
            <a:spLocks noGrp="1"/>
          </p:cNvSpPr>
          <p:nvPr>
            <p:ph type="body" sz="quarter" idx="18"/>
          </p:nvPr>
        </p:nvSpPr>
        <p:spPr>
          <a:xfrm>
            <a:off x="7244515" y="4733659"/>
            <a:ext cx="2283472" cy="365125"/>
          </a:xfrm>
        </p:spPr>
        <p:txBody>
          <a:bodyPr/>
          <a:lstStyle/>
          <a:p>
            <a:r>
              <a:rPr lang="en-US" dirty="0"/>
              <a:t>Wise-president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23"/>
          <p:cNvPicPr>
            <a:picLocks noGrp="1" noChangeAspect="1"/>
          </p:cNvPicPr>
          <p:nvPr>
            <p:ph idx="1"/>
          </p:nvPr>
        </p:nvPicPr>
        <p:blipFill>
          <a:blip r:embed="rId2"/>
          <a:stretch>
            <a:fillRect/>
          </a:stretch>
        </p:blipFill>
        <p:spPr>
          <a:xfrm>
            <a:off x="7951" y="-11926"/>
            <a:ext cx="12169881" cy="6869926"/>
          </a:xfrm>
        </p:spPr>
      </p:pic>
      <p:sp>
        <p:nvSpPr>
          <p:cNvPr id="5" name="Slide Number Placeholder 4"/>
          <p:cNvSpPr>
            <a:spLocks noGrp="1"/>
          </p:cNvSpPr>
          <p:nvPr>
            <p:ph type="sldNum" sz="quarter" idx="12"/>
          </p:nvPr>
        </p:nvSpPr>
        <p:spPr/>
        <p:txBody>
          <a:bodyPr/>
          <a:lstStyle/>
          <a:p>
            <a:fld id="{48F63A3B-78C7-47BE-AE5E-E10140E04643}" type="slidenum">
              <a:rPr lang="en-US" smtClean="0"/>
              <a:t>6</a:t>
            </a:fld>
            <a:endParaRPr lang="en-US" dirty="0"/>
          </a:p>
        </p:txBody>
      </p:sp>
      <p:sp>
        <p:nvSpPr>
          <p:cNvPr id="25" name="Footer Placeholder 24"/>
          <p:cNvSpPr>
            <a:spLocks noGrp="1"/>
          </p:cNvSpPr>
          <p:nvPr>
            <p:ph type="ftr" sz="quarter" idx="11"/>
          </p:nvPr>
        </p:nvSpPr>
        <p:spPr/>
        <p:txBody>
          <a:bodyPr/>
          <a:lstStyle/>
          <a:p>
            <a:r>
              <a:rPr lang="en-US"/>
              <a:t>ONLINE_VOTING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It provides website with related information to visitors.</a:t>
            </a:r>
          </a:p>
          <a:p>
            <a:pPr marL="285750" indent="-285750">
              <a:buFont typeface="Arial" panose="020B0604020202020204" pitchFamily="34" charset="0"/>
              <a:buChar char="•"/>
            </a:pPr>
            <a:r>
              <a:rPr lang="en-US" dirty="0"/>
              <a:t>It provides login facility to voters and admin.</a:t>
            </a:r>
          </a:p>
          <a:p>
            <a:pPr marL="285750" indent="-285750">
              <a:buFont typeface="Arial" panose="020B0604020202020204" pitchFamily="34" charset="0"/>
              <a:buChar char="•"/>
            </a:pPr>
            <a:r>
              <a:rPr lang="en-US" dirty="0"/>
              <a:t>Casting vote is possible only after authentication of voter</a:t>
            </a:r>
          </a:p>
          <a:p>
            <a:pPr marL="285750" indent="-285750">
              <a:buFont typeface="Arial" panose="020B0604020202020204" pitchFamily="34" charset="0"/>
              <a:buChar char="•"/>
            </a:pPr>
            <a:r>
              <a:rPr lang="en-US" dirty="0"/>
              <a:t>Admin can generate result with a click.</a:t>
            </a:r>
          </a:p>
          <a:p>
            <a:endParaRPr lang="en-IN" dirty="0"/>
          </a:p>
        </p:txBody>
      </p:sp>
      <p:sp>
        <p:nvSpPr>
          <p:cNvPr id="4" name="Footer Placeholder 3"/>
          <p:cNvSpPr>
            <a:spLocks noGrp="1"/>
          </p:cNvSpPr>
          <p:nvPr>
            <p:ph type="ftr" sz="quarter" idx="11"/>
          </p:nvPr>
        </p:nvSpPr>
        <p:spPr/>
        <p:txBody>
          <a:bodyPr/>
          <a:lstStyle/>
          <a:p>
            <a:r>
              <a:rPr lang="en-US" dirty="0"/>
              <a:t>ONLINE_VOTING SYSTEM</a:t>
            </a:r>
          </a:p>
        </p:txBody>
      </p:sp>
      <p:sp>
        <p:nvSpPr>
          <p:cNvPr id="5" name="Slide Number Placeholder 4"/>
          <p:cNvSpPr>
            <a:spLocks noGrp="1"/>
          </p:cNvSpPr>
          <p:nvPr>
            <p:ph type="sldNum" sz="quarter" idx="12"/>
          </p:nvPr>
        </p:nvSpPr>
        <p:spPr/>
        <p:txBody>
          <a:bodyPr/>
          <a:lstStyle/>
          <a:p>
            <a:fld id="{48F63A3B-78C7-47BE-AE5E-E10140E04643}"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TIMELINE</a:t>
            </a:r>
          </a:p>
        </p:txBody>
      </p:sp>
      <p:sp>
        <p:nvSpPr>
          <p:cNvPr id="175" name="Slide Number Placeholder 174"/>
          <p:cNvSpPr>
            <a:spLocks noGrp="1"/>
          </p:cNvSpPr>
          <p:nvPr>
            <p:ph type="sldNum" sz="quarter" idx="12"/>
          </p:nvPr>
        </p:nvSpPr>
        <p:spPr/>
        <p:txBody>
          <a:bodyPr/>
          <a:lstStyle/>
          <a:p>
            <a:fld id="{48F63A3B-78C7-47BE-AE5E-E10140E04643}" type="slidenum">
              <a:rPr lang="en-US" smtClean="0"/>
              <a:t>8</a:t>
            </a:fld>
            <a:endParaRPr lang="en-US" dirty="0"/>
          </a:p>
        </p:txBody>
      </p:sp>
      <p:sp>
        <p:nvSpPr>
          <p:cNvPr id="56" name="Text Placeholder 55"/>
          <p:cNvSpPr>
            <a:spLocks noGrp="1"/>
          </p:cNvSpPr>
          <p:nvPr>
            <p:ph type="body" idx="1"/>
          </p:nvPr>
        </p:nvSpPr>
        <p:spPr/>
        <p:txBody>
          <a:bodyPr/>
          <a:lstStyle/>
          <a:p>
            <a:pPr lvl="0"/>
            <a:r>
              <a:rPr lang="en-US" dirty="0"/>
              <a:t>sept 2022</a:t>
            </a:r>
          </a:p>
        </p:txBody>
      </p:sp>
      <p:sp>
        <p:nvSpPr>
          <p:cNvPr id="57" name="Text Placeholder 56"/>
          <p:cNvSpPr>
            <a:spLocks noGrp="1"/>
          </p:cNvSpPr>
          <p:nvPr>
            <p:ph type="body" sz="quarter" idx="3"/>
          </p:nvPr>
        </p:nvSpPr>
        <p:spPr/>
        <p:txBody>
          <a:bodyPr/>
          <a:lstStyle/>
          <a:p>
            <a:pPr lvl="0"/>
            <a:r>
              <a:rPr lang="en-US" dirty="0"/>
              <a:t>Oct(mid) 2022</a:t>
            </a:r>
          </a:p>
        </p:txBody>
      </p:sp>
      <p:sp>
        <p:nvSpPr>
          <p:cNvPr id="58" name="Text Placeholder 57"/>
          <p:cNvSpPr>
            <a:spLocks noGrp="1"/>
          </p:cNvSpPr>
          <p:nvPr>
            <p:ph type="body" sz="quarter" idx="13"/>
          </p:nvPr>
        </p:nvSpPr>
        <p:spPr/>
        <p:txBody>
          <a:bodyPr/>
          <a:lstStyle/>
          <a:p>
            <a:pPr lvl="0"/>
            <a:r>
              <a:rPr lang="en-US" dirty="0"/>
              <a:t>Oct 2022</a:t>
            </a:r>
          </a:p>
        </p:txBody>
      </p:sp>
      <p:sp>
        <p:nvSpPr>
          <p:cNvPr id="59" name="Text Placeholder 58"/>
          <p:cNvSpPr>
            <a:spLocks noGrp="1"/>
          </p:cNvSpPr>
          <p:nvPr>
            <p:ph type="body" sz="quarter" idx="15"/>
          </p:nvPr>
        </p:nvSpPr>
        <p:spPr/>
        <p:txBody>
          <a:bodyPr/>
          <a:lstStyle/>
          <a:p>
            <a:pPr lvl="0"/>
            <a:r>
              <a:rPr lang="en-US"/>
              <a:t>7-NOV 2022</a:t>
            </a:r>
            <a:endParaRPr lang="en-US" dirty="0"/>
          </a:p>
        </p:txBody>
      </p:sp>
      <p:sp>
        <p:nvSpPr>
          <p:cNvPr id="60" name="Text Placeholder 59"/>
          <p:cNvSpPr>
            <a:spLocks noGrp="1"/>
          </p:cNvSpPr>
          <p:nvPr>
            <p:ph type="body" sz="quarter" idx="17"/>
          </p:nvPr>
        </p:nvSpPr>
        <p:spPr/>
        <p:txBody>
          <a:bodyPr/>
          <a:lstStyle/>
          <a:p>
            <a:pPr lvl="0"/>
            <a:r>
              <a:rPr lang="en-US" dirty="0"/>
              <a:t>10-Nov 2022</a:t>
            </a:r>
          </a:p>
        </p:txBody>
      </p:sp>
      <p:sp>
        <p:nvSpPr>
          <p:cNvPr id="139" name="Rectangle 138" descr="Timeline marke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p:cNvSpPr>
            <a:spLocks noGrp="1"/>
          </p:cNvSpPr>
          <p:nvPr>
            <p:ph type="body" sz="quarter" idx="18"/>
          </p:nvPr>
        </p:nvSpPr>
        <p:spPr/>
        <p:txBody>
          <a:bodyPr/>
          <a:lstStyle/>
          <a:p>
            <a:pPr lvl="0"/>
            <a:r>
              <a:rPr lang="en-US" dirty="0"/>
              <a:t>Build the HTML </a:t>
            </a:r>
          </a:p>
          <a:p>
            <a:pPr lvl="0"/>
            <a:r>
              <a:rPr lang="en-US" dirty="0"/>
              <a:t>File for OVS</a:t>
            </a:r>
          </a:p>
        </p:txBody>
      </p:sp>
      <p:sp>
        <p:nvSpPr>
          <p:cNvPr id="25" name="Text Placeholder 24"/>
          <p:cNvSpPr>
            <a:spLocks noGrp="1"/>
          </p:cNvSpPr>
          <p:nvPr>
            <p:ph type="body" sz="quarter" idx="19"/>
          </p:nvPr>
        </p:nvSpPr>
        <p:spPr/>
        <p:txBody>
          <a:bodyPr/>
          <a:lstStyle/>
          <a:p>
            <a:pPr lvl="0"/>
            <a:r>
              <a:rPr lang="en-US" dirty="0"/>
              <a:t>Use of </a:t>
            </a:r>
            <a:r>
              <a:rPr lang="en-US" dirty="0" err="1"/>
              <a:t>css</a:t>
            </a:r>
            <a:r>
              <a:rPr lang="en-US" dirty="0"/>
              <a:t> and preparing the ER-diagram for </a:t>
            </a:r>
          </a:p>
          <a:p>
            <a:pPr lvl="0"/>
            <a:r>
              <a:rPr lang="en-US" dirty="0"/>
              <a:t>OVS</a:t>
            </a:r>
          </a:p>
        </p:txBody>
      </p:sp>
      <p:sp>
        <p:nvSpPr>
          <p:cNvPr id="26" name="Text Placeholder 25"/>
          <p:cNvSpPr>
            <a:spLocks noGrp="1"/>
          </p:cNvSpPr>
          <p:nvPr>
            <p:ph type="body" sz="quarter" idx="20"/>
          </p:nvPr>
        </p:nvSpPr>
        <p:spPr/>
        <p:txBody>
          <a:bodyPr/>
          <a:lstStyle/>
          <a:p>
            <a:pPr lvl="0"/>
            <a:r>
              <a:rPr lang="en-US" dirty="0"/>
              <a:t>Creating the online sample webpage using Django</a:t>
            </a:r>
          </a:p>
        </p:txBody>
      </p:sp>
      <p:sp>
        <p:nvSpPr>
          <p:cNvPr id="27" name="Text Placeholder 26"/>
          <p:cNvSpPr>
            <a:spLocks noGrp="1"/>
          </p:cNvSpPr>
          <p:nvPr>
            <p:ph type="body" sz="quarter" idx="21"/>
          </p:nvPr>
        </p:nvSpPr>
        <p:spPr/>
        <p:txBody>
          <a:bodyPr/>
          <a:lstStyle/>
          <a:p>
            <a:pPr lvl="0"/>
            <a:r>
              <a:rPr lang="en-US" dirty="0"/>
              <a:t>Combining the backend part to frontend </a:t>
            </a:r>
          </a:p>
        </p:txBody>
      </p:sp>
      <p:sp>
        <p:nvSpPr>
          <p:cNvPr id="28" name="Text Placeholder 27"/>
          <p:cNvSpPr>
            <a:spLocks noGrp="1"/>
          </p:cNvSpPr>
          <p:nvPr>
            <p:ph type="body" sz="quarter" idx="22"/>
          </p:nvPr>
        </p:nvSpPr>
        <p:spPr/>
        <p:txBody>
          <a:bodyPr/>
          <a:lstStyle/>
          <a:p>
            <a:pPr lvl="0"/>
            <a:r>
              <a:rPr lang="en-US" dirty="0"/>
              <a:t>Adding the </a:t>
            </a:r>
            <a:r>
              <a:rPr lang="en-US" dirty="0" err="1"/>
              <a:t>SQLlite</a:t>
            </a:r>
            <a:r>
              <a:rPr lang="en-US" dirty="0"/>
              <a:t> to project as database</a:t>
            </a:r>
          </a:p>
          <a:p>
            <a:pPr lvl="0"/>
            <a:r>
              <a:rPr lang="en-US" dirty="0"/>
              <a:t>And final presentation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325" y="731520"/>
            <a:ext cx="8009349" cy="768096"/>
          </a:xfrm>
        </p:spPr>
        <p:txBody>
          <a:bodyPr/>
          <a:lstStyle/>
          <a:p>
            <a:r>
              <a:rPr lang="en-IN" dirty="0"/>
              <a:t>System architecture</a:t>
            </a:r>
          </a:p>
        </p:txBody>
      </p:sp>
      <p:pic>
        <p:nvPicPr>
          <p:cNvPr id="7" name="Content Placeholder 6"/>
          <p:cNvPicPr>
            <a:picLocks noGrp="1" noChangeAspect="1"/>
          </p:cNvPicPr>
          <p:nvPr>
            <p:ph idx="1"/>
          </p:nvPr>
        </p:nvPicPr>
        <p:blipFill>
          <a:blip r:embed="rId2"/>
          <a:stretch>
            <a:fillRect/>
          </a:stretch>
        </p:blipFill>
        <p:spPr>
          <a:xfrm>
            <a:off x="2482642" y="2536466"/>
            <a:ext cx="8509208" cy="3380685"/>
          </a:xfrm>
        </p:spPr>
      </p:pic>
      <p:sp>
        <p:nvSpPr>
          <p:cNvPr id="4" name="Footer Placeholder 3"/>
          <p:cNvSpPr>
            <a:spLocks noGrp="1"/>
          </p:cNvSpPr>
          <p:nvPr>
            <p:ph type="ftr" sz="quarter" idx="11"/>
          </p:nvPr>
        </p:nvSpPr>
        <p:spPr/>
        <p:txBody>
          <a:bodyPr/>
          <a:lstStyle/>
          <a:p>
            <a:r>
              <a:rPr lang="en-US"/>
              <a:t>ONLINE_VOTING SYSTEM</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9</a:t>
            </a:fld>
            <a:endParaRPr lang="en-US" dirty="0"/>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TotalTime>
  <Words>453</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Sabon Next LT</vt:lpstr>
      <vt:lpstr>Office Theme</vt:lpstr>
      <vt:lpstr>A PROJECT  PRESENTATION  ON ONLINE-VOTING SYSTEM </vt:lpstr>
      <vt:lpstr>AGENDA</vt:lpstr>
      <vt:lpstr>Introduction</vt:lpstr>
      <vt:lpstr>PRIMARY GOALS</vt:lpstr>
      <vt:lpstr>MEET OUR TEAM</vt:lpstr>
      <vt:lpstr>PowerPoint Presentation</vt:lpstr>
      <vt:lpstr>SCOPE.??</vt:lpstr>
      <vt:lpstr>TIMELINE</vt:lpstr>
      <vt:lpstr>System architecture</vt:lpstr>
      <vt:lpstr>AREAS OF FOCUS </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ONLINE-VOTING SYSTEM </dc:title>
  <dc:creator>saitejanunemunthala@gmail.com</dc:creator>
  <cp:lastModifiedBy>saitejanunemunthala@gmail.com</cp:lastModifiedBy>
  <cp:revision>5</cp:revision>
  <dcterms:created xsi:type="dcterms:W3CDTF">2022-11-09T16:39:00Z</dcterms:created>
  <dcterms:modified xsi:type="dcterms:W3CDTF">2022-11-17T13:05:30Z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F850467AE8694AB189FC905C7E88E6CE</vt:lpwstr>
  </property>
  <property fmtid="{D5CDD505-2E9C-101B-9397-08002B2CF9AE}" pid="3" name="KSOProductBuildVer">
    <vt:lpwstr>1033-11.2.0.11380</vt:lpwstr>
  </property>
</Properties>
</file>