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58" r:id="rId4"/>
    <p:sldId id="274" r:id="rId5"/>
    <p:sldId id="260" r:id="rId6"/>
    <p:sldId id="273" r:id="rId7"/>
    <p:sldId id="261" r:id="rId8"/>
    <p:sldId id="278" r:id="rId9"/>
    <p:sldId id="279" r:id="rId10"/>
    <p:sldId id="272" r:id="rId11"/>
    <p:sldId id="264" r:id="rId12"/>
    <p:sldId id="271" r:id="rId13"/>
    <p:sldId id="266" r:id="rId14"/>
    <p:sldId id="275" r:id="rId15"/>
    <p:sldId id="268" r:id="rId16"/>
  </p:sldIdLst>
  <p:sldSz cx="18288000" cy="10287000"/>
  <p:notesSz cx="6858000" cy="9144000"/>
  <p:embeddedFontLst>
    <p:embeddedFont>
      <p:font typeface="Canva Sans" panose="020B0604020202020204" charset="0"/>
      <p:regular r:id="rId17"/>
    </p:embeddedFont>
    <p:embeddedFont>
      <p:font typeface="Poppins Black" panose="00000A00000000000000" pitchFamily="2" charset="0"/>
      <p:bold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Times New Roman Bold" panose="02020803070505020304" pitchFamily="18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D1755-A41D-4483-803B-EE1A6F25A605}" v="90" dt="2025-04-22T02:56:2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4622" autoAdjust="0"/>
  </p:normalViewPr>
  <p:slideViewPr>
    <p:cSldViewPr>
      <p:cViewPr varScale="1">
        <p:scale>
          <a:sx n="70" d="100"/>
          <a:sy n="70" d="100"/>
        </p:scale>
        <p:origin x="9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BC73C-EE4A-46F7-AF21-989D3AD7FB8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3FA1FB-2B8D-4791-A419-4A2F90922249}">
      <dgm:prSet/>
      <dgm:spPr/>
      <dgm:t>
        <a:bodyPr/>
        <a:lstStyle/>
        <a:p>
          <a:r>
            <a:rPr lang="en-US" b="1" i="0" dirty="0"/>
            <a:t>Database Tables</a:t>
          </a:r>
          <a:endParaRPr lang="en-US" dirty="0"/>
        </a:p>
      </dgm:t>
    </dgm:pt>
    <dgm:pt modelId="{66F98424-E035-43BB-8384-ECB89F86E9DE}" type="parTrans" cxnId="{8EB809F2-988D-4F7C-BDCF-D5E6CC08FAF5}">
      <dgm:prSet/>
      <dgm:spPr/>
      <dgm:t>
        <a:bodyPr/>
        <a:lstStyle/>
        <a:p>
          <a:endParaRPr lang="en-US"/>
        </a:p>
      </dgm:t>
    </dgm:pt>
    <dgm:pt modelId="{A7D6F3C7-6534-435D-A895-337A03BCCB5A}" type="sibTrans" cxnId="{8EB809F2-988D-4F7C-BDCF-D5E6CC08FAF5}">
      <dgm:prSet/>
      <dgm:spPr/>
      <dgm:t>
        <a:bodyPr/>
        <a:lstStyle/>
        <a:p>
          <a:endParaRPr lang="en-US"/>
        </a:p>
      </dgm:t>
    </dgm:pt>
    <dgm:pt modelId="{D3ACEB66-A5B7-45DF-894F-E50A7FC222A1}">
      <dgm:prSet/>
      <dgm:spPr/>
      <dgm:t>
        <a:bodyPr/>
        <a:lstStyle/>
        <a:p>
          <a:r>
            <a:rPr lang="en-US" b="1" i="0"/>
            <a:t>Users</a:t>
          </a:r>
          <a:endParaRPr lang="en-US"/>
        </a:p>
      </dgm:t>
    </dgm:pt>
    <dgm:pt modelId="{1CC64F7A-8DA2-4702-9ED6-9D1351C809BB}" type="parTrans" cxnId="{76AB7286-C175-494B-A63C-4782052ADA9C}">
      <dgm:prSet/>
      <dgm:spPr/>
      <dgm:t>
        <a:bodyPr/>
        <a:lstStyle/>
        <a:p>
          <a:endParaRPr lang="en-US"/>
        </a:p>
      </dgm:t>
    </dgm:pt>
    <dgm:pt modelId="{940D5732-3518-448D-BF06-ED0F377F3712}" type="sibTrans" cxnId="{76AB7286-C175-494B-A63C-4782052ADA9C}">
      <dgm:prSet/>
      <dgm:spPr/>
      <dgm:t>
        <a:bodyPr/>
        <a:lstStyle/>
        <a:p>
          <a:endParaRPr lang="en-US"/>
        </a:p>
      </dgm:t>
    </dgm:pt>
    <dgm:pt modelId="{425BC1BB-B2B4-4F4B-B32F-466D14B4F3C7}">
      <dgm:prSet/>
      <dgm:spPr/>
      <dgm:t>
        <a:bodyPr/>
        <a:lstStyle/>
        <a:p>
          <a:r>
            <a:rPr lang="en-US" b="0" i="0"/>
            <a:t>Stores user information and authentication details</a:t>
          </a:r>
          <a:endParaRPr lang="en-US"/>
        </a:p>
      </dgm:t>
    </dgm:pt>
    <dgm:pt modelId="{BA5F29DC-2E26-4C0B-A04C-242E1F446E98}" type="parTrans" cxnId="{B41A25B7-D5C5-416E-A701-52E2326C9348}">
      <dgm:prSet/>
      <dgm:spPr/>
      <dgm:t>
        <a:bodyPr/>
        <a:lstStyle/>
        <a:p>
          <a:endParaRPr lang="en-US"/>
        </a:p>
      </dgm:t>
    </dgm:pt>
    <dgm:pt modelId="{CF4B3436-71DA-4C1C-8783-4B6D0F64BD6C}" type="sibTrans" cxnId="{B41A25B7-D5C5-416E-A701-52E2326C9348}">
      <dgm:prSet/>
      <dgm:spPr/>
      <dgm:t>
        <a:bodyPr/>
        <a:lstStyle/>
        <a:p>
          <a:endParaRPr lang="en-US"/>
        </a:p>
      </dgm:t>
    </dgm:pt>
    <dgm:pt modelId="{D3D52658-895A-4884-8E50-12EC31B0FB99}">
      <dgm:prSet/>
      <dgm:spPr/>
      <dgm:t>
        <a:bodyPr/>
        <a:lstStyle/>
        <a:p>
          <a:r>
            <a:rPr lang="en-US" b="0" i="0"/>
            <a:t>Manages user roles (admin/customer)</a:t>
          </a:r>
          <a:endParaRPr lang="en-US"/>
        </a:p>
      </dgm:t>
    </dgm:pt>
    <dgm:pt modelId="{D367B72C-3591-4E60-8DDF-D015C7EBD4E3}" type="parTrans" cxnId="{5F185442-2551-40CC-B673-55C2171B8705}">
      <dgm:prSet/>
      <dgm:spPr/>
      <dgm:t>
        <a:bodyPr/>
        <a:lstStyle/>
        <a:p>
          <a:endParaRPr lang="en-US"/>
        </a:p>
      </dgm:t>
    </dgm:pt>
    <dgm:pt modelId="{B573A925-1631-4330-AF6E-818406181675}" type="sibTrans" cxnId="{5F185442-2551-40CC-B673-55C2171B8705}">
      <dgm:prSet/>
      <dgm:spPr/>
      <dgm:t>
        <a:bodyPr/>
        <a:lstStyle/>
        <a:p>
          <a:endParaRPr lang="en-US"/>
        </a:p>
      </dgm:t>
    </dgm:pt>
    <dgm:pt modelId="{5ED7E515-52E2-47C3-8D76-A621DF6110D6}">
      <dgm:prSet/>
      <dgm:spPr/>
      <dgm:t>
        <a:bodyPr/>
        <a:lstStyle/>
        <a:p>
          <a:r>
            <a:rPr lang="en-US" b="1" i="0"/>
            <a:t>Products</a:t>
          </a:r>
          <a:endParaRPr lang="en-US"/>
        </a:p>
      </dgm:t>
    </dgm:pt>
    <dgm:pt modelId="{2F8A61A9-CC82-4120-AAA4-CBF673DDE5E0}" type="parTrans" cxnId="{5D64E822-6084-44F2-BA26-00CB66145825}">
      <dgm:prSet/>
      <dgm:spPr/>
      <dgm:t>
        <a:bodyPr/>
        <a:lstStyle/>
        <a:p>
          <a:endParaRPr lang="en-US"/>
        </a:p>
      </dgm:t>
    </dgm:pt>
    <dgm:pt modelId="{876C318D-B8F8-4B5C-8542-9E29C20DE1A4}" type="sibTrans" cxnId="{5D64E822-6084-44F2-BA26-00CB66145825}">
      <dgm:prSet/>
      <dgm:spPr/>
      <dgm:t>
        <a:bodyPr/>
        <a:lstStyle/>
        <a:p>
          <a:endParaRPr lang="en-US"/>
        </a:p>
      </dgm:t>
    </dgm:pt>
    <dgm:pt modelId="{43B7500E-EA2D-43E2-BE10-44A9E1F846B2}">
      <dgm:prSet/>
      <dgm:spPr/>
      <dgm:t>
        <a:bodyPr/>
        <a:lstStyle/>
        <a:p>
          <a:r>
            <a:rPr lang="en-US" b="0" i="0"/>
            <a:t>Contains product information</a:t>
          </a:r>
          <a:endParaRPr lang="en-US"/>
        </a:p>
      </dgm:t>
    </dgm:pt>
    <dgm:pt modelId="{6DB85D08-DDC6-4EDF-9F0D-65835299E0A2}" type="parTrans" cxnId="{643516AD-F0FE-4925-97EF-070D2DF3F569}">
      <dgm:prSet/>
      <dgm:spPr/>
      <dgm:t>
        <a:bodyPr/>
        <a:lstStyle/>
        <a:p>
          <a:endParaRPr lang="en-US"/>
        </a:p>
      </dgm:t>
    </dgm:pt>
    <dgm:pt modelId="{8699C13A-51CF-439F-B0D0-018C3640EB79}" type="sibTrans" cxnId="{643516AD-F0FE-4925-97EF-070D2DF3F569}">
      <dgm:prSet/>
      <dgm:spPr/>
      <dgm:t>
        <a:bodyPr/>
        <a:lstStyle/>
        <a:p>
          <a:endParaRPr lang="en-US"/>
        </a:p>
      </dgm:t>
    </dgm:pt>
    <dgm:pt modelId="{D3FF5BD7-8CA2-4B9E-8F28-9259823E4A61}">
      <dgm:prSet/>
      <dgm:spPr/>
      <dgm:t>
        <a:bodyPr/>
        <a:lstStyle/>
        <a:p>
          <a:r>
            <a:rPr lang="en-US" b="0" i="0"/>
            <a:t>Manages inventory and pricing</a:t>
          </a:r>
          <a:endParaRPr lang="en-US"/>
        </a:p>
      </dgm:t>
    </dgm:pt>
    <dgm:pt modelId="{9B4706F2-3921-46D2-85C1-12FDFE595F88}" type="parTrans" cxnId="{4815A539-6E58-4A3B-8EDB-B5CA11D11DAC}">
      <dgm:prSet/>
      <dgm:spPr/>
      <dgm:t>
        <a:bodyPr/>
        <a:lstStyle/>
        <a:p>
          <a:endParaRPr lang="en-US"/>
        </a:p>
      </dgm:t>
    </dgm:pt>
    <dgm:pt modelId="{899381EB-5527-41CE-B0BD-92181D1E39C6}" type="sibTrans" cxnId="{4815A539-6E58-4A3B-8EDB-B5CA11D11DAC}">
      <dgm:prSet/>
      <dgm:spPr/>
      <dgm:t>
        <a:bodyPr/>
        <a:lstStyle/>
        <a:p>
          <a:endParaRPr lang="en-US"/>
        </a:p>
      </dgm:t>
    </dgm:pt>
    <dgm:pt modelId="{3477EC75-AB27-4A20-BCE6-E5F6CC66FA72}">
      <dgm:prSet/>
      <dgm:spPr/>
      <dgm:t>
        <a:bodyPr/>
        <a:lstStyle/>
        <a:p>
          <a:r>
            <a:rPr lang="en-US" b="1" i="0"/>
            <a:t>Orders</a:t>
          </a:r>
          <a:endParaRPr lang="en-US"/>
        </a:p>
      </dgm:t>
    </dgm:pt>
    <dgm:pt modelId="{B36E79F4-A139-47DE-841E-FFFD1707050A}" type="parTrans" cxnId="{814EFB8C-3029-4008-A8BD-F995EE29B62D}">
      <dgm:prSet/>
      <dgm:spPr/>
      <dgm:t>
        <a:bodyPr/>
        <a:lstStyle/>
        <a:p>
          <a:endParaRPr lang="en-US"/>
        </a:p>
      </dgm:t>
    </dgm:pt>
    <dgm:pt modelId="{2E5423EC-FAB8-4E21-9E41-1735D0AD5A21}" type="sibTrans" cxnId="{814EFB8C-3029-4008-A8BD-F995EE29B62D}">
      <dgm:prSet/>
      <dgm:spPr/>
      <dgm:t>
        <a:bodyPr/>
        <a:lstStyle/>
        <a:p>
          <a:endParaRPr lang="en-US"/>
        </a:p>
      </dgm:t>
    </dgm:pt>
    <dgm:pt modelId="{7F90CA52-FC77-4BC2-880A-7735E98D3DCF}">
      <dgm:prSet/>
      <dgm:spPr/>
      <dgm:t>
        <a:bodyPr/>
        <a:lstStyle/>
        <a:p>
          <a:r>
            <a:rPr lang="en-US" b="0" i="0"/>
            <a:t>Tracks customer orders</a:t>
          </a:r>
          <a:endParaRPr lang="en-US"/>
        </a:p>
      </dgm:t>
    </dgm:pt>
    <dgm:pt modelId="{FADEFEEC-0409-453D-8365-DADE79D9D2BE}" type="parTrans" cxnId="{FBC35A88-A925-4F68-98E0-ABF6AC80E162}">
      <dgm:prSet/>
      <dgm:spPr/>
      <dgm:t>
        <a:bodyPr/>
        <a:lstStyle/>
        <a:p>
          <a:endParaRPr lang="en-US"/>
        </a:p>
      </dgm:t>
    </dgm:pt>
    <dgm:pt modelId="{9EF0BADF-260C-4A43-95A8-BC709152807D}" type="sibTrans" cxnId="{FBC35A88-A925-4F68-98E0-ABF6AC80E162}">
      <dgm:prSet/>
      <dgm:spPr/>
      <dgm:t>
        <a:bodyPr/>
        <a:lstStyle/>
        <a:p>
          <a:endParaRPr lang="en-US"/>
        </a:p>
      </dgm:t>
    </dgm:pt>
    <dgm:pt modelId="{92EA2551-2949-4A97-8690-1917FD1AF238}">
      <dgm:prSet/>
      <dgm:spPr/>
      <dgm:t>
        <a:bodyPr/>
        <a:lstStyle/>
        <a:p>
          <a:r>
            <a:rPr lang="en-US" b="0" i="0"/>
            <a:t>Maintains order status and total amount</a:t>
          </a:r>
          <a:endParaRPr lang="en-US"/>
        </a:p>
      </dgm:t>
    </dgm:pt>
    <dgm:pt modelId="{74C6F328-CE09-4C93-A517-D0846360A1EC}" type="parTrans" cxnId="{9E82F885-3BDD-462C-AA7E-4EDBE043257D}">
      <dgm:prSet/>
      <dgm:spPr/>
      <dgm:t>
        <a:bodyPr/>
        <a:lstStyle/>
        <a:p>
          <a:endParaRPr lang="en-US"/>
        </a:p>
      </dgm:t>
    </dgm:pt>
    <dgm:pt modelId="{3A972EF3-49FD-4D13-9F28-0FCCBB564B16}" type="sibTrans" cxnId="{9E82F885-3BDD-462C-AA7E-4EDBE043257D}">
      <dgm:prSet/>
      <dgm:spPr/>
      <dgm:t>
        <a:bodyPr/>
        <a:lstStyle/>
        <a:p>
          <a:endParaRPr lang="en-US"/>
        </a:p>
      </dgm:t>
    </dgm:pt>
    <dgm:pt modelId="{FE882737-720D-4E72-BE7C-3FC2BB959597}">
      <dgm:prSet/>
      <dgm:spPr/>
      <dgm:t>
        <a:bodyPr/>
        <a:lstStyle/>
        <a:p>
          <a:r>
            <a:rPr lang="en-US" b="0" i="0"/>
            <a:t>Links to user and shipping information</a:t>
          </a:r>
          <a:endParaRPr lang="en-US"/>
        </a:p>
      </dgm:t>
    </dgm:pt>
    <dgm:pt modelId="{4CC40D8F-D466-4B37-A92F-4A6BA072E037}" type="parTrans" cxnId="{9D0D3F20-C63D-4EB2-8D8B-951D3AB5B46D}">
      <dgm:prSet/>
      <dgm:spPr/>
      <dgm:t>
        <a:bodyPr/>
        <a:lstStyle/>
        <a:p>
          <a:endParaRPr lang="en-US"/>
        </a:p>
      </dgm:t>
    </dgm:pt>
    <dgm:pt modelId="{F1FE95BF-A9A8-47A5-88BB-36A12F110959}" type="sibTrans" cxnId="{9D0D3F20-C63D-4EB2-8D8B-951D3AB5B46D}">
      <dgm:prSet/>
      <dgm:spPr/>
      <dgm:t>
        <a:bodyPr/>
        <a:lstStyle/>
        <a:p>
          <a:endParaRPr lang="en-US"/>
        </a:p>
      </dgm:t>
    </dgm:pt>
    <dgm:pt modelId="{61F168DC-9911-4B17-A112-72A48961533A}">
      <dgm:prSet/>
      <dgm:spPr/>
      <dgm:t>
        <a:bodyPr/>
        <a:lstStyle/>
        <a:p>
          <a:r>
            <a:rPr lang="en-US" b="1" i="0"/>
            <a:t>OrderDetails</a:t>
          </a:r>
          <a:endParaRPr lang="en-US"/>
        </a:p>
      </dgm:t>
    </dgm:pt>
    <dgm:pt modelId="{45EA7426-EDB6-4F54-85C1-5090850C7BDA}" type="parTrans" cxnId="{F003B38A-1593-4A9D-9C5D-828DF70C9FB6}">
      <dgm:prSet/>
      <dgm:spPr/>
      <dgm:t>
        <a:bodyPr/>
        <a:lstStyle/>
        <a:p>
          <a:endParaRPr lang="en-US"/>
        </a:p>
      </dgm:t>
    </dgm:pt>
    <dgm:pt modelId="{FB50B4C9-0F0E-4506-9523-03E1C09CCB3B}" type="sibTrans" cxnId="{F003B38A-1593-4A9D-9C5D-828DF70C9FB6}">
      <dgm:prSet/>
      <dgm:spPr/>
      <dgm:t>
        <a:bodyPr/>
        <a:lstStyle/>
        <a:p>
          <a:endParaRPr lang="en-US"/>
        </a:p>
      </dgm:t>
    </dgm:pt>
    <dgm:pt modelId="{37444EE0-8E71-4596-965F-BE1DB802855B}">
      <dgm:prSet/>
      <dgm:spPr/>
      <dgm:t>
        <a:bodyPr/>
        <a:lstStyle/>
        <a:p>
          <a:r>
            <a:rPr lang="en-US" b="0" i="0"/>
            <a:t>Stores individual items in each order</a:t>
          </a:r>
          <a:endParaRPr lang="en-US"/>
        </a:p>
      </dgm:t>
    </dgm:pt>
    <dgm:pt modelId="{CE2FAEC3-30F8-4283-9B97-F72B3FBF8AF5}" type="parTrans" cxnId="{DFEADBEE-5E98-4FF6-AF78-37EA15D5DC60}">
      <dgm:prSet/>
      <dgm:spPr/>
      <dgm:t>
        <a:bodyPr/>
        <a:lstStyle/>
        <a:p>
          <a:endParaRPr lang="en-US"/>
        </a:p>
      </dgm:t>
    </dgm:pt>
    <dgm:pt modelId="{C5B5E34B-9891-4AD9-9BF5-B95F4D792084}" type="sibTrans" cxnId="{DFEADBEE-5E98-4FF6-AF78-37EA15D5DC60}">
      <dgm:prSet/>
      <dgm:spPr/>
      <dgm:t>
        <a:bodyPr/>
        <a:lstStyle/>
        <a:p>
          <a:endParaRPr lang="en-US"/>
        </a:p>
      </dgm:t>
    </dgm:pt>
    <dgm:pt modelId="{CAFE321D-2F93-4AF4-B52E-A16D9BBD2EB5}">
      <dgm:prSet/>
      <dgm:spPr/>
      <dgm:t>
        <a:bodyPr/>
        <a:lstStyle/>
        <a:p>
          <a:r>
            <a:rPr lang="en-US" b="0" i="0"/>
            <a:t>Links products to orders</a:t>
          </a:r>
          <a:endParaRPr lang="en-US"/>
        </a:p>
      </dgm:t>
    </dgm:pt>
    <dgm:pt modelId="{8C0826C9-95D7-4F72-82E8-B5CB96DEFC6A}" type="parTrans" cxnId="{5C29321B-C0D5-4684-9376-116A788B44B8}">
      <dgm:prSet/>
      <dgm:spPr/>
      <dgm:t>
        <a:bodyPr/>
        <a:lstStyle/>
        <a:p>
          <a:endParaRPr lang="en-US"/>
        </a:p>
      </dgm:t>
    </dgm:pt>
    <dgm:pt modelId="{9E4C2B25-3278-4A63-9018-FD140DC3B40A}" type="sibTrans" cxnId="{5C29321B-C0D5-4684-9376-116A788B44B8}">
      <dgm:prSet/>
      <dgm:spPr/>
      <dgm:t>
        <a:bodyPr/>
        <a:lstStyle/>
        <a:p>
          <a:endParaRPr lang="en-US"/>
        </a:p>
      </dgm:t>
    </dgm:pt>
    <dgm:pt modelId="{9B807975-E762-4782-9DAF-EE1F570C5C25}">
      <dgm:prSet/>
      <dgm:spPr/>
      <dgm:t>
        <a:bodyPr/>
        <a:lstStyle/>
        <a:p>
          <a:r>
            <a:rPr lang="en-US" b="0" i="0"/>
            <a:t>Maintains quantity and price information</a:t>
          </a:r>
          <a:endParaRPr lang="en-US"/>
        </a:p>
      </dgm:t>
    </dgm:pt>
    <dgm:pt modelId="{9A128DF8-2A1A-40BB-8668-E2E7A4F4137C}" type="parTrans" cxnId="{2435DE1B-B2EB-40AA-8DFE-309E5462384C}">
      <dgm:prSet/>
      <dgm:spPr/>
      <dgm:t>
        <a:bodyPr/>
        <a:lstStyle/>
        <a:p>
          <a:endParaRPr lang="en-US"/>
        </a:p>
      </dgm:t>
    </dgm:pt>
    <dgm:pt modelId="{FF97FCEF-100C-4584-8829-8917D40F1509}" type="sibTrans" cxnId="{2435DE1B-B2EB-40AA-8DFE-309E5462384C}">
      <dgm:prSet/>
      <dgm:spPr/>
      <dgm:t>
        <a:bodyPr/>
        <a:lstStyle/>
        <a:p>
          <a:endParaRPr lang="en-US"/>
        </a:p>
      </dgm:t>
    </dgm:pt>
    <dgm:pt modelId="{F6D4D72A-EB04-491F-BA82-32F290F30F7D}">
      <dgm:prSet/>
      <dgm:spPr/>
      <dgm:t>
        <a:bodyPr/>
        <a:lstStyle/>
        <a:p>
          <a:r>
            <a:rPr lang="en-US" b="1" i="0"/>
            <a:t>HelpTickets</a:t>
          </a:r>
          <a:endParaRPr lang="en-US"/>
        </a:p>
      </dgm:t>
    </dgm:pt>
    <dgm:pt modelId="{B2979935-219B-46AA-8412-6F77A3E4D84A}" type="parTrans" cxnId="{28390189-6B7C-4AAF-BDC6-DA6519C6A68D}">
      <dgm:prSet/>
      <dgm:spPr/>
      <dgm:t>
        <a:bodyPr/>
        <a:lstStyle/>
        <a:p>
          <a:endParaRPr lang="en-US"/>
        </a:p>
      </dgm:t>
    </dgm:pt>
    <dgm:pt modelId="{BB85EBB5-1F0B-4474-86C1-DC1BE97F266A}" type="sibTrans" cxnId="{28390189-6B7C-4AAF-BDC6-DA6519C6A68D}">
      <dgm:prSet/>
      <dgm:spPr/>
      <dgm:t>
        <a:bodyPr/>
        <a:lstStyle/>
        <a:p>
          <a:endParaRPr lang="en-US"/>
        </a:p>
      </dgm:t>
    </dgm:pt>
    <dgm:pt modelId="{7DCA8ACA-B540-4943-8217-A481F7D38799}">
      <dgm:prSet/>
      <dgm:spPr/>
      <dgm:t>
        <a:bodyPr/>
        <a:lstStyle/>
        <a:p>
          <a:r>
            <a:rPr lang="en-US" b="0" i="0"/>
            <a:t>Manages customer support tickets</a:t>
          </a:r>
          <a:endParaRPr lang="en-US"/>
        </a:p>
      </dgm:t>
    </dgm:pt>
    <dgm:pt modelId="{8AD64DFA-16CD-4980-8B25-1D6016693E84}" type="parTrans" cxnId="{7F097ABC-696F-4967-98FE-EDA79EFABCBD}">
      <dgm:prSet/>
      <dgm:spPr/>
      <dgm:t>
        <a:bodyPr/>
        <a:lstStyle/>
        <a:p>
          <a:endParaRPr lang="en-US"/>
        </a:p>
      </dgm:t>
    </dgm:pt>
    <dgm:pt modelId="{E61F83F9-FF2A-4FD7-BE3B-0B3927A97556}" type="sibTrans" cxnId="{7F097ABC-696F-4967-98FE-EDA79EFABCBD}">
      <dgm:prSet/>
      <dgm:spPr/>
      <dgm:t>
        <a:bodyPr/>
        <a:lstStyle/>
        <a:p>
          <a:endParaRPr lang="en-US"/>
        </a:p>
      </dgm:t>
    </dgm:pt>
    <dgm:pt modelId="{7710F1B5-99E4-4964-AA56-CFDC12118C08}">
      <dgm:prSet/>
      <dgm:spPr/>
      <dgm:t>
        <a:bodyPr/>
        <a:lstStyle/>
        <a:p>
          <a:r>
            <a:rPr lang="en-US" b="0" i="0"/>
            <a:t>Links tickets to orders and users</a:t>
          </a:r>
          <a:endParaRPr lang="en-US"/>
        </a:p>
      </dgm:t>
    </dgm:pt>
    <dgm:pt modelId="{66B636B3-FDDB-46BA-8F4E-919183F8C38C}" type="parTrans" cxnId="{3A3DD9DA-7A1B-41C7-A08C-4B76DD53E08D}">
      <dgm:prSet/>
      <dgm:spPr/>
      <dgm:t>
        <a:bodyPr/>
        <a:lstStyle/>
        <a:p>
          <a:endParaRPr lang="en-US"/>
        </a:p>
      </dgm:t>
    </dgm:pt>
    <dgm:pt modelId="{00626A24-2D49-4813-AF3C-2B201103E941}" type="sibTrans" cxnId="{3A3DD9DA-7A1B-41C7-A08C-4B76DD53E08D}">
      <dgm:prSet/>
      <dgm:spPr/>
      <dgm:t>
        <a:bodyPr/>
        <a:lstStyle/>
        <a:p>
          <a:endParaRPr lang="en-US"/>
        </a:p>
      </dgm:t>
    </dgm:pt>
    <dgm:pt modelId="{3BFC5351-A077-4F75-8E6F-0324D87CE2AB}">
      <dgm:prSet/>
      <dgm:spPr/>
      <dgm:t>
        <a:bodyPr/>
        <a:lstStyle/>
        <a:p>
          <a:r>
            <a:rPr lang="en-US" b="0" i="0"/>
            <a:t>Tracks ticket status and responses</a:t>
          </a:r>
          <a:endParaRPr lang="en-US"/>
        </a:p>
      </dgm:t>
    </dgm:pt>
    <dgm:pt modelId="{150851BE-AEEA-4E16-AEAA-8C4E1CD34B84}" type="parTrans" cxnId="{8309AE31-9943-4364-AF53-7888FEBCFBFC}">
      <dgm:prSet/>
      <dgm:spPr/>
      <dgm:t>
        <a:bodyPr/>
        <a:lstStyle/>
        <a:p>
          <a:endParaRPr lang="en-US"/>
        </a:p>
      </dgm:t>
    </dgm:pt>
    <dgm:pt modelId="{AC68AB0B-CC84-4CF1-8FBA-FDC68B5B3A51}" type="sibTrans" cxnId="{8309AE31-9943-4364-AF53-7888FEBCFBFC}">
      <dgm:prSet/>
      <dgm:spPr/>
      <dgm:t>
        <a:bodyPr/>
        <a:lstStyle/>
        <a:p>
          <a:endParaRPr lang="en-US"/>
        </a:p>
      </dgm:t>
    </dgm:pt>
    <dgm:pt modelId="{49550683-3C4C-4515-87E6-7C892E101245}">
      <dgm:prSet/>
      <dgm:spPr/>
      <dgm:t>
        <a:bodyPr/>
        <a:lstStyle/>
        <a:p>
          <a:r>
            <a:rPr lang="en-US" b="1" i="0"/>
            <a:t>Categories</a:t>
          </a:r>
          <a:endParaRPr lang="en-US"/>
        </a:p>
      </dgm:t>
    </dgm:pt>
    <dgm:pt modelId="{2CF71BC7-DB63-40C0-B81A-6202E56D6CAF}" type="parTrans" cxnId="{65DB0EC1-2742-44F1-8B95-B03535964203}">
      <dgm:prSet/>
      <dgm:spPr/>
      <dgm:t>
        <a:bodyPr/>
        <a:lstStyle/>
        <a:p>
          <a:endParaRPr lang="en-US"/>
        </a:p>
      </dgm:t>
    </dgm:pt>
    <dgm:pt modelId="{E8D132F0-5FD5-475A-976A-83A1F9E9A46B}" type="sibTrans" cxnId="{65DB0EC1-2742-44F1-8B95-B03535964203}">
      <dgm:prSet/>
      <dgm:spPr/>
      <dgm:t>
        <a:bodyPr/>
        <a:lstStyle/>
        <a:p>
          <a:endParaRPr lang="en-US"/>
        </a:p>
      </dgm:t>
    </dgm:pt>
    <dgm:pt modelId="{BA3976D6-D6AD-4170-8789-77C72CA94616}">
      <dgm:prSet/>
      <dgm:spPr/>
      <dgm:t>
        <a:bodyPr/>
        <a:lstStyle/>
        <a:p>
          <a:r>
            <a:rPr lang="en-US" b="0" i="0"/>
            <a:t>Organizes products into categories</a:t>
          </a:r>
          <a:endParaRPr lang="en-US"/>
        </a:p>
      </dgm:t>
    </dgm:pt>
    <dgm:pt modelId="{BF5FED77-7CEF-4D9F-86A1-E9B6B8D59C9A}" type="parTrans" cxnId="{DB421719-5AA3-4C85-9377-582403174003}">
      <dgm:prSet/>
      <dgm:spPr/>
      <dgm:t>
        <a:bodyPr/>
        <a:lstStyle/>
        <a:p>
          <a:endParaRPr lang="en-US"/>
        </a:p>
      </dgm:t>
    </dgm:pt>
    <dgm:pt modelId="{1F60C5D9-0ABA-4841-B0A0-4F6679DE2E1A}" type="sibTrans" cxnId="{DB421719-5AA3-4C85-9377-582403174003}">
      <dgm:prSet/>
      <dgm:spPr/>
      <dgm:t>
        <a:bodyPr/>
        <a:lstStyle/>
        <a:p>
          <a:endParaRPr lang="en-US"/>
        </a:p>
      </dgm:t>
    </dgm:pt>
    <dgm:pt modelId="{7182C951-B367-4571-9276-3643990B8790}">
      <dgm:prSet/>
      <dgm:spPr/>
      <dgm:t>
        <a:bodyPr/>
        <a:lstStyle/>
        <a:p>
          <a:r>
            <a:rPr lang="en-US" b="0" i="0"/>
            <a:t>Enables efficient product browsing</a:t>
          </a:r>
          <a:endParaRPr lang="en-US"/>
        </a:p>
      </dgm:t>
    </dgm:pt>
    <dgm:pt modelId="{A13347C8-2569-4083-9721-C26AA5F87257}" type="parTrans" cxnId="{540FEBD1-7AA3-4869-A179-93E52B7A28ED}">
      <dgm:prSet/>
      <dgm:spPr/>
      <dgm:t>
        <a:bodyPr/>
        <a:lstStyle/>
        <a:p>
          <a:endParaRPr lang="en-US"/>
        </a:p>
      </dgm:t>
    </dgm:pt>
    <dgm:pt modelId="{620DB3A3-5E7D-4DBE-BF25-DC1C2E57EB91}" type="sibTrans" cxnId="{540FEBD1-7AA3-4869-A179-93E52B7A28ED}">
      <dgm:prSet/>
      <dgm:spPr/>
      <dgm:t>
        <a:bodyPr/>
        <a:lstStyle/>
        <a:p>
          <a:endParaRPr lang="en-US"/>
        </a:p>
      </dgm:t>
    </dgm:pt>
    <dgm:pt modelId="{9A3A2C0B-E12C-4947-A98A-434E9F959A9E}" type="pres">
      <dgm:prSet presAssocID="{5B3BC73C-EE4A-46F7-AF21-989D3AD7FB8B}" presName="Name0" presStyleCnt="0">
        <dgm:presLayoutVars>
          <dgm:dir/>
          <dgm:animLvl val="lvl"/>
          <dgm:resizeHandles val="exact"/>
        </dgm:presLayoutVars>
      </dgm:prSet>
      <dgm:spPr/>
    </dgm:pt>
    <dgm:pt modelId="{83ECB3CC-0E8E-4C68-A040-78DE75CE5290}" type="pres">
      <dgm:prSet presAssocID="{483FA1FB-2B8D-4791-A419-4A2F90922249}" presName="linNode" presStyleCnt="0"/>
      <dgm:spPr/>
    </dgm:pt>
    <dgm:pt modelId="{3C114A1F-6A50-473F-9EDA-25FD9FFA6329}" type="pres">
      <dgm:prSet presAssocID="{483FA1FB-2B8D-4791-A419-4A2F90922249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B5C4AA1-F975-43D0-9B22-CD8725901930}" type="pres">
      <dgm:prSet presAssocID="{A7D6F3C7-6534-435D-A895-337A03BCCB5A}" presName="sp" presStyleCnt="0"/>
      <dgm:spPr/>
    </dgm:pt>
    <dgm:pt modelId="{305627D8-3D42-4371-AA95-C90090173A07}" type="pres">
      <dgm:prSet presAssocID="{D3ACEB66-A5B7-45DF-894F-E50A7FC222A1}" presName="linNode" presStyleCnt="0"/>
      <dgm:spPr/>
    </dgm:pt>
    <dgm:pt modelId="{225D07AD-71C6-4A9D-B788-0CCD68469598}" type="pres">
      <dgm:prSet presAssocID="{D3ACEB66-A5B7-45DF-894F-E50A7FC222A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07D4DC4-696F-4704-A54D-6E39AD7D33BC}" type="pres">
      <dgm:prSet presAssocID="{D3ACEB66-A5B7-45DF-894F-E50A7FC222A1}" presName="descendantText" presStyleLbl="alignAccFollowNode1" presStyleIdx="0" presStyleCnt="6">
        <dgm:presLayoutVars>
          <dgm:bulletEnabled val="1"/>
        </dgm:presLayoutVars>
      </dgm:prSet>
      <dgm:spPr/>
    </dgm:pt>
    <dgm:pt modelId="{0227239B-2D8B-4155-A058-7FA67AE0024B}" type="pres">
      <dgm:prSet presAssocID="{940D5732-3518-448D-BF06-ED0F377F3712}" presName="sp" presStyleCnt="0"/>
      <dgm:spPr/>
    </dgm:pt>
    <dgm:pt modelId="{26204E44-C7A2-4D7A-B27E-A4CF0510470E}" type="pres">
      <dgm:prSet presAssocID="{5ED7E515-52E2-47C3-8D76-A621DF6110D6}" presName="linNode" presStyleCnt="0"/>
      <dgm:spPr/>
    </dgm:pt>
    <dgm:pt modelId="{53382686-D7BB-47A9-9B22-18E09025CBE2}" type="pres">
      <dgm:prSet presAssocID="{5ED7E515-52E2-47C3-8D76-A621DF6110D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698CB26-21C5-4582-9A12-BDC33356F116}" type="pres">
      <dgm:prSet presAssocID="{5ED7E515-52E2-47C3-8D76-A621DF6110D6}" presName="descendantText" presStyleLbl="alignAccFollowNode1" presStyleIdx="1" presStyleCnt="6">
        <dgm:presLayoutVars>
          <dgm:bulletEnabled val="1"/>
        </dgm:presLayoutVars>
      </dgm:prSet>
      <dgm:spPr/>
    </dgm:pt>
    <dgm:pt modelId="{B28FED83-6B9E-4F5C-BD4C-D309FDDAF62E}" type="pres">
      <dgm:prSet presAssocID="{876C318D-B8F8-4B5C-8542-9E29C20DE1A4}" presName="sp" presStyleCnt="0"/>
      <dgm:spPr/>
    </dgm:pt>
    <dgm:pt modelId="{58D200EE-23D6-49E6-AA1C-185B9A27EB2F}" type="pres">
      <dgm:prSet presAssocID="{3477EC75-AB27-4A20-BCE6-E5F6CC66FA72}" presName="linNode" presStyleCnt="0"/>
      <dgm:spPr/>
    </dgm:pt>
    <dgm:pt modelId="{12B92CF9-68C8-4557-A776-B28AC5215BE1}" type="pres">
      <dgm:prSet presAssocID="{3477EC75-AB27-4A20-BCE6-E5F6CC66FA72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5C5DAB9C-41AC-41D7-ADAB-5681270F7A49}" type="pres">
      <dgm:prSet presAssocID="{3477EC75-AB27-4A20-BCE6-E5F6CC66FA72}" presName="descendantText" presStyleLbl="alignAccFollowNode1" presStyleIdx="2" presStyleCnt="6">
        <dgm:presLayoutVars>
          <dgm:bulletEnabled val="1"/>
        </dgm:presLayoutVars>
      </dgm:prSet>
      <dgm:spPr/>
    </dgm:pt>
    <dgm:pt modelId="{77B338AE-C9CC-445E-9B5B-6890F9329D21}" type="pres">
      <dgm:prSet presAssocID="{2E5423EC-FAB8-4E21-9E41-1735D0AD5A21}" presName="sp" presStyleCnt="0"/>
      <dgm:spPr/>
    </dgm:pt>
    <dgm:pt modelId="{A6DF1FA3-042B-4F59-81B1-4D15957D8272}" type="pres">
      <dgm:prSet presAssocID="{61F168DC-9911-4B17-A112-72A48961533A}" presName="linNode" presStyleCnt="0"/>
      <dgm:spPr/>
    </dgm:pt>
    <dgm:pt modelId="{B29D9F50-D172-44AE-B5BF-A77551A092F8}" type="pres">
      <dgm:prSet presAssocID="{61F168DC-9911-4B17-A112-72A48961533A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53AAE52-8A34-453A-B90A-0635C9EE7060}" type="pres">
      <dgm:prSet presAssocID="{61F168DC-9911-4B17-A112-72A48961533A}" presName="descendantText" presStyleLbl="alignAccFollowNode1" presStyleIdx="3" presStyleCnt="6">
        <dgm:presLayoutVars>
          <dgm:bulletEnabled val="1"/>
        </dgm:presLayoutVars>
      </dgm:prSet>
      <dgm:spPr/>
    </dgm:pt>
    <dgm:pt modelId="{5FFECE24-21E6-41F1-92E7-1F0B8FADA6DD}" type="pres">
      <dgm:prSet presAssocID="{FB50B4C9-0F0E-4506-9523-03E1C09CCB3B}" presName="sp" presStyleCnt="0"/>
      <dgm:spPr/>
    </dgm:pt>
    <dgm:pt modelId="{F1D0F3E0-A6D7-42E3-9F9C-6EF9AE630B7E}" type="pres">
      <dgm:prSet presAssocID="{F6D4D72A-EB04-491F-BA82-32F290F30F7D}" presName="linNode" presStyleCnt="0"/>
      <dgm:spPr/>
    </dgm:pt>
    <dgm:pt modelId="{801B644A-CFFE-4003-91F9-93B441C31DB3}" type="pres">
      <dgm:prSet presAssocID="{F6D4D72A-EB04-491F-BA82-32F290F30F7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AFE119A-EF32-41BA-9A55-6180F16F50A0}" type="pres">
      <dgm:prSet presAssocID="{F6D4D72A-EB04-491F-BA82-32F290F30F7D}" presName="descendantText" presStyleLbl="alignAccFollowNode1" presStyleIdx="4" presStyleCnt="6">
        <dgm:presLayoutVars>
          <dgm:bulletEnabled val="1"/>
        </dgm:presLayoutVars>
      </dgm:prSet>
      <dgm:spPr/>
    </dgm:pt>
    <dgm:pt modelId="{11615D0F-E4CE-4621-80C3-7E44FF76526C}" type="pres">
      <dgm:prSet presAssocID="{BB85EBB5-1F0B-4474-86C1-DC1BE97F266A}" presName="sp" presStyleCnt="0"/>
      <dgm:spPr/>
    </dgm:pt>
    <dgm:pt modelId="{AE6F02C3-D5C2-4D0E-B0D3-253B67C4F099}" type="pres">
      <dgm:prSet presAssocID="{49550683-3C4C-4515-87E6-7C892E101245}" presName="linNode" presStyleCnt="0"/>
      <dgm:spPr/>
    </dgm:pt>
    <dgm:pt modelId="{D42A3563-1EF4-430A-BFD6-B0C6D559189E}" type="pres">
      <dgm:prSet presAssocID="{49550683-3C4C-4515-87E6-7C892E10124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FFF4EEBC-F3F0-4208-A408-C4F7F8E4E332}" type="pres">
      <dgm:prSet presAssocID="{49550683-3C4C-4515-87E6-7C892E101245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6B59D01-E551-41E1-89C8-522E52A30B65}" type="presOf" srcId="{7182C951-B367-4571-9276-3643990B8790}" destId="{FFF4EEBC-F3F0-4208-A408-C4F7F8E4E332}" srcOrd="0" destOrd="1" presId="urn:microsoft.com/office/officeart/2005/8/layout/vList5"/>
    <dgm:cxn modelId="{0D1A0410-EFC3-42A1-AE21-5DA80D9E061B}" type="presOf" srcId="{FE882737-720D-4E72-BE7C-3FC2BB959597}" destId="{5C5DAB9C-41AC-41D7-ADAB-5681270F7A49}" srcOrd="0" destOrd="2" presId="urn:microsoft.com/office/officeart/2005/8/layout/vList5"/>
    <dgm:cxn modelId="{DB421719-5AA3-4C85-9377-582403174003}" srcId="{49550683-3C4C-4515-87E6-7C892E101245}" destId="{BA3976D6-D6AD-4170-8789-77C72CA94616}" srcOrd="0" destOrd="0" parTransId="{BF5FED77-7CEF-4D9F-86A1-E9B6B8D59C9A}" sibTransId="{1F60C5D9-0ABA-4841-B0A0-4F6679DE2E1A}"/>
    <dgm:cxn modelId="{5C29321B-C0D5-4684-9376-116A788B44B8}" srcId="{61F168DC-9911-4B17-A112-72A48961533A}" destId="{CAFE321D-2F93-4AF4-B52E-A16D9BBD2EB5}" srcOrd="1" destOrd="0" parTransId="{8C0826C9-95D7-4F72-82E8-B5CB96DEFC6A}" sibTransId="{9E4C2B25-3278-4A63-9018-FD140DC3B40A}"/>
    <dgm:cxn modelId="{2435DE1B-B2EB-40AA-8DFE-309E5462384C}" srcId="{61F168DC-9911-4B17-A112-72A48961533A}" destId="{9B807975-E762-4782-9DAF-EE1F570C5C25}" srcOrd="2" destOrd="0" parTransId="{9A128DF8-2A1A-40BB-8668-E2E7A4F4137C}" sibTransId="{FF97FCEF-100C-4584-8829-8917D40F1509}"/>
    <dgm:cxn modelId="{2A43A71F-19CE-4045-8A07-310DC2D562DE}" type="presOf" srcId="{425BC1BB-B2B4-4F4B-B32F-466D14B4F3C7}" destId="{A07D4DC4-696F-4704-A54D-6E39AD7D33BC}" srcOrd="0" destOrd="0" presId="urn:microsoft.com/office/officeart/2005/8/layout/vList5"/>
    <dgm:cxn modelId="{9D0D3F20-C63D-4EB2-8D8B-951D3AB5B46D}" srcId="{3477EC75-AB27-4A20-BCE6-E5F6CC66FA72}" destId="{FE882737-720D-4E72-BE7C-3FC2BB959597}" srcOrd="2" destOrd="0" parTransId="{4CC40D8F-D466-4B37-A92F-4A6BA072E037}" sibTransId="{F1FE95BF-A9A8-47A5-88BB-36A12F110959}"/>
    <dgm:cxn modelId="{5D64E822-6084-44F2-BA26-00CB66145825}" srcId="{5B3BC73C-EE4A-46F7-AF21-989D3AD7FB8B}" destId="{5ED7E515-52E2-47C3-8D76-A621DF6110D6}" srcOrd="2" destOrd="0" parTransId="{2F8A61A9-CC82-4120-AAA4-CBF673DDE5E0}" sibTransId="{876C318D-B8F8-4B5C-8542-9E29C20DE1A4}"/>
    <dgm:cxn modelId="{19BDA62F-1DE9-457D-BB22-37F081F94E23}" type="presOf" srcId="{92EA2551-2949-4A97-8690-1917FD1AF238}" destId="{5C5DAB9C-41AC-41D7-ADAB-5681270F7A49}" srcOrd="0" destOrd="1" presId="urn:microsoft.com/office/officeart/2005/8/layout/vList5"/>
    <dgm:cxn modelId="{8309AE31-9943-4364-AF53-7888FEBCFBFC}" srcId="{F6D4D72A-EB04-491F-BA82-32F290F30F7D}" destId="{3BFC5351-A077-4F75-8E6F-0324D87CE2AB}" srcOrd="2" destOrd="0" parTransId="{150851BE-AEEA-4E16-AEAA-8C4E1CD34B84}" sibTransId="{AC68AB0B-CC84-4CF1-8FBA-FDC68B5B3A51}"/>
    <dgm:cxn modelId="{E6691B39-C76F-4BEE-952E-D466F974E0C8}" type="presOf" srcId="{61F168DC-9911-4B17-A112-72A48961533A}" destId="{B29D9F50-D172-44AE-B5BF-A77551A092F8}" srcOrd="0" destOrd="0" presId="urn:microsoft.com/office/officeart/2005/8/layout/vList5"/>
    <dgm:cxn modelId="{4815A539-6E58-4A3B-8EDB-B5CA11D11DAC}" srcId="{5ED7E515-52E2-47C3-8D76-A621DF6110D6}" destId="{D3FF5BD7-8CA2-4B9E-8F28-9259823E4A61}" srcOrd="1" destOrd="0" parTransId="{9B4706F2-3921-46D2-85C1-12FDFE595F88}" sibTransId="{899381EB-5527-41CE-B0BD-92181D1E39C6}"/>
    <dgm:cxn modelId="{5F185442-2551-40CC-B673-55C2171B8705}" srcId="{D3ACEB66-A5B7-45DF-894F-E50A7FC222A1}" destId="{D3D52658-895A-4884-8E50-12EC31B0FB99}" srcOrd="1" destOrd="0" parTransId="{D367B72C-3591-4E60-8DDF-D015C7EBD4E3}" sibTransId="{B573A925-1631-4330-AF6E-818406181675}"/>
    <dgm:cxn modelId="{066B2A44-E2EA-43BD-A5F0-835000824913}" type="presOf" srcId="{3477EC75-AB27-4A20-BCE6-E5F6CC66FA72}" destId="{12B92CF9-68C8-4557-A776-B28AC5215BE1}" srcOrd="0" destOrd="0" presId="urn:microsoft.com/office/officeart/2005/8/layout/vList5"/>
    <dgm:cxn modelId="{CD900865-8218-4FE7-817B-34374E72C471}" type="presOf" srcId="{BA3976D6-D6AD-4170-8789-77C72CA94616}" destId="{FFF4EEBC-F3F0-4208-A408-C4F7F8E4E332}" srcOrd="0" destOrd="0" presId="urn:microsoft.com/office/officeart/2005/8/layout/vList5"/>
    <dgm:cxn modelId="{594A0C53-F48E-4161-A1D1-B544D1194964}" type="presOf" srcId="{D3D52658-895A-4884-8E50-12EC31B0FB99}" destId="{A07D4DC4-696F-4704-A54D-6E39AD7D33BC}" srcOrd="0" destOrd="1" presId="urn:microsoft.com/office/officeart/2005/8/layout/vList5"/>
    <dgm:cxn modelId="{6479C055-FF94-4B34-8D6D-5A99684C5DF5}" type="presOf" srcId="{CAFE321D-2F93-4AF4-B52E-A16D9BBD2EB5}" destId="{053AAE52-8A34-453A-B90A-0635C9EE7060}" srcOrd="0" destOrd="1" presId="urn:microsoft.com/office/officeart/2005/8/layout/vList5"/>
    <dgm:cxn modelId="{EC0AB37B-5867-4E36-9261-068937E2DC27}" type="presOf" srcId="{9B807975-E762-4782-9DAF-EE1F570C5C25}" destId="{053AAE52-8A34-453A-B90A-0635C9EE7060}" srcOrd="0" destOrd="2" presId="urn:microsoft.com/office/officeart/2005/8/layout/vList5"/>
    <dgm:cxn modelId="{F028737F-A554-4FFB-A743-41FABA5A67BD}" type="presOf" srcId="{37444EE0-8E71-4596-965F-BE1DB802855B}" destId="{053AAE52-8A34-453A-B90A-0635C9EE7060}" srcOrd="0" destOrd="0" presId="urn:microsoft.com/office/officeart/2005/8/layout/vList5"/>
    <dgm:cxn modelId="{9E82F885-3BDD-462C-AA7E-4EDBE043257D}" srcId="{3477EC75-AB27-4A20-BCE6-E5F6CC66FA72}" destId="{92EA2551-2949-4A97-8690-1917FD1AF238}" srcOrd="1" destOrd="0" parTransId="{74C6F328-CE09-4C93-A517-D0846360A1EC}" sibTransId="{3A972EF3-49FD-4D13-9F28-0FCCBB564B16}"/>
    <dgm:cxn modelId="{76AB7286-C175-494B-A63C-4782052ADA9C}" srcId="{5B3BC73C-EE4A-46F7-AF21-989D3AD7FB8B}" destId="{D3ACEB66-A5B7-45DF-894F-E50A7FC222A1}" srcOrd="1" destOrd="0" parTransId="{1CC64F7A-8DA2-4702-9ED6-9D1351C809BB}" sibTransId="{940D5732-3518-448D-BF06-ED0F377F3712}"/>
    <dgm:cxn modelId="{FBC35A88-A925-4F68-98E0-ABF6AC80E162}" srcId="{3477EC75-AB27-4A20-BCE6-E5F6CC66FA72}" destId="{7F90CA52-FC77-4BC2-880A-7735E98D3DCF}" srcOrd="0" destOrd="0" parTransId="{FADEFEEC-0409-453D-8365-DADE79D9D2BE}" sibTransId="{9EF0BADF-260C-4A43-95A8-BC709152807D}"/>
    <dgm:cxn modelId="{28390189-6B7C-4AAF-BDC6-DA6519C6A68D}" srcId="{5B3BC73C-EE4A-46F7-AF21-989D3AD7FB8B}" destId="{F6D4D72A-EB04-491F-BA82-32F290F30F7D}" srcOrd="5" destOrd="0" parTransId="{B2979935-219B-46AA-8412-6F77A3E4D84A}" sibTransId="{BB85EBB5-1F0B-4474-86C1-DC1BE97F266A}"/>
    <dgm:cxn modelId="{F003B38A-1593-4A9D-9C5D-828DF70C9FB6}" srcId="{5B3BC73C-EE4A-46F7-AF21-989D3AD7FB8B}" destId="{61F168DC-9911-4B17-A112-72A48961533A}" srcOrd="4" destOrd="0" parTransId="{45EA7426-EDB6-4F54-85C1-5090850C7BDA}" sibTransId="{FB50B4C9-0F0E-4506-9523-03E1C09CCB3B}"/>
    <dgm:cxn modelId="{814EFB8C-3029-4008-A8BD-F995EE29B62D}" srcId="{5B3BC73C-EE4A-46F7-AF21-989D3AD7FB8B}" destId="{3477EC75-AB27-4A20-BCE6-E5F6CC66FA72}" srcOrd="3" destOrd="0" parTransId="{B36E79F4-A139-47DE-841E-FFFD1707050A}" sibTransId="{2E5423EC-FAB8-4E21-9E41-1735D0AD5A21}"/>
    <dgm:cxn modelId="{18D4AB8E-A31D-48E6-8892-BD7274523C16}" type="presOf" srcId="{5ED7E515-52E2-47C3-8D76-A621DF6110D6}" destId="{53382686-D7BB-47A9-9B22-18E09025CBE2}" srcOrd="0" destOrd="0" presId="urn:microsoft.com/office/officeart/2005/8/layout/vList5"/>
    <dgm:cxn modelId="{6CBA0F96-BDF7-4063-B5CA-A9781611BD4F}" type="presOf" srcId="{49550683-3C4C-4515-87E6-7C892E101245}" destId="{D42A3563-1EF4-430A-BFD6-B0C6D559189E}" srcOrd="0" destOrd="0" presId="urn:microsoft.com/office/officeart/2005/8/layout/vList5"/>
    <dgm:cxn modelId="{643516AD-F0FE-4925-97EF-070D2DF3F569}" srcId="{5ED7E515-52E2-47C3-8D76-A621DF6110D6}" destId="{43B7500E-EA2D-43E2-BE10-44A9E1F846B2}" srcOrd="0" destOrd="0" parTransId="{6DB85D08-DDC6-4EDF-9F0D-65835299E0A2}" sibTransId="{8699C13A-51CF-439F-B0D0-018C3640EB79}"/>
    <dgm:cxn modelId="{B41A25B7-D5C5-416E-A701-52E2326C9348}" srcId="{D3ACEB66-A5B7-45DF-894F-E50A7FC222A1}" destId="{425BC1BB-B2B4-4F4B-B32F-466D14B4F3C7}" srcOrd="0" destOrd="0" parTransId="{BA5F29DC-2E26-4C0B-A04C-242E1F446E98}" sibTransId="{CF4B3436-71DA-4C1C-8783-4B6D0F64BD6C}"/>
    <dgm:cxn modelId="{7F097ABC-696F-4967-98FE-EDA79EFABCBD}" srcId="{F6D4D72A-EB04-491F-BA82-32F290F30F7D}" destId="{7DCA8ACA-B540-4943-8217-A481F7D38799}" srcOrd="0" destOrd="0" parTransId="{8AD64DFA-16CD-4980-8B25-1D6016693E84}" sibTransId="{E61F83F9-FF2A-4FD7-BE3B-0B3927A97556}"/>
    <dgm:cxn modelId="{AC50A8BE-5336-4C5E-A41A-D3DD8A87AF9C}" type="presOf" srcId="{5B3BC73C-EE4A-46F7-AF21-989D3AD7FB8B}" destId="{9A3A2C0B-E12C-4947-A98A-434E9F959A9E}" srcOrd="0" destOrd="0" presId="urn:microsoft.com/office/officeart/2005/8/layout/vList5"/>
    <dgm:cxn modelId="{65DB0EC1-2742-44F1-8B95-B03535964203}" srcId="{5B3BC73C-EE4A-46F7-AF21-989D3AD7FB8B}" destId="{49550683-3C4C-4515-87E6-7C892E101245}" srcOrd="6" destOrd="0" parTransId="{2CF71BC7-DB63-40C0-B81A-6202E56D6CAF}" sibTransId="{E8D132F0-5FD5-475A-976A-83A1F9E9A46B}"/>
    <dgm:cxn modelId="{2E7FE6C9-7AA1-485A-B279-91DDD64021FC}" type="presOf" srcId="{D3ACEB66-A5B7-45DF-894F-E50A7FC222A1}" destId="{225D07AD-71C6-4A9D-B788-0CCD68469598}" srcOrd="0" destOrd="0" presId="urn:microsoft.com/office/officeart/2005/8/layout/vList5"/>
    <dgm:cxn modelId="{12FEE9CF-45A3-4B9F-9565-3E6866E49EB0}" type="presOf" srcId="{3BFC5351-A077-4F75-8E6F-0324D87CE2AB}" destId="{0AFE119A-EF32-41BA-9A55-6180F16F50A0}" srcOrd="0" destOrd="2" presId="urn:microsoft.com/office/officeart/2005/8/layout/vList5"/>
    <dgm:cxn modelId="{540FEBD1-7AA3-4869-A179-93E52B7A28ED}" srcId="{49550683-3C4C-4515-87E6-7C892E101245}" destId="{7182C951-B367-4571-9276-3643990B8790}" srcOrd="1" destOrd="0" parTransId="{A13347C8-2569-4083-9721-C26AA5F87257}" sibTransId="{620DB3A3-5E7D-4DBE-BF25-DC1C2E57EB91}"/>
    <dgm:cxn modelId="{C7DA99D4-6CFA-46BA-A492-D9CDAA3827C4}" type="presOf" srcId="{483FA1FB-2B8D-4791-A419-4A2F90922249}" destId="{3C114A1F-6A50-473F-9EDA-25FD9FFA6329}" srcOrd="0" destOrd="0" presId="urn:microsoft.com/office/officeart/2005/8/layout/vList5"/>
    <dgm:cxn modelId="{AD5F5CD8-3475-4FFF-8F82-461CC2360FA9}" type="presOf" srcId="{F6D4D72A-EB04-491F-BA82-32F290F30F7D}" destId="{801B644A-CFFE-4003-91F9-93B441C31DB3}" srcOrd="0" destOrd="0" presId="urn:microsoft.com/office/officeart/2005/8/layout/vList5"/>
    <dgm:cxn modelId="{CF220ADA-BB23-4CE9-9382-AE1CCF017F81}" type="presOf" srcId="{7F90CA52-FC77-4BC2-880A-7735E98D3DCF}" destId="{5C5DAB9C-41AC-41D7-ADAB-5681270F7A49}" srcOrd="0" destOrd="0" presId="urn:microsoft.com/office/officeart/2005/8/layout/vList5"/>
    <dgm:cxn modelId="{3A3DD9DA-7A1B-41C7-A08C-4B76DD53E08D}" srcId="{F6D4D72A-EB04-491F-BA82-32F290F30F7D}" destId="{7710F1B5-99E4-4964-AA56-CFDC12118C08}" srcOrd="1" destOrd="0" parTransId="{66B636B3-FDDB-46BA-8F4E-919183F8C38C}" sibTransId="{00626A24-2D49-4813-AF3C-2B201103E941}"/>
    <dgm:cxn modelId="{988E3FE0-09BB-4532-8FEA-5FC1BEDD10CB}" type="presOf" srcId="{7DCA8ACA-B540-4943-8217-A481F7D38799}" destId="{0AFE119A-EF32-41BA-9A55-6180F16F50A0}" srcOrd="0" destOrd="0" presId="urn:microsoft.com/office/officeart/2005/8/layout/vList5"/>
    <dgm:cxn modelId="{DE4509E5-4414-41CE-A455-CD42B10F59AF}" type="presOf" srcId="{7710F1B5-99E4-4964-AA56-CFDC12118C08}" destId="{0AFE119A-EF32-41BA-9A55-6180F16F50A0}" srcOrd="0" destOrd="1" presId="urn:microsoft.com/office/officeart/2005/8/layout/vList5"/>
    <dgm:cxn modelId="{DFEADBEE-5E98-4FF6-AF78-37EA15D5DC60}" srcId="{61F168DC-9911-4B17-A112-72A48961533A}" destId="{37444EE0-8E71-4596-965F-BE1DB802855B}" srcOrd="0" destOrd="0" parTransId="{CE2FAEC3-30F8-4283-9B97-F72B3FBF8AF5}" sibTransId="{C5B5E34B-9891-4AD9-9BF5-B95F4D792084}"/>
    <dgm:cxn modelId="{8EB809F2-988D-4F7C-BDCF-D5E6CC08FAF5}" srcId="{5B3BC73C-EE4A-46F7-AF21-989D3AD7FB8B}" destId="{483FA1FB-2B8D-4791-A419-4A2F90922249}" srcOrd="0" destOrd="0" parTransId="{66F98424-E035-43BB-8384-ECB89F86E9DE}" sibTransId="{A7D6F3C7-6534-435D-A895-337A03BCCB5A}"/>
    <dgm:cxn modelId="{9A23DBFC-4F31-4FAF-8B7D-3AAC98817DA3}" type="presOf" srcId="{43B7500E-EA2D-43E2-BE10-44A9E1F846B2}" destId="{9698CB26-21C5-4582-9A12-BDC33356F116}" srcOrd="0" destOrd="0" presId="urn:microsoft.com/office/officeart/2005/8/layout/vList5"/>
    <dgm:cxn modelId="{F46540FE-C2BE-48EB-B40E-B3245AAD632F}" type="presOf" srcId="{D3FF5BD7-8CA2-4B9E-8F28-9259823E4A61}" destId="{9698CB26-21C5-4582-9A12-BDC33356F116}" srcOrd="0" destOrd="1" presId="urn:microsoft.com/office/officeart/2005/8/layout/vList5"/>
    <dgm:cxn modelId="{41A42372-E28D-4FDD-8769-5C6DA412E084}" type="presParOf" srcId="{9A3A2C0B-E12C-4947-A98A-434E9F959A9E}" destId="{83ECB3CC-0E8E-4C68-A040-78DE75CE5290}" srcOrd="0" destOrd="0" presId="urn:microsoft.com/office/officeart/2005/8/layout/vList5"/>
    <dgm:cxn modelId="{6C864188-DB8E-456E-8538-EFC5C3ED0AFE}" type="presParOf" srcId="{83ECB3CC-0E8E-4C68-A040-78DE75CE5290}" destId="{3C114A1F-6A50-473F-9EDA-25FD9FFA6329}" srcOrd="0" destOrd="0" presId="urn:microsoft.com/office/officeart/2005/8/layout/vList5"/>
    <dgm:cxn modelId="{CC49CA1F-2C8D-4A23-8784-7A51136E8F9C}" type="presParOf" srcId="{9A3A2C0B-E12C-4947-A98A-434E9F959A9E}" destId="{1B5C4AA1-F975-43D0-9B22-CD8725901930}" srcOrd="1" destOrd="0" presId="urn:microsoft.com/office/officeart/2005/8/layout/vList5"/>
    <dgm:cxn modelId="{9473AFA0-BCD8-45F0-BFA3-A88CC121823F}" type="presParOf" srcId="{9A3A2C0B-E12C-4947-A98A-434E9F959A9E}" destId="{305627D8-3D42-4371-AA95-C90090173A07}" srcOrd="2" destOrd="0" presId="urn:microsoft.com/office/officeart/2005/8/layout/vList5"/>
    <dgm:cxn modelId="{DD9ACF67-FF7C-4CD3-BD15-5632380C7E2A}" type="presParOf" srcId="{305627D8-3D42-4371-AA95-C90090173A07}" destId="{225D07AD-71C6-4A9D-B788-0CCD68469598}" srcOrd="0" destOrd="0" presId="urn:microsoft.com/office/officeart/2005/8/layout/vList5"/>
    <dgm:cxn modelId="{0D7DCCE0-3CB6-419E-9840-667709C11010}" type="presParOf" srcId="{305627D8-3D42-4371-AA95-C90090173A07}" destId="{A07D4DC4-696F-4704-A54D-6E39AD7D33BC}" srcOrd="1" destOrd="0" presId="urn:microsoft.com/office/officeart/2005/8/layout/vList5"/>
    <dgm:cxn modelId="{207BB980-BD4B-42BE-B44D-2F37DDA274D3}" type="presParOf" srcId="{9A3A2C0B-E12C-4947-A98A-434E9F959A9E}" destId="{0227239B-2D8B-4155-A058-7FA67AE0024B}" srcOrd="3" destOrd="0" presId="urn:microsoft.com/office/officeart/2005/8/layout/vList5"/>
    <dgm:cxn modelId="{8AC0C613-395E-41EC-A4FE-9D025A0BF6AD}" type="presParOf" srcId="{9A3A2C0B-E12C-4947-A98A-434E9F959A9E}" destId="{26204E44-C7A2-4D7A-B27E-A4CF0510470E}" srcOrd="4" destOrd="0" presId="urn:microsoft.com/office/officeart/2005/8/layout/vList5"/>
    <dgm:cxn modelId="{53A71871-F17F-4D14-89A6-176B8871E703}" type="presParOf" srcId="{26204E44-C7A2-4D7A-B27E-A4CF0510470E}" destId="{53382686-D7BB-47A9-9B22-18E09025CBE2}" srcOrd="0" destOrd="0" presId="urn:microsoft.com/office/officeart/2005/8/layout/vList5"/>
    <dgm:cxn modelId="{76AAB0C5-6999-4A3F-BB72-BC133FFAFB47}" type="presParOf" srcId="{26204E44-C7A2-4D7A-B27E-A4CF0510470E}" destId="{9698CB26-21C5-4582-9A12-BDC33356F116}" srcOrd="1" destOrd="0" presId="urn:microsoft.com/office/officeart/2005/8/layout/vList5"/>
    <dgm:cxn modelId="{D84BAB51-14D7-4772-8DCC-106661D97CB4}" type="presParOf" srcId="{9A3A2C0B-E12C-4947-A98A-434E9F959A9E}" destId="{B28FED83-6B9E-4F5C-BD4C-D309FDDAF62E}" srcOrd="5" destOrd="0" presId="urn:microsoft.com/office/officeart/2005/8/layout/vList5"/>
    <dgm:cxn modelId="{641F50C5-1E62-475D-89E5-C6035420A4FF}" type="presParOf" srcId="{9A3A2C0B-E12C-4947-A98A-434E9F959A9E}" destId="{58D200EE-23D6-49E6-AA1C-185B9A27EB2F}" srcOrd="6" destOrd="0" presId="urn:microsoft.com/office/officeart/2005/8/layout/vList5"/>
    <dgm:cxn modelId="{3165BF74-73A0-4AFF-8490-3122DF8C5258}" type="presParOf" srcId="{58D200EE-23D6-49E6-AA1C-185B9A27EB2F}" destId="{12B92CF9-68C8-4557-A776-B28AC5215BE1}" srcOrd="0" destOrd="0" presId="urn:microsoft.com/office/officeart/2005/8/layout/vList5"/>
    <dgm:cxn modelId="{750849F3-ED70-4407-8380-E291C018642B}" type="presParOf" srcId="{58D200EE-23D6-49E6-AA1C-185B9A27EB2F}" destId="{5C5DAB9C-41AC-41D7-ADAB-5681270F7A49}" srcOrd="1" destOrd="0" presId="urn:microsoft.com/office/officeart/2005/8/layout/vList5"/>
    <dgm:cxn modelId="{45E186C2-5634-4FE4-8326-F48E663A23E7}" type="presParOf" srcId="{9A3A2C0B-E12C-4947-A98A-434E9F959A9E}" destId="{77B338AE-C9CC-445E-9B5B-6890F9329D21}" srcOrd="7" destOrd="0" presId="urn:microsoft.com/office/officeart/2005/8/layout/vList5"/>
    <dgm:cxn modelId="{6DA66B35-6969-40C8-B8F0-90D732E6FAE4}" type="presParOf" srcId="{9A3A2C0B-E12C-4947-A98A-434E9F959A9E}" destId="{A6DF1FA3-042B-4F59-81B1-4D15957D8272}" srcOrd="8" destOrd="0" presId="urn:microsoft.com/office/officeart/2005/8/layout/vList5"/>
    <dgm:cxn modelId="{99D69B9D-8C9B-45D7-AF96-2633FAAA823F}" type="presParOf" srcId="{A6DF1FA3-042B-4F59-81B1-4D15957D8272}" destId="{B29D9F50-D172-44AE-B5BF-A77551A092F8}" srcOrd="0" destOrd="0" presId="urn:microsoft.com/office/officeart/2005/8/layout/vList5"/>
    <dgm:cxn modelId="{75174A01-FEAC-40C1-9BE6-7C15A043CA44}" type="presParOf" srcId="{A6DF1FA3-042B-4F59-81B1-4D15957D8272}" destId="{053AAE52-8A34-453A-B90A-0635C9EE7060}" srcOrd="1" destOrd="0" presId="urn:microsoft.com/office/officeart/2005/8/layout/vList5"/>
    <dgm:cxn modelId="{13621F34-1820-4125-853D-C4D0F3C66AAD}" type="presParOf" srcId="{9A3A2C0B-E12C-4947-A98A-434E9F959A9E}" destId="{5FFECE24-21E6-41F1-92E7-1F0B8FADA6DD}" srcOrd="9" destOrd="0" presId="urn:microsoft.com/office/officeart/2005/8/layout/vList5"/>
    <dgm:cxn modelId="{816E1CFF-462B-470A-8770-AD99901B0425}" type="presParOf" srcId="{9A3A2C0B-E12C-4947-A98A-434E9F959A9E}" destId="{F1D0F3E0-A6D7-42E3-9F9C-6EF9AE630B7E}" srcOrd="10" destOrd="0" presId="urn:microsoft.com/office/officeart/2005/8/layout/vList5"/>
    <dgm:cxn modelId="{F9582FAA-F68E-4C39-A6A1-69AB6E9BB4A6}" type="presParOf" srcId="{F1D0F3E0-A6D7-42E3-9F9C-6EF9AE630B7E}" destId="{801B644A-CFFE-4003-91F9-93B441C31DB3}" srcOrd="0" destOrd="0" presId="urn:microsoft.com/office/officeart/2005/8/layout/vList5"/>
    <dgm:cxn modelId="{D88093EE-C3E9-4EFE-A7CA-82D9FCE56106}" type="presParOf" srcId="{F1D0F3E0-A6D7-42E3-9F9C-6EF9AE630B7E}" destId="{0AFE119A-EF32-41BA-9A55-6180F16F50A0}" srcOrd="1" destOrd="0" presId="urn:microsoft.com/office/officeart/2005/8/layout/vList5"/>
    <dgm:cxn modelId="{E23639EA-D70E-4578-9162-42EF9F9BD73A}" type="presParOf" srcId="{9A3A2C0B-E12C-4947-A98A-434E9F959A9E}" destId="{11615D0F-E4CE-4621-80C3-7E44FF76526C}" srcOrd="11" destOrd="0" presId="urn:microsoft.com/office/officeart/2005/8/layout/vList5"/>
    <dgm:cxn modelId="{59FB83D9-2FF0-4967-A881-5FB242E68979}" type="presParOf" srcId="{9A3A2C0B-E12C-4947-A98A-434E9F959A9E}" destId="{AE6F02C3-D5C2-4D0E-B0D3-253B67C4F099}" srcOrd="12" destOrd="0" presId="urn:microsoft.com/office/officeart/2005/8/layout/vList5"/>
    <dgm:cxn modelId="{F0D62E65-5814-4CE4-9C57-EEF637221BB3}" type="presParOf" srcId="{AE6F02C3-D5C2-4D0E-B0D3-253B67C4F099}" destId="{D42A3563-1EF4-430A-BFD6-B0C6D559189E}" srcOrd="0" destOrd="0" presId="urn:microsoft.com/office/officeart/2005/8/layout/vList5"/>
    <dgm:cxn modelId="{971A3DE6-6B95-4FF7-8CD4-1E3678308B4F}" type="presParOf" srcId="{AE6F02C3-D5C2-4D0E-B0D3-253B67C4F099}" destId="{FFF4EEBC-F3F0-4208-A408-C4F7F8E4E3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14A1F-6A50-473F-9EDA-25FD9FFA6329}">
      <dsp:nvSpPr>
        <dsp:cNvPr id="0" name=""/>
        <dsp:cNvSpPr/>
      </dsp:nvSpPr>
      <dsp:spPr>
        <a:xfrm>
          <a:off x="0" y="883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 dirty="0"/>
            <a:t>Database Tables</a:t>
          </a:r>
          <a:endParaRPr lang="en-US" sz="4200" kern="1200" dirty="0"/>
        </a:p>
      </dsp:txBody>
      <dsp:txXfrm>
        <a:off x="69142" y="70025"/>
        <a:ext cx="3949084" cy="1278089"/>
      </dsp:txXfrm>
    </dsp:sp>
    <dsp:sp modelId="{A07D4DC4-696F-4704-A54D-6E39AD7D33BC}">
      <dsp:nvSpPr>
        <dsp:cNvPr id="0" name=""/>
        <dsp:cNvSpPr/>
      </dsp:nvSpPr>
      <dsp:spPr>
        <a:xfrm rot="5400000">
          <a:off x="7154034" y="-1436953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Stores user information and authentication details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Manages user roles (admin/customer)</a:t>
          </a:r>
          <a:endParaRPr lang="en-US" sz="2000" kern="1200"/>
        </a:p>
      </dsp:txBody>
      <dsp:txXfrm rot="-5400000">
        <a:off x="4087368" y="1685026"/>
        <a:ext cx="7211119" cy="1022472"/>
      </dsp:txXfrm>
    </dsp:sp>
    <dsp:sp modelId="{225D07AD-71C6-4A9D-B788-0CCD68469598}">
      <dsp:nvSpPr>
        <dsp:cNvPr id="0" name=""/>
        <dsp:cNvSpPr/>
      </dsp:nvSpPr>
      <dsp:spPr>
        <a:xfrm>
          <a:off x="0" y="1488075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Users</a:t>
          </a:r>
          <a:endParaRPr lang="en-US" sz="4200" kern="1200"/>
        </a:p>
      </dsp:txBody>
      <dsp:txXfrm>
        <a:off x="69142" y="1557217"/>
        <a:ext cx="3949084" cy="1278089"/>
      </dsp:txXfrm>
    </dsp:sp>
    <dsp:sp modelId="{9698CB26-21C5-4582-9A12-BDC33356F116}">
      <dsp:nvSpPr>
        <dsp:cNvPr id="0" name=""/>
        <dsp:cNvSpPr/>
      </dsp:nvSpPr>
      <dsp:spPr>
        <a:xfrm rot="5400000">
          <a:off x="7154034" y="50238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Contains product information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Manages inventory and pricing</a:t>
          </a:r>
          <a:endParaRPr lang="en-US" sz="2000" kern="1200"/>
        </a:p>
      </dsp:txBody>
      <dsp:txXfrm rot="-5400000">
        <a:off x="4087368" y="3172218"/>
        <a:ext cx="7211119" cy="1022472"/>
      </dsp:txXfrm>
    </dsp:sp>
    <dsp:sp modelId="{53382686-D7BB-47A9-9B22-18E09025CBE2}">
      <dsp:nvSpPr>
        <dsp:cNvPr id="0" name=""/>
        <dsp:cNvSpPr/>
      </dsp:nvSpPr>
      <dsp:spPr>
        <a:xfrm>
          <a:off x="0" y="2975267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Products</a:t>
          </a:r>
          <a:endParaRPr lang="en-US" sz="4200" kern="1200"/>
        </a:p>
      </dsp:txBody>
      <dsp:txXfrm>
        <a:off x="69142" y="3044409"/>
        <a:ext cx="3949084" cy="1278089"/>
      </dsp:txXfrm>
    </dsp:sp>
    <dsp:sp modelId="{5C5DAB9C-41AC-41D7-ADAB-5681270F7A49}">
      <dsp:nvSpPr>
        <dsp:cNvPr id="0" name=""/>
        <dsp:cNvSpPr/>
      </dsp:nvSpPr>
      <dsp:spPr>
        <a:xfrm rot="5400000">
          <a:off x="7154034" y="1537430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Tracks customer orders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Maintains order status and total amount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Links to user and shipping information</a:t>
          </a:r>
          <a:endParaRPr lang="en-US" sz="2000" kern="1200"/>
        </a:p>
      </dsp:txBody>
      <dsp:txXfrm rot="-5400000">
        <a:off x="4087368" y="4659410"/>
        <a:ext cx="7211119" cy="1022472"/>
      </dsp:txXfrm>
    </dsp:sp>
    <dsp:sp modelId="{12B92CF9-68C8-4557-A776-B28AC5215BE1}">
      <dsp:nvSpPr>
        <dsp:cNvPr id="0" name=""/>
        <dsp:cNvSpPr/>
      </dsp:nvSpPr>
      <dsp:spPr>
        <a:xfrm>
          <a:off x="0" y="4462459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Orders</a:t>
          </a:r>
          <a:endParaRPr lang="en-US" sz="4200" kern="1200"/>
        </a:p>
      </dsp:txBody>
      <dsp:txXfrm>
        <a:off x="69142" y="4531601"/>
        <a:ext cx="3949084" cy="1278089"/>
      </dsp:txXfrm>
    </dsp:sp>
    <dsp:sp modelId="{053AAE52-8A34-453A-B90A-0635C9EE7060}">
      <dsp:nvSpPr>
        <dsp:cNvPr id="0" name=""/>
        <dsp:cNvSpPr/>
      </dsp:nvSpPr>
      <dsp:spPr>
        <a:xfrm rot="5400000">
          <a:off x="7154034" y="3024622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Stores individual items in each order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Links products to orders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Maintains quantity and price information</a:t>
          </a:r>
          <a:endParaRPr lang="en-US" sz="2000" kern="1200"/>
        </a:p>
      </dsp:txBody>
      <dsp:txXfrm rot="-5400000">
        <a:off x="4087368" y="6146602"/>
        <a:ext cx="7211119" cy="1022472"/>
      </dsp:txXfrm>
    </dsp:sp>
    <dsp:sp modelId="{B29D9F50-D172-44AE-B5BF-A77551A092F8}">
      <dsp:nvSpPr>
        <dsp:cNvPr id="0" name=""/>
        <dsp:cNvSpPr/>
      </dsp:nvSpPr>
      <dsp:spPr>
        <a:xfrm>
          <a:off x="0" y="5949651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OrderDetails</a:t>
          </a:r>
          <a:endParaRPr lang="en-US" sz="4200" kern="1200"/>
        </a:p>
      </dsp:txBody>
      <dsp:txXfrm>
        <a:off x="69142" y="6018793"/>
        <a:ext cx="3949084" cy="1278089"/>
      </dsp:txXfrm>
    </dsp:sp>
    <dsp:sp modelId="{0AFE119A-EF32-41BA-9A55-6180F16F50A0}">
      <dsp:nvSpPr>
        <dsp:cNvPr id="0" name=""/>
        <dsp:cNvSpPr/>
      </dsp:nvSpPr>
      <dsp:spPr>
        <a:xfrm rot="5400000">
          <a:off x="7154034" y="4511814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Manages customer support tickets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Links tickets to orders and users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Tracks ticket status and responses</a:t>
          </a:r>
          <a:endParaRPr lang="en-US" sz="2000" kern="1200"/>
        </a:p>
      </dsp:txBody>
      <dsp:txXfrm rot="-5400000">
        <a:off x="4087368" y="7633794"/>
        <a:ext cx="7211119" cy="1022472"/>
      </dsp:txXfrm>
    </dsp:sp>
    <dsp:sp modelId="{801B644A-CFFE-4003-91F9-93B441C31DB3}">
      <dsp:nvSpPr>
        <dsp:cNvPr id="0" name=""/>
        <dsp:cNvSpPr/>
      </dsp:nvSpPr>
      <dsp:spPr>
        <a:xfrm>
          <a:off x="0" y="7436843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HelpTickets</a:t>
          </a:r>
          <a:endParaRPr lang="en-US" sz="4200" kern="1200"/>
        </a:p>
      </dsp:txBody>
      <dsp:txXfrm>
        <a:off x="69142" y="7505985"/>
        <a:ext cx="3949084" cy="1278089"/>
      </dsp:txXfrm>
    </dsp:sp>
    <dsp:sp modelId="{FFF4EEBC-F3F0-4208-A408-C4F7F8E4E332}">
      <dsp:nvSpPr>
        <dsp:cNvPr id="0" name=""/>
        <dsp:cNvSpPr/>
      </dsp:nvSpPr>
      <dsp:spPr>
        <a:xfrm rot="5400000">
          <a:off x="7154034" y="5999006"/>
          <a:ext cx="1133098" cy="7266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Organizes products into categories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Enables efficient product browsing</a:t>
          </a:r>
          <a:endParaRPr lang="en-US" sz="2000" kern="1200"/>
        </a:p>
      </dsp:txBody>
      <dsp:txXfrm rot="-5400000">
        <a:off x="4087368" y="9120986"/>
        <a:ext cx="7211119" cy="1022472"/>
      </dsp:txXfrm>
    </dsp:sp>
    <dsp:sp modelId="{D42A3563-1EF4-430A-BFD6-B0C6D559189E}">
      <dsp:nvSpPr>
        <dsp:cNvPr id="0" name=""/>
        <dsp:cNvSpPr/>
      </dsp:nvSpPr>
      <dsp:spPr>
        <a:xfrm>
          <a:off x="0" y="8924035"/>
          <a:ext cx="4087368" cy="14163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0" kern="1200"/>
            <a:t>Categories</a:t>
          </a:r>
          <a:endParaRPr lang="en-US" sz="4200" kern="1200"/>
        </a:p>
      </dsp:txBody>
      <dsp:txXfrm>
        <a:off x="69142" y="8993177"/>
        <a:ext cx="3949084" cy="127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logo">
            <a:extLst>
              <a:ext uri="{FF2B5EF4-FFF2-40B4-BE49-F238E27FC236}">
                <a16:creationId xmlns:a16="http://schemas.microsoft.com/office/drawing/2014/main" id="{7E90D9D0-53D1-1FF6-145D-719681437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300"/>
            <a:ext cx="16357599" cy="5806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530AB1-AF38-852C-0DE9-EB14DC6FCC19}"/>
              </a:ext>
            </a:extLst>
          </p:cNvPr>
          <p:cNvSpPr txBox="1"/>
          <p:nvPr/>
        </p:nvSpPr>
        <p:spPr>
          <a:xfrm>
            <a:off x="3505200" y="6743700"/>
            <a:ext cx="11658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202E"/>
              </a:buClr>
              <a:buSzPts val="3200"/>
              <a:buFont typeface="Poppins Black"/>
              <a:buNone/>
            </a:pPr>
            <a:r>
              <a:rPr lang="en-US" sz="4400" b="1" i="0" u="none" strike="noStrike" cap="none">
                <a:solidFill>
                  <a:srgbClr val="CF202E"/>
                </a:solidFill>
                <a:latin typeface="Raleway"/>
                <a:ea typeface="Raleway"/>
                <a:cs typeface="Raleway"/>
                <a:sym typeface="Raleway"/>
              </a:rPr>
              <a:t>CS5200 - Database Theory and Application</a:t>
            </a:r>
            <a:endParaRPr lang="en-US" sz="44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202E"/>
              </a:buClr>
              <a:buSzPts val="3200"/>
              <a:buFont typeface="Poppins Black"/>
              <a:buNone/>
            </a:pPr>
            <a:r>
              <a:rPr lang="en-US" sz="4400" b="1" i="0" u="none" strike="noStrike" cap="none">
                <a:solidFill>
                  <a:srgbClr val="CF202E"/>
                </a:solidFill>
                <a:latin typeface="Raleway"/>
                <a:ea typeface="Raleway"/>
                <a:cs typeface="Raleway"/>
                <a:sym typeface="Raleway"/>
              </a:rPr>
              <a:t>Title : </a:t>
            </a:r>
            <a:r>
              <a:rPr lang="en-US" sz="4400" b="1" i="0" u="none" strike="noStrike" cap="none">
                <a:solidFill>
                  <a:srgbClr val="CF202E"/>
                </a:solidFill>
                <a:highlight>
                  <a:srgbClr val="FAF5FF"/>
                </a:highlight>
                <a:latin typeface="Raleway"/>
                <a:ea typeface="Raleway"/>
                <a:cs typeface="Raleway"/>
                <a:sym typeface="Raleway"/>
              </a:rPr>
              <a:t>Homegrown Grocery System</a:t>
            </a:r>
            <a:endParaRPr lang="en-US" sz="4400" b="1" i="0" u="none" strike="noStrike" cap="none" dirty="0">
              <a:solidFill>
                <a:srgbClr val="CF202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B86955F-0218-8A8C-FA62-B0BFEE57938C}"/>
              </a:ext>
            </a:extLst>
          </p:cNvPr>
          <p:cNvGraphicFramePr/>
          <p:nvPr/>
        </p:nvGraphicFramePr>
        <p:xfrm>
          <a:off x="4572000" y="-24606"/>
          <a:ext cx="11353800" cy="10341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42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8" name="Rectangle 411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1143000" y="8801100"/>
            <a:ext cx="15240000" cy="79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kern="1200" spc="627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 Bold"/>
              </a:rPr>
              <a:t>DATABASE DESGIN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6203B21-8835-F805-5FFB-67E5F9CF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5575" y="184403"/>
            <a:ext cx="13411200" cy="86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/>
          <p:cNvSpPr txBox="1"/>
          <p:nvPr/>
        </p:nvSpPr>
        <p:spPr>
          <a:xfrm>
            <a:off x="514350" y="2118016"/>
            <a:ext cx="17773650" cy="731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0"/>
              </a:lnSpc>
              <a:spcBef>
                <a:spcPct val="0"/>
              </a:spcBef>
            </a:pPr>
            <a:endParaRPr lang="en-US" sz="4500" spc="44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64DC6-2D35-0708-8C1F-5E3840BB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0EEA999-868A-496A-87E7-DBBFEF7BF5ED}"/>
              </a:ext>
            </a:extLst>
          </p:cNvPr>
          <p:cNvSpPr txBox="1"/>
          <p:nvPr/>
        </p:nvSpPr>
        <p:spPr>
          <a:xfrm>
            <a:off x="1261872" y="640080"/>
            <a:ext cx="15759684" cy="287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b="1" kern="1200" spc="627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 Bold"/>
              </a:rPr>
              <a:t>ROLES FOR GROUP MEMBERS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8929" y="4349890"/>
            <a:ext cx="15677388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61872" y="4164046"/>
            <a:ext cx="2810185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449C937-6C1B-CFEE-EC3E-4738D01C78DC}"/>
              </a:ext>
            </a:extLst>
          </p:cNvPr>
          <p:cNvSpPr txBox="1"/>
          <p:nvPr/>
        </p:nvSpPr>
        <p:spPr>
          <a:xfrm>
            <a:off x="1261872" y="5005903"/>
            <a:ext cx="15764256" cy="435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i="0" dirty="0">
                <a:effectLst/>
              </a:rPr>
              <a:t>1. Schema Designer: </a:t>
            </a:r>
            <a:r>
              <a:rPr lang="en-US" sz="3300" b="0" i="0" dirty="0">
                <a:effectLst/>
              </a:rPr>
              <a:t>Creates The Database Schema And Er Diagram. </a:t>
            </a:r>
            <a:endParaRPr lang="en-US" sz="3300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i="0" dirty="0">
                <a:effectLst/>
              </a:rPr>
              <a:t>2. Backend Developer: </a:t>
            </a:r>
            <a:r>
              <a:rPr lang="en-US" sz="3300" b="0" i="0" dirty="0">
                <a:effectLst/>
              </a:rPr>
              <a:t>Implements Crud Operations And Transaction Management.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i="0" dirty="0">
                <a:effectLst/>
              </a:rPr>
              <a:t>3. Frontend Developer: </a:t>
            </a:r>
            <a:r>
              <a:rPr lang="en-US" sz="3300" b="0" i="0" dirty="0">
                <a:effectLst/>
              </a:rPr>
              <a:t>Designs The Gui With Bootstrap.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i="0" dirty="0">
                <a:effectLst/>
              </a:rPr>
              <a:t> 4. Security Specialist</a:t>
            </a:r>
            <a:r>
              <a:rPr lang="en-US" sz="3300" b="0" i="0" dirty="0">
                <a:effectLst/>
              </a:rPr>
              <a:t>: Ensures Secure Password Hashing And Role-Based Access. 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i="0" dirty="0">
                <a:effectLst/>
              </a:rPr>
              <a:t>5. Tester: </a:t>
            </a:r>
            <a:r>
              <a:rPr lang="en-US" sz="3300" b="0" i="0" dirty="0">
                <a:effectLst/>
              </a:rPr>
              <a:t>Tests Concurrency And System Functionality.</a:t>
            </a:r>
            <a:endParaRPr lang="en-US" sz="3300" spc="441" dirty="0"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56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261872" y="754380"/>
            <a:ext cx="15764256" cy="296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 b="1" kern="1200" spc="627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 Bold"/>
              </a:rPr>
              <a:t>CRUD OPERATIONS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158" y="0"/>
            <a:ext cx="15759684" cy="287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72" y="4341114"/>
            <a:ext cx="15759684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61872" y="4992624"/>
            <a:ext cx="15764256" cy="407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- CREATE: </a:t>
            </a:r>
            <a:r>
              <a:rPr lang="en-US" sz="3600" b="0" i="0" dirty="0">
                <a:solidFill>
                  <a:srgbClr val="0A3622"/>
                </a:solidFill>
                <a:effectLst/>
                <a:latin typeface="system-ui"/>
              </a:rPr>
              <a:t>add new products and orders.</a:t>
            </a: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- READ: </a:t>
            </a:r>
            <a:r>
              <a:rPr lang="en-US" sz="3600" b="0" i="0" dirty="0">
                <a:solidFill>
                  <a:srgbClr val="0A3622"/>
                </a:solidFill>
                <a:effectLst/>
                <a:latin typeface="system-ui"/>
              </a:rPr>
              <a:t>view products and order details. </a:t>
            </a: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- UPDATE: </a:t>
            </a:r>
            <a:r>
              <a:rPr lang="en-US" sz="3600" b="0" i="0" dirty="0">
                <a:solidFill>
                  <a:srgbClr val="0A3622"/>
                </a:solidFill>
                <a:effectLst/>
                <a:latin typeface="system-ui"/>
              </a:rPr>
              <a:t>modify product or order details</a:t>
            </a: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- DELETE: </a:t>
            </a:r>
            <a:r>
              <a:rPr lang="en-US" sz="3600" b="0" i="0" dirty="0">
                <a:solidFill>
                  <a:srgbClr val="0A3622"/>
                </a:solidFill>
                <a:effectLst/>
                <a:latin typeface="system-ui"/>
              </a:rPr>
              <a:t>remove obsolete data.</a:t>
            </a: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</a:t>
            </a:r>
            <a:r>
              <a:rPr lang="en-US" sz="3600" b="0" i="0" dirty="0">
                <a:solidFill>
                  <a:srgbClr val="0A3622"/>
                </a:solidFill>
                <a:effectLst/>
                <a:latin typeface="system-ui"/>
              </a:rPr>
              <a:t> Crud Operations Are Restricted To Admins For Security</a:t>
            </a:r>
            <a:endParaRPr lang="en-US" sz="3300" spc="453" dirty="0"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9F3EF-8A2C-46CE-8A16-88EBBB472F10}"/>
              </a:ext>
            </a:extLst>
          </p:cNvPr>
          <p:cNvSpPr txBox="1"/>
          <p:nvPr/>
        </p:nvSpPr>
        <p:spPr>
          <a:xfrm>
            <a:off x="1261872" y="640080"/>
            <a:ext cx="15759684" cy="287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MEASURES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8929" y="4349890"/>
            <a:ext cx="15677388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61872" y="4164046"/>
            <a:ext cx="2810185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4DD92-CEE0-659A-63C8-3AA20748CE30}"/>
              </a:ext>
            </a:extLst>
          </p:cNvPr>
          <p:cNvSpPr txBox="1"/>
          <p:nvPr/>
        </p:nvSpPr>
        <p:spPr>
          <a:xfrm>
            <a:off x="1261872" y="5005903"/>
            <a:ext cx="15764256" cy="4358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Password Hashing: Secure Storage Using Hashing Algorithms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Role-Based Access Control: Limits Sensitive Actions To Admins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Input Validation: Prevents </a:t>
            </a:r>
            <a:r>
              <a:rPr lang="en-US" sz="2800" b="0" i="0" dirty="0" err="1">
                <a:effectLst/>
              </a:rPr>
              <a:t>Sql</a:t>
            </a:r>
            <a:r>
              <a:rPr lang="en-US" sz="2800" b="0" i="0" dirty="0">
                <a:effectLst/>
              </a:rPr>
              <a:t> Injection And Other Attacks.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Session Management: Maintains Secure User Sessions.</a:t>
            </a:r>
            <a:endParaRPr lang="en-US" sz="28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8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07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11370" y="0"/>
            <a:ext cx="18499370" cy="10287000"/>
          </a:xfrm>
          <a:custGeom>
            <a:avLst/>
            <a:gdLst/>
            <a:ahLst/>
            <a:cxnLst/>
            <a:rect l="l" t="t" r="r" b="b"/>
            <a:pathLst>
              <a:path w="18499370" h="10287000">
                <a:moveTo>
                  <a:pt x="0" y="0"/>
                </a:moveTo>
                <a:lnTo>
                  <a:pt x="18499370" y="0"/>
                </a:lnTo>
                <a:lnTo>
                  <a:pt x="184993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780" b="-703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1F2A2-1C6E-AD63-F7ED-65F4BAD4585B}"/>
              </a:ext>
            </a:extLst>
          </p:cNvPr>
          <p:cNvSpPr txBox="1"/>
          <p:nvPr/>
        </p:nvSpPr>
        <p:spPr>
          <a:xfrm>
            <a:off x="1257300" y="547687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200"/>
            </a:pPr>
            <a:r>
              <a:rPr lang="en-US" sz="8100" b="0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Lato"/>
              </a:rPr>
              <a:t>Team Members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3554" y="2516059"/>
            <a:ext cx="16280892" cy="27432"/>
          </a:xfrm>
          <a:custGeom>
            <a:avLst/>
            <a:gdLst>
              <a:gd name="connsiteX0" fmla="*/ 0 w 16280892"/>
              <a:gd name="connsiteY0" fmla="*/ 0 h 27432"/>
              <a:gd name="connsiteX1" fmla="*/ 841179 w 16280892"/>
              <a:gd name="connsiteY1" fmla="*/ 0 h 27432"/>
              <a:gd name="connsiteX2" fmla="*/ 1682359 w 16280892"/>
              <a:gd name="connsiteY2" fmla="*/ 0 h 27432"/>
              <a:gd name="connsiteX3" fmla="*/ 2360729 w 16280892"/>
              <a:gd name="connsiteY3" fmla="*/ 0 h 27432"/>
              <a:gd name="connsiteX4" fmla="*/ 3039100 w 16280892"/>
              <a:gd name="connsiteY4" fmla="*/ 0 h 27432"/>
              <a:gd name="connsiteX5" fmla="*/ 3717470 w 16280892"/>
              <a:gd name="connsiteY5" fmla="*/ 0 h 27432"/>
              <a:gd name="connsiteX6" fmla="*/ 3907414 w 16280892"/>
              <a:gd name="connsiteY6" fmla="*/ 0 h 27432"/>
              <a:gd name="connsiteX7" fmla="*/ 4748593 w 16280892"/>
              <a:gd name="connsiteY7" fmla="*/ 0 h 27432"/>
              <a:gd name="connsiteX8" fmla="*/ 4938537 w 16280892"/>
              <a:gd name="connsiteY8" fmla="*/ 0 h 27432"/>
              <a:gd name="connsiteX9" fmla="*/ 5616908 w 16280892"/>
              <a:gd name="connsiteY9" fmla="*/ 0 h 27432"/>
              <a:gd name="connsiteX10" fmla="*/ 6620896 w 16280892"/>
              <a:gd name="connsiteY10" fmla="*/ 0 h 27432"/>
              <a:gd name="connsiteX11" fmla="*/ 7624884 w 16280892"/>
              <a:gd name="connsiteY11" fmla="*/ 0 h 27432"/>
              <a:gd name="connsiteX12" fmla="*/ 8466064 w 16280892"/>
              <a:gd name="connsiteY12" fmla="*/ 0 h 27432"/>
              <a:gd name="connsiteX13" fmla="*/ 8981625 w 16280892"/>
              <a:gd name="connsiteY13" fmla="*/ 0 h 27432"/>
              <a:gd name="connsiteX14" fmla="*/ 9171569 w 16280892"/>
              <a:gd name="connsiteY14" fmla="*/ 0 h 27432"/>
              <a:gd name="connsiteX15" fmla="*/ 9687131 w 16280892"/>
              <a:gd name="connsiteY15" fmla="*/ 0 h 27432"/>
              <a:gd name="connsiteX16" fmla="*/ 10528310 w 16280892"/>
              <a:gd name="connsiteY16" fmla="*/ 0 h 27432"/>
              <a:gd name="connsiteX17" fmla="*/ 11532298 w 16280892"/>
              <a:gd name="connsiteY17" fmla="*/ 0 h 27432"/>
              <a:gd name="connsiteX18" fmla="*/ 11722242 w 16280892"/>
              <a:gd name="connsiteY18" fmla="*/ 0 h 27432"/>
              <a:gd name="connsiteX19" fmla="*/ 11912186 w 16280892"/>
              <a:gd name="connsiteY19" fmla="*/ 0 h 27432"/>
              <a:gd name="connsiteX20" fmla="*/ 12916174 w 16280892"/>
              <a:gd name="connsiteY20" fmla="*/ 0 h 27432"/>
              <a:gd name="connsiteX21" fmla="*/ 13106118 w 16280892"/>
              <a:gd name="connsiteY21" fmla="*/ 0 h 27432"/>
              <a:gd name="connsiteX22" fmla="*/ 13784489 w 16280892"/>
              <a:gd name="connsiteY22" fmla="*/ 0 h 27432"/>
              <a:gd name="connsiteX23" fmla="*/ 14137241 w 16280892"/>
              <a:gd name="connsiteY23" fmla="*/ 0 h 27432"/>
              <a:gd name="connsiteX24" fmla="*/ 14489994 w 16280892"/>
              <a:gd name="connsiteY24" fmla="*/ 0 h 27432"/>
              <a:gd name="connsiteX25" fmla="*/ 14842747 w 16280892"/>
              <a:gd name="connsiteY25" fmla="*/ 0 h 27432"/>
              <a:gd name="connsiteX26" fmla="*/ 15195499 w 16280892"/>
              <a:gd name="connsiteY26" fmla="*/ 0 h 27432"/>
              <a:gd name="connsiteX27" fmla="*/ 16280892 w 16280892"/>
              <a:gd name="connsiteY27" fmla="*/ 0 h 27432"/>
              <a:gd name="connsiteX28" fmla="*/ 16280892 w 16280892"/>
              <a:gd name="connsiteY28" fmla="*/ 27432 h 27432"/>
              <a:gd name="connsiteX29" fmla="*/ 15765330 w 16280892"/>
              <a:gd name="connsiteY29" fmla="*/ 27432 h 27432"/>
              <a:gd name="connsiteX30" fmla="*/ 15412578 w 16280892"/>
              <a:gd name="connsiteY30" fmla="*/ 27432 h 27432"/>
              <a:gd name="connsiteX31" fmla="*/ 14571398 w 16280892"/>
              <a:gd name="connsiteY31" fmla="*/ 27432 h 27432"/>
              <a:gd name="connsiteX32" fmla="*/ 13567410 w 16280892"/>
              <a:gd name="connsiteY32" fmla="*/ 27432 h 27432"/>
              <a:gd name="connsiteX33" fmla="*/ 13051848 w 16280892"/>
              <a:gd name="connsiteY33" fmla="*/ 27432 h 27432"/>
              <a:gd name="connsiteX34" fmla="*/ 12047860 w 16280892"/>
              <a:gd name="connsiteY34" fmla="*/ 27432 h 27432"/>
              <a:gd name="connsiteX35" fmla="*/ 11369490 w 16280892"/>
              <a:gd name="connsiteY35" fmla="*/ 27432 h 27432"/>
              <a:gd name="connsiteX36" fmla="*/ 10365501 w 16280892"/>
              <a:gd name="connsiteY36" fmla="*/ 27432 h 27432"/>
              <a:gd name="connsiteX37" fmla="*/ 9361513 w 16280892"/>
              <a:gd name="connsiteY37" fmla="*/ 27432 h 27432"/>
              <a:gd name="connsiteX38" fmla="*/ 9008760 w 16280892"/>
              <a:gd name="connsiteY38" fmla="*/ 27432 h 27432"/>
              <a:gd name="connsiteX39" fmla="*/ 8493199 w 16280892"/>
              <a:gd name="connsiteY39" fmla="*/ 27432 h 27432"/>
              <a:gd name="connsiteX40" fmla="*/ 7814828 w 16280892"/>
              <a:gd name="connsiteY40" fmla="*/ 27432 h 27432"/>
              <a:gd name="connsiteX41" fmla="*/ 7136458 w 16280892"/>
              <a:gd name="connsiteY41" fmla="*/ 27432 h 27432"/>
              <a:gd name="connsiteX42" fmla="*/ 6295278 w 16280892"/>
              <a:gd name="connsiteY42" fmla="*/ 27432 h 27432"/>
              <a:gd name="connsiteX43" fmla="*/ 5942526 w 16280892"/>
              <a:gd name="connsiteY43" fmla="*/ 27432 h 27432"/>
              <a:gd name="connsiteX44" fmla="*/ 5589773 w 16280892"/>
              <a:gd name="connsiteY44" fmla="*/ 27432 h 27432"/>
              <a:gd name="connsiteX45" fmla="*/ 4585785 w 16280892"/>
              <a:gd name="connsiteY45" fmla="*/ 27432 h 27432"/>
              <a:gd name="connsiteX46" fmla="*/ 3581796 w 16280892"/>
              <a:gd name="connsiteY46" fmla="*/ 27432 h 27432"/>
              <a:gd name="connsiteX47" fmla="*/ 2903426 w 16280892"/>
              <a:gd name="connsiteY47" fmla="*/ 27432 h 27432"/>
              <a:gd name="connsiteX48" fmla="*/ 2713482 w 16280892"/>
              <a:gd name="connsiteY48" fmla="*/ 27432 h 27432"/>
              <a:gd name="connsiteX49" fmla="*/ 2523538 w 16280892"/>
              <a:gd name="connsiteY49" fmla="*/ 27432 h 27432"/>
              <a:gd name="connsiteX50" fmla="*/ 1519550 w 16280892"/>
              <a:gd name="connsiteY50" fmla="*/ 27432 h 27432"/>
              <a:gd name="connsiteX51" fmla="*/ 1003988 w 16280892"/>
              <a:gd name="connsiteY51" fmla="*/ 27432 h 27432"/>
              <a:gd name="connsiteX52" fmla="*/ 0 w 16280892"/>
              <a:gd name="connsiteY52" fmla="*/ 27432 h 27432"/>
              <a:gd name="connsiteX53" fmla="*/ 0 w 16280892"/>
              <a:gd name="connsiteY5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280892" h="27432" fill="none" extrusionOk="0">
                <a:moveTo>
                  <a:pt x="0" y="0"/>
                </a:moveTo>
                <a:cubicBezTo>
                  <a:pt x="409643" y="37718"/>
                  <a:pt x="500439" y="-36667"/>
                  <a:pt x="841179" y="0"/>
                </a:cubicBezTo>
                <a:cubicBezTo>
                  <a:pt x="1181919" y="36667"/>
                  <a:pt x="1512729" y="-20894"/>
                  <a:pt x="1682359" y="0"/>
                </a:cubicBezTo>
                <a:cubicBezTo>
                  <a:pt x="1851989" y="20894"/>
                  <a:pt x="2107821" y="19681"/>
                  <a:pt x="2360729" y="0"/>
                </a:cubicBezTo>
                <a:cubicBezTo>
                  <a:pt x="2613637" y="-19681"/>
                  <a:pt x="2722918" y="17895"/>
                  <a:pt x="3039100" y="0"/>
                </a:cubicBezTo>
                <a:cubicBezTo>
                  <a:pt x="3355282" y="-17895"/>
                  <a:pt x="3419387" y="13801"/>
                  <a:pt x="3717470" y="0"/>
                </a:cubicBezTo>
                <a:cubicBezTo>
                  <a:pt x="4015553" y="-13801"/>
                  <a:pt x="3814431" y="7113"/>
                  <a:pt x="3907414" y="0"/>
                </a:cubicBezTo>
                <a:cubicBezTo>
                  <a:pt x="4000397" y="-7113"/>
                  <a:pt x="4537852" y="2053"/>
                  <a:pt x="4748593" y="0"/>
                </a:cubicBezTo>
                <a:cubicBezTo>
                  <a:pt x="4959334" y="-2053"/>
                  <a:pt x="4885146" y="651"/>
                  <a:pt x="4938537" y="0"/>
                </a:cubicBezTo>
                <a:cubicBezTo>
                  <a:pt x="4991928" y="-651"/>
                  <a:pt x="5331447" y="5729"/>
                  <a:pt x="5616908" y="0"/>
                </a:cubicBezTo>
                <a:cubicBezTo>
                  <a:pt x="5902369" y="-5729"/>
                  <a:pt x="6419677" y="15155"/>
                  <a:pt x="6620896" y="0"/>
                </a:cubicBezTo>
                <a:cubicBezTo>
                  <a:pt x="6822115" y="-15155"/>
                  <a:pt x="7129106" y="23573"/>
                  <a:pt x="7624884" y="0"/>
                </a:cubicBezTo>
                <a:cubicBezTo>
                  <a:pt x="8120662" y="-23573"/>
                  <a:pt x="8109589" y="-23431"/>
                  <a:pt x="8466064" y="0"/>
                </a:cubicBezTo>
                <a:cubicBezTo>
                  <a:pt x="8822539" y="23431"/>
                  <a:pt x="8773707" y="-19971"/>
                  <a:pt x="8981625" y="0"/>
                </a:cubicBezTo>
                <a:cubicBezTo>
                  <a:pt x="9189543" y="19971"/>
                  <a:pt x="9076883" y="-1357"/>
                  <a:pt x="9171569" y="0"/>
                </a:cubicBezTo>
                <a:cubicBezTo>
                  <a:pt x="9266255" y="1357"/>
                  <a:pt x="9482888" y="-9366"/>
                  <a:pt x="9687131" y="0"/>
                </a:cubicBezTo>
                <a:cubicBezTo>
                  <a:pt x="9891374" y="9366"/>
                  <a:pt x="10216856" y="36591"/>
                  <a:pt x="10528310" y="0"/>
                </a:cubicBezTo>
                <a:cubicBezTo>
                  <a:pt x="10839764" y="-36591"/>
                  <a:pt x="11327559" y="47801"/>
                  <a:pt x="11532298" y="0"/>
                </a:cubicBezTo>
                <a:cubicBezTo>
                  <a:pt x="11737037" y="-47801"/>
                  <a:pt x="11671078" y="-6214"/>
                  <a:pt x="11722242" y="0"/>
                </a:cubicBezTo>
                <a:cubicBezTo>
                  <a:pt x="11773406" y="6214"/>
                  <a:pt x="11836794" y="-8789"/>
                  <a:pt x="11912186" y="0"/>
                </a:cubicBezTo>
                <a:cubicBezTo>
                  <a:pt x="11987578" y="8789"/>
                  <a:pt x="12560026" y="-17178"/>
                  <a:pt x="12916174" y="0"/>
                </a:cubicBezTo>
                <a:cubicBezTo>
                  <a:pt x="13272322" y="17178"/>
                  <a:pt x="13066214" y="-8116"/>
                  <a:pt x="13106118" y="0"/>
                </a:cubicBezTo>
                <a:cubicBezTo>
                  <a:pt x="13146022" y="8116"/>
                  <a:pt x="13560520" y="-19828"/>
                  <a:pt x="13784489" y="0"/>
                </a:cubicBezTo>
                <a:cubicBezTo>
                  <a:pt x="14008458" y="19828"/>
                  <a:pt x="14029208" y="-693"/>
                  <a:pt x="14137241" y="0"/>
                </a:cubicBezTo>
                <a:cubicBezTo>
                  <a:pt x="14245274" y="693"/>
                  <a:pt x="14377822" y="7164"/>
                  <a:pt x="14489994" y="0"/>
                </a:cubicBezTo>
                <a:cubicBezTo>
                  <a:pt x="14602166" y="-7164"/>
                  <a:pt x="14759000" y="9517"/>
                  <a:pt x="14842747" y="0"/>
                </a:cubicBezTo>
                <a:cubicBezTo>
                  <a:pt x="14926494" y="-9517"/>
                  <a:pt x="15109709" y="2919"/>
                  <a:pt x="15195499" y="0"/>
                </a:cubicBezTo>
                <a:cubicBezTo>
                  <a:pt x="15281289" y="-2919"/>
                  <a:pt x="15925238" y="-21748"/>
                  <a:pt x="16280892" y="0"/>
                </a:cubicBezTo>
                <a:cubicBezTo>
                  <a:pt x="16281619" y="6650"/>
                  <a:pt x="16279930" y="15178"/>
                  <a:pt x="16280892" y="27432"/>
                </a:cubicBezTo>
                <a:cubicBezTo>
                  <a:pt x="16098512" y="48472"/>
                  <a:pt x="15881289" y="22250"/>
                  <a:pt x="15765330" y="27432"/>
                </a:cubicBezTo>
                <a:cubicBezTo>
                  <a:pt x="15649371" y="32614"/>
                  <a:pt x="15567326" y="15228"/>
                  <a:pt x="15412578" y="27432"/>
                </a:cubicBezTo>
                <a:cubicBezTo>
                  <a:pt x="15257830" y="39636"/>
                  <a:pt x="14785880" y="29504"/>
                  <a:pt x="14571398" y="27432"/>
                </a:cubicBezTo>
                <a:cubicBezTo>
                  <a:pt x="14356916" y="25360"/>
                  <a:pt x="13827427" y="61696"/>
                  <a:pt x="13567410" y="27432"/>
                </a:cubicBezTo>
                <a:cubicBezTo>
                  <a:pt x="13307393" y="-6832"/>
                  <a:pt x="13200066" y="1718"/>
                  <a:pt x="13051848" y="27432"/>
                </a:cubicBezTo>
                <a:cubicBezTo>
                  <a:pt x="12903630" y="53146"/>
                  <a:pt x="12400701" y="6921"/>
                  <a:pt x="12047860" y="27432"/>
                </a:cubicBezTo>
                <a:cubicBezTo>
                  <a:pt x="11695019" y="47943"/>
                  <a:pt x="11598024" y="51997"/>
                  <a:pt x="11369490" y="27432"/>
                </a:cubicBezTo>
                <a:cubicBezTo>
                  <a:pt x="11140956" y="2868"/>
                  <a:pt x="10761954" y="12862"/>
                  <a:pt x="10365501" y="27432"/>
                </a:cubicBezTo>
                <a:cubicBezTo>
                  <a:pt x="9969048" y="42002"/>
                  <a:pt x="9790411" y="328"/>
                  <a:pt x="9361513" y="27432"/>
                </a:cubicBezTo>
                <a:cubicBezTo>
                  <a:pt x="8932615" y="54536"/>
                  <a:pt x="9113926" y="34318"/>
                  <a:pt x="9008760" y="27432"/>
                </a:cubicBezTo>
                <a:cubicBezTo>
                  <a:pt x="8903594" y="20546"/>
                  <a:pt x="8614812" y="23184"/>
                  <a:pt x="8493199" y="27432"/>
                </a:cubicBezTo>
                <a:cubicBezTo>
                  <a:pt x="8371586" y="31680"/>
                  <a:pt x="8091918" y="43164"/>
                  <a:pt x="7814828" y="27432"/>
                </a:cubicBezTo>
                <a:cubicBezTo>
                  <a:pt x="7537738" y="11700"/>
                  <a:pt x="7462803" y="16870"/>
                  <a:pt x="7136458" y="27432"/>
                </a:cubicBezTo>
                <a:cubicBezTo>
                  <a:pt x="6810113" y="37995"/>
                  <a:pt x="6525162" y="52361"/>
                  <a:pt x="6295278" y="27432"/>
                </a:cubicBezTo>
                <a:cubicBezTo>
                  <a:pt x="6065394" y="2503"/>
                  <a:pt x="6069908" y="30755"/>
                  <a:pt x="5942526" y="27432"/>
                </a:cubicBezTo>
                <a:cubicBezTo>
                  <a:pt x="5815144" y="24109"/>
                  <a:pt x="5717369" y="11415"/>
                  <a:pt x="5589773" y="27432"/>
                </a:cubicBezTo>
                <a:cubicBezTo>
                  <a:pt x="5462177" y="43449"/>
                  <a:pt x="5013558" y="23556"/>
                  <a:pt x="4585785" y="27432"/>
                </a:cubicBezTo>
                <a:cubicBezTo>
                  <a:pt x="4158012" y="31308"/>
                  <a:pt x="3847085" y="18090"/>
                  <a:pt x="3581796" y="27432"/>
                </a:cubicBezTo>
                <a:cubicBezTo>
                  <a:pt x="3316507" y="36774"/>
                  <a:pt x="3154713" y="31771"/>
                  <a:pt x="2903426" y="27432"/>
                </a:cubicBezTo>
                <a:cubicBezTo>
                  <a:pt x="2652139" y="23094"/>
                  <a:pt x="2773806" y="35830"/>
                  <a:pt x="2713482" y="27432"/>
                </a:cubicBezTo>
                <a:cubicBezTo>
                  <a:pt x="2653158" y="19034"/>
                  <a:pt x="2600711" y="22540"/>
                  <a:pt x="2523538" y="27432"/>
                </a:cubicBezTo>
                <a:cubicBezTo>
                  <a:pt x="2446365" y="32324"/>
                  <a:pt x="1741229" y="20965"/>
                  <a:pt x="1519550" y="27432"/>
                </a:cubicBezTo>
                <a:cubicBezTo>
                  <a:pt x="1297871" y="33899"/>
                  <a:pt x="1125646" y="48277"/>
                  <a:pt x="1003988" y="27432"/>
                </a:cubicBezTo>
                <a:cubicBezTo>
                  <a:pt x="882330" y="6587"/>
                  <a:pt x="341133" y="60519"/>
                  <a:pt x="0" y="27432"/>
                </a:cubicBezTo>
                <a:cubicBezTo>
                  <a:pt x="-1251" y="16359"/>
                  <a:pt x="1039" y="7572"/>
                  <a:pt x="0" y="0"/>
                </a:cubicBezTo>
                <a:close/>
              </a:path>
              <a:path w="16280892" h="27432" stroke="0" extrusionOk="0">
                <a:moveTo>
                  <a:pt x="0" y="0"/>
                </a:moveTo>
                <a:cubicBezTo>
                  <a:pt x="132094" y="5368"/>
                  <a:pt x="295768" y="171"/>
                  <a:pt x="515562" y="0"/>
                </a:cubicBezTo>
                <a:cubicBezTo>
                  <a:pt x="735356" y="-171"/>
                  <a:pt x="631430" y="3629"/>
                  <a:pt x="705505" y="0"/>
                </a:cubicBezTo>
                <a:cubicBezTo>
                  <a:pt x="779580" y="-3629"/>
                  <a:pt x="1236188" y="21817"/>
                  <a:pt x="1709494" y="0"/>
                </a:cubicBezTo>
                <a:cubicBezTo>
                  <a:pt x="2182800" y="-21817"/>
                  <a:pt x="2009833" y="-8078"/>
                  <a:pt x="2225055" y="0"/>
                </a:cubicBezTo>
                <a:cubicBezTo>
                  <a:pt x="2440277" y="8078"/>
                  <a:pt x="2576987" y="-3690"/>
                  <a:pt x="2740617" y="0"/>
                </a:cubicBezTo>
                <a:cubicBezTo>
                  <a:pt x="2904247" y="3690"/>
                  <a:pt x="3320878" y="-23618"/>
                  <a:pt x="3744605" y="0"/>
                </a:cubicBezTo>
                <a:cubicBezTo>
                  <a:pt x="4168332" y="23618"/>
                  <a:pt x="3960785" y="-13202"/>
                  <a:pt x="4097358" y="0"/>
                </a:cubicBezTo>
                <a:cubicBezTo>
                  <a:pt x="4233931" y="13202"/>
                  <a:pt x="4707387" y="-19923"/>
                  <a:pt x="5101346" y="0"/>
                </a:cubicBezTo>
                <a:cubicBezTo>
                  <a:pt x="5495305" y="19923"/>
                  <a:pt x="5819839" y="-2146"/>
                  <a:pt x="6105334" y="0"/>
                </a:cubicBezTo>
                <a:cubicBezTo>
                  <a:pt x="6390829" y="2146"/>
                  <a:pt x="6451820" y="-10129"/>
                  <a:pt x="6783705" y="0"/>
                </a:cubicBezTo>
                <a:cubicBezTo>
                  <a:pt x="7115590" y="10129"/>
                  <a:pt x="7343272" y="6830"/>
                  <a:pt x="7787693" y="0"/>
                </a:cubicBezTo>
                <a:cubicBezTo>
                  <a:pt x="8232114" y="-6830"/>
                  <a:pt x="8084321" y="-8759"/>
                  <a:pt x="8303255" y="0"/>
                </a:cubicBezTo>
                <a:cubicBezTo>
                  <a:pt x="8522189" y="8759"/>
                  <a:pt x="8642548" y="10676"/>
                  <a:pt x="8818816" y="0"/>
                </a:cubicBezTo>
                <a:cubicBezTo>
                  <a:pt x="8995084" y="-10676"/>
                  <a:pt x="9419823" y="19068"/>
                  <a:pt x="9659996" y="0"/>
                </a:cubicBezTo>
                <a:cubicBezTo>
                  <a:pt x="9900169" y="-19068"/>
                  <a:pt x="9981281" y="-18291"/>
                  <a:pt x="10175557" y="0"/>
                </a:cubicBezTo>
                <a:cubicBezTo>
                  <a:pt x="10369833" y="18291"/>
                  <a:pt x="10761846" y="3543"/>
                  <a:pt x="11179546" y="0"/>
                </a:cubicBezTo>
                <a:cubicBezTo>
                  <a:pt x="11597246" y="-3543"/>
                  <a:pt x="11926388" y="33443"/>
                  <a:pt x="12183534" y="0"/>
                </a:cubicBezTo>
                <a:cubicBezTo>
                  <a:pt x="12440680" y="-33443"/>
                  <a:pt x="12684884" y="13168"/>
                  <a:pt x="12861905" y="0"/>
                </a:cubicBezTo>
                <a:cubicBezTo>
                  <a:pt x="13038926" y="-13168"/>
                  <a:pt x="13216637" y="-5124"/>
                  <a:pt x="13377466" y="0"/>
                </a:cubicBezTo>
                <a:cubicBezTo>
                  <a:pt x="13538295" y="5124"/>
                  <a:pt x="13493173" y="-3867"/>
                  <a:pt x="13567410" y="0"/>
                </a:cubicBezTo>
                <a:cubicBezTo>
                  <a:pt x="13641647" y="3867"/>
                  <a:pt x="13758514" y="-13877"/>
                  <a:pt x="13920163" y="0"/>
                </a:cubicBezTo>
                <a:cubicBezTo>
                  <a:pt x="14081812" y="13877"/>
                  <a:pt x="14124450" y="8909"/>
                  <a:pt x="14272915" y="0"/>
                </a:cubicBezTo>
                <a:cubicBezTo>
                  <a:pt x="14421380" y="-8909"/>
                  <a:pt x="14593413" y="-7184"/>
                  <a:pt x="14788477" y="0"/>
                </a:cubicBezTo>
                <a:cubicBezTo>
                  <a:pt x="14983541" y="7184"/>
                  <a:pt x="15709700" y="-55721"/>
                  <a:pt x="16280892" y="0"/>
                </a:cubicBezTo>
                <a:cubicBezTo>
                  <a:pt x="16282183" y="11478"/>
                  <a:pt x="16282086" y="14228"/>
                  <a:pt x="16280892" y="27432"/>
                </a:cubicBezTo>
                <a:cubicBezTo>
                  <a:pt x="16123730" y="31268"/>
                  <a:pt x="15899890" y="26679"/>
                  <a:pt x="15602522" y="27432"/>
                </a:cubicBezTo>
                <a:cubicBezTo>
                  <a:pt x="15305154" y="28186"/>
                  <a:pt x="15252307" y="20177"/>
                  <a:pt x="14924151" y="27432"/>
                </a:cubicBezTo>
                <a:cubicBezTo>
                  <a:pt x="14595995" y="34687"/>
                  <a:pt x="14662608" y="41537"/>
                  <a:pt x="14571398" y="27432"/>
                </a:cubicBezTo>
                <a:cubicBezTo>
                  <a:pt x="14480188" y="13327"/>
                  <a:pt x="14057344" y="27311"/>
                  <a:pt x="13730219" y="27432"/>
                </a:cubicBezTo>
                <a:cubicBezTo>
                  <a:pt x="13403094" y="27553"/>
                  <a:pt x="13479093" y="22044"/>
                  <a:pt x="13377466" y="27432"/>
                </a:cubicBezTo>
                <a:cubicBezTo>
                  <a:pt x="13275839" y="32820"/>
                  <a:pt x="12951162" y="1863"/>
                  <a:pt x="12536287" y="27432"/>
                </a:cubicBezTo>
                <a:cubicBezTo>
                  <a:pt x="12121412" y="53001"/>
                  <a:pt x="12410210" y="21673"/>
                  <a:pt x="12346343" y="27432"/>
                </a:cubicBezTo>
                <a:cubicBezTo>
                  <a:pt x="12282476" y="33191"/>
                  <a:pt x="11837570" y="67787"/>
                  <a:pt x="11505164" y="27432"/>
                </a:cubicBezTo>
                <a:cubicBezTo>
                  <a:pt x="11172758" y="-12923"/>
                  <a:pt x="11307286" y="21302"/>
                  <a:pt x="11152411" y="27432"/>
                </a:cubicBezTo>
                <a:cubicBezTo>
                  <a:pt x="10997536" y="33562"/>
                  <a:pt x="11042121" y="20479"/>
                  <a:pt x="10962467" y="27432"/>
                </a:cubicBezTo>
                <a:cubicBezTo>
                  <a:pt x="10882813" y="34385"/>
                  <a:pt x="10768155" y="17793"/>
                  <a:pt x="10609715" y="27432"/>
                </a:cubicBezTo>
                <a:cubicBezTo>
                  <a:pt x="10451275" y="37071"/>
                  <a:pt x="9983734" y="10056"/>
                  <a:pt x="9768535" y="27432"/>
                </a:cubicBezTo>
                <a:cubicBezTo>
                  <a:pt x="9553336" y="44808"/>
                  <a:pt x="9512715" y="24391"/>
                  <a:pt x="9415783" y="27432"/>
                </a:cubicBezTo>
                <a:cubicBezTo>
                  <a:pt x="9318851" y="30473"/>
                  <a:pt x="9302863" y="32409"/>
                  <a:pt x="9225839" y="27432"/>
                </a:cubicBezTo>
                <a:cubicBezTo>
                  <a:pt x="9148815" y="22455"/>
                  <a:pt x="9005247" y="27775"/>
                  <a:pt x="8873086" y="27432"/>
                </a:cubicBezTo>
                <a:cubicBezTo>
                  <a:pt x="8740925" y="27089"/>
                  <a:pt x="8597862" y="44957"/>
                  <a:pt x="8357525" y="27432"/>
                </a:cubicBezTo>
                <a:cubicBezTo>
                  <a:pt x="8117188" y="9907"/>
                  <a:pt x="7830326" y="336"/>
                  <a:pt x="7679154" y="27432"/>
                </a:cubicBezTo>
                <a:cubicBezTo>
                  <a:pt x="7527982" y="54528"/>
                  <a:pt x="7487877" y="41910"/>
                  <a:pt x="7326401" y="27432"/>
                </a:cubicBezTo>
                <a:cubicBezTo>
                  <a:pt x="7164925" y="12954"/>
                  <a:pt x="6715807" y="57076"/>
                  <a:pt x="6322413" y="27432"/>
                </a:cubicBezTo>
                <a:cubicBezTo>
                  <a:pt x="5929019" y="-2212"/>
                  <a:pt x="5917783" y="-2491"/>
                  <a:pt x="5644043" y="27432"/>
                </a:cubicBezTo>
                <a:cubicBezTo>
                  <a:pt x="5370303" y="57355"/>
                  <a:pt x="5045383" y="23003"/>
                  <a:pt x="4640054" y="27432"/>
                </a:cubicBezTo>
                <a:cubicBezTo>
                  <a:pt x="4234725" y="31861"/>
                  <a:pt x="4205736" y="15581"/>
                  <a:pt x="3798875" y="27432"/>
                </a:cubicBezTo>
                <a:cubicBezTo>
                  <a:pt x="3392014" y="39283"/>
                  <a:pt x="3451278" y="26782"/>
                  <a:pt x="3283313" y="27432"/>
                </a:cubicBezTo>
                <a:cubicBezTo>
                  <a:pt x="3115348" y="28082"/>
                  <a:pt x="2773067" y="64616"/>
                  <a:pt x="2442134" y="27432"/>
                </a:cubicBezTo>
                <a:cubicBezTo>
                  <a:pt x="2111201" y="-9752"/>
                  <a:pt x="2244120" y="15839"/>
                  <a:pt x="2089381" y="27432"/>
                </a:cubicBezTo>
                <a:cubicBezTo>
                  <a:pt x="1934642" y="39025"/>
                  <a:pt x="1619221" y="41603"/>
                  <a:pt x="1411011" y="27432"/>
                </a:cubicBezTo>
                <a:cubicBezTo>
                  <a:pt x="1202801" y="13262"/>
                  <a:pt x="1262505" y="27975"/>
                  <a:pt x="1221067" y="27432"/>
                </a:cubicBezTo>
                <a:cubicBezTo>
                  <a:pt x="1179629" y="26889"/>
                  <a:pt x="395550" y="-2351"/>
                  <a:pt x="0" y="27432"/>
                </a:cubicBezTo>
                <a:cubicBezTo>
                  <a:pt x="-1057" y="18241"/>
                  <a:pt x="670" y="121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DFAE-A4F8-8BD1-124B-8A83C3C47B47}"/>
              </a:ext>
            </a:extLst>
          </p:cNvPr>
          <p:cNvSpPr txBox="1"/>
          <p:nvPr/>
        </p:nvSpPr>
        <p:spPr>
          <a:xfrm>
            <a:off x="1257300" y="2894076"/>
            <a:ext cx="15773400" cy="637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Calibri (Body)"/>
              </a:rPr>
              <a:t>Praneeth Teja </a:t>
            </a:r>
            <a:r>
              <a:rPr lang="en-US" sz="3300" dirty="0" err="1">
                <a:latin typeface="Calibri (Body)"/>
              </a:rPr>
              <a:t>Jikalapally</a:t>
            </a:r>
            <a:endParaRPr lang="en-US" sz="3300" dirty="0">
              <a:latin typeface="Calibri (Body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Calibri (Body)"/>
              </a:rPr>
              <a:t>700765534 - Venkata Sai Teja Mothukuri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Calibri (Body)"/>
              </a:rPr>
              <a:t>700781569 - Shashank Reddy Dasari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Calibri (Body)"/>
              </a:rPr>
              <a:t>700761015 - Sai Revanth </a:t>
            </a:r>
            <a:r>
              <a:rPr lang="en-US" sz="3300" dirty="0" err="1">
                <a:latin typeface="Calibri (Body)"/>
              </a:rPr>
              <a:t>Arigela</a:t>
            </a:r>
            <a:endParaRPr lang="en-US" sz="3300" dirty="0">
              <a:latin typeface="Calibri (Body)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latin typeface="Calibri (Body)"/>
              </a:rPr>
              <a:t>700777009 - Srinivas Reddy </a:t>
            </a:r>
            <a:r>
              <a:rPr lang="en-US" sz="3300" dirty="0" err="1">
                <a:latin typeface="Calibri (Body)"/>
              </a:rPr>
              <a:t>Pittu</a:t>
            </a:r>
            <a:endParaRPr lang="en-US" sz="33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1513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313" y="0"/>
            <a:ext cx="16751171" cy="3028209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92" y="0"/>
            <a:ext cx="16733520" cy="301752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3352" y="822960"/>
            <a:ext cx="15252192" cy="1769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spc="627">
                <a:solidFill>
                  <a:schemeClr val="tx1"/>
                </a:solidFill>
                <a:latin typeface="+mj-lt"/>
                <a:ea typeface="+mj-ea"/>
                <a:cs typeface="+mj-cs"/>
                <a:sym typeface="Oswald Bold"/>
              </a:rPr>
              <a:t>PURPOSE OF THE DATABASE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251" y="1138428"/>
            <a:ext cx="192024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73352" y="3722914"/>
            <a:ext cx="15252192" cy="554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Canva Sans"/>
              </a:rPr>
              <a:t>The purpose of the database is to serve as the backbone of the grocery inventory management system.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Canva Sans"/>
              </a:rPr>
              <a:t>It ensures real time data management, avoiding redundancy, and facilitates accurate inventory tracking and transaction management.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Canva Sans"/>
              </a:rPr>
              <a:t> The database is essential for maintaining consistency and operational efficiency.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DB7FD-9471-12FF-73DB-E49B9DF686B1}"/>
              </a:ext>
            </a:extLst>
          </p:cNvPr>
          <p:cNvSpPr txBox="1"/>
          <p:nvPr/>
        </p:nvSpPr>
        <p:spPr>
          <a:xfrm>
            <a:off x="1257300" y="547687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 b="1" kern="1200" spc="339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 Bold"/>
              </a:rPr>
              <a:t>DATABASE OBJECTIVES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3554" y="2516059"/>
            <a:ext cx="16280892" cy="27432"/>
          </a:xfrm>
          <a:custGeom>
            <a:avLst/>
            <a:gdLst>
              <a:gd name="connsiteX0" fmla="*/ 0 w 16280892"/>
              <a:gd name="connsiteY0" fmla="*/ 0 h 27432"/>
              <a:gd name="connsiteX1" fmla="*/ 841179 w 16280892"/>
              <a:gd name="connsiteY1" fmla="*/ 0 h 27432"/>
              <a:gd name="connsiteX2" fmla="*/ 1682359 w 16280892"/>
              <a:gd name="connsiteY2" fmla="*/ 0 h 27432"/>
              <a:gd name="connsiteX3" fmla="*/ 2360729 w 16280892"/>
              <a:gd name="connsiteY3" fmla="*/ 0 h 27432"/>
              <a:gd name="connsiteX4" fmla="*/ 3039100 w 16280892"/>
              <a:gd name="connsiteY4" fmla="*/ 0 h 27432"/>
              <a:gd name="connsiteX5" fmla="*/ 3717470 w 16280892"/>
              <a:gd name="connsiteY5" fmla="*/ 0 h 27432"/>
              <a:gd name="connsiteX6" fmla="*/ 3907414 w 16280892"/>
              <a:gd name="connsiteY6" fmla="*/ 0 h 27432"/>
              <a:gd name="connsiteX7" fmla="*/ 4748593 w 16280892"/>
              <a:gd name="connsiteY7" fmla="*/ 0 h 27432"/>
              <a:gd name="connsiteX8" fmla="*/ 4938537 w 16280892"/>
              <a:gd name="connsiteY8" fmla="*/ 0 h 27432"/>
              <a:gd name="connsiteX9" fmla="*/ 5616908 w 16280892"/>
              <a:gd name="connsiteY9" fmla="*/ 0 h 27432"/>
              <a:gd name="connsiteX10" fmla="*/ 6620896 w 16280892"/>
              <a:gd name="connsiteY10" fmla="*/ 0 h 27432"/>
              <a:gd name="connsiteX11" fmla="*/ 7624884 w 16280892"/>
              <a:gd name="connsiteY11" fmla="*/ 0 h 27432"/>
              <a:gd name="connsiteX12" fmla="*/ 8466064 w 16280892"/>
              <a:gd name="connsiteY12" fmla="*/ 0 h 27432"/>
              <a:gd name="connsiteX13" fmla="*/ 8981625 w 16280892"/>
              <a:gd name="connsiteY13" fmla="*/ 0 h 27432"/>
              <a:gd name="connsiteX14" fmla="*/ 9171569 w 16280892"/>
              <a:gd name="connsiteY14" fmla="*/ 0 h 27432"/>
              <a:gd name="connsiteX15" fmla="*/ 9687131 w 16280892"/>
              <a:gd name="connsiteY15" fmla="*/ 0 h 27432"/>
              <a:gd name="connsiteX16" fmla="*/ 10528310 w 16280892"/>
              <a:gd name="connsiteY16" fmla="*/ 0 h 27432"/>
              <a:gd name="connsiteX17" fmla="*/ 11532298 w 16280892"/>
              <a:gd name="connsiteY17" fmla="*/ 0 h 27432"/>
              <a:gd name="connsiteX18" fmla="*/ 11722242 w 16280892"/>
              <a:gd name="connsiteY18" fmla="*/ 0 h 27432"/>
              <a:gd name="connsiteX19" fmla="*/ 11912186 w 16280892"/>
              <a:gd name="connsiteY19" fmla="*/ 0 h 27432"/>
              <a:gd name="connsiteX20" fmla="*/ 12916174 w 16280892"/>
              <a:gd name="connsiteY20" fmla="*/ 0 h 27432"/>
              <a:gd name="connsiteX21" fmla="*/ 13106118 w 16280892"/>
              <a:gd name="connsiteY21" fmla="*/ 0 h 27432"/>
              <a:gd name="connsiteX22" fmla="*/ 13784489 w 16280892"/>
              <a:gd name="connsiteY22" fmla="*/ 0 h 27432"/>
              <a:gd name="connsiteX23" fmla="*/ 14137241 w 16280892"/>
              <a:gd name="connsiteY23" fmla="*/ 0 h 27432"/>
              <a:gd name="connsiteX24" fmla="*/ 14489994 w 16280892"/>
              <a:gd name="connsiteY24" fmla="*/ 0 h 27432"/>
              <a:gd name="connsiteX25" fmla="*/ 14842747 w 16280892"/>
              <a:gd name="connsiteY25" fmla="*/ 0 h 27432"/>
              <a:gd name="connsiteX26" fmla="*/ 15195499 w 16280892"/>
              <a:gd name="connsiteY26" fmla="*/ 0 h 27432"/>
              <a:gd name="connsiteX27" fmla="*/ 16280892 w 16280892"/>
              <a:gd name="connsiteY27" fmla="*/ 0 h 27432"/>
              <a:gd name="connsiteX28" fmla="*/ 16280892 w 16280892"/>
              <a:gd name="connsiteY28" fmla="*/ 27432 h 27432"/>
              <a:gd name="connsiteX29" fmla="*/ 15765330 w 16280892"/>
              <a:gd name="connsiteY29" fmla="*/ 27432 h 27432"/>
              <a:gd name="connsiteX30" fmla="*/ 15412578 w 16280892"/>
              <a:gd name="connsiteY30" fmla="*/ 27432 h 27432"/>
              <a:gd name="connsiteX31" fmla="*/ 14571398 w 16280892"/>
              <a:gd name="connsiteY31" fmla="*/ 27432 h 27432"/>
              <a:gd name="connsiteX32" fmla="*/ 13567410 w 16280892"/>
              <a:gd name="connsiteY32" fmla="*/ 27432 h 27432"/>
              <a:gd name="connsiteX33" fmla="*/ 13051848 w 16280892"/>
              <a:gd name="connsiteY33" fmla="*/ 27432 h 27432"/>
              <a:gd name="connsiteX34" fmla="*/ 12047860 w 16280892"/>
              <a:gd name="connsiteY34" fmla="*/ 27432 h 27432"/>
              <a:gd name="connsiteX35" fmla="*/ 11369490 w 16280892"/>
              <a:gd name="connsiteY35" fmla="*/ 27432 h 27432"/>
              <a:gd name="connsiteX36" fmla="*/ 10365501 w 16280892"/>
              <a:gd name="connsiteY36" fmla="*/ 27432 h 27432"/>
              <a:gd name="connsiteX37" fmla="*/ 9361513 w 16280892"/>
              <a:gd name="connsiteY37" fmla="*/ 27432 h 27432"/>
              <a:gd name="connsiteX38" fmla="*/ 9008760 w 16280892"/>
              <a:gd name="connsiteY38" fmla="*/ 27432 h 27432"/>
              <a:gd name="connsiteX39" fmla="*/ 8493199 w 16280892"/>
              <a:gd name="connsiteY39" fmla="*/ 27432 h 27432"/>
              <a:gd name="connsiteX40" fmla="*/ 7814828 w 16280892"/>
              <a:gd name="connsiteY40" fmla="*/ 27432 h 27432"/>
              <a:gd name="connsiteX41" fmla="*/ 7136458 w 16280892"/>
              <a:gd name="connsiteY41" fmla="*/ 27432 h 27432"/>
              <a:gd name="connsiteX42" fmla="*/ 6295278 w 16280892"/>
              <a:gd name="connsiteY42" fmla="*/ 27432 h 27432"/>
              <a:gd name="connsiteX43" fmla="*/ 5942526 w 16280892"/>
              <a:gd name="connsiteY43" fmla="*/ 27432 h 27432"/>
              <a:gd name="connsiteX44" fmla="*/ 5589773 w 16280892"/>
              <a:gd name="connsiteY44" fmla="*/ 27432 h 27432"/>
              <a:gd name="connsiteX45" fmla="*/ 4585785 w 16280892"/>
              <a:gd name="connsiteY45" fmla="*/ 27432 h 27432"/>
              <a:gd name="connsiteX46" fmla="*/ 3581796 w 16280892"/>
              <a:gd name="connsiteY46" fmla="*/ 27432 h 27432"/>
              <a:gd name="connsiteX47" fmla="*/ 2903426 w 16280892"/>
              <a:gd name="connsiteY47" fmla="*/ 27432 h 27432"/>
              <a:gd name="connsiteX48" fmla="*/ 2713482 w 16280892"/>
              <a:gd name="connsiteY48" fmla="*/ 27432 h 27432"/>
              <a:gd name="connsiteX49" fmla="*/ 2523538 w 16280892"/>
              <a:gd name="connsiteY49" fmla="*/ 27432 h 27432"/>
              <a:gd name="connsiteX50" fmla="*/ 1519550 w 16280892"/>
              <a:gd name="connsiteY50" fmla="*/ 27432 h 27432"/>
              <a:gd name="connsiteX51" fmla="*/ 1003988 w 16280892"/>
              <a:gd name="connsiteY51" fmla="*/ 27432 h 27432"/>
              <a:gd name="connsiteX52" fmla="*/ 0 w 16280892"/>
              <a:gd name="connsiteY52" fmla="*/ 27432 h 27432"/>
              <a:gd name="connsiteX53" fmla="*/ 0 w 16280892"/>
              <a:gd name="connsiteY5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280892" h="27432" fill="none" extrusionOk="0">
                <a:moveTo>
                  <a:pt x="0" y="0"/>
                </a:moveTo>
                <a:cubicBezTo>
                  <a:pt x="409643" y="37718"/>
                  <a:pt x="500439" y="-36667"/>
                  <a:pt x="841179" y="0"/>
                </a:cubicBezTo>
                <a:cubicBezTo>
                  <a:pt x="1181919" y="36667"/>
                  <a:pt x="1512729" y="-20894"/>
                  <a:pt x="1682359" y="0"/>
                </a:cubicBezTo>
                <a:cubicBezTo>
                  <a:pt x="1851989" y="20894"/>
                  <a:pt x="2107821" y="19681"/>
                  <a:pt x="2360729" y="0"/>
                </a:cubicBezTo>
                <a:cubicBezTo>
                  <a:pt x="2613637" y="-19681"/>
                  <a:pt x="2722918" y="17895"/>
                  <a:pt x="3039100" y="0"/>
                </a:cubicBezTo>
                <a:cubicBezTo>
                  <a:pt x="3355282" y="-17895"/>
                  <a:pt x="3419387" y="13801"/>
                  <a:pt x="3717470" y="0"/>
                </a:cubicBezTo>
                <a:cubicBezTo>
                  <a:pt x="4015553" y="-13801"/>
                  <a:pt x="3814431" y="7113"/>
                  <a:pt x="3907414" y="0"/>
                </a:cubicBezTo>
                <a:cubicBezTo>
                  <a:pt x="4000397" y="-7113"/>
                  <a:pt x="4537852" y="2053"/>
                  <a:pt x="4748593" y="0"/>
                </a:cubicBezTo>
                <a:cubicBezTo>
                  <a:pt x="4959334" y="-2053"/>
                  <a:pt x="4885146" y="651"/>
                  <a:pt x="4938537" y="0"/>
                </a:cubicBezTo>
                <a:cubicBezTo>
                  <a:pt x="4991928" y="-651"/>
                  <a:pt x="5331447" y="5729"/>
                  <a:pt x="5616908" y="0"/>
                </a:cubicBezTo>
                <a:cubicBezTo>
                  <a:pt x="5902369" y="-5729"/>
                  <a:pt x="6419677" y="15155"/>
                  <a:pt x="6620896" y="0"/>
                </a:cubicBezTo>
                <a:cubicBezTo>
                  <a:pt x="6822115" y="-15155"/>
                  <a:pt x="7129106" y="23573"/>
                  <a:pt x="7624884" y="0"/>
                </a:cubicBezTo>
                <a:cubicBezTo>
                  <a:pt x="8120662" y="-23573"/>
                  <a:pt x="8109589" y="-23431"/>
                  <a:pt x="8466064" y="0"/>
                </a:cubicBezTo>
                <a:cubicBezTo>
                  <a:pt x="8822539" y="23431"/>
                  <a:pt x="8773707" y="-19971"/>
                  <a:pt x="8981625" y="0"/>
                </a:cubicBezTo>
                <a:cubicBezTo>
                  <a:pt x="9189543" y="19971"/>
                  <a:pt x="9076883" y="-1357"/>
                  <a:pt x="9171569" y="0"/>
                </a:cubicBezTo>
                <a:cubicBezTo>
                  <a:pt x="9266255" y="1357"/>
                  <a:pt x="9482888" y="-9366"/>
                  <a:pt x="9687131" y="0"/>
                </a:cubicBezTo>
                <a:cubicBezTo>
                  <a:pt x="9891374" y="9366"/>
                  <a:pt x="10216856" y="36591"/>
                  <a:pt x="10528310" y="0"/>
                </a:cubicBezTo>
                <a:cubicBezTo>
                  <a:pt x="10839764" y="-36591"/>
                  <a:pt x="11327559" y="47801"/>
                  <a:pt x="11532298" y="0"/>
                </a:cubicBezTo>
                <a:cubicBezTo>
                  <a:pt x="11737037" y="-47801"/>
                  <a:pt x="11671078" y="-6214"/>
                  <a:pt x="11722242" y="0"/>
                </a:cubicBezTo>
                <a:cubicBezTo>
                  <a:pt x="11773406" y="6214"/>
                  <a:pt x="11836794" y="-8789"/>
                  <a:pt x="11912186" y="0"/>
                </a:cubicBezTo>
                <a:cubicBezTo>
                  <a:pt x="11987578" y="8789"/>
                  <a:pt x="12560026" y="-17178"/>
                  <a:pt x="12916174" y="0"/>
                </a:cubicBezTo>
                <a:cubicBezTo>
                  <a:pt x="13272322" y="17178"/>
                  <a:pt x="13066214" y="-8116"/>
                  <a:pt x="13106118" y="0"/>
                </a:cubicBezTo>
                <a:cubicBezTo>
                  <a:pt x="13146022" y="8116"/>
                  <a:pt x="13560520" y="-19828"/>
                  <a:pt x="13784489" y="0"/>
                </a:cubicBezTo>
                <a:cubicBezTo>
                  <a:pt x="14008458" y="19828"/>
                  <a:pt x="14029208" y="-693"/>
                  <a:pt x="14137241" y="0"/>
                </a:cubicBezTo>
                <a:cubicBezTo>
                  <a:pt x="14245274" y="693"/>
                  <a:pt x="14377822" y="7164"/>
                  <a:pt x="14489994" y="0"/>
                </a:cubicBezTo>
                <a:cubicBezTo>
                  <a:pt x="14602166" y="-7164"/>
                  <a:pt x="14759000" y="9517"/>
                  <a:pt x="14842747" y="0"/>
                </a:cubicBezTo>
                <a:cubicBezTo>
                  <a:pt x="14926494" y="-9517"/>
                  <a:pt x="15109709" y="2919"/>
                  <a:pt x="15195499" y="0"/>
                </a:cubicBezTo>
                <a:cubicBezTo>
                  <a:pt x="15281289" y="-2919"/>
                  <a:pt x="15925238" y="-21748"/>
                  <a:pt x="16280892" y="0"/>
                </a:cubicBezTo>
                <a:cubicBezTo>
                  <a:pt x="16281619" y="6650"/>
                  <a:pt x="16279930" y="15178"/>
                  <a:pt x="16280892" y="27432"/>
                </a:cubicBezTo>
                <a:cubicBezTo>
                  <a:pt x="16098512" y="48472"/>
                  <a:pt x="15881289" y="22250"/>
                  <a:pt x="15765330" y="27432"/>
                </a:cubicBezTo>
                <a:cubicBezTo>
                  <a:pt x="15649371" y="32614"/>
                  <a:pt x="15567326" y="15228"/>
                  <a:pt x="15412578" y="27432"/>
                </a:cubicBezTo>
                <a:cubicBezTo>
                  <a:pt x="15257830" y="39636"/>
                  <a:pt x="14785880" y="29504"/>
                  <a:pt x="14571398" y="27432"/>
                </a:cubicBezTo>
                <a:cubicBezTo>
                  <a:pt x="14356916" y="25360"/>
                  <a:pt x="13827427" y="61696"/>
                  <a:pt x="13567410" y="27432"/>
                </a:cubicBezTo>
                <a:cubicBezTo>
                  <a:pt x="13307393" y="-6832"/>
                  <a:pt x="13200066" y="1718"/>
                  <a:pt x="13051848" y="27432"/>
                </a:cubicBezTo>
                <a:cubicBezTo>
                  <a:pt x="12903630" y="53146"/>
                  <a:pt x="12400701" y="6921"/>
                  <a:pt x="12047860" y="27432"/>
                </a:cubicBezTo>
                <a:cubicBezTo>
                  <a:pt x="11695019" y="47943"/>
                  <a:pt x="11598024" y="51997"/>
                  <a:pt x="11369490" y="27432"/>
                </a:cubicBezTo>
                <a:cubicBezTo>
                  <a:pt x="11140956" y="2868"/>
                  <a:pt x="10761954" y="12862"/>
                  <a:pt x="10365501" y="27432"/>
                </a:cubicBezTo>
                <a:cubicBezTo>
                  <a:pt x="9969048" y="42002"/>
                  <a:pt x="9790411" y="328"/>
                  <a:pt x="9361513" y="27432"/>
                </a:cubicBezTo>
                <a:cubicBezTo>
                  <a:pt x="8932615" y="54536"/>
                  <a:pt x="9113926" y="34318"/>
                  <a:pt x="9008760" y="27432"/>
                </a:cubicBezTo>
                <a:cubicBezTo>
                  <a:pt x="8903594" y="20546"/>
                  <a:pt x="8614812" y="23184"/>
                  <a:pt x="8493199" y="27432"/>
                </a:cubicBezTo>
                <a:cubicBezTo>
                  <a:pt x="8371586" y="31680"/>
                  <a:pt x="8091918" y="43164"/>
                  <a:pt x="7814828" y="27432"/>
                </a:cubicBezTo>
                <a:cubicBezTo>
                  <a:pt x="7537738" y="11700"/>
                  <a:pt x="7462803" y="16870"/>
                  <a:pt x="7136458" y="27432"/>
                </a:cubicBezTo>
                <a:cubicBezTo>
                  <a:pt x="6810113" y="37995"/>
                  <a:pt x="6525162" y="52361"/>
                  <a:pt x="6295278" y="27432"/>
                </a:cubicBezTo>
                <a:cubicBezTo>
                  <a:pt x="6065394" y="2503"/>
                  <a:pt x="6069908" y="30755"/>
                  <a:pt x="5942526" y="27432"/>
                </a:cubicBezTo>
                <a:cubicBezTo>
                  <a:pt x="5815144" y="24109"/>
                  <a:pt x="5717369" y="11415"/>
                  <a:pt x="5589773" y="27432"/>
                </a:cubicBezTo>
                <a:cubicBezTo>
                  <a:pt x="5462177" y="43449"/>
                  <a:pt x="5013558" y="23556"/>
                  <a:pt x="4585785" y="27432"/>
                </a:cubicBezTo>
                <a:cubicBezTo>
                  <a:pt x="4158012" y="31308"/>
                  <a:pt x="3847085" y="18090"/>
                  <a:pt x="3581796" y="27432"/>
                </a:cubicBezTo>
                <a:cubicBezTo>
                  <a:pt x="3316507" y="36774"/>
                  <a:pt x="3154713" y="31771"/>
                  <a:pt x="2903426" y="27432"/>
                </a:cubicBezTo>
                <a:cubicBezTo>
                  <a:pt x="2652139" y="23094"/>
                  <a:pt x="2773806" y="35830"/>
                  <a:pt x="2713482" y="27432"/>
                </a:cubicBezTo>
                <a:cubicBezTo>
                  <a:pt x="2653158" y="19034"/>
                  <a:pt x="2600711" y="22540"/>
                  <a:pt x="2523538" y="27432"/>
                </a:cubicBezTo>
                <a:cubicBezTo>
                  <a:pt x="2446365" y="32324"/>
                  <a:pt x="1741229" y="20965"/>
                  <a:pt x="1519550" y="27432"/>
                </a:cubicBezTo>
                <a:cubicBezTo>
                  <a:pt x="1297871" y="33899"/>
                  <a:pt x="1125646" y="48277"/>
                  <a:pt x="1003988" y="27432"/>
                </a:cubicBezTo>
                <a:cubicBezTo>
                  <a:pt x="882330" y="6587"/>
                  <a:pt x="341133" y="60519"/>
                  <a:pt x="0" y="27432"/>
                </a:cubicBezTo>
                <a:cubicBezTo>
                  <a:pt x="-1251" y="16359"/>
                  <a:pt x="1039" y="7572"/>
                  <a:pt x="0" y="0"/>
                </a:cubicBezTo>
                <a:close/>
              </a:path>
              <a:path w="16280892" h="27432" stroke="0" extrusionOk="0">
                <a:moveTo>
                  <a:pt x="0" y="0"/>
                </a:moveTo>
                <a:cubicBezTo>
                  <a:pt x="132094" y="5368"/>
                  <a:pt x="295768" y="171"/>
                  <a:pt x="515562" y="0"/>
                </a:cubicBezTo>
                <a:cubicBezTo>
                  <a:pt x="735356" y="-171"/>
                  <a:pt x="631430" y="3629"/>
                  <a:pt x="705505" y="0"/>
                </a:cubicBezTo>
                <a:cubicBezTo>
                  <a:pt x="779580" y="-3629"/>
                  <a:pt x="1236188" y="21817"/>
                  <a:pt x="1709494" y="0"/>
                </a:cubicBezTo>
                <a:cubicBezTo>
                  <a:pt x="2182800" y="-21817"/>
                  <a:pt x="2009833" y="-8078"/>
                  <a:pt x="2225055" y="0"/>
                </a:cubicBezTo>
                <a:cubicBezTo>
                  <a:pt x="2440277" y="8078"/>
                  <a:pt x="2576987" y="-3690"/>
                  <a:pt x="2740617" y="0"/>
                </a:cubicBezTo>
                <a:cubicBezTo>
                  <a:pt x="2904247" y="3690"/>
                  <a:pt x="3320878" y="-23618"/>
                  <a:pt x="3744605" y="0"/>
                </a:cubicBezTo>
                <a:cubicBezTo>
                  <a:pt x="4168332" y="23618"/>
                  <a:pt x="3960785" y="-13202"/>
                  <a:pt x="4097358" y="0"/>
                </a:cubicBezTo>
                <a:cubicBezTo>
                  <a:pt x="4233931" y="13202"/>
                  <a:pt x="4707387" y="-19923"/>
                  <a:pt x="5101346" y="0"/>
                </a:cubicBezTo>
                <a:cubicBezTo>
                  <a:pt x="5495305" y="19923"/>
                  <a:pt x="5819839" y="-2146"/>
                  <a:pt x="6105334" y="0"/>
                </a:cubicBezTo>
                <a:cubicBezTo>
                  <a:pt x="6390829" y="2146"/>
                  <a:pt x="6451820" y="-10129"/>
                  <a:pt x="6783705" y="0"/>
                </a:cubicBezTo>
                <a:cubicBezTo>
                  <a:pt x="7115590" y="10129"/>
                  <a:pt x="7343272" y="6830"/>
                  <a:pt x="7787693" y="0"/>
                </a:cubicBezTo>
                <a:cubicBezTo>
                  <a:pt x="8232114" y="-6830"/>
                  <a:pt x="8084321" y="-8759"/>
                  <a:pt x="8303255" y="0"/>
                </a:cubicBezTo>
                <a:cubicBezTo>
                  <a:pt x="8522189" y="8759"/>
                  <a:pt x="8642548" y="10676"/>
                  <a:pt x="8818816" y="0"/>
                </a:cubicBezTo>
                <a:cubicBezTo>
                  <a:pt x="8995084" y="-10676"/>
                  <a:pt x="9419823" y="19068"/>
                  <a:pt x="9659996" y="0"/>
                </a:cubicBezTo>
                <a:cubicBezTo>
                  <a:pt x="9900169" y="-19068"/>
                  <a:pt x="9981281" y="-18291"/>
                  <a:pt x="10175557" y="0"/>
                </a:cubicBezTo>
                <a:cubicBezTo>
                  <a:pt x="10369833" y="18291"/>
                  <a:pt x="10761846" y="3543"/>
                  <a:pt x="11179546" y="0"/>
                </a:cubicBezTo>
                <a:cubicBezTo>
                  <a:pt x="11597246" y="-3543"/>
                  <a:pt x="11926388" y="33443"/>
                  <a:pt x="12183534" y="0"/>
                </a:cubicBezTo>
                <a:cubicBezTo>
                  <a:pt x="12440680" y="-33443"/>
                  <a:pt x="12684884" y="13168"/>
                  <a:pt x="12861905" y="0"/>
                </a:cubicBezTo>
                <a:cubicBezTo>
                  <a:pt x="13038926" y="-13168"/>
                  <a:pt x="13216637" y="-5124"/>
                  <a:pt x="13377466" y="0"/>
                </a:cubicBezTo>
                <a:cubicBezTo>
                  <a:pt x="13538295" y="5124"/>
                  <a:pt x="13493173" y="-3867"/>
                  <a:pt x="13567410" y="0"/>
                </a:cubicBezTo>
                <a:cubicBezTo>
                  <a:pt x="13641647" y="3867"/>
                  <a:pt x="13758514" y="-13877"/>
                  <a:pt x="13920163" y="0"/>
                </a:cubicBezTo>
                <a:cubicBezTo>
                  <a:pt x="14081812" y="13877"/>
                  <a:pt x="14124450" y="8909"/>
                  <a:pt x="14272915" y="0"/>
                </a:cubicBezTo>
                <a:cubicBezTo>
                  <a:pt x="14421380" y="-8909"/>
                  <a:pt x="14593413" y="-7184"/>
                  <a:pt x="14788477" y="0"/>
                </a:cubicBezTo>
                <a:cubicBezTo>
                  <a:pt x="14983541" y="7184"/>
                  <a:pt x="15709700" y="-55721"/>
                  <a:pt x="16280892" y="0"/>
                </a:cubicBezTo>
                <a:cubicBezTo>
                  <a:pt x="16282183" y="11478"/>
                  <a:pt x="16282086" y="14228"/>
                  <a:pt x="16280892" y="27432"/>
                </a:cubicBezTo>
                <a:cubicBezTo>
                  <a:pt x="16123730" y="31268"/>
                  <a:pt x="15899890" y="26679"/>
                  <a:pt x="15602522" y="27432"/>
                </a:cubicBezTo>
                <a:cubicBezTo>
                  <a:pt x="15305154" y="28186"/>
                  <a:pt x="15252307" y="20177"/>
                  <a:pt x="14924151" y="27432"/>
                </a:cubicBezTo>
                <a:cubicBezTo>
                  <a:pt x="14595995" y="34687"/>
                  <a:pt x="14662608" y="41537"/>
                  <a:pt x="14571398" y="27432"/>
                </a:cubicBezTo>
                <a:cubicBezTo>
                  <a:pt x="14480188" y="13327"/>
                  <a:pt x="14057344" y="27311"/>
                  <a:pt x="13730219" y="27432"/>
                </a:cubicBezTo>
                <a:cubicBezTo>
                  <a:pt x="13403094" y="27553"/>
                  <a:pt x="13479093" y="22044"/>
                  <a:pt x="13377466" y="27432"/>
                </a:cubicBezTo>
                <a:cubicBezTo>
                  <a:pt x="13275839" y="32820"/>
                  <a:pt x="12951162" y="1863"/>
                  <a:pt x="12536287" y="27432"/>
                </a:cubicBezTo>
                <a:cubicBezTo>
                  <a:pt x="12121412" y="53001"/>
                  <a:pt x="12410210" y="21673"/>
                  <a:pt x="12346343" y="27432"/>
                </a:cubicBezTo>
                <a:cubicBezTo>
                  <a:pt x="12282476" y="33191"/>
                  <a:pt x="11837570" y="67787"/>
                  <a:pt x="11505164" y="27432"/>
                </a:cubicBezTo>
                <a:cubicBezTo>
                  <a:pt x="11172758" y="-12923"/>
                  <a:pt x="11307286" y="21302"/>
                  <a:pt x="11152411" y="27432"/>
                </a:cubicBezTo>
                <a:cubicBezTo>
                  <a:pt x="10997536" y="33562"/>
                  <a:pt x="11042121" y="20479"/>
                  <a:pt x="10962467" y="27432"/>
                </a:cubicBezTo>
                <a:cubicBezTo>
                  <a:pt x="10882813" y="34385"/>
                  <a:pt x="10768155" y="17793"/>
                  <a:pt x="10609715" y="27432"/>
                </a:cubicBezTo>
                <a:cubicBezTo>
                  <a:pt x="10451275" y="37071"/>
                  <a:pt x="9983734" y="10056"/>
                  <a:pt x="9768535" y="27432"/>
                </a:cubicBezTo>
                <a:cubicBezTo>
                  <a:pt x="9553336" y="44808"/>
                  <a:pt x="9512715" y="24391"/>
                  <a:pt x="9415783" y="27432"/>
                </a:cubicBezTo>
                <a:cubicBezTo>
                  <a:pt x="9318851" y="30473"/>
                  <a:pt x="9302863" y="32409"/>
                  <a:pt x="9225839" y="27432"/>
                </a:cubicBezTo>
                <a:cubicBezTo>
                  <a:pt x="9148815" y="22455"/>
                  <a:pt x="9005247" y="27775"/>
                  <a:pt x="8873086" y="27432"/>
                </a:cubicBezTo>
                <a:cubicBezTo>
                  <a:pt x="8740925" y="27089"/>
                  <a:pt x="8597862" y="44957"/>
                  <a:pt x="8357525" y="27432"/>
                </a:cubicBezTo>
                <a:cubicBezTo>
                  <a:pt x="8117188" y="9907"/>
                  <a:pt x="7830326" y="336"/>
                  <a:pt x="7679154" y="27432"/>
                </a:cubicBezTo>
                <a:cubicBezTo>
                  <a:pt x="7527982" y="54528"/>
                  <a:pt x="7487877" y="41910"/>
                  <a:pt x="7326401" y="27432"/>
                </a:cubicBezTo>
                <a:cubicBezTo>
                  <a:pt x="7164925" y="12954"/>
                  <a:pt x="6715807" y="57076"/>
                  <a:pt x="6322413" y="27432"/>
                </a:cubicBezTo>
                <a:cubicBezTo>
                  <a:pt x="5929019" y="-2212"/>
                  <a:pt x="5917783" y="-2491"/>
                  <a:pt x="5644043" y="27432"/>
                </a:cubicBezTo>
                <a:cubicBezTo>
                  <a:pt x="5370303" y="57355"/>
                  <a:pt x="5045383" y="23003"/>
                  <a:pt x="4640054" y="27432"/>
                </a:cubicBezTo>
                <a:cubicBezTo>
                  <a:pt x="4234725" y="31861"/>
                  <a:pt x="4205736" y="15581"/>
                  <a:pt x="3798875" y="27432"/>
                </a:cubicBezTo>
                <a:cubicBezTo>
                  <a:pt x="3392014" y="39283"/>
                  <a:pt x="3451278" y="26782"/>
                  <a:pt x="3283313" y="27432"/>
                </a:cubicBezTo>
                <a:cubicBezTo>
                  <a:pt x="3115348" y="28082"/>
                  <a:pt x="2773067" y="64616"/>
                  <a:pt x="2442134" y="27432"/>
                </a:cubicBezTo>
                <a:cubicBezTo>
                  <a:pt x="2111201" y="-9752"/>
                  <a:pt x="2244120" y="15839"/>
                  <a:pt x="2089381" y="27432"/>
                </a:cubicBezTo>
                <a:cubicBezTo>
                  <a:pt x="1934642" y="39025"/>
                  <a:pt x="1619221" y="41603"/>
                  <a:pt x="1411011" y="27432"/>
                </a:cubicBezTo>
                <a:cubicBezTo>
                  <a:pt x="1202801" y="13262"/>
                  <a:pt x="1262505" y="27975"/>
                  <a:pt x="1221067" y="27432"/>
                </a:cubicBezTo>
                <a:cubicBezTo>
                  <a:pt x="1179629" y="26889"/>
                  <a:pt x="395550" y="-2351"/>
                  <a:pt x="0" y="27432"/>
                </a:cubicBezTo>
                <a:cubicBezTo>
                  <a:pt x="-1057" y="18241"/>
                  <a:pt x="670" y="121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DCF03-B323-6332-1F1A-503514D299BE}"/>
              </a:ext>
            </a:extLst>
          </p:cNvPr>
          <p:cNvSpPr txBox="1"/>
          <p:nvPr/>
        </p:nvSpPr>
        <p:spPr>
          <a:xfrm>
            <a:off x="1257300" y="2894076"/>
            <a:ext cx="15773400" cy="637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- Manage user authentication and authorization.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- Store and update product information.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- Track orders and order details.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/>
              <a:t>- Support concurrent operations ensuring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24833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261872" y="640080"/>
            <a:ext cx="15759684" cy="2878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kern="1200" spc="627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"/>
              </a:rPr>
              <a:t>IDENTIFYING THE USERS AND THEIR NEEDS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8929" y="4349890"/>
            <a:ext cx="15677388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61872" y="4164046"/>
            <a:ext cx="2810185" cy="205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261872" y="5005903"/>
            <a:ext cx="15764256" cy="435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dirty="0">
                <a:sym typeface="Times New Roman Bold"/>
              </a:rPr>
              <a:t>Users: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Times New Roman"/>
              </a:rPr>
              <a:t>1. Admins: Full access to manage inventory, orders, and users.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Times New Roman"/>
              </a:rPr>
              <a:t>2. Staff: Limited access for viewing products and assisting customers.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dirty="0">
              <a:sym typeface="Times New Roman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dirty="0">
                <a:sym typeface="Times New Roman Bold"/>
              </a:rPr>
              <a:t>Functions: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Times New Roman"/>
              </a:rPr>
              <a:t>- Admins manage products, orders, and user roles.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dirty="0">
                <a:sym typeface="Times New Roman"/>
              </a:rPr>
              <a:t>- Staff view product information and assist in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16352-8D8A-58B6-A8D4-320C53694CA3}"/>
              </a:ext>
            </a:extLst>
          </p:cNvPr>
          <p:cNvSpPr txBox="1"/>
          <p:nvPr/>
        </p:nvSpPr>
        <p:spPr>
          <a:xfrm>
            <a:off x="1261872" y="822960"/>
            <a:ext cx="5401290" cy="814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815975" y="4888073"/>
            <a:ext cx="6720840" cy="27432"/>
          </a:xfrm>
          <a:custGeom>
            <a:avLst/>
            <a:gdLst>
              <a:gd name="connsiteX0" fmla="*/ 0 w 6720840"/>
              <a:gd name="connsiteY0" fmla="*/ 0 h 27432"/>
              <a:gd name="connsiteX1" fmla="*/ 672084 w 6720840"/>
              <a:gd name="connsiteY1" fmla="*/ 0 h 27432"/>
              <a:gd name="connsiteX2" fmla="*/ 1344168 w 6720840"/>
              <a:gd name="connsiteY2" fmla="*/ 0 h 27432"/>
              <a:gd name="connsiteX3" fmla="*/ 2016252 w 6720840"/>
              <a:gd name="connsiteY3" fmla="*/ 0 h 27432"/>
              <a:gd name="connsiteX4" fmla="*/ 2822753 w 6720840"/>
              <a:gd name="connsiteY4" fmla="*/ 0 h 27432"/>
              <a:gd name="connsiteX5" fmla="*/ 3562045 w 6720840"/>
              <a:gd name="connsiteY5" fmla="*/ 0 h 27432"/>
              <a:gd name="connsiteX6" fmla="*/ 4032504 w 6720840"/>
              <a:gd name="connsiteY6" fmla="*/ 0 h 27432"/>
              <a:gd name="connsiteX7" fmla="*/ 4637380 w 6720840"/>
              <a:gd name="connsiteY7" fmla="*/ 0 h 27432"/>
              <a:gd name="connsiteX8" fmla="*/ 5443880 w 6720840"/>
              <a:gd name="connsiteY8" fmla="*/ 0 h 27432"/>
              <a:gd name="connsiteX9" fmla="*/ 6115964 w 6720840"/>
              <a:gd name="connsiteY9" fmla="*/ 0 h 27432"/>
              <a:gd name="connsiteX10" fmla="*/ 6720840 w 6720840"/>
              <a:gd name="connsiteY10" fmla="*/ 0 h 27432"/>
              <a:gd name="connsiteX11" fmla="*/ 6720840 w 6720840"/>
              <a:gd name="connsiteY11" fmla="*/ 27432 h 27432"/>
              <a:gd name="connsiteX12" fmla="*/ 6183173 w 6720840"/>
              <a:gd name="connsiteY12" fmla="*/ 27432 h 27432"/>
              <a:gd name="connsiteX13" fmla="*/ 5376672 w 6720840"/>
              <a:gd name="connsiteY13" fmla="*/ 27432 h 27432"/>
              <a:gd name="connsiteX14" fmla="*/ 4839005 w 6720840"/>
              <a:gd name="connsiteY14" fmla="*/ 27432 h 27432"/>
              <a:gd name="connsiteX15" fmla="*/ 4368546 w 6720840"/>
              <a:gd name="connsiteY15" fmla="*/ 27432 h 27432"/>
              <a:gd name="connsiteX16" fmla="*/ 3898087 w 6720840"/>
              <a:gd name="connsiteY16" fmla="*/ 27432 h 27432"/>
              <a:gd name="connsiteX17" fmla="*/ 3158795 w 6720840"/>
              <a:gd name="connsiteY17" fmla="*/ 27432 h 27432"/>
              <a:gd name="connsiteX18" fmla="*/ 2688336 w 6720840"/>
              <a:gd name="connsiteY18" fmla="*/ 27432 h 27432"/>
              <a:gd name="connsiteX19" fmla="*/ 2016252 w 6720840"/>
              <a:gd name="connsiteY19" fmla="*/ 27432 h 27432"/>
              <a:gd name="connsiteX20" fmla="*/ 1478585 w 6720840"/>
              <a:gd name="connsiteY20" fmla="*/ 27432 h 27432"/>
              <a:gd name="connsiteX21" fmla="*/ 806501 w 6720840"/>
              <a:gd name="connsiteY21" fmla="*/ 27432 h 27432"/>
              <a:gd name="connsiteX22" fmla="*/ 0 w 6720840"/>
              <a:gd name="connsiteY22" fmla="*/ 27432 h 27432"/>
              <a:gd name="connsiteX23" fmla="*/ 0 w 6720840"/>
              <a:gd name="connsiteY2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20840" h="27432" fill="none" extrusionOk="0">
                <a:moveTo>
                  <a:pt x="0" y="0"/>
                </a:moveTo>
                <a:cubicBezTo>
                  <a:pt x="230225" y="22712"/>
                  <a:pt x="497837" y="-22454"/>
                  <a:pt x="672084" y="0"/>
                </a:cubicBezTo>
                <a:cubicBezTo>
                  <a:pt x="846331" y="22454"/>
                  <a:pt x="1065787" y="7145"/>
                  <a:pt x="1344168" y="0"/>
                </a:cubicBezTo>
                <a:cubicBezTo>
                  <a:pt x="1622549" y="-7145"/>
                  <a:pt x="1727735" y="19685"/>
                  <a:pt x="2016252" y="0"/>
                </a:cubicBezTo>
                <a:cubicBezTo>
                  <a:pt x="2304769" y="-19685"/>
                  <a:pt x="2474481" y="18666"/>
                  <a:pt x="2822753" y="0"/>
                </a:cubicBezTo>
                <a:cubicBezTo>
                  <a:pt x="3171025" y="-18666"/>
                  <a:pt x="3328492" y="-4011"/>
                  <a:pt x="3562045" y="0"/>
                </a:cubicBezTo>
                <a:cubicBezTo>
                  <a:pt x="3795598" y="4011"/>
                  <a:pt x="3934344" y="18190"/>
                  <a:pt x="4032504" y="0"/>
                </a:cubicBezTo>
                <a:cubicBezTo>
                  <a:pt x="4130664" y="-18190"/>
                  <a:pt x="4364758" y="-5129"/>
                  <a:pt x="4637380" y="0"/>
                </a:cubicBezTo>
                <a:cubicBezTo>
                  <a:pt x="4910002" y="5129"/>
                  <a:pt x="5217194" y="-8463"/>
                  <a:pt x="5443880" y="0"/>
                </a:cubicBezTo>
                <a:cubicBezTo>
                  <a:pt x="5670566" y="8463"/>
                  <a:pt x="5966429" y="-893"/>
                  <a:pt x="6115964" y="0"/>
                </a:cubicBezTo>
                <a:cubicBezTo>
                  <a:pt x="6265499" y="893"/>
                  <a:pt x="6595925" y="-18622"/>
                  <a:pt x="6720840" y="0"/>
                </a:cubicBezTo>
                <a:cubicBezTo>
                  <a:pt x="6720582" y="7487"/>
                  <a:pt x="6719919" y="19984"/>
                  <a:pt x="6720840" y="27432"/>
                </a:cubicBezTo>
                <a:cubicBezTo>
                  <a:pt x="6498484" y="41642"/>
                  <a:pt x="6403740" y="11820"/>
                  <a:pt x="6183173" y="27432"/>
                </a:cubicBezTo>
                <a:cubicBezTo>
                  <a:pt x="5962606" y="43044"/>
                  <a:pt x="5588173" y="23028"/>
                  <a:pt x="5376672" y="27432"/>
                </a:cubicBezTo>
                <a:cubicBezTo>
                  <a:pt x="5165171" y="31836"/>
                  <a:pt x="4976332" y="28258"/>
                  <a:pt x="4839005" y="27432"/>
                </a:cubicBezTo>
                <a:cubicBezTo>
                  <a:pt x="4701678" y="26606"/>
                  <a:pt x="4496355" y="47443"/>
                  <a:pt x="4368546" y="27432"/>
                </a:cubicBezTo>
                <a:cubicBezTo>
                  <a:pt x="4240737" y="7421"/>
                  <a:pt x="4061284" y="13951"/>
                  <a:pt x="3898087" y="27432"/>
                </a:cubicBezTo>
                <a:cubicBezTo>
                  <a:pt x="3734890" y="40913"/>
                  <a:pt x="3502915" y="13124"/>
                  <a:pt x="3158795" y="27432"/>
                </a:cubicBezTo>
                <a:cubicBezTo>
                  <a:pt x="2814675" y="41740"/>
                  <a:pt x="2835392" y="27235"/>
                  <a:pt x="2688336" y="27432"/>
                </a:cubicBezTo>
                <a:cubicBezTo>
                  <a:pt x="2541280" y="27629"/>
                  <a:pt x="2307706" y="60476"/>
                  <a:pt x="2016252" y="27432"/>
                </a:cubicBezTo>
                <a:cubicBezTo>
                  <a:pt x="1724798" y="-5612"/>
                  <a:pt x="1733667" y="27732"/>
                  <a:pt x="1478585" y="27432"/>
                </a:cubicBezTo>
                <a:cubicBezTo>
                  <a:pt x="1223503" y="27132"/>
                  <a:pt x="1078527" y="31851"/>
                  <a:pt x="806501" y="27432"/>
                </a:cubicBezTo>
                <a:cubicBezTo>
                  <a:pt x="534475" y="23013"/>
                  <a:pt x="221411" y="-1678"/>
                  <a:pt x="0" y="27432"/>
                </a:cubicBezTo>
                <a:cubicBezTo>
                  <a:pt x="-14" y="18173"/>
                  <a:pt x="-517" y="8990"/>
                  <a:pt x="0" y="0"/>
                </a:cubicBezTo>
                <a:close/>
              </a:path>
              <a:path w="6720840" h="27432" stroke="0" extrusionOk="0">
                <a:moveTo>
                  <a:pt x="0" y="0"/>
                </a:moveTo>
                <a:cubicBezTo>
                  <a:pt x="124531" y="-22389"/>
                  <a:pt x="354282" y="5467"/>
                  <a:pt x="604876" y="0"/>
                </a:cubicBezTo>
                <a:cubicBezTo>
                  <a:pt x="855470" y="-5467"/>
                  <a:pt x="967013" y="22460"/>
                  <a:pt x="1075334" y="0"/>
                </a:cubicBezTo>
                <a:cubicBezTo>
                  <a:pt x="1183655" y="-22460"/>
                  <a:pt x="1610061" y="34787"/>
                  <a:pt x="1881835" y="0"/>
                </a:cubicBezTo>
                <a:cubicBezTo>
                  <a:pt x="2153609" y="-34787"/>
                  <a:pt x="2307152" y="13752"/>
                  <a:pt x="2486711" y="0"/>
                </a:cubicBezTo>
                <a:cubicBezTo>
                  <a:pt x="2666270" y="-13752"/>
                  <a:pt x="2890091" y="-12576"/>
                  <a:pt x="3091586" y="0"/>
                </a:cubicBezTo>
                <a:cubicBezTo>
                  <a:pt x="3293082" y="12576"/>
                  <a:pt x="3715287" y="-3114"/>
                  <a:pt x="3898087" y="0"/>
                </a:cubicBezTo>
                <a:cubicBezTo>
                  <a:pt x="4080887" y="3114"/>
                  <a:pt x="4270844" y="15240"/>
                  <a:pt x="4435754" y="0"/>
                </a:cubicBezTo>
                <a:cubicBezTo>
                  <a:pt x="4600664" y="-15240"/>
                  <a:pt x="4997045" y="-22440"/>
                  <a:pt x="5242255" y="0"/>
                </a:cubicBezTo>
                <a:cubicBezTo>
                  <a:pt x="5487465" y="22440"/>
                  <a:pt x="5701832" y="1667"/>
                  <a:pt x="6048756" y="0"/>
                </a:cubicBezTo>
                <a:cubicBezTo>
                  <a:pt x="6395680" y="-1667"/>
                  <a:pt x="6436180" y="8118"/>
                  <a:pt x="6720840" y="0"/>
                </a:cubicBezTo>
                <a:cubicBezTo>
                  <a:pt x="6720009" y="6329"/>
                  <a:pt x="6721244" y="16858"/>
                  <a:pt x="6720840" y="27432"/>
                </a:cubicBezTo>
                <a:cubicBezTo>
                  <a:pt x="6355819" y="6368"/>
                  <a:pt x="6238603" y="9637"/>
                  <a:pt x="5981548" y="27432"/>
                </a:cubicBezTo>
                <a:cubicBezTo>
                  <a:pt x="5724493" y="45227"/>
                  <a:pt x="5501077" y="1054"/>
                  <a:pt x="5175047" y="27432"/>
                </a:cubicBezTo>
                <a:cubicBezTo>
                  <a:pt x="4849017" y="53810"/>
                  <a:pt x="4559292" y="-3445"/>
                  <a:pt x="4368546" y="27432"/>
                </a:cubicBezTo>
                <a:cubicBezTo>
                  <a:pt x="4177800" y="58309"/>
                  <a:pt x="4094337" y="39926"/>
                  <a:pt x="3830879" y="27432"/>
                </a:cubicBezTo>
                <a:cubicBezTo>
                  <a:pt x="3567421" y="14938"/>
                  <a:pt x="3376102" y="1847"/>
                  <a:pt x="3158795" y="27432"/>
                </a:cubicBezTo>
                <a:cubicBezTo>
                  <a:pt x="2941488" y="53017"/>
                  <a:pt x="2565542" y="53678"/>
                  <a:pt x="2352294" y="27432"/>
                </a:cubicBezTo>
                <a:cubicBezTo>
                  <a:pt x="2139046" y="1186"/>
                  <a:pt x="1869687" y="11507"/>
                  <a:pt x="1680210" y="27432"/>
                </a:cubicBezTo>
                <a:cubicBezTo>
                  <a:pt x="1490733" y="43357"/>
                  <a:pt x="1411517" y="33447"/>
                  <a:pt x="1209751" y="27432"/>
                </a:cubicBezTo>
                <a:cubicBezTo>
                  <a:pt x="1007985" y="21417"/>
                  <a:pt x="885144" y="31673"/>
                  <a:pt x="672084" y="27432"/>
                </a:cubicBezTo>
                <a:cubicBezTo>
                  <a:pt x="459024" y="23191"/>
                  <a:pt x="153553" y="25175"/>
                  <a:pt x="0" y="27432"/>
                </a:cubicBezTo>
                <a:cubicBezTo>
                  <a:pt x="-177" y="19307"/>
                  <a:pt x="-1145" y="91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C1D6-7296-637C-9571-842177722830}"/>
              </a:ext>
            </a:extLst>
          </p:cNvPr>
          <p:cNvSpPr txBox="1"/>
          <p:nvPr/>
        </p:nvSpPr>
        <p:spPr>
          <a:xfrm>
            <a:off x="7689627" y="828136"/>
            <a:ext cx="9336502" cy="814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PHP</a:t>
            </a: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widely-used open-source scripting language, especially suited for web development.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Handles server-side logic, processing user input, interacting with the database, and generating HTML.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 performance improvements, type hinting, and other modern features.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platform likely uses PHP frameworks or libraries to structure the code, promote reusability, and enhance security (though not specified, this is a common practice).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MySQL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relational database management system (RDBMS) used to store and manage the application's </a:t>
            </a:r>
            <a:r>
              <a:rPr lang="en-US" dirty="0" err="1"/>
              <a:t>data.Stores</a:t>
            </a:r>
            <a:r>
              <a:rPr lang="en-US" dirty="0"/>
              <a:t> information about users, products, orders, </a:t>
            </a:r>
            <a:r>
              <a:rPr lang="en-US" dirty="0" err="1"/>
              <a:t>categoriesetc</a:t>
            </a:r>
            <a:r>
              <a:rPr lang="en-US" dirty="0"/>
              <a:t>.. which includes performance enhancements, JSON support, and security updates.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database schema (defined in </a:t>
            </a:r>
            <a:r>
              <a:rPr lang="en-US" dirty="0" err="1"/>
              <a:t>nestco_homegrown.sql</a:t>
            </a:r>
            <a:r>
              <a:rPr lang="en-US" dirty="0"/>
              <a:t>) ensures data integrity and efficient data retrieval.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Apache</a:t>
            </a: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popular web server that processes HTTP requests and delivers web pages to users.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Acts as the interface between the user's browser and the PHP application.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Handles routing requests to the appropriate PHP scripts.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Configuration files determine how the server handles requests, manages virtual hosts, and applies security settings.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XAMPP/WAMP/MAMP</a:t>
            </a: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are local development environments that bundle Apache, MySQL, and PHP into a single package.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XAMPP (Cross-Platform), WAMP (Windows), and MAMP (macOS) provide an easy way to set up a local server for testing and development.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include tools like phpMyAdmin for database management.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61872" y="822960"/>
            <a:ext cx="5401290" cy="814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627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imes New Roman Bold"/>
              </a:rPr>
              <a:t>INPUT DATA &amp; STORED    INFORMATION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815975" y="4888073"/>
            <a:ext cx="6720840" cy="27432"/>
          </a:xfrm>
          <a:custGeom>
            <a:avLst/>
            <a:gdLst>
              <a:gd name="connsiteX0" fmla="*/ 0 w 6720840"/>
              <a:gd name="connsiteY0" fmla="*/ 0 h 27432"/>
              <a:gd name="connsiteX1" fmla="*/ 672084 w 6720840"/>
              <a:gd name="connsiteY1" fmla="*/ 0 h 27432"/>
              <a:gd name="connsiteX2" fmla="*/ 1344168 w 6720840"/>
              <a:gd name="connsiteY2" fmla="*/ 0 h 27432"/>
              <a:gd name="connsiteX3" fmla="*/ 2016252 w 6720840"/>
              <a:gd name="connsiteY3" fmla="*/ 0 h 27432"/>
              <a:gd name="connsiteX4" fmla="*/ 2822753 w 6720840"/>
              <a:gd name="connsiteY4" fmla="*/ 0 h 27432"/>
              <a:gd name="connsiteX5" fmla="*/ 3562045 w 6720840"/>
              <a:gd name="connsiteY5" fmla="*/ 0 h 27432"/>
              <a:gd name="connsiteX6" fmla="*/ 4032504 w 6720840"/>
              <a:gd name="connsiteY6" fmla="*/ 0 h 27432"/>
              <a:gd name="connsiteX7" fmla="*/ 4637380 w 6720840"/>
              <a:gd name="connsiteY7" fmla="*/ 0 h 27432"/>
              <a:gd name="connsiteX8" fmla="*/ 5443880 w 6720840"/>
              <a:gd name="connsiteY8" fmla="*/ 0 h 27432"/>
              <a:gd name="connsiteX9" fmla="*/ 6115964 w 6720840"/>
              <a:gd name="connsiteY9" fmla="*/ 0 h 27432"/>
              <a:gd name="connsiteX10" fmla="*/ 6720840 w 6720840"/>
              <a:gd name="connsiteY10" fmla="*/ 0 h 27432"/>
              <a:gd name="connsiteX11" fmla="*/ 6720840 w 6720840"/>
              <a:gd name="connsiteY11" fmla="*/ 27432 h 27432"/>
              <a:gd name="connsiteX12" fmla="*/ 6183173 w 6720840"/>
              <a:gd name="connsiteY12" fmla="*/ 27432 h 27432"/>
              <a:gd name="connsiteX13" fmla="*/ 5376672 w 6720840"/>
              <a:gd name="connsiteY13" fmla="*/ 27432 h 27432"/>
              <a:gd name="connsiteX14" fmla="*/ 4839005 w 6720840"/>
              <a:gd name="connsiteY14" fmla="*/ 27432 h 27432"/>
              <a:gd name="connsiteX15" fmla="*/ 4368546 w 6720840"/>
              <a:gd name="connsiteY15" fmla="*/ 27432 h 27432"/>
              <a:gd name="connsiteX16" fmla="*/ 3898087 w 6720840"/>
              <a:gd name="connsiteY16" fmla="*/ 27432 h 27432"/>
              <a:gd name="connsiteX17" fmla="*/ 3158795 w 6720840"/>
              <a:gd name="connsiteY17" fmla="*/ 27432 h 27432"/>
              <a:gd name="connsiteX18" fmla="*/ 2688336 w 6720840"/>
              <a:gd name="connsiteY18" fmla="*/ 27432 h 27432"/>
              <a:gd name="connsiteX19" fmla="*/ 2016252 w 6720840"/>
              <a:gd name="connsiteY19" fmla="*/ 27432 h 27432"/>
              <a:gd name="connsiteX20" fmla="*/ 1478585 w 6720840"/>
              <a:gd name="connsiteY20" fmla="*/ 27432 h 27432"/>
              <a:gd name="connsiteX21" fmla="*/ 806501 w 6720840"/>
              <a:gd name="connsiteY21" fmla="*/ 27432 h 27432"/>
              <a:gd name="connsiteX22" fmla="*/ 0 w 6720840"/>
              <a:gd name="connsiteY22" fmla="*/ 27432 h 27432"/>
              <a:gd name="connsiteX23" fmla="*/ 0 w 6720840"/>
              <a:gd name="connsiteY23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20840" h="27432" fill="none" extrusionOk="0">
                <a:moveTo>
                  <a:pt x="0" y="0"/>
                </a:moveTo>
                <a:cubicBezTo>
                  <a:pt x="230225" y="22712"/>
                  <a:pt x="497837" y="-22454"/>
                  <a:pt x="672084" y="0"/>
                </a:cubicBezTo>
                <a:cubicBezTo>
                  <a:pt x="846331" y="22454"/>
                  <a:pt x="1065787" y="7145"/>
                  <a:pt x="1344168" y="0"/>
                </a:cubicBezTo>
                <a:cubicBezTo>
                  <a:pt x="1622549" y="-7145"/>
                  <a:pt x="1727735" y="19685"/>
                  <a:pt x="2016252" y="0"/>
                </a:cubicBezTo>
                <a:cubicBezTo>
                  <a:pt x="2304769" y="-19685"/>
                  <a:pt x="2474481" y="18666"/>
                  <a:pt x="2822753" y="0"/>
                </a:cubicBezTo>
                <a:cubicBezTo>
                  <a:pt x="3171025" y="-18666"/>
                  <a:pt x="3328492" y="-4011"/>
                  <a:pt x="3562045" y="0"/>
                </a:cubicBezTo>
                <a:cubicBezTo>
                  <a:pt x="3795598" y="4011"/>
                  <a:pt x="3934344" y="18190"/>
                  <a:pt x="4032504" y="0"/>
                </a:cubicBezTo>
                <a:cubicBezTo>
                  <a:pt x="4130664" y="-18190"/>
                  <a:pt x="4364758" y="-5129"/>
                  <a:pt x="4637380" y="0"/>
                </a:cubicBezTo>
                <a:cubicBezTo>
                  <a:pt x="4910002" y="5129"/>
                  <a:pt x="5217194" y="-8463"/>
                  <a:pt x="5443880" y="0"/>
                </a:cubicBezTo>
                <a:cubicBezTo>
                  <a:pt x="5670566" y="8463"/>
                  <a:pt x="5966429" y="-893"/>
                  <a:pt x="6115964" y="0"/>
                </a:cubicBezTo>
                <a:cubicBezTo>
                  <a:pt x="6265499" y="893"/>
                  <a:pt x="6595925" y="-18622"/>
                  <a:pt x="6720840" y="0"/>
                </a:cubicBezTo>
                <a:cubicBezTo>
                  <a:pt x="6720582" y="7487"/>
                  <a:pt x="6719919" y="19984"/>
                  <a:pt x="6720840" y="27432"/>
                </a:cubicBezTo>
                <a:cubicBezTo>
                  <a:pt x="6498484" y="41642"/>
                  <a:pt x="6403740" y="11820"/>
                  <a:pt x="6183173" y="27432"/>
                </a:cubicBezTo>
                <a:cubicBezTo>
                  <a:pt x="5962606" y="43044"/>
                  <a:pt x="5588173" y="23028"/>
                  <a:pt x="5376672" y="27432"/>
                </a:cubicBezTo>
                <a:cubicBezTo>
                  <a:pt x="5165171" y="31836"/>
                  <a:pt x="4976332" y="28258"/>
                  <a:pt x="4839005" y="27432"/>
                </a:cubicBezTo>
                <a:cubicBezTo>
                  <a:pt x="4701678" y="26606"/>
                  <a:pt x="4496355" y="47443"/>
                  <a:pt x="4368546" y="27432"/>
                </a:cubicBezTo>
                <a:cubicBezTo>
                  <a:pt x="4240737" y="7421"/>
                  <a:pt x="4061284" y="13951"/>
                  <a:pt x="3898087" y="27432"/>
                </a:cubicBezTo>
                <a:cubicBezTo>
                  <a:pt x="3734890" y="40913"/>
                  <a:pt x="3502915" y="13124"/>
                  <a:pt x="3158795" y="27432"/>
                </a:cubicBezTo>
                <a:cubicBezTo>
                  <a:pt x="2814675" y="41740"/>
                  <a:pt x="2835392" y="27235"/>
                  <a:pt x="2688336" y="27432"/>
                </a:cubicBezTo>
                <a:cubicBezTo>
                  <a:pt x="2541280" y="27629"/>
                  <a:pt x="2307706" y="60476"/>
                  <a:pt x="2016252" y="27432"/>
                </a:cubicBezTo>
                <a:cubicBezTo>
                  <a:pt x="1724798" y="-5612"/>
                  <a:pt x="1733667" y="27732"/>
                  <a:pt x="1478585" y="27432"/>
                </a:cubicBezTo>
                <a:cubicBezTo>
                  <a:pt x="1223503" y="27132"/>
                  <a:pt x="1078527" y="31851"/>
                  <a:pt x="806501" y="27432"/>
                </a:cubicBezTo>
                <a:cubicBezTo>
                  <a:pt x="534475" y="23013"/>
                  <a:pt x="221411" y="-1678"/>
                  <a:pt x="0" y="27432"/>
                </a:cubicBezTo>
                <a:cubicBezTo>
                  <a:pt x="-14" y="18173"/>
                  <a:pt x="-517" y="8990"/>
                  <a:pt x="0" y="0"/>
                </a:cubicBezTo>
                <a:close/>
              </a:path>
              <a:path w="6720840" h="27432" stroke="0" extrusionOk="0">
                <a:moveTo>
                  <a:pt x="0" y="0"/>
                </a:moveTo>
                <a:cubicBezTo>
                  <a:pt x="124531" y="-22389"/>
                  <a:pt x="354282" y="5467"/>
                  <a:pt x="604876" y="0"/>
                </a:cubicBezTo>
                <a:cubicBezTo>
                  <a:pt x="855470" y="-5467"/>
                  <a:pt x="967013" y="22460"/>
                  <a:pt x="1075334" y="0"/>
                </a:cubicBezTo>
                <a:cubicBezTo>
                  <a:pt x="1183655" y="-22460"/>
                  <a:pt x="1610061" y="34787"/>
                  <a:pt x="1881835" y="0"/>
                </a:cubicBezTo>
                <a:cubicBezTo>
                  <a:pt x="2153609" y="-34787"/>
                  <a:pt x="2307152" y="13752"/>
                  <a:pt x="2486711" y="0"/>
                </a:cubicBezTo>
                <a:cubicBezTo>
                  <a:pt x="2666270" y="-13752"/>
                  <a:pt x="2890091" y="-12576"/>
                  <a:pt x="3091586" y="0"/>
                </a:cubicBezTo>
                <a:cubicBezTo>
                  <a:pt x="3293082" y="12576"/>
                  <a:pt x="3715287" y="-3114"/>
                  <a:pt x="3898087" y="0"/>
                </a:cubicBezTo>
                <a:cubicBezTo>
                  <a:pt x="4080887" y="3114"/>
                  <a:pt x="4270844" y="15240"/>
                  <a:pt x="4435754" y="0"/>
                </a:cubicBezTo>
                <a:cubicBezTo>
                  <a:pt x="4600664" y="-15240"/>
                  <a:pt x="4997045" y="-22440"/>
                  <a:pt x="5242255" y="0"/>
                </a:cubicBezTo>
                <a:cubicBezTo>
                  <a:pt x="5487465" y="22440"/>
                  <a:pt x="5701832" y="1667"/>
                  <a:pt x="6048756" y="0"/>
                </a:cubicBezTo>
                <a:cubicBezTo>
                  <a:pt x="6395680" y="-1667"/>
                  <a:pt x="6436180" y="8118"/>
                  <a:pt x="6720840" y="0"/>
                </a:cubicBezTo>
                <a:cubicBezTo>
                  <a:pt x="6720009" y="6329"/>
                  <a:pt x="6721244" y="16858"/>
                  <a:pt x="6720840" y="27432"/>
                </a:cubicBezTo>
                <a:cubicBezTo>
                  <a:pt x="6355819" y="6368"/>
                  <a:pt x="6238603" y="9637"/>
                  <a:pt x="5981548" y="27432"/>
                </a:cubicBezTo>
                <a:cubicBezTo>
                  <a:pt x="5724493" y="45227"/>
                  <a:pt x="5501077" y="1054"/>
                  <a:pt x="5175047" y="27432"/>
                </a:cubicBezTo>
                <a:cubicBezTo>
                  <a:pt x="4849017" y="53810"/>
                  <a:pt x="4559292" y="-3445"/>
                  <a:pt x="4368546" y="27432"/>
                </a:cubicBezTo>
                <a:cubicBezTo>
                  <a:pt x="4177800" y="58309"/>
                  <a:pt x="4094337" y="39926"/>
                  <a:pt x="3830879" y="27432"/>
                </a:cubicBezTo>
                <a:cubicBezTo>
                  <a:pt x="3567421" y="14938"/>
                  <a:pt x="3376102" y="1847"/>
                  <a:pt x="3158795" y="27432"/>
                </a:cubicBezTo>
                <a:cubicBezTo>
                  <a:pt x="2941488" y="53017"/>
                  <a:pt x="2565542" y="53678"/>
                  <a:pt x="2352294" y="27432"/>
                </a:cubicBezTo>
                <a:cubicBezTo>
                  <a:pt x="2139046" y="1186"/>
                  <a:pt x="1869687" y="11507"/>
                  <a:pt x="1680210" y="27432"/>
                </a:cubicBezTo>
                <a:cubicBezTo>
                  <a:pt x="1490733" y="43357"/>
                  <a:pt x="1411517" y="33447"/>
                  <a:pt x="1209751" y="27432"/>
                </a:cubicBezTo>
                <a:cubicBezTo>
                  <a:pt x="1007985" y="21417"/>
                  <a:pt x="885144" y="31673"/>
                  <a:pt x="672084" y="27432"/>
                </a:cubicBezTo>
                <a:cubicBezTo>
                  <a:pt x="459024" y="23191"/>
                  <a:pt x="153553" y="25175"/>
                  <a:pt x="0" y="27432"/>
                </a:cubicBezTo>
                <a:cubicBezTo>
                  <a:pt x="-177" y="19307"/>
                  <a:pt x="-1145" y="917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7689627" y="828136"/>
            <a:ext cx="9336502" cy="814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Input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User credentials and roles.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Product details: Name, category, price, stock.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Orders and order items.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spc="453" dirty="0">
              <a:sym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b="1" spc="453" dirty="0">
                <a:sym typeface="Times New Roman Bold"/>
              </a:rPr>
              <a:t>Stored Information: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User details.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Product inventory.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 spc="453" dirty="0">
                <a:sym typeface="Times New Roman"/>
              </a:rPr>
              <a:t>- Transaction and order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 spc="453" dirty="0"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8FFDC-2B40-8792-A015-0677663DE559}"/>
              </a:ext>
            </a:extLst>
          </p:cNvPr>
          <p:cNvSpPr txBox="1"/>
          <p:nvPr/>
        </p:nvSpPr>
        <p:spPr>
          <a:xfrm>
            <a:off x="1797271" y="841321"/>
            <a:ext cx="14693457" cy="1671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7800" b="1" i="0">
                <a:effectLst/>
                <a:latin typeface="+mj-lt"/>
                <a:ea typeface="+mj-ea"/>
                <a:cs typeface="+mj-cs"/>
              </a:rPr>
              <a:t>User Interface</a:t>
            </a:r>
          </a:p>
        </p:txBody>
      </p:sp>
      <p:pic>
        <p:nvPicPr>
          <p:cNvPr id="1026" name="Picture 2" descr="Home Page">
            <a:extLst>
              <a:ext uri="{FF2B5EF4-FFF2-40B4-BE49-F238E27FC236}">
                <a16:creationId xmlns:a16="http://schemas.microsoft.com/office/drawing/2014/main" id="{0047C04A-EF3B-C342-183D-31D7B461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27" y="2933700"/>
            <a:ext cx="8400943" cy="501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in Page">
            <a:extLst>
              <a:ext uri="{FF2B5EF4-FFF2-40B4-BE49-F238E27FC236}">
                <a16:creationId xmlns:a16="http://schemas.microsoft.com/office/drawing/2014/main" id="{16A787D3-A50E-0B65-BD9A-F5713843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4776" y="2928730"/>
            <a:ext cx="8436244" cy="501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9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eckout Page">
            <a:extLst>
              <a:ext uri="{FF2B5EF4-FFF2-40B4-BE49-F238E27FC236}">
                <a16:creationId xmlns:a16="http://schemas.microsoft.com/office/drawing/2014/main" id="{19A446E3-085D-CEB2-A4A3-74D4DB8B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9" y="266700"/>
            <a:ext cx="887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5CDC28-D965-6284-991A-7CEABCFE6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305300"/>
            <a:ext cx="9178400" cy="53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712</Words>
  <Application>Microsoft Office PowerPoint</Application>
  <PresentationFormat>Custom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Canva Sans</vt:lpstr>
      <vt:lpstr>Raleway</vt:lpstr>
      <vt:lpstr>system-ui</vt:lpstr>
      <vt:lpstr>Calibri (Body)</vt:lpstr>
      <vt:lpstr>Times New Roman Bold</vt:lpstr>
      <vt:lpstr>Poppins Black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D Shashank</dc:creator>
  <cp:lastModifiedBy>Venkata Sai Teja Mothukuri</cp:lastModifiedBy>
  <cp:revision>4</cp:revision>
  <dcterms:created xsi:type="dcterms:W3CDTF">2006-08-16T00:00:00Z</dcterms:created>
  <dcterms:modified xsi:type="dcterms:W3CDTF">2025-04-22T03:55:05Z</dcterms:modified>
  <dc:identifier>DAGYuKHfmqE</dc:identifier>
</cp:coreProperties>
</file>