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2332745-1197-4845-8D1A-1C839A6F446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C0D0A92-62B8-45CC-9BB1-3F56ADDE85F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3/21/25 7:32:38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s" id="2" name="slide2">
            <a:extLst>
              <a:ext uri="{FF2B5EF4-FFF2-40B4-BE49-F238E27FC236}">
                <a16:creationId xmlns:a16="http://schemas.microsoft.com/office/drawing/2014/main" id="{3C9A2820-0935-46D9-9BB7-94551F0343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40" y="0"/>
            <a:ext cx="11531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s" id="3" name="slide3">
            <a:extLst>
              <a:ext uri="{FF2B5EF4-FFF2-40B4-BE49-F238E27FC236}">
                <a16:creationId xmlns:a16="http://schemas.microsoft.com/office/drawing/2014/main" id="{4F6D2D8A-8DFE-4956-906C-DEBA937F28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37" y="280987"/>
            <a:ext cx="31337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s" id="4" name="slide4">
            <a:extLst>
              <a:ext uri="{FF2B5EF4-FFF2-40B4-BE49-F238E27FC236}">
                <a16:creationId xmlns:a16="http://schemas.microsoft.com/office/drawing/2014/main" id="{345AB96A-03C7-444D-8EF6-2C731FF4B9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195" y="0"/>
            <a:ext cx="3067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" id="5" name="slide5">
            <a:extLst>
              <a:ext uri="{FF2B5EF4-FFF2-40B4-BE49-F238E27FC236}">
                <a16:creationId xmlns:a16="http://schemas.microsoft.com/office/drawing/2014/main" id="{26729BA7-2226-467F-BF0E-4048DC5358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12" y="28575"/>
            <a:ext cx="345757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6" name="slide6">
            <a:extLst>
              <a:ext uri="{FF2B5EF4-FFF2-40B4-BE49-F238E27FC236}">
                <a16:creationId xmlns:a16="http://schemas.microsoft.com/office/drawing/2014/main" id="{C7FC9953-3055-44E7-9E83-A43A669BB4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190500"/>
            <a:ext cx="97345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2025-03-22T02:32:39Z</dcterms:created>
  <dcterms:modified xsi:type="dcterms:W3CDTF">2025-03-22T02:32:39Z</dcterms:modified>
</cp:coreProperties>
</file>