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DA39458-1038-4659-831A-AC80614A982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12BD97-5129-4C45-8DAB-5FC7B9DBF9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3/21/25 6:40:40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2" name="slide2">
            <a:extLst>
              <a:ext uri="{FF2B5EF4-FFF2-40B4-BE49-F238E27FC236}">
                <a16:creationId xmlns:a16="http://schemas.microsoft.com/office/drawing/2014/main" id="{1D03E0A4-59E9-4EBE-A047-212FDE298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0" y="0"/>
            <a:ext cx="11531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Markets" id="3" name="slide3">
            <a:extLst>
              <a:ext uri="{FF2B5EF4-FFF2-40B4-BE49-F238E27FC236}">
                <a16:creationId xmlns:a16="http://schemas.microsoft.com/office/drawing/2014/main" id="{D2C6850A-0328-4F96-B4E0-DA9CC12E13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1333500"/>
            <a:ext cx="11725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4" name="slide4">
            <a:extLst>
              <a:ext uri="{FF2B5EF4-FFF2-40B4-BE49-F238E27FC236}">
                <a16:creationId xmlns:a16="http://schemas.microsoft.com/office/drawing/2014/main" id="{099025CE-25B9-4447-AAFA-22E39C2AF8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85737"/>
            <a:ext cx="90678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M Cust" id="5" name="slide5">
            <a:extLst>
              <a:ext uri="{FF2B5EF4-FFF2-40B4-BE49-F238E27FC236}">
                <a16:creationId xmlns:a16="http://schemas.microsoft.com/office/drawing/2014/main" id="{3BDCC589-4171-47D0-833C-CCB8BCE46A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18" y="0"/>
            <a:ext cx="4435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6" name="slide6">
            <a:extLst>
              <a:ext uri="{FF2B5EF4-FFF2-40B4-BE49-F238E27FC236}">
                <a16:creationId xmlns:a16="http://schemas.microsoft.com/office/drawing/2014/main" id="{348547D6-1032-4A72-9F28-7211F07A76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347662"/>
            <a:ext cx="119253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7" name="slide7">
            <a:extLst>
              <a:ext uri="{FF2B5EF4-FFF2-40B4-BE49-F238E27FC236}">
                <a16:creationId xmlns:a16="http://schemas.microsoft.com/office/drawing/2014/main" id="{0832FD3B-FC39-4873-9D40-955D2850B9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66700"/>
            <a:ext cx="70485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2025-03-22T01:40:40Z</dcterms:created>
  <dcterms:modified xsi:type="dcterms:W3CDTF">2025-03-22T01:40:40Z</dcterms:modified>
</cp:coreProperties>
</file>