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1744732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1744732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174473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174473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1744732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1744732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1744732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1744732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1744732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1744732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1744732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1744732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gur.com/2016/10/how-to-use-tesseract-for-ocr-javascript.html" TargetMode="External"/><Relationship Id="rId4" Type="http://schemas.openxmlformats.org/officeDocument/2006/relationships/hyperlink" Target="https://ieeexplore.ieee.org/document/5941663" TargetMode="External"/><Relationship Id="rId5" Type="http://schemas.openxmlformats.org/officeDocument/2006/relationships/hyperlink" Target="https://github.com/saiteja1015/hackathon_spring_2019" TargetMode="External"/><Relationship Id="rId6" Type="http://schemas.openxmlformats.org/officeDocument/2006/relationships/hyperlink" Target="https://www.youtube.com/channel/UCAbNyK0JPUfdpfKMiJ4YVqg?view_as=subscrib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61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HACKATHON SPRING 2019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1575" y="2274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PARKING MANAGEMENT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363225" y="3391500"/>
            <a:ext cx="33255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SANTHOSH GANDHI DIDDI</a:t>
            </a:r>
            <a:br>
              <a:rPr lang="en"/>
            </a:br>
            <a:r>
              <a:rPr lang="en"/>
              <a:t>VENKATA SAI TEJA YERRANAGULA</a:t>
            </a:r>
            <a:br>
              <a:rPr lang="en"/>
            </a:br>
            <a:r>
              <a:rPr lang="en"/>
              <a:t>MOURYA PRAHARSHA BOBBILI</a:t>
            </a:r>
            <a:br>
              <a:rPr lang="en"/>
            </a:br>
            <a:r>
              <a:rPr lang="en"/>
              <a:t>SAI TEJA PENUGONDA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006200" y="1119475"/>
            <a:ext cx="4052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200C"/>
                </a:solidFill>
                <a:highlight>
                  <a:srgbClr val="FFFFFF"/>
                </a:highlight>
              </a:rPr>
              <a:t>HACKER BOYS</a:t>
            </a:r>
            <a:endParaRPr sz="3000">
              <a:solidFill>
                <a:srgbClr val="85200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8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PARKING MANAGEMENT FEATURES	</a:t>
            </a:r>
            <a:endParaRPr b="1" u="sng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81925"/>
            <a:ext cx="8520600" cy="28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web application scans the number plate of cars and fetches the details of that car.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first time the user gets registered and the details are stored in a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 it checks the parking lot for empty spaces.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 space is available , it assigns the slot to that car.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no empty slots, it tells the user that there are no more spaces 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going out, it agains scans the number plate and removes the car from that slot and makes that slot empty.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71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TECHNOLOGIES USED</a:t>
            </a:r>
            <a:r>
              <a:rPr lang="en"/>
              <a:t>	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661850"/>
            <a:ext cx="85206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TESSERACT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7288"/>
            <a:ext cx="8839200" cy="464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313"/>
            <a:ext cx="8839200" cy="496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343500"/>
            <a:ext cx="85206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REFERENCES:</a:t>
            </a:r>
            <a:endParaRPr b="1"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https://progur.com/2016/10/how-to-use-tesseract-for-ocr-javascript.html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https://ieeexplore.ieee.org/document/5941663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11700" y="2382775"/>
            <a:ext cx="81297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GITHUB LINK: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https://github.com/saiteja1015/hackathon_spring_2019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YOUTUBE LINK: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https://www.youtube.com/channel/UCAbNyK0JPUfdpfKMiJ4YVqg?view_as=subscriber</a:t>
            </a:r>
            <a:endParaRPr b="1" sz="18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556775" y="1311100"/>
            <a:ext cx="33159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  YOU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