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61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E68-21EB-BECF-B30A-03D417CF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CDCB9-9CC0-3E6E-EA26-79BF6DABB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C9E3-DC3C-01B2-666D-11166A5E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761A2-430C-9ED7-8DC8-4ED48B47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8722-4791-E809-69F8-DE1DD19E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6D03-3476-07D2-EA6E-2939184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AA648-BCA9-E93D-6EA9-9783ED0B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242E-D98F-E81C-4961-AC577EEB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C367-D042-3C29-3FFD-026230F9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E61A-EF29-C745-0A11-58CAB55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837F4-FBB5-82A2-6384-B1958AB53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8D59E-3484-909E-E83E-68326734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9926-145C-0D52-F807-DE119DB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EF76-CA41-9A0A-DD1B-586C686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E3A-A9D0-27BF-7F6B-0FB4215A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A83A-6E8A-FB66-794A-A7FCE155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47B9-3596-5724-96DA-310FD75E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8D94-923D-88AD-EA43-774530C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D488-9170-2618-55D5-359B1C2B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9AF4-B710-3F0E-69FD-2A1C6D87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D349-4860-550E-FCC7-E95AD2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A27F1-8EEF-4F04-5A1E-5AB6D189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3EA9-ADB4-8ED9-5DDF-44B3997B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8BD0-A4A1-26E9-6CED-5103765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5237-6CB8-713A-E16B-F8EE61C9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C678-B3EB-C8BD-082E-0D2A5278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EDA8-550E-CB40-5CB7-AC2DFDAD2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F01E2-306F-348C-87C3-BC7E8539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956E-666A-AAB4-DF31-B28D431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1BA62-2061-BEA4-03D5-5BE8A32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E148-A91E-03FB-EBC9-4D14FBD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A85C-39AF-5903-8046-790DC7CC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9738-73F8-E18A-FA51-C209C39A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A99E9-1E71-CB7D-48DD-C59AB6D6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24305-EF76-CFA2-E674-2C64DCC6E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5F311-5221-FBDC-EF26-7FE32A96A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A1698-4A12-5188-F1B3-A0E076AF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554A1-E653-003E-7768-CAA48C75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7AD5D-3A78-FA2E-8BE4-8AB0A6B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F738-7CE2-D9FC-1F38-BD5297A3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2E418-BCB6-5EAA-0994-4F13715B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5813D-E467-03E7-FA46-F0ED38B6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C3D23-FF6F-8F2D-54E7-2476BA08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6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D53C9-03C3-0CA0-49E2-48CF2512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70C82-00D0-010F-9F65-DBA9CBB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44D2F-9538-694B-9C49-7879063F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B5D9-B54D-2964-7A61-8604E242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389D-750D-97DE-6459-FD45F71C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B2DEF-0551-EFA6-D5A3-100F36E6D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6A87-E9CC-B2FA-5B84-E1A890CF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CE626-540A-D747-0F09-06F75B9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A498-AE3A-B93B-D57F-24F4B4B4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13A2-31E6-D79B-021C-E22F11EC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A9E8-D6EA-3C08-780E-5A9FBFDC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5C50-680F-3C72-F776-DD13A5FB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F189-4122-EF8F-783C-1ECD858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9A74-DED5-6191-F257-9F5EA91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94E6-7B1D-CAE5-BF0C-FF535099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3D67F-CDDC-56CB-EA21-03E41940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57D3-418A-DA95-7400-E384423F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1F90-07DE-B953-A3AC-995D93AF0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5C40-BE52-4745-8FB7-3009566F82E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9C2A-FCF7-B184-AAA9-9091EF4A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D2E7-2BEE-D2FC-107C-23167F208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392E-7805-4047-A525-1A89557A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6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8296B-359D-81B0-9845-1982C8C6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C9F6-B642-9A73-92F6-A18DC770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B72E1-CA55-5A8D-31EA-8F59EB5A9953}"/>
              </a:ext>
            </a:extLst>
          </p:cNvPr>
          <p:cNvSpPr txBox="1"/>
          <p:nvPr/>
        </p:nvSpPr>
        <p:spPr>
          <a:xfrm>
            <a:off x="1722269" y="568170"/>
            <a:ext cx="2450237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4B879-9B67-F8B5-0CA5-62F883EBD80F}"/>
              </a:ext>
            </a:extLst>
          </p:cNvPr>
          <p:cNvSpPr txBox="1"/>
          <p:nvPr/>
        </p:nvSpPr>
        <p:spPr>
          <a:xfrm>
            <a:off x="4687505" y="1154097"/>
            <a:ext cx="2867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PROBLEM STATEMENT TITLE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AA3F9-5AB5-6E0E-00F0-BA80C5EC825C}"/>
              </a:ext>
            </a:extLst>
          </p:cNvPr>
          <p:cNvSpPr txBox="1"/>
          <p:nvPr/>
        </p:nvSpPr>
        <p:spPr>
          <a:xfrm>
            <a:off x="1722269" y="2530137"/>
            <a:ext cx="2991525" cy="2095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Sai Teja</a:t>
            </a:r>
          </a:p>
          <a:p>
            <a:pPr marL="285750" indent="-28575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RVSS Surya Abhishek</a:t>
            </a:r>
          </a:p>
          <a:p>
            <a:pPr marL="285750" indent="-28575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K. Vaibhav Rao</a:t>
            </a:r>
          </a:p>
          <a:p>
            <a:pPr marL="285750" indent="-28575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Ø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Osman Irfan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C9F6-B642-9A73-92F6-A18DC770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99BA5A-B07D-F225-329E-440A5D7D2629}"/>
              </a:ext>
            </a:extLst>
          </p:cNvPr>
          <p:cNvSpPr txBox="1"/>
          <p:nvPr/>
        </p:nvSpPr>
        <p:spPr>
          <a:xfrm>
            <a:off x="1597981" y="381740"/>
            <a:ext cx="3503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 STATEMENT</a:t>
            </a:r>
          </a:p>
          <a:p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04D26-F16E-9B6C-0C95-C06F2968CC49}"/>
              </a:ext>
            </a:extLst>
          </p:cNvPr>
          <p:cNvSpPr txBox="1"/>
          <p:nvPr/>
        </p:nvSpPr>
        <p:spPr>
          <a:xfrm>
            <a:off x="1597982" y="1136342"/>
            <a:ext cx="9507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Description</a:t>
            </a:r>
          </a:p>
          <a:p>
            <a:endParaRPr lang="en-US" b="1" dirty="0"/>
          </a:p>
          <a:p>
            <a:r>
              <a:rPr lang="en-US" dirty="0"/>
              <a:t>Application through which students can order food and canteen staff can respond with self-service notifications</a:t>
            </a:r>
            <a:endParaRPr lang="en-US" sz="18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632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C9F6-B642-9A73-92F6-A18DC770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036BD-A4A1-F619-D63F-424AEECB18A2}"/>
              </a:ext>
            </a:extLst>
          </p:cNvPr>
          <p:cNvSpPr txBox="1"/>
          <p:nvPr/>
        </p:nvSpPr>
        <p:spPr>
          <a:xfrm>
            <a:off x="1225119" y="479394"/>
            <a:ext cx="4868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IMPLEMENTATION / METHODOLOGY</a:t>
            </a:r>
          </a:p>
          <a:p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1F98C-7131-52CD-F85A-0C3CC0718162}"/>
              </a:ext>
            </a:extLst>
          </p:cNvPr>
          <p:cNvSpPr txBox="1"/>
          <p:nvPr/>
        </p:nvSpPr>
        <p:spPr>
          <a:xfrm>
            <a:off x="1322772" y="1242873"/>
            <a:ext cx="32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(approach to solve the problem)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724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C9F6-B642-9A73-92F6-A18DC770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0A882B-9240-171D-7893-96D7F8A0342D}"/>
              </a:ext>
            </a:extLst>
          </p:cNvPr>
          <p:cNvSpPr txBox="1"/>
          <p:nvPr/>
        </p:nvSpPr>
        <p:spPr>
          <a:xfrm>
            <a:off x="1384917" y="470516"/>
            <a:ext cx="211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37054-4394-5F2F-3177-F67A6A2B6D4E}"/>
              </a:ext>
            </a:extLst>
          </p:cNvPr>
          <p:cNvSpPr txBox="1"/>
          <p:nvPr/>
        </p:nvSpPr>
        <p:spPr>
          <a:xfrm>
            <a:off x="1384917" y="1141086"/>
            <a:ext cx="661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HyperText</a:t>
            </a:r>
            <a:r>
              <a:rPr lang="en-US" sz="2400" b="1" dirty="0"/>
              <a:t>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Cascading Style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Smptjs</a:t>
            </a:r>
            <a:r>
              <a:rPr lang="en-US" sz="2400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083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C9F6-B642-9A73-92F6-A18DC770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AE264-144D-4461-E6A5-E4D3D2021D3B}"/>
              </a:ext>
            </a:extLst>
          </p:cNvPr>
          <p:cNvSpPr txBox="1"/>
          <p:nvPr/>
        </p:nvSpPr>
        <p:spPr>
          <a:xfrm>
            <a:off x="1695635" y="328473"/>
            <a:ext cx="143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5EB4-9DF7-BDCE-DF32-845FBB18D392}"/>
              </a:ext>
            </a:extLst>
          </p:cNvPr>
          <p:cNvSpPr txBox="1"/>
          <p:nvPr/>
        </p:nvSpPr>
        <p:spPr>
          <a:xfrm>
            <a:off x="1695635" y="1180166"/>
            <a:ext cx="272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Screenshots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7784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C9F6-B642-9A73-92F6-A18DC770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AFE947-16CF-289F-8520-61FE6AA8987A}"/>
              </a:ext>
            </a:extLst>
          </p:cNvPr>
          <p:cNvSpPr txBox="1"/>
          <p:nvPr/>
        </p:nvSpPr>
        <p:spPr>
          <a:xfrm>
            <a:off x="1651247" y="639192"/>
            <a:ext cx="2419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1CAEA-9BE0-178E-0277-822CF5BBBCA1}"/>
              </a:ext>
            </a:extLst>
          </p:cNvPr>
          <p:cNvSpPr txBox="1"/>
          <p:nvPr/>
        </p:nvSpPr>
        <p:spPr>
          <a:xfrm>
            <a:off x="1651248" y="1432272"/>
            <a:ext cx="94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Project could be widely implemented in Universities, essentially making the lives of </a:t>
            </a:r>
            <a:r>
              <a:rPr lang="en-US" b="1"/>
              <a:t>students much easier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6781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1A0515-4065-39A5-E8E7-BB93D88CB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33F7C-492A-A189-2A09-AF76D8D7E1DA}"/>
              </a:ext>
            </a:extLst>
          </p:cNvPr>
          <p:cNvSpPr txBox="1"/>
          <p:nvPr/>
        </p:nvSpPr>
        <p:spPr>
          <a:xfrm>
            <a:off x="3769530" y="2828835"/>
            <a:ext cx="4652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36830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ExtraBold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 mohammad</dc:creator>
  <cp:lastModifiedBy>sai teja</cp:lastModifiedBy>
  <cp:revision>2</cp:revision>
  <dcterms:created xsi:type="dcterms:W3CDTF">2023-01-29T00:55:36Z</dcterms:created>
  <dcterms:modified xsi:type="dcterms:W3CDTF">2023-01-29T14:10:54Z</dcterms:modified>
</cp:coreProperties>
</file>