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2" r:id="rId17"/>
    <p:sldId id="263" r:id="rId18"/>
    <p:sldId id="275" r:id="rId19"/>
    <p:sldId id="264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E0E1-0B72-4FDE-A55D-2712809CCE3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EB16-72D5-4C7A-B4A7-B3C1EBB1B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7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E0E1-0B72-4FDE-A55D-2712809CCE3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EB16-72D5-4C7A-B4A7-B3C1EBB1B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9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E0E1-0B72-4FDE-A55D-2712809CCE3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EB16-72D5-4C7A-B4A7-B3C1EBB1B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2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E0E1-0B72-4FDE-A55D-2712809CCE3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EB16-72D5-4C7A-B4A7-B3C1EBB1B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E0E1-0B72-4FDE-A55D-2712809CCE3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EB16-72D5-4C7A-B4A7-B3C1EBB1B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3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E0E1-0B72-4FDE-A55D-2712809CCE3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EB16-72D5-4C7A-B4A7-B3C1EBB1B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E0E1-0B72-4FDE-A55D-2712809CCE3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EB16-72D5-4C7A-B4A7-B3C1EBB1B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31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E0E1-0B72-4FDE-A55D-2712809CCE3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EB16-72D5-4C7A-B4A7-B3C1EBB1B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7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E0E1-0B72-4FDE-A55D-2712809CCE3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EB16-72D5-4C7A-B4A7-B3C1EBB1B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13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E0E1-0B72-4FDE-A55D-2712809CCE3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EB16-72D5-4C7A-B4A7-B3C1EBB1B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45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E0E1-0B72-4FDE-A55D-2712809CCE3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EB16-72D5-4C7A-B4A7-B3C1EBB1B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0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E0E1-0B72-4FDE-A55D-2712809CCE3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8EB16-72D5-4C7A-B4A7-B3C1EBB1B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0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- 3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MAPREDUCE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59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53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29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96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61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67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31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09613"/>
            <a:ext cx="782955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5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700088"/>
            <a:ext cx="76295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04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12968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23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28663"/>
            <a:ext cx="8712968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24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728663"/>
            <a:ext cx="76962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52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496944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90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695325"/>
            <a:ext cx="753427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94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647700"/>
            <a:ext cx="744855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60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690563"/>
            <a:ext cx="75723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45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747713"/>
            <a:ext cx="78486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03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640960" cy="612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48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27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48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</Words>
  <Application>Microsoft Office PowerPoint</Application>
  <PresentationFormat>On-screen Show (4:3)</PresentationFormat>
  <Paragraphs>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UNIT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</dc:creator>
  <cp:lastModifiedBy>Windows User</cp:lastModifiedBy>
  <cp:revision>5</cp:revision>
  <dcterms:created xsi:type="dcterms:W3CDTF">2017-08-22T00:45:52Z</dcterms:created>
  <dcterms:modified xsi:type="dcterms:W3CDTF">2019-09-24T04:32:23Z</dcterms:modified>
</cp:coreProperties>
</file>