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6"/>
            <a:ext cx="6167524" cy="2393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			:</a:t>
            </a:r>
            <a:r>
              <a:rPr lang="en-IN" sz="2000" dirty="0"/>
              <a:t>Freelancing Platform</a:t>
            </a:r>
            <a:br>
              <a:rPr lang="en" sz="2000" dirty="0"/>
            </a:br>
            <a:r>
              <a:rPr lang="en" sz="2000" dirty="0"/>
              <a:t>Domain		:</a:t>
            </a:r>
            <a:r>
              <a:rPr lang="en-IN" sz="2000" dirty="0"/>
              <a:t>Student Innovation</a:t>
            </a:r>
            <a:br>
              <a:rPr lang="en" sz="2000" dirty="0"/>
            </a:br>
            <a:r>
              <a:rPr lang="en" sz="2000" dirty="0"/>
              <a:t>Team ID		:T208</a:t>
            </a:r>
            <a:br>
              <a:rPr lang="en" sz="2000" dirty="0"/>
            </a:br>
            <a:r>
              <a:rPr lang="en" sz="2000" dirty="0"/>
              <a:t>Team name		: </a:t>
            </a:r>
            <a:r>
              <a:rPr lang="en" sz="1600" dirty="0"/>
              <a:t>Team Godlike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G.Manikanta(2303A52235)</a:t>
            </a:r>
            <a:br>
              <a:rPr lang="en" sz="1600" dirty="0"/>
            </a:br>
            <a:r>
              <a:rPr lang="en" sz="1600" dirty="0"/>
              <a:t>			  S.Rajesh(2303A52301)</a:t>
            </a:r>
            <a:br>
              <a:rPr lang="en" sz="1600" dirty="0"/>
            </a:br>
            <a:r>
              <a:rPr lang="en" sz="1600" dirty="0"/>
              <a:t>			  B.Bhargav(2303A52476)</a:t>
            </a:r>
            <a:br>
              <a:rPr lang="en" sz="1600" dirty="0"/>
            </a:br>
            <a:r>
              <a:rPr lang="en" sz="1600" dirty="0"/>
              <a:t>			  A.Sai Teja(2303A52167)</a:t>
            </a:r>
            <a:br>
              <a:rPr lang="en" sz="1600" dirty="0"/>
            </a:br>
            <a:r>
              <a:rPr lang="en" sz="1600" dirty="0"/>
              <a:t>			  CH.Surya Kiran(2303A52267)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where">
            <a:extLst>
              <a:ext uri="{FF2B5EF4-FFF2-40B4-BE49-F238E27FC236}">
                <a16:creationId xmlns:a16="http://schemas.microsoft.com/office/drawing/2014/main" id="{88AE6DE7-894A-E134-617F-E136643D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84" y="2001291"/>
            <a:ext cx="1852116" cy="18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142876"/>
            <a:ext cx="7399800" cy="700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735806" y="711200"/>
            <a:ext cx="7208043" cy="4432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Purpose:</a:t>
            </a:r>
            <a:br>
              <a:rPr lang="en-US" sz="2000" dirty="0"/>
            </a:br>
            <a:r>
              <a:rPr lang="en-US" sz="1800" dirty="0"/>
              <a:t>To connect freelancers with employers in India, bridging the gap in short-term and project-based job opportunities.</a:t>
            </a:r>
          </a:p>
          <a:p>
            <a:pPr marL="4826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Goals:</a:t>
            </a:r>
            <a:endParaRPr lang="en-IN" sz="2000" dirty="0"/>
          </a:p>
          <a:p>
            <a:pPr marL="425450" indent="-285750">
              <a:buFont typeface="Wingdings" panose="05000000000000000000" pitchFamily="2" charset="2"/>
              <a:buChar char="Ø"/>
            </a:pPr>
            <a:r>
              <a:rPr lang="en-IN" sz="1600" dirty="0"/>
              <a:t>Develop a </a:t>
            </a:r>
            <a:r>
              <a:rPr lang="en-IN" sz="1600" b="1" dirty="0"/>
              <a:t>freelance job marketplace</a:t>
            </a:r>
            <a:r>
              <a:rPr lang="en-IN" sz="1600" dirty="0"/>
              <a:t> for easy job posting and hiring.</a:t>
            </a:r>
          </a:p>
          <a:p>
            <a:pPr marL="425450" indent="-285750">
              <a:buFont typeface="Wingdings" panose="05000000000000000000" pitchFamily="2" charset="2"/>
              <a:buChar char="Ø"/>
            </a:pPr>
            <a:r>
              <a:rPr lang="en-IN" sz="1600" dirty="0"/>
              <a:t>Enable </a:t>
            </a:r>
            <a:r>
              <a:rPr lang="en-IN" sz="1600" b="1" dirty="0"/>
              <a:t>profile &amp; portfolio management</a:t>
            </a:r>
            <a:r>
              <a:rPr lang="en-IN" sz="1600" dirty="0"/>
              <a:t> for showcasing skills.</a:t>
            </a:r>
          </a:p>
          <a:p>
            <a:pPr marL="425450" indent="-285750">
              <a:buFont typeface="Wingdings" panose="05000000000000000000" pitchFamily="2" charset="2"/>
              <a:buChar char="Ø"/>
            </a:pPr>
            <a:r>
              <a:rPr lang="en-IN" sz="1600" dirty="0"/>
              <a:t>Use </a:t>
            </a:r>
            <a:r>
              <a:rPr lang="en-IN" sz="1600" b="1" dirty="0"/>
              <a:t>AI-driven search, analytics, and recommendations</a:t>
            </a:r>
            <a:r>
              <a:rPr lang="en-IN" sz="1600" dirty="0"/>
              <a:t> for better job matching.</a:t>
            </a:r>
          </a:p>
          <a:p>
            <a:pPr marL="425450" indent="-285750">
              <a:buFont typeface="Wingdings" panose="05000000000000000000" pitchFamily="2" charset="2"/>
              <a:buChar char="Ø"/>
            </a:pPr>
            <a:r>
              <a:rPr lang="en-IN" sz="1600" dirty="0"/>
              <a:t>Implement </a:t>
            </a:r>
            <a:r>
              <a:rPr lang="en-IN" sz="1600" b="1" dirty="0"/>
              <a:t>secure escrow transactions</a:t>
            </a:r>
            <a:r>
              <a:rPr lang="en-IN" sz="1600" dirty="0"/>
              <a:t> for safe payments.</a:t>
            </a:r>
          </a:p>
          <a:p>
            <a:pPr marL="4826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Expected Outcome:</a:t>
            </a:r>
            <a:br>
              <a:rPr lang="en-US" sz="2000" dirty="0"/>
            </a:br>
            <a:r>
              <a:rPr lang="en-US" sz="2000" dirty="0"/>
              <a:t>A seamless platform that enhances job accessibility, work efficiency, and income opportunities for freelancers. </a:t>
            </a:r>
            <a:endParaRPr lang="en-IN" sz="1600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228600"/>
            <a:ext cx="7399800" cy="8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24467" y="789272"/>
            <a:ext cx="7763933" cy="3814728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Problem Statement</a:t>
            </a:r>
            <a:r>
              <a:rPr lang="en-US" sz="2000" dirty="0"/>
              <a:t>: Freelancing in India</a:t>
            </a:r>
          </a:p>
          <a:p>
            <a:pPr marL="4826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dirty="0"/>
              <a:t>Current Challenges: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US" sz="1600" b="1" dirty="0"/>
              <a:t>Limited job visibility</a:t>
            </a:r>
            <a:r>
              <a:rPr lang="en-US" sz="1600" dirty="0"/>
              <a:t> for skilled freelancers, especially in tier 2 &amp; 3 cities.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Poor job matching</a:t>
            </a:r>
            <a:r>
              <a:rPr lang="en-US" sz="1600" dirty="0"/>
              <a:t> – difficulty finding projects that align with freelancer skills</a:t>
            </a:r>
            <a:r>
              <a:rPr lang="en-US" sz="2000" dirty="0"/>
              <a:t>.</a:t>
            </a:r>
          </a:p>
          <a:p>
            <a:pPr marL="4254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Payment insecurity</a:t>
            </a:r>
            <a:r>
              <a:rPr lang="en-US" sz="1600" dirty="0"/>
              <a:t> – lack of trust and safe transaction systems.</a:t>
            </a:r>
          </a:p>
          <a:p>
            <a:pPr marL="4254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b="1" dirty="0"/>
              <a:t>Key Pain Points:</a:t>
            </a:r>
          </a:p>
          <a:p>
            <a:pPr marL="4254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/>
              <a:t> </a:t>
            </a:r>
            <a:r>
              <a:rPr lang="en-IN" sz="1600" dirty="0"/>
              <a:t>Scattered Job opportunities.</a:t>
            </a:r>
          </a:p>
          <a:p>
            <a:pPr marL="4254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Unreliable or delayed payments</a:t>
            </a:r>
            <a:r>
              <a:rPr lang="en-IN" sz="1800" dirty="0"/>
              <a:t>.</a:t>
            </a:r>
          </a:p>
          <a:p>
            <a:pPr marL="4254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Trust issues between clients and freelancers.</a:t>
            </a:r>
            <a:endParaRPr lang="en-IN" sz="1600" dirty="0"/>
          </a:p>
          <a:p>
            <a:pPr marL="4254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600" b="1" dirty="0"/>
          </a:p>
          <a:p>
            <a:pPr marL="4254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b="1" dirty="0"/>
          </a:p>
          <a:p>
            <a:pPr marL="139700" indent="0" algn="l">
              <a:lnSpc>
                <a:spcPct val="150000"/>
              </a:lnSpc>
            </a:pPr>
            <a:r>
              <a:rPr lang="en-US" sz="1600" dirty="0"/>
              <a:t>         </a:t>
            </a:r>
            <a:endParaRPr lang="en-IN" sz="1600" dirty="0"/>
          </a:p>
          <a:p>
            <a:pPr marL="139700" indent="0" algn="l">
              <a:lnSpc>
                <a:spcPct val="150000"/>
              </a:lnSpc>
            </a:pPr>
            <a:r>
              <a:rPr lang="en-IN" sz="1800" dirty="0"/>
              <a:t>       </a:t>
            </a:r>
            <a:endParaRPr lang="en-US" sz="1800" dirty="0"/>
          </a:p>
          <a:p>
            <a:pPr marL="139700" indent="0" algn="l">
              <a:lnSpc>
                <a:spcPct val="150000"/>
              </a:lnSpc>
            </a:pP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02A8AA-934E-D018-94E1-1B6F5563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33" y="2696636"/>
            <a:ext cx="2506167" cy="2218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12834" y="76200"/>
            <a:ext cx="7844910" cy="70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57502" y="1567209"/>
            <a:ext cx="9194800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800" b="1" dirty="0"/>
              <a:t>Current System &amp; Limitations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1" dirty="0"/>
              <a:t>Existing Method:</a:t>
            </a:r>
            <a:r>
              <a:rPr lang="en-US" sz="1800" dirty="0"/>
              <a:t> Freelancers rely on social media, referrals, or global platforms (Upwork, Fiverr)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1" dirty="0"/>
              <a:t>Limitations:</a:t>
            </a:r>
            <a:endParaRPr lang="en-US" sz="1800" dirty="0"/>
          </a:p>
          <a:p>
            <a:pPr marL="139700" indent="0" algn="l"/>
            <a:r>
              <a:rPr lang="en-US" sz="1800" dirty="0"/>
              <a:t>      	❌ </a:t>
            </a:r>
            <a:r>
              <a:rPr lang="en-US" sz="1800" b="1" dirty="0"/>
              <a:t>Limited local jobs</a:t>
            </a:r>
            <a:r>
              <a:rPr lang="en-US" sz="1800" dirty="0"/>
              <a:t> &amp; poor job matching.</a:t>
            </a:r>
          </a:p>
          <a:p>
            <a:pPr marL="139700" indent="0" algn="l"/>
            <a:r>
              <a:rPr lang="en-US" sz="1800" dirty="0"/>
              <a:t>	⚠️ </a:t>
            </a:r>
            <a:r>
              <a:rPr lang="en-US" sz="1800" b="1" dirty="0"/>
              <a:t>Payment risks</a:t>
            </a:r>
            <a:r>
              <a:rPr lang="en-US" sz="1800" dirty="0"/>
              <a:t> with no secure transactions.</a:t>
            </a:r>
          </a:p>
          <a:p>
            <a:pPr marL="139700" indent="0" algn="l"/>
            <a:r>
              <a:rPr lang="en-US" sz="1800" dirty="0"/>
              <a:t>	🔍 </a:t>
            </a:r>
            <a:r>
              <a:rPr lang="en-US" sz="1800" b="1" dirty="0"/>
              <a:t>No verified portfolios</a:t>
            </a:r>
            <a:r>
              <a:rPr lang="en-US" sz="1800" dirty="0"/>
              <a:t> to prove credibility.</a:t>
            </a:r>
          </a:p>
          <a:p>
            <a:pPr algn="l"/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41900" y="296333"/>
            <a:ext cx="7399800" cy="74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541900" y="1040381"/>
            <a:ext cx="849203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1600" b="1" dirty="0"/>
              <a:t>AI-Powered Freelancing Platform 🚀</a:t>
            </a:r>
          </a:p>
          <a:p>
            <a:pPr>
              <a:buNone/>
            </a:pPr>
            <a:r>
              <a:rPr lang="en-IN" sz="1600" dirty="0"/>
              <a:t>       ✅ </a:t>
            </a:r>
            <a:r>
              <a:rPr lang="en-IN" sz="1600" b="1" dirty="0"/>
              <a:t>Why It’s Better?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 AI-driven job matching</a:t>
            </a:r>
            <a:r>
              <a:rPr lang="en-IN" sz="1600" dirty="0"/>
              <a:t> 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Secure escrow payments</a:t>
            </a:r>
            <a:r>
              <a:rPr lang="en-IN" sz="1600" dirty="0"/>
              <a:t> 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Verified freelancer profiles</a:t>
            </a:r>
            <a:r>
              <a:rPr lang="en-IN" sz="1600" dirty="0"/>
              <a:t> ✅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🛠 </a:t>
            </a:r>
            <a:r>
              <a:rPr lang="en-IN" sz="1600" b="1" dirty="0"/>
              <a:t>Key Features: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Job Marketplace</a:t>
            </a:r>
            <a:r>
              <a:rPr lang="en-IN" sz="1600" dirty="0"/>
              <a:t> – Find &amp; post jobs easily.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AI Recommendations</a:t>
            </a:r>
            <a:r>
              <a:rPr lang="en-IN" sz="1600" dirty="0"/>
              <a:t> – Smart job matching.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Escrow Transactions</a:t>
            </a:r>
            <a:r>
              <a:rPr lang="en-IN" sz="1600" dirty="0"/>
              <a:t> – Safe payments.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Portfolio Management</a:t>
            </a:r>
            <a:r>
              <a:rPr lang="en-IN" sz="1600" dirty="0"/>
              <a:t> – Build credibility</a:t>
            </a:r>
            <a:r>
              <a:rPr lang="en-IN" sz="1200" dirty="0"/>
              <a:t>.</a:t>
            </a:r>
            <a:endParaRPr lang="en-IN" sz="1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1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Registration/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1644" name="Google Shape;1644;p70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2197775" y="1575017"/>
            <a:ext cx="2142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Protfolio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Submission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499972" y="3350194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 Upload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(Certifications,Work experience)</a:t>
            </a: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795688" y="1567867"/>
            <a:ext cx="2303922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Apply for jobs </a:t>
            </a: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621040" y="331694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550031" y="1543821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335003" y="2028046"/>
            <a:ext cx="3522170" cy="180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Poppins Medium"/>
              </a:rPr>
              <a:t>The system is built using a client-server model with frontend, backend, and database layers.</a:t>
            </a:r>
          </a:p>
          <a:p>
            <a:pPr marL="342900" indent="-342900" algn="l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Poppins Medium"/>
              </a:rPr>
              <a:t>Includes User Interface → Backend Server → Database → Admin/Govt Panels.</a:t>
            </a:r>
          </a:p>
          <a:p>
            <a:pPr marL="342900" indent="-342900" algn="l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Poppins Medium"/>
              </a:rPr>
              <a:t>Each layer is labeled </a:t>
            </a:r>
          </a:p>
          <a:p>
            <a:pPr marL="342900" indent="-342900" algn="l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Poppins Medium"/>
              </a:rPr>
              <a:t>Data flows from user input to server, then to the database, and back with status updates or approvals.</a:t>
            </a:r>
          </a:p>
          <a:p>
            <a:pPr marL="342900" indent="-342900" algn="l"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Poppins Medium"/>
              </a:rPr>
              <a:t>Simple, block-based structure for clarity and easy understanding.</a:t>
            </a:r>
          </a:p>
          <a:p>
            <a:pPr marL="342900" indent="-342900" algn="l">
              <a:buAutoNum type="arabicPeriod"/>
            </a:pPr>
            <a:endParaRPr lang="en-US" dirty="0">
              <a:solidFill>
                <a:schemeClr val="tx1"/>
              </a:solidFill>
              <a:latin typeface="Poppins Medium"/>
            </a:endParaRPr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061962" y="1540284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A40130-9270-54D1-9417-5A892B6D2D7C}"/>
              </a:ext>
            </a:extLst>
          </p:cNvPr>
          <p:cNvSpPr txBox="1"/>
          <p:nvPr/>
        </p:nvSpPr>
        <p:spPr>
          <a:xfrm>
            <a:off x="1257108" y="2335099"/>
            <a:ext cx="5727030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latin typeface="Poppins Medium"/>
              </a:rPr>
              <a:t>Data base used </a:t>
            </a:r>
            <a:r>
              <a:rPr lang="en-US" dirty="0">
                <a:solidFill>
                  <a:schemeClr val="tx1"/>
                </a:solidFill>
                <a:latin typeface="Poppins Medium"/>
              </a:rPr>
              <a:t>MySQL </a:t>
            </a:r>
          </a:p>
          <a:p>
            <a:pPr marL="0" indent="0">
              <a:lnSpc>
                <a:spcPct val="114999"/>
              </a:lnSpc>
            </a:pPr>
            <a:endParaRPr lang="en-US" dirty="0">
              <a:latin typeface="Poppins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20309-909F-1836-0B38-2343FAFED335}"/>
              </a:ext>
            </a:extLst>
          </p:cNvPr>
          <p:cNvSpPr txBox="1"/>
          <p:nvPr/>
        </p:nvSpPr>
        <p:spPr>
          <a:xfrm>
            <a:off x="1257108" y="1985510"/>
            <a:ext cx="572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latin typeface="Poppins Medium"/>
              </a:rPr>
              <a:t>Languages used (</a:t>
            </a:r>
            <a:r>
              <a:rPr lang="en-US" dirty="0">
                <a:solidFill>
                  <a:srgbClr val="233251"/>
                </a:solidFill>
                <a:latin typeface="Poppins Medium"/>
              </a:rPr>
              <a:t>Html, </a:t>
            </a:r>
            <a:r>
              <a:rPr lang="en-US" dirty="0" err="1">
                <a:solidFill>
                  <a:srgbClr val="233251"/>
                </a:solidFill>
                <a:latin typeface="Poppins Medium"/>
              </a:rPr>
              <a:t>Css</a:t>
            </a:r>
            <a:r>
              <a:rPr lang="en-US" dirty="0">
                <a:solidFill>
                  <a:srgbClr val="233251"/>
                </a:solidFill>
                <a:latin typeface="Poppins Medium"/>
              </a:rPr>
              <a:t>, </a:t>
            </a:r>
            <a:r>
              <a:rPr lang="en-US" dirty="0" err="1">
                <a:solidFill>
                  <a:srgbClr val="233251"/>
                </a:solidFill>
                <a:latin typeface="Poppins Medium"/>
              </a:rPr>
              <a:t>Js</a:t>
            </a:r>
            <a:r>
              <a:rPr lang="en-US" dirty="0">
                <a:latin typeface="Poppins Medium"/>
              </a:rPr>
              <a:t>, Python)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181FF-64F2-2462-C6A8-00BE9EE32384}"/>
              </a:ext>
            </a:extLst>
          </p:cNvPr>
          <p:cNvSpPr txBox="1"/>
          <p:nvPr/>
        </p:nvSpPr>
        <p:spPr>
          <a:xfrm>
            <a:off x="1257108" y="3171691"/>
            <a:ext cx="572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latin typeface="Poppins Medium"/>
              </a:rPr>
              <a:t>Cloud service used for hosting </a:t>
            </a:r>
            <a:r>
              <a:rPr lang="en-US" dirty="0">
                <a:solidFill>
                  <a:schemeClr val="tx1"/>
                </a:solidFill>
                <a:latin typeface="Poppins Medium"/>
              </a:rPr>
              <a:t>(AWS)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9C563-DB3A-734F-C242-F66DF8F3104D}"/>
              </a:ext>
            </a:extLst>
          </p:cNvPr>
          <p:cNvSpPr txBox="1"/>
          <p:nvPr/>
        </p:nvSpPr>
        <p:spPr>
          <a:xfrm>
            <a:off x="1280281" y="2670244"/>
            <a:ext cx="4336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latin typeface="Poppins Medium"/>
              </a:rPr>
              <a:t>Database security - </a:t>
            </a:r>
            <a:r>
              <a:rPr lang="en-US" dirty="0">
                <a:solidFill>
                  <a:schemeClr val="tx1"/>
                </a:solidFill>
                <a:latin typeface="Poppins Medium"/>
              </a:rPr>
              <a:t> Encrypted user authentication &amp; secure API access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09C3F6-4FAA-EB05-698B-5F75310EFF9A}"/>
              </a:ext>
            </a:extLst>
          </p:cNvPr>
          <p:cNvSpPr txBox="1"/>
          <p:nvPr/>
        </p:nvSpPr>
        <p:spPr>
          <a:xfrm>
            <a:off x="1280281" y="3570785"/>
            <a:ext cx="572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latin typeface="Poppins Medium"/>
              </a:rPr>
              <a:t>API’s used (REST)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424FC-1A0D-ACFF-A30C-81A15AE685E1}"/>
              </a:ext>
            </a:extLst>
          </p:cNvPr>
          <p:cNvSpPr txBox="1"/>
          <p:nvPr/>
        </p:nvSpPr>
        <p:spPr>
          <a:xfrm>
            <a:off x="1264067" y="4002575"/>
            <a:ext cx="5727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>
                <a:latin typeface="Poppins Medium"/>
              </a:rPr>
              <a:t>Diagram analysis of final Output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821367" y="291057"/>
            <a:ext cx="5370300" cy="736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 &amp; Future Scope</a:t>
            </a:r>
            <a:endParaRPr sz="2000"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931809" y="776241"/>
            <a:ext cx="6574199" cy="4110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AI-powered freelancing platform for </a:t>
            </a:r>
            <a:r>
              <a:rPr lang="en-US" b="1" dirty="0"/>
              <a:t>better job matching &amp; secure payments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opportunities &amp; trust</a:t>
            </a:r>
            <a:r>
              <a:rPr lang="en-US" dirty="0"/>
              <a:t> for freelancers and businesses.</a:t>
            </a:r>
          </a:p>
          <a:p>
            <a:pPr>
              <a:buNone/>
            </a:pPr>
            <a:r>
              <a:rPr lang="en-US" dirty="0"/>
              <a:t>🌟 </a:t>
            </a:r>
            <a:r>
              <a:rPr lang="en-US" b="1" dirty="0"/>
              <a:t>Future Enhancements: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Blockchain contracts</a:t>
            </a:r>
            <a:r>
              <a:rPr lang="en-US" dirty="0"/>
              <a:t> for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 verification &amp; upskilling programs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Transforming freelancing—smarter, safer, and more accessible.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574</Words>
  <Application>Microsoft Office PowerPoint</Application>
  <PresentationFormat>On-screen Show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</vt:lpstr>
      <vt:lpstr>Arial</vt:lpstr>
      <vt:lpstr>Roboto</vt:lpstr>
      <vt:lpstr>Calibri</vt:lpstr>
      <vt:lpstr>Poppins SemiBold</vt:lpstr>
      <vt:lpstr>Poppins Medium</vt:lpstr>
      <vt:lpstr>Bebas Neue</vt:lpstr>
      <vt:lpstr>Topology - Master of Science in Mathematics by Slidesgo</vt:lpstr>
      <vt:lpstr>Topic    :Freelancing Platform Domain  :Student Innovation Team ID  :T208 Team name  : Team Godlike Team members : G.Manikanta(2303A52235)      S.Rajesh(2303A52301)      B.Bhargav(2303A52476)      A.Sai Teja(2303A52167)      CH.Surya Kiran(2303A52267)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saiteja addagatta</cp:lastModifiedBy>
  <cp:revision>3</cp:revision>
  <dcterms:modified xsi:type="dcterms:W3CDTF">2025-04-04T18:34:17Z</dcterms:modified>
</cp:coreProperties>
</file>