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6" r:id="rId11"/>
    <p:sldId id="270" r:id="rId12"/>
    <p:sldId id="271" r:id="rId13"/>
    <p:sldId id="272"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Run Time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Basic query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HiveQL</c:v>
                </c:pt>
                <c:pt idx="1">
                  <c:v>SparkQL</c:v>
                </c:pt>
                <c:pt idx="2">
                  <c:v>Impala</c:v>
                </c:pt>
              </c:strCache>
            </c:strRef>
          </c:cat>
          <c:val>
            <c:numRef>
              <c:f>Sheet1!$B$2:$B$5</c:f>
              <c:numCache>
                <c:formatCode>General</c:formatCode>
                <c:ptCount val="3"/>
                <c:pt idx="0">
                  <c:v>85</c:v>
                </c:pt>
                <c:pt idx="1">
                  <c:v>22</c:v>
                </c:pt>
                <c:pt idx="2">
                  <c:v>5.4</c:v>
                </c:pt>
              </c:numCache>
            </c:numRef>
          </c:val>
          <c:extLst>
            <c:ext xmlns:c16="http://schemas.microsoft.com/office/drawing/2014/chart" uri="{C3380CC4-5D6E-409C-BE32-E72D297353CC}">
              <c16:uniqueId val="{00000000-FECC-4376-A3F3-7DE0CB2A608B}"/>
            </c:ext>
          </c:extLst>
        </c:ser>
        <c:ser>
          <c:idx val="1"/>
          <c:order val="1"/>
          <c:tx>
            <c:strRef>
              <c:f>Sheet1!$C$1</c:f>
              <c:strCache>
                <c:ptCount val="1"/>
                <c:pt idx="0">
                  <c:v>Fact_dim query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HiveQL</c:v>
                </c:pt>
                <c:pt idx="1">
                  <c:v>SparkQL</c:v>
                </c:pt>
                <c:pt idx="2">
                  <c:v>Impala</c:v>
                </c:pt>
              </c:strCache>
            </c:strRef>
          </c:cat>
          <c:val>
            <c:numRef>
              <c:f>Sheet1!$C$2:$C$5</c:f>
              <c:numCache>
                <c:formatCode>General</c:formatCode>
                <c:ptCount val="3"/>
                <c:pt idx="0">
                  <c:v>75</c:v>
                </c:pt>
                <c:pt idx="1">
                  <c:v>16</c:v>
                </c:pt>
                <c:pt idx="2">
                  <c:v>3.4</c:v>
                </c:pt>
              </c:numCache>
            </c:numRef>
          </c:val>
          <c:extLst>
            <c:ext xmlns:c16="http://schemas.microsoft.com/office/drawing/2014/chart" uri="{C3380CC4-5D6E-409C-BE32-E72D297353CC}">
              <c16:uniqueId val="{00000001-FECC-4376-A3F3-7DE0CB2A608B}"/>
            </c:ext>
          </c:extLst>
        </c:ser>
        <c:ser>
          <c:idx val="2"/>
          <c:order val="2"/>
          <c:tx>
            <c:strRef>
              <c:f>Sheet1!$D$1</c:f>
              <c:strCache>
                <c:ptCount val="1"/>
                <c:pt idx="0">
                  <c:v>Part_Buck query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HiveQL</c:v>
                </c:pt>
                <c:pt idx="1">
                  <c:v>SparkQL</c:v>
                </c:pt>
                <c:pt idx="2">
                  <c:v>Impala</c:v>
                </c:pt>
              </c:strCache>
            </c:strRef>
          </c:cat>
          <c:val>
            <c:numRef>
              <c:f>Sheet1!$D$2:$D$5</c:f>
              <c:numCache>
                <c:formatCode>General</c:formatCode>
                <c:ptCount val="3"/>
                <c:pt idx="0">
                  <c:v>74</c:v>
                </c:pt>
                <c:pt idx="1">
                  <c:v>12</c:v>
                </c:pt>
                <c:pt idx="2">
                  <c:v>1.9</c:v>
                </c:pt>
              </c:numCache>
            </c:numRef>
          </c:val>
          <c:extLst>
            <c:ext xmlns:c16="http://schemas.microsoft.com/office/drawing/2014/chart" uri="{C3380CC4-5D6E-409C-BE32-E72D297353CC}">
              <c16:uniqueId val="{00000002-FECC-4376-A3F3-7DE0CB2A608B}"/>
            </c:ext>
          </c:extLst>
        </c:ser>
        <c:dLbls>
          <c:dLblPos val="outEnd"/>
          <c:showLegendKey val="0"/>
          <c:showVal val="1"/>
          <c:showCatName val="0"/>
          <c:showSerName val="0"/>
          <c:showPercent val="0"/>
          <c:showBubbleSize val="0"/>
        </c:dLbls>
        <c:gapWidth val="100"/>
        <c:overlap val="-24"/>
        <c:axId val="1285535151"/>
        <c:axId val="591463728"/>
      </c:barChart>
      <c:catAx>
        <c:axId val="128553515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SQL Engine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463728"/>
        <c:crosses val="autoZero"/>
        <c:auto val="1"/>
        <c:lblAlgn val="ctr"/>
        <c:lblOffset val="100"/>
        <c:noMultiLvlLbl val="0"/>
      </c:catAx>
      <c:valAx>
        <c:axId val="59146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Run Time</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5535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3A2E1C-1C1E-42EE-9909-0EDEA34B3D6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491B33-337F-43BF-8676-27A12689CD78}">
      <dgm:prSet/>
      <dgm:spPr/>
      <dgm:t>
        <a:bodyPr/>
        <a:lstStyle/>
        <a:p>
          <a:pPr>
            <a:lnSpc>
              <a:spcPct val="100000"/>
            </a:lnSpc>
            <a:defRPr b="1"/>
          </a:pPr>
          <a:r>
            <a:rPr lang="en-US" i="0"/>
            <a:t>Data Transfer to HDFS:</a:t>
          </a:r>
          <a:endParaRPr lang="en-US"/>
        </a:p>
      </dgm:t>
    </dgm:pt>
    <dgm:pt modelId="{98286EB6-6B87-4731-BCEF-C4FAE6C0104A}" type="parTrans" cxnId="{C14D3E1B-F93B-49C9-B7D3-92DD033CE4A7}">
      <dgm:prSet/>
      <dgm:spPr/>
      <dgm:t>
        <a:bodyPr/>
        <a:lstStyle/>
        <a:p>
          <a:endParaRPr lang="en-US"/>
        </a:p>
      </dgm:t>
    </dgm:pt>
    <dgm:pt modelId="{1ACA2AD5-18FE-49DC-96EE-60B5F96C6CB6}" type="sibTrans" cxnId="{C14D3E1B-F93B-49C9-B7D3-92DD033CE4A7}">
      <dgm:prSet/>
      <dgm:spPr/>
      <dgm:t>
        <a:bodyPr/>
        <a:lstStyle/>
        <a:p>
          <a:endParaRPr lang="en-US"/>
        </a:p>
      </dgm:t>
    </dgm:pt>
    <dgm:pt modelId="{2B7A60AD-3AD4-43F8-B972-AA38CCD21157}">
      <dgm:prSet/>
      <dgm:spPr/>
      <dgm:t>
        <a:bodyPr/>
        <a:lstStyle/>
        <a:p>
          <a:pPr>
            <a:lnSpc>
              <a:spcPct val="100000"/>
            </a:lnSpc>
          </a:pPr>
          <a:r>
            <a:rPr lang="en-US" i="0"/>
            <a:t>Action: </a:t>
          </a:r>
          <a:r>
            <a:rPr lang="en-US" b="0" i="0"/>
            <a:t>Copy data from local storage to Hadoop Distributed File System (HDFS).</a:t>
          </a:r>
          <a:endParaRPr lang="en-US" dirty="0"/>
        </a:p>
      </dgm:t>
    </dgm:pt>
    <dgm:pt modelId="{A1E88957-34E9-4ED1-9A53-5C2819077BFF}" type="parTrans" cxnId="{CF8B411C-DCD7-4860-BF10-DDFCE43A152D}">
      <dgm:prSet/>
      <dgm:spPr/>
      <dgm:t>
        <a:bodyPr/>
        <a:lstStyle/>
        <a:p>
          <a:endParaRPr lang="en-US"/>
        </a:p>
      </dgm:t>
    </dgm:pt>
    <dgm:pt modelId="{044B28DB-9003-42B7-8C32-F4B7D00F13CE}" type="sibTrans" cxnId="{CF8B411C-DCD7-4860-BF10-DDFCE43A152D}">
      <dgm:prSet/>
      <dgm:spPr/>
      <dgm:t>
        <a:bodyPr/>
        <a:lstStyle/>
        <a:p>
          <a:endParaRPr lang="en-US"/>
        </a:p>
      </dgm:t>
    </dgm:pt>
    <dgm:pt modelId="{6BE2A04B-AFDC-418A-8FF8-539207882C70}">
      <dgm:prSet/>
      <dgm:spPr/>
      <dgm:t>
        <a:bodyPr/>
        <a:lstStyle/>
        <a:p>
          <a:pPr>
            <a:lnSpc>
              <a:spcPct val="100000"/>
            </a:lnSpc>
          </a:pPr>
          <a:r>
            <a:rPr lang="en-US" i="0"/>
            <a:t>Purpose: </a:t>
          </a:r>
          <a:r>
            <a:rPr lang="en-US" b="0" i="0"/>
            <a:t>To manage and access data efficiently within the Hadoop ecosystem.</a:t>
          </a:r>
          <a:endParaRPr lang="en-US" dirty="0"/>
        </a:p>
      </dgm:t>
    </dgm:pt>
    <dgm:pt modelId="{3A16382E-E4D7-4337-8E46-E164A15F3309}" type="parTrans" cxnId="{00850331-EBA0-44DB-A3ED-D94EDB91E57B}">
      <dgm:prSet/>
      <dgm:spPr/>
      <dgm:t>
        <a:bodyPr/>
        <a:lstStyle/>
        <a:p>
          <a:endParaRPr lang="en-US"/>
        </a:p>
      </dgm:t>
    </dgm:pt>
    <dgm:pt modelId="{BB483336-DE76-482A-829D-81E76E4FC7BC}" type="sibTrans" cxnId="{00850331-EBA0-44DB-A3ED-D94EDB91E57B}">
      <dgm:prSet/>
      <dgm:spPr/>
      <dgm:t>
        <a:bodyPr/>
        <a:lstStyle/>
        <a:p>
          <a:endParaRPr lang="en-US"/>
        </a:p>
      </dgm:t>
    </dgm:pt>
    <dgm:pt modelId="{CE766ED4-99A3-42A0-B7D4-BD48D5C5E781}">
      <dgm:prSet/>
      <dgm:spPr/>
      <dgm:t>
        <a:bodyPr/>
        <a:lstStyle/>
        <a:p>
          <a:pPr>
            <a:lnSpc>
              <a:spcPct val="100000"/>
            </a:lnSpc>
            <a:defRPr b="1"/>
          </a:pPr>
          <a:r>
            <a:rPr lang="en-US" i="0"/>
            <a:t>Initial Query Execution:</a:t>
          </a:r>
          <a:endParaRPr lang="en-US"/>
        </a:p>
      </dgm:t>
    </dgm:pt>
    <dgm:pt modelId="{9E091850-5B09-4F09-9E9D-9188B0DB4EE8}" type="parTrans" cxnId="{3057272B-2A76-4079-B685-D8BB61AB2B7B}">
      <dgm:prSet/>
      <dgm:spPr/>
      <dgm:t>
        <a:bodyPr/>
        <a:lstStyle/>
        <a:p>
          <a:endParaRPr lang="en-US"/>
        </a:p>
      </dgm:t>
    </dgm:pt>
    <dgm:pt modelId="{CD31B7E0-5475-4742-A4C1-386B31BB33AC}" type="sibTrans" cxnId="{3057272B-2A76-4079-B685-D8BB61AB2B7B}">
      <dgm:prSet/>
      <dgm:spPr/>
      <dgm:t>
        <a:bodyPr/>
        <a:lstStyle/>
        <a:p>
          <a:endParaRPr lang="en-US"/>
        </a:p>
      </dgm:t>
    </dgm:pt>
    <dgm:pt modelId="{501C1FA1-8CC3-4F43-AC9D-B4FBB6AF4A70}">
      <dgm:prSet/>
      <dgm:spPr/>
      <dgm:t>
        <a:bodyPr/>
        <a:lstStyle/>
        <a:p>
          <a:pPr>
            <a:lnSpc>
              <a:spcPct val="100000"/>
            </a:lnSpc>
          </a:pPr>
          <a:r>
            <a:rPr lang="en-US" i="0"/>
            <a:t>Action: </a:t>
          </a:r>
          <a:r>
            <a:rPr lang="en-US" b="0" i="0"/>
            <a:t>Run basic queries on the data in Hive to evaluate initial runtime.</a:t>
          </a:r>
          <a:endParaRPr lang="en-US" dirty="0"/>
        </a:p>
      </dgm:t>
    </dgm:pt>
    <dgm:pt modelId="{5F9E3B79-34B5-426A-9701-C14F8C300418}" type="parTrans" cxnId="{1AB373DD-A248-430D-B70C-680934D5E06B}">
      <dgm:prSet/>
      <dgm:spPr/>
      <dgm:t>
        <a:bodyPr/>
        <a:lstStyle/>
        <a:p>
          <a:endParaRPr lang="en-US"/>
        </a:p>
      </dgm:t>
    </dgm:pt>
    <dgm:pt modelId="{7D6ED66C-E3EC-40C0-83D8-405F6DCCF30C}" type="sibTrans" cxnId="{1AB373DD-A248-430D-B70C-680934D5E06B}">
      <dgm:prSet/>
      <dgm:spPr/>
      <dgm:t>
        <a:bodyPr/>
        <a:lstStyle/>
        <a:p>
          <a:endParaRPr lang="en-US"/>
        </a:p>
      </dgm:t>
    </dgm:pt>
    <dgm:pt modelId="{9E0BE8EA-4BF1-4730-A0F5-DD7B5C8A1147}">
      <dgm:prSet/>
      <dgm:spPr/>
      <dgm:t>
        <a:bodyPr/>
        <a:lstStyle/>
        <a:p>
          <a:pPr>
            <a:lnSpc>
              <a:spcPct val="100000"/>
            </a:lnSpc>
          </a:pPr>
          <a:r>
            <a:rPr lang="en-US" i="0"/>
            <a:t>Purpose: </a:t>
          </a:r>
          <a:r>
            <a:rPr lang="en-US" b="0" i="0"/>
            <a:t>To establish a baseline for query performance.</a:t>
          </a:r>
          <a:endParaRPr lang="en-US" dirty="0"/>
        </a:p>
      </dgm:t>
    </dgm:pt>
    <dgm:pt modelId="{41DD7A27-4E0A-49A1-A1ED-0CCDD7A74C97}" type="parTrans" cxnId="{F583CF9D-74B1-4525-9C54-78AA941C41CF}">
      <dgm:prSet/>
      <dgm:spPr/>
      <dgm:t>
        <a:bodyPr/>
        <a:lstStyle/>
        <a:p>
          <a:endParaRPr lang="en-US"/>
        </a:p>
      </dgm:t>
    </dgm:pt>
    <dgm:pt modelId="{F54C195C-3EF6-48A4-9712-F38488D3961B}" type="sibTrans" cxnId="{F583CF9D-74B1-4525-9C54-78AA941C41CF}">
      <dgm:prSet/>
      <dgm:spPr/>
      <dgm:t>
        <a:bodyPr/>
        <a:lstStyle/>
        <a:p>
          <a:endParaRPr lang="en-US"/>
        </a:p>
      </dgm:t>
    </dgm:pt>
    <dgm:pt modelId="{DDECD65E-69E2-4E4A-B787-25CD81212C6A}">
      <dgm:prSet/>
      <dgm:spPr/>
      <dgm:t>
        <a:bodyPr/>
        <a:lstStyle/>
        <a:p>
          <a:pPr>
            <a:lnSpc>
              <a:spcPct val="100000"/>
            </a:lnSpc>
            <a:defRPr b="1"/>
          </a:pPr>
          <a:r>
            <a:rPr lang="en-US" i="0"/>
            <a:t>Data Segmentation into Fact and Dimension Tables:</a:t>
          </a:r>
          <a:endParaRPr lang="en-US"/>
        </a:p>
      </dgm:t>
    </dgm:pt>
    <dgm:pt modelId="{D1C94345-7C41-415A-BC1B-B786C920E146}" type="parTrans" cxnId="{3FF4DE20-FA1B-48E0-BD4E-9FCF8AD7B11A}">
      <dgm:prSet/>
      <dgm:spPr/>
      <dgm:t>
        <a:bodyPr/>
        <a:lstStyle/>
        <a:p>
          <a:endParaRPr lang="en-US"/>
        </a:p>
      </dgm:t>
    </dgm:pt>
    <dgm:pt modelId="{D8FA1AEB-41A9-40D9-81E5-532995CB048D}" type="sibTrans" cxnId="{3FF4DE20-FA1B-48E0-BD4E-9FCF8AD7B11A}">
      <dgm:prSet/>
      <dgm:spPr/>
      <dgm:t>
        <a:bodyPr/>
        <a:lstStyle/>
        <a:p>
          <a:endParaRPr lang="en-US"/>
        </a:p>
      </dgm:t>
    </dgm:pt>
    <dgm:pt modelId="{71A5E3DE-379C-4676-A3DC-8D425B239AA2}">
      <dgm:prSet/>
      <dgm:spPr/>
      <dgm:t>
        <a:bodyPr/>
        <a:lstStyle/>
        <a:p>
          <a:pPr>
            <a:lnSpc>
              <a:spcPct val="100000"/>
            </a:lnSpc>
          </a:pPr>
          <a:r>
            <a:rPr lang="en-US" i="0"/>
            <a:t>Action: </a:t>
          </a:r>
          <a:r>
            <a:rPr lang="en-US" b="0" i="0"/>
            <a:t>Divide data into Fact and Dimension tables.</a:t>
          </a:r>
          <a:endParaRPr lang="en-US" dirty="0"/>
        </a:p>
      </dgm:t>
    </dgm:pt>
    <dgm:pt modelId="{33C948A4-F3A4-408F-A78F-7D081D10BA06}" type="parTrans" cxnId="{6BA55B8A-F37B-4DD0-B1A8-1384EF4982CD}">
      <dgm:prSet/>
      <dgm:spPr/>
      <dgm:t>
        <a:bodyPr/>
        <a:lstStyle/>
        <a:p>
          <a:endParaRPr lang="en-US"/>
        </a:p>
      </dgm:t>
    </dgm:pt>
    <dgm:pt modelId="{8984004F-2BBB-48D6-B7C7-CE663E0A630B}" type="sibTrans" cxnId="{6BA55B8A-F37B-4DD0-B1A8-1384EF4982CD}">
      <dgm:prSet/>
      <dgm:spPr/>
      <dgm:t>
        <a:bodyPr/>
        <a:lstStyle/>
        <a:p>
          <a:endParaRPr lang="en-US"/>
        </a:p>
      </dgm:t>
    </dgm:pt>
    <dgm:pt modelId="{28D587D8-7D08-43AA-BEBF-576FA22D06B7}">
      <dgm:prSet/>
      <dgm:spPr/>
      <dgm:t>
        <a:bodyPr/>
        <a:lstStyle/>
        <a:p>
          <a:pPr>
            <a:lnSpc>
              <a:spcPct val="100000"/>
            </a:lnSpc>
          </a:pPr>
          <a:r>
            <a:rPr lang="en-US" i="0"/>
            <a:t>Purpose: </a:t>
          </a:r>
          <a:r>
            <a:rPr lang="en-US" b="0" i="0"/>
            <a:t>To streamline data structure and reduce query runtime.</a:t>
          </a:r>
          <a:endParaRPr lang="en-US" dirty="0"/>
        </a:p>
      </dgm:t>
    </dgm:pt>
    <dgm:pt modelId="{3D87CC8B-A8AD-41B3-B495-35AAFEEECF3A}" type="parTrans" cxnId="{9C6DE90D-9430-411E-90B6-50A11F7DED95}">
      <dgm:prSet/>
      <dgm:spPr/>
      <dgm:t>
        <a:bodyPr/>
        <a:lstStyle/>
        <a:p>
          <a:endParaRPr lang="en-US"/>
        </a:p>
      </dgm:t>
    </dgm:pt>
    <dgm:pt modelId="{557926AD-A35D-4A2E-9666-33D571121AA1}" type="sibTrans" cxnId="{9C6DE90D-9430-411E-90B6-50A11F7DED95}">
      <dgm:prSet/>
      <dgm:spPr/>
      <dgm:t>
        <a:bodyPr/>
        <a:lstStyle/>
        <a:p>
          <a:endParaRPr lang="en-US"/>
        </a:p>
      </dgm:t>
    </dgm:pt>
    <dgm:pt modelId="{6E2E77D5-F732-459A-87F8-34DC91F6F9CB}">
      <dgm:prSet/>
      <dgm:spPr/>
      <dgm:t>
        <a:bodyPr/>
        <a:lstStyle/>
        <a:p>
          <a:pPr>
            <a:lnSpc>
              <a:spcPct val="100000"/>
            </a:lnSpc>
            <a:defRPr b="1"/>
          </a:pPr>
          <a:r>
            <a:rPr lang="en-US" i="0"/>
            <a:t>Performance Evaluation Post-Segmentation:</a:t>
          </a:r>
          <a:endParaRPr lang="en-US"/>
        </a:p>
      </dgm:t>
    </dgm:pt>
    <dgm:pt modelId="{FA661481-6999-4FDB-BCA0-A53DE87B4F93}" type="parTrans" cxnId="{1008ACA9-83DD-4E1A-934A-7B1126F23FC2}">
      <dgm:prSet/>
      <dgm:spPr/>
      <dgm:t>
        <a:bodyPr/>
        <a:lstStyle/>
        <a:p>
          <a:endParaRPr lang="en-US"/>
        </a:p>
      </dgm:t>
    </dgm:pt>
    <dgm:pt modelId="{DB676725-4966-45C7-904F-21D33BBBAF52}" type="sibTrans" cxnId="{1008ACA9-83DD-4E1A-934A-7B1126F23FC2}">
      <dgm:prSet/>
      <dgm:spPr/>
      <dgm:t>
        <a:bodyPr/>
        <a:lstStyle/>
        <a:p>
          <a:endParaRPr lang="en-US"/>
        </a:p>
      </dgm:t>
    </dgm:pt>
    <dgm:pt modelId="{808E418C-2368-4894-9E21-B729D666E957}">
      <dgm:prSet/>
      <dgm:spPr/>
      <dgm:t>
        <a:bodyPr/>
        <a:lstStyle/>
        <a:p>
          <a:pPr>
            <a:lnSpc>
              <a:spcPct val="100000"/>
            </a:lnSpc>
          </a:pPr>
          <a:r>
            <a:rPr lang="en-US" i="0"/>
            <a:t>Action: </a:t>
          </a:r>
          <a:r>
            <a:rPr lang="en-US" b="0" i="0"/>
            <a:t>Execute queries on segmented data to assess performance improvements.</a:t>
          </a:r>
          <a:endParaRPr lang="en-US" dirty="0"/>
        </a:p>
      </dgm:t>
    </dgm:pt>
    <dgm:pt modelId="{2553C426-F4B3-4597-B8D4-663E582B0078}" type="parTrans" cxnId="{E70996A9-2F6E-4C97-9583-B28580D5500D}">
      <dgm:prSet/>
      <dgm:spPr/>
      <dgm:t>
        <a:bodyPr/>
        <a:lstStyle/>
        <a:p>
          <a:endParaRPr lang="en-US"/>
        </a:p>
      </dgm:t>
    </dgm:pt>
    <dgm:pt modelId="{EA7DB84A-C23F-4C2E-8C1F-42769A3870BE}" type="sibTrans" cxnId="{E70996A9-2F6E-4C97-9583-B28580D5500D}">
      <dgm:prSet/>
      <dgm:spPr/>
      <dgm:t>
        <a:bodyPr/>
        <a:lstStyle/>
        <a:p>
          <a:endParaRPr lang="en-US"/>
        </a:p>
      </dgm:t>
    </dgm:pt>
    <dgm:pt modelId="{F729FA36-3FB2-4F59-BECC-9432B49315E0}">
      <dgm:prSet/>
      <dgm:spPr/>
      <dgm:t>
        <a:bodyPr/>
        <a:lstStyle/>
        <a:p>
          <a:pPr>
            <a:lnSpc>
              <a:spcPct val="100000"/>
            </a:lnSpc>
            <a:defRPr b="1"/>
          </a:pPr>
          <a:r>
            <a:rPr lang="en-US" i="0"/>
            <a:t>Optimization via Partitioning and Bucketing:</a:t>
          </a:r>
          <a:endParaRPr lang="en-US"/>
        </a:p>
      </dgm:t>
    </dgm:pt>
    <dgm:pt modelId="{9BA97DD7-60A7-4D75-9A00-2EB24CFB1A2E}" type="parTrans" cxnId="{8498EC6A-8FA9-4365-847A-2313EBD5002D}">
      <dgm:prSet/>
      <dgm:spPr/>
      <dgm:t>
        <a:bodyPr/>
        <a:lstStyle/>
        <a:p>
          <a:endParaRPr lang="en-US"/>
        </a:p>
      </dgm:t>
    </dgm:pt>
    <dgm:pt modelId="{B48FA22E-6C79-4CE9-9857-ECF9A35740D4}" type="sibTrans" cxnId="{8498EC6A-8FA9-4365-847A-2313EBD5002D}">
      <dgm:prSet/>
      <dgm:spPr/>
      <dgm:t>
        <a:bodyPr/>
        <a:lstStyle/>
        <a:p>
          <a:endParaRPr lang="en-US"/>
        </a:p>
      </dgm:t>
    </dgm:pt>
    <dgm:pt modelId="{C1835022-34A2-4AD6-94F6-7207B4E65D6A}">
      <dgm:prSet/>
      <dgm:spPr/>
      <dgm:t>
        <a:bodyPr/>
        <a:lstStyle/>
        <a:p>
          <a:pPr>
            <a:lnSpc>
              <a:spcPct val="100000"/>
            </a:lnSpc>
          </a:pPr>
          <a:r>
            <a:rPr lang="en-US" i="0"/>
            <a:t>Action: </a:t>
          </a:r>
          <a:r>
            <a:rPr lang="en-US" b="0" i="0"/>
            <a:t>Create new tables based on partitioning and bucketing strategies.</a:t>
          </a:r>
          <a:endParaRPr lang="en-US" dirty="0"/>
        </a:p>
      </dgm:t>
    </dgm:pt>
    <dgm:pt modelId="{D6996F3A-E88B-49A2-A881-690191E46EC9}" type="parTrans" cxnId="{953FFA14-09AE-4C48-9C9C-0C719DCE6629}">
      <dgm:prSet/>
      <dgm:spPr/>
      <dgm:t>
        <a:bodyPr/>
        <a:lstStyle/>
        <a:p>
          <a:endParaRPr lang="en-US"/>
        </a:p>
      </dgm:t>
    </dgm:pt>
    <dgm:pt modelId="{98E678FB-ECC2-4B95-97C8-8893EA3970B2}" type="sibTrans" cxnId="{953FFA14-09AE-4C48-9C9C-0C719DCE6629}">
      <dgm:prSet/>
      <dgm:spPr/>
      <dgm:t>
        <a:bodyPr/>
        <a:lstStyle/>
        <a:p>
          <a:endParaRPr lang="en-US"/>
        </a:p>
      </dgm:t>
    </dgm:pt>
    <dgm:pt modelId="{28BBE5A9-57B9-4EEE-A175-E950AFC4C7C8}">
      <dgm:prSet/>
      <dgm:spPr/>
      <dgm:t>
        <a:bodyPr/>
        <a:lstStyle/>
        <a:p>
          <a:pPr>
            <a:lnSpc>
              <a:spcPct val="100000"/>
            </a:lnSpc>
          </a:pPr>
          <a:r>
            <a:rPr lang="en-US" i="0"/>
            <a:t>Purpose: </a:t>
          </a:r>
          <a:r>
            <a:rPr lang="en-US" b="0" i="0"/>
            <a:t>To further reduce query runtime by optimizing data access.</a:t>
          </a:r>
          <a:endParaRPr lang="en-US" dirty="0"/>
        </a:p>
      </dgm:t>
    </dgm:pt>
    <dgm:pt modelId="{45E742DE-B02C-47FC-88C4-8F5A9A9FAC7D}" type="parTrans" cxnId="{32CA8050-93A8-43DE-866B-4FEFC83CF3F5}">
      <dgm:prSet/>
      <dgm:spPr/>
      <dgm:t>
        <a:bodyPr/>
        <a:lstStyle/>
        <a:p>
          <a:endParaRPr lang="en-US"/>
        </a:p>
      </dgm:t>
    </dgm:pt>
    <dgm:pt modelId="{0439CBF6-FF18-45E6-94AA-9950D8F43F02}" type="sibTrans" cxnId="{32CA8050-93A8-43DE-866B-4FEFC83CF3F5}">
      <dgm:prSet/>
      <dgm:spPr/>
      <dgm:t>
        <a:bodyPr/>
        <a:lstStyle/>
        <a:p>
          <a:endParaRPr lang="en-US"/>
        </a:p>
      </dgm:t>
    </dgm:pt>
    <dgm:pt modelId="{D3978032-BC0A-496A-A8DF-12FAD5771846}">
      <dgm:prSet/>
      <dgm:spPr/>
      <dgm:t>
        <a:bodyPr/>
        <a:lstStyle/>
        <a:p>
          <a:pPr>
            <a:lnSpc>
              <a:spcPct val="100000"/>
            </a:lnSpc>
            <a:defRPr b="1"/>
          </a:pPr>
          <a:r>
            <a:rPr lang="en-US" i="0"/>
            <a:t>Comparative Analysis with SparkSQL and Impala:</a:t>
          </a:r>
          <a:endParaRPr lang="en-US"/>
        </a:p>
      </dgm:t>
    </dgm:pt>
    <dgm:pt modelId="{CDEF3DCF-120F-493C-AABF-0E4998880EDA}" type="parTrans" cxnId="{25F926D6-13C7-4DCC-863E-5A1488E9E72B}">
      <dgm:prSet/>
      <dgm:spPr/>
      <dgm:t>
        <a:bodyPr/>
        <a:lstStyle/>
        <a:p>
          <a:endParaRPr lang="en-US"/>
        </a:p>
      </dgm:t>
    </dgm:pt>
    <dgm:pt modelId="{411F2CC6-F43C-45EA-99F7-BC8CBE712ECC}" type="sibTrans" cxnId="{25F926D6-13C7-4DCC-863E-5A1488E9E72B}">
      <dgm:prSet/>
      <dgm:spPr/>
      <dgm:t>
        <a:bodyPr/>
        <a:lstStyle/>
        <a:p>
          <a:endParaRPr lang="en-US"/>
        </a:p>
      </dgm:t>
    </dgm:pt>
    <dgm:pt modelId="{E7A83FEB-AD62-4DC4-BFD0-B828DD204506}">
      <dgm:prSet/>
      <dgm:spPr/>
      <dgm:t>
        <a:bodyPr/>
        <a:lstStyle/>
        <a:p>
          <a:pPr>
            <a:lnSpc>
              <a:spcPct val="100000"/>
            </a:lnSpc>
          </a:pPr>
          <a:r>
            <a:rPr lang="en-US" i="0"/>
            <a:t>Action: </a:t>
          </a:r>
          <a:r>
            <a:rPr lang="en-US" b="0" i="0"/>
            <a:t>Execute the same queries in SparkSQL and Impala.</a:t>
          </a:r>
          <a:endParaRPr lang="en-US" dirty="0"/>
        </a:p>
      </dgm:t>
    </dgm:pt>
    <dgm:pt modelId="{DCDC1421-E8D0-442C-A34E-4D0E17C12DC3}" type="parTrans" cxnId="{FDBE4A78-1756-4EE9-A8D8-59875FCF9CFF}">
      <dgm:prSet/>
      <dgm:spPr/>
      <dgm:t>
        <a:bodyPr/>
        <a:lstStyle/>
        <a:p>
          <a:endParaRPr lang="en-US"/>
        </a:p>
      </dgm:t>
    </dgm:pt>
    <dgm:pt modelId="{23EA1EC2-B3B9-4A15-8DB3-70AA9C66D061}" type="sibTrans" cxnId="{FDBE4A78-1756-4EE9-A8D8-59875FCF9CFF}">
      <dgm:prSet/>
      <dgm:spPr/>
      <dgm:t>
        <a:bodyPr/>
        <a:lstStyle/>
        <a:p>
          <a:endParaRPr lang="en-US"/>
        </a:p>
      </dgm:t>
    </dgm:pt>
    <dgm:pt modelId="{B94714F6-0CBD-400A-8403-D9E75E825ADD}">
      <dgm:prSet/>
      <dgm:spPr/>
      <dgm:t>
        <a:bodyPr/>
        <a:lstStyle/>
        <a:p>
          <a:pPr>
            <a:lnSpc>
              <a:spcPct val="100000"/>
            </a:lnSpc>
          </a:pPr>
          <a:r>
            <a:rPr lang="en-US" i="0"/>
            <a:t>Purpose: </a:t>
          </a:r>
          <a:r>
            <a:rPr lang="en-US" b="0" i="0"/>
            <a:t>To determine the best SQL engine for query execution based on runtime comparison.</a:t>
          </a:r>
          <a:endParaRPr lang="en-US" dirty="0"/>
        </a:p>
      </dgm:t>
    </dgm:pt>
    <dgm:pt modelId="{69136221-9B83-499B-B66D-54048AE6F7E0}" type="parTrans" cxnId="{BE8940E9-D4E5-40C6-9514-9B5188CC6969}">
      <dgm:prSet/>
      <dgm:spPr/>
      <dgm:t>
        <a:bodyPr/>
        <a:lstStyle/>
        <a:p>
          <a:endParaRPr lang="en-US"/>
        </a:p>
      </dgm:t>
    </dgm:pt>
    <dgm:pt modelId="{A0AA02D2-7FDD-43E8-A820-56BBE02AFC5F}" type="sibTrans" cxnId="{BE8940E9-D4E5-40C6-9514-9B5188CC6969}">
      <dgm:prSet/>
      <dgm:spPr/>
      <dgm:t>
        <a:bodyPr/>
        <a:lstStyle/>
        <a:p>
          <a:endParaRPr lang="en-US"/>
        </a:p>
      </dgm:t>
    </dgm:pt>
    <dgm:pt modelId="{B5D66EC4-8530-4C20-B5A8-475CC5BA00D9}" type="pres">
      <dgm:prSet presAssocID="{133A2E1C-1C1E-42EE-9909-0EDEA34B3D64}" presName="root" presStyleCnt="0">
        <dgm:presLayoutVars>
          <dgm:dir/>
          <dgm:resizeHandles val="exact"/>
        </dgm:presLayoutVars>
      </dgm:prSet>
      <dgm:spPr/>
    </dgm:pt>
    <dgm:pt modelId="{C25E7346-BEA5-4905-88EF-B77441B1FC0B}" type="pres">
      <dgm:prSet presAssocID="{7C491B33-337F-43BF-8676-27A12689CD78}" presName="compNode" presStyleCnt="0"/>
      <dgm:spPr/>
    </dgm:pt>
    <dgm:pt modelId="{761C1F9E-94FC-490A-B83A-8E658DC75529}" type="pres">
      <dgm:prSet presAssocID="{7C491B33-337F-43BF-8676-27A12689CD7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C2285D5B-96D7-4592-A484-DDD462991AD3}" type="pres">
      <dgm:prSet presAssocID="{7C491B33-337F-43BF-8676-27A12689CD78}" presName="iconSpace" presStyleCnt="0"/>
      <dgm:spPr/>
    </dgm:pt>
    <dgm:pt modelId="{01D425DD-B6A4-4C98-9578-7C7D6FF53880}" type="pres">
      <dgm:prSet presAssocID="{7C491B33-337F-43BF-8676-27A12689CD78}" presName="parTx" presStyleLbl="revTx" presStyleIdx="0" presStyleCnt="12">
        <dgm:presLayoutVars>
          <dgm:chMax val="0"/>
          <dgm:chPref val="0"/>
        </dgm:presLayoutVars>
      </dgm:prSet>
      <dgm:spPr/>
    </dgm:pt>
    <dgm:pt modelId="{2BBE08D6-687B-4A55-AEB8-E90357FF3A16}" type="pres">
      <dgm:prSet presAssocID="{7C491B33-337F-43BF-8676-27A12689CD78}" presName="txSpace" presStyleCnt="0"/>
      <dgm:spPr/>
    </dgm:pt>
    <dgm:pt modelId="{83DC7973-E754-4A1E-9465-6ADAADBF7273}" type="pres">
      <dgm:prSet presAssocID="{7C491B33-337F-43BF-8676-27A12689CD78}" presName="desTx" presStyleLbl="revTx" presStyleIdx="1" presStyleCnt="12">
        <dgm:presLayoutVars/>
      </dgm:prSet>
      <dgm:spPr/>
    </dgm:pt>
    <dgm:pt modelId="{8CDEAAF5-6269-4DEC-A6C2-6DEE6F356E58}" type="pres">
      <dgm:prSet presAssocID="{1ACA2AD5-18FE-49DC-96EE-60B5F96C6CB6}" presName="sibTrans" presStyleCnt="0"/>
      <dgm:spPr/>
    </dgm:pt>
    <dgm:pt modelId="{D58DA5FC-984B-4003-8E96-AAA6EF18406E}" type="pres">
      <dgm:prSet presAssocID="{CE766ED4-99A3-42A0-B7D4-BD48D5C5E781}" presName="compNode" presStyleCnt="0"/>
      <dgm:spPr/>
    </dgm:pt>
    <dgm:pt modelId="{6EA3949E-445F-4AA3-B918-ADE1CDA45F60}" type="pres">
      <dgm:prSet presAssocID="{CE766ED4-99A3-42A0-B7D4-BD48D5C5E78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CB24A4CA-E095-4C63-94AD-3F93DCDC262F}" type="pres">
      <dgm:prSet presAssocID="{CE766ED4-99A3-42A0-B7D4-BD48D5C5E781}" presName="iconSpace" presStyleCnt="0"/>
      <dgm:spPr/>
    </dgm:pt>
    <dgm:pt modelId="{5F63DB39-13E3-4731-A3D2-311CAD712D28}" type="pres">
      <dgm:prSet presAssocID="{CE766ED4-99A3-42A0-B7D4-BD48D5C5E781}" presName="parTx" presStyleLbl="revTx" presStyleIdx="2" presStyleCnt="12">
        <dgm:presLayoutVars>
          <dgm:chMax val="0"/>
          <dgm:chPref val="0"/>
        </dgm:presLayoutVars>
      </dgm:prSet>
      <dgm:spPr/>
    </dgm:pt>
    <dgm:pt modelId="{22A1E3A1-9581-486D-A21F-D9F264E9DAEC}" type="pres">
      <dgm:prSet presAssocID="{CE766ED4-99A3-42A0-B7D4-BD48D5C5E781}" presName="txSpace" presStyleCnt="0"/>
      <dgm:spPr/>
    </dgm:pt>
    <dgm:pt modelId="{DD115831-1BA7-49F1-B765-69196385DA99}" type="pres">
      <dgm:prSet presAssocID="{CE766ED4-99A3-42A0-B7D4-BD48D5C5E781}" presName="desTx" presStyleLbl="revTx" presStyleIdx="3" presStyleCnt="12">
        <dgm:presLayoutVars/>
      </dgm:prSet>
      <dgm:spPr/>
    </dgm:pt>
    <dgm:pt modelId="{E652E74A-DC69-4555-8B5E-A26C01698572}" type="pres">
      <dgm:prSet presAssocID="{CD31B7E0-5475-4742-A4C1-386B31BB33AC}" presName="sibTrans" presStyleCnt="0"/>
      <dgm:spPr/>
    </dgm:pt>
    <dgm:pt modelId="{26270266-DD35-4003-827E-BB5AE5A939A7}" type="pres">
      <dgm:prSet presAssocID="{DDECD65E-69E2-4E4A-B787-25CD81212C6A}" presName="compNode" presStyleCnt="0"/>
      <dgm:spPr/>
    </dgm:pt>
    <dgm:pt modelId="{0949C25D-0B21-48B4-B77E-77721D2983EA}" type="pres">
      <dgm:prSet presAssocID="{DDECD65E-69E2-4E4A-B787-25CD81212C6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A10275B1-1D55-48BB-B7C6-5C825D3A0AE1}" type="pres">
      <dgm:prSet presAssocID="{DDECD65E-69E2-4E4A-B787-25CD81212C6A}" presName="iconSpace" presStyleCnt="0"/>
      <dgm:spPr/>
    </dgm:pt>
    <dgm:pt modelId="{31C753B2-9428-4EBA-8348-A7420D60FBFA}" type="pres">
      <dgm:prSet presAssocID="{DDECD65E-69E2-4E4A-B787-25CD81212C6A}" presName="parTx" presStyleLbl="revTx" presStyleIdx="4" presStyleCnt="12">
        <dgm:presLayoutVars>
          <dgm:chMax val="0"/>
          <dgm:chPref val="0"/>
        </dgm:presLayoutVars>
      </dgm:prSet>
      <dgm:spPr/>
    </dgm:pt>
    <dgm:pt modelId="{2EC2D9E1-7D1A-452A-B79B-FF52BCE0392E}" type="pres">
      <dgm:prSet presAssocID="{DDECD65E-69E2-4E4A-B787-25CD81212C6A}" presName="txSpace" presStyleCnt="0"/>
      <dgm:spPr/>
    </dgm:pt>
    <dgm:pt modelId="{51AFCD7C-3B09-4925-B1AD-E87D0E20C743}" type="pres">
      <dgm:prSet presAssocID="{DDECD65E-69E2-4E4A-B787-25CD81212C6A}" presName="desTx" presStyleLbl="revTx" presStyleIdx="5" presStyleCnt="12">
        <dgm:presLayoutVars/>
      </dgm:prSet>
      <dgm:spPr/>
    </dgm:pt>
    <dgm:pt modelId="{5F96ED29-4915-4D3F-94D7-E28D6B342F54}" type="pres">
      <dgm:prSet presAssocID="{D8FA1AEB-41A9-40D9-81E5-532995CB048D}" presName="sibTrans" presStyleCnt="0"/>
      <dgm:spPr/>
    </dgm:pt>
    <dgm:pt modelId="{A110C5EE-4D82-4666-8725-57C01F7A788F}" type="pres">
      <dgm:prSet presAssocID="{6E2E77D5-F732-459A-87F8-34DC91F6F9CB}" presName="compNode" presStyleCnt="0"/>
      <dgm:spPr/>
    </dgm:pt>
    <dgm:pt modelId="{C38B0EC0-C638-4E5E-96B2-83EFD4E4E38E}" type="pres">
      <dgm:prSet presAssocID="{6E2E77D5-F732-459A-87F8-34DC91F6F9C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book"/>
        </a:ext>
      </dgm:extLst>
    </dgm:pt>
    <dgm:pt modelId="{77661F04-8D95-4DA8-B06C-668807B57C7C}" type="pres">
      <dgm:prSet presAssocID="{6E2E77D5-F732-459A-87F8-34DC91F6F9CB}" presName="iconSpace" presStyleCnt="0"/>
      <dgm:spPr/>
    </dgm:pt>
    <dgm:pt modelId="{BAEE8D14-8CAA-494A-A93E-B7667BE4380E}" type="pres">
      <dgm:prSet presAssocID="{6E2E77D5-F732-459A-87F8-34DC91F6F9CB}" presName="parTx" presStyleLbl="revTx" presStyleIdx="6" presStyleCnt="12">
        <dgm:presLayoutVars>
          <dgm:chMax val="0"/>
          <dgm:chPref val="0"/>
        </dgm:presLayoutVars>
      </dgm:prSet>
      <dgm:spPr/>
    </dgm:pt>
    <dgm:pt modelId="{8A39D303-D537-4E70-AE73-76A6D99EB0EC}" type="pres">
      <dgm:prSet presAssocID="{6E2E77D5-F732-459A-87F8-34DC91F6F9CB}" presName="txSpace" presStyleCnt="0"/>
      <dgm:spPr/>
    </dgm:pt>
    <dgm:pt modelId="{E8170F9B-5362-4B1A-9C36-8121E9E72AB3}" type="pres">
      <dgm:prSet presAssocID="{6E2E77D5-F732-459A-87F8-34DC91F6F9CB}" presName="desTx" presStyleLbl="revTx" presStyleIdx="7" presStyleCnt="12">
        <dgm:presLayoutVars/>
      </dgm:prSet>
      <dgm:spPr/>
    </dgm:pt>
    <dgm:pt modelId="{10C9720F-F76F-485C-8347-5D056D0D644B}" type="pres">
      <dgm:prSet presAssocID="{DB676725-4966-45C7-904F-21D33BBBAF52}" presName="sibTrans" presStyleCnt="0"/>
      <dgm:spPr/>
    </dgm:pt>
    <dgm:pt modelId="{56F0C37F-4223-45F7-8471-6E871A70469C}" type="pres">
      <dgm:prSet presAssocID="{F729FA36-3FB2-4F59-BECC-9432B49315E0}" presName="compNode" presStyleCnt="0"/>
      <dgm:spPr/>
    </dgm:pt>
    <dgm:pt modelId="{F8F6CF6F-5283-495E-8535-E0A6821AD353}" type="pres">
      <dgm:prSet presAssocID="{F729FA36-3FB2-4F59-BECC-9432B49315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797A83C-9D59-4018-A9D0-1E1FBDEB9503}" type="pres">
      <dgm:prSet presAssocID="{F729FA36-3FB2-4F59-BECC-9432B49315E0}" presName="iconSpace" presStyleCnt="0"/>
      <dgm:spPr/>
    </dgm:pt>
    <dgm:pt modelId="{97899505-DC16-4925-9B42-3F07A11C490D}" type="pres">
      <dgm:prSet presAssocID="{F729FA36-3FB2-4F59-BECC-9432B49315E0}" presName="parTx" presStyleLbl="revTx" presStyleIdx="8" presStyleCnt="12">
        <dgm:presLayoutVars>
          <dgm:chMax val="0"/>
          <dgm:chPref val="0"/>
        </dgm:presLayoutVars>
      </dgm:prSet>
      <dgm:spPr/>
    </dgm:pt>
    <dgm:pt modelId="{C0C4627F-A573-4097-A83F-B61515D24905}" type="pres">
      <dgm:prSet presAssocID="{F729FA36-3FB2-4F59-BECC-9432B49315E0}" presName="txSpace" presStyleCnt="0"/>
      <dgm:spPr/>
    </dgm:pt>
    <dgm:pt modelId="{7459B197-2081-47BE-9264-99380D43990C}" type="pres">
      <dgm:prSet presAssocID="{F729FA36-3FB2-4F59-BECC-9432B49315E0}" presName="desTx" presStyleLbl="revTx" presStyleIdx="9" presStyleCnt="12">
        <dgm:presLayoutVars/>
      </dgm:prSet>
      <dgm:spPr/>
    </dgm:pt>
    <dgm:pt modelId="{61A76860-20F6-4ED8-8F80-E080058FB432}" type="pres">
      <dgm:prSet presAssocID="{B48FA22E-6C79-4CE9-9857-ECF9A35740D4}" presName="sibTrans" presStyleCnt="0"/>
      <dgm:spPr/>
    </dgm:pt>
    <dgm:pt modelId="{E14322E0-996F-44A5-B618-BBEFC6C6EEF8}" type="pres">
      <dgm:prSet presAssocID="{D3978032-BC0A-496A-A8DF-12FAD5771846}" presName="compNode" presStyleCnt="0"/>
      <dgm:spPr/>
    </dgm:pt>
    <dgm:pt modelId="{F18D6576-1707-49F3-A01F-01BEE2BDA1C3}" type="pres">
      <dgm:prSet presAssocID="{D3978032-BC0A-496A-A8DF-12FAD577184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in"/>
        </a:ext>
      </dgm:extLst>
    </dgm:pt>
    <dgm:pt modelId="{6F123CAD-FD4C-4204-AEA2-185292DE8F29}" type="pres">
      <dgm:prSet presAssocID="{D3978032-BC0A-496A-A8DF-12FAD5771846}" presName="iconSpace" presStyleCnt="0"/>
      <dgm:spPr/>
    </dgm:pt>
    <dgm:pt modelId="{1D05553C-F1F3-4AC0-AAC4-FC89DD2E0F8B}" type="pres">
      <dgm:prSet presAssocID="{D3978032-BC0A-496A-A8DF-12FAD5771846}" presName="parTx" presStyleLbl="revTx" presStyleIdx="10" presStyleCnt="12">
        <dgm:presLayoutVars>
          <dgm:chMax val="0"/>
          <dgm:chPref val="0"/>
        </dgm:presLayoutVars>
      </dgm:prSet>
      <dgm:spPr/>
    </dgm:pt>
    <dgm:pt modelId="{1BD15932-74A7-46D6-932C-5056A44BE1F4}" type="pres">
      <dgm:prSet presAssocID="{D3978032-BC0A-496A-A8DF-12FAD5771846}" presName="txSpace" presStyleCnt="0"/>
      <dgm:spPr/>
    </dgm:pt>
    <dgm:pt modelId="{DC6C2FAB-9057-4C30-89EC-426CA3AD1ADB}" type="pres">
      <dgm:prSet presAssocID="{D3978032-BC0A-496A-A8DF-12FAD5771846}" presName="desTx" presStyleLbl="revTx" presStyleIdx="11" presStyleCnt="12">
        <dgm:presLayoutVars/>
      </dgm:prSet>
      <dgm:spPr/>
    </dgm:pt>
  </dgm:ptLst>
  <dgm:cxnLst>
    <dgm:cxn modelId="{AF0F1D01-869D-4C8C-8298-FF36628FB2AA}" type="presOf" srcId="{D3978032-BC0A-496A-A8DF-12FAD5771846}" destId="{1D05553C-F1F3-4AC0-AAC4-FC89DD2E0F8B}" srcOrd="0" destOrd="0" presId="urn:microsoft.com/office/officeart/2018/2/layout/IconLabelDescriptionList"/>
    <dgm:cxn modelId="{9C6DE90D-9430-411E-90B6-50A11F7DED95}" srcId="{DDECD65E-69E2-4E4A-B787-25CD81212C6A}" destId="{28D587D8-7D08-43AA-BEBF-576FA22D06B7}" srcOrd="1" destOrd="0" parTransId="{3D87CC8B-A8AD-41B3-B495-35AAFEEECF3A}" sibTransId="{557926AD-A35D-4A2E-9666-33D571121AA1}"/>
    <dgm:cxn modelId="{19819A0F-8CD5-49D3-9721-C720A59C72B3}" type="presOf" srcId="{28D587D8-7D08-43AA-BEBF-576FA22D06B7}" destId="{51AFCD7C-3B09-4925-B1AD-E87D0E20C743}" srcOrd="0" destOrd="1" presId="urn:microsoft.com/office/officeart/2018/2/layout/IconLabelDescriptionList"/>
    <dgm:cxn modelId="{FE69FB12-F1AF-4CC2-A9FA-014461D41BB7}" type="presOf" srcId="{E7A83FEB-AD62-4DC4-BFD0-B828DD204506}" destId="{DC6C2FAB-9057-4C30-89EC-426CA3AD1ADB}" srcOrd="0" destOrd="0" presId="urn:microsoft.com/office/officeart/2018/2/layout/IconLabelDescriptionList"/>
    <dgm:cxn modelId="{953FFA14-09AE-4C48-9C9C-0C719DCE6629}" srcId="{F729FA36-3FB2-4F59-BECC-9432B49315E0}" destId="{C1835022-34A2-4AD6-94F6-7207B4E65D6A}" srcOrd="0" destOrd="0" parTransId="{D6996F3A-E88B-49A2-A881-690191E46EC9}" sibTransId="{98E678FB-ECC2-4B95-97C8-8893EA3970B2}"/>
    <dgm:cxn modelId="{42368815-AF2D-4669-97CF-7CB6E6A35396}" type="presOf" srcId="{7C491B33-337F-43BF-8676-27A12689CD78}" destId="{01D425DD-B6A4-4C98-9578-7C7D6FF53880}" srcOrd="0" destOrd="0" presId="urn:microsoft.com/office/officeart/2018/2/layout/IconLabelDescriptionList"/>
    <dgm:cxn modelId="{C14D3E1B-F93B-49C9-B7D3-92DD033CE4A7}" srcId="{133A2E1C-1C1E-42EE-9909-0EDEA34B3D64}" destId="{7C491B33-337F-43BF-8676-27A12689CD78}" srcOrd="0" destOrd="0" parTransId="{98286EB6-6B87-4731-BCEF-C4FAE6C0104A}" sibTransId="{1ACA2AD5-18FE-49DC-96EE-60B5F96C6CB6}"/>
    <dgm:cxn modelId="{CF8B411C-DCD7-4860-BF10-DDFCE43A152D}" srcId="{7C491B33-337F-43BF-8676-27A12689CD78}" destId="{2B7A60AD-3AD4-43F8-B972-AA38CCD21157}" srcOrd="0" destOrd="0" parTransId="{A1E88957-34E9-4ED1-9A53-5C2819077BFF}" sibTransId="{044B28DB-9003-42B7-8C32-F4B7D00F13CE}"/>
    <dgm:cxn modelId="{3FF4DE20-FA1B-48E0-BD4E-9FCF8AD7B11A}" srcId="{133A2E1C-1C1E-42EE-9909-0EDEA34B3D64}" destId="{DDECD65E-69E2-4E4A-B787-25CD81212C6A}" srcOrd="2" destOrd="0" parTransId="{D1C94345-7C41-415A-BC1B-B786C920E146}" sibTransId="{D8FA1AEB-41A9-40D9-81E5-532995CB048D}"/>
    <dgm:cxn modelId="{C2632B28-DF63-438A-9011-5577456ED6C7}" type="presOf" srcId="{6E2E77D5-F732-459A-87F8-34DC91F6F9CB}" destId="{BAEE8D14-8CAA-494A-A93E-B7667BE4380E}" srcOrd="0" destOrd="0" presId="urn:microsoft.com/office/officeart/2018/2/layout/IconLabelDescriptionList"/>
    <dgm:cxn modelId="{3057272B-2A76-4079-B685-D8BB61AB2B7B}" srcId="{133A2E1C-1C1E-42EE-9909-0EDEA34B3D64}" destId="{CE766ED4-99A3-42A0-B7D4-BD48D5C5E781}" srcOrd="1" destOrd="0" parTransId="{9E091850-5B09-4F09-9E9D-9188B0DB4EE8}" sibTransId="{CD31B7E0-5475-4742-A4C1-386B31BB33AC}"/>
    <dgm:cxn modelId="{00850331-EBA0-44DB-A3ED-D94EDB91E57B}" srcId="{7C491B33-337F-43BF-8676-27A12689CD78}" destId="{6BE2A04B-AFDC-418A-8FF8-539207882C70}" srcOrd="1" destOrd="0" parTransId="{3A16382E-E4D7-4337-8E46-E164A15F3309}" sibTransId="{BB483336-DE76-482A-829D-81E76E4FC7BC}"/>
    <dgm:cxn modelId="{17424361-2A6B-4278-B424-03583694D44A}" type="presOf" srcId="{CE766ED4-99A3-42A0-B7D4-BD48D5C5E781}" destId="{5F63DB39-13E3-4731-A3D2-311CAD712D28}" srcOrd="0" destOrd="0" presId="urn:microsoft.com/office/officeart/2018/2/layout/IconLabelDescriptionList"/>
    <dgm:cxn modelId="{8498EC6A-8FA9-4365-847A-2313EBD5002D}" srcId="{133A2E1C-1C1E-42EE-9909-0EDEA34B3D64}" destId="{F729FA36-3FB2-4F59-BECC-9432B49315E0}" srcOrd="4" destOrd="0" parTransId="{9BA97DD7-60A7-4D75-9A00-2EB24CFB1A2E}" sibTransId="{B48FA22E-6C79-4CE9-9857-ECF9A35740D4}"/>
    <dgm:cxn modelId="{32CA8050-93A8-43DE-866B-4FEFC83CF3F5}" srcId="{F729FA36-3FB2-4F59-BECC-9432B49315E0}" destId="{28BBE5A9-57B9-4EEE-A175-E950AFC4C7C8}" srcOrd="1" destOrd="0" parTransId="{45E742DE-B02C-47FC-88C4-8F5A9A9FAC7D}" sibTransId="{0439CBF6-FF18-45E6-94AA-9950D8F43F02}"/>
    <dgm:cxn modelId="{BA95D351-FFB5-4B2D-B70D-664A72E1FAA0}" type="presOf" srcId="{C1835022-34A2-4AD6-94F6-7207B4E65D6A}" destId="{7459B197-2081-47BE-9264-99380D43990C}" srcOrd="0" destOrd="0" presId="urn:microsoft.com/office/officeart/2018/2/layout/IconLabelDescriptionList"/>
    <dgm:cxn modelId="{90BDA473-F2B2-4470-AEF3-A109E299788B}" type="presOf" srcId="{6BE2A04B-AFDC-418A-8FF8-539207882C70}" destId="{83DC7973-E754-4A1E-9465-6ADAADBF7273}" srcOrd="0" destOrd="1" presId="urn:microsoft.com/office/officeart/2018/2/layout/IconLabelDescriptionList"/>
    <dgm:cxn modelId="{FDBE4A78-1756-4EE9-A8D8-59875FCF9CFF}" srcId="{D3978032-BC0A-496A-A8DF-12FAD5771846}" destId="{E7A83FEB-AD62-4DC4-BFD0-B828DD204506}" srcOrd="0" destOrd="0" parTransId="{DCDC1421-E8D0-442C-A34E-4D0E17C12DC3}" sibTransId="{23EA1EC2-B3B9-4A15-8DB3-70AA9C66D061}"/>
    <dgm:cxn modelId="{5E6DA37D-C92F-486B-9D3A-A39D71DC9635}" type="presOf" srcId="{71A5E3DE-379C-4676-A3DC-8D425B239AA2}" destId="{51AFCD7C-3B09-4925-B1AD-E87D0E20C743}" srcOrd="0" destOrd="0" presId="urn:microsoft.com/office/officeart/2018/2/layout/IconLabelDescriptionList"/>
    <dgm:cxn modelId="{02ADA77E-B1BD-4744-8806-DB90C41022B9}" type="presOf" srcId="{DDECD65E-69E2-4E4A-B787-25CD81212C6A}" destId="{31C753B2-9428-4EBA-8348-A7420D60FBFA}" srcOrd="0" destOrd="0" presId="urn:microsoft.com/office/officeart/2018/2/layout/IconLabelDescriptionList"/>
    <dgm:cxn modelId="{501B9883-82A5-42F9-863B-3038C1710B37}" type="presOf" srcId="{501C1FA1-8CC3-4F43-AC9D-B4FBB6AF4A70}" destId="{DD115831-1BA7-49F1-B765-69196385DA99}" srcOrd="0" destOrd="0" presId="urn:microsoft.com/office/officeart/2018/2/layout/IconLabelDescriptionList"/>
    <dgm:cxn modelId="{6BA55B8A-F37B-4DD0-B1A8-1384EF4982CD}" srcId="{DDECD65E-69E2-4E4A-B787-25CD81212C6A}" destId="{71A5E3DE-379C-4676-A3DC-8D425B239AA2}" srcOrd="0" destOrd="0" parTransId="{33C948A4-F3A4-408F-A78F-7D081D10BA06}" sibTransId="{8984004F-2BBB-48D6-B7C7-CE663E0A630B}"/>
    <dgm:cxn modelId="{F583CF9D-74B1-4525-9C54-78AA941C41CF}" srcId="{CE766ED4-99A3-42A0-B7D4-BD48D5C5E781}" destId="{9E0BE8EA-4BF1-4730-A0F5-DD7B5C8A1147}" srcOrd="1" destOrd="0" parTransId="{41DD7A27-4E0A-49A1-A1ED-0CCDD7A74C97}" sibTransId="{F54C195C-3EF6-48A4-9712-F38488D3961B}"/>
    <dgm:cxn modelId="{E70996A9-2F6E-4C97-9583-B28580D5500D}" srcId="{6E2E77D5-F732-459A-87F8-34DC91F6F9CB}" destId="{808E418C-2368-4894-9E21-B729D666E957}" srcOrd="0" destOrd="0" parTransId="{2553C426-F4B3-4597-B8D4-663E582B0078}" sibTransId="{EA7DB84A-C23F-4C2E-8C1F-42769A3870BE}"/>
    <dgm:cxn modelId="{1008ACA9-83DD-4E1A-934A-7B1126F23FC2}" srcId="{133A2E1C-1C1E-42EE-9909-0EDEA34B3D64}" destId="{6E2E77D5-F732-459A-87F8-34DC91F6F9CB}" srcOrd="3" destOrd="0" parTransId="{FA661481-6999-4FDB-BCA0-A53DE87B4F93}" sibTransId="{DB676725-4966-45C7-904F-21D33BBBAF52}"/>
    <dgm:cxn modelId="{0CA3ABAC-60B1-487F-86F7-6BF660AD925A}" type="presOf" srcId="{133A2E1C-1C1E-42EE-9909-0EDEA34B3D64}" destId="{B5D66EC4-8530-4C20-B5A8-475CC5BA00D9}" srcOrd="0" destOrd="0" presId="urn:microsoft.com/office/officeart/2018/2/layout/IconLabelDescriptionList"/>
    <dgm:cxn modelId="{25F926D6-13C7-4DCC-863E-5A1488E9E72B}" srcId="{133A2E1C-1C1E-42EE-9909-0EDEA34B3D64}" destId="{D3978032-BC0A-496A-A8DF-12FAD5771846}" srcOrd="5" destOrd="0" parTransId="{CDEF3DCF-120F-493C-AABF-0E4998880EDA}" sibTransId="{411F2CC6-F43C-45EA-99F7-BC8CBE712ECC}"/>
    <dgm:cxn modelId="{06F151D7-DDCA-4977-9911-2CDF2AA8D722}" type="presOf" srcId="{808E418C-2368-4894-9E21-B729D666E957}" destId="{E8170F9B-5362-4B1A-9C36-8121E9E72AB3}" srcOrd="0" destOrd="0" presId="urn:microsoft.com/office/officeart/2018/2/layout/IconLabelDescriptionList"/>
    <dgm:cxn modelId="{00E353D7-2498-4759-88A0-28F5F6F9E510}" type="presOf" srcId="{2B7A60AD-3AD4-43F8-B972-AA38CCD21157}" destId="{83DC7973-E754-4A1E-9465-6ADAADBF7273}" srcOrd="0" destOrd="0" presId="urn:microsoft.com/office/officeart/2018/2/layout/IconLabelDescriptionList"/>
    <dgm:cxn modelId="{72A213DA-E83B-4E21-81FC-58E73D926BDE}" type="presOf" srcId="{F729FA36-3FB2-4F59-BECC-9432B49315E0}" destId="{97899505-DC16-4925-9B42-3F07A11C490D}" srcOrd="0" destOrd="0" presId="urn:microsoft.com/office/officeart/2018/2/layout/IconLabelDescriptionList"/>
    <dgm:cxn modelId="{1AB373DD-A248-430D-B70C-680934D5E06B}" srcId="{CE766ED4-99A3-42A0-B7D4-BD48D5C5E781}" destId="{501C1FA1-8CC3-4F43-AC9D-B4FBB6AF4A70}" srcOrd="0" destOrd="0" parTransId="{5F9E3B79-34B5-426A-9701-C14F8C300418}" sibTransId="{7D6ED66C-E3EC-40C0-83D8-405F6DCCF30C}"/>
    <dgm:cxn modelId="{45CF2EE0-BB31-4DB1-B2F0-40BAAF21E629}" type="presOf" srcId="{B94714F6-0CBD-400A-8403-D9E75E825ADD}" destId="{DC6C2FAB-9057-4C30-89EC-426CA3AD1ADB}" srcOrd="0" destOrd="1" presId="urn:microsoft.com/office/officeart/2018/2/layout/IconLabelDescriptionList"/>
    <dgm:cxn modelId="{9EA3E5E0-07B1-49A1-8E58-7FA901729C5A}" type="presOf" srcId="{28BBE5A9-57B9-4EEE-A175-E950AFC4C7C8}" destId="{7459B197-2081-47BE-9264-99380D43990C}" srcOrd="0" destOrd="1" presId="urn:microsoft.com/office/officeart/2018/2/layout/IconLabelDescriptionList"/>
    <dgm:cxn modelId="{BE8940E9-D4E5-40C6-9514-9B5188CC6969}" srcId="{D3978032-BC0A-496A-A8DF-12FAD5771846}" destId="{B94714F6-0CBD-400A-8403-D9E75E825ADD}" srcOrd="1" destOrd="0" parTransId="{69136221-9B83-499B-B66D-54048AE6F7E0}" sibTransId="{A0AA02D2-7FDD-43E8-A820-56BBE02AFC5F}"/>
    <dgm:cxn modelId="{E050BEFA-8EDB-46C1-8CA8-C42CA527CDCF}" type="presOf" srcId="{9E0BE8EA-4BF1-4730-A0F5-DD7B5C8A1147}" destId="{DD115831-1BA7-49F1-B765-69196385DA99}" srcOrd="0" destOrd="1" presId="urn:microsoft.com/office/officeart/2018/2/layout/IconLabelDescriptionList"/>
    <dgm:cxn modelId="{87A40EF1-DF58-483B-A738-D06CC1B2AE14}" type="presParOf" srcId="{B5D66EC4-8530-4C20-B5A8-475CC5BA00D9}" destId="{C25E7346-BEA5-4905-88EF-B77441B1FC0B}" srcOrd="0" destOrd="0" presId="urn:microsoft.com/office/officeart/2018/2/layout/IconLabelDescriptionList"/>
    <dgm:cxn modelId="{82550F5A-D6CD-4531-B5DB-2DB9E1EEEADC}" type="presParOf" srcId="{C25E7346-BEA5-4905-88EF-B77441B1FC0B}" destId="{761C1F9E-94FC-490A-B83A-8E658DC75529}" srcOrd="0" destOrd="0" presId="urn:microsoft.com/office/officeart/2018/2/layout/IconLabelDescriptionList"/>
    <dgm:cxn modelId="{048C0EF0-367A-418E-AA19-F338F97BA6DA}" type="presParOf" srcId="{C25E7346-BEA5-4905-88EF-B77441B1FC0B}" destId="{C2285D5B-96D7-4592-A484-DDD462991AD3}" srcOrd="1" destOrd="0" presId="urn:microsoft.com/office/officeart/2018/2/layout/IconLabelDescriptionList"/>
    <dgm:cxn modelId="{BB693CBE-C65B-40F7-8C86-75E6A6D7CD30}" type="presParOf" srcId="{C25E7346-BEA5-4905-88EF-B77441B1FC0B}" destId="{01D425DD-B6A4-4C98-9578-7C7D6FF53880}" srcOrd="2" destOrd="0" presId="urn:microsoft.com/office/officeart/2018/2/layout/IconLabelDescriptionList"/>
    <dgm:cxn modelId="{E159DD8E-36A6-45A0-8068-1AAD0F91B935}" type="presParOf" srcId="{C25E7346-BEA5-4905-88EF-B77441B1FC0B}" destId="{2BBE08D6-687B-4A55-AEB8-E90357FF3A16}" srcOrd="3" destOrd="0" presId="urn:microsoft.com/office/officeart/2018/2/layout/IconLabelDescriptionList"/>
    <dgm:cxn modelId="{B99FC160-F628-42AA-95C4-2F5758CFCA7D}" type="presParOf" srcId="{C25E7346-BEA5-4905-88EF-B77441B1FC0B}" destId="{83DC7973-E754-4A1E-9465-6ADAADBF7273}" srcOrd="4" destOrd="0" presId="urn:microsoft.com/office/officeart/2018/2/layout/IconLabelDescriptionList"/>
    <dgm:cxn modelId="{0DAA972F-E0DB-4135-9DA5-176F2DBF53BA}" type="presParOf" srcId="{B5D66EC4-8530-4C20-B5A8-475CC5BA00D9}" destId="{8CDEAAF5-6269-4DEC-A6C2-6DEE6F356E58}" srcOrd="1" destOrd="0" presId="urn:microsoft.com/office/officeart/2018/2/layout/IconLabelDescriptionList"/>
    <dgm:cxn modelId="{3808D08D-6FBE-4833-A02A-56058368E77E}" type="presParOf" srcId="{B5D66EC4-8530-4C20-B5A8-475CC5BA00D9}" destId="{D58DA5FC-984B-4003-8E96-AAA6EF18406E}" srcOrd="2" destOrd="0" presId="urn:microsoft.com/office/officeart/2018/2/layout/IconLabelDescriptionList"/>
    <dgm:cxn modelId="{58C20BBF-7650-41C2-8AAA-3E596CACC772}" type="presParOf" srcId="{D58DA5FC-984B-4003-8E96-AAA6EF18406E}" destId="{6EA3949E-445F-4AA3-B918-ADE1CDA45F60}" srcOrd="0" destOrd="0" presId="urn:microsoft.com/office/officeart/2018/2/layout/IconLabelDescriptionList"/>
    <dgm:cxn modelId="{902211CE-FEAC-45A1-9E64-22ACEC7E8F95}" type="presParOf" srcId="{D58DA5FC-984B-4003-8E96-AAA6EF18406E}" destId="{CB24A4CA-E095-4C63-94AD-3F93DCDC262F}" srcOrd="1" destOrd="0" presId="urn:microsoft.com/office/officeart/2018/2/layout/IconLabelDescriptionList"/>
    <dgm:cxn modelId="{146CCC0B-7D5E-400C-AC71-F9FCA9190C44}" type="presParOf" srcId="{D58DA5FC-984B-4003-8E96-AAA6EF18406E}" destId="{5F63DB39-13E3-4731-A3D2-311CAD712D28}" srcOrd="2" destOrd="0" presId="urn:microsoft.com/office/officeart/2018/2/layout/IconLabelDescriptionList"/>
    <dgm:cxn modelId="{649E1891-1C1C-4C2E-B7A0-E1F62B485B52}" type="presParOf" srcId="{D58DA5FC-984B-4003-8E96-AAA6EF18406E}" destId="{22A1E3A1-9581-486D-A21F-D9F264E9DAEC}" srcOrd="3" destOrd="0" presId="urn:microsoft.com/office/officeart/2018/2/layout/IconLabelDescriptionList"/>
    <dgm:cxn modelId="{F422E182-E3E1-4696-B966-D95D911D5F05}" type="presParOf" srcId="{D58DA5FC-984B-4003-8E96-AAA6EF18406E}" destId="{DD115831-1BA7-49F1-B765-69196385DA99}" srcOrd="4" destOrd="0" presId="urn:microsoft.com/office/officeart/2018/2/layout/IconLabelDescriptionList"/>
    <dgm:cxn modelId="{FBF3600E-2DAC-4CC3-83D7-C416BCC1E791}" type="presParOf" srcId="{B5D66EC4-8530-4C20-B5A8-475CC5BA00D9}" destId="{E652E74A-DC69-4555-8B5E-A26C01698572}" srcOrd="3" destOrd="0" presId="urn:microsoft.com/office/officeart/2018/2/layout/IconLabelDescriptionList"/>
    <dgm:cxn modelId="{03C488EB-EFC3-4F97-B7CD-8B6E48FDE117}" type="presParOf" srcId="{B5D66EC4-8530-4C20-B5A8-475CC5BA00D9}" destId="{26270266-DD35-4003-827E-BB5AE5A939A7}" srcOrd="4" destOrd="0" presId="urn:microsoft.com/office/officeart/2018/2/layout/IconLabelDescriptionList"/>
    <dgm:cxn modelId="{96ED2ADF-5BCF-43AD-A6A1-EA88B547EF2F}" type="presParOf" srcId="{26270266-DD35-4003-827E-BB5AE5A939A7}" destId="{0949C25D-0B21-48B4-B77E-77721D2983EA}" srcOrd="0" destOrd="0" presId="urn:microsoft.com/office/officeart/2018/2/layout/IconLabelDescriptionList"/>
    <dgm:cxn modelId="{5EC73D4B-7965-415A-947C-970BF6F65ED2}" type="presParOf" srcId="{26270266-DD35-4003-827E-BB5AE5A939A7}" destId="{A10275B1-1D55-48BB-B7C6-5C825D3A0AE1}" srcOrd="1" destOrd="0" presId="urn:microsoft.com/office/officeart/2018/2/layout/IconLabelDescriptionList"/>
    <dgm:cxn modelId="{94E727A5-1AB2-4C8B-BD11-DD6B95970BF0}" type="presParOf" srcId="{26270266-DD35-4003-827E-BB5AE5A939A7}" destId="{31C753B2-9428-4EBA-8348-A7420D60FBFA}" srcOrd="2" destOrd="0" presId="urn:microsoft.com/office/officeart/2018/2/layout/IconLabelDescriptionList"/>
    <dgm:cxn modelId="{36437F1B-87FC-45E4-92B8-A4A6DB1EBA14}" type="presParOf" srcId="{26270266-DD35-4003-827E-BB5AE5A939A7}" destId="{2EC2D9E1-7D1A-452A-B79B-FF52BCE0392E}" srcOrd="3" destOrd="0" presId="urn:microsoft.com/office/officeart/2018/2/layout/IconLabelDescriptionList"/>
    <dgm:cxn modelId="{1BD77C03-94FB-4997-8264-86CABB1F255B}" type="presParOf" srcId="{26270266-DD35-4003-827E-BB5AE5A939A7}" destId="{51AFCD7C-3B09-4925-B1AD-E87D0E20C743}" srcOrd="4" destOrd="0" presId="urn:microsoft.com/office/officeart/2018/2/layout/IconLabelDescriptionList"/>
    <dgm:cxn modelId="{9E58B726-073D-48D0-9001-7F5A28C72E22}" type="presParOf" srcId="{B5D66EC4-8530-4C20-B5A8-475CC5BA00D9}" destId="{5F96ED29-4915-4D3F-94D7-E28D6B342F54}" srcOrd="5" destOrd="0" presId="urn:microsoft.com/office/officeart/2018/2/layout/IconLabelDescriptionList"/>
    <dgm:cxn modelId="{1E0BFEC3-33F3-42B1-99C6-D719F45C79AB}" type="presParOf" srcId="{B5D66EC4-8530-4C20-B5A8-475CC5BA00D9}" destId="{A110C5EE-4D82-4666-8725-57C01F7A788F}" srcOrd="6" destOrd="0" presId="urn:microsoft.com/office/officeart/2018/2/layout/IconLabelDescriptionList"/>
    <dgm:cxn modelId="{5C98E1F3-EF32-404A-B5E6-4BE5D9C11621}" type="presParOf" srcId="{A110C5EE-4D82-4666-8725-57C01F7A788F}" destId="{C38B0EC0-C638-4E5E-96B2-83EFD4E4E38E}" srcOrd="0" destOrd="0" presId="urn:microsoft.com/office/officeart/2018/2/layout/IconLabelDescriptionList"/>
    <dgm:cxn modelId="{B246DDD4-3E62-4DBE-9229-807F9DE93B45}" type="presParOf" srcId="{A110C5EE-4D82-4666-8725-57C01F7A788F}" destId="{77661F04-8D95-4DA8-B06C-668807B57C7C}" srcOrd="1" destOrd="0" presId="urn:microsoft.com/office/officeart/2018/2/layout/IconLabelDescriptionList"/>
    <dgm:cxn modelId="{61FC93B2-9F9A-4B6E-84A6-9D24C81F867A}" type="presParOf" srcId="{A110C5EE-4D82-4666-8725-57C01F7A788F}" destId="{BAEE8D14-8CAA-494A-A93E-B7667BE4380E}" srcOrd="2" destOrd="0" presId="urn:microsoft.com/office/officeart/2018/2/layout/IconLabelDescriptionList"/>
    <dgm:cxn modelId="{AB5348E4-EE98-446A-9C25-60BE7AA61068}" type="presParOf" srcId="{A110C5EE-4D82-4666-8725-57C01F7A788F}" destId="{8A39D303-D537-4E70-AE73-76A6D99EB0EC}" srcOrd="3" destOrd="0" presId="urn:microsoft.com/office/officeart/2018/2/layout/IconLabelDescriptionList"/>
    <dgm:cxn modelId="{B7E20130-D97D-46EC-96AE-5D4033E9DC35}" type="presParOf" srcId="{A110C5EE-4D82-4666-8725-57C01F7A788F}" destId="{E8170F9B-5362-4B1A-9C36-8121E9E72AB3}" srcOrd="4" destOrd="0" presId="urn:microsoft.com/office/officeart/2018/2/layout/IconLabelDescriptionList"/>
    <dgm:cxn modelId="{E933708C-A8D7-4B28-BF1A-6142518832FB}" type="presParOf" srcId="{B5D66EC4-8530-4C20-B5A8-475CC5BA00D9}" destId="{10C9720F-F76F-485C-8347-5D056D0D644B}" srcOrd="7" destOrd="0" presId="urn:microsoft.com/office/officeart/2018/2/layout/IconLabelDescriptionList"/>
    <dgm:cxn modelId="{FD393CC9-B456-4CC4-8C2B-B830DDAF953F}" type="presParOf" srcId="{B5D66EC4-8530-4C20-B5A8-475CC5BA00D9}" destId="{56F0C37F-4223-45F7-8471-6E871A70469C}" srcOrd="8" destOrd="0" presId="urn:microsoft.com/office/officeart/2018/2/layout/IconLabelDescriptionList"/>
    <dgm:cxn modelId="{B244285D-0A77-48C9-A532-F7970DAABD5C}" type="presParOf" srcId="{56F0C37F-4223-45F7-8471-6E871A70469C}" destId="{F8F6CF6F-5283-495E-8535-E0A6821AD353}" srcOrd="0" destOrd="0" presId="urn:microsoft.com/office/officeart/2018/2/layout/IconLabelDescriptionList"/>
    <dgm:cxn modelId="{59FDAB5C-B674-41F8-9484-6157BC727FAB}" type="presParOf" srcId="{56F0C37F-4223-45F7-8471-6E871A70469C}" destId="{3797A83C-9D59-4018-A9D0-1E1FBDEB9503}" srcOrd="1" destOrd="0" presId="urn:microsoft.com/office/officeart/2018/2/layout/IconLabelDescriptionList"/>
    <dgm:cxn modelId="{26C61141-B208-49CB-999E-B97CAAB9BD2F}" type="presParOf" srcId="{56F0C37F-4223-45F7-8471-6E871A70469C}" destId="{97899505-DC16-4925-9B42-3F07A11C490D}" srcOrd="2" destOrd="0" presId="urn:microsoft.com/office/officeart/2018/2/layout/IconLabelDescriptionList"/>
    <dgm:cxn modelId="{AB85693A-F2E6-45CB-AE80-CD76FF5CA171}" type="presParOf" srcId="{56F0C37F-4223-45F7-8471-6E871A70469C}" destId="{C0C4627F-A573-4097-A83F-B61515D24905}" srcOrd="3" destOrd="0" presId="urn:microsoft.com/office/officeart/2018/2/layout/IconLabelDescriptionList"/>
    <dgm:cxn modelId="{04B37629-7D37-41D7-B51A-254E9CED1A57}" type="presParOf" srcId="{56F0C37F-4223-45F7-8471-6E871A70469C}" destId="{7459B197-2081-47BE-9264-99380D43990C}" srcOrd="4" destOrd="0" presId="urn:microsoft.com/office/officeart/2018/2/layout/IconLabelDescriptionList"/>
    <dgm:cxn modelId="{F4AC3770-20BB-4E71-BF15-D3F06AB9AB2C}" type="presParOf" srcId="{B5D66EC4-8530-4C20-B5A8-475CC5BA00D9}" destId="{61A76860-20F6-4ED8-8F80-E080058FB432}" srcOrd="9" destOrd="0" presId="urn:microsoft.com/office/officeart/2018/2/layout/IconLabelDescriptionList"/>
    <dgm:cxn modelId="{48450732-0B4C-4C08-A93A-8CCC4AEA94D8}" type="presParOf" srcId="{B5D66EC4-8530-4C20-B5A8-475CC5BA00D9}" destId="{E14322E0-996F-44A5-B618-BBEFC6C6EEF8}" srcOrd="10" destOrd="0" presId="urn:microsoft.com/office/officeart/2018/2/layout/IconLabelDescriptionList"/>
    <dgm:cxn modelId="{58C9C1B0-905F-43F1-9595-8905DE4FF997}" type="presParOf" srcId="{E14322E0-996F-44A5-B618-BBEFC6C6EEF8}" destId="{F18D6576-1707-49F3-A01F-01BEE2BDA1C3}" srcOrd="0" destOrd="0" presId="urn:microsoft.com/office/officeart/2018/2/layout/IconLabelDescriptionList"/>
    <dgm:cxn modelId="{588628E3-D093-4434-BD4A-CEB9803A116B}" type="presParOf" srcId="{E14322E0-996F-44A5-B618-BBEFC6C6EEF8}" destId="{6F123CAD-FD4C-4204-AEA2-185292DE8F29}" srcOrd="1" destOrd="0" presId="urn:microsoft.com/office/officeart/2018/2/layout/IconLabelDescriptionList"/>
    <dgm:cxn modelId="{F50A3C6F-76E2-4B08-B730-BA8952F3DC98}" type="presParOf" srcId="{E14322E0-996F-44A5-B618-BBEFC6C6EEF8}" destId="{1D05553C-F1F3-4AC0-AAC4-FC89DD2E0F8B}" srcOrd="2" destOrd="0" presId="urn:microsoft.com/office/officeart/2018/2/layout/IconLabelDescriptionList"/>
    <dgm:cxn modelId="{8E237692-4E4A-45F8-9DAB-A98F6BC039E8}" type="presParOf" srcId="{E14322E0-996F-44A5-B618-BBEFC6C6EEF8}" destId="{1BD15932-74A7-46D6-932C-5056A44BE1F4}" srcOrd="3" destOrd="0" presId="urn:microsoft.com/office/officeart/2018/2/layout/IconLabelDescriptionList"/>
    <dgm:cxn modelId="{A3CF0726-B160-4284-9EAD-527C11D197EB}" type="presParOf" srcId="{E14322E0-996F-44A5-B618-BBEFC6C6EEF8}" destId="{DC6C2FAB-9057-4C30-89EC-426CA3AD1AD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0A01E0-B237-40D8-8FBA-9D0F067B5D15}"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1CCBE28-66F4-4228-AB87-0F1BA0886C2A}">
      <dgm:prSet custT="1"/>
      <dgm:spPr/>
      <dgm:t>
        <a:bodyPr/>
        <a:lstStyle/>
        <a:p>
          <a:pPr algn="just">
            <a:lnSpc>
              <a:spcPct val="100000"/>
            </a:lnSpc>
          </a:pPr>
          <a:r>
            <a:rPr lang="en-US" sz="1700" i="0" dirty="0"/>
            <a:t>Structured Approach: </a:t>
          </a:r>
          <a:r>
            <a:rPr lang="en-US" sz="1700" b="0" i="0" dirty="0"/>
            <a:t>Each step builds upon the previous one, ensuring systematic progress towards optimizing query performance.</a:t>
          </a:r>
          <a:endParaRPr lang="en-US" sz="1700" dirty="0"/>
        </a:p>
      </dgm:t>
    </dgm:pt>
    <dgm:pt modelId="{6018BA9A-D634-4279-993B-FBB6430D346B}" type="parTrans" cxnId="{EAAD87FD-948A-458A-89DD-EF166BF009C1}">
      <dgm:prSet/>
      <dgm:spPr/>
      <dgm:t>
        <a:bodyPr/>
        <a:lstStyle/>
        <a:p>
          <a:endParaRPr lang="en-US"/>
        </a:p>
      </dgm:t>
    </dgm:pt>
    <dgm:pt modelId="{DF6D5234-04DD-4DE4-8540-0DDC9FA6404C}" type="sibTrans" cxnId="{EAAD87FD-948A-458A-89DD-EF166BF009C1}">
      <dgm:prSet/>
      <dgm:spPr/>
      <dgm:t>
        <a:bodyPr/>
        <a:lstStyle/>
        <a:p>
          <a:pPr>
            <a:lnSpc>
              <a:spcPct val="100000"/>
            </a:lnSpc>
          </a:pPr>
          <a:endParaRPr lang="en-US"/>
        </a:p>
      </dgm:t>
    </dgm:pt>
    <dgm:pt modelId="{68F2FC49-53EB-4006-B0D0-0779E50FF3EE}">
      <dgm:prSet custT="1"/>
      <dgm:spPr/>
      <dgm:t>
        <a:bodyPr/>
        <a:lstStyle/>
        <a:p>
          <a:pPr algn="just">
            <a:lnSpc>
              <a:spcPct val="100000"/>
            </a:lnSpc>
          </a:pPr>
          <a:r>
            <a:rPr lang="en-US" sz="1700" i="0" dirty="0"/>
            <a:t>Performance Measurement: </a:t>
          </a:r>
          <a:r>
            <a:rPr lang="en-US" sz="1700" b="0" i="0" dirty="0"/>
            <a:t>Regular assessment of query runtime after each step provides clear metrics for improvement.</a:t>
          </a:r>
          <a:endParaRPr lang="en-US" sz="1700" dirty="0"/>
        </a:p>
      </dgm:t>
    </dgm:pt>
    <dgm:pt modelId="{600323EF-3BDB-42FD-B786-C12DF3E542C4}" type="parTrans" cxnId="{372A4699-01D9-4815-A82B-43A0D5EA4B49}">
      <dgm:prSet/>
      <dgm:spPr/>
      <dgm:t>
        <a:bodyPr/>
        <a:lstStyle/>
        <a:p>
          <a:endParaRPr lang="en-US"/>
        </a:p>
      </dgm:t>
    </dgm:pt>
    <dgm:pt modelId="{3541CE6F-2C0F-430A-8486-8EB23852CC3E}" type="sibTrans" cxnId="{372A4699-01D9-4815-A82B-43A0D5EA4B49}">
      <dgm:prSet/>
      <dgm:spPr/>
      <dgm:t>
        <a:bodyPr/>
        <a:lstStyle/>
        <a:p>
          <a:pPr>
            <a:lnSpc>
              <a:spcPct val="100000"/>
            </a:lnSpc>
          </a:pPr>
          <a:endParaRPr lang="en-US"/>
        </a:p>
      </dgm:t>
    </dgm:pt>
    <dgm:pt modelId="{631D133D-1591-404F-A3AF-077D8695EED8}">
      <dgm:prSet custT="1"/>
      <dgm:spPr/>
      <dgm:t>
        <a:bodyPr/>
        <a:lstStyle/>
        <a:p>
          <a:pPr algn="just">
            <a:lnSpc>
              <a:spcPct val="100000"/>
            </a:lnSpc>
          </a:pPr>
          <a:r>
            <a:rPr lang="en-US" sz="1700" dirty="0"/>
            <a:t>Comparison of SQL Engines: Evaluates multiple platforms to identify the most efficient solution.</a:t>
          </a:r>
        </a:p>
      </dgm:t>
    </dgm:pt>
    <dgm:pt modelId="{A9D80915-1B78-4BB5-8FBD-B3137852926F}" type="parTrans" cxnId="{C6A3CE43-0C68-4B37-81FD-A028D9B24DA4}">
      <dgm:prSet/>
      <dgm:spPr/>
      <dgm:t>
        <a:bodyPr/>
        <a:lstStyle/>
        <a:p>
          <a:endParaRPr lang="en-US"/>
        </a:p>
      </dgm:t>
    </dgm:pt>
    <dgm:pt modelId="{771AD589-AEF0-416F-B759-BB7CB197863C}" type="sibTrans" cxnId="{C6A3CE43-0C68-4B37-81FD-A028D9B24DA4}">
      <dgm:prSet/>
      <dgm:spPr/>
      <dgm:t>
        <a:bodyPr/>
        <a:lstStyle/>
        <a:p>
          <a:endParaRPr lang="en-US"/>
        </a:p>
      </dgm:t>
    </dgm:pt>
    <dgm:pt modelId="{73A41F69-D872-4B4E-9FA9-E65AAC797FF0}" type="pres">
      <dgm:prSet presAssocID="{1E0A01E0-B237-40D8-8FBA-9D0F067B5D15}" presName="root" presStyleCnt="0">
        <dgm:presLayoutVars>
          <dgm:dir/>
          <dgm:resizeHandles val="exact"/>
        </dgm:presLayoutVars>
      </dgm:prSet>
      <dgm:spPr/>
    </dgm:pt>
    <dgm:pt modelId="{6E697495-52C5-4517-AF8A-C52FF7C2EDCD}" type="pres">
      <dgm:prSet presAssocID="{C1CCBE28-66F4-4228-AB87-0F1BA0886C2A}" presName="compNode" presStyleCnt="0"/>
      <dgm:spPr/>
    </dgm:pt>
    <dgm:pt modelId="{96E1C37A-578E-46E9-A56F-37ACF7DD86C5}" type="pres">
      <dgm:prSet presAssocID="{C1CCBE28-66F4-4228-AB87-0F1BA0886C2A}" presName="bgRect" presStyleLbl="bgShp" presStyleIdx="0" presStyleCnt="3"/>
      <dgm:spPr>
        <a:solidFill>
          <a:schemeClr val="bg2"/>
        </a:solidFill>
      </dgm:spPr>
    </dgm:pt>
    <dgm:pt modelId="{EA4A7BDA-89E2-4EFC-A7F2-FD2C534E6917}" type="pres">
      <dgm:prSet presAssocID="{C1CCBE28-66F4-4228-AB87-0F1BA0886C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B28352C9-EBCF-49EE-9060-369EAA35C477}" type="pres">
      <dgm:prSet presAssocID="{C1CCBE28-66F4-4228-AB87-0F1BA0886C2A}" presName="spaceRect" presStyleCnt="0"/>
      <dgm:spPr/>
    </dgm:pt>
    <dgm:pt modelId="{9953A913-1251-4E7D-94E6-49E9D19D0B77}" type="pres">
      <dgm:prSet presAssocID="{C1CCBE28-66F4-4228-AB87-0F1BA0886C2A}" presName="parTx" presStyleLbl="revTx" presStyleIdx="0" presStyleCnt="3">
        <dgm:presLayoutVars>
          <dgm:chMax val="0"/>
          <dgm:chPref val="0"/>
        </dgm:presLayoutVars>
      </dgm:prSet>
      <dgm:spPr/>
    </dgm:pt>
    <dgm:pt modelId="{9E24E3A3-C388-4ED1-87D7-C37129701010}" type="pres">
      <dgm:prSet presAssocID="{DF6D5234-04DD-4DE4-8540-0DDC9FA6404C}" presName="sibTrans" presStyleCnt="0"/>
      <dgm:spPr/>
    </dgm:pt>
    <dgm:pt modelId="{6FBF24DF-226F-4759-90EB-F491907A6C7F}" type="pres">
      <dgm:prSet presAssocID="{68F2FC49-53EB-4006-B0D0-0779E50FF3EE}" presName="compNode" presStyleCnt="0"/>
      <dgm:spPr/>
    </dgm:pt>
    <dgm:pt modelId="{9F64899B-D036-42F9-8838-2B9FCC686816}" type="pres">
      <dgm:prSet presAssocID="{68F2FC49-53EB-4006-B0D0-0779E50FF3EE}" presName="bgRect" presStyleLbl="bgShp" presStyleIdx="1" presStyleCnt="3"/>
      <dgm:spPr>
        <a:solidFill>
          <a:schemeClr val="bg2"/>
        </a:solidFill>
      </dgm:spPr>
    </dgm:pt>
    <dgm:pt modelId="{025D3F37-3285-4166-99F1-E60CE9475E31}" type="pres">
      <dgm:prSet presAssocID="{68F2FC49-53EB-4006-B0D0-0779E50FF3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AA7029F2-F6D1-46BD-B3FD-FA6C60E4DE36}" type="pres">
      <dgm:prSet presAssocID="{68F2FC49-53EB-4006-B0D0-0779E50FF3EE}" presName="spaceRect" presStyleCnt="0"/>
      <dgm:spPr/>
    </dgm:pt>
    <dgm:pt modelId="{B8789F1F-A8F2-4EA2-BC53-24F6602991C1}" type="pres">
      <dgm:prSet presAssocID="{68F2FC49-53EB-4006-B0D0-0779E50FF3EE}" presName="parTx" presStyleLbl="revTx" presStyleIdx="1" presStyleCnt="3">
        <dgm:presLayoutVars>
          <dgm:chMax val="0"/>
          <dgm:chPref val="0"/>
        </dgm:presLayoutVars>
      </dgm:prSet>
      <dgm:spPr/>
    </dgm:pt>
    <dgm:pt modelId="{7E650B03-6132-40A1-BA3F-070B2EFDE880}" type="pres">
      <dgm:prSet presAssocID="{3541CE6F-2C0F-430A-8486-8EB23852CC3E}" presName="sibTrans" presStyleCnt="0"/>
      <dgm:spPr/>
    </dgm:pt>
    <dgm:pt modelId="{447E63C5-FC39-409E-8DD3-E1858CF28518}" type="pres">
      <dgm:prSet presAssocID="{631D133D-1591-404F-A3AF-077D8695EED8}" presName="compNode" presStyleCnt="0"/>
      <dgm:spPr/>
    </dgm:pt>
    <dgm:pt modelId="{B14C4F6C-191D-4A7D-AED5-52DEFF8D0172}" type="pres">
      <dgm:prSet presAssocID="{631D133D-1591-404F-A3AF-077D8695EED8}" presName="bgRect" presStyleLbl="bgShp" presStyleIdx="2" presStyleCnt="3"/>
      <dgm:spPr>
        <a:solidFill>
          <a:schemeClr val="bg2"/>
        </a:solidFill>
      </dgm:spPr>
    </dgm:pt>
    <dgm:pt modelId="{677E4773-9447-4E21-8EAB-906C010F183D}" type="pres">
      <dgm:prSet presAssocID="{631D133D-1591-404F-A3AF-077D8695EE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F96BC84F-AE03-4601-9554-D66E64FF7EFE}" type="pres">
      <dgm:prSet presAssocID="{631D133D-1591-404F-A3AF-077D8695EED8}" presName="spaceRect" presStyleCnt="0"/>
      <dgm:spPr/>
    </dgm:pt>
    <dgm:pt modelId="{674B3767-04AB-4F16-A2ED-30C39E6D6A19}" type="pres">
      <dgm:prSet presAssocID="{631D133D-1591-404F-A3AF-077D8695EED8}" presName="parTx" presStyleLbl="revTx" presStyleIdx="2" presStyleCnt="3">
        <dgm:presLayoutVars>
          <dgm:chMax val="0"/>
          <dgm:chPref val="0"/>
        </dgm:presLayoutVars>
      </dgm:prSet>
      <dgm:spPr/>
    </dgm:pt>
  </dgm:ptLst>
  <dgm:cxnLst>
    <dgm:cxn modelId="{40255E05-448E-4CBE-A91A-F2C46DF4ABC5}" type="presOf" srcId="{68F2FC49-53EB-4006-B0D0-0779E50FF3EE}" destId="{B8789F1F-A8F2-4EA2-BC53-24F6602991C1}" srcOrd="0" destOrd="0" presId="urn:microsoft.com/office/officeart/2018/2/layout/IconVerticalSolidList"/>
    <dgm:cxn modelId="{C6A3CE43-0C68-4B37-81FD-A028D9B24DA4}" srcId="{1E0A01E0-B237-40D8-8FBA-9D0F067B5D15}" destId="{631D133D-1591-404F-A3AF-077D8695EED8}" srcOrd="2" destOrd="0" parTransId="{A9D80915-1B78-4BB5-8FBD-B3137852926F}" sibTransId="{771AD589-AEF0-416F-B759-BB7CB197863C}"/>
    <dgm:cxn modelId="{372A4699-01D9-4815-A82B-43A0D5EA4B49}" srcId="{1E0A01E0-B237-40D8-8FBA-9D0F067B5D15}" destId="{68F2FC49-53EB-4006-B0D0-0779E50FF3EE}" srcOrd="1" destOrd="0" parTransId="{600323EF-3BDB-42FD-B786-C12DF3E542C4}" sibTransId="{3541CE6F-2C0F-430A-8486-8EB23852CC3E}"/>
    <dgm:cxn modelId="{C3E36DB4-63B2-4796-8C79-AD9584EAA723}" type="presOf" srcId="{631D133D-1591-404F-A3AF-077D8695EED8}" destId="{674B3767-04AB-4F16-A2ED-30C39E6D6A19}" srcOrd="0" destOrd="0" presId="urn:microsoft.com/office/officeart/2018/2/layout/IconVerticalSolidList"/>
    <dgm:cxn modelId="{D3A32FC3-A02A-4163-8491-128CA06EE7CC}" type="presOf" srcId="{1E0A01E0-B237-40D8-8FBA-9D0F067B5D15}" destId="{73A41F69-D872-4B4E-9FA9-E65AAC797FF0}" srcOrd="0" destOrd="0" presId="urn:microsoft.com/office/officeart/2018/2/layout/IconVerticalSolidList"/>
    <dgm:cxn modelId="{EAAD87FD-948A-458A-89DD-EF166BF009C1}" srcId="{1E0A01E0-B237-40D8-8FBA-9D0F067B5D15}" destId="{C1CCBE28-66F4-4228-AB87-0F1BA0886C2A}" srcOrd="0" destOrd="0" parTransId="{6018BA9A-D634-4279-993B-FBB6430D346B}" sibTransId="{DF6D5234-04DD-4DE4-8540-0DDC9FA6404C}"/>
    <dgm:cxn modelId="{16D11AFF-1672-49FD-90E2-96E878FB4374}" type="presOf" srcId="{C1CCBE28-66F4-4228-AB87-0F1BA0886C2A}" destId="{9953A913-1251-4E7D-94E6-49E9D19D0B77}" srcOrd="0" destOrd="0" presId="urn:microsoft.com/office/officeart/2018/2/layout/IconVerticalSolidList"/>
    <dgm:cxn modelId="{5AAFE4D4-A1D0-4281-8CE0-DB812022ECA9}" type="presParOf" srcId="{73A41F69-D872-4B4E-9FA9-E65AAC797FF0}" destId="{6E697495-52C5-4517-AF8A-C52FF7C2EDCD}" srcOrd="0" destOrd="0" presId="urn:microsoft.com/office/officeart/2018/2/layout/IconVerticalSolidList"/>
    <dgm:cxn modelId="{426592B1-C62A-4E56-A35A-C5FE9D38E4AB}" type="presParOf" srcId="{6E697495-52C5-4517-AF8A-C52FF7C2EDCD}" destId="{96E1C37A-578E-46E9-A56F-37ACF7DD86C5}" srcOrd="0" destOrd="0" presId="urn:microsoft.com/office/officeart/2018/2/layout/IconVerticalSolidList"/>
    <dgm:cxn modelId="{255460D1-9B55-4E62-8D3D-3087F4377317}" type="presParOf" srcId="{6E697495-52C5-4517-AF8A-C52FF7C2EDCD}" destId="{EA4A7BDA-89E2-4EFC-A7F2-FD2C534E6917}" srcOrd="1" destOrd="0" presId="urn:microsoft.com/office/officeart/2018/2/layout/IconVerticalSolidList"/>
    <dgm:cxn modelId="{E0FEA825-68FA-4345-B152-57AAA0F846C1}" type="presParOf" srcId="{6E697495-52C5-4517-AF8A-C52FF7C2EDCD}" destId="{B28352C9-EBCF-49EE-9060-369EAA35C477}" srcOrd="2" destOrd="0" presId="urn:microsoft.com/office/officeart/2018/2/layout/IconVerticalSolidList"/>
    <dgm:cxn modelId="{CAF6B336-C6C9-4445-B566-5D646006AEB0}" type="presParOf" srcId="{6E697495-52C5-4517-AF8A-C52FF7C2EDCD}" destId="{9953A913-1251-4E7D-94E6-49E9D19D0B77}" srcOrd="3" destOrd="0" presId="urn:microsoft.com/office/officeart/2018/2/layout/IconVerticalSolidList"/>
    <dgm:cxn modelId="{2DC9D28C-36ED-4A5C-B248-A505AA345B62}" type="presParOf" srcId="{73A41F69-D872-4B4E-9FA9-E65AAC797FF0}" destId="{9E24E3A3-C388-4ED1-87D7-C37129701010}" srcOrd="1" destOrd="0" presId="urn:microsoft.com/office/officeart/2018/2/layout/IconVerticalSolidList"/>
    <dgm:cxn modelId="{9CD8B9EB-382E-4B74-AF18-10567DC12CAC}" type="presParOf" srcId="{73A41F69-D872-4B4E-9FA9-E65AAC797FF0}" destId="{6FBF24DF-226F-4759-90EB-F491907A6C7F}" srcOrd="2" destOrd="0" presId="urn:microsoft.com/office/officeart/2018/2/layout/IconVerticalSolidList"/>
    <dgm:cxn modelId="{CCC06C34-FEC2-47F2-8421-541420788B3B}" type="presParOf" srcId="{6FBF24DF-226F-4759-90EB-F491907A6C7F}" destId="{9F64899B-D036-42F9-8838-2B9FCC686816}" srcOrd="0" destOrd="0" presId="urn:microsoft.com/office/officeart/2018/2/layout/IconVerticalSolidList"/>
    <dgm:cxn modelId="{449DDB3C-3770-4F78-ABBA-CB1243A6582A}" type="presParOf" srcId="{6FBF24DF-226F-4759-90EB-F491907A6C7F}" destId="{025D3F37-3285-4166-99F1-E60CE9475E31}" srcOrd="1" destOrd="0" presId="urn:microsoft.com/office/officeart/2018/2/layout/IconVerticalSolidList"/>
    <dgm:cxn modelId="{F845B3EF-2807-4EFB-A9B2-2D4A0FE61C00}" type="presParOf" srcId="{6FBF24DF-226F-4759-90EB-F491907A6C7F}" destId="{AA7029F2-F6D1-46BD-B3FD-FA6C60E4DE36}" srcOrd="2" destOrd="0" presId="urn:microsoft.com/office/officeart/2018/2/layout/IconVerticalSolidList"/>
    <dgm:cxn modelId="{B4D34940-22DC-44E8-A994-E28740732761}" type="presParOf" srcId="{6FBF24DF-226F-4759-90EB-F491907A6C7F}" destId="{B8789F1F-A8F2-4EA2-BC53-24F6602991C1}" srcOrd="3" destOrd="0" presId="urn:microsoft.com/office/officeart/2018/2/layout/IconVerticalSolidList"/>
    <dgm:cxn modelId="{1FE83804-B532-440B-A01E-EA23935EE2AA}" type="presParOf" srcId="{73A41F69-D872-4B4E-9FA9-E65AAC797FF0}" destId="{7E650B03-6132-40A1-BA3F-070B2EFDE880}" srcOrd="3" destOrd="0" presId="urn:microsoft.com/office/officeart/2018/2/layout/IconVerticalSolidList"/>
    <dgm:cxn modelId="{20188407-4B24-4AFD-B323-ABD8468388AB}" type="presParOf" srcId="{73A41F69-D872-4B4E-9FA9-E65AAC797FF0}" destId="{447E63C5-FC39-409E-8DD3-E1858CF28518}" srcOrd="4" destOrd="0" presId="urn:microsoft.com/office/officeart/2018/2/layout/IconVerticalSolidList"/>
    <dgm:cxn modelId="{9A4F126D-3E92-4BC6-A143-D14E7635B9B3}" type="presParOf" srcId="{447E63C5-FC39-409E-8DD3-E1858CF28518}" destId="{B14C4F6C-191D-4A7D-AED5-52DEFF8D0172}" srcOrd="0" destOrd="0" presId="urn:microsoft.com/office/officeart/2018/2/layout/IconVerticalSolidList"/>
    <dgm:cxn modelId="{7E8FC802-F6BA-454E-8E7B-8F119821937C}" type="presParOf" srcId="{447E63C5-FC39-409E-8DD3-E1858CF28518}" destId="{677E4773-9447-4E21-8EAB-906C010F183D}" srcOrd="1" destOrd="0" presId="urn:microsoft.com/office/officeart/2018/2/layout/IconVerticalSolidList"/>
    <dgm:cxn modelId="{F28D59A2-01B8-466F-9A3F-039077448CF8}" type="presParOf" srcId="{447E63C5-FC39-409E-8DD3-E1858CF28518}" destId="{F96BC84F-AE03-4601-9554-D66E64FF7EFE}" srcOrd="2" destOrd="0" presId="urn:microsoft.com/office/officeart/2018/2/layout/IconVerticalSolidList"/>
    <dgm:cxn modelId="{747BD255-3A8C-4A21-8268-B2B5EF10F2E2}" type="presParOf" srcId="{447E63C5-FC39-409E-8DD3-E1858CF28518}" destId="{674B3767-04AB-4F16-A2ED-30C39E6D6A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C1F9E-94FC-490A-B83A-8E658DC75529}">
      <dsp:nvSpPr>
        <dsp:cNvPr id="0" name=""/>
        <dsp:cNvSpPr/>
      </dsp:nvSpPr>
      <dsp:spPr>
        <a:xfrm>
          <a:off x="841" y="658290"/>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D425DD-B6A4-4C98-9578-7C7D6FF53880}">
      <dsp:nvSpPr>
        <dsp:cNvPr id="0" name=""/>
        <dsp:cNvSpPr/>
      </dsp:nvSpPr>
      <dsp:spPr>
        <a:xfrm>
          <a:off x="841" y="1324039"/>
          <a:ext cx="1529296" cy="87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i="0" kern="1200"/>
            <a:t>Data Transfer to HDFS:</a:t>
          </a:r>
          <a:endParaRPr lang="en-US" sz="1400" kern="1200"/>
        </a:p>
      </dsp:txBody>
      <dsp:txXfrm>
        <a:off x="841" y="1324039"/>
        <a:ext cx="1529296" cy="874459"/>
      </dsp:txXfrm>
    </dsp:sp>
    <dsp:sp modelId="{83DC7973-E754-4A1E-9465-6ADAADBF7273}">
      <dsp:nvSpPr>
        <dsp:cNvPr id="0" name=""/>
        <dsp:cNvSpPr/>
      </dsp:nvSpPr>
      <dsp:spPr>
        <a:xfrm>
          <a:off x="841" y="2259194"/>
          <a:ext cx="1529296" cy="143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i="0" kern="1200"/>
            <a:t>Action: </a:t>
          </a:r>
          <a:r>
            <a:rPr lang="en-US" sz="1100" b="0" i="0" kern="1200"/>
            <a:t>Copy data from local storage to Hadoop Distributed File System (HDFS).</a:t>
          </a:r>
          <a:endParaRPr lang="en-US" sz="1100" kern="1200" dirty="0"/>
        </a:p>
        <a:p>
          <a:pPr marL="0" lvl="0" indent="0" algn="l" defTabSz="488950">
            <a:lnSpc>
              <a:spcPct val="100000"/>
            </a:lnSpc>
            <a:spcBef>
              <a:spcPct val="0"/>
            </a:spcBef>
            <a:spcAft>
              <a:spcPct val="35000"/>
            </a:spcAft>
            <a:buNone/>
          </a:pPr>
          <a:r>
            <a:rPr lang="en-US" sz="1100" i="0" kern="1200"/>
            <a:t>Purpose: </a:t>
          </a:r>
          <a:r>
            <a:rPr lang="en-US" sz="1100" b="0" i="0" kern="1200"/>
            <a:t>To manage and access data efficiently within the Hadoop ecosystem.</a:t>
          </a:r>
          <a:endParaRPr lang="en-US" sz="1100" kern="1200" dirty="0"/>
        </a:p>
      </dsp:txBody>
      <dsp:txXfrm>
        <a:off x="841" y="2259194"/>
        <a:ext cx="1529296" cy="1433852"/>
      </dsp:txXfrm>
    </dsp:sp>
    <dsp:sp modelId="{6EA3949E-445F-4AA3-B918-ADE1CDA45F60}">
      <dsp:nvSpPr>
        <dsp:cNvPr id="0" name=""/>
        <dsp:cNvSpPr/>
      </dsp:nvSpPr>
      <dsp:spPr>
        <a:xfrm>
          <a:off x="1797765" y="658290"/>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63DB39-13E3-4731-A3D2-311CAD712D28}">
      <dsp:nvSpPr>
        <dsp:cNvPr id="0" name=""/>
        <dsp:cNvSpPr/>
      </dsp:nvSpPr>
      <dsp:spPr>
        <a:xfrm>
          <a:off x="1797765" y="1324039"/>
          <a:ext cx="1529296" cy="87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i="0" kern="1200"/>
            <a:t>Initial Query Execution:</a:t>
          </a:r>
          <a:endParaRPr lang="en-US" sz="1400" kern="1200"/>
        </a:p>
      </dsp:txBody>
      <dsp:txXfrm>
        <a:off x="1797765" y="1324039"/>
        <a:ext cx="1529296" cy="874459"/>
      </dsp:txXfrm>
    </dsp:sp>
    <dsp:sp modelId="{DD115831-1BA7-49F1-B765-69196385DA99}">
      <dsp:nvSpPr>
        <dsp:cNvPr id="0" name=""/>
        <dsp:cNvSpPr/>
      </dsp:nvSpPr>
      <dsp:spPr>
        <a:xfrm>
          <a:off x="1797765" y="2259194"/>
          <a:ext cx="1529296" cy="143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i="0" kern="1200"/>
            <a:t>Action: </a:t>
          </a:r>
          <a:r>
            <a:rPr lang="en-US" sz="1100" b="0" i="0" kern="1200"/>
            <a:t>Run basic queries on the data in Hive to evaluate initial runtime.</a:t>
          </a:r>
          <a:endParaRPr lang="en-US" sz="1100" kern="1200" dirty="0"/>
        </a:p>
        <a:p>
          <a:pPr marL="0" lvl="0" indent="0" algn="l" defTabSz="488950">
            <a:lnSpc>
              <a:spcPct val="100000"/>
            </a:lnSpc>
            <a:spcBef>
              <a:spcPct val="0"/>
            </a:spcBef>
            <a:spcAft>
              <a:spcPct val="35000"/>
            </a:spcAft>
            <a:buNone/>
          </a:pPr>
          <a:r>
            <a:rPr lang="en-US" sz="1100" i="0" kern="1200"/>
            <a:t>Purpose: </a:t>
          </a:r>
          <a:r>
            <a:rPr lang="en-US" sz="1100" b="0" i="0" kern="1200"/>
            <a:t>To establish a baseline for query performance.</a:t>
          </a:r>
          <a:endParaRPr lang="en-US" sz="1100" kern="1200" dirty="0"/>
        </a:p>
      </dsp:txBody>
      <dsp:txXfrm>
        <a:off x="1797765" y="2259194"/>
        <a:ext cx="1529296" cy="1433852"/>
      </dsp:txXfrm>
    </dsp:sp>
    <dsp:sp modelId="{0949C25D-0B21-48B4-B77E-77721D2983EA}">
      <dsp:nvSpPr>
        <dsp:cNvPr id="0" name=""/>
        <dsp:cNvSpPr/>
      </dsp:nvSpPr>
      <dsp:spPr>
        <a:xfrm>
          <a:off x="3594689" y="658290"/>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C753B2-9428-4EBA-8348-A7420D60FBFA}">
      <dsp:nvSpPr>
        <dsp:cNvPr id="0" name=""/>
        <dsp:cNvSpPr/>
      </dsp:nvSpPr>
      <dsp:spPr>
        <a:xfrm>
          <a:off x="3594689" y="1324039"/>
          <a:ext cx="1529296" cy="87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i="0" kern="1200"/>
            <a:t>Data Segmentation into Fact and Dimension Tables:</a:t>
          </a:r>
          <a:endParaRPr lang="en-US" sz="1400" kern="1200"/>
        </a:p>
      </dsp:txBody>
      <dsp:txXfrm>
        <a:off x="3594689" y="1324039"/>
        <a:ext cx="1529296" cy="874459"/>
      </dsp:txXfrm>
    </dsp:sp>
    <dsp:sp modelId="{51AFCD7C-3B09-4925-B1AD-E87D0E20C743}">
      <dsp:nvSpPr>
        <dsp:cNvPr id="0" name=""/>
        <dsp:cNvSpPr/>
      </dsp:nvSpPr>
      <dsp:spPr>
        <a:xfrm>
          <a:off x="3594689" y="2259194"/>
          <a:ext cx="1529296" cy="143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i="0" kern="1200"/>
            <a:t>Action: </a:t>
          </a:r>
          <a:r>
            <a:rPr lang="en-US" sz="1100" b="0" i="0" kern="1200"/>
            <a:t>Divide data into Fact and Dimension tables.</a:t>
          </a:r>
          <a:endParaRPr lang="en-US" sz="1100" kern="1200" dirty="0"/>
        </a:p>
        <a:p>
          <a:pPr marL="0" lvl="0" indent="0" algn="l" defTabSz="488950">
            <a:lnSpc>
              <a:spcPct val="100000"/>
            </a:lnSpc>
            <a:spcBef>
              <a:spcPct val="0"/>
            </a:spcBef>
            <a:spcAft>
              <a:spcPct val="35000"/>
            </a:spcAft>
            <a:buNone/>
          </a:pPr>
          <a:r>
            <a:rPr lang="en-US" sz="1100" i="0" kern="1200"/>
            <a:t>Purpose: </a:t>
          </a:r>
          <a:r>
            <a:rPr lang="en-US" sz="1100" b="0" i="0" kern="1200"/>
            <a:t>To streamline data structure and reduce query runtime.</a:t>
          </a:r>
          <a:endParaRPr lang="en-US" sz="1100" kern="1200" dirty="0"/>
        </a:p>
      </dsp:txBody>
      <dsp:txXfrm>
        <a:off x="3594689" y="2259194"/>
        <a:ext cx="1529296" cy="1433852"/>
      </dsp:txXfrm>
    </dsp:sp>
    <dsp:sp modelId="{C38B0EC0-C638-4E5E-96B2-83EFD4E4E38E}">
      <dsp:nvSpPr>
        <dsp:cNvPr id="0" name=""/>
        <dsp:cNvSpPr/>
      </dsp:nvSpPr>
      <dsp:spPr>
        <a:xfrm>
          <a:off x="5391613" y="658290"/>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EE8D14-8CAA-494A-A93E-B7667BE4380E}">
      <dsp:nvSpPr>
        <dsp:cNvPr id="0" name=""/>
        <dsp:cNvSpPr/>
      </dsp:nvSpPr>
      <dsp:spPr>
        <a:xfrm>
          <a:off x="5391613" y="1324039"/>
          <a:ext cx="1529296" cy="87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i="0" kern="1200"/>
            <a:t>Performance Evaluation Post-Segmentation:</a:t>
          </a:r>
          <a:endParaRPr lang="en-US" sz="1400" kern="1200"/>
        </a:p>
      </dsp:txBody>
      <dsp:txXfrm>
        <a:off x="5391613" y="1324039"/>
        <a:ext cx="1529296" cy="874459"/>
      </dsp:txXfrm>
    </dsp:sp>
    <dsp:sp modelId="{E8170F9B-5362-4B1A-9C36-8121E9E72AB3}">
      <dsp:nvSpPr>
        <dsp:cNvPr id="0" name=""/>
        <dsp:cNvSpPr/>
      </dsp:nvSpPr>
      <dsp:spPr>
        <a:xfrm>
          <a:off x="5391613" y="2259194"/>
          <a:ext cx="1529296" cy="143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i="0" kern="1200"/>
            <a:t>Action: </a:t>
          </a:r>
          <a:r>
            <a:rPr lang="en-US" sz="1100" b="0" i="0" kern="1200"/>
            <a:t>Execute queries on segmented data to assess performance improvements.</a:t>
          </a:r>
          <a:endParaRPr lang="en-US" sz="1100" kern="1200" dirty="0"/>
        </a:p>
      </dsp:txBody>
      <dsp:txXfrm>
        <a:off x="5391613" y="2259194"/>
        <a:ext cx="1529296" cy="1433852"/>
      </dsp:txXfrm>
    </dsp:sp>
    <dsp:sp modelId="{F8F6CF6F-5283-495E-8535-E0A6821AD353}">
      <dsp:nvSpPr>
        <dsp:cNvPr id="0" name=""/>
        <dsp:cNvSpPr/>
      </dsp:nvSpPr>
      <dsp:spPr>
        <a:xfrm>
          <a:off x="7188537" y="658290"/>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899505-DC16-4925-9B42-3F07A11C490D}">
      <dsp:nvSpPr>
        <dsp:cNvPr id="0" name=""/>
        <dsp:cNvSpPr/>
      </dsp:nvSpPr>
      <dsp:spPr>
        <a:xfrm>
          <a:off x="7188537" y="1324039"/>
          <a:ext cx="1529296" cy="87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i="0" kern="1200"/>
            <a:t>Optimization via Partitioning and Bucketing:</a:t>
          </a:r>
          <a:endParaRPr lang="en-US" sz="1400" kern="1200"/>
        </a:p>
      </dsp:txBody>
      <dsp:txXfrm>
        <a:off x="7188537" y="1324039"/>
        <a:ext cx="1529296" cy="874459"/>
      </dsp:txXfrm>
    </dsp:sp>
    <dsp:sp modelId="{7459B197-2081-47BE-9264-99380D43990C}">
      <dsp:nvSpPr>
        <dsp:cNvPr id="0" name=""/>
        <dsp:cNvSpPr/>
      </dsp:nvSpPr>
      <dsp:spPr>
        <a:xfrm>
          <a:off x="7188537" y="2259194"/>
          <a:ext cx="1529296" cy="143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i="0" kern="1200"/>
            <a:t>Action: </a:t>
          </a:r>
          <a:r>
            <a:rPr lang="en-US" sz="1100" b="0" i="0" kern="1200"/>
            <a:t>Create new tables based on partitioning and bucketing strategies.</a:t>
          </a:r>
          <a:endParaRPr lang="en-US" sz="1100" kern="1200" dirty="0"/>
        </a:p>
        <a:p>
          <a:pPr marL="0" lvl="0" indent="0" algn="l" defTabSz="488950">
            <a:lnSpc>
              <a:spcPct val="100000"/>
            </a:lnSpc>
            <a:spcBef>
              <a:spcPct val="0"/>
            </a:spcBef>
            <a:spcAft>
              <a:spcPct val="35000"/>
            </a:spcAft>
            <a:buNone/>
          </a:pPr>
          <a:r>
            <a:rPr lang="en-US" sz="1100" i="0" kern="1200"/>
            <a:t>Purpose: </a:t>
          </a:r>
          <a:r>
            <a:rPr lang="en-US" sz="1100" b="0" i="0" kern="1200"/>
            <a:t>To further reduce query runtime by optimizing data access.</a:t>
          </a:r>
          <a:endParaRPr lang="en-US" sz="1100" kern="1200" dirty="0"/>
        </a:p>
      </dsp:txBody>
      <dsp:txXfrm>
        <a:off x="7188537" y="2259194"/>
        <a:ext cx="1529296" cy="1433852"/>
      </dsp:txXfrm>
    </dsp:sp>
    <dsp:sp modelId="{F18D6576-1707-49F3-A01F-01BEE2BDA1C3}">
      <dsp:nvSpPr>
        <dsp:cNvPr id="0" name=""/>
        <dsp:cNvSpPr/>
      </dsp:nvSpPr>
      <dsp:spPr>
        <a:xfrm>
          <a:off x="8985461" y="658290"/>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05553C-F1F3-4AC0-AAC4-FC89DD2E0F8B}">
      <dsp:nvSpPr>
        <dsp:cNvPr id="0" name=""/>
        <dsp:cNvSpPr/>
      </dsp:nvSpPr>
      <dsp:spPr>
        <a:xfrm>
          <a:off x="8985461" y="1324039"/>
          <a:ext cx="1529296" cy="87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i="0" kern="1200"/>
            <a:t>Comparative Analysis with SparkSQL and Impala:</a:t>
          </a:r>
          <a:endParaRPr lang="en-US" sz="1400" kern="1200"/>
        </a:p>
      </dsp:txBody>
      <dsp:txXfrm>
        <a:off x="8985461" y="1324039"/>
        <a:ext cx="1529296" cy="874459"/>
      </dsp:txXfrm>
    </dsp:sp>
    <dsp:sp modelId="{DC6C2FAB-9057-4C30-89EC-426CA3AD1ADB}">
      <dsp:nvSpPr>
        <dsp:cNvPr id="0" name=""/>
        <dsp:cNvSpPr/>
      </dsp:nvSpPr>
      <dsp:spPr>
        <a:xfrm>
          <a:off x="8985461" y="2259194"/>
          <a:ext cx="1529296" cy="143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i="0" kern="1200"/>
            <a:t>Action: </a:t>
          </a:r>
          <a:r>
            <a:rPr lang="en-US" sz="1100" b="0" i="0" kern="1200"/>
            <a:t>Execute the same queries in SparkSQL and Impala.</a:t>
          </a:r>
          <a:endParaRPr lang="en-US" sz="1100" kern="1200" dirty="0"/>
        </a:p>
        <a:p>
          <a:pPr marL="0" lvl="0" indent="0" algn="l" defTabSz="488950">
            <a:lnSpc>
              <a:spcPct val="100000"/>
            </a:lnSpc>
            <a:spcBef>
              <a:spcPct val="0"/>
            </a:spcBef>
            <a:spcAft>
              <a:spcPct val="35000"/>
            </a:spcAft>
            <a:buNone/>
          </a:pPr>
          <a:r>
            <a:rPr lang="en-US" sz="1100" i="0" kern="1200"/>
            <a:t>Purpose: </a:t>
          </a:r>
          <a:r>
            <a:rPr lang="en-US" sz="1100" b="0" i="0" kern="1200"/>
            <a:t>To determine the best SQL engine for query execution based on runtime comparison.</a:t>
          </a:r>
          <a:endParaRPr lang="en-US" sz="1100" kern="1200" dirty="0"/>
        </a:p>
      </dsp:txBody>
      <dsp:txXfrm>
        <a:off x="8985461" y="2259194"/>
        <a:ext cx="1529296" cy="1433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1C37A-578E-46E9-A56F-37ACF7DD86C5}">
      <dsp:nvSpPr>
        <dsp:cNvPr id="0" name=""/>
        <dsp:cNvSpPr/>
      </dsp:nvSpPr>
      <dsp:spPr>
        <a:xfrm>
          <a:off x="0" y="663"/>
          <a:ext cx="5842095" cy="1551442"/>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EA4A7BDA-89E2-4EFC-A7F2-FD2C534E6917}">
      <dsp:nvSpPr>
        <dsp:cNvPr id="0" name=""/>
        <dsp:cNvSpPr/>
      </dsp:nvSpPr>
      <dsp:spPr>
        <a:xfrm>
          <a:off x="469311" y="349737"/>
          <a:ext cx="853293" cy="8532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53A913-1251-4E7D-94E6-49E9D19D0B77}">
      <dsp:nvSpPr>
        <dsp:cNvPr id="0" name=""/>
        <dsp:cNvSpPr/>
      </dsp:nvSpPr>
      <dsp:spPr>
        <a:xfrm>
          <a:off x="1791916" y="663"/>
          <a:ext cx="4050178" cy="155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94" tIns="164194" rIns="164194" bIns="164194" numCol="1" spcCol="1270" anchor="ctr" anchorCtr="0">
          <a:noAutofit/>
        </a:bodyPr>
        <a:lstStyle/>
        <a:p>
          <a:pPr marL="0" lvl="0" indent="0" algn="just" defTabSz="755650">
            <a:lnSpc>
              <a:spcPct val="100000"/>
            </a:lnSpc>
            <a:spcBef>
              <a:spcPct val="0"/>
            </a:spcBef>
            <a:spcAft>
              <a:spcPct val="35000"/>
            </a:spcAft>
            <a:buNone/>
          </a:pPr>
          <a:r>
            <a:rPr lang="en-US" sz="1700" i="0" kern="1200" dirty="0"/>
            <a:t>Structured Approach: </a:t>
          </a:r>
          <a:r>
            <a:rPr lang="en-US" sz="1700" b="0" i="0" kern="1200" dirty="0"/>
            <a:t>Each step builds upon the previous one, ensuring systematic progress towards optimizing query performance.</a:t>
          </a:r>
          <a:endParaRPr lang="en-US" sz="1700" kern="1200" dirty="0"/>
        </a:p>
      </dsp:txBody>
      <dsp:txXfrm>
        <a:off x="1791916" y="663"/>
        <a:ext cx="4050178" cy="1551442"/>
      </dsp:txXfrm>
    </dsp:sp>
    <dsp:sp modelId="{9F64899B-D036-42F9-8838-2B9FCC686816}">
      <dsp:nvSpPr>
        <dsp:cNvPr id="0" name=""/>
        <dsp:cNvSpPr/>
      </dsp:nvSpPr>
      <dsp:spPr>
        <a:xfrm>
          <a:off x="0" y="1939966"/>
          <a:ext cx="5842095" cy="1551442"/>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025D3F37-3285-4166-99F1-E60CE9475E31}">
      <dsp:nvSpPr>
        <dsp:cNvPr id="0" name=""/>
        <dsp:cNvSpPr/>
      </dsp:nvSpPr>
      <dsp:spPr>
        <a:xfrm>
          <a:off x="469311" y="2289041"/>
          <a:ext cx="853293" cy="8532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789F1F-A8F2-4EA2-BC53-24F6602991C1}">
      <dsp:nvSpPr>
        <dsp:cNvPr id="0" name=""/>
        <dsp:cNvSpPr/>
      </dsp:nvSpPr>
      <dsp:spPr>
        <a:xfrm>
          <a:off x="1791916" y="1939966"/>
          <a:ext cx="4050178" cy="155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94" tIns="164194" rIns="164194" bIns="164194" numCol="1" spcCol="1270" anchor="ctr" anchorCtr="0">
          <a:noAutofit/>
        </a:bodyPr>
        <a:lstStyle/>
        <a:p>
          <a:pPr marL="0" lvl="0" indent="0" algn="just" defTabSz="755650">
            <a:lnSpc>
              <a:spcPct val="100000"/>
            </a:lnSpc>
            <a:spcBef>
              <a:spcPct val="0"/>
            </a:spcBef>
            <a:spcAft>
              <a:spcPct val="35000"/>
            </a:spcAft>
            <a:buNone/>
          </a:pPr>
          <a:r>
            <a:rPr lang="en-US" sz="1700" i="0" kern="1200" dirty="0"/>
            <a:t>Performance Measurement: </a:t>
          </a:r>
          <a:r>
            <a:rPr lang="en-US" sz="1700" b="0" i="0" kern="1200" dirty="0"/>
            <a:t>Regular assessment of query runtime after each step provides clear metrics for improvement.</a:t>
          </a:r>
          <a:endParaRPr lang="en-US" sz="1700" kern="1200" dirty="0"/>
        </a:p>
      </dsp:txBody>
      <dsp:txXfrm>
        <a:off x="1791916" y="1939966"/>
        <a:ext cx="4050178" cy="1551442"/>
      </dsp:txXfrm>
    </dsp:sp>
    <dsp:sp modelId="{B14C4F6C-191D-4A7D-AED5-52DEFF8D0172}">
      <dsp:nvSpPr>
        <dsp:cNvPr id="0" name=""/>
        <dsp:cNvSpPr/>
      </dsp:nvSpPr>
      <dsp:spPr>
        <a:xfrm>
          <a:off x="0" y="3879270"/>
          <a:ext cx="5842095" cy="1551442"/>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677E4773-9447-4E21-8EAB-906C010F183D}">
      <dsp:nvSpPr>
        <dsp:cNvPr id="0" name=""/>
        <dsp:cNvSpPr/>
      </dsp:nvSpPr>
      <dsp:spPr>
        <a:xfrm>
          <a:off x="469311" y="4228344"/>
          <a:ext cx="853293" cy="8532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B3767-04AB-4F16-A2ED-30C39E6D6A19}">
      <dsp:nvSpPr>
        <dsp:cNvPr id="0" name=""/>
        <dsp:cNvSpPr/>
      </dsp:nvSpPr>
      <dsp:spPr>
        <a:xfrm>
          <a:off x="1791916" y="3879270"/>
          <a:ext cx="4050178" cy="1551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94" tIns="164194" rIns="164194" bIns="164194" numCol="1" spcCol="1270" anchor="ctr" anchorCtr="0">
          <a:noAutofit/>
        </a:bodyPr>
        <a:lstStyle/>
        <a:p>
          <a:pPr marL="0" lvl="0" indent="0" algn="just" defTabSz="755650">
            <a:lnSpc>
              <a:spcPct val="100000"/>
            </a:lnSpc>
            <a:spcBef>
              <a:spcPct val="0"/>
            </a:spcBef>
            <a:spcAft>
              <a:spcPct val="35000"/>
            </a:spcAft>
            <a:buNone/>
          </a:pPr>
          <a:r>
            <a:rPr lang="en-US" sz="1700" kern="1200" dirty="0"/>
            <a:t>Comparison of SQL Engines: Evaluates multiple platforms to identify the most efficient solution.</a:t>
          </a:r>
        </a:p>
      </dsp:txBody>
      <dsp:txXfrm>
        <a:off x="1791916" y="3879270"/>
        <a:ext cx="4050178" cy="15514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09DB-3952-0356-B3DB-8F06F1345D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D0472B-BE0D-0387-861F-27F492015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964D7D-6E89-8A1B-AA6A-4CE929B4ADDD}"/>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5" name="Footer Placeholder 4">
            <a:extLst>
              <a:ext uri="{FF2B5EF4-FFF2-40B4-BE49-F238E27FC236}">
                <a16:creationId xmlns:a16="http://schemas.microsoft.com/office/drawing/2014/main" id="{78771C66-E3D1-B2A5-F45B-EED9DC80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20EF-59C5-0858-F5E3-C5136A19CE83}"/>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17413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5966-DCE2-ECF7-A8AF-259A1A57D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BBF3CA-26E9-D523-355F-DD0A5241F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34D25-06BE-69B8-8D02-2915D9294651}"/>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5" name="Footer Placeholder 4">
            <a:extLst>
              <a:ext uri="{FF2B5EF4-FFF2-40B4-BE49-F238E27FC236}">
                <a16:creationId xmlns:a16="http://schemas.microsoft.com/office/drawing/2014/main" id="{B5764DF3-171D-36DD-9EFD-69BBD623FA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24E93-70F0-9752-5702-59BC9D8AF079}"/>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4400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94EDF-35BC-03D3-7B97-1AE7C8D9A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B5889-FFC7-C604-DB65-A993EC7CB4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D4DD-1249-87D7-4761-6E884F437EA4}"/>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5" name="Footer Placeholder 4">
            <a:extLst>
              <a:ext uri="{FF2B5EF4-FFF2-40B4-BE49-F238E27FC236}">
                <a16:creationId xmlns:a16="http://schemas.microsoft.com/office/drawing/2014/main" id="{ECCB2052-4242-C6F5-A222-625D56E8A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E163B-5565-11F5-47BB-B103F0D0F135}"/>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187847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26A2-55ED-5B4B-75B0-5F771D418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33ACA-F264-0419-C7FA-76482E5DA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5F0D4-0EF7-5884-05D1-D88FDC114645}"/>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5" name="Footer Placeholder 4">
            <a:extLst>
              <a:ext uri="{FF2B5EF4-FFF2-40B4-BE49-F238E27FC236}">
                <a16:creationId xmlns:a16="http://schemas.microsoft.com/office/drawing/2014/main" id="{6C7B6957-66A0-1C7E-226C-F57812E1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894F6-A086-1618-DBAF-8DD79118F41A}"/>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14627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E23B-5EFB-A585-5E82-4BAA033AA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3EAAD-7C75-6BD4-23BF-01A3B36AA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C4C06-B6B2-6BFF-0C51-4222AE2956E9}"/>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5" name="Footer Placeholder 4">
            <a:extLst>
              <a:ext uri="{FF2B5EF4-FFF2-40B4-BE49-F238E27FC236}">
                <a16:creationId xmlns:a16="http://schemas.microsoft.com/office/drawing/2014/main" id="{2837D2D7-DE72-C9EE-D6D8-CFF1F2CF5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90BDB-B5F6-9F87-5083-BA012CFBB0D4}"/>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360602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AAA4-2EC2-26FD-99BB-884E08AAC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13503-6487-80B1-6E4B-3FB3297397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375765-1525-BC1D-A0ED-806A48B371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1D4C0C-E3D9-7220-2B01-A7004483B9F9}"/>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6" name="Footer Placeholder 5">
            <a:extLst>
              <a:ext uri="{FF2B5EF4-FFF2-40B4-BE49-F238E27FC236}">
                <a16:creationId xmlns:a16="http://schemas.microsoft.com/office/drawing/2014/main" id="{FD081ADC-74CB-ABCD-BAD8-BDBB53956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DB88F-A742-2ADA-FE6E-2DAD1B3AE930}"/>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19862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840B-3FEF-6646-D947-9E6D984130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A0B18B-BCEE-BF58-B2F5-407BDB995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C823D9-D333-BDA6-B5FD-80DDD22F73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E19E53-6306-04D4-0EC5-8B2D47E8E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555B2-2233-0D86-E698-D6030F2147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F15839-9FE2-A856-D0E2-8B88263BA13B}"/>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8" name="Footer Placeholder 7">
            <a:extLst>
              <a:ext uri="{FF2B5EF4-FFF2-40B4-BE49-F238E27FC236}">
                <a16:creationId xmlns:a16="http://schemas.microsoft.com/office/drawing/2014/main" id="{7FCA6B26-F9AC-B7AF-6E91-AD06145901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F3BBF-F4CA-2FA2-177D-967DBDFBC52B}"/>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344735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2634-39D6-F539-456B-5B5689096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3705F1-3ED0-2467-8BC9-649234CB968B}"/>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4" name="Footer Placeholder 3">
            <a:extLst>
              <a:ext uri="{FF2B5EF4-FFF2-40B4-BE49-F238E27FC236}">
                <a16:creationId xmlns:a16="http://schemas.microsoft.com/office/drawing/2014/main" id="{BDB4C9FC-0ADE-A178-787D-C4D04196C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8A6CC7-A5CD-56A9-B72D-B16AC529A9E9}"/>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73022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B2B8E-9645-84DE-B35B-73924FEE3DDC}"/>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3" name="Footer Placeholder 2">
            <a:extLst>
              <a:ext uri="{FF2B5EF4-FFF2-40B4-BE49-F238E27FC236}">
                <a16:creationId xmlns:a16="http://schemas.microsoft.com/office/drawing/2014/main" id="{07EA0917-E655-0E5B-403D-79C380F9F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0AACB7-743E-A70A-40B0-300A1CC85808}"/>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16870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B361-63AB-8462-5CB8-9CE4DF127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36D503-CE0C-A1CA-3F01-19ED4A29E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FD376F-AD4A-78F0-9F36-CD4E318AC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B735C-15F7-995D-D113-13BCEAD43124}"/>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6" name="Footer Placeholder 5">
            <a:extLst>
              <a:ext uri="{FF2B5EF4-FFF2-40B4-BE49-F238E27FC236}">
                <a16:creationId xmlns:a16="http://schemas.microsoft.com/office/drawing/2014/main" id="{EF4E9A0C-94CC-FBF2-A7D6-B71279E0C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28DFC-F344-C156-F6F9-6B3C75CA9336}"/>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161240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BA2B-544E-502E-2360-B5AF2E5B4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6631DE-5898-ECB6-A196-3E3192156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445020-65D8-514D-6724-6A0AB1CF6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388D8-6B50-220A-89A0-9190D4911F9D}"/>
              </a:ext>
            </a:extLst>
          </p:cNvPr>
          <p:cNvSpPr>
            <a:spLocks noGrp="1"/>
          </p:cNvSpPr>
          <p:nvPr>
            <p:ph type="dt" sz="half" idx="10"/>
          </p:nvPr>
        </p:nvSpPr>
        <p:spPr/>
        <p:txBody>
          <a:bodyPr/>
          <a:lstStyle/>
          <a:p>
            <a:fld id="{4C9C6FAC-1256-46C5-A249-04C30E0EAB41}" type="datetimeFigureOut">
              <a:rPr lang="en-US" smtClean="0"/>
              <a:t>12/5/2023</a:t>
            </a:fld>
            <a:endParaRPr lang="en-US"/>
          </a:p>
        </p:txBody>
      </p:sp>
      <p:sp>
        <p:nvSpPr>
          <p:cNvPr id="6" name="Footer Placeholder 5">
            <a:extLst>
              <a:ext uri="{FF2B5EF4-FFF2-40B4-BE49-F238E27FC236}">
                <a16:creationId xmlns:a16="http://schemas.microsoft.com/office/drawing/2014/main" id="{2228D478-12EA-DA2F-F976-E4675CBA8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0BDFC-68AA-15BC-DE6D-A6901E3E5713}"/>
              </a:ext>
            </a:extLst>
          </p:cNvPr>
          <p:cNvSpPr>
            <a:spLocks noGrp="1"/>
          </p:cNvSpPr>
          <p:nvPr>
            <p:ph type="sldNum" sz="quarter" idx="12"/>
          </p:nvPr>
        </p:nvSpPr>
        <p:spPr/>
        <p:txBody>
          <a:bodyPr/>
          <a:lstStyle/>
          <a:p>
            <a:fld id="{0D18CDB0-8EDE-413D-B19F-11A87ED37CA1}" type="slidenum">
              <a:rPr lang="en-US" smtClean="0"/>
              <a:t>‹#›</a:t>
            </a:fld>
            <a:endParaRPr lang="en-US"/>
          </a:p>
        </p:txBody>
      </p:sp>
    </p:spTree>
    <p:extLst>
      <p:ext uri="{BB962C8B-B14F-4D97-AF65-F5344CB8AC3E}">
        <p14:creationId xmlns:p14="http://schemas.microsoft.com/office/powerpoint/2010/main" val="245075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564D3-8C04-A03D-C34D-CE3FB60C1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9071C-8C7C-C886-32A5-412B1DE47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01C27-4B82-9352-60CB-43C779708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C6FAC-1256-46C5-A249-04C30E0EAB41}" type="datetimeFigureOut">
              <a:rPr lang="en-US" smtClean="0"/>
              <a:t>12/5/2023</a:t>
            </a:fld>
            <a:endParaRPr lang="en-US"/>
          </a:p>
        </p:txBody>
      </p:sp>
      <p:sp>
        <p:nvSpPr>
          <p:cNvPr id="5" name="Footer Placeholder 4">
            <a:extLst>
              <a:ext uri="{FF2B5EF4-FFF2-40B4-BE49-F238E27FC236}">
                <a16:creationId xmlns:a16="http://schemas.microsoft.com/office/drawing/2014/main" id="{1A8A7094-CF33-8E21-8AC5-AD28A0FFE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C5B34F-308C-F63B-2754-5FC29061A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8CDB0-8EDE-413D-B19F-11A87ED37CA1}" type="slidenum">
              <a:rPr lang="en-US" smtClean="0"/>
              <a:t>‹#›</a:t>
            </a:fld>
            <a:endParaRPr lang="en-US"/>
          </a:p>
        </p:txBody>
      </p:sp>
    </p:spTree>
    <p:extLst>
      <p:ext uri="{BB962C8B-B14F-4D97-AF65-F5344CB8AC3E}">
        <p14:creationId xmlns:p14="http://schemas.microsoft.com/office/powerpoint/2010/main" val="1446421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87EEF-95D4-5873-6AEA-645E087C5F43}"/>
              </a:ext>
            </a:extLst>
          </p:cNvPr>
          <p:cNvSpPr>
            <a:spLocks noGrp="1"/>
          </p:cNvSpPr>
          <p:nvPr>
            <p:ph type="ctrTitle"/>
          </p:nvPr>
        </p:nvSpPr>
        <p:spPr>
          <a:xfrm>
            <a:off x="643468" y="643467"/>
            <a:ext cx="5452532" cy="4567137"/>
          </a:xfrm>
        </p:spPr>
        <p:txBody>
          <a:bodyPr>
            <a:normAutofit/>
          </a:bodyPr>
          <a:lstStyle/>
          <a:p>
            <a:pPr algn="l"/>
            <a:r>
              <a:rPr lang="en-US" sz="4400" dirty="0"/>
              <a:t>Redefining Data Retrieval: Query Optimization in Big Data Environment (Hadoop)</a:t>
            </a:r>
          </a:p>
        </p:txBody>
      </p:sp>
      <p:sp>
        <p:nvSpPr>
          <p:cNvPr id="3" name="Subtitle 2">
            <a:extLst>
              <a:ext uri="{FF2B5EF4-FFF2-40B4-BE49-F238E27FC236}">
                <a16:creationId xmlns:a16="http://schemas.microsoft.com/office/drawing/2014/main" id="{5D65859C-EBD0-3B0B-682E-B2B7249675FA}"/>
              </a:ext>
            </a:extLst>
          </p:cNvPr>
          <p:cNvSpPr>
            <a:spLocks noGrp="1"/>
          </p:cNvSpPr>
          <p:nvPr>
            <p:ph type="subTitle" idx="1"/>
          </p:nvPr>
        </p:nvSpPr>
        <p:spPr>
          <a:xfrm>
            <a:off x="643467" y="5277684"/>
            <a:ext cx="4620584" cy="1580316"/>
          </a:xfrm>
        </p:spPr>
        <p:txBody>
          <a:bodyPr>
            <a:normAutofit/>
          </a:bodyPr>
          <a:lstStyle/>
          <a:p>
            <a:pPr algn="l"/>
            <a:endParaRPr lang="en-US" sz="2000" dirty="0"/>
          </a:p>
          <a:p>
            <a:pPr algn="l"/>
            <a:r>
              <a:rPr lang="en-US" sz="1600" dirty="0"/>
              <a:t>Sai Teja </a:t>
            </a:r>
            <a:r>
              <a:rPr lang="en-US" sz="1600" dirty="0" err="1"/>
              <a:t>Patibandla</a:t>
            </a:r>
            <a:r>
              <a:rPr lang="en-US" sz="1600" dirty="0"/>
              <a:t> – U00876137</a:t>
            </a:r>
          </a:p>
          <a:p>
            <a:pPr algn="l"/>
            <a:r>
              <a:rPr lang="en-US" sz="1600" dirty="0"/>
              <a:t>Vishal </a:t>
            </a:r>
            <a:r>
              <a:rPr lang="en-US" sz="1600" dirty="0" err="1"/>
              <a:t>Akunuri</a:t>
            </a:r>
            <a:r>
              <a:rPr lang="en-US" sz="1600" dirty="0"/>
              <a:t> – U00881469</a:t>
            </a:r>
          </a:p>
          <a:p>
            <a:pPr algn="l"/>
            <a:r>
              <a:rPr lang="en-US" sz="1600" dirty="0"/>
              <a:t>Kiran Gopal Chode – U00876976</a:t>
            </a:r>
          </a:p>
          <a:p>
            <a:pPr algn="l"/>
            <a:endParaRPr lang="en-US" sz="2000" dirty="0"/>
          </a:p>
        </p:txBody>
      </p:sp>
      <p:pic>
        <p:nvPicPr>
          <p:cNvPr id="5" name="Picture 4">
            <a:extLst>
              <a:ext uri="{FF2B5EF4-FFF2-40B4-BE49-F238E27FC236}">
                <a16:creationId xmlns:a16="http://schemas.microsoft.com/office/drawing/2014/main" id="{8E2C4907-CC51-4801-6CC4-D0C5AC73B104}"/>
              </a:ext>
            </a:extLst>
          </p:cNvPr>
          <p:cNvPicPr>
            <a:picLocks noChangeAspect="1"/>
          </p:cNvPicPr>
          <p:nvPr/>
        </p:nvPicPr>
        <p:blipFill rotWithShape="1">
          <a:blip r:embed="rId2"/>
          <a:srcRect l="39940" r="593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8254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02208A3-5B42-4C64-96EC-BCB605D2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B9A8EF68-BB1B-622F-8B58-E953AF69CD47}"/>
              </a:ext>
            </a:extLst>
          </p:cNvPr>
          <p:cNvSpPr>
            <a:spLocks noGrp="1"/>
          </p:cNvSpPr>
          <p:nvPr>
            <p:ph type="title"/>
          </p:nvPr>
        </p:nvSpPr>
        <p:spPr>
          <a:xfrm>
            <a:off x="3311071" y="96645"/>
            <a:ext cx="5569858" cy="1442827"/>
          </a:xfrm>
        </p:spPr>
        <p:txBody>
          <a:bodyPr vert="horz" lIns="91440" tIns="45720" rIns="91440" bIns="45720" rtlCol="0" anchor="t">
            <a:normAutofit/>
          </a:bodyPr>
          <a:lstStyle/>
          <a:p>
            <a:pPr algn="ctr"/>
            <a:r>
              <a:rPr lang="en-US" sz="8000" dirty="0">
                <a:solidFill>
                  <a:srgbClr val="FFFFFF"/>
                </a:solidFill>
              </a:rPr>
              <a:t>Results</a:t>
            </a:r>
          </a:p>
        </p:txBody>
      </p:sp>
      <p:sp>
        <p:nvSpPr>
          <p:cNvPr id="2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pic>
        <p:nvPicPr>
          <p:cNvPr id="15" name="Picture 14" descr="A close-up of a document&#10;&#10;Description automatically generated">
            <a:extLst>
              <a:ext uri="{FF2B5EF4-FFF2-40B4-BE49-F238E27FC236}">
                <a16:creationId xmlns:a16="http://schemas.microsoft.com/office/drawing/2014/main" id="{370BB969-2956-B3CD-0D06-33D8A322F8D4}"/>
              </a:ext>
            </a:extLst>
          </p:cNvPr>
          <p:cNvPicPr>
            <a:picLocks noChangeAspect="1"/>
          </p:cNvPicPr>
          <p:nvPr/>
        </p:nvPicPr>
        <p:blipFill>
          <a:blip r:embed="rId2"/>
          <a:stretch>
            <a:fillRect/>
          </a:stretch>
        </p:blipFill>
        <p:spPr>
          <a:xfrm>
            <a:off x="531627" y="1636116"/>
            <a:ext cx="4627408" cy="1556302"/>
          </a:xfrm>
          <a:prstGeom prst="rect">
            <a:avLst/>
          </a:prstGeom>
        </p:spPr>
      </p:pic>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8" name="TextBox 17">
            <a:extLst>
              <a:ext uri="{FF2B5EF4-FFF2-40B4-BE49-F238E27FC236}">
                <a16:creationId xmlns:a16="http://schemas.microsoft.com/office/drawing/2014/main" id="{6BCF2364-D3EC-D15E-1C39-802EB0D01139}"/>
              </a:ext>
            </a:extLst>
          </p:cNvPr>
          <p:cNvSpPr txBox="1"/>
          <p:nvPr/>
        </p:nvSpPr>
        <p:spPr>
          <a:xfrm>
            <a:off x="5936673" y="2229601"/>
            <a:ext cx="5569857" cy="369332"/>
          </a:xfrm>
          <a:prstGeom prst="rect">
            <a:avLst/>
          </a:prstGeom>
          <a:noFill/>
        </p:spPr>
        <p:txBody>
          <a:bodyPr wrap="square" rtlCol="0">
            <a:spAutoFit/>
          </a:bodyPr>
          <a:lstStyle/>
          <a:p>
            <a:r>
              <a:rPr lang="en-US" dirty="0"/>
              <a:t>Impala result on basic query without any optimization</a:t>
            </a:r>
          </a:p>
        </p:txBody>
      </p:sp>
      <p:pic>
        <p:nvPicPr>
          <p:cNvPr id="21" name="Picture 20">
            <a:extLst>
              <a:ext uri="{FF2B5EF4-FFF2-40B4-BE49-F238E27FC236}">
                <a16:creationId xmlns:a16="http://schemas.microsoft.com/office/drawing/2014/main" id="{432EC519-1378-5F91-F76B-B138518B3C84}"/>
              </a:ext>
            </a:extLst>
          </p:cNvPr>
          <p:cNvPicPr>
            <a:picLocks noChangeAspect="1"/>
          </p:cNvPicPr>
          <p:nvPr/>
        </p:nvPicPr>
        <p:blipFill>
          <a:blip r:embed="rId3"/>
          <a:stretch>
            <a:fillRect/>
          </a:stretch>
        </p:blipFill>
        <p:spPr>
          <a:xfrm>
            <a:off x="531627" y="3321417"/>
            <a:ext cx="4627408" cy="1556303"/>
          </a:xfrm>
          <a:prstGeom prst="rect">
            <a:avLst/>
          </a:prstGeom>
        </p:spPr>
      </p:pic>
      <p:sp>
        <p:nvSpPr>
          <p:cNvPr id="27" name="TextBox 26">
            <a:extLst>
              <a:ext uri="{FF2B5EF4-FFF2-40B4-BE49-F238E27FC236}">
                <a16:creationId xmlns:a16="http://schemas.microsoft.com/office/drawing/2014/main" id="{CD8A4772-7F38-2C61-3DA5-C0E86ACB1739}"/>
              </a:ext>
            </a:extLst>
          </p:cNvPr>
          <p:cNvSpPr txBox="1"/>
          <p:nvPr/>
        </p:nvSpPr>
        <p:spPr>
          <a:xfrm>
            <a:off x="5936673" y="3914902"/>
            <a:ext cx="5340921" cy="369332"/>
          </a:xfrm>
          <a:prstGeom prst="rect">
            <a:avLst/>
          </a:prstGeom>
          <a:noFill/>
        </p:spPr>
        <p:txBody>
          <a:bodyPr wrap="square" rtlCol="0">
            <a:spAutoFit/>
          </a:bodyPr>
          <a:lstStyle/>
          <a:p>
            <a:r>
              <a:rPr lang="en-US" dirty="0"/>
              <a:t>Impala result after creating fact and dimension tables</a:t>
            </a:r>
          </a:p>
        </p:txBody>
      </p:sp>
      <p:pic>
        <p:nvPicPr>
          <p:cNvPr id="29" name="Picture 28">
            <a:extLst>
              <a:ext uri="{FF2B5EF4-FFF2-40B4-BE49-F238E27FC236}">
                <a16:creationId xmlns:a16="http://schemas.microsoft.com/office/drawing/2014/main" id="{F62B0ABB-657C-DAF9-0559-662E01E80405}"/>
              </a:ext>
            </a:extLst>
          </p:cNvPr>
          <p:cNvPicPr>
            <a:picLocks noChangeAspect="1"/>
          </p:cNvPicPr>
          <p:nvPr/>
        </p:nvPicPr>
        <p:blipFill>
          <a:blip r:embed="rId4"/>
          <a:stretch>
            <a:fillRect/>
          </a:stretch>
        </p:blipFill>
        <p:spPr>
          <a:xfrm>
            <a:off x="531627" y="5006719"/>
            <a:ext cx="4627408" cy="1504917"/>
          </a:xfrm>
          <a:prstGeom prst="rect">
            <a:avLst/>
          </a:prstGeom>
        </p:spPr>
      </p:pic>
      <p:sp>
        <p:nvSpPr>
          <p:cNvPr id="31" name="TextBox 30">
            <a:extLst>
              <a:ext uri="{FF2B5EF4-FFF2-40B4-BE49-F238E27FC236}">
                <a16:creationId xmlns:a16="http://schemas.microsoft.com/office/drawing/2014/main" id="{939DB1D8-29A8-5C13-AF9E-A62EC42AF154}"/>
              </a:ext>
            </a:extLst>
          </p:cNvPr>
          <p:cNvSpPr txBox="1"/>
          <p:nvPr/>
        </p:nvSpPr>
        <p:spPr>
          <a:xfrm>
            <a:off x="5925586" y="5574511"/>
            <a:ext cx="5653481" cy="369332"/>
          </a:xfrm>
          <a:prstGeom prst="rect">
            <a:avLst/>
          </a:prstGeom>
          <a:noFill/>
        </p:spPr>
        <p:txBody>
          <a:bodyPr wrap="square" rtlCol="0">
            <a:spAutoFit/>
          </a:bodyPr>
          <a:lstStyle/>
          <a:p>
            <a:r>
              <a:rPr lang="en-US" dirty="0"/>
              <a:t>Impala result after creating Partition tables with Bucketing</a:t>
            </a:r>
          </a:p>
        </p:txBody>
      </p:sp>
    </p:spTree>
    <p:extLst>
      <p:ext uri="{BB962C8B-B14F-4D97-AF65-F5344CB8AC3E}">
        <p14:creationId xmlns:p14="http://schemas.microsoft.com/office/powerpoint/2010/main" val="36179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02208A3-5B42-4C64-96EC-BCB605D2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B9A8EF68-BB1B-622F-8B58-E953AF69CD47}"/>
              </a:ext>
            </a:extLst>
          </p:cNvPr>
          <p:cNvSpPr>
            <a:spLocks noGrp="1"/>
          </p:cNvSpPr>
          <p:nvPr>
            <p:ph type="title"/>
          </p:nvPr>
        </p:nvSpPr>
        <p:spPr>
          <a:xfrm>
            <a:off x="3311071" y="96645"/>
            <a:ext cx="5569858" cy="1442827"/>
          </a:xfrm>
        </p:spPr>
        <p:txBody>
          <a:bodyPr vert="horz" lIns="91440" tIns="45720" rIns="91440" bIns="45720" rtlCol="0" anchor="t">
            <a:normAutofit/>
          </a:bodyPr>
          <a:lstStyle/>
          <a:p>
            <a:pPr algn="ctr"/>
            <a:r>
              <a:rPr lang="en-US" sz="8000" dirty="0">
                <a:solidFill>
                  <a:srgbClr val="FFFFFF"/>
                </a:solidFill>
              </a:rPr>
              <a:t>Results</a:t>
            </a:r>
          </a:p>
        </p:txBody>
      </p:sp>
      <p:sp>
        <p:nvSpPr>
          <p:cNvPr id="2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8" name="TextBox 17">
            <a:extLst>
              <a:ext uri="{FF2B5EF4-FFF2-40B4-BE49-F238E27FC236}">
                <a16:creationId xmlns:a16="http://schemas.microsoft.com/office/drawing/2014/main" id="{6BCF2364-D3EC-D15E-1C39-802EB0D01139}"/>
              </a:ext>
            </a:extLst>
          </p:cNvPr>
          <p:cNvSpPr txBox="1"/>
          <p:nvPr/>
        </p:nvSpPr>
        <p:spPr>
          <a:xfrm>
            <a:off x="5936673" y="2251860"/>
            <a:ext cx="5230087" cy="369332"/>
          </a:xfrm>
          <a:prstGeom prst="rect">
            <a:avLst/>
          </a:prstGeom>
          <a:noFill/>
        </p:spPr>
        <p:txBody>
          <a:bodyPr wrap="square" rtlCol="0">
            <a:spAutoFit/>
          </a:bodyPr>
          <a:lstStyle/>
          <a:p>
            <a:r>
              <a:rPr lang="en-US" dirty="0"/>
              <a:t>Hive result on basic query without any optimization</a:t>
            </a:r>
          </a:p>
        </p:txBody>
      </p:sp>
      <p:sp>
        <p:nvSpPr>
          <p:cNvPr id="27" name="TextBox 26">
            <a:extLst>
              <a:ext uri="{FF2B5EF4-FFF2-40B4-BE49-F238E27FC236}">
                <a16:creationId xmlns:a16="http://schemas.microsoft.com/office/drawing/2014/main" id="{CD8A4772-7F38-2C61-3DA5-C0E86ACB1739}"/>
              </a:ext>
            </a:extLst>
          </p:cNvPr>
          <p:cNvSpPr txBox="1"/>
          <p:nvPr/>
        </p:nvSpPr>
        <p:spPr>
          <a:xfrm>
            <a:off x="5936673" y="3908591"/>
            <a:ext cx="5230086" cy="369332"/>
          </a:xfrm>
          <a:prstGeom prst="rect">
            <a:avLst/>
          </a:prstGeom>
          <a:noFill/>
        </p:spPr>
        <p:txBody>
          <a:bodyPr wrap="square" rtlCol="0">
            <a:spAutoFit/>
          </a:bodyPr>
          <a:lstStyle/>
          <a:p>
            <a:r>
              <a:rPr lang="en-US" dirty="0"/>
              <a:t>Hive result after creating fact and dimension tables</a:t>
            </a:r>
          </a:p>
        </p:txBody>
      </p:sp>
      <p:sp>
        <p:nvSpPr>
          <p:cNvPr id="31" name="TextBox 30">
            <a:extLst>
              <a:ext uri="{FF2B5EF4-FFF2-40B4-BE49-F238E27FC236}">
                <a16:creationId xmlns:a16="http://schemas.microsoft.com/office/drawing/2014/main" id="{939DB1D8-29A8-5C13-AF9E-A62EC42AF154}"/>
              </a:ext>
            </a:extLst>
          </p:cNvPr>
          <p:cNvSpPr txBox="1"/>
          <p:nvPr/>
        </p:nvSpPr>
        <p:spPr>
          <a:xfrm>
            <a:off x="5936673" y="5580660"/>
            <a:ext cx="5412709" cy="369332"/>
          </a:xfrm>
          <a:prstGeom prst="rect">
            <a:avLst/>
          </a:prstGeom>
          <a:noFill/>
        </p:spPr>
        <p:txBody>
          <a:bodyPr wrap="square" rtlCol="0">
            <a:spAutoFit/>
          </a:bodyPr>
          <a:lstStyle/>
          <a:p>
            <a:r>
              <a:rPr lang="en-US" dirty="0"/>
              <a:t>Hive result after creating Partition tables with Bucketing</a:t>
            </a:r>
          </a:p>
        </p:txBody>
      </p:sp>
      <p:pic>
        <p:nvPicPr>
          <p:cNvPr id="4" name="Picture 3">
            <a:extLst>
              <a:ext uri="{FF2B5EF4-FFF2-40B4-BE49-F238E27FC236}">
                <a16:creationId xmlns:a16="http://schemas.microsoft.com/office/drawing/2014/main" id="{8B5E146E-DE33-643F-7EB7-9691A75525B9}"/>
              </a:ext>
            </a:extLst>
          </p:cNvPr>
          <p:cNvPicPr>
            <a:picLocks noChangeAspect="1"/>
          </p:cNvPicPr>
          <p:nvPr/>
        </p:nvPicPr>
        <p:blipFill>
          <a:blip r:embed="rId2"/>
          <a:stretch>
            <a:fillRect/>
          </a:stretch>
        </p:blipFill>
        <p:spPr>
          <a:xfrm>
            <a:off x="531627" y="1675752"/>
            <a:ext cx="4662822" cy="1519353"/>
          </a:xfrm>
          <a:prstGeom prst="rect">
            <a:avLst/>
          </a:prstGeom>
        </p:spPr>
      </p:pic>
      <p:pic>
        <p:nvPicPr>
          <p:cNvPr id="6" name="Picture 5">
            <a:extLst>
              <a:ext uri="{FF2B5EF4-FFF2-40B4-BE49-F238E27FC236}">
                <a16:creationId xmlns:a16="http://schemas.microsoft.com/office/drawing/2014/main" id="{A337AAF0-33D1-C94D-BD04-03D24CD5FAED}"/>
              </a:ext>
            </a:extLst>
          </p:cNvPr>
          <p:cNvPicPr>
            <a:picLocks noChangeAspect="1"/>
          </p:cNvPicPr>
          <p:nvPr/>
        </p:nvPicPr>
        <p:blipFill>
          <a:blip r:embed="rId3"/>
          <a:stretch>
            <a:fillRect/>
          </a:stretch>
        </p:blipFill>
        <p:spPr>
          <a:xfrm>
            <a:off x="529622" y="3333581"/>
            <a:ext cx="4662817" cy="1519353"/>
          </a:xfrm>
          <a:prstGeom prst="rect">
            <a:avLst/>
          </a:prstGeom>
        </p:spPr>
      </p:pic>
      <p:pic>
        <p:nvPicPr>
          <p:cNvPr id="8" name="Picture 7">
            <a:extLst>
              <a:ext uri="{FF2B5EF4-FFF2-40B4-BE49-F238E27FC236}">
                <a16:creationId xmlns:a16="http://schemas.microsoft.com/office/drawing/2014/main" id="{3F9DCF1C-AD79-C28B-88CB-586783041FF9}"/>
              </a:ext>
            </a:extLst>
          </p:cNvPr>
          <p:cNvPicPr>
            <a:picLocks noChangeAspect="1"/>
          </p:cNvPicPr>
          <p:nvPr/>
        </p:nvPicPr>
        <p:blipFill>
          <a:blip r:embed="rId4"/>
          <a:stretch>
            <a:fillRect/>
          </a:stretch>
        </p:blipFill>
        <p:spPr>
          <a:xfrm>
            <a:off x="529622" y="5005650"/>
            <a:ext cx="4662816" cy="1519353"/>
          </a:xfrm>
          <a:prstGeom prst="rect">
            <a:avLst/>
          </a:prstGeom>
        </p:spPr>
      </p:pic>
    </p:spTree>
    <p:extLst>
      <p:ext uri="{BB962C8B-B14F-4D97-AF65-F5344CB8AC3E}">
        <p14:creationId xmlns:p14="http://schemas.microsoft.com/office/powerpoint/2010/main" val="52580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02208A3-5B42-4C64-96EC-BCB605D2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B9A8EF68-BB1B-622F-8B58-E953AF69CD47}"/>
              </a:ext>
            </a:extLst>
          </p:cNvPr>
          <p:cNvSpPr>
            <a:spLocks noGrp="1"/>
          </p:cNvSpPr>
          <p:nvPr>
            <p:ph type="title"/>
          </p:nvPr>
        </p:nvSpPr>
        <p:spPr>
          <a:xfrm>
            <a:off x="3311071" y="96645"/>
            <a:ext cx="5569858" cy="1442827"/>
          </a:xfrm>
        </p:spPr>
        <p:txBody>
          <a:bodyPr vert="horz" lIns="91440" tIns="45720" rIns="91440" bIns="45720" rtlCol="0" anchor="t">
            <a:normAutofit/>
          </a:bodyPr>
          <a:lstStyle/>
          <a:p>
            <a:pPr algn="ctr"/>
            <a:r>
              <a:rPr lang="en-US" sz="8000" dirty="0">
                <a:solidFill>
                  <a:srgbClr val="FFFFFF"/>
                </a:solidFill>
              </a:rPr>
              <a:t>Results</a:t>
            </a:r>
          </a:p>
        </p:txBody>
      </p:sp>
      <p:sp>
        <p:nvSpPr>
          <p:cNvPr id="2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8" name="TextBox 17">
            <a:extLst>
              <a:ext uri="{FF2B5EF4-FFF2-40B4-BE49-F238E27FC236}">
                <a16:creationId xmlns:a16="http://schemas.microsoft.com/office/drawing/2014/main" id="{6BCF2364-D3EC-D15E-1C39-802EB0D01139}"/>
              </a:ext>
            </a:extLst>
          </p:cNvPr>
          <p:cNvSpPr txBox="1"/>
          <p:nvPr/>
        </p:nvSpPr>
        <p:spPr>
          <a:xfrm>
            <a:off x="6098258" y="2333740"/>
            <a:ext cx="5612747" cy="369332"/>
          </a:xfrm>
          <a:prstGeom prst="rect">
            <a:avLst/>
          </a:prstGeom>
          <a:noFill/>
        </p:spPr>
        <p:txBody>
          <a:bodyPr wrap="square" rtlCol="0">
            <a:spAutoFit/>
          </a:bodyPr>
          <a:lstStyle/>
          <a:p>
            <a:r>
              <a:rPr lang="en-US" dirty="0" err="1"/>
              <a:t>SparkQL</a:t>
            </a:r>
            <a:r>
              <a:rPr lang="en-US" dirty="0"/>
              <a:t> result on basic query without any optimization</a:t>
            </a:r>
          </a:p>
        </p:txBody>
      </p:sp>
      <p:sp>
        <p:nvSpPr>
          <p:cNvPr id="27" name="TextBox 26">
            <a:extLst>
              <a:ext uri="{FF2B5EF4-FFF2-40B4-BE49-F238E27FC236}">
                <a16:creationId xmlns:a16="http://schemas.microsoft.com/office/drawing/2014/main" id="{CD8A4772-7F38-2C61-3DA5-C0E86ACB1739}"/>
              </a:ext>
            </a:extLst>
          </p:cNvPr>
          <p:cNvSpPr txBox="1"/>
          <p:nvPr/>
        </p:nvSpPr>
        <p:spPr>
          <a:xfrm>
            <a:off x="6096000" y="3970263"/>
            <a:ext cx="5555070" cy="369332"/>
          </a:xfrm>
          <a:prstGeom prst="rect">
            <a:avLst/>
          </a:prstGeom>
          <a:noFill/>
        </p:spPr>
        <p:txBody>
          <a:bodyPr wrap="square" rtlCol="0">
            <a:spAutoFit/>
          </a:bodyPr>
          <a:lstStyle/>
          <a:p>
            <a:r>
              <a:rPr lang="en-US" dirty="0" err="1"/>
              <a:t>SparkQL</a:t>
            </a:r>
            <a:r>
              <a:rPr lang="en-US" dirty="0"/>
              <a:t> result after creating fact and dimension tables</a:t>
            </a:r>
          </a:p>
        </p:txBody>
      </p:sp>
      <p:sp>
        <p:nvSpPr>
          <p:cNvPr id="31" name="TextBox 30">
            <a:extLst>
              <a:ext uri="{FF2B5EF4-FFF2-40B4-BE49-F238E27FC236}">
                <a16:creationId xmlns:a16="http://schemas.microsoft.com/office/drawing/2014/main" id="{939DB1D8-29A8-5C13-AF9E-A62EC42AF154}"/>
              </a:ext>
            </a:extLst>
          </p:cNvPr>
          <p:cNvSpPr txBox="1"/>
          <p:nvPr/>
        </p:nvSpPr>
        <p:spPr>
          <a:xfrm>
            <a:off x="6099319" y="5590657"/>
            <a:ext cx="5781195" cy="369332"/>
          </a:xfrm>
          <a:prstGeom prst="rect">
            <a:avLst/>
          </a:prstGeom>
          <a:noFill/>
        </p:spPr>
        <p:txBody>
          <a:bodyPr wrap="square" rtlCol="0">
            <a:spAutoFit/>
          </a:bodyPr>
          <a:lstStyle/>
          <a:p>
            <a:r>
              <a:rPr lang="en-US" dirty="0" err="1"/>
              <a:t>SparkQL</a:t>
            </a:r>
            <a:r>
              <a:rPr lang="en-US" dirty="0"/>
              <a:t> result after creating Partition tables with Bucketing</a:t>
            </a:r>
          </a:p>
        </p:txBody>
      </p:sp>
      <p:pic>
        <p:nvPicPr>
          <p:cNvPr id="5" name="Picture 4">
            <a:extLst>
              <a:ext uri="{FF2B5EF4-FFF2-40B4-BE49-F238E27FC236}">
                <a16:creationId xmlns:a16="http://schemas.microsoft.com/office/drawing/2014/main" id="{5CD4C911-2815-92F6-6FC8-EC707C6A5541}"/>
              </a:ext>
            </a:extLst>
          </p:cNvPr>
          <p:cNvPicPr>
            <a:picLocks noChangeAspect="1"/>
          </p:cNvPicPr>
          <p:nvPr/>
        </p:nvPicPr>
        <p:blipFill>
          <a:blip r:embed="rId2"/>
          <a:stretch>
            <a:fillRect/>
          </a:stretch>
        </p:blipFill>
        <p:spPr>
          <a:xfrm>
            <a:off x="529623" y="1796993"/>
            <a:ext cx="4714322" cy="1442827"/>
          </a:xfrm>
          <a:prstGeom prst="rect">
            <a:avLst/>
          </a:prstGeom>
        </p:spPr>
      </p:pic>
      <p:pic>
        <p:nvPicPr>
          <p:cNvPr id="9" name="Picture 8">
            <a:extLst>
              <a:ext uri="{FF2B5EF4-FFF2-40B4-BE49-F238E27FC236}">
                <a16:creationId xmlns:a16="http://schemas.microsoft.com/office/drawing/2014/main" id="{D7A0C60E-1E4D-5420-8861-28D220FBA77E}"/>
              </a:ext>
            </a:extLst>
          </p:cNvPr>
          <p:cNvPicPr>
            <a:picLocks noChangeAspect="1"/>
          </p:cNvPicPr>
          <p:nvPr/>
        </p:nvPicPr>
        <p:blipFill>
          <a:blip r:embed="rId3"/>
          <a:stretch>
            <a:fillRect/>
          </a:stretch>
        </p:blipFill>
        <p:spPr>
          <a:xfrm>
            <a:off x="529621" y="3429000"/>
            <a:ext cx="4714311" cy="1454225"/>
          </a:xfrm>
          <a:prstGeom prst="rect">
            <a:avLst/>
          </a:prstGeom>
        </p:spPr>
      </p:pic>
      <p:pic>
        <p:nvPicPr>
          <p:cNvPr id="11" name="Picture 10">
            <a:extLst>
              <a:ext uri="{FF2B5EF4-FFF2-40B4-BE49-F238E27FC236}">
                <a16:creationId xmlns:a16="http://schemas.microsoft.com/office/drawing/2014/main" id="{608AD736-CC73-F75F-D7B4-FFEA23F2980C}"/>
              </a:ext>
            </a:extLst>
          </p:cNvPr>
          <p:cNvPicPr>
            <a:picLocks noChangeAspect="1"/>
          </p:cNvPicPr>
          <p:nvPr/>
        </p:nvPicPr>
        <p:blipFill>
          <a:blip r:embed="rId4"/>
          <a:stretch>
            <a:fillRect/>
          </a:stretch>
        </p:blipFill>
        <p:spPr>
          <a:xfrm>
            <a:off x="529621" y="5048211"/>
            <a:ext cx="4714304" cy="1454225"/>
          </a:xfrm>
          <a:prstGeom prst="rect">
            <a:avLst/>
          </a:prstGeom>
        </p:spPr>
      </p:pic>
    </p:spTree>
    <p:extLst>
      <p:ext uri="{BB962C8B-B14F-4D97-AF65-F5344CB8AC3E}">
        <p14:creationId xmlns:p14="http://schemas.microsoft.com/office/powerpoint/2010/main" val="372447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17DD21D4-A87C-28D9-1DE1-110DF3EB4DD9}"/>
              </a:ext>
            </a:extLst>
          </p:cNvPr>
          <p:cNvSpPr>
            <a:spLocks noGrp="1"/>
          </p:cNvSpPr>
          <p:nvPr>
            <p:ph type="title"/>
          </p:nvPr>
        </p:nvSpPr>
        <p:spPr>
          <a:xfrm>
            <a:off x="838200" y="365125"/>
            <a:ext cx="10515600" cy="1325563"/>
          </a:xfrm>
        </p:spPr>
        <p:txBody>
          <a:bodyPr>
            <a:normAutofit/>
          </a:bodyPr>
          <a:lstStyle/>
          <a:p>
            <a:r>
              <a:rPr lang="en-US" dirty="0"/>
              <a:t>Results</a:t>
            </a:r>
          </a:p>
        </p:txBody>
      </p:sp>
      <p:pic>
        <p:nvPicPr>
          <p:cNvPr id="5" name="Content Placeholder 4" descr="A screenshot of a computer&#10;&#10;Description automatically generated">
            <a:extLst>
              <a:ext uri="{FF2B5EF4-FFF2-40B4-BE49-F238E27FC236}">
                <a16:creationId xmlns:a16="http://schemas.microsoft.com/office/drawing/2014/main" id="{E74BFE9E-DDA1-1CC6-B6CB-2CAD299D91EC}"/>
              </a:ext>
            </a:extLst>
          </p:cNvPr>
          <p:cNvPicPr>
            <a:picLocks noGrp="1" noChangeAspect="1"/>
          </p:cNvPicPr>
          <p:nvPr>
            <p:ph idx="1"/>
          </p:nvPr>
        </p:nvPicPr>
        <p:blipFill>
          <a:blip r:embed="rId2"/>
          <a:stretch>
            <a:fillRect/>
          </a:stretch>
        </p:blipFill>
        <p:spPr>
          <a:xfrm>
            <a:off x="1309253" y="1934425"/>
            <a:ext cx="8650335" cy="4558450"/>
          </a:xfrm>
          <a:prstGeom prst="rect">
            <a:avLst/>
          </a:prstGeom>
        </p:spPr>
      </p:pic>
    </p:spTree>
    <p:extLst>
      <p:ext uri="{BB962C8B-B14F-4D97-AF65-F5344CB8AC3E}">
        <p14:creationId xmlns:p14="http://schemas.microsoft.com/office/powerpoint/2010/main" val="419955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D021D40-77FE-640E-B287-1DD96DF3B374}"/>
              </a:ext>
            </a:extLst>
          </p:cNvPr>
          <p:cNvSpPr>
            <a:spLocks noGrp="1"/>
          </p:cNvSpPr>
          <p:nvPr>
            <p:ph type="title"/>
          </p:nvPr>
        </p:nvSpPr>
        <p:spPr>
          <a:xfrm>
            <a:off x="838200" y="713312"/>
            <a:ext cx="4038600" cy="5431376"/>
          </a:xfrm>
        </p:spPr>
        <p:txBody>
          <a:bodyPr>
            <a:normAutofit/>
          </a:bodyPr>
          <a:lstStyle/>
          <a:p>
            <a:r>
              <a:rPr lang="en-US" dirty="0"/>
              <a:t>Missing Components</a:t>
            </a:r>
          </a:p>
        </p:txBody>
      </p:sp>
      <p:sp>
        <p:nvSpPr>
          <p:cNvPr id="3" name="Content Placeholder 2">
            <a:extLst>
              <a:ext uri="{FF2B5EF4-FFF2-40B4-BE49-F238E27FC236}">
                <a16:creationId xmlns:a16="http://schemas.microsoft.com/office/drawing/2014/main" id="{46B25053-34AB-022A-5276-EC7E39B569D0}"/>
              </a:ext>
            </a:extLst>
          </p:cNvPr>
          <p:cNvSpPr>
            <a:spLocks noGrp="1"/>
          </p:cNvSpPr>
          <p:nvPr>
            <p:ph idx="1"/>
          </p:nvPr>
        </p:nvSpPr>
        <p:spPr>
          <a:xfrm>
            <a:off x="6095999" y="713313"/>
            <a:ext cx="5257801" cy="5431376"/>
          </a:xfrm>
        </p:spPr>
        <p:txBody>
          <a:bodyPr anchor="ctr">
            <a:normAutofit/>
          </a:bodyPr>
          <a:lstStyle/>
          <a:p>
            <a:pPr algn="just"/>
            <a:r>
              <a:rPr lang="en-US" sz="1700" dirty="0"/>
              <a:t>I am currently utilizing Spark 1.3, which is integrated with Cloudera Manager. This integration restricts access to many of the features available in the newer versions of Spark like building spark sessions and advanced </a:t>
            </a:r>
            <a:r>
              <a:rPr lang="en-US" sz="1700" dirty="0" err="1"/>
              <a:t>Dataframes</a:t>
            </a:r>
            <a:r>
              <a:rPr lang="en-US" sz="1700" dirty="0"/>
              <a:t> which can also save query results to HDFS. Due to resource limitations, I am unable to upgrade to the latest version of Spark.</a:t>
            </a:r>
          </a:p>
          <a:p>
            <a:pPr algn="just"/>
            <a:r>
              <a:rPr lang="en-US" sz="1700" dirty="0"/>
              <a:t>Due to limited time, I'm unable to explore the process of data backup to other database using Sqoop.</a:t>
            </a:r>
          </a:p>
          <a:p>
            <a:pPr algn="just"/>
            <a:r>
              <a:rPr lang="en-US" sz="1700" b="0" i="0" dirty="0">
                <a:effectLst/>
              </a:rPr>
              <a:t>I considered experimenting with MapReduce, but given its extensive learning curve and my current time and resource limitations, I haven't been able to thoroughly explore the functionalities of MapReduce.</a:t>
            </a:r>
            <a:endParaRPr lang="en-US" sz="1700" dirty="0"/>
          </a:p>
        </p:txBody>
      </p:sp>
    </p:spTree>
    <p:extLst>
      <p:ext uri="{BB962C8B-B14F-4D97-AF65-F5344CB8AC3E}">
        <p14:creationId xmlns:p14="http://schemas.microsoft.com/office/powerpoint/2010/main" val="304677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4F7D61F-4508-F8E3-2C14-BCD44B25A057}"/>
              </a:ext>
            </a:extLst>
          </p:cNvPr>
          <p:cNvSpPr>
            <a:spLocks noGrp="1"/>
          </p:cNvSpPr>
          <p:nvPr>
            <p:ph type="title"/>
          </p:nvPr>
        </p:nvSpPr>
        <p:spPr>
          <a:xfrm>
            <a:off x="838200" y="713312"/>
            <a:ext cx="4038600" cy="543137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48BBAEC-4631-5EFB-BFD9-A32218892DDC}"/>
              </a:ext>
            </a:extLst>
          </p:cNvPr>
          <p:cNvSpPr>
            <a:spLocks noGrp="1"/>
          </p:cNvSpPr>
          <p:nvPr>
            <p:ph idx="1"/>
          </p:nvPr>
        </p:nvSpPr>
        <p:spPr>
          <a:xfrm>
            <a:off x="6095999" y="713313"/>
            <a:ext cx="5257801" cy="5431376"/>
          </a:xfrm>
        </p:spPr>
        <p:txBody>
          <a:bodyPr anchor="ctr">
            <a:normAutofit/>
          </a:bodyPr>
          <a:lstStyle/>
          <a:p>
            <a:pPr>
              <a:buFont typeface="+mj-lt"/>
              <a:buAutoNum type="arabicPeriod"/>
            </a:pPr>
            <a:r>
              <a:rPr lang="en-US" sz="1700" b="0" i="0" dirty="0" err="1">
                <a:effectLst/>
              </a:rPr>
              <a:t>SparkQL</a:t>
            </a:r>
            <a:r>
              <a:rPr lang="en-US" sz="1700" b="0" i="0" dirty="0">
                <a:effectLst/>
              </a:rPr>
              <a:t>:</a:t>
            </a:r>
          </a:p>
          <a:p>
            <a:pPr marL="742950" lvl="1" indent="-285750">
              <a:buFont typeface="+mj-lt"/>
              <a:buAutoNum type="arabicPeriod"/>
            </a:pPr>
            <a:r>
              <a:rPr lang="en-US" sz="1700" b="0" i="0" dirty="0">
                <a:effectLst/>
              </a:rPr>
              <a:t>SQL-like interface for large datasets.</a:t>
            </a:r>
          </a:p>
          <a:p>
            <a:pPr marL="742950" lvl="1" indent="-285750">
              <a:buFont typeface="+mj-lt"/>
              <a:buAutoNum type="arabicPeriod"/>
            </a:pPr>
            <a:r>
              <a:rPr lang="en-US" sz="1700" b="0" i="0" dirty="0">
                <a:effectLst/>
              </a:rPr>
              <a:t>In-memory processing for performance.</a:t>
            </a:r>
          </a:p>
          <a:p>
            <a:pPr marL="742950" lvl="1" indent="-285750">
              <a:buFont typeface="+mj-lt"/>
              <a:buAutoNum type="arabicPeriod"/>
            </a:pPr>
            <a:r>
              <a:rPr lang="en-US" sz="1700" b="0" i="0" dirty="0">
                <a:effectLst/>
              </a:rPr>
              <a:t>Versatile beyond SQL like use of RDDs and </a:t>
            </a:r>
            <a:r>
              <a:rPr lang="en-US" sz="1700" b="0" i="0" dirty="0" err="1">
                <a:effectLst/>
              </a:rPr>
              <a:t>Dataframe</a:t>
            </a:r>
            <a:r>
              <a:rPr lang="en-US" sz="1700" b="0" i="0" dirty="0">
                <a:effectLst/>
              </a:rPr>
              <a:t> operations.</a:t>
            </a:r>
          </a:p>
          <a:p>
            <a:pPr>
              <a:buFont typeface="+mj-lt"/>
              <a:buAutoNum type="arabicPeriod"/>
            </a:pPr>
            <a:r>
              <a:rPr lang="en-US" sz="1700" b="0" i="0" dirty="0">
                <a:effectLst/>
              </a:rPr>
              <a:t>Hive:</a:t>
            </a:r>
          </a:p>
          <a:p>
            <a:pPr marL="742950" lvl="1" indent="-285750">
              <a:buFont typeface="+mj-lt"/>
              <a:buAutoNum type="arabicPeriod"/>
            </a:pPr>
            <a:r>
              <a:rPr lang="en-US" sz="1700" b="0" i="0" dirty="0">
                <a:effectLst/>
              </a:rPr>
              <a:t>Great for structuring data and SQL.</a:t>
            </a:r>
          </a:p>
          <a:p>
            <a:pPr marL="742950" lvl="1" indent="-285750">
              <a:buFont typeface="+mj-lt"/>
              <a:buAutoNum type="arabicPeriod"/>
            </a:pPr>
            <a:r>
              <a:rPr lang="en-US" sz="1700" b="0" i="0" dirty="0">
                <a:effectLst/>
              </a:rPr>
              <a:t>Integrates seamlessly with Hadoop.</a:t>
            </a:r>
          </a:p>
          <a:p>
            <a:pPr marL="742950" lvl="1" indent="-285750">
              <a:buFont typeface="+mj-lt"/>
              <a:buAutoNum type="arabicPeriod"/>
            </a:pPr>
            <a:r>
              <a:rPr lang="en-US" sz="1700" b="0" i="0" dirty="0">
                <a:effectLst/>
              </a:rPr>
              <a:t>Uses MapReduce, may be slower for some queries.</a:t>
            </a:r>
          </a:p>
          <a:p>
            <a:pPr>
              <a:buFont typeface="+mj-lt"/>
              <a:buAutoNum type="arabicPeriod"/>
            </a:pPr>
            <a:r>
              <a:rPr lang="en-US" sz="1700" b="0" i="0" dirty="0">
                <a:effectLst/>
              </a:rPr>
              <a:t>Impala:</a:t>
            </a:r>
          </a:p>
          <a:p>
            <a:pPr marL="742950" lvl="1" indent="-285750">
              <a:buFont typeface="+mj-lt"/>
              <a:buAutoNum type="arabicPeriod"/>
            </a:pPr>
            <a:r>
              <a:rPr lang="en-US" sz="1700" b="0" i="0" dirty="0">
                <a:effectLst/>
              </a:rPr>
              <a:t>Fast, low-latency SQL queries.</a:t>
            </a:r>
          </a:p>
          <a:p>
            <a:pPr marL="742950" lvl="1" indent="-285750">
              <a:buFont typeface="+mj-lt"/>
              <a:buAutoNum type="arabicPeriod"/>
            </a:pPr>
            <a:r>
              <a:rPr lang="en-US" sz="1700" b="0" i="0" dirty="0">
                <a:effectLst/>
              </a:rPr>
              <a:t>In-memory and columnar processing.</a:t>
            </a:r>
          </a:p>
          <a:p>
            <a:pPr marL="742950" lvl="1" indent="-285750">
              <a:buFont typeface="+mj-lt"/>
              <a:buAutoNum type="arabicPeriod"/>
            </a:pPr>
            <a:r>
              <a:rPr lang="en-US" sz="1700" b="0" i="0" dirty="0">
                <a:effectLst/>
              </a:rPr>
              <a:t>Direct data access for efficiency.</a:t>
            </a:r>
          </a:p>
          <a:p>
            <a:pPr marL="457200" lvl="1" indent="0">
              <a:buNone/>
            </a:pPr>
            <a:endParaRPr lang="en-US" sz="1700" b="0" i="0" dirty="0">
              <a:effectLst/>
            </a:endParaRPr>
          </a:p>
          <a:p>
            <a:pPr>
              <a:buFont typeface="Arial" panose="020B0604020202020204" pitchFamily="34" charset="0"/>
              <a:buChar char="•"/>
            </a:pPr>
            <a:r>
              <a:rPr lang="en-US" sz="1700" b="0" i="0" dirty="0" err="1">
                <a:effectLst/>
              </a:rPr>
              <a:t>SparkQL</a:t>
            </a:r>
            <a:r>
              <a:rPr lang="en-US" sz="1700" b="0" i="0" dirty="0">
                <a:effectLst/>
              </a:rPr>
              <a:t> &amp; Hive: Large datasets and Structuring data.</a:t>
            </a:r>
          </a:p>
          <a:p>
            <a:pPr>
              <a:buFont typeface="Arial" panose="020B0604020202020204" pitchFamily="34" charset="0"/>
              <a:buChar char="•"/>
            </a:pPr>
            <a:r>
              <a:rPr lang="en-US" sz="1700" b="0" i="0" dirty="0">
                <a:effectLst/>
              </a:rPr>
              <a:t>Impala: Quick queries on medium-sized data.</a:t>
            </a:r>
          </a:p>
          <a:p>
            <a:endParaRPr lang="en-US" sz="1700" dirty="0"/>
          </a:p>
        </p:txBody>
      </p:sp>
    </p:spTree>
    <p:extLst>
      <p:ext uri="{BB962C8B-B14F-4D97-AF65-F5344CB8AC3E}">
        <p14:creationId xmlns:p14="http://schemas.microsoft.com/office/powerpoint/2010/main" val="256088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B8446-00B1-081B-E774-A3E417865DA3}"/>
              </a:ext>
            </a:extLst>
          </p:cNvPr>
          <p:cNvSpPr>
            <a:spLocks noGrp="1"/>
          </p:cNvSpPr>
          <p:nvPr>
            <p:ph type="title"/>
          </p:nvPr>
        </p:nvSpPr>
        <p:spPr>
          <a:xfrm>
            <a:off x="838201" y="365125"/>
            <a:ext cx="5251316" cy="1807305"/>
          </a:xfrm>
        </p:spPr>
        <p:txBody>
          <a:bodyPr>
            <a:normAutofit/>
          </a:bodyPr>
          <a:lstStyle/>
          <a:p>
            <a:r>
              <a:rPr lang="en-US"/>
              <a:t>Project Motivation</a:t>
            </a:r>
          </a:p>
        </p:txBody>
      </p:sp>
      <p:sp>
        <p:nvSpPr>
          <p:cNvPr id="3" name="Content Placeholder 2">
            <a:extLst>
              <a:ext uri="{FF2B5EF4-FFF2-40B4-BE49-F238E27FC236}">
                <a16:creationId xmlns:a16="http://schemas.microsoft.com/office/drawing/2014/main" id="{8A18230F-FBF1-CFBE-69E0-8E68E4BBC973}"/>
              </a:ext>
            </a:extLst>
          </p:cNvPr>
          <p:cNvSpPr>
            <a:spLocks noGrp="1"/>
          </p:cNvSpPr>
          <p:nvPr>
            <p:ph idx="1"/>
          </p:nvPr>
        </p:nvSpPr>
        <p:spPr>
          <a:xfrm>
            <a:off x="838200" y="2333297"/>
            <a:ext cx="4619621" cy="3843666"/>
          </a:xfrm>
        </p:spPr>
        <p:txBody>
          <a:bodyPr>
            <a:normAutofit/>
          </a:bodyPr>
          <a:lstStyle/>
          <a:p>
            <a:pPr algn="just"/>
            <a:r>
              <a:rPr lang="en-US" sz="2000" b="0" i="0" dirty="0">
                <a:effectLst/>
              </a:rPr>
              <a:t>The project is motivated by the need to make data retrieval in big data environments more efficient, particularly in Hadoop, and to explore the most effective techniques and tools for this purpose.</a:t>
            </a:r>
            <a:endParaRPr lang="en-US" sz="2000" dirty="0"/>
          </a:p>
        </p:txBody>
      </p:sp>
      <p:pic>
        <p:nvPicPr>
          <p:cNvPr id="13" name="Picture 12" descr="Light bulb on yellow background with sketched light beams and cord">
            <a:extLst>
              <a:ext uri="{FF2B5EF4-FFF2-40B4-BE49-F238E27FC236}">
                <a16:creationId xmlns:a16="http://schemas.microsoft.com/office/drawing/2014/main" id="{A39F6CCB-F264-C4AE-4CFE-E59F022776A7}"/>
              </a:ext>
            </a:extLst>
          </p:cNvPr>
          <p:cNvPicPr>
            <a:picLocks noChangeAspect="1"/>
          </p:cNvPicPr>
          <p:nvPr/>
        </p:nvPicPr>
        <p:blipFill rotWithShape="1">
          <a:blip r:embed="rId2"/>
          <a:srcRect l="45689" r="83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6588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82696-E237-86CD-FDE0-80EA4D456AA9}"/>
              </a:ext>
            </a:extLst>
          </p:cNvPr>
          <p:cNvSpPr>
            <a:spLocks noGrp="1"/>
          </p:cNvSpPr>
          <p:nvPr>
            <p:ph type="title"/>
          </p:nvPr>
        </p:nvSpPr>
        <p:spPr>
          <a:xfrm>
            <a:off x="835153" y="231960"/>
            <a:ext cx="5251316" cy="1455553"/>
          </a:xfrm>
        </p:spPr>
        <p:txBody>
          <a:bodyPr>
            <a:normAutofit/>
          </a:bodyPr>
          <a:lstStyle/>
          <a:p>
            <a:r>
              <a:rPr lang="en-US" dirty="0"/>
              <a:t>Technical Challenges</a:t>
            </a:r>
          </a:p>
        </p:txBody>
      </p:sp>
      <p:sp>
        <p:nvSpPr>
          <p:cNvPr id="3" name="Content Placeholder 2">
            <a:extLst>
              <a:ext uri="{FF2B5EF4-FFF2-40B4-BE49-F238E27FC236}">
                <a16:creationId xmlns:a16="http://schemas.microsoft.com/office/drawing/2014/main" id="{7FFF70D7-048F-1E7B-C4F5-1D0B6ACE9275}"/>
              </a:ext>
            </a:extLst>
          </p:cNvPr>
          <p:cNvSpPr>
            <a:spLocks noGrp="1"/>
          </p:cNvSpPr>
          <p:nvPr>
            <p:ph idx="1"/>
          </p:nvPr>
        </p:nvSpPr>
        <p:spPr>
          <a:xfrm>
            <a:off x="838201" y="1507166"/>
            <a:ext cx="5391014" cy="5350823"/>
          </a:xfrm>
        </p:spPr>
        <p:txBody>
          <a:bodyPr>
            <a:noAutofit/>
          </a:bodyPr>
          <a:lstStyle/>
          <a:p>
            <a:pPr algn="just"/>
            <a:r>
              <a:rPr lang="en-US" sz="1700" i="0" dirty="0">
                <a:effectLst>
                  <a:outerShdw blurRad="38100" dist="38100" dir="2700000" algn="tl">
                    <a:srgbClr val="000000">
                      <a:alpha val="43137"/>
                    </a:srgbClr>
                  </a:outerShdw>
                </a:effectLst>
              </a:rPr>
              <a:t>Data Transfer Challenges: </a:t>
            </a:r>
            <a:r>
              <a:rPr lang="en-US" sz="1700" b="0" i="0" dirty="0">
                <a:effectLst/>
              </a:rPr>
              <a:t>Moving data from local storage to HDFS is complex due to access constraints between </a:t>
            </a:r>
            <a:r>
              <a:rPr lang="en-US" sz="1700" b="0" i="0" dirty="0" err="1">
                <a:effectLst/>
              </a:rPr>
              <a:t>cloudera</a:t>
            </a:r>
            <a:r>
              <a:rPr lang="en-US" sz="1700" b="0" i="0" dirty="0">
                <a:effectLst/>
              </a:rPr>
              <a:t> and Hadoop. It requires understanding of Linux file management</a:t>
            </a:r>
          </a:p>
          <a:p>
            <a:pPr algn="just"/>
            <a:r>
              <a:rPr lang="en-US" sz="1700" i="0" dirty="0">
                <a:effectLst>
                  <a:outerShdw blurRad="38100" dist="38100" dir="2700000" algn="tl">
                    <a:srgbClr val="000000">
                      <a:alpha val="43137"/>
                    </a:srgbClr>
                  </a:outerShdw>
                </a:effectLst>
              </a:rPr>
              <a:t>Data Structuring in Hive: </a:t>
            </a:r>
            <a:r>
              <a:rPr lang="en-US" sz="1700" b="0" i="0" dirty="0">
                <a:effectLst/>
              </a:rPr>
              <a:t>Dividing data into fact and dimension tables in Hive requires careful schema design and understanding of data relationships. This </a:t>
            </a:r>
            <a:r>
              <a:rPr lang="en-US" sz="1700" dirty="0"/>
              <a:t>task</a:t>
            </a:r>
            <a:r>
              <a:rPr lang="en-US" sz="1700" b="0" i="0" dirty="0">
                <a:effectLst/>
              </a:rPr>
              <a:t> is complex because it demands the creation of table structures optimized for rapid querying while preserving data format and not disrupting existing relationships.</a:t>
            </a:r>
          </a:p>
          <a:p>
            <a:pPr algn="just"/>
            <a:r>
              <a:rPr lang="en-US" sz="1700" i="0" dirty="0">
                <a:effectLst>
                  <a:outerShdw blurRad="38100" dist="38100" dir="2700000" algn="tl">
                    <a:srgbClr val="000000">
                      <a:alpha val="43137"/>
                    </a:srgbClr>
                  </a:outerShdw>
                </a:effectLst>
              </a:rPr>
              <a:t>Partitioning and Bucketing for Optimization: </a:t>
            </a:r>
            <a:r>
              <a:rPr lang="en-US" sz="1700" b="0" i="0" dirty="0">
                <a:effectLst/>
              </a:rPr>
              <a:t>Implementing partitioning and bucketing to optimize queries involves understanding the distribution of data and choosing the right keys. Incorrect implementation can lead to inefficient data retrieval and skewed processing.</a:t>
            </a:r>
          </a:p>
          <a:p>
            <a:pPr algn="just"/>
            <a:r>
              <a:rPr lang="en-IN" sz="1700" i="0" dirty="0">
                <a:effectLst>
                  <a:outerShdw blurRad="38100" dist="38100" dir="2700000" algn="tl">
                    <a:srgbClr val="000000">
                      <a:alpha val="43137"/>
                    </a:srgbClr>
                  </a:outerShdw>
                </a:effectLst>
              </a:rPr>
              <a:t>Job Tracking and Scheduling:</a:t>
            </a:r>
            <a:r>
              <a:rPr lang="en-IN" sz="1700" i="0" dirty="0">
                <a:solidFill>
                  <a:srgbClr val="D1D5DB"/>
                </a:solidFill>
                <a:effectLst>
                  <a:outerShdw blurRad="38100" dist="38100" dir="2700000" algn="tl">
                    <a:srgbClr val="000000">
                      <a:alpha val="43137"/>
                    </a:srgbClr>
                  </a:outerShdw>
                </a:effectLst>
              </a:rPr>
              <a:t>:</a:t>
            </a:r>
            <a:r>
              <a:rPr lang="en-US" sz="1700" dirty="0"/>
              <a:t>Back tracking failure jobs and seeing logs behind them was complex at start. Later figured it with setting up</a:t>
            </a:r>
            <a:r>
              <a:rPr lang="en-US" sz="1700" b="0" i="0" dirty="0">
                <a:effectLst/>
              </a:rPr>
              <a:t> the </a:t>
            </a:r>
            <a:r>
              <a:rPr lang="en-US" sz="1700" b="0" i="0" dirty="0" err="1">
                <a:effectLst/>
              </a:rPr>
              <a:t>NameNode</a:t>
            </a:r>
            <a:r>
              <a:rPr lang="en-US" sz="1700" b="0" i="0" dirty="0">
                <a:effectLst/>
              </a:rPr>
              <a:t> which works alongside YARN's </a:t>
            </a:r>
            <a:r>
              <a:rPr lang="en-US" sz="1700" b="0" i="0" dirty="0" err="1">
                <a:effectLst/>
              </a:rPr>
              <a:t>ResourceManager</a:t>
            </a:r>
            <a:r>
              <a:rPr lang="en-US" sz="1700" b="0" i="0" dirty="0">
                <a:effectLst/>
              </a:rPr>
              <a:t> and </a:t>
            </a:r>
            <a:r>
              <a:rPr lang="en-US" sz="1700" b="0" i="0" dirty="0" err="1">
                <a:effectLst/>
              </a:rPr>
              <a:t>ApplicationMaster</a:t>
            </a:r>
            <a:r>
              <a:rPr lang="en-US" sz="1700" b="0" i="0" dirty="0">
                <a:effectLst/>
              </a:rPr>
              <a:t> to schedule and track jobs.</a:t>
            </a:r>
            <a:r>
              <a:rPr lang="en-US" sz="1700" b="0" i="0" dirty="0">
                <a:solidFill>
                  <a:srgbClr val="D1D5DB"/>
                </a:solidFill>
                <a:effectLst/>
              </a:rPr>
              <a:t>.</a:t>
            </a:r>
            <a:endParaRPr lang="en-US" sz="1700" dirty="0"/>
          </a:p>
        </p:txBody>
      </p:sp>
      <p:pic>
        <p:nvPicPr>
          <p:cNvPr id="5" name="Picture 4" descr="A 3D pattern of ring shapes connected by lines">
            <a:extLst>
              <a:ext uri="{FF2B5EF4-FFF2-40B4-BE49-F238E27FC236}">
                <a16:creationId xmlns:a16="http://schemas.microsoft.com/office/drawing/2014/main" id="{38436A51-CCE4-11A1-5E02-8A4FC7CDBA70}"/>
              </a:ext>
            </a:extLst>
          </p:cNvPr>
          <p:cNvPicPr>
            <a:picLocks noChangeAspect="1"/>
          </p:cNvPicPr>
          <p:nvPr/>
        </p:nvPicPr>
        <p:blipFill rotWithShape="1">
          <a:blip r:embed="rId2"/>
          <a:srcRect l="9185" r="4190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6187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307F02-62B8-4EDD-A4AE-0011BE22F48C}"/>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Architecture</a:t>
            </a:r>
          </a:p>
        </p:txBody>
      </p:sp>
      <p:pic>
        <p:nvPicPr>
          <p:cNvPr id="5" name="Content Placeholder 4" descr="A screenshot of a computer&#10;&#10;Description automatically generated">
            <a:extLst>
              <a:ext uri="{FF2B5EF4-FFF2-40B4-BE49-F238E27FC236}">
                <a16:creationId xmlns:a16="http://schemas.microsoft.com/office/drawing/2014/main" id="{1583A5B2-9769-4A42-8850-A928ECE15C6F}"/>
              </a:ext>
            </a:extLst>
          </p:cNvPr>
          <p:cNvPicPr>
            <a:picLocks noChangeAspect="1"/>
          </p:cNvPicPr>
          <p:nvPr/>
        </p:nvPicPr>
        <p:blipFill rotWithShape="1">
          <a:blip r:embed="rId2">
            <a:extLst>
              <a:ext uri="{28A0092B-C50C-407E-A947-70E740481C1C}">
                <a14:useLocalDpi xmlns:a14="http://schemas.microsoft.com/office/drawing/2010/main" val="0"/>
              </a:ext>
            </a:extLst>
          </a:blip>
          <a:srcRect t="1730" r="9921" b="20611"/>
          <a:stretch/>
        </p:blipFill>
        <p:spPr>
          <a:xfrm>
            <a:off x="4848257" y="1635709"/>
            <a:ext cx="6458416" cy="3586579"/>
          </a:xfrm>
          <a:prstGeom prst="rect">
            <a:avLst/>
          </a:prstGeom>
        </p:spPr>
      </p:pic>
      <p:cxnSp>
        <p:nvCxnSpPr>
          <p:cNvPr id="7" name="Straight Arrow Connector 6">
            <a:extLst>
              <a:ext uri="{FF2B5EF4-FFF2-40B4-BE49-F238E27FC236}">
                <a16:creationId xmlns:a16="http://schemas.microsoft.com/office/drawing/2014/main" id="{2053DD3E-C8C1-444A-B3A4-2CD8AEAB01DD}"/>
              </a:ext>
            </a:extLst>
          </p:cNvPr>
          <p:cNvCxnSpPr>
            <a:cxnSpLocks/>
          </p:cNvCxnSpPr>
          <p:nvPr/>
        </p:nvCxnSpPr>
        <p:spPr>
          <a:xfrm flipH="1">
            <a:off x="9650028" y="4776186"/>
            <a:ext cx="5326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AD836A-2A7E-480C-B306-EC18F162F9E1}"/>
              </a:ext>
            </a:extLst>
          </p:cNvPr>
          <p:cNvCxnSpPr>
            <a:cxnSpLocks/>
          </p:cNvCxnSpPr>
          <p:nvPr/>
        </p:nvCxnSpPr>
        <p:spPr>
          <a:xfrm flipH="1">
            <a:off x="9642630" y="4173984"/>
            <a:ext cx="5326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C198F54-7689-42D6-ACE8-2ED0808F415A}"/>
              </a:ext>
            </a:extLst>
          </p:cNvPr>
          <p:cNvCxnSpPr>
            <a:cxnSpLocks/>
          </p:cNvCxnSpPr>
          <p:nvPr/>
        </p:nvCxnSpPr>
        <p:spPr>
          <a:xfrm flipH="1">
            <a:off x="8834763" y="3428999"/>
            <a:ext cx="2382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0DD795-5F93-4F73-87F6-9BCDD162CC74}"/>
              </a:ext>
            </a:extLst>
          </p:cNvPr>
          <p:cNvCxnSpPr>
            <a:cxnSpLocks/>
          </p:cNvCxnSpPr>
          <p:nvPr/>
        </p:nvCxnSpPr>
        <p:spPr>
          <a:xfrm flipH="1">
            <a:off x="10352844" y="3552548"/>
            <a:ext cx="2382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9FD2645-CB57-474E-A92D-D6FD2E1A4772}"/>
              </a:ext>
            </a:extLst>
          </p:cNvPr>
          <p:cNvCxnSpPr>
            <a:cxnSpLocks/>
          </p:cNvCxnSpPr>
          <p:nvPr/>
        </p:nvCxnSpPr>
        <p:spPr>
          <a:xfrm>
            <a:off x="7911484" y="1899821"/>
            <a:ext cx="1" cy="3565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229A88A-74B5-4E4B-8B41-D5482B92A50F}"/>
              </a:ext>
            </a:extLst>
          </p:cNvPr>
          <p:cNvCxnSpPr>
            <a:cxnSpLocks/>
          </p:cNvCxnSpPr>
          <p:nvPr/>
        </p:nvCxnSpPr>
        <p:spPr>
          <a:xfrm>
            <a:off x="10058401" y="2389674"/>
            <a:ext cx="1" cy="2484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82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821FDA-FB8A-D348-00E9-338909E79480}"/>
              </a:ext>
            </a:extLst>
          </p:cNvPr>
          <p:cNvSpPr>
            <a:spLocks noGrp="1"/>
          </p:cNvSpPr>
          <p:nvPr>
            <p:ph type="title"/>
          </p:nvPr>
        </p:nvSpPr>
        <p:spPr>
          <a:xfrm>
            <a:off x="838200" y="365125"/>
            <a:ext cx="10515600" cy="1325563"/>
          </a:xfrm>
        </p:spPr>
        <p:txBody>
          <a:bodyPr>
            <a:normAutofit/>
          </a:bodyPr>
          <a:lstStyle/>
          <a:p>
            <a:pPr algn="ctr"/>
            <a:r>
              <a:rPr lang="en-US" dirty="0"/>
              <a:t>Solution Path</a:t>
            </a:r>
          </a:p>
        </p:txBody>
      </p:sp>
      <p:graphicFrame>
        <p:nvGraphicFramePr>
          <p:cNvPr id="5" name="Content Placeholder 2">
            <a:extLst>
              <a:ext uri="{FF2B5EF4-FFF2-40B4-BE49-F238E27FC236}">
                <a16:creationId xmlns:a16="http://schemas.microsoft.com/office/drawing/2014/main" id="{04625604-74A0-18A9-7F02-AC9B758784B9}"/>
              </a:ext>
            </a:extLst>
          </p:cNvPr>
          <p:cNvGraphicFramePr>
            <a:graphicFrameLocks noGrp="1"/>
          </p:cNvGraphicFramePr>
          <p:nvPr>
            <p:ph idx="1"/>
            <p:extLst>
              <p:ext uri="{D42A27DB-BD31-4B8C-83A1-F6EECF244321}">
                <p14:modId xmlns:p14="http://schemas.microsoft.com/office/powerpoint/2010/main" val="19652870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01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3A7E003E-EE76-4207-A774-A645C37F1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AE8084-9D7C-D342-264D-7A8CE7F892D0}"/>
              </a:ext>
            </a:extLst>
          </p:cNvPr>
          <p:cNvSpPr>
            <a:spLocks noGrp="1"/>
          </p:cNvSpPr>
          <p:nvPr>
            <p:ph type="title"/>
          </p:nvPr>
        </p:nvSpPr>
        <p:spPr>
          <a:xfrm>
            <a:off x="838200" y="713312"/>
            <a:ext cx="3962400" cy="5431376"/>
          </a:xfrm>
        </p:spPr>
        <p:txBody>
          <a:bodyPr>
            <a:normAutofit/>
          </a:bodyPr>
          <a:lstStyle/>
          <a:p>
            <a:r>
              <a:rPr lang="en-US" dirty="0"/>
              <a:t>Why solution path Work</a:t>
            </a:r>
          </a:p>
        </p:txBody>
      </p:sp>
      <p:graphicFrame>
        <p:nvGraphicFramePr>
          <p:cNvPr id="7" name="Content Placeholder 2">
            <a:extLst>
              <a:ext uri="{FF2B5EF4-FFF2-40B4-BE49-F238E27FC236}">
                <a16:creationId xmlns:a16="http://schemas.microsoft.com/office/drawing/2014/main" id="{A81CED64-2B1A-2A6C-8BC4-0BECF8DACE8A}"/>
              </a:ext>
            </a:extLst>
          </p:cNvPr>
          <p:cNvGraphicFramePr>
            <a:graphicFrameLocks noGrp="1"/>
          </p:cNvGraphicFramePr>
          <p:nvPr>
            <p:ph idx="1"/>
            <p:extLst>
              <p:ext uri="{D42A27DB-BD31-4B8C-83A1-F6EECF244321}">
                <p14:modId xmlns:p14="http://schemas.microsoft.com/office/powerpoint/2010/main" val="2467517917"/>
              </p:ext>
            </p:extLst>
          </p:nvPr>
        </p:nvGraphicFramePr>
        <p:xfrm>
          <a:off x="5511704" y="713313"/>
          <a:ext cx="5842095"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307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2312AE26-6242-17C7-876A-54EF722B801C}"/>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a:t>Solution Overview</a:t>
            </a:r>
          </a:p>
        </p:txBody>
      </p:sp>
      <p:sp>
        <p:nvSpPr>
          <p:cNvPr id="5" name="TextBox 4">
            <a:extLst>
              <a:ext uri="{FF2B5EF4-FFF2-40B4-BE49-F238E27FC236}">
                <a16:creationId xmlns:a16="http://schemas.microsoft.com/office/drawing/2014/main" id="{B7BBE081-D8A0-A096-7DFD-48A2DC2EBE79}"/>
              </a:ext>
            </a:extLst>
          </p:cNvPr>
          <p:cNvSpPr txBox="1"/>
          <p:nvPr/>
        </p:nvSpPr>
        <p:spPr>
          <a:xfrm>
            <a:off x="1246824" y="2623381"/>
            <a:ext cx="4710094" cy="3553581"/>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1700" dirty="0"/>
              <a:t>Fact table: Facts are measurable events related to functional areas of data. </a:t>
            </a:r>
          </a:p>
          <a:p>
            <a:pPr algn="just">
              <a:lnSpc>
                <a:spcPct val="90000"/>
              </a:lnSpc>
              <a:spcAft>
                <a:spcPts val="600"/>
              </a:spcAft>
            </a:pPr>
            <a:r>
              <a:rPr lang="en-US" sz="1700" dirty="0"/>
              <a:t>Ex: Sq_ft_cost, area_purchased </a:t>
            </a:r>
          </a:p>
          <a:p>
            <a:pPr indent="-228600" algn="just">
              <a:lnSpc>
                <a:spcPct val="90000"/>
              </a:lnSpc>
              <a:spcAft>
                <a:spcPts val="600"/>
              </a:spcAft>
              <a:buFont typeface="Arial" panose="020B0604020202020204" pitchFamily="34" charset="0"/>
              <a:buChar char="•"/>
            </a:pPr>
            <a:r>
              <a:rPr lang="en-US" sz="1700" dirty="0"/>
              <a:t>Dimension tables: Dimensions are collections of reference information about facts of data. These categorize and describe facts</a:t>
            </a:r>
            <a:br>
              <a:rPr lang="en-US" sz="1700" dirty="0"/>
            </a:br>
            <a:r>
              <a:rPr lang="en-US" sz="1700" dirty="0"/>
              <a:t>Ex: Property details, Investment  details</a:t>
            </a:r>
          </a:p>
        </p:txBody>
      </p:sp>
      <p:pic>
        <p:nvPicPr>
          <p:cNvPr id="4" name="Content Placeholder 5">
            <a:extLst>
              <a:ext uri="{FF2B5EF4-FFF2-40B4-BE49-F238E27FC236}">
                <a16:creationId xmlns:a16="http://schemas.microsoft.com/office/drawing/2014/main" id="{E5A78513-CC32-D734-3C3B-0F9EC5BA021D}"/>
              </a:ext>
            </a:extLst>
          </p:cNvPr>
          <p:cNvPicPr>
            <a:picLocks noGrp="1" noChangeAspect="1"/>
          </p:cNvPicPr>
          <p:nvPr>
            <p:ph idx="1"/>
          </p:nvPr>
        </p:nvPicPr>
        <p:blipFill rotWithShape="1">
          <a:blip r:embed="rId2"/>
          <a:srcRect t="2001" r="3" b="5697"/>
          <a:stretch/>
        </p:blipFill>
        <p:spPr>
          <a:xfrm>
            <a:off x="7203742" y="3773694"/>
            <a:ext cx="4344791" cy="2656922"/>
          </a:xfrm>
          <a:prstGeom prst="rect">
            <a:avLst/>
          </a:prstGeom>
        </p:spPr>
      </p:pic>
      <p:pic>
        <p:nvPicPr>
          <p:cNvPr id="9" name="Picture 8">
            <a:extLst>
              <a:ext uri="{FF2B5EF4-FFF2-40B4-BE49-F238E27FC236}">
                <a16:creationId xmlns:a16="http://schemas.microsoft.com/office/drawing/2014/main" id="{D6BA49FB-FD64-FB2D-E031-EF691A4AB85A}"/>
              </a:ext>
            </a:extLst>
          </p:cNvPr>
          <p:cNvPicPr>
            <a:picLocks noChangeAspect="1"/>
          </p:cNvPicPr>
          <p:nvPr/>
        </p:nvPicPr>
        <p:blipFill>
          <a:blip r:embed="rId3"/>
          <a:stretch>
            <a:fillRect/>
          </a:stretch>
        </p:blipFill>
        <p:spPr>
          <a:xfrm>
            <a:off x="7203743" y="1135077"/>
            <a:ext cx="4282308" cy="2536812"/>
          </a:xfrm>
          <a:prstGeom prst="rect">
            <a:avLst/>
          </a:prstGeom>
        </p:spPr>
      </p:pic>
    </p:spTree>
    <p:extLst>
      <p:ext uri="{BB962C8B-B14F-4D97-AF65-F5344CB8AC3E}">
        <p14:creationId xmlns:p14="http://schemas.microsoft.com/office/powerpoint/2010/main" val="195514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BCE010DF-F7A7-507B-6228-742F6CDDB6DA}"/>
              </a:ext>
            </a:extLst>
          </p:cNvPr>
          <p:cNvSpPr>
            <a:spLocks noGrp="1"/>
          </p:cNvSpPr>
          <p:nvPr>
            <p:ph type="title"/>
          </p:nvPr>
        </p:nvSpPr>
        <p:spPr>
          <a:xfrm>
            <a:off x="1246824" y="643467"/>
            <a:ext cx="4772975" cy="1800526"/>
          </a:xfrm>
        </p:spPr>
        <p:txBody>
          <a:bodyPr>
            <a:normAutofit/>
          </a:bodyPr>
          <a:lstStyle/>
          <a:p>
            <a:r>
              <a:rPr lang="en-US" dirty="0"/>
              <a:t>Solution Overview</a:t>
            </a:r>
          </a:p>
        </p:txBody>
      </p:sp>
      <p:sp>
        <p:nvSpPr>
          <p:cNvPr id="3" name="Content Placeholder 2">
            <a:extLst>
              <a:ext uri="{FF2B5EF4-FFF2-40B4-BE49-F238E27FC236}">
                <a16:creationId xmlns:a16="http://schemas.microsoft.com/office/drawing/2014/main" id="{623D4AA6-01E8-3751-58E9-39AC5529B949}"/>
              </a:ext>
            </a:extLst>
          </p:cNvPr>
          <p:cNvSpPr>
            <a:spLocks noGrp="1"/>
          </p:cNvSpPr>
          <p:nvPr>
            <p:ph idx="1"/>
          </p:nvPr>
        </p:nvSpPr>
        <p:spPr>
          <a:xfrm>
            <a:off x="1246824" y="2623381"/>
            <a:ext cx="4772974" cy="3553581"/>
          </a:xfrm>
        </p:spPr>
        <p:txBody>
          <a:bodyPr>
            <a:normAutofit/>
          </a:bodyPr>
          <a:lstStyle/>
          <a:p>
            <a:pPr marL="0" indent="0" algn="just">
              <a:buNone/>
            </a:pPr>
            <a:r>
              <a:rPr lang="en-US" sz="1700" dirty="0">
                <a:effectLst>
                  <a:outerShdw blurRad="38100" dist="38100" dir="2700000" algn="tl">
                    <a:srgbClr val="000000">
                      <a:alpha val="43137"/>
                    </a:srgbClr>
                  </a:outerShdw>
                </a:effectLst>
              </a:rPr>
              <a:t>Partitioning:</a:t>
            </a:r>
          </a:p>
          <a:p>
            <a:pPr algn="just"/>
            <a:r>
              <a:rPr lang="en-US" sz="1700" dirty="0"/>
              <a:t>Purpose: Improves query performance by dividing a table into parts based on column values.</a:t>
            </a:r>
          </a:p>
          <a:p>
            <a:pPr marL="0" indent="0" algn="just">
              <a:buNone/>
            </a:pPr>
            <a:r>
              <a:rPr lang="en-US" sz="1700" dirty="0">
                <a:effectLst>
                  <a:outerShdw blurRad="38100" dist="38100" dir="2700000" algn="tl">
                    <a:srgbClr val="000000">
                      <a:alpha val="43137"/>
                    </a:srgbClr>
                  </a:outerShdw>
                </a:effectLst>
              </a:rPr>
              <a:t>Bucketing:</a:t>
            </a:r>
          </a:p>
          <a:p>
            <a:pPr algn="just"/>
            <a:r>
              <a:rPr lang="en-US" sz="1700" dirty="0"/>
              <a:t>Purpose: Further organizes data within each partition or table by dividing it into fixed-size buckets based on a hash function of a column.</a:t>
            </a:r>
          </a:p>
        </p:txBody>
      </p:sp>
      <p:pic>
        <p:nvPicPr>
          <p:cNvPr id="8" name="Picture 7">
            <a:extLst>
              <a:ext uri="{FF2B5EF4-FFF2-40B4-BE49-F238E27FC236}">
                <a16:creationId xmlns:a16="http://schemas.microsoft.com/office/drawing/2014/main" id="{0D82BEBF-0A72-9BC5-3578-A82A032452DA}"/>
              </a:ext>
            </a:extLst>
          </p:cNvPr>
          <p:cNvPicPr>
            <a:picLocks noChangeAspect="1"/>
          </p:cNvPicPr>
          <p:nvPr/>
        </p:nvPicPr>
        <p:blipFill>
          <a:blip r:embed="rId2"/>
          <a:stretch>
            <a:fillRect/>
          </a:stretch>
        </p:blipFill>
        <p:spPr>
          <a:xfrm>
            <a:off x="7043106" y="1553593"/>
            <a:ext cx="4724962" cy="649682"/>
          </a:xfrm>
          <a:prstGeom prst="rect">
            <a:avLst/>
          </a:prstGeom>
        </p:spPr>
      </p:pic>
      <p:pic>
        <p:nvPicPr>
          <p:cNvPr id="10" name="Picture 9">
            <a:extLst>
              <a:ext uri="{FF2B5EF4-FFF2-40B4-BE49-F238E27FC236}">
                <a16:creationId xmlns:a16="http://schemas.microsoft.com/office/drawing/2014/main" id="{F2C86E71-BD43-8499-0567-0325E188F2CB}"/>
              </a:ext>
            </a:extLst>
          </p:cNvPr>
          <p:cNvPicPr>
            <a:picLocks noChangeAspect="1"/>
          </p:cNvPicPr>
          <p:nvPr/>
        </p:nvPicPr>
        <p:blipFill>
          <a:blip r:embed="rId3"/>
          <a:stretch>
            <a:fillRect/>
          </a:stretch>
        </p:blipFill>
        <p:spPr>
          <a:xfrm>
            <a:off x="6968971" y="3329561"/>
            <a:ext cx="4862945" cy="3202857"/>
          </a:xfrm>
          <a:prstGeom prst="rect">
            <a:avLst/>
          </a:prstGeom>
        </p:spPr>
      </p:pic>
    </p:spTree>
    <p:extLst>
      <p:ext uri="{BB962C8B-B14F-4D97-AF65-F5344CB8AC3E}">
        <p14:creationId xmlns:p14="http://schemas.microsoft.com/office/powerpoint/2010/main" val="149745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17DD21D4-A87C-28D9-1DE1-110DF3EB4DD9}"/>
              </a:ext>
            </a:extLst>
          </p:cNvPr>
          <p:cNvSpPr>
            <a:spLocks noGrp="1"/>
          </p:cNvSpPr>
          <p:nvPr>
            <p:ph type="title"/>
          </p:nvPr>
        </p:nvSpPr>
        <p:spPr>
          <a:xfrm>
            <a:off x="838200" y="365125"/>
            <a:ext cx="10515600" cy="1325563"/>
          </a:xfrm>
        </p:spPr>
        <p:txBody>
          <a:bodyPr>
            <a:normAutofit/>
          </a:bodyPr>
          <a:lstStyle/>
          <a:p>
            <a:r>
              <a:rPr lang="en-US" dirty="0"/>
              <a:t>Results</a:t>
            </a:r>
          </a:p>
        </p:txBody>
      </p:sp>
      <p:graphicFrame>
        <p:nvGraphicFramePr>
          <p:cNvPr id="6" name="Content Placeholder 5">
            <a:extLst>
              <a:ext uri="{FF2B5EF4-FFF2-40B4-BE49-F238E27FC236}">
                <a16:creationId xmlns:a16="http://schemas.microsoft.com/office/drawing/2014/main" id="{03EBAB2B-5C8C-B397-4A47-3BC75F5473C9}"/>
              </a:ext>
            </a:extLst>
          </p:cNvPr>
          <p:cNvGraphicFramePr>
            <a:graphicFrameLocks noGrp="1"/>
          </p:cNvGraphicFramePr>
          <p:nvPr>
            <p:ph idx="1"/>
            <p:extLst>
              <p:ext uri="{D42A27DB-BD31-4B8C-83A1-F6EECF244321}">
                <p14:modId xmlns:p14="http://schemas.microsoft.com/office/powerpoint/2010/main" val="3639575330"/>
              </p:ext>
            </p:extLst>
          </p:nvPr>
        </p:nvGraphicFramePr>
        <p:xfrm>
          <a:off x="838200" y="2001902"/>
          <a:ext cx="10515600" cy="41608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2095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839</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Redefining Data Retrieval: Query Optimization in Big Data Environment (Hadoop)</vt:lpstr>
      <vt:lpstr>Project Motivation</vt:lpstr>
      <vt:lpstr>Technical Challenges</vt:lpstr>
      <vt:lpstr>Architecture</vt:lpstr>
      <vt:lpstr>Solution Path</vt:lpstr>
      <vt:lpstr>Why solution path Work</vt:lpstr>
      <vt:lpstr>Solution Overview</vt:lpstr>
      <vt:lpstr>Solution Overview</vt:lpstr>
      <vt:lpstr>Results</vt:lpstr>
      <vt:lpstr>Results</vt:lpstr>
      <vt:lpstr>Results</vt:lpstr>
      <vt:lpstr>Results</vt:lpstr>
      <vt:lpstr>Results</vt:lpstr>
      <vt:lpstr>Missing Components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Redefining Data Retrieval: Query Optimization in Big Data Environment (Hadoop)</dc:title>
  <dc:creator>Saikrishna Moturi</dc:creator>
  <cp:lastModifiedBy>PATIBANDLA SAI TEJA</cp:lastModifiedBy>
  <cp:revision>11</cp:revision>
  <dcterms:created xsi:type="dcterms:W3CDTF">2023-11-25T18:20:26Z</dcterms:created>
  <dcterms:modified xsi:type="dcterms:W3CDTF">2023-12-05T17:15:39Z</dcterms:modified>
</cp:coreProperties>
</file>