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Financial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Interactive Dashboard for Business Insights</a:t>
            </a:r>
          </a:p>
          <a:p>
            <a:r>
              <a:rPr lang="en-US" dirty="0"/>
              <a:t>Saiteja</a:t>
            </a:r>
            <a:r>
              <a:rPr dirty="0"/>
              <a:t> | Tableau | Task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an interactive dashboard for business stakeholders.</a:t>
            </a:r>
          </a:p>
          <a:p>
            <a:r>
              <a:t>Track KPIs like Sales, Profit, and Growth.</a:t>
            </a:r>
          </a:p>
          <a:p>
            <a:r>
              <a:t>Provide time-series and regional/category analysis.</a:t>
            </a:r>
          </a:p>
          <a:p>
            <a:r>
              <a:t>Enable interactivity with slicers and filters.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Tracked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Overall 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Total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Revenue minus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 ÷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Sales Growth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increase in sales over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Orders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transactions/orders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Slicers: Region, Category, Date</a:t>
            </a:r>
          </a:p>
          <a:p>
            <a:r>
              <a:t>✅ Summary Cards: Sales, Profit, Growth</a:t>
            </a:r>
          </a:p>
          <a:p>
            <a:r>
              <a:t>✅ Time-Series Charts: Monthly/Quarterly trends</a:t>
            </a:r>
          </a:p>
          <a:p>
            <a:r>
              <a:t>✅ Category/Region Analysis (Bar/Map visuals)</a:t>
            </a:r>
          </a:p>
          <a:p>
            <a:r>
              <a:t>✅ Consistent Color Theme + Clean UI</a:t>
            </a:r>
          </a:p>
          <a:p>
            <a:r>
              <a:t>✅ Drill-down Interactivity + Tooltips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AD61-8928-8DB7-1EE3-69E8E407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335F2-828A-D074-4013-252985028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8"/>
            <a:ext cx="9144000" cy="69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7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9B439A-8C1E-5F85-FB03-C992EE82F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4" y="685794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11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Region A has the highest profit margin (24%).</a:t>
            </a:r>
          </a:p>
          <a:p>
            <a:r>
              <a:t>Category X saw a 30% sales growth QoQ.</a:t>
            </a:r>
          </a:p>
          <a:p>
            <a:r>
              <a:t>Sales dip in Q2 across multiple regions.</a:t>
            </a:r>
          </a:p>
          <a:p>
            <a:r>
              <a:t>Product Line Y underperformed consistently.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Tools Used: Tableau, CSV</a:t>
            </a:r>
          </a:p>
          <a:p>
            <a:r>
              <a:rPr dirty="0"/>
              <a:t>Techniques: Data Modeling, Time Intelligence</a:t>
            </a:r>
          </a:p>
          <a:p>
            <a:r>
              <a:rPr dirty="0"/>
              <a:t>Drill-down Hierarchies, Interactive Filters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 dashboard design &amp; time-series analysis.</a:t>
            </a:r>
          </a:p>
          <a:p>
            <a:r>
              <a:t>Faced data inconsistencies and filter optimization issues.</a:t>
            </a:r>
          </a:p>
          <a:p>
            <a:r>
              <a:t>Improved visual storytelling and interactivity.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Sales &amp; Financial Dashboard</vt:lpstr>
      <vt:lpstr>Objective</vt:lpstr>
      <vt:lpstr>Key KPIs Tracked</vt:lpstr>
      <vt:lpstr>Dashboard Features</vt:lpstr>
      <vt:lpstr>PowerPoint Presentation</vt:lpstr>
      <vt:lpstr>PowerPoint Presentation</vt:lpstr>
      <vt:lpstr>Key Insights</vt:lpstr>
      <vt:lpstr>Tools &amp; Techniques</vt:lpstr>
      <vt:lpstr>Learnings &amp;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saiteja mareda</cp:lastModifiedBy>
  <cp:revision>2</cp:revision>
  <dcterms:created xsi:type="dcterms:W3CDTF">2013-01-27T09:14:16Z</dcterms:created>
  <dcterms:modified xsi:type="dcterms:W3CDTF">2025-06-05T15:50:21Z</dcterms:modified>
  <cp:category/>
</cp:coreProperties>
</file>