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6384-7F9B-BE20-04BE-9ED40A1C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2A3D4-2BC5-E3C5-B291-FC7B3950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1BB1-050D-0DEA-D90B-876C5ADA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0857-CEA4-990A-DABB-D8F0467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627A-C17F-4761-6D0E-75631C77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5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5871-DE75-CA5A-1985-98F5B86F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389E9-8EB5-1F61-5258-DBAEE679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C1A4-CF25-BAE5-B9C8-3DCFCFE9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82A6-2AA3-B178-558E-00DC7290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1A53-DF8C-30D4-478C-7774D8F3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0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EE6EC-BD1F-F998-CEA2-0DFE03475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F300-4FF0-D627-7F29-C224EB493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BFB1-E919-B565-72DB-D378DD47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40A9-A3CC-1B5C-CEAB-FDC2BA84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ADA1-4F76-57EF-53B7-2679F30C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1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329E-E409-2583-093B-32E8F52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6174-1577-9AC0-7E8A-E07E7B0B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47C4-15A1-3153-B6EA-B635465F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82DC-D74F-56DD-3DBB-28FA161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B8C4-3878-C69B-EE2F-CC3E72A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6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3F32-D721-F351-6828-49FE0D13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5D2A-F50D-EA95-38E4-B8669D0A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07C2-7807-661B-41FF-359C1C7B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6A5B-2D31-7B67-82A3-5C66EBD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C4A5-6ED8-9E72-B3EB-E64B28A4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3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3FAD-EFFB-607F-7A7C-8FD910DD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76A5-1C51-CC6A-FF82-5DCF8E93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A83FE-3AB4-ADBE-F75F-A146FB79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85D0-455F-BC20-EF92-62E8C78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068C-7FE3-B604-8F80-B6DD6C2E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EA50-1662-E4FB-E79E-60357578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D268-6FE7-C6B1-7AE6-845FC9AD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B8FFE-9138-1AC4-66BA-74F6BBED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3B711-6D48-8015-D4DF-453181306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33AB3-B88A-DBD9-FDD8-24AE57F2F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CE422-75B7-E4AB-F439-39D7B1D63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A5000-D03E-0988-BEDD-133CC7E6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34190-708A-9969-263C-B0D891B5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BEF0B-1AD3-9B9A-9E5D-8B206356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8306-2FA0-6679-8E7A-6464984D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98A9-E4FF-1D2B-D4C5-7B5C2631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4813-A38A-C8EB-8F5F-EB682545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6DDA4-5852-A089-CA06-530EC1BF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0C5A6-495B-8B54-B3CB-8ECB8F46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3E91B-8411-1A29-36CD-24E0E922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7A9F7-E6C5-5B44-D7E3-C863827D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7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03ED-7315-BABE-B099-512120BD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7AED-2F3D-F8B4-329C-84DA162D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B154A-F686-6116-DF7E-95DF7441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2574-AB64-FE7A-35E6-01645936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8799-D426-808E-3032-17146953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854C8-E4F7-8716-08C9-29C0E0CC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8E7E-C9B4-1F0B-7728-C8D802BC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84A21-F008-E8A2-04B2-01A40969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5996B-C005-0E3C-2EFE-00134AB4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09615-E790-FE7B-5E2F-C1728CE7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103B-A1AF-8972-CFE5-7EFA8F5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960DB-9710-9E57-ADE9-84CD6876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2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FB66B-ABDB-CADF-2CC1-A5C3608B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C83CC-1C38-F368-65F7-B4D2C2B5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6B464-9214-48B2-676C-DAF749FCD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47DB-863D-488A-9890-23C93F1F688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443D-88BF-AF72-76A1-9AD1A183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54D6-B664-8916-1E00-95512C4A8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1451-7017-43BD-97F9-B61F1EDAB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5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C895-904E-FA8C-792F-D87A89CD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406" y="-28303"/>
            <a:ext cx="10067109" cy="1113246"/>
          </a:xfrm>
        </p:spPr>
        <p:txBody>
          <a:bodyPr/>
          <a:lstStyle/>
          <a:p>
            <a:r>
              <a:rPr lang="en-US" b="1" dirty="0"/>
              <a:t>Music Recommendation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9169-E67F-4FF7-FCFC-92F0F8C9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1712278"/>
            <a:ext cx="11207931" cy="978671"/>
          </a:xfrm>
        </p:spPr>
        <p:txBody>
          <a:bodyPr>
            <a:normAutofit/>
          </a:bodyPr>
          <a:lstStyle/>
          <a:p>
            <a:r>
              <a:rPr lang="en-US" b="1" dirty="0"/>
              <a:t>Project Objective:- </a:t>
            </a:r>
            <a:r>
              <a:rPr lang="en-US" dirty="0"/>
              <a:t>Develop a music recommendation system using AIML to provide personalized music suggestions based on user preferences, listening history, and mood.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A5FED-0059-C5DF-1787-CBFCBB548AB6}"/>
              </a:ext>
            </a:extLst>
          </p:cNvPr>
          <p:cNvSpPr txBox="1"/>
          <p:nvPr/>
        </p:nvSpPr>
        <p:spPr>
          <a:xfrm>
            <a:off x="966650" y="2595155"/>
            <a:ext cx="98406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Algorithms Can be used :-</a:t>
            </a:r>
            <a:r>
              <a:rPr lang="en-US" sz="2800" dirty="0"/>
              <a:t> </a:t>
            </a:r>
          </a:p>
          <a:p>
            <a:r>
              <a:rPr lang="en-US" sz="1600" dirty="0"/>
              <a:t>1.Data Retrieval</a:t>
            </a:r>
          </a:p>
          <a:p>
            <a:r>
              <a:rPr lang="en-US" sz="1600" dirty="0"/>
              <a:t>2.Data Preprocessing</a:t>
            </a:r>
          </a:p>
          <a:p>
            <a:r>
              <a:rPr lang="en-US" sz="1600" dirty="0"/>
              <a:t>3.</a:t>
            </a:r>
            <a:r>
              <a:rPr lang="en-IN" sz="1600" dirty="0"/>
              <a:t> Frequency Analysis</a:t>
            </a:r>
          </a:p>
          <a:p>
            <a:r>
              <a:rPr lang="en-IN" sz="1600" dirty="0"/>
              <a:t>4. Top Songs Identification</a:t>
            </a:r>
          </a:p>
          <a:p>
            <a:r>
              <a:rPr lang="en-IN" sz="1600" dirty="0"/>
              <a:t>5. Recommendation Preparation</a:t>
            </a:r>
          </a:p>
          <a:p>
            <a:r>
              <a:rPr lang="en-IN" sz="1600" dirty="0"/>
              <a:t>6. Feedback Integration</a:t>
            </a:r>
            <a:r>
              <a:rPr lang="en-US" sz="1600" dirty="0"/>
              <a:t> </a:t>
            </a:r>
          </a:p>
          <a:p>
            <a:r>
              <a:rPr lang="en-US" sz="2800" b="1" dirty="0"/>
              <a:t> 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7C0E6-FC2A-11B2-3E03-0EA03DA47BB7}"/>
              </a:ext>
            </a:extLst>
          </p:cNvPr>
          <p:cNvSpPr txBox="1"/>
          <p:nvPr/>
        </p:nvSpPr>
        <p:spPr>
          <a:xfrm>
            <a:off x="966650" y="4668668"/>
            <a:ext cx="5515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Data-Set:- Kaggle </a:t>
            </a:r>
            <a:r>
              <a:rPr lang="en-US" sz="2800" b="1" dirty="0" err="1"/>
              <a:t>spotify</a:t>
            </a:r>
            <a:r>
              <a:rPr lang="en-US" sz="2800" b="1" dirty="0"/>
              <a:t> music dataset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486FD-C09C-E020-F252-9048FF713422}"/>
              </a:ext>
            </a:extLst>
          </p:cNvPr>
          <p:cNvSpPr txBox="1"/>
          <p:nvPr/>
        </p:nvSpPr>
        <p:spPr>
          <a:xfrm>
            <a:off x="9135291" y="4563291"/>
            <a:ext cx="2916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Members:- </a:t>
            </a:r>
          </a:p>
          <a:p>
            <a:r>
              <a:rPr lang="en-US" dirty="0"/>
              <a:t>2320040072 – B. Sai Teja</a:t>
            </a:r>
          </a:p>
          <a:p>
            <a:r>
              <a:rPr lang="en-US" dirty="0"/>
              <a:t>2320040070 – B. Sai Vardhan</a:t>
            </a:r>
          </a:p>
          <a:p>
            <a:r>
              <a:rPr lang="en-US" dirty="0"/>
              <a:t>2320040052 – T. Sai Nikhil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11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Music Recommendation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</dc:creator>
  <cp:lastModifiedBy>Sai Teja</cp:lastModifiedBy>
  <cp:revision>2</cp:revision>
  <dcterms:created xsi:type="dcterms:W3CDTF">2024-08-24T07:31:30Z</dcterms:created>
  <dcterms:modified xsi:type="dcterms:W3CDTF">2024-09-18T15:44:30Z</dcterms:modified>
</cp:coreProperties>
</file>