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78" r:id="rId3"/>
    <p:sldId id="277" r:id="rId4"/>
    <p:sldId id="276" r:id="rId5"/>
    <p:sldId id="275" r:id="rId6"/>
    <p:sldId id="280" r:id="rId7"/>
    <p:sldId id="281" r:id="rId8"/>
    <p:sldId id="282" r:id="rId9"/>
    <p:sldId id="274" r:id="rId10"/>
    <p:sldId id="283" r:id="rId11"/>
    <p:sldId id="272" r:id="rId12"/>
    <p:sldId id="271" r:id="rId13"/>
    <p:sldId id="270" r:id="rId14"/>
    <p:sldId id="269" r:id="rId15"/>
    <p:sldId id="268" r:id="rId16"/>
    <p:sldId id="264" r:id="rId17"/>
    <p:sldId id="263" r:id="rId18"/>
    <p:sldId id="262" r:id="rId19"/>
    <p:sldId id="260" r:id="rId20"/>
    <p:sldId id="257" r:id="rId21"/>
    <p:sldId id="25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17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C8A34-7AAD-690C-9134-77101B1430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EEA648-2D98-3F95-B750-3BBB0C889E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B64E91-7793-53D3-E007-680DBFEA657D}"/>
              </a:ext>
            </a:extLst>
          </p:cNvPr>
          <p:cNvSpPr>
            <a:spLocks noGrp="1"/>
          </p:cNvSpPr>
          <p:nvPr>
            <p:ph type="dt" sz="half" idx="10"/>
          </p:nvPr>
        </p:nvSpPr>
        <p:spPr/>
        <p:txBody>
          <a:bodyPr/>
          <a:lstStyle/>
          <a:p>
            <a:fld id="{03C2AD20-A512-4CDF-8F46-F04139BD1D33}" type="datetimeFigureOut">
              <a:rPr lang="en-IN" smtClean="0"/>
              <a:t>17-05-2023</a:t>
            </a:fld>
            <a:endParaRPr lang="en-IN"/>
          </a:p>
        </p:txBody>
      </p:sp>
      <p:sp>
        <p:nvSpPr>
          <p:cNvPr id="5" name="Footer Placeholder 4">
            <a:extLst>
              <a:ext uri="{FF2B5EF4-FFF2-40B4-BE49-F238E27FC236}">
                <a16:creationId xmlns:a16="http://schemas.microsoft.com/office/drawing/2014/main" id="{FDBBDD56-B7FF-C56E-3401-D28A5AE776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4D4E75-2E75-C4C5-E215-9A96575E7EFA}"/>
              </a:ext>
            </a:extLst>
          </p:cNvPr>
          <p:cNvSpPr>
            <a:spLocks noGrp="1"/>
          </p:cNvSpPr>
          <p:nvPr>
            <p:ph type="sldNum" sz="quarter" idx="12"/>
          </p:nvPr>
        </p:nvSpPr>
        <p:spPr/>
        <p:txBody>
          <a:bodyPr/>
          <a:lstStyle/>
          <a:p>
            <a:fld id="{5E8BD272-D911-4445-B8A4-E6C5771FD617}" type="slidenum">
              <a:rPr lang="en-IN" smtClean="0"/>
              <a:t>‹#›</a:t>
            </a:fld>
            <a:endParaRPr lang="en-IN"/>
          </a:p>
        </p:txBody>
      </p:sp>
    </p:spTree>
    <p:extLst>
      <p:ext uri="{BB962C8B-B14F-4D97-AF65-F5344CB8AC3E}">
        <p14:creationId xmlns:p14="http://schemas.microsoft.com/office/powerpoint/2010/main" val="1384700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C887-A9F4-B0BB-1C3C-418A2DA1CF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F42FEE-3D7D-5A5A-FB17-4294E4F586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747D55-BEE0-7E6F-3877-71655B83D095}"/>
              </a:ext>
            </a:extLst>
          </p:cNvPr>
          <p:cNvSpPr>
            <a:spLocks noGrp="1"/>
          </p:cNvSpPr>
          <p:nvPr>
            <p:ph type="dt" sz="half" idx="10"/>
          </p:nvPr>
        </p:nvSpPr>
        <p:spPr/>
        <p:txBody>
          <a:bodyPr/>
          <a:lstStyle/>
          <a:p>
            <a:fld id="{03C2AD20-A512-4CDF-8F46-F04139BD1D33}" type="datetimeFigureOut">
              <a:rPr lang="en-IN" smtClean="0"/>
              <a:t>17-05-2023</a:t>
            </a:fld>
            <a:endParaRPr lang="en-IN"/>
          </a:p>
        </p:txBody>
      </p:sp>
      <p:sp>
        <p:nvSpPr>
          <p:cNvPr id="5" name="Footer Placeholder 4">
            <a:extLst>
              <a:ext uri="{FF2B5EF4-FFF2-40B4-BE49-F238E27FC236}">
                <a16:creationId xmlns:a16="http://schemas.microsoft.com/office/drawing/2014/main" id="{32F419C5-19C8-0CAC-D85C-8F7E54DC80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8A7E59-F721-B7BC-1967-F918FED982A2}"/>
              </a:ext>
            </a:extLst>
          </p:cNvPr>
          <p:cNvSpPr>
            <a:spLocks noGrp="1"/>
          </p:cNvSpPr>
          <p:nvPr>
            <p:ph type="sldNum" sz="quarter" idx="12"/>
          </p:nvPr>
        </p:nvSpPr>
        <p:spPr/>
        <p:txBody>
          <a:bodyPr/>
          <a:lstStyle/>
          <a:p>
            <a:fld id="{5E8BD272-D911-4445-B8A4-E6C5771FD617}" type="slidenum">
              <a:rPr lang="en-IN" smtClean="0"/>
              <a:t>‹#›</a:t>
            </a:fld>
            <a:endParaRPr lang="en-IN"/>
          </a:p>
        </p:txBody>
      </p:sp>
    </p:spTree>
    <p:extLst>
      <p:ext uri="{BB962C8B-B14F-4D97-AF65-F5344CB8AC3E}">
        <p14:creationId xmlns:p14="http://schemas.microsoft.com/office/powerpoint/2010/main" val="1241803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5CDF0B-2435-F6EA-0F35-BE93EDA068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6A5E3E-6A1F-282C-BFC4-429372FC33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8A39A8-4B60-45CF-1E4D-6C7B0B777B90}"/>
              </a:ext>
            </a:extLst>
          </p:cNvPr>
          <p:cNvSpPr>
            <a:spLocks noGrp="1"/>
          </p:cNvSpPr>
          <p:nvPr>
            <p:ph type="dt" sz="half" idx="10"/>
          </p:nvPr>
        </p:nvSpPr>
        <p:spPr/>
        <p:txBody>
          <a:bodyPr/>
          <a:lstStyle/>
          <a:p>
            <a:fld id="{03C2AD20-A512-4CDF-8F46-F04139BD1D33}" type="datetimeFigureOut">
              <a:rPr lang="en-IN" smtClean="0"/>
              <a:t>17-05-2023</a:t>
            </a:fld>
            <a:endParaRPr lang="en-IN"/>
          </a:p>
        </p:txBody>
      </p:sp>
      <p:sp>
        <p:nvSpPr>
          <p:cNvPr id="5" name="Footer Placeholder 4">
            <a:extLst>
              <a:ext uri="{FF2B5EF4-FFF2-40B4-BE49-F238E27FC236}">
                <a16:creationId xmlns:a16="http://schemas.microsoft.com/office/drawing/2014/main" id="{BEF73C0E-FA06-87B9-5B32-F09474D647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6385E2-59AC-C5C7-83CC-A261DB526F16}"/>
              </a:ext>
            </a:extLst>
          </p:cNvPr>
          <p:cNvSpPr>
            <a:spLocks noGrp="1"/>
          </p:cNvSpPr>
          <p:nvPr>
            <p:ph type="sldNum" sz="quarter" idx="12"/>
          </p:nvPr>
        </p:nvSpPr>
        <p:spPr/>
        <p:txBody>
          <a:bodyPr/>
          <a:lstStyle/>
          <a:p>
            <a:fld id="{5E8BD272-D911-4445-B8A4-E6C5771FD617}" type="slidenum">
              <a:rPr lang="en-IN" smtClean="0"/>
              <a:t>‹#›</a:t>
            </a:fld>
            <a:endParaRPr lang="en-IN"/>
          </a:p>
        </p:txBody>
      </p:sp>
    </p:spTree>
    <p:extLst>
      <p:ext uri="{BB962C8B-B14F-4D97-AF65-F5344CB8AC3E}">
        <p14:creationId xmlns:p14="http://schemas.microsoft.com/office/powerpoint/2010/main" val="768153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4EF48-60C3-91C8-9F97-A9C104075B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E36550-09A7-5895-B59E-03C632E9FB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CE388A-92F8-A9DE-9229-91A984B6C211}"/>
              </a:ext>
            </a:extLst>
          </p:cNvPr>
          <p:cNvSpPr>
            <a:spLocks noGrp="1"/>
          </p:cNvSpPr>
          <p:nvPr>
            <p:ph type="dt" sz="half" idx="10"/>
          </p:nvPr>
        </p:nvSpPr>
        <p:spPr/>
        <p:txBody>
          <a:bodyPr/>
          <a:lstStyle/>
          <a:p>
            <a:fld id="{03C2AD20-A512-4CDF-8F46-F04139BD1D33}" type="datetimeFigureOut">
              <a:rPr lang="en-IN" smtClean="0"/>
              <a:t>17-05-2023</a:t>
            </a:fld>
            <a:endParaRPr lang="en-IN"/>
          </a:p>
        </p:txBody>
      </p:sp>
      <p:sp>
        <p:nvSpPr>
          <p:cNvPr id="5" name="Footer Placeholder 4">
            <a:extLst>
              <a:ext uri="{FF2B5EF4-FFF2-40B4-BE49-F238E27FC236}">
                <a16:creationId xmlns:a16="http://schemas.microsoft.com/office/drawing/2014/main" id="{300FE640-5498-85B8-8D20-B316CD7782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4EDB49-33E8-4FC4-EBDB-82FA8165F5D7}"/>
              </a:ext>
            </a:extLst>
          </p:cNvPr>
          <p:cNvSpPr>
            <a:spLocks noGrp="1"/>
          </p:cNvSpPr>
          <p:nvPr>
            <p:ph type="sldNum" sz="quarter" idx="12"/>
          </p:nvPr>
        </p:nvSpPr>
        <p:spPr/>
        <p:txBody>
          <a:bodyPr/>
          <a:lstStyle/>
          <a:p>
            <a:fld id="{5E8BD272-D911-4445-B8A4-E6C5771FD617}" type="slidenum">
              <a:rPr lang="en-IN" smtClean="0"/>
              <a:t>‹#›</a:t>
            </a:fld>
            <a:endParaRPr lang="en-IN"/>
          </a:p>
        </p:txBody>
      </p:sp>
    </p:spTree>
    <p:extLst>
      <p:ext uri="{BB962C8B-B14F-4D97-AF65-F5344CB8AC3E}">
        <p14:creationId xmlns:p14="http://schemas.microsoft.com/office/powerpoint/2010/main" val="376384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50210-8E07-9480-210B-6E671A1222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79B0E4-83A0-831F-AB44-ACF53E5353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84F740-6765-2E12-4620-116903463937}"/>
              </a:ext>
            </a:extLst>
          </p:cNvPr>
          <p:cNvSpPr>
            <a:spLocks noGrp="1"/>
          </p:cNvSpPr>
          <p:nvPr>
            <p:ph type="dt" sz="half" idx="10"/>
          </p:nvPr>
        </p:nvSpPr>
        <p:spPr/>
        <p:txBody>
          <a:bodyPr/>
          <a:lstStyle/>
          <a:p>
            <a:fld id="{03C2AD20-A512-4CDF-8F46-F04139BD1D33}" type="datetimeFigureOut">
              <a:rPr lang="en-IN" smtClean="0"/>
              <a:t>17-05-2023</a:t>
            </a:fld>
            <a:endParaRPr lang="en-IN"/>
          </a:p>
        </p:txBody>
      </p:sp>
      <p:sp>
        <p:nvSpPr>
          <p:cNvPr id="5" name="Footer Placeholder 4">
            <a:extLst>
              <a:ext uri="{FF2B5EF4-FFF2-40B4-BE49-F238E27FC236}">
                <a16:creationId xmlns:a16="http://schemas.microsoft.com/office/drawing/2014/main" id="{BAAAB620-75CC-9882-C0D0-27448BAF8E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C62947-C86F-AD3C-17CB-B67C30281090}"/>
              </a:ext>
            </a:extLst>
          </p:cNvPr>
          <p:cNvSpPr>
            <a:spLocks noGrp="1"/>
          </p:cNvSpPr>
          <p:nvPr>
            <p:ph type="sldNum" sz="quarter" idx="12"/>
          </p:nvPr>
        </p:nvSpPr>
        <p:spPr/>
        <p:txBody>
          <a:bodyPr/>
          <a:lstStyle/>
          <a:p>
            <a:fld id="{5E8BD272-D911-4445-B8A4-E6C5771FD617}" type="slidenum">
              <a:rPr lang="en-IN" smtClean="0"/>
              <a:t>‹#›</a:t>
            </a:fld>
            <a:endParaRPr lang="en-IN"/>
          </a:p>
        </p:txBody>
      </p:sp>
    </p:spTree>
    <p:extLst>
      <p:ext uri="{BB962C8B-B14F-4D97-AF65-F5344CB8AC3E}">
        <p14:creationId xmlns:p14="http://schemas.microsoft.com/office/powerpoint/2010/main" val="2220966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8F7A9-F802-787D-2F40-4530482542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5F3C1B-6C01-34FA-9B20-7AD2D232D0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D9CA79-CC5A-EDCE-9CB5-C3BC730B85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07B61A-8493-ED29-3CCD-2658D5BF499A}"/>
              </a:ext>
            </a:extLst>
          </p:cNvPr>
          <p:cNvSpPr>
            <a:spLocks noGrp="1"/>
          </p:cNvSpPr>
          <p:nvPr>
            <p:ph type="dt" sz="half" idx="10"/>
          </p:nvPr>
        </p:nvSpPr>
        <p:spPr/>
        <p:txBody>
          <a:bodyPr/>
          <a:lstStyle/>
          <a:p>
            <a:fld id="{03C2AD20-A512-4CDF-8F46-F04139BD1D33}" type="datetimeFigureOut">
              <a:rPr lang="en-IN" smtClean="0"/>
              <a:t>17-05-2023</a:t>
            </a:fld>
            <a:endParaRPr lang="en-IN"/>
          </a:p>
        </p:txBody>
      </p:sp>
      <p:sp>
        <p:nvSpPr>
          <p:cNvPr id="6" name="Footer Placeholder 5">
            <a:extLst>
              <a:ext uri="{FF2B5EF4-FFF2-40B4-BE49-F238E27FC236}">
                <a16:creationId xmlns:a16="http://schemas.microsoft.com/office/drawing/2014/main" id="{FC71AE8F-3468-45EB-08B1-FFE46AB532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85F73E-C11E-7678-52E3-55E2E531EB26}"/>
              </a:ext>
            </a:extLst>
          </p:cNvPr>
          <p:cNvSpPr>
            <a:spLocks noGrp="1"/>
          </p:cNvSpPr>
          <p:nvPr>
            <p:ph type="sldNum" sz="quarter" idx="12"/>
          </p:nvPr>
        </p:nvSpPr>
        <p:spPr/>
        <p:txBody>
          <a:bodyPr/>
          <a:lstStyle/>
          <a:p>
            <a:fld id="{5E8BD272-D911-4445-B8A4-E6C5771FD617}" type="slidenum">
              <a:rPr lang="en-IN" smtClean="0"/>
              <a:t>‹#›</a:t>
            </a:fld>
            <a:endParaRPr lang="en-IN"/>
          </a:p>
        </p:txBody>
      </p:sp>
    </p:spTree>
    <p:extLst>
      <p:ext uri="{BB962C8B-B14F-4D97-AF65-F5344CB8AC3E}">
        <p14:creationId xmlns:p14="http://schemas.microsoft.com/office/powerpoint/2010/main" val="2581003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DE7D-D9ED-03E0-152D-67973F959C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2CD501-980C-4476-1DFC-3ABD49204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0FE53-096C-8157-CD15-455EB9809C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3646DA-EF93-3AD7-59DB-6882BD5471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C327E-4634-2E4A-C14C-6A1063A44C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67B5B0-903E-474B-B4E2-8CD8AEC5CB1B}"/>
              </a:ext>
            </a:extLst>
          </p:cNvPr>
          <p:cNvSpPr>
            <a:spLocks noGrp="1"/>
          </p:cNvSpPr>
          <p:nvPr>
            <p:ph type="dt" sz="half" idx="10"/>
          </p:nvPr>
        </p:nvSpPr>
        <p:spPr/>
        <p:txBody>
          <a:bodyPr/>
          <a:lstStyle/>
          <a:p>
            <a:fld id="{03C2AD20-A512-4CDF-8F46-F04139BD1D33}" type="datetimeFigureOut">
              <a:rPr lang="en-IN" smtClean="0"/>
              <a:t>17-05-2023</a:t>
            </a:fld>
            <a:endParaRPr lang="en-IN"/>
          </a:p>
        </p:txBody>
      </p:sp>
      <p:sp>
        <p:nvSpPr>
          <p:cNvPr id="8" name="Footer Placeholder 7">
            <a:extLst>
              <a:ext uri="{FF2B5EF4-FFF2-40B4-BE49-F238E27FC236}">
                <a16:creationId xmlns:a16="http://schemas.microsoft.com/office/drawing/2014/main" id="{69BBE6F2-16E0-8597-D328-E7C290898E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7F0477-15A7-8DA0-AC1D-A89F3D1A53ED}"/>
              </a:ext>
            </a:extLst>
          </p:cNvPr>
          <p:cNvSpPr>
            <a:spLocks noGrp="1"/>
          </p:cNvSpPr>
          <p:nvPr>
            <p:ph type="sldNum" sz="quarter" idx="12"/>
          </p:nvPr>
        </p:nvSpPr>
        <p:spPr/>
        <p:txBody>
          <a:bodyPr/>
          <a:lstStyle/>
          <a:p>
            <a:fld id="{5E8BD272-D911-4445-B8A4-E6C5771FD617}" type="slidenum">
              <a:rPr lang="en-IN" smtClean="0"/>
              <a:t>‹#›</a:t>
            </a:fld>
            <a:endParaRPr lang="en-IN"/>
          </a:p>
        </p:txBody>
      </p:sp>
    </p:spTree>
    <p:extLst>
      <p:ext uri="{BB962C8B-B14F-4D97-AF65-F5344CB8AC3E}">
        <p14:creationId xmlns:p14="http://schemas.microsoft.com/office/powerpoint/2010/main" val="4250331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0664-6BDD-B677-AF2B-D888FE1D10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E96885-3D9A-43EF-2A9F-D9F7A4351B9F}"/>
              </a:ext>
            </a:extLst>
          </p:cNvPr>
          <p:cNvSpPr>
            <a:spLocks noGrp="1"/>
          </p:cNvSpPr>
          <p:nvPr>
            <p:ph type="dt" sz="half" idx="10"/>
          </p:nvPr>
        </p:nvSpPr>
        <p:spPr/>
        <p:txBody>
          <a:bodyPr/>
          <a:lstStyle/>
          <a:p>
            <a:fld id="{03C2AD20-A512-4CDF-8F46-F04139BD1D33}" type="datetimeFigureOut">
              <a:rPr lang="en-IN" smtClean="0"/>
              <a:t>17-05-2023</a:t>
            </a:fld>
            <a:endParaRPr lang="en-IN"/>
          </a:p>
        </p:txBody>
      </p:sp>
      <p:sp>
        <p:nvSpPr>
          <p:cNvPr id="4" name="Footer Placeholder 3">
            <a:extLst>
              <a:ext uri="{FF2B5EF4-FFF2-40B4-BE49-F238E27FC236}">
                <a16:creationId xmlns:a16="http://schemas.microsoft.com/office/drawing/2014/main" id="{C436B60D-D278-AAF3-8AEC-7EB2878989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B64511-7E97-E711-D2F6-F218535CD82C}"/>
              </a:ext>
            </a:extLst>
          </p:cNvPr>
          <p:cNvSpPr>
            <a:spLocks noGrp="1"/>
          </p:cNvSpPr>
          <p:nvPr>
            <p:ph type="sldNum" sz="quarter" idx="12"/>
          </p:nvPr>
        </p:nvSpPr>
        <p:spPr/>
        <p:txBody>
          <a:bodyPr/>
          <a:lstStyle/>
          <a:p>
            <a:fld id="{5E8BD272-D911-4445-B8A4-E6C5771FD617}" type="slidenum">
              <a:rPr lang="en-IN" smtClean="0"/>
              <a:t>‹#›</a:t>
            </a:fld>
            <a:endParaRPr lang="en-IN"/>
          </a:p>
        </p:txBody>
      </p:sp>
    </p:spTree>
    <p:extLst>
      <p:ext uri="{BB962C8B-B14F-4D97-AF65-F5344CB8AC3E}">
        <p14:creationId xmlns:p14="http://schemas.microsoft.com/office/powerpoint/2010/main" val="250998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425EEF-0A03-1A6E-58F9-EEDB0F988A7E}"/>
              </a:ext>
            </a:extLst>
          </p:cNvPr>
          <p:cNvSpPr>
            <a:spLocks noGrp="1"/>
          </p:cNvSpPr>
          <p:nvPr>
            <p:ph type="dt" sz="half" idx="10"/>
          </p:nvPr>
        </p:nvSpPr>
        <p:spPr/>
        <p:txBody>
          <a:bodyPr/>
          <a:lstStyle/>
          <a:p>
            <a:fld id="{03C2AD20-A512-4CDF-8F46-F04139BD1D33}" type="datetimeFigureOut">
              <a:rPr lang="en-IN" smtClean="0"/>
              <a:t>17-05-2023</a:t>
            </a:fld>
            <a:endParaRPr lang="en-IN"/>
          </a:p>
        </p:txBody>
      </p:sp>
      <p:sp>
        <p:nvSpPr>
          <p:cNvPr id="3" name="Footer Placeholder 2">
            <a:extLst>
              <a:ext uri="{FF2B5EF4-FFF2-40B4-BE49-F238E27FC236}">
                <a16:creationId xmlns:a16="http://schemas.microsoft.com/office/drawing/2014/main" id="{B8C2EE37-2B2C-1C8B-E3EC-016C030DE1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3ADE07-0980-D383-3382-81725A576BF6}"/>
              </a:ext>
            </a:extLst>
          </p:cNvPr>
          <p:cNvSpPr>
            <a:spLocks noGrp="1"/>
          </p:cNvSpPr>
          <p:nvPr>
            <p:ph type="sldNum" sz="quarter" idx="12"/>
          </p:nvPr>
        </p:nvSpPr>
        <p:spPr/>
        <p:txBody>
          <a:bodyPr/>
          <a:lstStyle/>
          <a:p>
            <a:fld id="{5E8BD272-D911-4445-B8A4-E6C5771FD617}" type="slidenum">
              <a:rPr lang="en-IN" smtClean="0"/>
              <a:t>‹#›</a:t>
            </a:fld>
            <a:endParaRPr lang="en-IN"/>
          </a:p>
        </p:txBody>
      </p:sp>
    </p:spTree>
    <p:extLst>
      <p:ext uri="{BB962C8B-B14F-4D97-AF65-F5344CB8AC3E}">
        <p14:creationId xmlns:p14="http://schemas.microsoft.com/office/powerpoint/2010/main" val="188827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D04F-3055-4794-6FC3-B088CD84E6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2781F9-4CC5-0236-6C0F-76C73ADCCE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E3C714-6087-C87F-CB5F-FA419CF0F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89F524-8FB7-C455-3590-F772394ECEE8}"/>
              </a:ext>
            </a:extLst>
          </p:cNvPr>
          <p:cNvSpPr>
            <a:spLocks noGrp="1"/>
          </p:cNvSpPr>
          <p:nvPr>
            <p:ph type="dt" sz="half" idx="10"/>
          </p:nvPr>
        </p:nvSpPr>
        <p:spPr/>
        <p:txBody>
          <a:bodyPr/>
          <a:lstStyle/>
          <a:p>
            <a:fld id="{03C2AD20-A512-4CDF-8F46-F04139BD1D33}" type="datetimeFigureOut">
              <a:rPr lang="en-IN" smtClean="0"/>
              <a:t>17-05-2023</a:t>
            </a:fld>
            <a:endParaRPr lang="en-IN"/>
          </a:p>
        </p:txBody>
      </p:sp>
      <p:sp>
        <p:nvSpPr>
          <p:cNvPr id="6" name="Footer Placeholder 5">
            <a:extLst>
              <a:ext uri="{FF2B5EF4-FFF2-40B4-BE49-F238E27FC236}">
                <a16:creationId xmlns:a16="http://schemas.microsoft.com/office/drawing/2014/main" id="{CF11D08D-C97B-7DAF-E7FB-7B9F35A7A6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0D8695-786A-6D73-36CE-E377BA31B198}"/>
              </a:ext>
            </a:extLst>
          </p:cNvPr>
          <p:cNvSpPr>
            <a:spLocks noGrp="1"/>
          </p:cNvSpPr>
          <p:nvPr>
            <p:ph type="sldNum" sz="quarter" idx="12"/>
          </p:nvPr>
        </p:nvSpPr>
        <p:spPr/>
        <p:txBody>
          <a:bodyPr/>
          <a:lstStyle/>
          <a:p>
            <a:fld id="{5E8BD272-D911-4445-B8A4-E6C5771FD617}" type="slidenum">
              <a:rPr lang="en-IN" smtClean="0"/>
              <a:t>‹#›</a:t>
            </a:fld>
            <a:endParaRPr lang="en-IN"/>
          </a:p>
        </p:txBody>
      </p:sp>
    </p:spTree>
    <p:extLst>
      <p:ext uri="{BB962C8B-B14F-4D97-AF65-F5344CB8AC3E}">
        <p14:creationId xmlns:p14="http://schemas.microsoft.com/office/powerpoint/2010/main" val="407130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4AE1E-AFCE-C268-8504-7A00C34C49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07F839-4CC3-82F7-1B45-8C35A5745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E06FFD-F6A4-D391-6639-41CFD18D7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1DD31-DE1D-9A68-6D28-EDF5497E92DC}"/>
              </a:ext>
            </a:extLst>
          </p:cNvPr>
          <p:cNvSpPr>
            <a:spLocks noGrp="1"/>
          </p:cNvSpPr>
          <p:nvPr>
            <p:ph type="dt" sz="half" idx="10"/>
          </p:nvPr>
        </p:nvSpPr>
        <p:spPr/>
        <p:txBody>
          <a:bodyPr/>
          <a:lstStyle/>
          <a:p>
            <a:fld id="{03C2AD20-A512-4CDF-8F46-F04139BD1D33}" type="datetimeFigureOut">
              <a:rPr lang="en-IN" smtClean="0"/>
              <a:t>17-05-2023</a:t>
            </a:fld>
            <a:endParaRPr lang="en-IN"/>
          </a:p>
        </p:txBody>
      </p:sp>
      <p:sp>
        <p:nvSpPr>
          <p:cNvPr id="6" name="Footer Placeholder 5">
            <a:extLst>
              <a:ext uri="{FF2B5EF4-FFF2-40B4-BE49-F238E27FC236}">
                <a16:creationId xmlns:a16="http://schemas.microsoft.com/office/drawing/2014/main" id="{F9D43B22-BD8F-E63D-CE25-EEEBC8DA9B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598875-ACA3-1995-5D39-527B42998227}"/>
              </a:ext>
            </a:extLst>
          </p:cNvPr>
          <p:cNvSpPr>
            <a:spLocks noGrp="1"/>
          </p:cNvSpPr>
          <p:nvPr>
            <p:ph type="sldNum" sz="quarter" idx="12"/>
          </p:nvPr>
        </p:nvSpPr>
        <p:spPr/>
        <p:txBody>
          <a:bodyPr/>
          <a:lstStyle/>
          <a:p>
            <a:fld id="{5E8BD272-D911-4445-B8A4-E6C5771FD617}" type="slidenum">
              <a:rPr lang="en-IN" smtClean="0"/>
              <a:t>‹#›</a:t>
            </a:fld>
            <a:endParaRPr lang="en-IN"/>
          </a:p>
        </p:txBody>
      </p:sp>
    </p:spTree>
    <p:extLst>
      <p:ext uri="{BB962C8B-B14F-4D97-AF65-F5344CB8AC3E}">
        <p14:creationId xmlns:p14="http://schemas.microsoft.com/office/powerpoint/2010/main" val="3136140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E65EC2-BDDF-2C4F-3600-D9AC2954A0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49AD6A-701A-C0C0-BDD0-4E71E14660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B1FEE6-F71F-E20C-D234-65E47A1CF6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C2AD20-A512-4CDF-8F46-F04139BD1D33}" type="datetimeFigureOut">
              <a:rPr lang="en-IN" smtClean="0"/>
              <a:t>17-05-2023</a:t>
            </a:fld>
            <a:endParaRPr lang="en-IN"/>
          </a:p>
        </p:txBody>
      </p:sp>
      <p:sp>
        <p:nvSpPr>
          <p:cNvPr id="5" name="Footer Placeholder 4">
            <a:extLst>
              <a:ext uri="{FF2B5EF4-FFF2-40B4-BE49-F238E27FC236}">
                <a16:creationId xmlns:a16="http://schemas.microsoft.com/office/drawing/2014/main" id="{8E09D3AF-40CD-6C06-D8AD-58B13CF590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58B294-D764-7EF5-0CB7-275F1B81D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BD272-D911-4445-B8A4-E6C5771FD617}" type="slidenum">
              <a:rPr lang="en-IN" smtClean="0"/>
              <a:t>‹#›</a:t>
            </a:fld>
            <a:endParaRPr lang="en-IN"/>
          </a:p>
        </p:txBody>
      </p:sp>
    </p:spTree>
    <p:extLst>
      <p:ext uri="{BB962C8B-B14F-4D97-AF65-F5344CB8AC3E}">
        <p14:creationId xmlns:p14="http://schemas.microsoft.com/office/powerpoint/2010/main" val="1339670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aitejadl-d-l-sai-teja-di-portfoliod-lsai-teja-portfolio-3pw838.streamlit.app/"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3" Type="http://schemas.openxmlformats.org/officeDocument/2006/relationships/image" Target="../media/image2.jpeg"/><Relationship Id="rId18" Type="http://schemas.openxmlformats.org/officeDocument/2006/relationships/image" Target="../media/image4.jpeg"/><Relationship Id="rId26" Type="http://schemas.openxmlformats.org/officeDocument/2006/relationships/image" Target="../media/image8.jpeg"/><Relationship Id="rId39" Type="http://schemas.openxmlformats.org/officeDocument/2006/relationships/slide" Target="slide20.xml"/><Relationship Id="rId21" Type="http://schemas.openxmlformats.org/officeDocument/2006/relationships/slide" Target="slide10.xml"/><Relationship Id="rId34" Type="http://schemas.openxmlformats.org/officeDocument/2006/relationships/image" Target="../media/image13.jpeg"/><Relationship Id="rId42" Type="http://schemas.openxmlformats.org/officeDocument/2006/relationships/image" Target="../media/image17.png"/><Relationship Id="rId7" Type="http://schemas.openxmlformats.org/officeDocument/2006/relationships/image" Target="../media/image32.png"/><Relationship Id="rId2" Type="http://schemas.openxmlformats.org/officeDocument/2006/relationships/image" Target="../media/image27.png"/><Relationship Id="rId16" Type="http://schemas.microsoft.com/office/2007/relationships/hdphoto" Target="../media/hdphoto1.wdp"/><Relationship Id="rId20" Type="http://schemas.openxmlformats.org/officeDocument/2006/relationships/image" Target="../media/image5.jpeg"/><Relationship Id="rId29" Type="http://schemas.openxmlformats.org/officeDocument/2006/relationships/slide" Target="slide15.xml"/><Relationship Id="rId41" Type="http://schemas.openxmlformats.org/officeDocument/2006/relationships/slide" Target="slide21.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1.png"/><Relationship Id="rId24" Type="http://schemas.openxmlformats.org/officeDocument/2006/relationships/image" Target="../media/image7.jpeg"/><Relationship Id="rId32" Type="http://schemas.openxmlformats.org/officeDocument/2006/relationships/image" Target="../media/image12.jpeg"/><Relationship Id="rId37" Type="http://schemas.openxmlformats.org/officeDocument/2006/relationships/slide" Target="slide19.xml"/><Relationship Id="rId40" Type="http://schemas.openxmlformats.org/officeDocument/2006/relationships/image" Target="../media/image16.jpeg"/><Relationship Id="rId5" Type="http://schemas.openxmlformats.org/officeDocument/2006/relationships/image" Target="../media/image30.png"/><Relationship Id="rId15" Type="http://schemas.openxmlformats.org/officeDocument/2006/relationships/image" Target="../media/image3.png"/><Relationship Id="rId23" Type="http://schemas.openxmlformats.org/officeDocument/2006/relationships/slide" Target="slide11.xml"/><Relationship Id="rId28" Type="http://schemas.openxmlformats.org/officeDocument/2006/relationships/image" Target="../media/image10.jpeg"/><Relationship Id="rId36" Type="http://schemas.openxmlformats.org/officeDocument/2006/relationships/image" Target="../media/image14.jpeg"/><Relationship Id="rId10" Type="http://schemas.openxmlformats.org/officeDocument/2006/relationships/slide" Target="slide2.xml"/><Relationship Id="rId19" Type="http://schemas.openxmlformats.org/officeDocument/2006/relationships/slide" Target="slide9.xml"/><Relationship Id="rId31" Type="http://schemas.openxmlformats.org/officeDocument/2006/relationships/slide" Target="slide16.xml"/><Relationship Id="rId4" Type="http://schemas.openxmlformats.org/officeDocument/2006/relationships/image" Target="../media/image29.png"/><Relationship Id="rId9" Type="http://schemas.openxmlformats.org/officeDocument/2006/relationships/image" Target="../media/image9.jpeg"/><Relationship Id="rId14" Type="http://schemas.openxmlformats.org/officeDocument/2006/relationships/slide" Target="slide4.xml"/><Relationship Id="rId22" Type="http://schemas.openxmlformats.org/officeDocument/2006/relationships/image" Target="../media/image6.jpeg"/><Relationship Id="rId27" Type="http://schemas.openxmlformats.org/officeDocument/2006/relationships/slide" Target="slide14.xml"/><Relationship Id="rId30" Type="http://schemas.openxmlformats.org/officeDocument/2006/relationships/image" Target="../media/image11.jpeg"/><Relationship Id="rId35" Type="http://schemas.openxmlformats.org/officeDocument/2006/relationships/slide" Target="slide18.xml"/><Relationship Id="rId8" Type="http://schemas.openxmlformats.org/officeDocument/2006/relationships/slide" Target="slide13.xml"/><Relationship Id="rId3" Type="http://schemas.openxmlformats.org/officeDocument/2006/relationships/image" Target="../media/image28.png"/><Relationship Id="rId12" Type="http://schemas.openxmlformats.org/officeDocument/2006/relationships/slide" Target="slide3.xml"/><Relationship Id="rId17" Type="http://schemas.openxmlformats.org/officeDocument/2006/relationships/slide" Target="slide5.xml"/><Relationship Id="rId25" Type="http://schemas.openxmlformats.org/officeDocument/2006/relationships/slide" Target="slide12.xml"/><Relationship Id="rId33" Type="http://schemas.openxmlformats.org/officeDocument/2006/relationships/slide" Target="slide17.xml"/><Relationship Id="rId38" Type="http://schemas.openxmlformats.org/officeDocument/2006/relationships/image" Target="../media/image15.jpeg"/></Relationships>
</file>

<file path=ppt/slides/_rels/slide11.xml.rels><?xml version="1.0" encoding="UTF-8" standalone="yes"?>
<Relationships xmlns="http://schemas.openxmlformats.org/package/2006/relationships"><Relationship Id="rId13" Type="http://schemas.openxmlformats.org/officeDocument/2006/relationships/image" Target="../media/image42.png"/><Relationship Id="rId18" Type="http://schemas.openxmlformats.org/officeDocument/2006/relationships/slide" Target="slide3.xml"/><Relationship Id="rId26" Type="http://schemas.openxmlformats.org/officeDocument/2006/relationships/image" Target="../media/image5.jpeg"/><Relationship Id="rId39" Type="http://schemas.openxmlformats.org/officeDocument/2006/relationships/slide" Target="slide17.xml"/><Relationship Id="rId21" Type="http://schemas.openxmlformats.org/officeDocument/2006/relationships/image" Target="../media/image3.png"/><Relationship Id="rId34" Type="http://schemas.openxmlformats.org/officeDocument/2006/relationships/image" Target="../media/image10.jpeg"/><Relationship Id="rId42" Type="http://schemas.openxmlformats.org/officeDocument/2006/relationships/image" Target="../media/image14.jpeg"/><Relationship Id="rId47" Type="http://schemas.openxmlformats.org/officeDocument/2006/relationships/slide" Target="slide21.xml"/><Relationship Id="rId7" Type="http://schemas.openxmlformats.org/officeDocument/2006/relationships/image" Target="../media/image36.png"/><Relationship Id="rId2" Type="http://schemas.openxmlformats.org/officeDocument/2006/relationships/slide" Target="slide11.xml"/><Relationship Id="rId16" Type="http://schemas.openxmlformats.org/officeDocument/2006/relationships/slide" Target="slide2.xml"/><Relationship Id="rId29" Type="http://schemas.openxmlformats.org/officeDocument/2006/relationships/slide" Target="slide12.xml"/><Relationship Id="rId1" Type="http://schemas.openxmlformats.org/officeDocument/2006/relationships/slideLayout" Target="../slideLayouts/slideLayout1.xml"/><Relationship Id="rId6" Type="http://schemas.openxmlformats.org/officeDocument/2006/relationships/image" Target="../media/image35.png"/><Relationship Id="rId11" Type="http://schemas.openxmlformats.org/officeDocument/2006/relationships/image" Target="../media/image40.png"/><Relationship Id="rId24" Type="http://schemas.openxmlformats.org/officeDocument/2006/relationships/image" Target="../media/image4.jpeg"/><Relationship Id="rId32" Type="http://schemas.openxmlformats.org/officeDocument/2006/relationships/image" Target="../media/image9.jpeg"/><Relationship Id="rId37" Type="http://schemas.openxmlformats.org/officeDocument/2006/relationships/slide" Target="slide16.xml"/><Relationship Id="rId40" Type="http://schemas.openxmlformats.org/officeDocument/2006/relationships/image" Target="../media/image13.jpeg"/><Relationship Id="rId45" Type="http://schemas.openxmlformats.org/officeDocument/2006/relationships/slide" Target="slide20.xml"/><Relationship Id="rId5" Type="http://schemas.openxmlformats.org/officeDocument/2006/relationships/image" Target="../media/image34.png"/><Relationship Id="rId15" Type="http://schemas.openxmlformats.org/officeDocument/2006/relationships/image" Target="../media/image44.png"/><Relationship Id="rId23" Type="http://schemas.openxmlformats.org/officeDocument/2006/relationships/slide" Target="slide5.xml"/><Relationship Id="rId28" Type="http://schemas.openxmlformats.org/officeDocument/2006/relationships/image" Target="../media/image6.jpeg"/><Relationship Id="rId36" Type="http://schemas.openxmlformats.org/officeDocument/2006/relationships/image" Target="../media/image11.jpeg"/><Relationship Id="rId10" Type="http://schemas.openxmlformats.org/officeDocument/2006/relationships/image" Target="../media/image39.png"/><Relationship Id="rId19" Type="http://schemas.openxmlformats.org/officeDocument/2006/relationships/image" Target="../media/image2.jpeg"/><Relationship Id="rId31" Type="http://schemas.openxmlformats.org/officeDocument/2006/relationships/slide" Target="slide13.xml"/><Relationship Id="rId44" Type="http://schemas.openxmlformats.org/officeDocument/2006/relationships/image" Target="../media/image15.jpe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 Id="rId22" Type="http://schemas.microsoft.com/office/2007/relationships/hdphoto" Target="../media/hdphoto1.wdp"/><Relationship Id="rId27" Type="http://schemas.openxmlformats.org/officeDocument/2006/relationships/slide" Target="slide10.xml"/><Relationship Id="rId30" Type="http://schemas.openxmlformats.org/officeDocument/2006/relationships/image" Target="../media/image8.jpeg"/><Relationship Id="rId35" Type="http://schemas.openxmlformats.org/officeDocument/2006/relationships/slide" Target="slide15.xml"/><Relationship Id="rId43" Type="http://schemas.openxmlformats.org/officeDocument/2006/relationships/slide" Target="slide19.xml"/><Relationship Id="rId48" Type="http://schemas.openxmlformats.org/officeDocument/2006/relationships/image" Target="../media/image17.png"/><Relationship Id="rId8" Type="http://schemas.openxmlformats.org/officeDocument/2006/relationships/image" Target="../media/image37.png"/><Relationship Id="rId3" Type="http://schemas.openxmlformats.org/officeDocument/2006/relationships/image" Target="../media/image7.jpeg"/><Relationship Id="rId12" Type="http://schemas.openxmlformats.org/officeDocument/2006/relationships/image" Target="../media/image41.png"/><Relationship Id="rId17" Type="http://schemas.openxmlformats.org/officeDocument/2006/relationships/image" Target="../media/image1.png"/><Relationship Id="rId25" Type="http://schemas.openxmlformats.org/officeDocument/2006/relationships/slide" Target="slide9.xml"/><Relationship Id="rId33" Type="http://schemas.openxmlformats.org/officeDocument/2006/relationships/slide" Target="slide14.xml"/><Relationship Id="rId38" Type="http://schemas.openxmlformats.org/officeDocument/2006/relationships/image" Target="../media/image12.jpeg"/><Relationship Id="rId46" Type="http://schemas.openxmlformats.org/officeDocument/2006/relationships/image" Target="../media/image16.jpeg"/><Relationship Id="rId20" Type="http://schemas.openxmlformats.org/officeDocument/2006/relationships/slide" Target="slide4.xml"/><Relationship Id="rId41" Type="http://schemas.openxmlformats.org/officeDocument/2006/relationships/slide" Target="slide18.xml"/></Relationships>
</file>

<file path=ppt/slides/_rels/slide12.xml.rels><?xml version="1.0" encoding="UTF-8" standalone="yes"?>
<Relationships xmlns="http://schemas.openxmlformats.org/package/2006/relationships"><Relationship Id="rId13" Type="http://schemas.openxmlformats.org/officeDocument/2006/relationships/image" Target="../media/image3.png"/><Relationship Id="rId18" Type="http://schemas.openxmlformats.org/officeDocument/2006/relationships/image" Target="../media/image5.jpeg"/><Relationship Id="rId26" Type="http://schemas.openxmlformats.org/officeDocument/2006/relationships/image" Target="../media/image10.jpeg"/><Relationship Id="rId39" Type="http://schemas.openxmlformats.org/officeDocument/2006/relationships/slide" Target="slide21.xml"/><Relationship Id="rId21" Type="http://schemas.openxmlformats.org/officeDocument/2006/relationships/slide" Target="slide11.xml"/><Relationship Id="rId34" Type="http://schemas.openxmlformats.org/officeDocument/2006/relationships/image" Target="../media/image14.jpeg"/><Relationship Id="rId7" Type="http://schemas.openxmlformats.org/officeDocument/2006/relationships/image" Target="../media/image48.png"/><Relationship Id="rId12" Type="http://schemas.openxmlformats.org/officeDocument/2006/relationships/slide" Target="slide4.xml"/><Relationship Id="rId17" Type="http://schemas.openxmlformats.org/officeDocument/2006/relationships/slide" Target="slide9.xml"/><Relationship Id="rId25" Type="http://schemas.openxmlformats.org/officeDocument/2006/relationships/slide" Target="slide14.xml"/><Relationship Id="rId33" Type="http://schemas.openxmlformats.org/officeDocument/2006/relationships/slide" Target="slide18.xml"/><Relationship Id="rId38" Type="http://schemas.openxmlformats.org/officeDocument/2006/relationships/image" Target="../media/image16.jpeg"/><Relationship Id="rId2" Type="http://schemas.openxmlformats.org/officeDocument/2006/relationships/slide" Target="slide12.xml"/><Relationship Id="rId16" Type="http://schemas.openxmlformats.org/officeDocument/2006/relationships/image" Target="../media/image4.jpeg"/><Relationship Id="rId20" Type="http://schemas.openxmlformats.org/officeDocument/2006/relationships/image" Target="../media/image6.jpeg"/><Relationship Id="rId29" Type="http://schemas.openxmlformats.org/officeDocument/2006/relationships/slide" Target="slide16.xml"/><Relationship Id="rId1" Type="http://schemas.openxmlformats.org/officeDocument/2006/relationships/slideLayout" Target="../slideLayouts/slideLayout1.xml"/><Relationship Id="rId6" Type="http://schemas.openxmlformats.org/officeDocument/2006/relationships/image" Target="../media/image47.png"/><Relationship Id="rId11" Type="http://schemas.openxmlformats.org/officeDocument/2006/relationships/image" Target="../media/image2.jpeg"/><Relationship Id="rId24" Type="http://schemas.openxmlformats.org/officeDocument/2006/relationships/image" Target="../media/image9.jpeg"/><Relationship Id="rId32" Type="http://schemas.openxmlformats.org/officeDocument/2006/relationships/image" Target="../media/image13.jpeg"/><Relationship Id="rId37" Type="http://schemas.openxmlformats.org/officeDocument/2006/relationships/slide" Target="slide20.xml"/><Relationship Id="rId40" Type="http://schemas.openxmlformats.org/officeDocument/2006/relationships/image" Target="../media/image17.png"/><Relationship Id="rId5" Type="http://schemas.openxmlformats.org/officeDocument/2006/relationships/image" Target="../media/image46.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image" Target="../media/image11.jpeg"/><Relationship Id="rId36" Type="http://schemas.openxmlformats.org/officeDocument/2006/relationships/image" Target="../media/image15.jpeg"/><Relationship Id="rId10" Type="http://schemas.openxmlformats.org/officeDocument/2006/relationships/slide" Target="slide3.xml"/><Relationship Id="rId19" Type="http://schemas.openxmlformats.org/officeDocument/2006/relationships/slide" Target="slide10.xml"/><Relationship Id="rId31" Type="http://schemas.openxmlformats.org/officeDocument/2006/relationships/slide" Target="slide17.xml"/><Relationship Id="rId4" Type="http://schemas.openxmlformats.org/officeDocument/2006/relationships/image" Target="../media/image45.png"/><Relationship Id="rId9" Type="http://schemas.openxmlformats.org/officeDocument/2006/relationships/image" Target="../media/image1.png"/><Relationship Id="rId14" Type="http://schemas.microsoft.com/office/2007/relationships/hdphoto" Target="../media/hdphoto1.wdp"/><Relationship Id="rId22" Type="http://schemas.openxmlformats.org/officeDocument/2006/relationships/image" Target="../media/image7.jpeg"/><Relationship Id="rId27" Type="http://schemas.openxmlformats.org/officeDocument/2006/relationships/slide" Target="slide15.xml"/><Relationship Id="rId30" Type="http://schemas.openxmlformats.org/officeDocument/2006/relationships/image" Target="../media/image12.jpeg"/><Relationship Id="rId35" Type="http://schemas.openxmlformats.org/officeDocument/2006/relationships/slide" Target="slide19.xml"/><Relationship Id="rId8" Type="http://schemas.openxmlformats.org/officeDocument/2006/relationships/slide" Target="slide2.xml"/><Relationship Id="rId3" Type="http://schemas.openxmlformats.org/officeDocument/2006/relationships/image" Target="../media/image8.jpeg"/></Relationships>
</file>

<file path=ppt/slides/_rels/slide13.xml.rels><?xml version="1.0" encoding="UTF-8" standalone="yes"?>
<Relationships xmlns="http://schemas.openxmlformats.org/package/2006/relationships"><Relationship Id="rId13" Type="http://schemas.openxmlformats.org/officeDocument/2006/relationships/image" Target="../media/image3.png"/><Relationship Id="rId18" Type="http://schemas.openxmlformats.org/officeDocument/2006/relationships/image" Target="../media/image5.jpeg"/><Relationship Id="rId26" Type="http://schemas.openxmlformats.org/officeDocument/2006/relationships/image" Target="../media/image10.jpeg"/><Relationship Id="rId39" Type="http://schemas.openxmlformats.org/officeDocument/2006/relationships/slide" Target="slide21.xml"/><Relationship Id="rId21" Type="http://schemas.openxmlformats.org/officeDocument/2006/relationships/slide" Target="slide12.xml"/><Relationship Id="rId34" Type="http://schemas.openxmlformats.org/officeDocument/2006/relationships/image" Target="../media/image14.jpeg"/><Relationship Id="rId7" Type="http://schemas.openxmlformats.org/officeDocument/2006/relationships/image" Target="../media/image6.jpeg"/><Relationship Id="rId12" Type="http://schemas.openxmlformats.org/officeDocument/2006/relationships/slide" Target="slide4.xml"/><Relationship Id="rId17" Type="http://schemas.openxmlformats.org/officeDocument/2006/relationships/slide" Target="slide9.xml"/><Relationship Id="rId25" Type="http://schemas.openxmlformats.org/officeDocument/2006/relationships/slide" Target="slide14.xml"/><Relationship Id="rId33" Type="http://schemas.openxmlformats.org/officeDocument/2006/relationships/slide" Target="slide18.xml"/><Relationship Id="rId38" Type="http://schemas.openxmlformats.org/officeDocument/2006/relationships/image" Target="../media/image16.jpeg"/><Relationship Id="rId2" Type="http://schemas.openxmlformats.org/officeDocument/2006/relationships/image" Target="../media/image49.jpg"/><Relationship Id="rId16" Type="http://schemas.openxmlformats.org/officeDocument/2006/relationships/image" Target="../media/image4.jpeg"/><Relationship Id="rId20" Type="http://schemas.openxmlformats.org/officeDocument/2006/relationships/image" Target="../media/image7.jpeg"/><Relationship Id="rId29" Type="http://schemas.openxmlformats.org/officeDocument/2006/relationships/slide" Target="slide16.xml"/><Relationship Id="rId1" Type="http://schemas.openxmlformats.org/officeDocument/2006/relationships/slideLayout" Target="../slideLayouts/slideLayout1.xml"/><Relationship Id="rId6" Type="http://schemas.openxmlformats.org/officeDocument/2006/relationships/slide" Target="slide10.xml"/><Relationship Id="rId11" Type="http://schemas.openxmlformats.org/officeDocument/2006/relationships/image" Target="../media/image2.jpeg"/><Relationship Id="rId24" Type="http://schemas.openxmlformats.org/officeDocument/2006/relationships/image" Target="../media/image9.jpeg"/><Relationship Id="rId32" Type="http://schemas.openxmlformats.org/officeDocument/2006/relationships/image" Target="../media/image13.jpeg"/><Relationship Id="rId37" Type="http://schemas.openxmlformats.org/officeDocument/2006/relationships/slide" Target="slide20.xml"/><Relationship Id="rId40" Type="http://schemas.openxmlformats.org/officeDocument/2006/relationships/image" Target="../media/image17.png"/><Relationship Id="rId5" Type="http://schemas.openxmlformats.org/officeDocument/2006/relationships/image" Target="../media/image52.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image" Target="../media/image11.jpeg"/><Relationship Id="rId36" Type="http://schemas.openxmlformats.org/officeDocument/2006/relationships/image" Target="../media/image15.jpeg"/><Relationship Id="rId10" Type="http://schemas.openxmlformats.org/officeDocument/2006/relationships/slide" Target="slide3.xml"/><Relationship Id="rId19" Type="http://schemas.openxmlformats.org/officeDocument/2006/relationships/slide" Target="slide11.xml"/><Relationship Id="rId31" Type="http://schemas.openxmlformats.org/officeDocument/2006/relationships/slide" Target="slide17.xml"/><Relationship Id="rId4" Type="http://schemas.openxmlformats.org/officeDocument/2006/relationships/image" Target="../media/image51.png"/><Relationship Id="rId9" Type="http://schemas.openxmlformats.org/officeDocument/2006/relationships/image" Target="../media/image1.png"/><Relationship Id="rId14" Type="http://schemas.microsoft.com/office/2007/relationships/hdphoto" Target="../media/hdphoto1.wdp"/><Relationship Id="rId22" Type="http://schemas.openxmlformats.org/officeDocument/2006/relationships/image" Target="../media/image8.jpeg"/><Relationship Id="rId27" Type="http://schemas.openxmlformats.org/officeDocument/2006/relationships/slide" Target="slide15.xml"/><Relationship Id="rId30" Type="http://schemas.openxmlformats.org/officeDocument/2006/relationships/image" Target="../media/image12.jpeg"/><Relationship Id="rId35" Type="http://schemas.openxmlformats.org/officeDocument/2006/relationships/slide" Target="slide19.xml"/><Relationship Id="rId8" Type="http://schemas.openxmlformats.org/officeDocument/2006/relationships/slide" Target="slide2.xml"/><Relationship Id="rId3" Type="http://schemas.openxmlformats.org/officeDocument/2006/relationships/image" Target="../media/image50.png"/></Relationships>
</file>

<file path=ppt/slides/_rels/slide14.xml.rels><?xml version="1.0" encoding="UTF-8" standalone="yes"?>
<Relationships xmlns="http://schemas.openxmlformats.org/package/2006/relationships"><Relationship Id="rId13" Type="http://schemas.openxmlformats.org/officeDocument/2006/relationships/slide" Target="slide4.xml"/><Relationship Id="rId18" Type="http://schemas.openxmlformats.org/officeDocument/2006/relationships/slide" Target="slide9.xml"/><Relationship Id="rId26" Type="http://schemas.openxmlformats.org/officeDocument/2006/relationships/slide" Target="slide13.xml"/><Relationship Id="rId39" Type="http://schemas.openxmlformats.org/officeDocument/2006/relationships/slide" Target="slide20.xml"/><Relationship Id="rId21" Type="http://schemas.openxmlformats.org/officeDocument/2006/relationships/image" Target="../media/image6.jpeg"/><Relationship Id="rId34" Type="http://schemas.openxmlformats.org/officeDocument/2006/relationships/image" Target="../media/image13.jpeg"/><Relationship Id="rId42" Type="http://schemas.openxmlformats.org/officeDocument/2006/relationships/image" Target="../media/image17.png"/><Relationship Id="rId7" Type="http://schemas.openxmlformats.org/officeDocument/2006/relationships/image" Target="../media/image56.png"/><Relationship Id="rId2" Type="http://schemas.openxmlformats.org/officeDocument/2006/relationships/slide" Target="slide14.xml"/><Relationship Id="rId16" Type="http://schemas.openxmlformats.org/officeDocument/2006/relationships/slide" Target="slide5.xml"/><Relationship Id="rId20" Type="http://schemas.openxmlformats.org/officeDocument/2006/relationships/slide" Target="slide10.xml"/><Relationship Id="rId29" Type="http://schemas.openxmlformats.org/officeDocument/2006/relationships/slide" Target="slide15.xml"/><Relationship Id="rId41" Type="http://schemas.openxmlformats.org/officeDocument/2006/relationships/slide" Target="slide21.xml"/><Relationship Id="rId1" Type="http://schemas.openxmlformats.org/officeDocument/2006/relationships/slideLayout" Target="../slideLayouts/slideLayout1.xml"/><Relationship Id="rId6" Type="http://schemas.openxmlformats.org/officeDocument/2006/relationships/image" Target="../media/image55.png"/><Relationship Id="rId11" Type="http://schemas.openxmlformats.org/officeDocument/2006/relationships/slide" Target="slide3.xml"/><Relationship Id="rId24" Type="http://schemas.openxmlformats.org/officeDocument/2006/relationships/slide" Target="slide12.xml"/><Relationship Id="rId32" Type="http://schemas.openxmlformats.org/officeDocument/2006/relationships/image" Target="../media/image12.jpeg"/><Relationship Id="rId37" Type="http://schemas.openxmlformats.org/officeDocument/2006/relationships/slide" Target="slide19.xml"/><Relationship Id="rId40" Type="http://schemas.openxmlformats.org/officeDocument/2006/relationships/image" Target="../media/image16.jpeg"/><Relationship Id="rId5" Type="http://schemas.openxmlformats.org/officeDocument/2006/relationships/image" Target="../media/image54.png"/><Relationship Id="rId15" Type="http://schemas.microsoft.com/office/2007/relationships/hdphoto" Target="../media/hdphoto1.wdp"/><Relationship Id="rId23" Type="http://schemas.openxmlformats.org/officeDocument/2006/relationships/image" Target="../media/image7.jpeg"/><Relationship Id="rId28" Type="http://schemas.openxmlformats.org/officeDocument/2006/relationships/image" Target="../media/image10.jpeg"/><Relationship Id="rId36" Type="http://schemas.openxmlformats.org/officeDocument/2006/relationships/image" Target="../media/image14.jpeg"/><Relationship Id="rId10" Type="http://schemas.openxmlformats.org/officeDocument/2006/relationships/image" Target="../media/image1.png"/><Relationship Id="rId19" Type="http://schemas.openxmlformats.org/officeDocument/2006/relationships/image" Target="../media/image5.jpeg"/><Relationship Id="rId31" Type="http://schemas.openxmlformats.org/officeDocument/2006/relationships/slide" Target="slide16.xml"/><Relationship Id="rId4" Type="http://schemas.microsoft.com/office/2007/relationships/hdphoto" Target="../media/hdphoto3.wdp"/><Relationship Id="rId9" Type="http://schemas.openxmlformats.org/officeDocument/2006/relationships/slide" Target="slide2.xml"/><Relationship Id="rId14" Type="http://schemas.openxmlformats.org/officeDocument/2006/relationships/image" Target="../media/image3.png"/><Relationship Id="rId22" Type="http://schemas.openxmlformats.org/officeDocument/2006/relationships/slide" Target="slide11.xml"/><Relationship Id="rId27" Type="http://schemas.openxmlformats.org/officeDocument/2006/relationships/image" Target="../media/image9.jpeg"/><Relationship Id="rId30" Type="http://schemas.openxmlformats.org/officeDocument/2006/relationships/image" Target="../media/image11.jpeg"/><Relationship Id="rId35" Type="http://schemas.openxmlformats.org/officeDocument/2006/relationships/slide" Target="slide18.xml"/><Relationship Id="rId8" Type="http://schemas.openxmlformats.org/officeDocument/2006/relationships/image" Target="../media/image57.png"/><Relationship Id="rId3" Type="http://schemas.openxmlformats.org/officeDocument/2006/relationships/image" Target="../media/image53.png"/><Relationship Id="rId12" Type="http://schemas.openxmlformats.org/officeDocument/2006/relationships/image" Target="../media/image2.jpeg"/><Relationship Id="rId17" Type="http://schemas.openxmlformats.org/officeDocument/2006/relationships/image" Target="../media/image4.jpeg"/><Relationship Id="rId25" Type="http://schemas.openxmlformats.org/officeDocument/2006/relationships/image" Target="../media/image8.jpeg"/><Relationship Id="rId33" Type="http://schemas.openxmlformats.org/officeDocument/2006/relationships/slide" Target="slide17.xml"/><Relationship Id="rId38" Type="http://schemas.openxmlformats.org/officeDocument/2006/relationships/image" Target="../media/image15.jpeg"/></Relationships>
</file>

<file path=ppt/slides/_rels/slide15.xml.rels><?xml version="1.0" encoding="UTF-8" standalone="yes"?>
<Relationships xmlns="http://schemas.openxmlformats.org/package/2006/relationships"><Relationship Id="rId13" Type="http://schemas.openxmlformats.org/officeDocument/2006/relationships/slide" Target="slide10.xml"/><Relationship Id="rId18" Type="http://schemas.openxmlformats.org/officeDocument/2006/relationships/image" Target="../media/image8.jpeg"/><Relationship Id="rId26" Type="http://schemas.openxmlformats.org/officeDocument/2006/relationships/image" Target="../media/image12.jpeg"/><Relationship Id="rId3" Type="http://schemas.openxmlformats.org/officeDocument/2006/relationships/image" Target="../media/image1.png"/><Relationship Id="rId21" Type="http://schemas.openxmlformats.org/officeDocument/2006/relationships/slide" Target="slide14.xml"/><Relationship Id="rId34" Type="http://schemas.openxmlformats.org/officeDocument/2006/relationships/image" Target="../media/image16.jpeg"/><Relationship Id="rId7" Type="http://schemas.openxmlformats.org/officeDocument/2006/relationships/image" Target="../media/image3.png"/><Relationship Id="rId12" Type="http://schemas.openxmlformats.org/officeDocument/2006/relationships/image" Target="../media/image5.jpeg"/><Relationship Id="rId17" Type="http://schemas.openxmlformats.org/officeDocument/2006/relationships/slide" Target="slide12.xml"/><Relationship Id="rId25" Type="http://schemas.openxmlformats.org/officeDocument/2006/relationships/slide" Target="slide16.xml"/><Relationship Id="rId33" Type="http://schemas.openxmlformats.org/officeDocument/2006/relationships/slide" Target="slide20.xml"/><Relationship Id="rId2" Type="http://schemas.openxmlformats.org/officeDocument/2006/relationships/slide" Target="slide2.xml"/><Relationship Id="rId16" Type="http://schemas.openxmlformats.org/officeDocument/2006/relationships/image" Target="../media/image7.jpeg"/><Relationship Id="rId20" Type="http://schemas.openxmlformats.org/officeDocument/2006/relationships/image" Target="../media/image9.jpeg"/><Relationship Id="rId29" Type="http://schemas.openxmlformats.org/officeDocument/2006/relationships/slide" Target="slide18.xml"/><Relationship Id="rId1" Type="http://schemas.openxmlformats.org/officeDocument/2006/relationships/slideLayout" Target="../slideLayouts/slideLayout1.xml"/><Relationship Id="rId6" Type="http://schemas.openxmlformats.org/officeDocument/2006/relationships/slide" Target="slide4.xml"/><Relationship Id="rId11" Type="http://schemas.openxmlformats.org/officeDocument/2006/relationships/slide" Target="slide9.xml"/><Relationship Id="rId24" Type="http://schemas.openxmlformats.org/officeDocument/2006/relationships/image" Target="../media/image11.jpeg"/><Relationship Id="rId32" Type="http://schemas.openxmlformats.org/officeDocument/2006/relationships/image" Target="../media/image15.jpeg"/><Relationship Id="rId5" Type="http://schemas.openxmlformats.org/officeDocument/2006/relationships/image" Target="../media/image2.jpeg"/><Relationship Id="rId15" Type="http://schemas.openxmlformats.org/officeDocument/2006/relationships/slide" Target="slide11.xml"/><Relationship Id="rId23" Type="http://schemas.openxmlformats.org/officeDocument/2006/relationships/slide" Target="slide15.xml"/><Relationship Id="rId28" Type="http://schemas.openxmlformats.org/officeDocument/2006/relationships/image" Target="../media/image13.jpeg"/><Relationship Id="rId36" Type="http://schemas.openxmlformats.org/officeDocument/2006/relationships/image" Target="../media/image17.png"/><Relationship Id="rId10" Type="http://schemas.openxmlformats.org/officeDocument/2006/relationships/image" Target="../media/image4.jpeg"/><Relationship Id="rId19" Type="http://schemas.openxmlformats.org/officeDocument/2006/relationships/slide" Target="slide13.xml"/><Relationship Id="rId31" Type="http://schemas.openxmlformats.org/officeDocument/2006/relationships/slide" Target="slide19.xml"/><Relationship Id="rId4" Type="http://schemas.openxmlformats.org/officeDocument/2006/relationships/slide" Target="slide3.xml"/><Relationship Id="rId9" Type="http://schemas.openxmlformats.org/officeDocument/2006/relationships/slide" Target="slide5.xml"/><Relationship Id="rId14" Type="http://schemas.openxmlformats.org/officeDocument/2006/relationships/image" Target="../media/image6.jpeg"/><Relationship Id="rId22" Type="http://schemas.openxmlformats.org/officeDocument/2006/relationships/image" Target="../media/image10.jpeg"/><Relationship Id="rId27" Type="http://schemas.openxmlformats.org/officeDocument/2006/relationships/slide" Target="slide17.xml"/><Relationship Id="rId30" Type="http://schemas.openxmlformats.org/officeDocument/2006/relationships/image" Target="../media/image14.jpeg"/><Relationship Id="rId35" Type="http://schemas.openxmlformats.org/officeDocument/2006/relationships/slide" Target="slide21.xml"/><Relationship Id="rId8" Type="http://schemas.microsoft.com/office/2007/relationships/hdphoto" Target="../media/hdphoto1.wdp"/></Relationships>
</file>

<file path=ppt/slides/_rels/slide16.xml.rels><?xml version="1.0" encoding="UTF-8" standalone="yes"?>
<Relationships xmlns="http://schemas.openxmlformats.org/package/2006/relationships"><Relationship Id="rId13" Type="http://schemas.openxmlformats.org/officeDocument/2006/relationships/slide" Target="slide10.xml"/><Relationship Id="rId18" Type="http://schemas.openxmlformats.org/officeDocument/2006/relationships/image" Target="../media/image8.jpeg"/><Relationship Id="rId26" Type="http://schemas.openxmlformats.org/officeDocument/2006/relationships/image" Target="../media/image12.jpeg"/><Relationship Id="rId3" Type="http://schemas.openxmlformats.org/officeDocument/2006/relationships/image" Target="../media/image1.png"/><Relationship Id="rId21" Type="http://schemas.openxmlformats.org/officeDocument/2006/relationships/slide" Target="slide14.xml"/><Relationship Id="rId34" Type="http://schemas.openxmlformats.org/officeDocument/2006/relationships/image" Target="../media/image16.jpeg"/><Relationship Id="rId7" Type="http://schemas.openxmlformats.org/officeDocument/2006/relationships/image" Target="../media/image3.png"/><Relationship Id="rId12" Type="http://schemas.openxmlformats.org/officeDocument/2006/relationships/image" Target="../media/image5.jpeg"/><Relationship Id="rId17" Type="http://schemas.openxmlformats.org/officeDocument/2006/relationships/slide" Target="slide12.xml"/><Relationship Id="rId25" Type="http://schemas.openxmlformats.org/officeDocument/2006/relationships/slide" Target="slide16.xml"/><Relationship Id="rId33" Type="http://schemas.openxmlformats.org/officeDocument/2006/relationships/slide" Target="slide20.xml"/><Relationship Id="rId2" Type="http://schemas.openxmlformats.org/officeDocument/2006/relationships/slide" Target="slide2.xml"/><Relationship Id="rId16" Type="http://schemas.openxmlformats.org/officeDocument/2006/relationships/image" Target="../media/image7.jpeg"/><Relationship Id="rId20" Type="http://schemas.openxmlformats.org/officeDocument/2006/relationships/image" Target="../media/image9.jpeg"/><Relationship Id="rId29" Type="http://schemas.openxmlformats.org/officeDocument/2006/relationships/slide" Target="slide18.xml"/><Relationship Id="rId1" Type="http://schemas.openxmlformats.org/officeDocument/2006/relationships/slideLayout" Target="../slideLayouts/slideLayout1.xml"/><Relationship Id="rId6" Type="http://schemas.openxmlformats.org/officeDocument/2006/relationships/slide" Target="slide4.xml"/><Relationship Id="rId11" Type="http://schemas.openxmlformats.org/officeDocument/2006/relationships/slide" Target="slide9.xml"/><Relationship Id="rId24" Type="http://schemas.openxmlformats.org/officeDocument/2006/relationships/image" Target="../media/image11.jpeg"/><Relationship Id="rId32" Type="http://schemas.openxmlformats.org/officeDocument/2006/relationships/image" Target="../media/image15.jpeg"/><Relationship Id="rId5" Type="http://schemas.openxmlformats.org/officeDocument/2006/relationships/image" Target="../media/image2.jpeg"/><Relationship Id="rId15" Type="http://schemas.openxmlformats.org/officeDocument/2006/relationships/slide" Target="slide11.xml"/><Relationship Id="rId23" Type="http://schemas.openxmlformats.org/officeDocument/2006/relationships/slide" Target="slide15.xml"/><Relationship Id="rId28" Type="http://schemas.openxmlformats.org/officeDocument/2006/relationships/image" Target="../media/image13.jpeg"/><Relationship Id="rId36" Type="http://schemas.openxmlformats.org/officeDocument/2006/relationships/image" Target="../media/image17.png"/><Relationship Id="rId10" Type="http://schemas.openxmlformats.org/officeDocument/2006/relationships/image" Target="../media/image4.jpeg"/><Relationship Id="rId19" Type="http://schemas.openxmlformats.org/officeDocument/2006/relationships/slide" Target="slide13.xml"/><Relationship Id="rId31" Type="http://schemas.openxmlformats.org/officeDocument/2006/relationships/slide" Target="slide19.xml"/><Relationship Id="rId4" Type="http://schemas.openxmlformats.org/officeDocument/2006/relationships/slide" Target="slide3.xml"/><Relationship Id="rId9" Type="http://schemas.openxmlformats.org/officeDocument/2006/relationships/slide" Target="slide5.xml"/><Relationship Id="rId14" Type="http://schemas.openxmlformats.org/officeDocument/2006/relationships/image" Target="../media/image6.jpeg"/><Relationship Id="rId22" Type="http://schemas.openxmlformats.org/officeDocument/2006/relationships/image" Target="../media/image10.jpeg"/><Relationship Id="rId27" Type="http://schemas.openxmlformats.org/officeDocument/2006/relationships/slide" Target="slide17.xml"/><Relationship Id="rId30" Type="http://schemas.openxmlformats.org/officeDocument/2006/relationships/image" Target="../media/image14.jpeg"/><Relationship Id="rId35" Type="http://schemas.openxmlformats.org/officeDocument/2006/relationships/slide" Target="slide21.xml"/><Relationship Id="rId8" Type="http://schemas.microsoft.com/office/2007/relationships/hdphoto" Target="../media/hdphoto1.wdp"/></Relationships>
</file>

<file path=ppt/slides/_rels/slide17.xml.rels><?xml version="1.0" encoding="UTF-8" standalone="yes"?>
<Relationships xmlns="http://schemas.openxmlformats.org/package/2006/relationships"><Relationship Id="rId13" Type="http://schemas.openxmlformats.org/officeDocument/2006/relationships/slide" Target="slide10.xml"/><Relationship Id="rId18" Type="http://schemas.openxmlformats.org/officeDocument/2006/relationships/image" Target="../media/image8.jpeg"/><Relationship Id="rId26" Type="http://schemas.openxmlformats.org/officeDocument/2006/relationships/image" Target="../media/image12.jpeg"/><Relationship Id="rId21" Type="http://schemas.openxmlformats.org/officeDocument/2006/relationships/slide" Target="slide14.xml"/><Relationship Id="rId34" Type="http://schemas.openxmlformats.org/officeDocument/2006/relationships/image" Target="../media/image16.jpeg"/><Relationship Id="rId7" Type="http://schemas.openxmlformats.org/officeDocument/2006/relationships/image" Target="../media/image3.png"/><Relationship Id="rId12" Type="http://schemas.openxmlformats.org/officeDocument/2006/relationships/image" Target="../media/image5.jpeg"/><Relationship Id="rId17" Type="http://schemas.openxmlformats.org/officeDocument/2006/relationships/slide" Target="slide12.xml"/><Relationship Id="rId25" Type="http://schemas.openxmlformats.org/officeDocument/2006/relationships/slide" Target="slide16.xml"/><Relationship Id="rId33" Type="http://schemas.openxmlformats.org/officeDocument/2006/relationships/slide" Target="slide20.xml"/><Relationship Id="rId2" Type="http://schemas.openxmlformats.org/officeDocument/2006/relationships/slide" Target="slide2.xml"/><Relationship Id="rId16" Type="http://schemas.openxmlformats.org/officeDocument/2006/relationships/image" Target="../media/image7.jpeg"/><Relationship Id="rId20" Type="http://schemas.openxmlformats.org/officeDocument/2006/relationships/image" Target="../media/image9.jpeg"/><Relationship Id="rId29" Type="http://schemas.openxmlformats.org/officeDocument/2006/relationships/slide" Target="slide18.xml"/><Relationship Id="rId1" Type="http://schemas.openxmlformats.org/officeDocument/2006/relationships/slideLayout" Target="../slideLayouts/slideLayout1.xml"/><Relationship Id="rId6" Type="http://schemas.openxmlformats.org/officeDocument/2006/relationships/slide" Target="slide4.xml"/><Relationship Id="rId11" Type="http://schemas.openxmlformats.org/officeDocument/2006/relationships/slide" Target="slide9.xml"/><Relationship Id="rId24" Type="http://schemas.openxmlformats.org/officeDocument/2006/relationships/image" Target="../media/image11.jpeg"/><Relationship Id="rId32" Type="http://schemas.openxmlformats.org/officeDocument/2006/relationships/image" Target="../media/image15.jpeg"/><Relationship Id="rId37" Type="http://schemas.openxmlformats.org/officeDocument/2006/relationships/hyperlink" Target="https://ilab9798.insofe.com/user/5026b121/lab/workspaces/auto-Z#have-medium-sales" TargetMode="External"/><Relationship Id="rId5" Type="http://schemas.openxmlformats.org/officeDocument/2006/relationships/image" Target="../media/image2.jpeg"/><Relationship Id="rId15" Type="http://schemas.openxmlformats.org/officeDocument/2006/relationships/slide" Target="slide11.xml"/><Relationship Id="rId23" Type="http://schemas.openxmlformats.org/officeDocument/2006/relationships/slide" Target="slide15.xml"/><Relationship Id="rId28" Type="http://schemas.openxmlformats.org/officeDocument/2006/relationships/image" Target="../media/image13.jpeg"/><Relationship Id="rId36" Type="http://schemas.openxmlformats.org/officeDocument/2006/relationships/image" Target="../media/image17.png"/><Relationship Id="rId10" Type="http://schemas.openxmlformats.org/officeDocument/2006/relationships/image" Target="../media/image4.jpeg"/><Relationship Id="rId19" Type="http://schemas.openxmlformats.org/officeDocument/2006/relationships/slide" Target="slide13.xml"/><Relationship Id="rId31" Type="http://schemas.openxmlformats.org/officeDocument/2006/relationships/slide" Target="slide19.xml"/><Relationship Id="rId4" Type="http://schemas.openxmlformats.org/officeDocument/2006/relationships/slide" Target="slide3.xml"/><Relationship Id="rId9" Type="http://schemas.openxmlformats.org/officeDocument/2006/relationships/slide" Target="slide5.xml"/><Relationship Id="rId14" Type="http://schemas.openxmlformats.org/officeDocument/2006/relationships/image" Target="../media/image6.jpeg"/><Relationship Id="rId22" Type="http://schemas.openxmlformats.org/officeDocument/2006/relationships/image" Target="../media/image10.jpeg"/><Relationship Id="rId27" Type="http://schemas.openxmlformats.org/officeDocument/2006/relationships/slide" Target="slide17.xml"/><Relationship Id="rId30" Type="http://schemas.openxmlformats.org/officeDocument/2006/relationships/image" Target="../media/image14.jpeg"/><Relationship Id="rId35" Type="http://schemas.openxmlformats.org/officeDocument/2006/relationships/slide" Target="slide21.xml"/><Relationship Id="rId8" Type="http://schemas.microsoft.com/office/2007/relationships/hdphoto" Target="../media/hdphoto1.wdp"/><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3" Type="http://schemas.openxmlformats.org/officeDocument/2006/relationships/slide" Target="slide10.xml"/><Relationship Id="rId18" Type="http://schemas.openxmlformats.org/officeDocument/2006/relationships/image" Target="../media/image8.jpeg"/><Relationship Id="rId26" Type="http://schemas.openxmlformats.org/officeDocument/2006/relationships/image" Target="../media/image12.jpeg"/><Relationship Id="rId21" Type="http://schemas.openxmlformats.org/officeDocument/2006/relationships/slide" Target="slide14.xml"/><Relationship Id="rId34" Type="http://schemas.openxmlformats.org/officeDocument/2006/relationships/image" Target="../media/image16.jpeg"/><Relationship Id="rId7" Type="http://schemas.openxmlformats.org/officeDocument/2006/relationships/image" Target="../media/image3.png"/><Relationship Id="rId12" Type="http://schemas.openxmlformats.org/officeDocument/2006/relationships/image" Target="../media/image5.jpeg"/><Relationship Id="rId17" Type="http://schemas.openxmlformats.org/officeDocument/2006/relationships/slide" Target="slide12.xml"/><Relationship Id="rId25" Type="http://schemas.openxmlformats.org/officeDocument/2006/relationships/slide" Target="slide16.xml"/><Relationship Id="rId33" Type="http://schemas.openxmlformats.org/officeDocument/2006/relationships/slide" Target="slide20.xml"/><Relationship Id="rId38" Type="http://schemas.openxmlformats.org/officeDocument/2006/relationships/image" Target="../media/image59.png"/><Relationship Id="rId2" Type="http://schemas.openxmlformats.org/officeDocument/2006/relationships/slide" Target="slide2.xml"/><Relationship Id="rId16" Type="http://schemas.openxmlformats.org/officeDocument/2006/relationships/image" Target="../media/image7.jpeg"/><Relationship Id="rId20" Type="http://schemas.openxmlformats.org/officeDocument/2006/relationships/image" Target="../media/image9.jpeg"/><Relationship Id="rId29" Type="http://schemas.openxmlformats.org/officeDocument/2006/relationships/slide" Target="slide18.xml"/><Relationship Id="rId1" Type="http://schemas.openxmlformats.org/officeDocument/2006/relationships/slideLayout" Target="../slideLayouts/slideLayout1.xml"/><Relationship Id="rId6" Type="http://schemas.openxmlformats.org/officeDocument/2006/relationships/slide" Target="slide4.xml"/><Relationship Id="rId11" Type="http://schemas.openxmlformats.org/officeDocument/2006/relationships/slide" Target="slide9.xml"/><Relationship Id="rId24" Type="http://schemas.openxmlformats.org/officeDocument/2006/relationships/image" Target="../media/image11.jpeg"/><Relationship Id="rId32" Type="http://schemas.openxmlformats.org/officeDocument/2006/relationships/image" Target="../media/image15.jpeg"/><Relationship Id="rId37" Type="http://schemas.openxmlformats.org/officeDocument/2006/relationships/image" Target="../media/image58.png"/><Relationship Id="rId5" Type="http://schemas.openxmlformats.org/officeDocument/2006/relationships/image" Target="../media/image2.jpeg"/><Relationship Id="rId15" Type="http://schemas.openxmlformats.org/officeDocument/2006/relationships/slide" Target="slide11.xml"/><Relationship Id="rId23" Type="http://schemas.openxmlformats.org/officeDocument/2006/relationships/slide" Target="slide15.xml"/><Relationship Id="rId28" Type="http://schemas.openxmlformats.org/officeDocument/2006/relationships/image" Target="../media/image13.jpeg"/><Relationship Id="rId36" Type="http://schemas.openxmlformats.org/officeDocument/2006/relationships/image" Target="../media/image17.png"/><Relationship Id="rId10" Type="http://schemas.openxmlformats.org/officeDocument/2006/relationships/image" Target="../media/image4.jpeg"/><Relationship Id="rId19" Type="http://schemas.openxmlformats.org/officeDocument/2006/relationships/slide" Target="slide13.xml"/><Relationship Id="rId31" Type="http://schemas.openxmlformats.org/officeDocument/2006/relationships/slide" Target="slide19.xml"/><Relationship Id="rId4" Type="http://schemas.openxmlformats.org/officeDocument/2006/relationships/slide" Target="slide3.xml"/><Relationship Id="rId9" Type="http://schemas.openxmlformats.org/officeDocument/2006/relationships/slide" Target="slide5.xml"/><Relationship Id="rId14" Type="http://schemas.openxmlformats.org/officeDocument/2006/relationships/image" Target="../media/image6.jpeg"/><Relationship Id="rId22" Type="http://schemas.openxmlformats.org/officeDocument/2006/relationships/image" Target="../media/image10.jpeg"/><Relationship Id="rId27" Type="http://schemas.openxmlformats.org/officeDocument/2006/relationships/slide" Target="slide17.xml"/><Relationship Id="rId30" Type="http://schemas.openxmlformats.org/officeDocument/2006/relationships/image" Target="../media/image14.jpeg"/><Relationship Id="rId35" Type="http://schemas.openxmlformats.org/officeDocument/2006/relationships/slide" Target="slide21.xml"/><Relationship Id="rId8" Type="http://schemas.microsoft.com/office/2007/relationships/hdphoto" Target="../media/hdphoto1.wdp"/><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3" Type="http://schemas.openxmlformats.org/officeDocument/2006/relationships/slide" Target="slide10.xml"/><Relationship Id="rId18" Type="http://schemas.openxmlformats.org/officeDocument/2006/relationships/image" Target="../media/image8.jpeg"/><Relationship Id="rId26" Type="http://schemas.openxmlformats.org/officeDocument/2006/relationships/image" Target="../media/image12.jpeg"/><Relationship Id="rId21" Type="http://schemas.openxmlformats.org/officeDocument/2006/relationships/slide" Target="slide14.xml"/><Relationship Id="rId34" Type="http://schemas.openxmlformats.org/officeDocument/2006/relationships/image" Target="../media/image16.jpeg"/><Relationship Id="rId7" Type="http://schemas.openxmlformats.org/officeDocument/2006/relationships/image" Target="../media/image3.png"/><Relationship Id="rId12" Type="http://schemas.openxmlformats.org/officeDocument/2006/relationships/image" Target="../media/image5.jpeg"/><Relationship Id="rId17" Type="http://schemas.openxmlformats.org/officeDocument/2006/relationships/slide" Target="slide12.xml"/><Relationship Id="rId25" Type="http://schemas.openxmlformats.org/officeDocument/2006/relationships/slide" Target="slide16.xml"/><Relationship Id="rId33" Type="http://schemas.openxmlformats.org/officeDocument/2006/relationships/slide" Target="slide20.xml"/><Relationship Id="rId38" Type="http://schemas.openxmlformats.org/officeDocument/2006/relationships/image" Target="../media/image61.png"/><Relationship Id="rId2" Type="http://schemas.openxmlformats.org/officeDocument/2006/relationships/slide" Target="slide2.xml"/><Relationship Id="rId16" Type="http://schemas.openxmlformats.org/officeDocument/2006/relationships/image" Target="../media/image7.jpeg"/><Relationship Id="rId20" Type="http://schemas.openxmlformats.org/officeDocument/2006/relationships/image" Target="../media/image9.jpeg"/><Relationship Id="rId29" Type="http://schemas.openxmlformats.org/officeDocument/2006/relationships/slide" Target="slide18.xml"/><Relationship Id="rId1" Type="http://schemas.openxmlformats.org/officeDocument/2006/relationships/slideLayout" Target="../slideLayouts/slideLayout1.xml"/><Relationship Id="rId6" Type="http://schemas.openxmlformats.org/officeDocument/2006/relationships/slide" Target="slide4.xml"/><Relationship Id="rId11" Type="http://schemas.openxmlformats.org/officeDocument/2006/relationships/slide" Target="slide9.xml"/><Relationship Id="rId24" Type="http://schemas.openxmlformats.org/officeDocument/2006/relationships/image" Target="../media/image11.jpeg"/><Relationship Id="rId32" Type="http://schemas.openxmlformats.org/officeDocument/2006/relationships/image" Target="../media/image15.jpeg"/><Relationship Id="rId37" Type="http://schemas.openxmlformats.org/officeDocument/2006/relationships/image" Target="../media/image60.png"/><Relationship Id="rId5" Type="http://schemas.openxmlformats.org/officeDocument/2006/relationships/image" Target="../media/image2.jpeg"/><Relationship Id="rId15" Type="http://schemas.openxmlformats.org/officeDocument/2006/relationships/slide" Target="slide11.xml"/><Relationship Id="rId23" Type="http://schemas.openxmlformats.org/officeDocument/2006/relationships/slide" Target="slide15.xml"/><Relationship Id="rId28" Type="http://schemas.openxmlformats.org/officeDocument/2006/relationships/image" Target="../media/image13.jpeg"/><Relationship Id="rId36" Type="http://schemas.openxmlformats.org/officeDocument/2006/relationships/image" Target="../media/image17.png"/><Relationship Id="rId10" Type="http://schemas.openxmlformats.org/officeDocument/2006/relationships/image" Target="../media/image4.jpeg"/><Relationship Id="rId19" Type="http://schemas.openxmlformats.org/officeDocument/2006/relationships/slide" Target="slide13.xml"/><Relationship Id="rId31" Type="http://schemas.openxmlformats.org/officeDocument/2006/relationships/slide" Target="slide19.xml"/><Relationship Id="rId4" Type="http://schemas.openxmlformats.org/officeDocument/2006/relationships/slide" Target="slide3.xml"/><Relationship Id="rId9" Type="http://schemas.openxmlformats.org/officeDocument/2006/relationships/slide" Target="slide5.xml"/><Relationship Id="rId14" Type="http://schemas.openxmlformats.org/officeDocument/2006/relationships/image" Target="../media/image6.jpeg"/><Relationship Id="rId22" Type="http://schemas.openxmlformats.org/officeDocument/2006/relationships/image" Target="../media/image10.jpeg"/><Relationship Id="rId27" Type="http://schemas.openxmlformats.org/officeDocument/2006/relationships/slide" Target="slide17.xml"/><Relationship Id="rId30" Type="http://schemas.openxmlformats.org/officeDocument/2006/relationships/image" Target="../media/image14.jpeg"/><Relationship Id="rId35" Type="http://schemas.openxmlformats.org/officeDocument/2006/relationships/slide" Target="slide21.xml"/><Relationship Id="rId8" Type="http://schemas.microsoft.com/office/2007/relationships/hdphoto" Target="../media/hdphoto1.wdp"/><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3" Type="http://schemas.openxmlformats.org/officeDocument/2006/relationships/slide" Target="slide10.xml"/><Relationship Id="rId18" Type="http://schemas.openxmlformats.org/officeDocument/2006/relationships/image" Target="../media/image8.jpeg"/><Relationship Id="rId26" Type="http://schemas.openxmlformats.org/officeDocument/2006/relationships/image" Target="../media/image12.jpeg"/><Relationship Id="rId3" Type="http://schemas.openxmlformats.org/officeDocument/2006/relationships/image" Target="../media/image1.png"/><Relationship Id="rId21" Type="http://schemas.openxmlformats.org/officeDocument/2006/relationships/slide" Target="slide14.xml"/><Relationship Id="rId34" Type="http://schemas.openxmlformats.org/officeDocument/2006/relationships/image" Target="../media/image16.jpeg"/><Relationship Id="rId7" Type="http://schemas.openxmlformats.org/officeDocument/2006/relationships/image" Target="../media/image3.png"/><Relationship Id="rId12" Type="http://schemas.openxmlformats.org/officeDocument/2006/relationships/image" Target="../media/image5.jpeg"/><Relationship Id="rId17" Type="http://schemas.openxmlformats.org/officeDocument/2006/relationships/slide" Target="slide12.xml"/><Relationship Id="rId25" Type="http://schemas.openxmlformats.org/officeDocument/2006/relationships/slide" Target="slide16.xml"/><Relationship Id="rId33" Type="http://schemas.openxmlformats.org/officeDocument/2006/relationships/slide" Target="slide20.xml"/><Relationship Id="rId2" Type="http://schemas.openxmlformats.org/officeDocument/2006/relationships/slide" Target="slide2.xml"/><Relationship Id="rId16" Type="http://schemas.openxmlformats.org/officeDocument/2006/relationships/image" Target="../media/image7.jpeg"/><Relationship Id="rId20" Type="http://schemas.openxmlformats.org/officeDocument/2006/relationships/image" Target="../media/image9.jpeg"/><Relationship Id="rId29"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slide" Target="slide9.xml"/><Relationship Id="rId24" Type="http://schemas.openxmlformats.org/officeDocument/2006/relationships/image" Target="../media/image11.jpeg"/><Relationship Id="rId32" Type="http://schemas.openxmlformats.org/officeDocument/2006/relationships/image" Target="../media/image15.jpeg"/><Relationship Id="rId5" Type="http://schemas.openxmlformats.org/officeDocument/2006/relationships/image" Target="../media/image2.jpeg"/><Relationship Id="rId15" Type="http://schemas.openxmlformats.org/officeDocument/2006/relationships/slide" Target="slide11.xml"/><Relationship Id="rId23" Type="http://schemas.openxmlformats.org/officeDocument/2006/relationships/slide" Target="slide15.xml"/><Relationship Id="rId28" Type="http://schemas.openxmlformats.org/officeDocument/2006/relationships/image" Target="../media/image13.jpeg"/><Relationship Id="rId36" Type="http://schemas.openxmlformats.org/officeDocument/2006/relationships/image" Target="../media/image17.png"/><Relationship Id="rId10" Type="http://schemas.openxmlformats.org/officeDocument/2006/relationships/image" Target="../media/image4.jpeg"/><Relationship Id="rId19" Type="http://schemas.openxmlformats.org/officeDocument/2006/relationships/slide" Target="slide13.xml"/><Relationship Id="rId31" Type="http://schemas.openxmlformats.org/officeDocument/2006/relationships/slide" Target="slide19.xml"/><Relationship Id="rId4" Type="http://schemas.openxmlformats.org/officeDocument/2006/relationships/slide" Target="slide3.xml"/><Relationship Id="rId9" Type="http://schemas.openxmlformats.org/officeDocument/2006/relationships/slide" Target="slide5.xml"/><Relationship Id="rId14" Type="http://schemas.openxmlformats.org/officeDocument/2006/relationships/image" Target="../media/image6.jpeg"/><Relationship Id="rId22" Type="http://schemas.openxmlformats.org/officeDocument/2006/relationships/image" Target="../media/image10.jpeg"/><Relationship Id="rId27" Type="http://schemas.openxmlformats.org/officeDocument/2006/relationships/slide" Target="slide17.xml"/><Relationship Id="rId30" Type="http://schemas.openxmlformats.org/officeDocument/2006/relationships/image" Target="../media/image14.jpeg"/><Relationship Id="rId35" Type="http://schemas.openxmlformats.org/officeDocument/2006/relationships/slide" Target="slide21.xml"/><Relationship Id="rId8" Type="http://schemas.microsoft.com/office/2007/relationships/hdphoto" Target="../media/hdphoto1.wdp"/></Relationships>
</file>

<file path=ppt/slides/_rels/slide20.xml.rels><?xml version="1.0" encoding="UTF-8" standalone="yes"?>
<Relationships xmlns="http://schemas.openxmlformats.org/package/2006/relationships"><Relationship Id="rId13" Type="http://schemas.openxmlformats.org/officeDocument/2006/relationships/slide" Target="slide9.xml"/><Relationship Id="rId18" Type="http://schemas.openxmlformats.org/officeDocument/2006/relationships/image" Target="../media/image7.jpeg"/><Relationship Id="rId26" Type="http://schemas.openxmlformats.org/officeDocument/2006/relationships/image" Target="../media/image11.jpeg"/><Relationship Id="rId3" Type="http://schemas.openxmlformats.org/officeDocument/2006/relationships/image" Target="../media/image16.jpeg"/><Relationship Id="rId21" Type="http://schemas.openxmlformats.org/officeDocument/2006/relationships/slide" Target="slide13.xml"/><Relationship Id="rId34" Type="http://schemas.openxmlformats.org/officeDocument/2006/relationships/image" Target="../media/image15.jpeg"/><Relationship Id="rId7" Type="http://schemas.openxmlformats.org/officeDocument/2006/relationships/image" Target="../media/image2.jpeg"/><Relationship Id="rId12" Type="http://schemas.openxmlformats.org/officeDocument/2006/relationships/image" Target="../media/image4.jpeg"/><Relationship Id="rId17" Type="http://schemas.openxmlformats.org/officeDocument/2006/relationships/slide" Target="slide11.xml"/><Relationship Id="rId25" Type="http://schemas.openxmlformats.org/officeDocument/2006/relationships/slide" Target="slide15.xml"/><Relationship Id="rId33" Type="http://schemas.openxmlformats.org/officeDocument/2006/relationships/slide" Target="slide19.xml"/><Relationship Id="rId2" Type="http://schemas.openxmlformats.org/officeDocument/2006/relationships/slide" Target="slide20.xml"/><Relationship Id="rId16" Type="http://schemas.openxmlformats.org/officeDocument/2006/relationships/image" Target="../media/image6.jpeg"/><Relationship Id="rId20" Type="http://schemas.openxmlformats.org/officeDocument/2006/relationships/image" Target="../media/image8.jpeg"/><Relationship Id="rId29" Type="http://schemas.openxmlformats.org/officeDocument/2006/relationships/slide" Target="slide17.xml"/><Relationship Id="rId1" Type="http://schemas.openxmlformats.org/officeDocument/2006/relationships/slideLayout" Target="../slideLayouts/slideLayout1.xml"/><Relationship Id="rId6" Type="http://schemas.openxmlformats.org/officeDocument/2006/relationships/slide" Target="slide3.xml"/><Relationship Id="rId11" Type="http://schemas.openxmlformats.org/officeDocument/2006/relationships/slide" Target="slide5.xml"/><Relationship Id="rId24" Type="http://schemas.openxmlformats.org/officeDocument/2006/relationships/image" Target="../media/image10.jpeg"/><Relationship Id="rId32" Type="http://schemas.openxmlformats.org/officeDocument/2006/relationships/image" Target="../media/image14.jpeg"/><Relationship Id="rId5" Type="http://schemas.openxmlformats.org/officeDocument/2006/relationships/image" Target="../media/image1.png"/><Relationship Id="rId15" Type="http://schemas.openxmlformats.org/officeDocument/2006/relationships/slide" Target="slide10.xml"/><Relationship Id="rId23" Type="http://schemas.openxmlformats.org/officeDocument/2006/relationships/slide" Target="slide14.xml"/><Relationship Id="rId28" Type="http://schemas.openxmlformats.org/officeDocument/2006/relationships/image" Target="../media/image12.jpeg"/><Relationship Id="rId36" Type="http://schemas.openxmlformats.org/officeDocument/2006/relationships/image" Target="../media/image17.png"/><Relationship Id="rId10" Type="http://schemas.microsoft.com/office/2007/relationships/hdphoto" Target="../media/hdphoto1.wdp"/><Relationship Id="rId19" Type="http://schemas.openxmlformats.org/officeDocument/2006/relationships/slide" Target="slide12.xml"/><Relationship Id="rId31" Type="http://schemas.openxmlformats.org/officeDocument/2006/relationships/slide" Target="slide18.xml"/><Relationship Id="rId4" Type="http://schemas.openxmlformats.org/officeDocument/2006/relationships/slide" Target="slide2.xml"/><Relationship Id="rId9" Type="http://schemas.openxmlformats.org/officeDocument/2006/relationships/image" Target="../media/image3.png"/><Relationship Id="rId14" Type="http://schemas.openxmlformats.org/officeDocument/2006/relationships/image" Target="../media/image5.jpeg"/><Relationship Id="rId22" Type="http://schemas.openxmlformats.org/officeDocument/2006/relationships/image" Target="../media/image9.jpeg"/><Relationship Id="rId27" Type="http://schemas.openxmlformats.org/officeDocument/2006/relationships/slide" Target="slide16.xml"/><Relationship Id="rId30" Type="http://schemas.openxmlformats.org/officeDocument/2006/relationships/image" Target="../media/image13.jpeg"/><Relationship Id="rId35" Type="http://schemas.openxmlformats.org/officeDocument/2006/relationships/slide" Target="slide21.xml"/><Relationship Id="rId8" Type="http://schemas.openxmlformats.org/officeDocument/2006/relationships/slide" Target="slide4.xml"/></Relationships>
</file>

<file path=ppt/slides/_rels/slide21.xml.rels><?xml version="1.0" encoding="UTF-8" standalone="yes"?>
<Relationships xmlns="http://schemas.openxmlformats.org/package/2006/relationships"><Relationship Id="rId13" Type="http://schemas.openxmlformats.org/officeDocument/2006/relationships/slide" Target="slide9.xml"/><Relationship Id="rId18" Type="http://schemas.openxmlformats.org/officeDocument/2006/relationships/image" Target="../media/image7.jpeg"/><Relationship Id="rId26" Type="http://schemas.openxmlformats.org/officeDocument/2006/relationships/image" Target="../media/image11.jpeg"/><Relationship Id="rId3" Type="http://schemas.openxmlformats.org/officeDocument/2006/relationships/image" Target="../media/image17.png"/><Relationship Id="rId21" Type="http://schemas.openxmlformats.org/officeDocument/2006/relationships/slide" Target="slide13.xml"/><Relationship Id="rId34" Type="http://schemas.openxmlformats.org/officeDocument/2006/relationships/image" Target="../media/image15.jpeg"/><Relationship Id="rId7" Type="http://schemas.openxmlformats.org/officeDocument/2006/relationships/image" Target="../media/image2.jpeg"/><Relationship Id="rId12" Type="http://schemas.openxmlformats.org/officeDocument/2006/relationships/image" Target="../media/image4.jpeg"/><Relationship Id="rId17" Type="http://schemas.openxmlformats.org/officeDocument/2006/relationships/slide" Target="slide11.xml"/><Relationship Id="rId25" Type="http://schemas.openxmlformats.org/officeDocument/2006/relationships/slide" Target="slide15.xml"/><Relationship Id="rId33" Type="http://schemas.openxmlformats.org/officeDocument/2006/relationships/slide" Target="slide19.xml"/><Relationship Id="rId2" Type="http://schemas.openxmlformats.org/officeDocument/2006/relationships/slide" Target="slide21.xml"/><Relationship Id="rId16" Type="http://schemas.openxmlformats.org/officeDocument/2006/relationships/image" Target="../media/image6.jpeg"/><Relationship Id="rId20" Type="http://schemas.openxmlformats.org/officeDocument/2006/relationships/image" Target="../media/image8.jpeg"/><Relationship Id="rId29" Type="http://schemas.openxmlformats.org/officeDocument/2006/relationships/slide" Target="slide17.xml"/><Relationship Id="rId1" Type="http://schemas.openxmlformats.org/officeDocument/2006/relationships/slideLayout" Target="../slideLayouts/slideLayout1.xml"/><Relationship Id="rId6" Type="http://schemas.openxmlformats.org/officeDocument/2006/relationships/slide" Target="slide3.xml"/><Relationship Id="rId11" Type="http://schemas.openxmlformats.org/officeDocument/2006/relationships/slide" Target="slide5.xml"/><Relationship Id="rId24" Type="http://schemas.openxmlformats.org/officeDocument/2006/relationships/image" Target="../media/image10.jpeg"/><Relationship Id="rId32" Type="http://schemas.openxmlformats.org/officeDocument/2006/relationships/image" Target="../media/image14.jpeg"/><Relationship Id="rId5" Type="http://schemas.openxmlformats.org/officeDocument/2006/relationships/image" Target="../media/image1.png"/><Relationship Id="rId15" Type="http://schemas.openxmlformats.org/officeDocument/2006/relationships/slide" Target="slide10.xml"/><Relationship Id="rId23" Type="http://schemas.openxmlformats.org/officeDocument/2006/relationships/slide" Target="slide14.xml"/><Relationship Id="rId28" Type="http://schemas.openxmlformats.org/officeDocument/2006/relationships/image" Target="../media/image12.jpeg"/><Relationship Id="rId36" Type="http://schemas.openxmlformats.org/officeDocument/2006/relationships/image" Target="../media/image16.jpeg"/><Relationship Id="rId10" Type="http://schemas.microsoft.com/office/2007/relationships/hdphoto" Target="../media/hdphoto1.wdp"/><Relationship Id="rId19" Type="http://schemas.openxmlformats.org/officeDocument/2006/relationships/slide" Target="slide12.xml"/><Relationship Id="rId31" Type="http://schemas.openxmlformats.org/officeDocument/2006/relationships/slide" Target="slide18.xml"/><Relationship Id="rId4" Type="http://schemas.openxmlformats.org/officeDocument/2006/relationships/slide" Target="slide2.xml"/><Relationship Id="rId9" Type="http://schemas.openxmlformats.org/officeDocument/2006/relationships/image" Target="../media/image3.png"/><Relationship Id="rId14" Type="http://schemas.openxmlformats.org/officeDocument/2006/relationships/image" Target="../media/image5.jpeg"/><Relationship Id="rId22" Type="http://schemas.openxmlformats.org/officeDocument/2006/relationships/image" Target="../media/image9.jpeg"/><Relationship Id="rId27" Type="http://schemas.openxmlformats.org/officeDocument/2006/relationships/slide" Target="slide16.xml"/><Relationship Id="rId30" Type="http://schemas.openxmlformats.org/officeDocument/2006/relationships/image" Target="../media/image13.jpeg"/><Relationship Id="rId35" Type="http://schemas.openxmlformats.org/officeDocument/2006/relationships/slide" Target="slide20.xml"/><Relationship Id="rId8" Type="http://schemas.openxmlformats.org/officeDocument/2006/relationships/slide" Target="slide4.xml"/></Relationships>
</file>

<file path=ppt/slides/_rels/slide3.xml.rels><?xml version="1.0" encoding="UTF-8" standalone="yes"?>
<Relationships xmlns="http://schemas.openxmlformats.org/package/2006/relationships"><Relationship Id="rId13" Type="http://schemas.openxmlformats.org/officeDocument/2006/relationships/slide" Target="slide9.xml"/><Relationship Id="rId18" Type="http://schemas.openxmlformats.org/officeDocument/2006/relationships/image" Target="../media/image7.jpeg"/><Relationship Id="rId26" Type="http://schemas.openxmlformats.org/officeDocument/2006/relationships/image" Target="../media/image11.jpeg"/><Relationship Id="rId21" Type="http://schemas.openxmlformats.org/officeDocument/2006/relationships/slide" Target="slide13.xml"/><Relationship Id="rId34" Type="http://schemas.openxmlformats.org/officeDocument/2006/relationships/image" Target="../media/image15.jpeg"/><Relationship Id="rId7" Type="http://schemas.openxmlformats.org/officeDocument/2006/relationships/image" Target="../media/image2.jpeg"/><Relationship Id="rId12" Type="http://schemas.openxmlformats.org/officeDocument/2006/relationships/image" Target="../media/image4.jpeg"/><Relationship Id="rId17" Type="http://schemas.openxmlformats.org/officeDocument/2006/relationships/slide" Target="slide11.xml"/><Relationship Id="rId25" Type="http://schemas.openxmlformats.org/officeDocument/2006/relationships/slide" Target="slide15.xml"/><Relationship Id="rId33" Type="http://schemas.openxmlformats.org/officeDocument/2006/relationships/slide" Target="slide19.xml"/><Relationship Id="rId38" Type="http://schemas.openxmlformats.org/officeDocument/2006/relationships/image" Target="../media/image17.png"/><Relationship Id="rId2" Type="http://schemas.openxmlformats.org/officeDocument/2006/relationships/slide" Target="slide3.xml"/><Relationship Id="rId16" Type="http://schemas.openxmlformats.org/officeDocument/2006/relationships/image" Target="../media/image6.jpeg"/><Relationship Id="rId20" Type="http://schemas.openxmlformats.org/officeDocument/2006/relationships/image" Target="../media/image8.jpeg"/><Relationship Id="rId29" Type="http://schemas.openxmlformats.org/officeDocument/2006/relationships/slide" Target="slide17.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slide" Target="slide5.xml"/><Relationship Id="rId24" Type="http://schemas.openxmlformats.org/officeDocument/2006/relationships/image" Target="../media/image10.jpeg"/><Relationship Id="rId32" Type="http://schemas.openxmlformats.org/officeDocument/2006/relationships/image" Target="../media/image14.jpeg"/><Relationship Id="rId37" Type="http://schemas.openxmlformats.org/officeDocument/2006/relationships/slide" Target="slide21.xml"/><Relationship Id="rId5" Type="http://schemas.openxmlformats.org/officeDocument/2006/relationships/slide" Target="slide2.xml"/><Relationship Id="rId15" Type="http://schemas.openxmlformats.org/officeDocument/2006/relationships/slide" Target="slide10.xml"/><Relationship Id="rId23" Type="http://schemas.openxmlformats.org/officeDocument/2006/relationships/slide" Target="slide14.xml"/><Relationship Id="rId28" Type="http://schemas.openxmlformats.org/officeDocument/2006/relationships/image" Target="../media/image12.jpeg"/><Relationship Id="rId36" Type="http://schemas.openxmlformats.org/officeDocument/2006/relationships/image" Target="../media/image16.jpeg"/><Relationship Id="rId10" Type="http://schemas.microsoft.com/office/2007/relationships/hdphoto" Target="../media/hdphoto1.wdp"/><Relationship Id="rId19" Type="http://schemas.openxmlformats.org/officeDocument/2006/relationships/slide" Target="slide12.xml"/><Relationship Id="rId31" Type="http://schemas.openxmlformats.org/officeDocument/2006/relationships/slide" Target="slide18.xml"/><Relationship Id="rId4" Type="http://schemas.microsoft.com/office/2007/relationships/hdphoto" Target="../media/hdphoto2.wdp"/><Relationship Id="rId9" Type="http://schemas.openxmlformats.org/officeDocument/2006/relationships/image" Target="../media/image3.png"/><Relationship Id="rId14" Type="http://schemas.openxmlformats.org/officeDocument/2006/relationships/image" Target="../media/image5.jpeg"/><Relationship Id="rId22" Type="http://schemas.openxmlformats.org/officeDocument/2006/relationships/image" Target="../media/image9.jpeg"/><Relationship Id="rId27" Type="http://schemas.openxmlformats.org/officeDocument/2006/relationships/slide" Target="slide16.xml"/><Relationship Id="rId30" Type="http://schemas.openxmlformats.org/officeDocument/2006/relationships/image" Target="../media/image13.jpeg"/><Relationship Id="rId35" Type="http://schemas.openxmlformats.org/officeDocument/2006/relationships/slide" Target="slide20.xml"/><Relationship Id="rId8" Type="http://schemas.openxmlformats.org/officeDocument/2006/relationships/slide" Target="slide4.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3" Type="http://schemas.openxmlformats.org/officeDocument/2006/relationships/image" Target="../media/image5.jpeg"/><Relationship Id="rId18" Type="http://schemas.openxmlformats.org/officeDocument/2006/relationships/slide" Target="slide12.xml"/><Relationship Id="rId26" Type="http://schemas.openxmlformats.org/officeDocument/2006/relationships/slide" Target="slide16.xml"/><Relationship Id="rId21" Type="http://schemas.openxmlformats.org/officeDocument/2006/relationships/image" Target="../media/image9.jpeg"/><Relationship Id="rId34" Type="http://schemas.openxmlformats.org/officeDocument/2006/relationships/slide" Target="slide20.xml"/><Relationship Id="rId7" Type="http://schemas.openxmlformats.org/officeDocument/2006/relationships/slide" Target="slide3.xml"/><Relationship Id="rId12" Type="http://schemas.openxmlformats.org/officeDocument/2006/relationships/slide" Target="slide9.xml"/><Relationship Id="rId17" Type="http://schemas.openxmlformats.org/officeDocument/2006/relationships/image" Target="../media/image7.jpeg"/><Relationship Id="rId25" Type="http://schemas.openxmlformats.org/officeDocument/2006/relationships/image" Target="../media/image11.jpeg"/><Relationship Id="rId33" Type="http://schemas.openxmlformats.org/officeDocument/2006/relationships/image" Target="../media/image15.jpeg"/><Relationship Id="rId2" Type="http://schemas.openxmlformats.org/officeDocument/2006/relationships/slide" Target="slide4.xml"/><Relationship Id="rId16" Type="http://schemas.openxmlformats.org/officeDocument/2006/relationships/slide" Target="slide11.xml"/><Relationship Id="rId20" Type="http://schemas.openxmlformats.org/officeDocument/2006/relationships/slide" Target="slide13.xml"/><Relationship Id="rId29"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4.jpeg"/><Relationship Id="rId24" Type="http://schemas.openxmlformats.org/officeDocument/2006/relationships/slide" Target="slide15.xml"/><Relationship Id="rId32" Type="http://schemas.openxmlformats.org/officeDocument/2006/relationships/slide" Target="slide19.xml"/><Relationship Id="rId37" Type="http://schemas.openxmlformats.org/officeDocument/2006/relationships/image" Target="../media/image17.png"/><Relationship Id="rId5" Type="http://schemas.openxmlformats.org/officeDocument/2006/relationships/slide" Target="slide2.xml"/><Relationship Id="rId15" Type="http://schemas.openxmlformats.org/officeDocument/2006/relationships/image" Target="../media/image6.jpeg"/><Relationship Id="rId23" Type="http://schemas.openxmlformats.org/officeDocument/2006/relationships/image" Target="../media/image10.jpeg"/><Relationship Id="rId28" Type="http://schemas.openxmlformats.org/officeDocument/2006/relationships/slide" Target="slide17.xml"/><Relationship Id="rId36" Type="http://schemas.openxmlformats.org/officeDocument/2006/relationships/slide" Target="slide21.xml"/><Relationship Id="rId10" Type="http://schemas.openxmlformats.org/officeDocument/2006/relationships/slide" Target="slide5.xml"/><Relationship Id="rId19" Type="http://schemas.openxmlformats.org/officeDocument/2006/relationships/image" Target="../media/image8.jpeg"/><Relationship Id="rId31" Type="http://schemas.openxmlformats.org/officeDocument/2006/relationships/image" Target="../media/image14.jpeg"/><Relationship Id="rId4" Type="http://schemas.microsoft.com/office/2007/relationships/hdphoto" Target="../media/hdphoto1.wdp"/><Relationship Id="rId9" Type="http://schemas.openxmlformats.org/officeDocument/2006/relationships/image" Target="../media/image3.png"/><Relationship Id="rId14" Type="http://schemas.openxmlformats.org/officeDocument/2006/relationships/slide" Target="slide10.xml"/><Relationship Id="rId22" Type="http://schemas.openxmlformats.org/officeDocument/2006/relationships/slide" Target="slide14.xml"/><Relationship Id="rId27" Type="http://schemas.openxmlformats.org/officeDocument/2006/relationships/image" Target="../media/image12.jpeg"/><Relationship Id="rId30" Type="http://schemas.openxmlformats.org/officeDocument/2006/relationships/slide" Target="slide18.xml"/><Relationship Id="rId35" Type="http://schemas.openxmlformats.org/officeDocument/2006/relationships/image" Target="../media/image16.jpeg"/><Relationship Id="rId8" Type="http://schemas.openxmlformats.org/officeDocument/2006/relationships/image" Target="../media/image2.jpeg"/><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3" Type="http://schemas.microsoft.com/office/2007/relationships/hdphoto" Target="../media/hdphoto1.wdp"/><Relationship Id="rId18" Type="http://schemas.openxmlformats.org/officeDocument/2006/relationships/image" Target="../media/image6.jpeg"/><Relationship Id="rId26" Type="http://schemas.openxmlformats.org/officeDocument/2006/relationships/image" Target="../media/image10.jpeg"/><Relationship Id="rId39" Type="http://schemas.openxmlformats.org/officeDocument/2006/relationships/slide" Target="slide21.xml"/><Relationship Id="rId21" Type="http://schemas.openxmlformats.org/officeDocument/2006/relationships/slide" Target="slide12.xml"/><Relationship Id="rId34" Type="http://schemas.openxmlformats.org/officeDocument/2006/relationships/image" Target="../media/image14.jpeg"/><Relationship Id="rId7" Type="http://schemas.openxmlformats.org/officeDocument/2006/relationships/slide" Target="slide2.xml"/><Relationship Id="rId12" Type="http://schemas.openxmlformats.org/officeDocument/2006/relationships/image" Target="../media/image3.png"/><Relationship Id="rId17" Type="http://schemas.openxmlformats.org/officeDocument/2006/relationships/slide" Target="slide10.xml"/><Relationship Id="rId25" Type="http://schemas.openxmlformats.org/officeDocument/2006/relationships/slide" Target="slide14.xml"/><Relationship Id="rId33" Type="http://schemas.openxmlformats.org/officeDocument/2006/relationships/slide" Target="slide18.xml"/><Relationship Id="rId38" Type="http://schemas.openxmlformats.org/officeDocument/2006/relationships/image" Target="../media/image16.jpeg"/><Relationship Id="rId2" Type="http://schemas.openxmlformats.org/officeDocument/2006/relationships/slide" Target="slide5.xml"/><Relationship Id="rId16" Type="http://schemas.openxmlformats.org/officeDocument/2006/relationships/image" Target="../media/image5.jpeg"/><Relationship Id="rId20" Type="http://schemas.openxmlformats.org/officeDocument/2006/relationships/image" Target="../media/image7.jpeg"/><Relationship Id="rId29" Type="http://schemas.openxmlformats.org/officeDocument/2006/relationships/slide" Target="slide16.xm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slide" Target="slide4.xml"/><Relationship Id="rId24" Type="http://schemas.openxmlformats.org/officeDocument/2006/relationships/image" Target="../media/image9.jpeg"/><Relationship Id="rId32" Type="http://schemas.openxmlformats.org/officeDocument/2006/relationships/image" Target="../media/image13.jpeg"/><Relationship Id="rId37" Type="http://schemas.openxmlformats.org/officeDocument/2006/relationships/slide" Target="slide20.xml"/><Relationship Id="rId40" Type="http://schemas.openxmlformats.org/officeDocument/2006/relationships/image" Target="../media/image17.png"/><Relationship Id="rId5" Type="http://schemas.openxmlformats.org/officeDocument/2006/relationships/slide" Target="slide8.xml"/><Relationship Id="rId15" Type="http://schemas.openxmlformats.org/officeDocument/2006/relationships/slide" Target="slide9.xml"/><Relationship Id="rId23" Type="http://schemas.openxmlformats.org/officeDocument/2006/relationships/slide" Target="slide13.xml"/><Relationship Id="rId28" Type="http://schemas.openxmlformats.org/officeDocument/2006/relationships/image" Target="../media/image11.jpeg"/><Relationship Id="rId36" Type="http://schemas.openxmlformats.org/officeDocument/2006/relationships/image" Target="../media/image15.jpeg"/><Relationship Id="rId10" Type="http://schemas.openxmlformats.org/officeDocument/2006/relationships/image" Target="../media/image2.jpeg"/><Relationship Id="rId19" Type="http://schemas.openxmlformats.org/officeDocument/2006/relationships/slide" Target="slide11.xml"/><Relationship Id="rId31" Type="http://schemas.openxmlformats.org/officeDocument/2006/relationships/slide" Target="slide17.xml"/><Relationship Id="rId4" Type="http://schemas.openxmlformats.org/officeDocument/2006/relationships/slide" Target="slide7.xml"/><Relationship Id="rId9" Type="http://schemas.openxmlformats.org/officeDocument/2006/relationships/slide" Target="slide3.xml"/><Relationship Id="rId14" Type="http://schemas.openxmlformats.org/officeDocument/2006/relationships/image" Target="../media/image4.jpeg"/><Relationship Id="rId22" Type="http://schemas.openxmlformats.org/officeDocument/2006/relationships/image" Target="../media/image8.jpeg"/><Relationship Id="rId27" Type="http://schemas.openxmlformats.org/officeDocument/2006/relationships/slide" Target="slide15.xml"/><Relationship Id="rId30" Type="http://schemas.openxmlformats.org/officeDocument/2006/relationships/image" Target="../media/image12.jpeg"/><Relationship Id="rId35" Type="http://schemas.openxmlformats.org/officeDocument/2006/relationships/slide" Target="slide19.xml"/><Relationship Id="rId8" Type="http://schemas.openxmlformats.org/officeDocument/2006/relationships/image" Target="../media/image1.png"/><Relationship Id="rId3" Type="http://schemas.openxmlformats.org/officeDocument/2006/relationships/slide" Target="slide6.xml"/></Relationships>
</file>

<file path=ppt/slides/_rels/slide6.xml.rels><?xml version="1.0" encoding="UTF-8" standalone="yes"?>
<Relationships xmlns="http://schemas.openxmlformats.org/package/2006/relationships"><Relationship Id="rId13" Type="http://schemas.microsoft.com/office/2007/relationships/hdphoto" Target="../media/hdphoto1.wdp"/><Relationship Id="rId18" Type="http://schemas.openxmlformats.org/officeDocument/2006/relationships/image" Target="../media/image6.jpeg"/><Relationship Id="rId26" Type="http://schemas.openxmlformats.org/officeDocument/2006/relationships/image" Target="../media/image10.jpeg"/><Relationship Id="rId39" Type="http://schemas.openxmlformats.org/officeDocument/2006/relationships/slide" Target="slide21.xml"/><Relationship Id="rId21" Type="http://schemas.openxmlformats.org/officeDocument/2006/relationships/slide" Target="slide12.xml"/><Relationship Id="rId34" Type="http://schemas.openxmlformats.org/officeDocument/2006/relationships/image" Target="../media/image14.jpeg"/><Relationship Id="rId7" Type="http://schemas.openxmlformats.org/officeDocument/2006/relationships/slide" Target="slide2.xml"/><Relationship Id="rId12" Type="http://schemas.openxmlformats.org/officeDocument/2006/relationships/image" Target="../media/image3.png"/><Relationship Id="rId17" Type="http://schemas.openxmlformats.org/officeDocument/2006/relationships/slide" Target="slide10.xml"/><Relationship Id="rId25" Type="http://schemas.openxmlformats.org/officeDocument/2006/relationships/slide" Target="slide14.xml"/><Relationship Id="rId33" Type="http://schemas.openxmlformats.org/officeDocument/2006/relationships/slide" Target="slide18.xml"/><Relationship Id="rId38" Type="http://schemas.openxmlformats.org/officeDocument/2006/relationships/image" Target="../media/image16.jpeg"/><Relationship Id="rId2" Type="http://schemas.openxmlformats.org/officeDocument/2006/relationships/slide" Target="slide5.xml"/><Relationship Id="rId16" Type="http://schemas.openxmlformats.org/officeDocument/2006/relationships/image" Target="../media/image5.jpeg"/><Relationship Id="rId20" Type="http://schemas.openxmlformats.org/officeDocument/2006/relationships/image" Target="../media/image7.jpeg"/><Relationship Id="rId29" Type="http://schemas.openxmlformats.org/officeDocument/2006/relationships/slide" Target="slide16.xm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slide" Target="slide4.xml"/><Relationship Id="rId24" Type="http://schemas.openxmlformats.org/officeDocument/2006/relationships/image" Target="../media/image9.jpeg"/><Relationship Id="rId32" Type="http://schemas.openxmlformats.org/officeDocument/2006/relationships/image" Target="../media/image13.jpeg"/><Relationship Id="rId37" Type="http://schemas.openxmlformats.org/officeDocument/2006/relationships/slide" Target="slide20.xml"/><Relationship Id="rId40" Type="http://schemas.openxmlformats.org/officeDocument/2006/relationships/image" Target="../media/image17.png"/><Relationship Id="rId5" Type="http://schemas.openxmlformats.org/officeDocument/2006/relationships/slide" Target="slide8.xml"/><Relationship Id="rId15" Type="http://schemas.openxmlformats.org/officeDocument/2006/relationships/slide" Target="slide9.xml"/><Relationship Id="rId23" Type="http://schemas.openxmlformats.org/officeDocument/2006/relationships/slide" Target="slide13.xml"/><Relationship Id="rId28" Type="http://schemas.openxmlformats.org/officeDocument/2006/relationships/image" Target="../media/image11.jpeg"/><Relationship Id="rId36" Type="http://schemas.openxmlformats.org/officeDocument/2006/relationships/image" Target="../media/image15.jpeg"/><Relationship Id="rId10" Type="http://schemas.openxmlformats.org/officeDocument/2006/relationships/image" Target="../media/image2.jpeg"/><Relationship Id="rId19" Type="http://schemas.openxmlformats.org/officeDocument/2006/relationships/slide" Target="slide11.xml"/><Relationship Id="rId31" Type="http://schemas.openxmlformats.org/officeDocument/2006/relationships/slide" Target="slide17.xml"/><Relationship Id="rId4" Type="http://schemas.openxmlformats.org/officeDocument/2006/relationships/slide" Target="slide7.xml"/><Relationship Id="rId9" Type="http://schemas.openxmlformats.org/officeDocument/2006/relationships/slide" Target="slide3.xml"/><Relationship Id="rId14" Type="http://schemas.openxmlformats.org/officeDocument/2006/relationships/image" Target="../media/image4.jpeg"/><Relationship Id="rId22" Type="http://schemas.openxmlformats.org/officeDocument/2006/relationships/image" Target="../media/image8.jpeg"/><Relationship Id="rId27" Type="http://schemas.openxmlformats.org/officeDocument/2006/relationships/slide" Target="slide15.xml"/><Relationship Id="rId30" Type="http://schemas.openxmlformats.org/officeDocument/2006/relationships/image" Target="../media/image12.jpeg"/><Relationship Id="rId35" Type="http://schemas.openxmlformats.org/officeDocument/2006/relationships/slide" Target="slide19.xml"/><Relationship Id="rId8" Type="http://schemas.openxmlformats.org/officeDocument/2006/relationships/image" Target="../media/image1.png"/><Relationship Id="rId3" Type="http://schemas.openxmlformats.org/officeDocument/2006/relationships/slide" Target="slide6.xml"/></Relationships>
</file>

<file path=ppt/slides/_rels/slide7.xml.rels><?xml version="1.0" encoding="UTF-8" standalone="yes"?>
<Relationships xmlns="http://schemas.openxmlformats.org/package/2006/relationships"><Relationship Id="rId13" Type="http://schemas.microsoft.com/office/2007/relationships/hdphoto" Target="../media/hdphoto1.wdp"/><Relationship Id="rId18" Type="http://schemas.openxmlformats.org/officeDocument/2006/relationships/image" Target="../media/image6.jpeg"/><Relationship Id="rId26" Type="http://schemas.openxmlformats.org/officeDocument/2006/relationships/image" Target="../media/image10.jpeg"/><Relationship Id="rId39" Type="http://schemas.openxmlformats.org/officeDocument/2006/relationships/slide" Target="slide21.xml"/><Relationship Id="rId21" Type="http://schemas.openxmlformats.org/officeDocument/2006/relationships/slide" Target="slide12.xml"/><Relationship Id="rId34" Type="http://schemas.openxmlformats.org/officeDocument/2006/relationships/image" Target="../media/image14.jpeg"/><Relationship Id="rId7" Type="http://schemas.openxmlformats.org/officeDocument/2006/relationships/slide" Target="slide2.xml"/><Relationship Id="rId12" Type="http://schemas.openxmlformats.org/officeDocument/2006/relationships/image" Target="../media/image3.png"/><Relationship Id="rId17" Type="http://schemas.openxmlformats.org/officeDocument/2006/relationships/slide" Target="slide10.xml"/><Relationship Id="rId25" Type="http://schemas.openxmlformats.org/officeDocument/2006/relationships/slide" Target="slide14.xml"/><Relationship Id="rId33" Type="http://schemas.openxmlformats.org/officeDocument/2006/relationships/slide" Target="slide18.xml"/><Relationship Id="rId38" Type="http://schemas.openxmlformats.org/officeDocument/2006/relationships/image" Target="../media/image16.jpeg"/><Relationship Id="rId2" Type="http://schemas.openxmlformats.org/officeDocument/2006/relationships/slide" Target="slide5.xml"/><Relationship Id="rId16" Type="http://schemas.openxmlformats.org/officeDocument/2006/relationships/image" Target="../media/image5.jpeg"/><Relationship Id="rId20" Type="http://schemas.openxmlformats.org/officeDocument/2006/relationships/image" Target="../media/image7.jpeg"/><Relationship Id="rId29" Type="http://schemas.openxmlformats.org/officeDocument/2006/relationships/slide" Target="slide16.xm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slide" Target="slide4.xml"/><Relationship Id="rId24" Type="http://schemas.openxmlformats.org/officeDocument/2006/relationships/image" Target="../media/image9.jpeg"/><Relationship Id="rId32" Type="http://schemas.openxmlformats.org/officeDocument/2006/relationships/image" Target="../media/image13.jpeg"/><Relationship Id="rId37" Type="http://schemas.openxmlformats.org/officeDocument/2006/relationships/slide" Target="slide20.xml"/><Relationship Id="rId40" Type="http://schemas.openxmlformats.org/officeDocument/2006/relationships/image" Target="../media/image17.png"/><Relationship Id="rId5" Type="http://schemas.openxmlformats.org/officeDocument/2006/relationships/slide" Target="slide8.xml"/><Relationship Id="rId15" Type="http://schemas.openxmlformats.org/officeDocument/2006/relationships/slide" Target="slide9.xml"/><Relationship Id="rId23" Type="http://schemas.openxmlformats.org/officeDocument/2006/relationships/slide" Target="slide13.xml"/><Relationship Id="rId28" Type="http://schemas.openxmlformats.org/officeDocument/2006/relationships/image" Target="../media/image11.jpeg"/><Relationship Id="rId36" Type="http://schemas.openxmlformats.org/officeDocument/2006/relationships/image" Target="../media/image15.jpeg"/><Relationship Id="rId10" Type="http://schemas.openxmlformats.org/officeDocument/2006/relationships/image" Target="../media/image2.jpeg"/><Relationship Id="rId19" Type="http://schemas.openxmlformats.org/officeDocument/2006/relationships/slide" Target="slide11.xml"/><Relationship Id="rId31" Type="http://schemas.openxmlformats.org/officeDocument/2006/relationships/slide" Target="slide17.xml"/><Relationship Id="rId4" Type="http://schemas.openxmlformats.org/officeDocument/2006/relationships/slide" Target="slide7.xml"/><Relationship Id="rId9" Type="http://schemas.openxmlformats.org/officeDocument/2006/relationships/slide" Target="slide3.xml"/><Relationship Id="rId14" Type="http://schemas.openxmlformats.org/officeDocument/2006/relationships/image" Target="../media/image4.jpeg"/><Relationship Id="rId22" Type="http://schemas.openxmlformats.org/officeDocument/2006/relationships/image" Target="../media/image8.jpeg"/><Relationship Id="rId27" Type="http://schemas.openxmlformats.org/officeDocument/2006/relationships/slide" Target="slide15.xml"/><Relationship Id="rId30" Type="http://schemas.openxmlformats.org/officeDocument/2006/relationships/image" Target="../media/image12.jpeg"/><Relationship Id="rId35" Type="http://schemas.openxmlformats.org/officeDocument/2006/relationships/slide" Target="slide19.xml"/><Relationship Id="rId8" Type="http://schemas.openxmlformats.org/officeDocument/2006/relationships/image" Target="../media/image1.png"/><Relationship Id="rId3" Type="http://schemas.openxmlformats.org/officeDocument/2006/relationships/slide" Target="slide6.xml"/></Relationships>
</file>

<file path=ppt/slides/_rels/slide8.xml.rels><?xml version="1.0" encoding="UTF-8" standalone="yes"?>
<Relationships xmlns="http://schemas.openxmlformats.org/package/2006/relationships"><Relationship Id="rId13" Type="http://schemas.microsoft.com/office/2007/relationships/hdphoto" Target="../media/hdphoto1.wdp"/><Relationship Id="rId18" Type="http://schemas.openxmlformats.org/officeDocument/2006/relationships/image" Target="../media/image6.jpeg"/><Relationship Id="rId26" Type="http://schemas.openxmlformats.org/officeDocument/2006/relationships/image" Target="../media/image10.jpeg"/><Relationship Id="rId39" Type="http://schemas.openxmlformats.org/officeDocument/2006/relationships/slide" Target="slide21.xml"/><Relationship Id="rId21" Type="http://schemas.openxmlformats.org/officeDocument/2006/relationships/slide" Target="slide12.xml"/><Relationship Id="rId34" Type="http://schemas.openxmlformats.org/officeDocument/2006/relationships/image" Target="../media/image14.jpeg"/><Relationship Id="rId7" Type="http://schemas.openxmlformats.org/officeDocument/2006/relationships/slide" Target="slide2.xml"/><Relationship Id="rId12" Type="http://schemas.openxmlformats.org/officeDocument/2006/relationships/image" Target="../media/image3.png"/><Relationship Id="rId17" Type="http://schemas.openxmlformats.org/officeDocument/2006/relationships/slide" Target="slide10.xml"/><Relationship Id="rId25" Type="http://schemas.openxmlformats.org/officeDocument/2006/relationships/slide" Target="slide14.xml"/><Relationship Id="rId33" Type="http://schemas.openxmlformats.org/officeDocument/2006/relationships/slide" Target="slide18.xml"/><Relationship Id="rId38" Type="http://schemas.openxmlformats.org/officeDocument/2006/relationships/image" Target="../media/image16.jpeg"/><Relationship Id="rId2" Type="http://schemas.openxmlformats.org/officeDocument/2006/relationships/slide" Target="slide5.xml"/><Relationship Id="rId16" Type="http://schemas.openxmlformats.org/officeDocument/2006/relationships/image" Target="../media/image5.jpeg"/><Relationship Id="rId20" Type="http://schemas.openxmlformats.org/officeDocument/2006/relationships/image" Target="../media/image7.jpeg"/><Relationship Id="rId29" Type="http://schemas.openxmlformats.org/officeDocument/2006/relationships/slide" Target="slide16.xm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slide" Target="slide4.xml"/><Relationship Id="rId24" Type="http://schemas.openxmlformats.org/officeDocument/2006/relationships/image" Target="../media/image9.jpeg"/><Relationship Id="rId32" Type="http://schemas.openxmlformats.org/officeDocument/2006/relationships/image" Target="../media/image13.jpeg"/><Relationship Id="rId37" Type="http://schemas.openxmlformats.org/officeDocument/2006/relationships/slide" Target="slide20.xml"/><Relationship Id="rId40" Type="http://schemas.openxmlformats.org/officeDocument/2006/relationships/image" Target="../media/image17.png"/><Relationship Id="rId5" Type="http://schemas.openxmlformats.org/officeDocument/2006/relationships/slide" Target="slide8.xml"/><Relationship Id="rId15" Type="http://schemas.openxmlformats.org/officeDocument/2006/relationships/slide" Target="slide9.xml"/><Relationship Id="rId23" Type="http://schemas.openxmlformats.org/officeDocument/2006/relationships/slide" Target="slide13.xml"/><Relationship Id="rId28" Type="http://schemas.openxmlformats.org/officeDocument/2006/relationships/image" Target="../media/image11.jpeg"/><Relationship Id="rId36" Type="http://schemas.openxmlformats.org/officeDocument/2006/relationships/image" Target="../media/image15.jpeg"/><Relationship Id="rId10" Type="http://schemas.openxmlformats.org/officeDocument/2006/relationships/image" Target="../media/image2.jpeg"/><Relationship Id="rId19" Type="http://schemas.openxmlformats.org/officeDocument/2006/relationships/slide" Target="slide11.xml"/><Relationship Id="rId31" Type="http://schemas.openxmlformats.org/officeDocument/2006/relationships/slide" Target="slide17.xml"/><Relationship Id="rId4" Type="http://schemas.openxmlformats.org/officeDocument/2006/relationships/slide" Target="slide7.xml"/><Relationship Id="rId9" Type="http://schemas.openxmlformats.org/officeDocument/2006/relationships/slide" Target="slide3.xml"/><Relationship Id="rId14" Type="http://schemas.openxmlformats.org/officeDocument/2006/relationships/image" Target="../media/image4.jpeg"/><Relationship Id="rId22" Type="http://schemas.openxmlformats.org/officeDocument/2006/relationships/image" Target="../media/image8.jpeg"/><Relationship Id="rId27" Type="http://schemas.openxmlformats.org/officeDocument/2006/relationships/slide" Target="slide15.xml"/><Relationship Id="rId30" Type="http://schemas.openxmlformats.org/officeDocument/2006/relationships/image" Target="../media/image12.jpeg"/><Relationship Id="rId35" Type="http://schemas.openxmlformats.org/officeDocument/2006/relationships/slide" Target="slide19.xml"/><Relationship Id="rId8" Type="http://schemas.openxmlformats.org/officeDocument/2006/relationships/image" Target="../media/image1.png"/><Relationship Id="rId3" Type="http://schemas.openxmlformats.org/officeDocument/2006/relationships/slide" Target="slide6.xml"/></Relationships>
</file>

<file path=ppt/slides/_rels/slide9.xml.rels><?xml version="1.0" encoding="UTF-8" standalone="yes"?>
<Relationships xmlns="http://schemas.openxmlformats.org/package/2006/relationships"><Relationship Id="rId13" Type="http://schemas.openxmlformats.org/officeDocument/2006/relationships/image" Target="../media/image2.jpeg"/><Relationship Id="rId18" Type="http://schemas.openxmlformats.org/officeDocument/2006/relationships/image" Target="../media/image4.jpeg"/><Relationship Id="rId26" Type="http://schemas.openxmlformats.org/officeDocument/2006/relationships/image" Target="../media/image9.jpeg"/><Relationship Id="rId39" Type="http://schemas.openxmlformats.org/officeDocument/2006/relationships/slide" Target="slide20.xml"/><Relationship Id="rId21" Type="http://schemas.openxmlformats.org/officeDocument/2006/relationships/slide" Target="slide11.xml"/><Relationship Id="rId34" Type="http://schemas.openxmlformats.org/officeDocument/2006/relationships/image" Target="../media/image13.jpeg"/><Relationship Id="rId42"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slide" Target="slide9.xml"/><Relationship Id="rId16" Type="http://schemas.microsoft.com/office/2007/relationships/hdphoto" Target="../media/hdphoto1.wdp"/><Relationship Id="rId20" Type="http://schemas.openxmlformats.org/officeDocument/2006/relationships/image" Target="../media/image6.jpeg"/><Relationship Id="rId29" Type="http://schemas.openxmlformats.org/officeDocument/2006/relationships/slide" Target="slide15.xml"/><Relationship Id="rId41" Type="http://schemas.openxmlformats.org/officeDocument/2006/relationships/slide" Target="slide21.xml"/><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1.png"/><Relationship Id="rId24" Type="http://schemas.openxmlformats.org/officeDocument/2006/relationships/image" Target="../media/image8.jpeg"/><Relationship Id="rId32" Type="http://schemas.openxmlformats.org/officeDocument/2006/relationships/image" Target="../media/image12.jpeg"/><Relationship Id="rId37" Type="http://schemas.openxmlformats.org/officeDocument/2006/relationships/slide" Target="slide19.xml"/><Relationship Id="rId40" Type="http://schemas.openxmlformats.org/officeDocument/2006/relationships/image" Target="../media/image16.jpeg"/><Relationship Id="rId5" Type="http://schemas.openxmlformats.org/officeDocument/2006/relationships/image" Target="../media/image22.png"/><Relationship Id="rId15" Type="http://schemas.openxmlformats.org/officeDocument/2006/relationships/image" Target="../media/image3.png"/><Relationship Id="rId23" Type="http://schemas.openxmlformats.org/officeDocument/2006/relationships/slide" Target="slide12.xml"/><Relationship Id="rId28" Type="http://schemas.openxmlformats.org/officeDocument/2006/relationships/image" Target="../media/image10.jpeg"/><Relationship Id="rId36" Type="http://schemas.openxmlformats.org/officeDocument/2006/relationships/image" Target="../media/image14.jpeg"/><Relationship Id="rId10" Type="http://schemas.openxmlformats.org/officeDocument/2006/relationships/slide" Target="slide2.xml"/><Relationship Id="rId19" Type="http://schemas.openxmlformats.org/officeDocument/2006/relationships/slide" Target="slide10.xml"/><Relationship Id="rId31" Type="http://schemas.openxmlformats.org/officeDocument/2006/relationships/slide" Target="slide16.xml"/><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slide" Target="slide4.xml"/><Relationship Id="rId22" Type="http://schemas.openxmlformats.org/officeDocument/2006/relationships/image" Target="../media/image7.jpeg"/><Relationship Id="rId27" Type="http://schemas.openxmlformats.org/officeDocument/2006/relationships/slide" Target="slide14.xml"/><Relationship Id="rId30" Type="http://schemas.openxmlformats.org/officeDocument/2006/relationships/image" Target="../media/image11.jpeg"/><Relationship Id="rId35" Type="http://schemas.openxmlformats.org/officeDocument/2006/relationships/slide" Target="slide18.xml"/><Relationship Id="rId8" Type="http://schemas.openxmlformats.org/officeDocument/2006/relationships/image" Target="../media/image25.png"/><Relationship Id="rId3" Type="http://schemas.openxmlformats.org/officeDocument/2006/relationships/image" Target="../media/image5.jpeg"/><Relationship Id="rId12" Type="http://schemas.openxmlformats.org/officeDocument/2006/relationships/slide" Target="slide3.xml"/><Relationship Id="rId17" Type="http://schemas.openxmlformats.org/officeDocument/2006/relationships/slide" Target="slide5.xml"/><Relationship Id="rId25" Type="http://schemas.openxmlformats.org/officeDocument/2006/relationships/slide" Target="slide13.xml"/><Relationship Id="rId33" Type="http://schemas.openxmlformats.org/officeDocument/2006/relationships/slide" Target="slide17.xml"/><Relationship Id="rId38"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077135-59CB-C1E0-46F5-8CEA1CC21DE8}"/>
              </a:ext>
            </a:extLst>
          </p:cNvPr>
          <p:cNvSpPr txBox="1"/>
          <p:nvPr/>
        </p:nvSpPr>
        <p:spPr>
          <a:xfrm>
            <a:off x="1217959" y="1154556"/>
            <a:ext cx="9756082" cy="3785652"/>
          </a:xfrm>
          <a:prstGeom prst="rect">
            <a:avLst/>
          </a:prstGeom>
          <a:noFill/>
        </p:spPr>
        <p:txBody>
          <a:bodyPr wrap="square" rtlCol="0">
            <a:spAutoFit/>
          </a:bodyPr>
          <a:lstStyle/>
          <a:p>
            <a:pPr algn="ctr"/>
            <a:r>
              <a:rPr lang="en-US" sz="8000" dirty="0">
                <a:solidFill>
                  <a:schemeClr val="tx2"/>
                </a:solidFill>
                <a:latin typeface="Arial Rounded MT Bold" panose="020F0704030504030204" pitchFamily="34" charset="0"/>
              </a:rPr>
              <a:t>S</a:t>
            </a:r>
            <a:r>
              <a:rPr lang="en-US" sz="8000" dirty="0">
                <a:solidFill>
                  <a:schemeClr val="accent1"/>
                </a:solidFill>
                <a:latin typeface="Arial Rounded MT Bold" panose="020F0704030504030204" pitchFamily="34" charset="0"/>
              </a:rPr>
              <a:t>a</a:t>
            </a:r>
            <a:r>
              <a:rPr lang="en-US" sz="8000" dirty="0">
                <a:solidFill>
                  <a:schemeClr val="accent2"/>
                </a:solidFill>
                <a:latin typeface="Arial Rounded MT Bold" panose="020F0704030504030204" pitchFamily="34" charset="0"/>
              </a:rPr>
              <a:t>l</a:t>
            </a:r>
            <a:r>
              <a:rPr lang="en-US" sz="8000" dirty="0">
                <a:solidFill>
                  <a:schemeClr val="accent3"/>
                </a:solidFill>
                <a:latin typeface="Arial Rounded MT Bold" panose="020F0704030504030204" pitchFamily="34" charset="0"/>
              </a:rPr>
              <a:t>e</a:t>
            </a:r>
            <a:r>
              <a:rPr lang="en-US" sz="8000" dirty="0">
                <a:solidFill>
                  <a:schemeClr val="accent4"/>
                </a:solidFill>
                <a:latin typeface="Arial Rounded MT Bold" panose="020F0704030504030204" pitchFamily="34" charset="0"/>
              </a:rPr>
              <a:t>s</a:t>
            </a:r>
            <a:r>
              <a:rPr lang="en-US" sz="8000" dirty="0">
                <a:latin typeface="Arial Rounded MT Bold" panose="020F0704030504030204" pitchFamily="34" charset="0"/>
              </a:rPr>
              <a:t> </a:t>
            </a:r>
            <a:r>
              <a:rPr lang="en-US" sz="8000" dirty="0">
                <a:solidFill>
                  <a:schemeClr val="accent5"/>
                </a:solidFill>
                <a:latin typeface="Arial Rounded MT Bold" panose="020F0704030504030204" pitchFamily="34" charset="0"/>
              </a:rPr>
              <a:t>F</a:t>
            </a:r>
            <a:r>
              <a:rPr lang="en-US" sz="8000" dirty="0">
                <a:solidFill>
                  <a:schemeClr val="accent6"/>
                </a:solidFill>
                <a:latin typeface="Arial Rounded MT Bold" panose="020F0704030504030204" pitchFamily="34" charset="0"/>
              </a:rPr>
              <a:t>o</a:t>
            </a:r>
            <a:r>
              <a:rPr lang="en-US" sz="8000" dirty="0">
                <a:solidFill>
                  <a:srgbClr val="FFFF00"/>
                </a:solidFill>
                <a:latin typeface="Arial Rounded MT Bold" panose="020F0704030504030204" pitchFamily="34" charset="0"/>
              </a:rPr>
              <a:t>r</a:t>
            </a:r>
            <a:r>
              <a:rPr lang="en-US" sz="8000" dirty="0">
                <a:solidFill>
                  <a:srgbClr val="002060"/>
                </a:solidFill>
                <a:latin typeface="Arial Rounded MT Bold" panose="020F0704030504030204" pitchFamily="34" charset="0"/>
              </a:rPr>
              <a:t>e</a:t>
            </a:r>
            <a:r>
              <a:rPr lang="en-US" sz="8000" dirty="0">
                <a:solidFill>
                  <a:srgbClr val="7030A0"/>
                </a:solidFill>
                <a:latin typeface="Arial Rounded MT Bold" panose="020F0704030504030204" pitchFamily="34" charset="0"/>
              </a:rPr>
              <a:t>c</a:t>
            </a:r>
            <a:r>
              <a:rPr lang="en-US" sz="8000" dirty="0">
                <a:solidFill>
                  <a:srgbClr val="C00000"/>
                </a:solidFill>
                <a:latin typeface="Arial Rounded MT Bold" panose="020F0704030504030204" pitchFamily="34" charset="0"/>
              </a:rPr>
              <a:t>a</a:t>
            </a:r>
            <a:r>
              <a:rPr lang="en-US" sz="8000" dirty="0">
                <a:solidFill>
                  <a:srgbClr val="92D050"/>
                </a:solidFill>
                <a:latin typeface="Arial Rounded MT Bold" panose="020F0704030504030204" pitchFamily="34" charset="0"/>
              </a:rPr>
              <a:t>s</a:t>
            </a:r>
            <a:r>
              <a:rPr lang="en-US" sz="8000" dirty="0">
                <a:solidFill>
                  <a:srgbClr val="00B0F0"/>
                </a:solidFill>
                <a:latin typeface="Arial Rounded MT Bold" panose="020F0704030504030204" pitchFamily="34" charset="0"/>
              </a:rPr>
              <a:t>t</a:t>
            </a:r>
            <a:r>
              <a:rPr lang="en-US" sz="8000" dirty="0">
                <a:solidFill>
                  <a:schemeClr val="accent2">
                    <a:lumMod val="50000"/>
                  </a:schemeClr>
                </a:solidFill>
                <a:latin typeface="Arial Rounded MT Bold" panose="020F0704030504030204" pitchFamily="34" charset="0"/>
              </a:rPr>
              <a:t>i</a:t>
            </a:r>
            <a:r>
              <a:rPr lang="en-US" sz="8000" dirty="0">
                <a:solidFill>
                  <a:schemeClr val="accent1">
                    <a:lumMod val="75000"/>
                  </a:schemeClr>
                </a:solidFill>
                <a:latin typeface="Arial Rounded MT Bold" panose="020F0704030504030204" pitchFamily="34" charset="0"/>
              </a:rPr>
              <a:t>n</a:t>
            </a:r>
            <a:r>
              <a:rPr lang="en-US" sz="8000" dirty="0">
                <a:solidFill>
                  <a:schemeClr val="accent4">
                    <a:lumMod val="75000"/>
                  </a:schemeClr>
                </a:solidFill>
                <a:latin typeface="Arial Rounded MT Bold" panose="020F0704030504030204" pitchFamily="34" charset="0"/>
              </a:rPr>
              <a:t>g</a:t>
            </a:r>
            <a:r>
              <a:rPr lang="en-US" sz="8000" dirty="0">
                <a:latin typeface="Arial Rounded MT Bold" panose="020F0704030504030204" pitchFamily="34" charset="0"/>
              </a:rPr>
              <a:t> </a:t>
            </a:r>
            <a:r>
              <a:rPr lang="en-US" sz="8000" dirty="0">
                <a:solidFill>
                  <a:srgbClr val="00B050"/>
                </a:solidFill>
                <a:latin typeface="Arial Rounded MT Bold" panose="020F0704030504030204" pitchFamily="34" charset="0"/>
              </a:rPr>
              <a:t>f</a:t>
            </a:r>
            <a:r>
              <a:rPr lang="en-US" sz="8000" dirty="0">
                <a:solidFill>
                  <a:schemeClr val="accent6">
                    <a:lumMod val="75000"/>
                  </a:schemeClr>
                </a:solidFill>
                <a:latin typeface="Arial Rounded MT Bold" panose="020F0704030504030204" pitchFamily="34" charset="0"/>
              </a:rPr>
              <a:t>o</a:t>
            </a:r>
            <a:r>
              <a:rPr lang="en-US" sz="8000" dirty="0">
                <a:solidFill>
                  <a:srgbClr val="92D050"/>
                </a:solidFill>
                <a:latin typeface="Arial Rounded MT Bold" panose="020F0704030504030204" pitchFamily="34" charset="0"/>
              </a:rPr>
              <a:t>r</a:t>
            </a:r>
            <a:r>
              <a:rPr lang="en-US" sz="8000" dirty="0">
                <a:latin typeface="Arial Rounded MT Bold" panose="020F0704030504030204" pitchFamily="34" charset="0"/>
              </a:rPr>
              <a:t> </a:t>
            </a:r>
          </a:p>
          <a:p>
            <a:pPr algn="ctr"/>
            <a:r>
              <a:rPr lang="en-US" sz="8000" dirty="0">
                <a:solidFill>
                  <a:schemeClr val="tx1">
                    <a:lumMod val="85000"/>
                    <a:lumOff val="15000"/>
                  </a:schemeClr>
                </a:solidFill>
                <a:latin typeface="Arial Rounded MT Bold" panose="020F0704030504030204" pitchFamily="34" charset="0"/>
              </a:rPr>
              <a:t>S</a:t>
            </a:r>
            <a:r>
              <a:rPr lang="en-US" sz="8000" dirty="0">
                <a:solidFill>
                  <a:schemeClr val="accent2">
                    <a:lumMod val="75000"/>
                  </a:schemeClr>
                </a:solidFill>
                <a:latin typeface="Arial Rounded MT Bold" panose="020F0704030504030204" pitchFamily="34" charset="0"/>
              </a:rPr>
              <a:t>m</a:t>
            </a:r>
            <a:r>
              <a:rPr lang="en-US" sz="8000" dirty="0">
                <a:solidFill>
                  <a:srgbClr val="99FF33"/>
                </a:solidFill>
                <a:latin typeface="Arial Rounded MT Bold" panose="020F0704030504030204" pitchFamily="34" charset="0"/>
              </a:rPr>
              <a:t>a</a:t>
            </a:r>
            <a:r>
              <a:rPr lang="en-US" sz="8000" dirty="0">
                <a:gradFill>
                  <a:gsLst>
                    <a:gs pos="0">
                      <a:srgbClr val="00B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Rounded MT Bold" panose="020F0704030504030204" pitchFamily="34" charset="0"/>
              </a:rPr>
              <a:t>l</a:t>
            </a:r>
            <a:r>
              <a:rPr lang="en-US" sz="8000" dirty="0">
                <a:gradFill>
                  <a:gsLst>
                    <a:gs pos="0">
                      <a:srgbClr val="FF0066"/>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Rounded MT Bold" panose="020F0704030504030204" pitchFamily="34" charset="0"/>
              </a:rPr>
              <a:t>l</a:t>
            </a:r>
            <a:r>
              <a:rPr lang="en-US" sz="8000" dirty="0">
                <a:gradFill>
                  <a:gsLst>
                    <a:gs pos="0">
                      <a:srgbClr val="00B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Rounded MT Bold" panose="020F0704030504030204" pitchFamily="34" charset="0"/>
              </a:rPr>
              <a:t> </a:t>
            </a:r>
            <a:r>
              <a:rPr lang="en-US" sz="8000" dirty="0">
                <a:solidFill>
                  <a:srgbClr val="0000FF"/>
                </a:solidFill>
                <a:latin typeface="Arial Rounded MT Bold" panose="020F0704030504030204" pitchFamily="34" charset="0"/>
              </a:rPr>
              <a:t>B</a:t>
            </a:r>
            <a:r>
              <a:rPr lang="en-US" sz="8000" dirty="0">
                <a:solidFill>
                  <a:srgbClr val="FF9900"/>
                </a:solidFill>
                <a:latin typeface="Arial Rounded MT Bold" panose="020F0704030504030204" pitchFamily="34" charset="0"/>
              </a:rPr>
              <a:t>a</a:t>
            </a:r>
            <a:r>
              <a:rPr lang="en-US" sz="8000" dirty="0">
                <a:gradFill>
                  <a:gsLst>
                    <a:gs pos="0">
                      <a:srgbClr val="00B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Rounded MT Bold" panose="020F0704030504030204" pitchFamily="34" charset="0"/>
              </a:rPr>
              <a:t>s</a:t>
            </a:r>
            <a:r>
              <a:rPr lang="en-US" sz="8000" dirty="0">
                <a:solidFill>
                  <a:srgbClr val="003366"/>
                </a:solidFill>
                <a:latin typeface="Arial Rounded MT Bold" panose="020F0704030504030204" pitchFamily="34" charset="0"/>
              </a:rPr>
              <a:t>k</a:t>
            </a:r>
            <a:r>
              <a:rPr lang="en-US" sz="8000" dirty="0">
                <a:solidFill>
                  <a:srgbClr val="339933"/>
                </a:solidFill>
                <a:latin typeface="Arial Rounded MT Bold" panose="020F0704030504030204" pitchFamily="34" charset="0"/>
              </a:rPr>
              <a:t>e</a:t>
            </a:r>
            <a:r>
              <a:rPr lang="en-US" sz="8000" dirty="0">
                <a:solidFill>
                  <a:srgbClr val="00CCFF"/>
                </a:solidFill>
                <a:latin typeface="Arial Rounded MT Bold" panose="020F0704030504030204" pitchFamily="34" charset="0"/>
              </a:rPr>
              <a:t>t</a:t>
            </a:r>
            <a:r>
              <a:rPr lang="en-US" sz="8000" dirty="0">
                <a:gradFill>
                  <a:gsLst>
                    <a:gs pos="0">
                      <a:srgbClr val="00B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Rounded MT Bold" panose="020F0704030504030204" pitchFamily="34" charset="0"/>
              </a:rPr>
              <a:t> </a:t>
            </a:r>
            <a:endParaRPr lang="en-IN" sz="8000" dirty="0">
              <a:gradFill>
                <a:gsLst>
                  <a:gs pos="0">
                    <a:srgbClr val="00B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Rounded MT Bold" panose="020F0704030504030204" pitchFamily="34" charset="0"/>
            </a:endParaRPr>
          </a:p>
        </p:txBody>
      </p:sp>
      <p:sp>
        <p:nvSpPr>
          <p:cNvPr id="5" name="TextBox 4">
            <a:extLst>
              <a:ext uri="{FF2B5EF4-FFF2-40B4-BE49-F238E27FC236}">
                <a16:creationId xmlns:a16="http://schemas.microsoft.com/office/drawing/2014/main" id="{85E72891-2E16-5452-257D-0B15362D269B}"/>
              </a:ext>
            </a:extLst>
          </p:cNvPr>
          <p:cNvSpPr txBox="1"/>
          <p:nvPr/>
        </p:nvSpPr>
        <p:spPr>
          <a:xfrm>
            <a:off x="8903480" y="5134399"/>
            <a:ext cx="3088823" cy="1754326"/>
          </a:xfrm>
          <a:prstGeom prst="rect">
            <a:avLst/>
          </a:prstGeom>
          <a:noFill/>
        </p:spPr>
        <p:txBody>
          <a:bodyPr wrap="square" rtlCol="0">
            <a:spAutoFit/>
          </a:bodyPr>
          <a:lstStyle/>
          <a:p>
            <a:r>
              <a:rPr lang="en-IN" sz="3600" dirty="0">
                <a:solidFill>
                  <a:schemeClr val="accent2">
                    <a:lumMod val="75000"/>
                  </a:schemeClr>
                </a:solidFill>
                <a:latin typeface="Arial Rounded MT Bold" panose="020F0704030504030204" pitchFamily="34" charset="0"/>
                <a:hlinkClick r:id="rId2"/>
              </a:rPr>
              <a:t>D L SAI TEJA</a:t>
            </a:r>
            <a:endParaRPr lang="en-IN" sz="3600" dirty="0">
              <a:solidFill>
                <a:schemeClr val="accent2">
                  <a:lumMod val="75000"/>
                </a:schemeClr>
              </a:solidFill>
              <a:latin typeface="Arial Rounded MT Bold" panose="020F0704030504030204" pitchFamily="34" charset="0"/>
            </a:endParaRPr>
          </a:p>
          <a:p>
            <a:r>
              <a:rPr lang="en-IN" sz="3600" dirty="0">
                <a:solidFill>
                  <a:schemeClr val="accent2">
                    <a:lumMod val="75000"/>
                  </a:schemeClr>
                </a:solidFill>
                <a:latin typeface="Arial Rounded MT Bold" panose="020F0704030504030204" pitchFamily="34" charset="0"/>
              </a:rPr>
              <a:t>Emp-id:5026</a:t>
            </a:r>
          </a:p>
          <a:p>
            <a:r>
              <a:rPr lang="en-IN" sz="3600" dirty="0">
                <a:solidFill>
                  <a:schemeClr val="accent2">
                    <a:lumMod val="75000"/>
                  </a:schemeClr>
                </a:solidFill>
                <a:latin typeface="Arial Rounded MT Bold" panose="020F0704030504030204" pitchFamily="34" charset="0"/>
              </a:rPr>
              <a:t>Batch-121R</a:t>
            </a:r>
          </a:p>
        </p:txBody>
      </p:sp>
    </p:spTree>
    <p:extLst>
      <p:ext uri="{BB962C8B-B14F-4D97-AF65-F5344CB8AC3E}">
        <p14:creationId xmlns:p14="http://schemas.microsoft.com/office/powerpoint/2010/main" val="46250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9735C569-E677-C1F0-CD59-AEE40CC9B8F1}"/>
              </a:ext>
            </a:extLst>
          </p:cNvPr>
          <p:cNvSpPr/>
          <p:nvPr/>
        </p:nvSpPr>
        <p:spPr>
          <a:xfrm>
            <a:off x="-1447800" y="6341806"/>
            <a:ext cx="22494240" cy="516194"/>
          </a:xfrm>
          <a:custGeom>
            <a:avLst/>
            <a:gdLst>
              <a:gd name="connsiteX0" fmla="*/ 0 w 12192000"/>
              <a:gd name="connsiteY0" fmla="*/ 0 h 516194"/>
              <a:gd name="connsiteX1" fmla="*/ 2875673 w 12192000"/>
              <a:gd name="connsiteY1" fmla="*/ 0 h 516194"/>
              <a:gd name="connsiteX2" fmla="*/ 2898446 w 12192000"/>
              <a:gd name="connsiteY2" fmla="*/ 34573 h 516194"/>
              <a:gd name="connsiteX3" fmla="*/ 2899193 w 12192000"/>
              <a:gd name="connsiteY3" fmla="*/ 34676 h 516194"/>
              <a:gd name="connsiteX4" fmla="*/ 2906491 w 12192000"/>
              <a:gd name="connsiteY4" fmla="*/ 45502 h 516194"/>
              <a:gd name="connsiteX5" fmla="*/ 2932431 w 12192000"/>
              <a:gd name="connsiteY5" fmla="*/ 56246 h 516194"/>
              <a:gd name="connsiteX6" fmla="*/ 2966233 w 12192000"/>
              <a:gd name="connsiteY6" fmla="*/ 33841 h 516194"/>
              <a:gd name="connsiteX7" fmla="*/ 2966592 w 12192000"/>
              <a:gd name="connsiteY7" fmla="*/ 32683 h 516194"/>
              <a:gd name="connsiteX8" fmla="*/ 2967410 w 12192000"/>
              <a:gd name="connsiteY8" fmla="*/ 32847 h 516194"/>
              <a:gd name="connsiteX9" fmla="*/ 2967442 w 12192000"/>
              <a:gd name="connsiteY9" fmla="*/ 33016 h 516194"/>
              <a:gd name="connsiteX10" fmla="*/ 2989189 w 12192000"/>
              <a:gd name="connsiteY10" fmla="*/ 0 h 516194"/>
              <a:gd name="connsiteX11" fmla="*/ 12192000 w 12192000"/>
              <a:gd name="connsiteY11" fmla="*/ 0 h 516194"/>
              <a:gd name="connsiteX12" fmla="*/ 12192000 w 12192000"/>
              <a:gd name="connsiteY12" fmla="*/ 516194 h 516194"/>
              <a:gd name="connsiteX13" fmla="*/ 0 w 12192000"/>
              <a:gd name="connsiteY13" fmla="*/ 516194 h 51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16194">
                <a:moveTo>
                  <a:pt x="0" y="0"/>
                </a:moveTo>
                <a:lnTo>
                  <a:pt x="2875673" y="0"/>
                </a:lnTo>
                <a:lnTo>
                  <a:pt x="2898446" y="34573"/>
                </a:lnTo>
                <a:lnTo>
                  <a:pt x="2899193" y="34676"/>
                </a:lnTo>
                <a:lnTo>
                  <a:pt x="2906491" y="45502"/>
                </a:lnTo>
                <a:cubicBezTo>
                  <a:pt x="2913130" y="52140"/>
                  <a:pt x="2922301" y="56246"/>
                  <a:pt x="2932431" y="56246"/>
                </a:cubicBezTo>
                <a:cubicBezTo>
                  <a:pt x="2947626" y="56246"/>
                  <a:pt x="2960664" y="47008"/>
                  <a:pt x="2966233" y="33841"/>
                </a:cubicBezTo>
                <a:lnTo>
                  <a:pt x="2966592" y="32683"/>
                </a:lnTo>
                <a:lnTo>
                  <a:pt x="2967410" y="32847"/>
                </a:lnTo>
                <a:lnTo>
                  <a:pt x="2967442" y="33016"/>
                </a:lnTo>
                <a:lnTo>
                  <a:pt x="2989189" y="0"/>
                </a:lnTo>
                <a:lnTo>
                  <a:pt x="12192000" y="0"/>
                </a:lnTo>
                <a:lnTo>
                  <a:pt x="12192000" y="516194"/>
                </a:lnTo>
                <a:lnTo>
                  <a:pt x="0" y="516194"/>
                </a:lnTo>
                <a:close/>
              </a:path>
            </a:pathLst>
          </a:cu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8" name="Title 1">
            <a:extLst>
              <a:ext uri="{FF2B5EF4-FFF2-40B4-BE49-F238E27FC236}">
                <a16:creationId xmlns:a16="http://schemas.microsoft.com/office/drawing/2014/main" id="{2EED3B5F-13C7-CCC3-11A4-E33760C01763}"/>
              </a:ext>
            </a:extLst>
          </p:cNvPr>
          <p:cNvSpPr txBox="1">
            <a:spLocks/>
          </p:cNvSpPr>
          <p:nvPr/>
        </p:nvSpPr>
        <p:spPr>
          <a:xfrm>
            <a:off x="0" y="0"/>
            <a:ext cx="5337685" cy="516194"/>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latin typeface="Arial Rounded MT Bold" panose="020F0704030504030204" pitchFamily="34" charset="0"/>
              </a:rPr>
              <a:t>EDA  &amp; Data Visualisation</a:t>
            </a:r>
          </a:p>
        </p:txBody>
      </p:sp>
      <p:pic>
        <p:nvPicPr>
          <p:cNvPr id="29" name="Picture 28">
            <a:extLst>
              <a:ext uri="{FF2B5EF4-FFF2-40B4-BE49-F238E27FC236}">
                <a16:creationId xmlns:a16="http://schemas.microsoft.com/office/drawing/2014/main" id="{4161EF38-D7C8-E125-75D3-8D842CCAE879}"/>
              </a:ext>
            </a:extLst>
          </p:cNvPr>
          <p:cNvPicPr>
            <a:picLocks noChangeAspect="1"/>
          </p:cNvPicPr>
          <p:nvPr/>
        </p:nvPicPr>
        <p:blipFill>
          <a:blip r:embed="rId2"/>
          <a:stretch>
            <a:fillRect/>
          </a:stretch>
        </p:blipFill>
        <p:spPr>
          <a:xfrm>
            <a:off x="8781" y="4993342"/>
            <a:ext cx="5945796" cy="957596"/>
          </a:xfrm>
          <a:prstGeom prst="rect">
            <a:avLst/>
          </a:prstGeom>
        </p:spPr>
      </p:pic>
      <p:grpSp>
        <p:nvGrpSpPr>
          <p:cNvPr id="30" name="Group 29">
            <a:extLst>
              <a:ext uri="{FF2B5EF4-FFF2-40B4-BE49-F238E27FC236}">
                <a16:creationId xmlns:a16="http://schemas.microsoft.com/office/drawing/2014/main" id="{20F2B5D2-ADF9-0B30-1F01-1503C129A770}"/>
              </a:ext>
            </a:extLst>
          </p:cNvPr>
          <p:cNvGrpSpPr/>
          <p:nvPr/>
        </p:nvGrpSpPr>
        <p:grpSpPr>
          <a:xfrm>
            <a:off x="0" y="516194"/>
            <a:ext cx="5886823" cy="4336175"/>
            <a:chOff x="0" y="495453"/>
            <a:chExt cx="5886823" cy="4336175"/>
          </a:xfrm>
        </p:grpSpPr>
        <p:pic>
          <p:nvPicPr>
            <p:cNvPr id="31" name="Picture 30">
              <a:extLst>
                <a:ext uri="{FF2B5EF4-FFF2-40B4-BE49-F238E27FC236}">
                  <a16:creationId xmlns:a16="http://schemas.microsoft.com/office/drawing/2014/main" id="{9DA99A1A-22D8-7914-D630-CEF7025657E8}"/>
                </a:ext>
              </a:extLst>
            </p:cNvPr>
            <p:cNvPicPr>
              <a:picLocks noChangeAspect="1"/>
            </p:cNvPicPr>
            <p:nvPr/>
          </p:nvPicPr>
          <p:blipFill rotWithShape="1">
            <a:blip r:embed="rId3"/>
            <a:srcRect t="527" r="1053"/>
            <a:stretch/>
          </p:blipFill>
          <p:spPr>
            <a:xfrm>
              <a:off x="0" y="495453"/>
              <a:ext cx="5886823" cy="4336175"/>
            </a:xfrm>
            <a:prstGeom prst="rect">
              <a:avLst/>
            </a:prstGeom>
          </p:spPr>
        </p:pic>
        <p:pic>
          <p:nvPicPr>
            <p:cNvPr id="32" name="Picture 31">
              <a:extLst>
                <a:ext uri="{FF2B5EF4-FFF2-40B4-BE49-F238E27FC236}">
                  <a16:creationId xmlns:a16="http://schemas.microsoft.com/office/drawing/2014/main" id="{807E4739-75D4-4668-C976-69CAA31F8FE4}"/>
                </a:ext>
              </a:extLst>
            </p:cNvPr>
            <p:cNvPicPr>
              <a:picLocks noChangeAspect="1"/>
            </p:cNvPicPr>
            <p:nvPr/>
          </p:nvPicPr>
          <p:blipFill rotWithShape="1">
            <a:blip r:embed="rId3"/>
            <a:srcRect l="4978" t="22312" r="63017" b="65846"/>
            <a:stretch/>
          </p:blipFill>
          <p:spPr>
            <a:xfrm>
              <a:off x="5272546" y="2143760"/>
              <a:ext cx="614277" cy="1160780"/>
            </a:xfrm>
            <a:prstGeom prst="rect">
              <a:avLst/>
            </a:prstGeom>
          </p:spPr>
        </p:pic>
      </p:grpSp>
      <p:pic>
        <p:nvPicPr>
          <p:cNvPr id="33" name="Picture 32">
            <a:extLst>
              <a:ext uri="{FF2B5EF4-FFF2-40B4-BE49-F238E27FC236}">
                <a16:creationId xmlns:a16="http://schemas.microsoft.com/office/drawing/2014/main" id="{95A8DFB0-0AC6-6AC4-0CA3-319552346733}"/>
              </a:ext>
            </a:extLst>
          </p:cNvPr>
          <p:cNvPicPr>
            <a:picLocks noChangeAspect="1"/>
          </p:cNvPicPr>
          <p:nvPr/>
        </p:nvPicPr>
        <p:blipFill>
          <a:blip r:embed="rId4"/>
          <a:stretch>
            <a:fillRect/>
          </a:stretch>
        </p:blipFill>
        <p:spPr>
          <a:xfrm>
            <a:off x="6155186" y="782407"/>
            <a:ext cx="2830623" cy="2230964"/>
          </a:xfrm>
          <a:prstGeom prst="rect">
            <a:avLst/>
          </a:prstGeom>
        </p:spPr>
      </p:pic>
      <p:pic>
        <p:nvPicPr>
          <p:cNvPr id="34" name="Picture 33">
            <a:extLst>
              <a:ext uri="{FF2B5EF4-FFF2-40B4-BE49-F238E27FC236}">
                <a16:creationId xmlns:a16="http://schemas.microsoft.com/office/drawing/2014/main" id="{20FB4C33-70DB-8495-FF63-16DA8271282C}"/>
              </a:ext>
            </a:extLst>
          </p:cNvPr>
          <p:cNvPicPr>
            <a:picLocks noChangeAspect="1"/>
          </p:cNvPicPr>
          <p:nvPr/>
        </p:nvPicPr>
        <p:blipFill>
          <a:blip r:embed="rId5"/>
          <a:stretch>
            <a:fillRect/>
          </a:stretch>
        </p:blipFill>
        <p:spPr>
          <a:xfrm>
            <a:off x="6155186" y="3466032"/>
            <a:ext cx="2882895" cy="2274767"/>
          </a:xfrm>
          <a:prstGeom prst="rect">
            <a:avLst/>
          </a:prstGeom>
        </p:spPr>
      </p:pic>
      <p:pic>
        <p:nvPicPr>
          <p:cNvPr id="35" name="Picture 34">
            <a:extLst>
              <a:ext uri="{FF2B5EF4-FFF2-40B4-BE49-F238E27FC236}">
                <a16:creationId xmlns:a16="http://schemas.microsoft.com/office/drawing/2014/main" id="{AB2CDCCF-2153-70F3-80D7-20705BADB073}"/>
              </a:ext>
            </a:extLst>
          </p:cNvPr>
          <p:cNvPicPr>
            <a:picLocks noChangeAspect="1"/>
          </p:cNvPicPr>
          <p:nvPr/>
        </p:nvPicPr>
        <p:blipFill>
          <a:blip r:embed="rId6"/>
          <a:stretch>
            <a:fillRect/>
          </a:stretch>
        </p:blipFill>
        <p:spPr>
          <a:xfrm>
            <a:off x="9238690" y="3357807"/>
            <a:ext cx="2674674" cy="2491216"/>
          </a:xfrm>
          <a:prstGeom prst="rect">
            <a:avLst/>
          </a:prstGeom>
        </p:spPr>
      </p:pic>
      <p:pic>
        <p:nvPicPr>
          <p:cNvPr id="36" name="Picture 35">
            <a:extLst>
              <a:ext uri="{FF2B5EF4-FFF2-40B4-BE49-F238E27FC236}">
                <a16:creationId xmlns:a16="http://schemas.microsoft.com/office/drawing/2014/main" id="{DB174516-52B1-45FD-55F7-2A8EFB262293}"/>
              </a:ext>
            </a:extLst>
          </p:cNvPr>
          <p:cNvPicPr>
            <a:picLocks noChangeAspect="1"/>
          </p:cNvPicPr>
          <p:nvPr/>
        </p:nvPicPr>
        <p:blipFill>
          <a:blip r:embed="rId7"/>
          <a:stretch>
            <a:fillRect/>
          </a:stretch>
        </p:blipFill>
        <p:spPr>
          <a:xfrm>
            <a:off x="9038081" y="815518"/>
            <a:ext cx="2979121" cy="2197853"/>
          </a:xfrm>
          <a:prstGeom prst="rect">
            <a:avLst/>
          </a:prstGeom>
        </p:spPr>
      </p:pic>
      <p:sp>
        <p:nvSpPr>
          <p:cNvPr id="37" name="Rectangle: Rounded Corners 36">
            <a:hlinkClick r:id="rId8" action="ppaction://hlinksldjump" highlightClick="1"/>
            <a:hlinkHover r:id="" action="ppaction://noaction" highlightClick="1"/>
            <a:extLst>
              <a:ext uri="{FF2B5EF4-FFF2-40B4-BE49-F238E27FC236}">
                <a16:creationId xmlns:a16="http://schemas.microsoft.com/office/drawing/2014/main" id="{E09CC490-037E-C31D-EFA1-B7ABC4B0F134}"/>
              </a:ext>
            </a:extLst>
          </p:cNvPr>
          <p:cNvSpPr/>
          <p:nvPr/>
        </p:nvSpPr>
        <p:spPr>
          <a:xfrm>
            <a:off x="5185058" y="0"/>
            <a:ext cx="583769" cy="516194"/>
          </a:xfrm>
          <a:prstGeom prst="roundRect">
            <a:avLst/>
          </a:prstGeom>
          <a:blipFill>
            <a:blip r:embed="rId9"/>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IN"/>
          </a:p>
        </p:txBody>
      </p:sp>
      <p:sp>
        <p:nvSpPr>
          <p:cNvPr id="2" name="Rectangle: Rounded Corners 1">
            <a:hlinkClick r:id="rId10" action="ppaction://hlinksldjump" highlightClick="1"/>
            <a:hlinkHover r:id="" action="ppaction://noaction" highlightClick="1"/>
            <a:extLst>
              <a:ext uri="{FF2B5EF4-FFF2-40B4-BE49-F238E27FC236}">
                <a16:creationId xmlns:a16="http://schemas.microsoft.com/office/drawing/2014/main" id="{61111830-FE31-82E6-98F8-C36C51FB3C24}"/>
              </a:ext>
            </a:extLst>
          </p:cNvPr>
          <p:cNvSpPr/>
          <p:nvPr/>
        </p:nvSpPr>
        <p:spPr>
          <a:xfrm>
            <a:off x="240890" y="6398052"/>
            <a:ext cx="462116" cy="408623"/>
          </a:xfrm>
          <a:prstGeom prst="roundRect">
            <a:avLst/>
          </a:prstGeom>
          <a:blipFill>
            <a:blip r:embed="rId11"/>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 name="Rectangle: Rounded Corners 2">
            <a:hlinkClick r:id="rId12" action="ppaction://hlinksldjump" highlightClick="1"/>
            <a:hlinkHover r:id="" action="ppaction://noaction" highlightClick="1"/>
            <a:extLst>
              <a:ext uri="{FF2B5EF4-FFF2-40B4-BE49-F238E27FC236}">
                <a16:creationId xmlns:a16="http://schemas.microsoft.com/office/drawing/2014/main" id="{B90CF82D-1D14-46D5-EF35-5D536178D403}"/>
              </a:ext>
            </a:extLst>
          </p:cNvPr>
          <p:cNvSpPr/>
          <p:nvPr/>
        </p:nvSpPr>
        <p:spPr>
          <a:xfrm>
            <a:off x="943896" y="6398052"/>
            <a:ext cx="462116" cy="408623"/>
          </a:xfrm>
          <a:prstGeom prst="roundRect">
            <a:avLst/>
          </a:prstGeom>
          <a:blipFill>
            <a:blip r:embed="rId13"/>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dirty="0"/>
          </a:p>
        </p:txBody>
      </p:sp>
      <p:sp>
        <p:nvSpPr>
          <p:cNvPr id="38" name="Rectangle: Rounded Corners 37">
            <a:hlinkClick r:id="rId14" action="ppaction://hlinksldjump" highlightClick="1"/>
            <a:hlinkHover r:id="" action="ppaction://noaction" highlightClick="1"/>
            <a:extLst>
              <a:ext uri="{FF2B5EF4-FFF2-40B4-BE49-F238E27FC236}">
                <a16:creationId xmlns:a16="http://schemas.microsoft.com/office/drawing/2014/main" id="{AF14D234-4716-00BC-4BF2-9AA52211DD07}"/>
              </a:ext>
            </a:extLst>
          </p:cNvPr>
          <p:cNvSpPr/>
          <p:nvPr/>
        </p:nvSpPr>
        <p:spPr>
          <a:xfrm>
            <a:off x="1646902" y="6398052"/>
            <a:ext cx="462116" cy="408623"/>
          </a:xfrm>
          <a:prstGeom prst="roundRect">
            <a:avLst/>
          </a:prstGeom>
          <a:blipFill>
            <a:blip r:embed="rId15">
              <a:grayscl/>
              <a:extLst>
                <a:ext uri="{BEBA8EAE-BF5A-486C-A8C5-ECC9F3942E4B}">
                  <a14:imgProps xmlns:a14="http://schemas.microsoft.com/office/drawing/2010/main">
                    <a14:imgLayer r:embed="rId16">
                      <a14:imgEffect>
                        <a14:sharpenSoften amount="50000"/>
                      </a14:imgEffect>
                      <a14:imgEffect>
                        <a14:colorTemperature colorTemp="6000"/>
                      </a14:imgEffect>
                      <a14:imgEffect>
                        <a14:saturation sat="400000"/>
                      </a14:imgEffect>
                    </a14:imgLayer>
                  </a14:imgProps>
                </a:ext>
              </a:extLst>
            </a:blip>
            <a:srcRect/>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9" name="Rectangle: Rounded Corners 38">
            <a:hlinkClick r:id="rId17" action="ppaction://hlinksldjump" highlightClick="1"/>
            <a:hlinkHover r:id="" action="ppaction://noaction" highlightClick="1"/>
            <a:extLst>
              <a:ext uri="{FF2B5EF4-FFF2-40B4-BE49-F238E27FC236}">
                <a16:creationId xmlns:a16="http://schemas.microsoft.com/office/drawing/2014/main" id="{372D72AE-4AF2-7C3A-67B6-1C3CC340FE1D}"/>
              </a:ext>
            </a:extLst>
          </p:cNvPr>
          <p:cNvSpPr/>
          <p:nvPr/>
        </p:nvSpPr>
        <p:spPr>
          <a:xfrm>
            <a:off x="2349908" y="6398052"/>
            <a:ext cx="462116" cy="408623"/>
          </a:xfrm>
          <a:prstGeom prst="roundRect">
            <a:avLst/>
          </a:prstGeom>
          <a:blipFill>
            <a:blip r:embed="rId1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0" name="Rectangle: Rounded Corners 39">
            <a:hlinkClick r:id="rId19" action="ppaction://hlinksldjump" highlightClick="1"/>
            <a:hlinkHover r:id="" action="ppaction://noaction" highlightClick="1"/>
            <a:extLst>
              <a:ext uri="{FF2B5EF4-FFF2-40B4-BE49-F238E27FC236}">
                <a16:creationId xmlns:a16="http://schemas.microsoft.com/office/drawing/2014/main" id="{8C3AEE8A-9435-E46F-E07B-1C1F84DD7E01}"/>
              </a:ext>
            </a:extLst>
          </p:cNvPr>
          <p:cNvSpPr/>
          <p:nvPr/>
        </p:nvSpPr>
        <p:spPr>
          <a:xfrm>
            <a:off x="3052914" y="6398052"/>
            <a:ext cx="462116" cy="408623"/>
          </a:xfrm>
          <a:prstGeom prst="roundRect">
            <a:avLst/>
          </a:prstGeom>
          <a:blipFill>
            <a:blip r:embed="rId2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1" name="Rectangle: Rounded Corners 40">
            <a:hlinkClick r:id="rId21" action="ppaction://hlinksldjump" highlightClick="1"/>
            <a:hlinkHover r:id="" action="ppaction://noaction" highlightClick="1"/>
            <a:extLst>
              <a:ext uri="{FF2B5EF4-FFF2-40B4-BE49-F238E27FC236}">
                <a16:creationId xmlns:a16="http://schemas.microsoft.com/office/drawing/2014/main" id="{BBE67AC8-FB09-EDCA-E9E3-882A86497DBE}"/>
              </a:ext>
            </a:extLst>
          </p:cNvPr>
          <p:cNvSpPr/>
          <p:nvPr/>
        </p:nvSpPr>
        <p:spPr>
          <a:xfrm>
            <a:off x="3755920" y="6398052"/>
            <a:ext cx="462116" cy="408623"/>
          </a:xfrm>
          <a:prstGeom prst="roundRect">
            <a:avLst/>
          </a:prstGeom>
          <a:blipFill>
            <a:blip r:embed="rId2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2" name="Rectangle: Rounded Corners 41">
            <a:hlinkClick r:id="rId23" action="ppaction://hlinksldjump" highlightClick="1"/>
            <a:hlinkHover r:id="" action="ppaction://noaction" highlightClick="1"/>
            <a:extLst>
              <a:ext uri="{FF2B5EF4-FFF2-40B4-BE49-F238E27FC236}">
                <a16:creationId xmlns:a16="http://schemas.microsoft.com/office/drawing/2014/main" id="{2B1084AE-6AE0-87BE-4401-FC7F77F28254}"/>
              </a:ext>
            </a:extLst>
          </p:cNvPr>
          <p:cNvSpPr/>
          <p:nvPr/>
        </p:nvSpPr>
        <p:spPr>
          <a:xfrm>
            <a:off x="4458926" y="6398052"/>
            <a:ext cx="462116" cy="408623"/>
          </a:xfrm>
          <a:prstGeom prst="roundRect">
            <a:avLst/>
          </a:prstGeom>
          <a:blipFill>
            <a:blip r:embed="rId2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3" name="Rectangle: Rounded Corners 42">
            <a:hlinkClick r:id="rId25" action="ppaction://hlinksldjump" highlightClick="1"/>
            <a:hlinkHover r:id="" action="ppaction://noaction" highlightClick="1"/>
            <a:extLst>
              <a:ext uri="{FF2B5EF4-FFF2-40B4-BE49-F238E27FC236}">
                <a16:creationId xmlns:a16="http://schemas.microsoft.com/office/drawing/2014/main" id="{E1CB301F-A077-8BFA-299C-F36250405D3D}"/>
              </a:ext>
            </a:extLst>
          </p:cNvPr>
          <p:cNvSpPr/>
          <p:nvPr/>
        </p:nvSpPr>
        <p:spPr>
          <a:xfrm>
            <a:off x="5161932" y="6398052"/>
            <a:ext cx="462116" cy="408623"/>
          </a:xfrm>
          <a:prstGeom prst="roundRect">
            <a:avLst/>
          </a:prstGeom>
          <a:blipFill>
            <a:blip r:embed="rId2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4" name="Rectangle: Rounded Corners 43">
            <a:hlinkClick r:id="rId8" action="ppaction://hlinksldjump" highlightClick="1"/>
            <a:hlinkHover r:id="" action="ppaction://noaction" highlightClick="1"/>
            <a:extLst>
              <a:ext uri="{FF2B5EF4-FFF2-40B4-BE49-F238E27FC236}">
                <a16:creationId xmlns:a16="http://schemas.microsoft.com/office/drawing/2014/main" id="{FFCB6C65-677A-5E2C-39DE-C2BCFF3C8D5B}"/>
              </a:ext>
            </a:extLst>
          </p:cNvPr>
          <p:cNvSpPr/>
          <p:nvPr/>
        </p:nvSpPr>
        <p:spPr>
          <a:xfrm>
            <a:off x="5864938" y="6398052"/>
            <a:ext cx="462116" cy="408623"/>
          </a:xfrm>
          <a:prstGeom prst="roundRect">
            <a:avLst/>
          </a:prstGeom>
          <a:blipFill>
            <a:blip r:embed="rId9"/>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5" name="Rectangle: Rounded Corners 44">
            <a:hlinkClick r:id="rId27" action="ppaction://hlinksldjump" highlightClick="1"/>
            <a:hlinkHover r:id="" action="ppaction://noaction" highlightClick="1"/>
            <a:extLst>
              <a:ext uri="{FF2B5EF4-FFF2-40B4-BE49-F238E27FC236}">
                <a16:creationId xmlns:a16="http://schemas.microsoft.com/office/drawing/2014/main" id="{413846A3-EC01-8EF5-D93A-3C9EAB5E9A29}"/>
              </a:ext>
            </a:extLst>
          </p:cNvPr>
          <p:cNvSpPr/>
          <p:nvPr/>
        </p:nvSpPr>
        <p:spPr>
          <a:xfrm>
            <a:off x="6567944" y="6398052"/>
            <a:ext cx="462116" cy="408623"/>
          </a:xfrm>
          <a:prstGeom prst="roundRect">
            <a:avLst/>
          </a:prstGeom>
          <a:blipFill>
            <a:blip r:embed="rId2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6" name="Rectangle: Rounded Corners 45">
            <a:hlinkClick r:id="rId29" action="ppaction://hlinksldjump" highlightClick="1"/>
            <a:hlinkHover r:id="" action="ppaction://noaction" highlightClick="1"/>
            <a:extLst>
              <a:ext uri="{FF2B5EF4-FFF2-40B4-BE49-F238E27FC236}">
                <a16:creationId xmlns:a16="http://schemas.microsoft.com/office/drawing/2014/main" id="{7F2F6F14-36A3-2766-A8BC-ACD1146B4DAD}"/>
              </a:ext>
            </a:extLst>
          </p:cNvPr>
          <p:cNvSpPr/>
          <p:nvPr/>
        </p:nvSpPr>
        <p:spPr>
          <a:xfrm>
            <a:off x="7270950" y="6398052"/>
            <a:ext cx="462116" cy="408623"/>
          </a:xfrm>
          <a:prstGeom prst="roundRect">
            <a:avLst/>
          </a:prstGeom>
          <a:blipFill>
            <a:blip r:embed="rId3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7" name="Rectangle: Rounded Corners 46">
            <a:hlinkClick r:id="rId31" action="ppaction://hlinksldjump" highlightClick="1"/>
            <a:hlinkHover r:id="" action="ppaction://noaction" highlightClick="1"/>
            <a:extLst>
              <a:ext uri="{FF2B5EF4-FFF2-40B4-BE49-F238E27FC236}">
                <a16:creationId xmlns:a16="http://schemas.microsoft.com/office/drawing/2014/main" id="{581A7B5B-5BB5-4E29-E2AA-EB758E26E1F2}"/>
              </a:ext>
            </a:extLst>
          </p:cNvPr>
          <p:cNvSpPr/>
          <p:nvPr/>
        </p:nvSpPr>
        <p:spPr>
          <a:xfrm>
            <a:off x="7973956" y="6398052"/>
            <a:ext cx="462116" cy="408623"/>
          </a:xfrm>
          <a:prstGeom prst="roundRect">
            <a:avLst/>
          </a:prstGeom>
          <a:blipFill>
            <a:blip r:embed="rId3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8" name="Rectangle: Rounded Corners 47">
            <a:hlinkClick r:id="rId33" action="ppaction://hlinksldjump" highlightClick="1"/>
            <a:hlinkHover r:id="" action="ppaction://noaction" highlightClick="1"/>
            <a:extLst>
              <a:ext uri="{FF2B5EF4-FFF2-40B4-BE49-F238E27FC236}">
                <a16:creationId xmlns:a16="http://schemas.microsoft.com/office/drawing/2014/main" id="{4CB16BC5-EC89-2FCB-DE19-529796580A28}"/>
              </a:ext>
            </a:extLst>
          </p:cNvPr>
          <p:cNvSpPr/>
          <p:nvPr/>
        </p:nvSpPr>
        <p:spPr>
          <a:xfrm>
            <a:off x="8676962" y="6398052"/>
            <a:ext cx="462116" cy="408623"/>
          </a:xfrm>
          <a:prstGeom prst="roundRect">
            <a:avLst/>
          </a:prstGeom>
          <a:blipFill>
            <a:blip r:embed="rId3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9" name="Rectangle: Rounded Corners 48">
            <a:hlinkClick r:id="rId35" action="ppaction://hlinksldjump" highlightClick="1"/>
            <a:hlinkHover r:id="" action="ppaction://noaction" highlightClick="1"/>
            <a:extLst>
              <a:ext uri="{FF2B5EF4-FFF2-40B4-BE49-F238E27FC236}">
                <a16:creationId xmlns:a16="http://schemas.microsoft.com/office/drawing/2014/main" id="{5F3E0833-E040-BAC2-EFF9-F77B1E3441E6}"/>
              </a:ext>
            </a:extLst>
          </p:cNvPr>
          <p:cNvSpPr/>
          <p:nvPr/>
        </p:nvSpPr>
        <p:spPr>
          <a:xfrm>
            <a:off x="9379968" y="6398052"/>
            <a:ext cx="462116" cy="408623"/>
          </a:xfrm>
          <a:prstGeom prst="roundRect">
            <a:avLst/>
          </a:prstGeom>
          <a:blipFill>
            <a:blip r:embed="rId36"/>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0" name="Rectangle: Rounded Corners 49">
            <a:hlinkClick r:id="rId37" action="ppaction://hlinksldjump" highlightClick="1"/>
            <a:hlinkHover r:id="" action="ppaction://noaction" highlightClick="1"/>
            <a:extLst>
              <a:ext uri="{FF2B5EF4-FFF2-40B4-BE49-F238E27FC236}">
                <a16:creationId xmlns:a16="http://schemas.microsoft.com/office/drawing/2014/main" id="{97942303-08AB-EAA3-83A3-85413A327EB2}"/>
              </a:ext>
            </a:extLst>
          </p:cNvPr>
          <p:cNvSpPr/>
          <p:nvPr/>
        </p:nvSpPr>
        <p:spPr>
          <a:xfrm>
            <a:off x="10082974" y="6398052"/>
            <a:ext cx="462116" cy="408623"/>
          </a:xfrm>
          <a:prstGeom prst="roundRect">
            <a:avLst/>
          </a:prstGeom>
          <a:blipFill>
            <a:blip r:embed="rId3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1" name="Rectangle: Rounded Corners 50">
            <a:hlinkClick r:id="rId39" action="ppaction://hlinksldjump" highlightClick="1"/>
            <a:hlinkHover r:id="" action="ppaction://noaction" highlightClick="1"/>
            <a:extLst>
              <a:ext uri="{FF2B5EF4-FFF2-40B4-BE49-F238E27FC236}">
                <a16:creationId xmlns:a16="http://schemas.microsoft.com/office/drawing/2014/main" id="{2BABA073-2E58-65A4-7E9E-F7A74ED5476F}"/>
              </a:ext>
            </a:extLst>
          </p:cNvPr>
          <p:cNvSpPr/>
          <p:nvPr/>
        </p:nvSpPr>
        <p:spPr>
          <a:xfrm>
            <a:off x="10785980" y="6398052"/>
            <a:ext cx="462116" cy="408623"/>
          </a:xfrm>
          <a:prstGeom prst="roundRect">
            <a:avLst/>
          </a:prstGeom>
          <a:blipFill>
            <a:blip r:embed="rId4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2" name="Rectangle: Rounded Corners 51">
            <a:hlinkClick r:id="rId41" action="ppaction://hlinksldjump" highlightClick="1"/>
            <a:hlinkHover r:id="" action="ppaction://noaction" highlightClick="1"/>
            <a:extLst>
              <a:ext uri="{FF2B5EF4-FFF2-40B4-BE49-F238E27FC236}">
                <a16:creationId xmlns:a16="http://schemas.microsoft.com/office/drawing/2014/main" id="{B651F717-1244-00AB-2E00-CB8E15711A8D}"/>
              </a:ext>
            </a:extLst>
          </p:cNvPr>
          <p:cNvSpPr/>
          <p:nvPr/>
        </p:nvSpPr>
        <p:spPr>
          <a:xfrm>
            <a:off x="11488986" y="6398052"/>
            <a:ext cx="462116" cy="408623"/>
          </a:xfrm>
          <a:prstGeom prst="roundRect">
            <a:avLst/>
          </a:prstGeom>
          <a:blipFill>
            <a:blip r:embed="rId4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Tree>
    <p:extLst>
      <p:ext uri="{BB962C8B-B14F-4D97-AF65-F5344CB8AC3E}">
        <p14:creationId xmlns:p14="http://schemas.microsoft.com/office/powerpoint/2010/main" val="19144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anim calcmode="lin" valueType="num">
                                      <p:cBhvr>
                                        <p:cTn id="8" dur="500" fill="hold"/>
                                        <p:tgtEl>
                                          <p:spTgt spid="35"/>
                                        </p:tgtEl>
                                        <p:attrNameLst>
                                          <p:attrName>ppt_x</p:attrName>
                                        </p:attrNameLst>
                                      </p:cBhvr>
                                      <p:tavLst>
                                        <p:tav tm="0">
                                          <p:val>
                                            <p:strVal val="#ppt_x"/>
                                          </p:val>
                                        </p:tav>
                                        <p:tav tm="100000">
                                          <p:val>
                                            <p:strVal val="#ppt_x"/>
                                          </p:val>
                                        </p:tav>
                                      </p:tavLst>
                                    </p:anim>
                                    <p:anim calcmode="lin" valueType="num">
                                      <p:cBhvr>
                                        <p:cTn id="9" dur="500" fill="hold"/>
                                        <p:tgtEl>
                                          <p:spTgt spid="3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anim calcmode="lin" valueType="num">
                                      <p:cBhvr>
                                        <p:cTn id="13" dur="500" fill="hold"/>
                                        <p:tgtEl>
                                          <p:spTgt spid="33"/>
                                        </p:tgtEl>
                                        <p:attrNameLst>
                                          <p:attrName>ppt_x</p:attrName>
                                        </p:attrNameLst>
                                      </p:cBhvr>
                                      <p:tavLst>
                                        <p:tav tm="0">
                                          <p:val>
                                            <p:strVal val="#ppt_x"/>
                                          </p:val>
                                        </p:tav>
                                        <p:tav tm="100000">
                                          <p:val>
                                            <p:strVal val="#ppt_x"/>
                                          </p:val>
                                        </p:tav>
                                      </p:tavLst>
                                    </p:anim>
                                    <p:anim calcmode="lin" valueType="num">
                                      <p:cBhvr>
                                        <p:cTn id="14" dur="500" fill="hold"/>
                                        <p:tgtEl>
                                          <p:spTgt spid="33"/>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anim calcmode="lin" valueType="num">
                                      <p:cBhvr>
                                        <p:cTn id="18" dur="500" fill="hold"/>
                                        <p:tgtEl>
                                          <p:spTgt spid="36"/>
                                        </p:tgtEl>
                                        <p:attrNameLst>
                                          <p:attrName>ppt_x</p:attrName>
                                        </p:attrNameLst>
                                      </p:cBhvr>
                                      <p:tavLst>
                                        <p:tav tm="0">
                                          <p:val>
                                            <p:strVal val="#ppt_x"/>
                                          </p:val>
                                        </p:tav>
                                        <p:tav tm="100000">
                                          <p:val>
                                            <p:strVal val="#ppt_x"/>
                                          </p:val>
                                        </p:tav>
                                      </p:tavLst>
                                    </p:anim>
                                    <p:anim calcmode="lin" valueType="num">
                                      <p:cBhvr>
                                        <p:cTn id="19" dur="500" fill="hold"/>
                                        <p:tgtEl>
                                          <p:spTgt spid="36"/>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anim calcmode="lin" valueType="num">
                                      <p:cBhvr>
                                        <p:cTn id="23" dur="500" fill="hold"/>
                                        <p:tgtEl>
                                          <p:spTgt spid="34"/>
                                        </p:tgtEl>
                                        <p:attrNameLst>
                                          <p:attrName>ppt_x</p:attrName>
                                        </p:attrNameLst>
                                      </p:cBhvr>
                                      <p:tavLst>
                                        <p:tav tm="0">
                                          <p:val>
                                            <p:strVal val="#ppt_x"/>
                                          </p:val>
                                        </p:tav>
                                        <p:tav tm="100000">
                                          <p:val>
                                            <p:strVal val="#ppt_x"/>
                                          </p:val>
                                        </p:tav>
                                      </p:tavLst>
                                    </p:anim>
                                    <p:anim calcmode="lin" valueType="num">
                                      <p:cBhvr>
                                        <p:cTn id="24" dur="5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BFF5B39D-C2B7-1A6F-BE24-BFF272FF3443}"/>
              </a:ext>
            </a:extLst>
          </p:cNvPr>
          <p:cNvSpPr/>
          <p:nvPr/>
        </p:nvSpPr>
        <p:spPr>
          <a:xfrm>
            <a:off x="-937020" y="6357046"/>
            <a:ext cx="19690080" cy="516194"/>
          </a:xfrm>
          <a:custGeom>
            <a:avLst/>
            <a:gdLst>
              <a:gd name="connsiteX0" fmla="*/ 0 w 12192000"/>
              <a:gd name="connsiteY0" fmla="*/ 0 h 516194"/>
              <a:gd name="connsiteX1" fmla="*/ 3416693 w 12192000"/>
              <a:gd name="connsiteY1" fmla="*/ 0 h 516194"/>
              <a:gd name="connsiteX2" fmla="*/ 3439466 w 12192000"/>
              <a:gd name="connsiteY2" fmla="*/ 34573 h 516194"/>
              <a:gd name="connsiteX3" fmla="*/ 3440213 w 12192000"/>
              <a:gd name="connsiteY3" fmla="*/ 34676 h 516194"/>
              <a:gd name="connsiteX4" fmla="*/ 3447511 w 12192000"/>
              <a:gd name="connsiteY4" fmla="*/ 45502 h 516194"/>
              <a:gd name="connsiteX5" fmla="*/ 3473451 w 12192000"/>
              <a:gd name="connsiteY5" fmla="*/ 56246 h 516194"/>
              <a:gd name="connsiteX6" fmla="*/ 3507253 w 12192000"/>
              <a:gd name="connsiteY6" fmla="*/ 33841 h 516194"/>
              <a:gd name="connsiteX7" fmla="*/ 3507612 w 12192000"/>
              <a:gd name="connsiteY7" fmla="*/ 32683 h 516194"/>
              <a:gd name="connsiteX8" fmla="*/ 3508430 w 12192000"/>
              <a:gd name="connsiteY8" fmla="*/ 32847 h 516194"/>
              <a:gd name="connsiteX9" fmla="*/ 3508462 w 12192000"/>
              <a:gd name="connsiteY9" fmla="*/ 33016 h 516194"/>
              <a:gd name="connsiteX10" fmla="*/ 3530209 w 12192000"/>
              <a:gd name="connsiteY10" fmla="*/ 0 h 516194"/>
              <a:gd name="connsiteX11" fmla="*/ 12192000 w 12192000"/>
              <a:gd name="connsiteY11" fmla="*/ 0 h 516194"/>
              <a:gd name="connsiteX12" fmla="*/ 12192000 w 12192000"/>
              <a:gd name="connsiteY12" fmla="*/ 516194 h 516194"/>
              <a:gd name="connsiteX13" fmla="*/ 0 w 12192000"/>
              <a:gd name="connsiteY13" fmla="*/ 516194 h 51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16194">
                <a:moveTo>
                  <a:pt x="0" y="0"/>
                </a:moveTo>
                <a:lnTo>
                  <a:pt x="3416693" y="0"/>
                </a:lnTo>
                <a:lnTo>
                  <a:pt x="3439466" y="34573"/>
                </a:lnTo>
                <a:lnTo>
                  <a:pt x="3440213" y="34676"/>
                </a:lnTo>
                <a:lnTo>
                  <a:pt x="3447511" y="45502"/>
                </a:lnTo>
                <a:cubicBezTo>
                  <a:pt x="3454150" y="52140"/>
                  <a:pt x="3463321" y="56246"/>
                  <a:pt x="3473451" y="56246"/>
                </a:cubicBezTo>
                <a:cubicBezTo>
                  <a:pt x="3488646" y="56246"/>
                  <a:pt x="3501684" y="47008"/>
                  <a:pt x="3507253" y="33841"/>
                </a:cubicBezTo>
                <a:lnTo>
                  <a:pt x="3507612" y="32683"/>
                </a:lnTo>
                <a:lnTo>
                  <a:pt x="3508430" y="32847"/>
                </a:lnTo>
                <a:lnTo>
                  <a:pt x="3508462" y="33016"/>
                </a:lnTo>
                <a:lnTo>
                  <a:pt x="3530209" y="0"/>
                </a:lnTo>
                <a:lnTo>
                  <a:pt x="12192000" y="0"/>
                </a:lnTo>
                <a:lnTo>
                  <a:pt x="12192000" y="516194"/>
                </a:lnTo>
                <a:lnTo>
                  <a:pt x="0" y="516194"/>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7" name="Title 1">
            <a:extLst>
              <a:ext uri="{FF2B5EF4-FFF2-40B4-BE49-F238E27FC236}">
                <a16:creationId xmlns:a16="http://schemas.microsoft.com/office/drawing/2014/main" id="{C3468530-D565-E48E-357C-1107C4A65DE4}"/>
              </a:ext>
            </a:extLst>
          </p:cNvPr>
          <p:cNvSpPr txBox="1">
            <a:spLocks/>
          </p:cNvSpPr>
          <p:nvPr/>
        </p:nvSpPr>
        <p:spPr>
          <a:xfrm>
            <a:off x="0" y="0"/>
            <a:ext cx="5337685" cy="516194"/>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latin typeface="Arial Rounded MT Bold" panose="020F0704030504030204" pitchFamily="34" charset="0"/>
              </a:rPr>
              <a:t>EDA  &amp; Data Visualisation</a:t>
            </a:r>
          </a:p>
        </p:txBody>
      </p:sp>
      <p:sp>
        <p:nvSpPr>
          <p:cNvPr id="28" name="Rectangle: Rounded Corners 27">
            <a:hlinkClick r:id="rId2" action="ppaction://hlinksldjump" highlightClick="1"/>
            <a:hlinkHover r:id="" action="ppaction://noaction" highlightClick="1"/>
            <a:extLst>
              <a:ext uri="{FF2B5EF4-FFF2-40B4-BE49-F238E27FC236}">
                <a16:creationId xmlns:a16="http://schemas.microsoft.com/office/drawing/2014/main" id="{EBCE5C20-7784-78A9-348D-2A388F82ABFC}"/>
              </a:ext>
            </a:extLst>
          </p:cNvPr>
          <p:cNvSpPr/>
          <p:nvPr/>
        </p:nvSpPr>
        <p:spPr>
          <a:xfrm>
            <a:off x="5201426" y="51325"/>
            <a:ext cx="462116" cy="408623"/>
          </a:xfrm>
          <a:prstGeom prst="roundRect">
            <a:avLst/>
          </a:prstGeom>
          <a:blipFill>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pic>
        <p:nvPicPr>
          <p:cNvPr id="2" name="Picture 1">
            <a:extLst>
              <a:ext uri="{FF2B5EF4-FFF2-40B4-BE49-F238E27FC236}">
                <a16:creationId xmlns:a16="http://schemas.microsoft.com/office/drawing/2014/main" id="{2B07504F-BFDE-922A-B629-C5BF33796578}"/>
              </a:ext>
            </a:extLst>
          </p:cNvPr>
          <p:cNvPicPr>
            <a:picLocks noChangeAspect="1"/>
          </p:cNvPicPr>
          <p:nvPr/>
        </p:nvPicPr>
        <p:blipFill rotWithShape="1">
          <a:blip r:embed="rId4"/>
          <a:srcRect l="3257" t="1511" r="8360" b="2744"/>
          <a:stretch/>
        </p:blipFill>
        <p:spPr>
          <a:xfrm>
            <a:off x="4186505" y="746235"/>
            <a:ext cx="4027815" cy="5297214"/>
          </a:xfrm>
          <a:prstGeom prst="rect">
            <a:avLst/>
          </a:prstGeom>
          <a:ln>
            <a:noFill/>
          </a:ln>
          <a:effectLst>
            <a:outerShdw blurRad="292100" dist="139700" dir="2700000" algn="tl" rotWithShape="0">
              <a:srgbClr val="333333">
                <a:alpha val="65000"/>
              </a:srgbClr>
            </a:outerShdw>
          </a:effectLst>
        </p:spPr>
      </p:pic>
      <p:pic>
        <p:nvPicPr>
          <p:cNvPr id="29" name="Picture 28">
            <a:extLst>
              <a:ext uri="{FF2B5EF4-FFF2-40B4-BE49-F238E27FC236}">
                <a16:creationId xmlns:a16="http://schemas.microsoft.com/office/drawing/2014/main" id="{368574A2-AD5A-D676-81EA-17A4CBA4E61A}"/>
              </a:ext>
            </a:extLst>
          </p:cNvPr>
          <p:cNvPicPr>
            <a:picLocks noChangeAspect="1"/>
          </p:cNvPicPr>
          <p:nvPr/>
        </p:nvPicPr>
        <p:blipFill>
          <a:blip r:embed="rId5"/>
          <a:stretch>
            <a:fillRect/>
          </a:stretch>
        </p:blipFill>
        <p:spPr>
          <a:xfrm>
            <a:off x="8307455" y="452444"/>
            <a:ext cx="3987617" cy="2655099"/>
          </a:xfrm>
          <a:prstGeom prst="rect">
            <a:avLst/>
          </a:prstGeom>
          <a:ln>
            <a:noFill/>
          </a:ln>
          <a:effectLst>
            <a:outerShdw blurRad="190500" algn="tl" rotWithShape="0">
              <a:srgbClr val="000000">
                <a:alpha val="70000"/>
              </a:srgbClr>
            </a:outerShdw>
          </a:effectLst>
        </p:spPr>
      </p:pic>
      <p:pic>
        <p:nvPicPr>
          <p:cNvPr id="30" name="Picture 29">
            <a:extLst>
              <a:ext uri="{FF2B5EF4-FFF2-40B4-BE49-F238E27FC236}">
                <a16:creationId xmlns:a16="http://schemas.microsoft.com/office/drawing/2014/main" id="{B28EE2D8-31A9-BC1D-C500-A49990428F92}"/>
              </a:ext>
            </a:extLst>
          </p:cNvPr>
          <p:cNvPicPr>
            <a:picLocks noChangeAspect="1"/>
          </p:cNvPicPr>
          <p:nvPr/>
        </p:nvPicPr>
        <p:blipFill>
          <a:blip r:embed="rId6"/>
          <a:stretch>
            <a:fillRect/>
          </a:stretch>
        </p:blipFill>
        <p:spPr>
          <a:xfrm>
            <a:off x="8307455" y="3259325"/>
            <a:ext cx="3987617" cy="2987299"/>
          </a:xfrm>
          <a:prstGeom prst="rect">
            <a:avLst/>
          </a:prstGeom>
          <a:ln>
            <a:noFill/>
          </a:ln>
          <a:effectLst>
            <a:outerShdw blurRad="190500" algn="tl" rotWithShape="0">
              <a:srgbClr val="000000">
                <a:alpha val="70000"/>
              </a:srgbClr>
            </a:outerShdw>
          </a:effectLst>
        </p:spPr>
      </p:pic>
      <p:pic>
        <p:nvPicPr>
          <p:cNvPr id="31" name="Picture 30">
            <a:extLst>
              <a:ext uri="{FF2B5EF4-FFF2-40B4-BE49-F238E27FC236}">
                <a16:creationId xmlns:a16="http://schemas.microsoft.com/office/drawing/2014/main" id="{EB425D80-2C9B-E5A0-2283-A63BE4814ECB}"/>
              </a:ext>
            </a:extLst>
          </p:cNvPr>
          <p:cNvPicPr>
            <a:picLocks noChangeAspect="1"/>
          </p:cNvPicPr>
          <p:nvPr/>
        </p:nvPicPr>
        <p:blipFill>
          <a:blip r:embed="rId7"/>
          <a:stretch>
            <a:fillRect/>
          </a:stretch>
        </p:blipFill>
        <p:spPr>
          <a:xfrm>
            <a:off x="-58235" y="3259325"/>
            <a:ext cx="4176179" cy="2987299"/>
          </a:xfrm>
          <a:prstGeom prst="rect">
            <a:avLst/>
          </a:prstGeom>
          <a:ln>
            <a:noFill/>
          </a:ln>
          <a:effectLst>
            <a:outerShdw blurRad="190500" algn="tl" rotWithShape="0">
              <a:srgbClr val="000000">
                <a:alpha val="70000"/>
              </a:srgbClr>
            </a:outerShdw>
          </a:effectLst>
        </p:spPr>
      </p:pic>
      <p:pic>
        <p:nvPicPr>
          <p:cNvPr id="33" name="Picture 32">
            <a:extLst>
              <a:ext uri="{FF2B5EF4-FFF2-40B4-BE49-F238E27FC236}">
                <a16:creationId xmlns:a16="http://schemas.microsoft.com/office/drawing/2014/main" id="{A86AF963-5B0C-659D-773C-3E4AFF3415AC}"/>
              </a:ext>
            </a:extLst>
          </p:cNvPr>
          <p:cNvPicPr>
            <a:picLocks noChangeAspect="1"/>
          </p:cNvPicPr>
          <p:nvPr/>
        </p:nvPicPr>
        <p:blipFill>
          <a:blip r:embed="rId8"/>
          <a:stretch>
            <a:fillRect/>
          </a:stretch>
        </p:blipFill>
        <p:spPr>
          <a:xfrm>
            <a:off x="-58235" y="452444"/>
            <a:ext cx="4176179" cy="2655099"/>
          </a:xfrm>
          <a:prstGeom prst="rect">
            <a:avLst/>
          </a:prstGeom>
          <a:ln>
            <a:noFill/>
          </a:ln>
          <a:effectLst>
            <a:outerShdw blurRad="190500" algn="tl" rotWithShape="0">
              <a:srgbClr val="000000">
                <a:alpha val="70000"/>
              </a:srgbClr>
            </a:outerShdw>
          </a:effectLst>
        </p:spPr>
      </p:pic>
      <p:pic>
        <p:nvPicPr>
          <p:cNvPr id="46" name="Picture 45">
            <a:extLst>
              <a:ext uri="{FF2B5EF4-FFF2-40B4-BE49-F238E27FC236}">
                <a16:creationId xmlns:a16="http://schemas.microsoft.com/office/drawing/2014/main" id="{35226541-4C14-1EB3-6876-F257F7A38C7A}"/>
              </a:ext>
            </a:extLst>
          </p:cNvPr>
          <p:cNvPicPr>
            <a:picLocks noChangeAspect="1"/>
          </p:cNvPicPr>
          <p:nvPr/>
        </p:nvPicPr>
        <p:blipFill>
          <a:blip r:embed="rId9"/>
          <a:stretch>
            <a:fillRect/>
          </a:stretch>
        </p:blipFill>
        <p:spPr>
          <a:xfrm>
            <a:off x="-86375" y="516194"/>
            <a:ext cx="3435828" cy="2635862"/>
          </a:xfrm>
          <a:prstGeom prst="rect">
            <a:avLst/>
          </a:prstGeom>
        </p:spPr>
      </p:pic>
      <p:pic>
        <p:nvPicPr>
          <p:cNvPr id="47" name="Picture 46">
            <a:extLst>
              <a:ext uri="{FF2B5EF4-FFF2-40B4-BE49-F238E27FC236}">
                <a16:creationId xmlns:a16="http://schemas.microsoft.com/office/drawing/2014/main" id="{9CB5C920-8A6C-5EEC-CE18-5E55652452F7}"/>
              </a:ext>
            </a:extLst>
          </p:cNvPr>
          <p:cNvPicPr>
            <a:picLocks noChangeAspect="1"/>
          </p:cNvPicPr>
          <p:nvPr/>
        </p:nvPicPr>
        <p:blipFill>
          <a:blip r:embed="rId10"/>
          <a:stretch>
            <a:fillRect/>
          </a:stretch>
        </p:blipFill>
        <p:spPr>
          <a:xfrm>
            <a:off x="-121382" y="3322036"/>
            <a:ext cx="3449812" cy="2685442"/>
          </a:xfrm>
          <a:prstGeom prst="rect">
            <a:avLst/>
          </a:prstGeom>
        </p:spPr>
      </p:pic>
      <p:pic>
        <p:nvPicPr>
          <p:cNvPr id="49" name="Picture 48">
            <a:extLst>
              <a:ext uri="{FF2B5EF4-FFF2-40B4-BE49-F238E27FC236}">
                <a16:creationId xmlns:a16="http://schemas.microsoft.com/office/drawing/2014/main" id="{F6E3A7D9-C84F-B13C-0E58-33541C71E62D}"/>
              </a:ext>
            </a:extLst>
          </p:cNvPr>
          <p:cNvPicPr>
            <a:picLocks noChangeAspect="1"/>
          </p:cNvPicPr>
          <p:nvPr/>
        </p:nvPicPr>
        <p:blipFill>
          <a:blip r:embed="rId11"/>
          <a:stretch>
            <a:fillRect/>
          </a:stretch>
        </p:blipFill>
        <p:spPr>
          <a:xfrm>
            <a:off x="9259528" y="3428343"/>
            <a:ext cx="2932472" cy="2388594"/>
          </a:xfrm>
          <a:prstGeom prst="rect">
            <a:avLst/>
          </a:prstGeom>
        </p:spPr>
      </p:pic>
      <p:pic>
        <p:nvPicPr>
          <p:cNvPr id="50" name="Picture 49">
            <a:extLst>
              <a:ext uri="{FF2B5EF4-FFF2-40B4-BE49-F238E27FC236}">
                <a16:creationId xmlns:a16="http://schemas.microsoft.com/office/drawing/2014/main" id="{222987FA-DBA7-48AC-5D19-674BF38E9F00}"/>
              </a:ext>
            </a:extLst>
          </p:cNvPr>
          <p:cNvPicPr>
            <a:picLocks noChangeAspect="1"/>
          </p:cNvPicPr>
          <p:nvPr/>
        </p:nvPicPr>
        <p:blipFill>
          <a:blip r:embed="rId12"/>
          <a:stretch>
            <a:fillRect/>
          </a:stretch>
        </p:blipFill>
        <p:spPr>
          <a:xfrm>
            <a:off x="6040817" y="3470460"/>
            <a:ext cx="3218711" cy="2388594"/>
          </a:xfrm>
          <a:prstGeom prst="rect">
            <a:avLst/>
          </a:prstGeom>
        </p:spPr>
      </p:pic>
      <p:pic>
        <p:nvPicPr>
          <p:cNvPr id="51" name="Picture 50">
            <a:extLst>
              <a:ext uri="{FF2B5EF4-FFF2-40B4-BE49-F238E27FC236}">
                <a16:creationId xmlns:a16="http://schemas.microsoft.com/office/drawing/2014/main" id="{EAC2DB01-B653-A49B-7AA0-5732D0A0D29D}"/>
              </a:ext>
            </a:extLst>
          </p:cNvPr>
          <p:cNvPicPr>
            <a:picLocks noChangeAspect="1"/>
          </p:cNvPicPr>
          <p:nvPr/>
        </p:nvPicPr>
        <p:blipFill>
          <a:blip r:embed="rId13"/>
          <a:stretch>
            <a:fillRect/>
          </a:stretch>
        </p:blipFill>
        <p:spPr>
          <a:xfrm>
            <a:off x="3172638" y="680722"/>
            <a:ext cx="3037499" cy="2306986"/>
          </a:xfrm>
          <a:prstGeom prst="rect">
            <a:avLst/>
          </a:prstGeom>
        </p:spPr>
      </p:pic>
      <p:pic>
        <p:nvPicPr>
          <p:cNvPr id="52" name="Picture 51">
            <a:extLst>
              <a:ext uri="{FF2B5EF4-FFF2-40B4-BE49-F238E27FC236}">
                <a16:creationId xmlns:a16="http://schemas.microsoft.com/office/drawing/2014/main" id="{7093C8CA-2C12-92D5-1CB4-DE5088590453}"/>
              </a:ext>
            </a:extLst>
          </p:cNvPr>
          <p:cNvPicPr>
            <a:picLocks noChangeAspect="1"/>
          </p:cNvPicPr>
          <p:nvPr/>
        </p:nvPicPr>
        <p:blipFill>
          <a:blip r:embed="rId14"/>
          <a:stretch>
            <a:fillRect/>
          </a:stretch>
        </p:blipFill>
        <p:spPr>
          <a:xfrm>
            <a:off x="3083859" y="3429000"/>
            <a:ext cx="3126278" cy="2321340"/>
          </a:xfrm>
          <a:prstGeom prst="rect">
            <a:avLst/>
          </a:prstGeom>
        </p:spPr>
      </p:pic>
      <p:pic>
        <p:nvPicPr>
          <p:cNvPr id="35" name="Picture 34">
            <a:extLst>
              <a:ext uri="{FF2B5EF4-FFF2-40B4-BE49-F238E27FC236}">
                <a16:creationId xmlns:a16="http://schemas.microsoft.com/office/drawing/2014/main" id="{1486F79B-50AB-9E10-E7DB-745602BC0EFC}"/>
              </a:ext>
            </a:extLst>
          </p:cNvPr>
          <p:cNvPicPr>
            <a:picLocks noChangeAspect="1"/>
          </p:cNvPicPr>
          <p:nvPr/>
        </p:nvPicPr>
        <p:blipFill>
          <a:blip r:embed="rId15"/>
          <a:stretch>
            <a:fillRect/>
          </a:stretch>
        </p:blipFill>
        <p:spPr>
          <a:xfrm>
            <a:off x="6174524" y="610719"/>
            <a:ext cx="5009566" cy="2388593"/>
          </a:xfrm>
          <a:prstGeom prst="rect">
            <a:avLst/>
          </a:prstGeom>
        </p:spPr>
      </p:pic>
      <p:sp>
        <p:nvSpPr>
          <p:cNvPr id="32" name="Rectangle: Rounded Corners 31">
            <a:hlinkClick r:id="rId16" action="ppaction://hlinksldjump" highlightClick="1"/>
            <a:hlinkHover r:id="" action="ppaction://noaction" highlightClick="1"/>
            <a:extLst>
              <a:ext uri="{FF2B5EF4-FFF2-40B4-BE49-F238E27FC236}">
                <a16:creationId xmlns:a16="http://schemas.microsoft.com/office/drawing/2014/main" id="{2F7C8FD2-4B64-D8CF-9169-5097C1E6FBF6}"/>
              </a:ext>
            </a:extLst>
          </p:cNvPr>
          <p:cNvSpPr/>
          <p:nvPr/>
        </p:nvSpPr>
        <p:spPr>
          <a:xfrm>
            <a:off x="240890" y="6398052"/>
            <a:ext cx="462116" cy="408623"/>
          </a:xfrm>
          <a:prstGeom prst="roundRect">
            <a:avLst/>
          </a:prstGeom>
          <a:blipFill>
            <a:blip r:embed="rId17"/>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4" name="Rectangle: Rounded Corners 33">
            <a:hlinkClick r:id="rId18" action="ppaction://hlinksldjump" highlightClick="1"/>
            <a:hlinkHover r:id="" action="ppaction://noaction" highlightClick="1"/>
            <a:extLst>
              <a:ext uri="{FF2B5EF4-FFF2-40B4-BE49-F238E27FC236}">
                <a16:creationId xmlns:a16="http://schemas.microsoft.com/office/drawing/2014/main" id="{AC090CE4-3A31-7ADA-1B5A-F5D3D7BF5CB1}"/>
              </a:ext>
            </a:extLst>
          </p:cNvPr>
          <p:cNvSpPr/>
          <p:nvPr/>
        </p:nvSpPr>
        <p:spPr>
          <a:xfrm>
            <a:off x="943896" y="6398052"/>
            <a:ext cx="462116" cy="408623"/>
          </a:xfrm>
          <a:prstGeom prst="roundRect">
            <a:avLst/>
          </a:prstGeom>
          <a:blipFill>
            <a:blip r:embed="rId19"/>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dirty="0"/>
          </a:p>
        </p:txBody>
      </p:sp>
      <p:sp>
        <p:nvSpPr>
          <p:cNvPr id="36" name="Rectangle: Rounded Corners 35">
            <a:hlinkClick r:id="rId20" action="ppaction://hlinksldjump" highlightClick="1"/>
            <a:hlinkHover r:id="" action="ppaction://noaction" highlightClick="1"/>
            <a:extLst>
              <a:ext uri="{FF2B5EF4-FFF2-40B4-BE49-F238E27FC236}">
                <a16:creationId xmlns:a16="http://schemas.microsoft.com/office/drawing/2014/main" id="{E0D1E58A-35F8-C49E-9CC3-336AB9BFE302}"/>
              </a:ext>
            </a:extLst>
          </p:cNvPr>
          <p:cNvSpPr/>
          <p:nvPr/>
        </p:nvSpPr>
        <p:spPr>
          <a:xfrm>
            <a:off x="1646902" y="6398052"/>
            <a:ext cx="462116" cy="408623"/>
          </a:xfrm>
          <a:prstGeom prst="roundRect">
            <a:avLst/>
          </a:prstGeom>
          <a:blipFill>
            <a:blip r:embed="rId21">
              <a:grayscl/>
              <a:extLst>
                <a:ext uri="{BEBA8EAE-BF5A-486C-A8C5-ECC9F3942E4B}">
                  <a14:imgProps xmlns:a14="http://schemas.microsoft.com/office/drawing/2010/main">
                    <a14:imgLayer r:embed="rId22">
                      <a14:imgEffect>
                        <a14:sharpenSoften amount="50000"/>
                      </a14:imgEffect>
                      <a14:imgEffect>
                        <a14:colorTemperature colorTemp="6000"/>
                      </a14:imgEffect>
                      <a14:imgEffect>
                        <a14:saturation sat="400000"/>
                      </a14:imgEffect>
                    </a14:imgLayer>
                  </a14:imgProps>
                </a:ext>
              </a:extLst>
            </a:blip>
            <a:srcRect/>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7" name="Rectangle: Rounded Corners 36">
            <a:hlinkClick r:id="rId23" action="ppaction://hlinksldjump" highlightClick="1"/>
            <a:hlinkHover r:id="" action="ppaction://noaction" highlightClick="1"/>
            <a:extLst>
              <a:ext uri="{FF2B5EF4-FFF2-40B4-BE49-F238E27FC236}">
                <a16:creationId xmlns:a16="http://schemas.microsoft.com/office/drawing/2014/main" id="{CAE68022-2922-DF3C-29D2-94A7C2246E34}"/>
              </a:ext>
            </a:extLst>
          </p:cNvPr>
          <p:cNvSpPr/>
          <p:nvPr/>
        </p:nvSpPr>
        <p:spPr>
          <a:xfrm>
            <a:off x="2349908" y="6398052"/>
            <a:ext cx="462116" cy="408623"/>
          </a:xfrm>
          <a:prstGeom prst="roundRect">
            <a:avLst/>
          </a:prstGeom>
          <a:blipFill>
            <a:blip r:embed="rId2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8" name="Rectangle: Rounded Corners 37">
            <a:hlinkClick r:id="rId25" action="ppaction://hlinksldjump" highlightClick="1"/>
            <a:hlinkHover r:id="" action="ppaction://noaction" highlightClick="1"/>
            <a:extLst>
              <a:ext uri="{FF2B5EF4-FFF2-40B4-BE49-F238E27FC236}">
                <a16:creationId xmlns:a16="http://schemas.microsoft.com/office/drawing/2014/main" id="{648BCFA5-CA21-5F5C-7B5D-278598C86270}"/>
              </a:ext>
            </a:extLst>
          </p:cNvPr>
          <p:cNvSpPr/>
          <p:nvPr/>
        </p:nvSpPr>
        <p:spPr>
          <a:xfrm>
            <a:off x="3052914" y="6398052"/>
            <a:ext cx="462116" cy="408623"/>
          </a:xfrm>
          <a:prstGeom prst="roundRect">
            <a:avLst/>
          </a:prstGeom>
          <a:blipFill>
            <a:blip r:embed="rId2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9" name="Rectangle: Rounded Corners 38">
            <a:hlinkClick r:id="rId27" action="ppaction://hlinksldjump" highlightClick="1"/>
            <a:hlinkHover r:id="" action="ppaction://noaction" highlightClick="1"/>
            <a:extLst>
              <a:ext uri="{FF2B5EF4-FFF2-40B4-BE49-F238E27FC236}">
                <a16:creationId xmlns:a16="http://schemas.microsoft.com/office/drawing/2014/main" id="{CC0D4381-2CFD-6BA8-9CF0-F5881D3CCF6E}"/>
              </a:ext>
            </a:extLst>
          </p:cNvPr>
          <p:cNvSpPr/>
          <p:nvPr/>
        </p:nvSpPr>
        <p:spPr>
          <a:xfrm>
            <a:off x="3755920" y="6398052"/>
            <a:ext cx="462116" cy="408623"/>
          </a:xfrm>
          <a:prstGeom prst="roundRect">
            <a:avLst/>
          </a:prstGeom>
          <a:blipFill>
            <a:blip r:embed="rId2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0" name="Rectangle: Rounded Corners 39">
            <a:hlinkClick r:id="rId2" action="ppaction://hlinksldjump" highlightClick="1"/>
            <a:hlinkHover r:id="" action="ppaction://noaction" highlightClick="1"/>
            <a:extLst>
              <a:ext uri="{FF2B5EF4-FFF2-40B4-BE49-F238E27FC236}">
                <a16:creationId xmlns:a16="http://schemas.microsoft.com/office/drawing/2014/main" id="{D3C52D68-85AA-8DAC-1BD6-871EA903E508}"/>
              </a:ext>
            </a:extLst>
          </p:cNvPr>
          <p:cNvSpPr/>
          <p:nvPr/>
        </p:nvSpPr>
        <p:spPr>
          <a:xfrm>
            <a:off x="4458926" y="6398052"/>
            <a:ext cx="462116" cy="408623"/>
          </a:xfrm>
          <a:prstGeom prst="roundRect">
            <a:avLst/>
          </a:prstGeom>
          <a:blipFill>
            <a:blip r:embed="rId3"/>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1" name="Rectangle: Rounded Corners 40">
            <a:hlinkClick r:id="rId29" action="ppaction://hlinksldjump" highlightClick="1"/>
            <a:hlinkHover r:id="" action="ppaction://noaction" highlightClick="1"/>
            <a:extLst>
              <a:ext uri="{FF2B5EF4-FFF2-40B4-BE49-F238E27FC236}">
                <a16:creationId xmlns:a16="http://schemas.microsoft.com/office/drawing/2014/main" id="{12FC648F-E0D1-EE7F-7BBE-DDC19F8CE64C}"/>
              </a:ext>
            </a:extLst>
          </p:cNvPr>
          <p:cNvSpPr/>
          <p:nvPr/>
        </p:nvSpPr>
        <p:spPr>
          <a:xfrm>
            <a:off x="5161932" y="6398052"/>
            <a:ext cx="462116" cy="408623"/>
          </a:xfrm>
          <a:prstGeom prst="roundRect">
            <a:avLst/>
          </a:prstGeom>
          <a:blipFill>
            <a:blip r:embed="rId3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2" name="Rectangle: Rounded Corners 41">
            <a:hlinkClick r:id="rId31" action="ppaction://hlinksldjump" highlightClick="1"/>
            <a:hlinkHover r:id="" action="ppaction://noaction" highlightClick="1"/>
            <a:extLst>
              <a:ext uri="{FF2B5EF4-FFF2-40B4-BE49-F238E27FC236}">
                <a16:creationId xmlns:a16="http://schemas.microsoft.com/office/drawing/2014/main" id="{11593E50-E619-9004-CA9E-8AB21CCD6BB7}"/>
              </a:ext>
            </a:extLst>
          </p:cNvPr>
          <p:cNvSpPr/>
          <p:nvPr/>
        </p:nvSpPr>
        <p:spPr>
          <a:xfrm>
            <a:off x="5864938" y="6398052"/>
            <a:ext cx="462116" cy="408623"/>
          </a:xfrm>
          <a:prstGeom prst="roundRect">
            <a:avLst/>
          </a:prstGeom>
          <a:blipFill>
            <a:blip r:embed="rId3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3" name="Rectangle: Rounded Corners 42">
            <a:hlinkClick r:id="rId33" action="ppaction://hlinksldjump" highlightClick="1"/>
            <a:hlinkHover r:id="" action="ppaction://noaction" highlightClick="1"/>
            <a:extLst>
              <a:ext uri="{FF2B5EF4-FFF2-40B4-BE49-F238E27FC236}">
                <a16:creationId xmlns:a16="http://schemas.microsoft.com/office/drawing/2014/main" id="{54D9DCFA-E0C5-CE0A-EFE5-D5CAA2E540B9}"/>
              </a:ext>
            </a:extLst>
          </p:cNvPr>
          <p:cNvSpPr/>
          <p:nvPr/>
        </p:nvSpPr>
        <p:spPr>
          <a:xfrm>
            <a:off x="6567944" y="6398052"/>
            <a:ext cx="462116" cy="408623"/>
          </a:xfrm>
          <a:prstGeom prst="roundRect">
            <a:avLst/>
          </a:prstGeom>
          <a:blipFill>
            <a:blip r:embed="rId3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4" name="Rectangle: Rounded Corners 43">
            <a:hlinkClick r:id="rId35" action="ppaction://hlinksldjump" highlightClick="1"/>
            <a:hlinkHover r:id="" action="ppaction://noaction" highlightClick="1"/>
            <a:extLst>
              <a:ext uri="{FF2B5EF4-FFF2-40B4-BE49-F238E27FC236}">
                <a16:creationId xmlns:a16="http://schemas.microsoft.com/office/drawing/2014/main" id="{72C1B4A0-C61F-CC4D-F157-DDBD06EACE19}"/>
              </a:ext>
            </a:extLst>
          </p:cNvPr>
          <p:cNvSpPr/>
          <p:nvPr/>
        </p:nvSpPr>
        <p:spPr>
          <a:xfrm>
            <a:off x="7270950" y="6398052"/>
            <a:ext cx="462116" cy="408623"/>
          </a:xfrm>
          <a:prstGeom prst="roundRect">
            <a:avLst/>
          </a:prstGeom>
          <a:blipFill>
            <a:blip r:embed="rId3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5" name="Rectangle: Rounded Corners 44">
            <a:hlinkClick r:id="rId37" action="ppaction://hlinksldjump" highlightClick="1"/>
            <a:hlinkHover r:id="" action="ppaction://noaction" highlightClick="1"/>
            <a:extLst>
              <a:ext uri="{FF2B5EF4-FFF2-40B4-BE49-F238E27FC236}">
                <a16:creationId xmlns:a16="http://schemas.microsoft.com/office/drawing/2014/main" id="{480BA03F-C9F7-CAFA-8C5B-BBCF812890E3}"/>
              </a:ext>
            </a:extLst>
          </p:cNvPr>
          <p:cNvSpPr/>
          <p:nvPr/>
        </p:nvSpPr>
        <p:spPr>
          <a:xfrm>
            <a:off x="7973956" y="6398052"/>
            <a:ext cx="462116" cy="408623"/>
          </a:xfrm>
          <a:prstGeom prst="roundRect">
            <a:avLst/>
          </a:prstGeom>
          <a:blipFill>
            <a:blip r:embed="rId3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8" name="Rectangle: Rounded Corners 47">
            <a:hlinkClick r:id="rId39" action="ppaction://hlinksldjump" highlightClick="1"/>
            <a:hlinkHover r:id="" action="ppaction://noaction" highlightClick="1"/>
            <a:extLst>
              <a:ext uri="{FF2B5EF4-FFF2-40B4-BE49-F238E27FC236}">
                <a16:creationId xmlns:a16="http://schemas.microsoft.com/office/drawing/2014/main" id="{4B497714-16FE-0C8C-2625-750866BF5B43}"/>
              </a:ext>
            </a:extLst>
          </p:cNvPr>
          <p:cNvSpPr/>
          <p:nvPr/>
        </p:nvSpPr>
        <p:spPr>
          <a:xfrm>
            <a:off x="8676962" y="6398052"/>
            <a:ext cx="462116" cy="408623"/>
          </a:xfrm>
          <a:prstGeom prst="roundRect">
            <a:avLst/>
          </a:prstGeom>
          <a:blipFill>
            <a:blip r:embed="rId4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3" name="Rectangle: Rounded Corners 52">
            <a:hlinkClick r:id="rId41" action="ppaction://hlinksldjump" highlightClick="1"/>
            <a:hlinkHover r:id="" action="ppaction://noaction" highlightClick="1"/>
            <a:extLst>
              <a:ext uri="{FF2B5EF4-FFF2-40B4-BE49-F238E27FC236}">
                <a16:creationId xmlns:a16="http://schemas.microsoft.com/office/drawing/2014/main" id="{F5A48B56-4DF3-3A7E-9E21-456B83B62EB4}"/>
              </a:ext>
            </a:extLst>
          </p:cNvPr>
          <p:cNvSpPr/>
          <p:nvPr/>
        </p:nvSpPr>
        <p:spPr>
          <a:xfrm>
            <a:off x="9379968" y="6398052"/>
            <a:ext cx="462116" cy="408623"/>
          </a:xfrm>
          <a:prstGeom prst="roundRect">
            <a:avLst/>
          </a:prstGeom>
          <a:blipFill>
            <a:blip r:embed="rId42"/>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4" name="Rectangle: Rounded Corners 53">
            <a:hlinkClick r:id="rId43" action="ppaction://hlinksldjump" highlightClick="1"/>
            <a:hlinkHover r:id="" action="ppaction://noaction" highlightClick="1"/>
            <a:extLst>
              <a:ext uri="{FF2B5EF4-FFF2-40B4-BE49-F238E27FC236}">
                <a16:creationId xmlns:a16="http://schemas.microsoft.com/office/drawing/2014/main" id="{6D3DBBF0-0911-7EE2-975D-A345C3C978B4}"/>
              </a:ext>
            </a:extLst>
          </p:cNvPr>
          <p:cNvSpPr/>
          <p:nvPr/>
        </p:nvSpPr>
        <p:spPr>
          <a:xfrm>
            <a:off x="10082974" y="6398052"/>
            <a:ext cx="462116" cy="408623"/>
          </a:xfrm>
          <a:prstGeom prst="roundRect">
            <a:avLst/>
          </a:prstGeom>
          <a:blipFill>
            <a:blip r:embed="rId4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5" name="Rectangle: Rounded Corners 54">
            <a:hlinkClick r:id="rId45" action="ppaction://hlinksldjump" highlightClick="1"/>
            <a:hlinkHover r:id="" action="ppaction://noaction" highlightClick="1"/>
            <a:extLst>
              <a:ext uri="{FF2B5EF4-FFF2-40B4-BE49-F238E27FC236}">
                <a16:creationId xmlns:a16="http://schemas.microsoft.com/office/drawing/2014/main" id="{CEAE19BF-3426-7178-3ABB-B60A8AD5E467}"/>
              </a:ext>
            </a:extLst>
          </p:cNvPr>
          <p:cNvSpPr/>
          <p:nvPr/>
        </p:nvSpPr>
        <p:spPr>
          <a:xfrm>
            <a:off x="10785980" y="6398052"/>
            <a:ext cx="462116" cy="408623"/>
          </a:xfrm>
          <a:prstGeom prst="roundRect">
            <a:avLst/>
          </a:prstGeom>
          <a:blipFill>
            <a:blip r:embed="rId4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6" name="Rectangle: Rounded Corners 55">
            <a:hlinkClick r:id="rId47" action="ppaction://hlinksldjump" highlightClick="1"/>
            <a:hlinkHover r:id="" action="ppaction://noaction" highlightClick="1"/>
            <a:extLst>
              <a:ext uri="{FF2B5EF4-FFF2-40B4-BE49-F238E27FC236}">
                <a16:creationId xmlns:a16="http://schemas.microsoft.com/office/drawing/2014/main" id="{D8C6A3FD-908B-1490-685D-0831AF0B404D}"/>
              </a:ext>
            </a:extLst>
          </p:cNvPr>
          <p:cNvSpPr/>
          <p:nvPr/>
        </p:nvSpPr>
        <p:spPr>
          <a:xfrm>
            <a:off x="11488986" y="6398052"/>
            <a:ext cx="462116" cy="408623"/>
          </a:xfrm>
          <a:prstGeom prst="roundRect">
            <a:avLst/>
          </a:prstGeom>
          <a:blipFill>
            <a:blip r:embed="rId4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Tree>
    <p:extLst>
      <p:ext uri="{BB962C8B-B14F-4D97-AF65-F5344CB8AC3E}">
        <p14:creationId xmlns:p14="http://schemas.microsoft.com/office/powerpoint/2010/main" val="53461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0-#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0-#ppt_h/2"/>
                                          </p:val>
                                        </p:tav>
                                        <p:tav tm="100000">
                                          <p:val>
                                            <p:strVal val="#ppt_y"/>
                                          </p:val>
                                        </p:tav>
                                      </p:tavLst>
                                    </p:anim>
                                  </p:childTnLst>
                                </p:cTn>
                              </p:par>
                              <p:par>
                                <p:cTn id="21" presetID="2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par>
                                <p:cTn id="29" presetID="2" presetClass="exit" presetSubtype="6" fill="hold" nodeType="withEffect">
                                  <p:stCondLst>
                                    <p:cond delay="0"/>
                                  </p:stCondLst>
                                  <p:childTnLst>
                                    <p:anim calcmode="lin" valueType="num">
                                      <p:cBhvr additive="base">
                                        <p:cTn id="30" dur="500"/>
                                        <p:tgtEl>
                                          <p:spTgt spid="30"/>
                                        </p:tgtEl>
                                        <p:attrNameLst>
                                          <p:attrName>ppt_x</p:attrName>
                                        </p:attrNameLst>
                                      </p:cBhvr>
                                      <p:tavLst>
                                        <p:tav tm="0">
                                          <p:val>
                                            <p:strVal val="ppt_x"/>
                                          </p:val>
                                        </p:tav>
                                        <p:tav tm="100000">
                                          <p:val>
                                            <p:strVal val="1+ppt_w/2"/>
                                          </p:val>
                                        </p:tav>
                                      </p:tavLst>
                                    </p:anim>
                                    <p:anim calcmode="lin" valueType="num">
                                      <p:cBhvr additive="base">
                                        <p:cTn id="31" dur="500"/>
                                        <p:tgtEl>
                                          <p:spTgt spid="30"/>
                                        </p:tgtEl>
                                        <p:attrNameLst>
                                          <p:attrName>ppt_y</p:attrName>
                                        </p:attrNameLst>
                                      </p:cBhvr>
                                      <p:tavLst>
                                        <p:tav tm="0">
                                          <p:val>
                                            <p:strVal val="ppt_y"/>
                                          </p:val>
                                        </p:tav>
                                        <p:tav tm="100000">
                                          <p:val>
                                            <p:strVal val="1+ppt_h/2"/>
                                          </p:val>
                                        </p:tav>
                                      </p:tavLst>
                                    </p:anim>
                                    <p:set>
                                      <p:cBhvr>
                                        <p:cTn id="32" dur="1" fill="hold">
                                          <p:stCondLst>
                                            <p:cond delay="499"/>
                                          </p:stCondLst>
                                        </p:cTn>
                                        <p:tgtEl>
                                          <p:spTgt spid="30"/>
                                        </p:tgtEl>
                                        <p:attrNameLst>
                                          <p:attrName>style.visibility</p:attrName>
                                        </p:attrNameLst>
                                      </p:cBhvr>
                                      <p:to>
                                        <p:strVal val="hidden"/>
                                      </p:to>
                                    </p:set>
                                  </p:childTnLst>
                                </p:cTn>
                              </p:par>
                              <p:par>
                                <p:cTn id="33" presetID="2" presetClass="exit" presetSubtype="3" fill="hold" nodeType="withEffect">
                                  <p:stCondLst>
                                    <p:cond delay="0"/>
                                  </p:stCondLst>
                                  <p:childTnLst>
                                    <p:anim calcmode="lin" valueType="num">
                                      <p:cBhvr additive="base">
                                        <p:cTn id="34" dur="500"/>
                                        <p:tgtEl>
                                          <p:spTgt spid="29"/>
                                        </p:tgtEl>
                                        <p:attrNameLst>
                                          <p:attrName>ppt_x</p:attrName>
                                        </p:attrNameLst>
                                      </p:cBhvr>
                                      <p:tavLst>
                                        <p:tav tm="0">
                                          <p:val>
                                            <p:strVal val="ppt_x"/>
                                          </p:val>
                                        </p:tav>
                                        <p:tav tm="100000">
                                          <p:val>
                                            <p:strVal val="1+ppt_w/2"/>
                                          </p:val>
                                        </p:tav>
                                      </p:tavLst>
                                    </p:anim>
                                    <p:anim calcmode="lin" valueType="num">
                                      <p:cBhvr additive="base">
                                        <p:cTn id="35" dur="500"/>
                                        <p:tgtEl>
                                          <p:spTgt spid="29"/>
                                        </p:tgtEl>
                                        <p:attrNameLst>
                                          <p:attrName>ppt_y</p:attrName>
                                        </p:attrNameLst>
                                      </p:cBhvr>
                                      <p:tavLst>
                                        <p:tav tm="0">
                                          <p:val>
                                            <p:strVal val="ppt_y"/>
                                          </p:val>
                                        </p:tav>
                                        <p:tav tm="100000">
                                          <p:val>
                                            <p:strVal val="0-ppt_h/2"/>
                                          </p:val>
                                        </p:tav>
                                      </p:tavLst>
                                    </p:anim>
                                    <p:set>
                                      <p:cBhvr>
                                        <p:cTn id="36" dur="1" fill="hold">
                                          <p:stCondLst>
                                            <p:cond delay="499"/>
                                          </p:stCondLst>
                                        </p:cTn>
                                        <p:tgtEl>
                                          <p:spTgt spid="29"/>
                                        </p:tgtEl>
                                        <p:attrNameLst>
                                          <p:attrName>style.visibility</p:attrName>
                                        </p:attrNameLst>
                                      </p:cBhvr>
                                      <p:to>
                                        <p:strVal val="hidden"/>
                                      </p:to>
                                    </p:set>
                                  </p:childTnLst>
                                </p:cTn>
                              </p:par>
                              <p:par>
                                <p:cTn id="37" presetID="2" presetClass="exit" presetSubtype="12" fill="hold" nodeType="withEffect">
                                  <p:stCondLst>
                                    <p:cond delay="0"/>
                                  </p:stCondLst>
                                  <p:childTnLst>
                                    <p:anim calcmode="lin" valueType="num">
                                      <p:cBhvr additive="base">
                                        <p:cTn id="38" dur="500"/>
                                        <p:tgtEl>
                                          <p:spTgt spid="31"/>
                                        </p:tgtEl>
                                        <p:attrNameLst>
                                          <p:attrName>ppt_x</p:attrName>
                                        </p:attrNameLst>
                                      </p:cBhvr>
                                      <p:tavLst>
                                        <p:tav tm="0">
                                          <p:val>
                                            <p:strVal val="ppt_x"/>
                                          </p:val>
                                        </p:tav>
                                        <p:tav tm="100000">
                                          <p:val>
                                            <p:strVal val="0-ppt_w/2"/>
                                          </p:val>
                                        </p:tav>
                                      </p:tavLst>
                                    </p:anim>
                                    <p:anim calcmode="lin" valueType="num">
                                      <p:cBhvr additive="base">
                                        <p:cTn id="39" dur="500"/>
                                        <p:tgtEl>
                                          <p:spTgt spid="31"/>
                                        </p:tgtEl>
                                        <p:attrNameLst>
                                          <p:attrName>ppt_y</p:attrName>
                                        </p:attrNameLst>
                                      </p:cBhvr>
                                      <p:tavLst>
                                        <p:tav tm="0">
                                          <p:val>
                                            <p:strVal val="ppt_y"/>
                                          </p:val>
                                        </p:tav>
                                        <p:tav tm="100000">
                                          <p:val>
                                            <p:strVal val="1+ppt_h/2"/>
                                          </p:val>
                                        </p:tav>
                                      </p:tavLst>
                                    </p:anim>
                                    <p:set>
                                      <p:cBhvr>
                                        <p:cTn id="40" dur="1" fill="hold">
                                          <p:stCondLst>
                                            <p:cond delay="499"/>
                                          </p:stCondLst>
                                        </p:cTn>
                                        <p:tgtEl>
                                          <p:spTgt spid="31"/>
                                        </p:tgtEl>
                                        <p:attrNameLst>
                                          <p:attrName>style.visibility</p:attrName>
                                        </p:attrNameLst>
                                      </p:cBhvr>
                                      <p:to>
                                        <p:strVal val="hidden"/>
                                      </p:to>
                                    </p:set>
                                  </p:childTnLst>
                                </p:cTn>
                              </p:par>
                              <p:par>
                                <p:cTn id="41" presetID="2" presetClass="exit" presetSubtype="9" fill="hold" nodeType="withEffect">
                                  <p:stCondLst>
                                    <p:cond delay="0"/>
                                  </p:stCondLst>
                                  <p:childTnLst>
                                    <p:anim calcmode="lin" valueType="num">
                                      <p:cBhvr additive="base">
                                        <p:cTn id="42" dur="500"/>
                                        <p:tgtEl>
                                          <p:spTgt spid="33"/>
                                        </p:tgtEl>
                                        <p:attrNameLst>
                                          <p:attrName>ppt_x</p:attrName>
                                        </p:attrNameLst>
                                      </p:cBhvr>
                                      <p:tavLst>
                                        <p:tav tm="0">
                                          <p:val>
                                            <p:strVal val="ppt_x"/>
                                          </p:val>
                                        </p:tav>
                                        <p:tav tm="100000">
                                          <p:val>
                                            <p:strVal val="0-ppt_w/2"/>
                                          </p:val>
                                        </p:tav>
                                      </p:tavLst>
                                    </p:anim>
                                    <p:anim calcmode="lin" valueType="num">
                                      <p:cBhvr additive="base">
                                        <p:cTn id="43" dur="500"/>
                                        <p:tgtEl>
                                          <p:spTgt spid="33"/>
                                        </p:tgtEl>
                                        <p:attrNameLst>
                                          <p:attrName>ppt_y</p:attrName>
                                        </p:attrNameLst>
                                      </p:cBhvr>
                                      <p:tavLst>
                                        <p:tav tm="0">
                                          <p:val>
                                            <p:strVal val="ppt_y"/>
                                          </p:val>
                                        </p:tav>
                                        <p:tav tm="100000">
                                          <p:val>
                                            <p:strVal val="0-ppt_h/2"/>
                                          </p:val>
                                        </p:tav>
                                      </p:tavLst>
                                    </p:anim>
                                    <p:set>
                                      <p:cBhvr>
                                        <p:cTn id="44" dur="1" fill="hold">
                                          <p:stCondLst>
                                            <p:cond delay="499"/>
                                          </p:stCondLst>
                                        </p:cTn>
                                        <p:tgtEl>
                                          <p:spTgt spid="3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0"/>
                                        </p:tgtEl>
                                        <p:attrNameLst>
                                          <p:attrName>style.visibility</p:attrName>
                                        </p:attrNameLst>
                                      </p:cBhvr>
                                      <p:to>
                                        <p:strVal val="visible"/>
                                      </p:to>
                                    </p:set>
                                    <p:anim calcmode="lin" valueType="num">
                                      <p:cBhvr additive="base">
                                        <p:cTn id="49" dur="500" fill="hold"/>
                                        <p:tgtEl>
                                          <p:spTgt spid="50"/>
                                        </p:tgtEl>
                                        <p:attrNameLst>
                                          <p:attrName>ppt_x</p:attrName>
                                        </p:attrNameLst>
                                      </p:cBhvr>
                                      <p:tavLst>
                                        <p:tav tm="0">
                                          <p:val>
                                            <p:strVal val="#ppt_x"/>
                                          </p:val>
                                        </p:tav>
                                        <p:tav tm="100000">
                                          <p:val>
                                            <p:strVal val="#ppt_x"/>
                                          </p:val>
                                        </p:tav>
                                      </p:tavLst>
                                    </p:anim>
                                    <p:anim calcmode="lin" valueType="num">
                                      <p:cBhvr additive="base">
                                        <p:cTn id="50" dur="500" fill="hold"/>
                                        <p:tgtEl>
                                          <p:spTgt spid="50"/>
                                        </p:tgtEl>
                                        <p:attrNameLst>
                                          <p:attrName>ppt_y</p:attrName>
                                        </p:attrNameLst>
                                      </p:cBhvr>
                                      <p:tavLst>
                                        <p:tav tm="0">
                                          <p:val>
                                            <p:strVal val="1+#ppt_h/2"/>
                                          </p:val>
                                        </p:tav>
                                        <p:tav tm="100000">
                                          <p:val>
                                            <p:strVal val="#ppt_y"/>
                                          </p:val>
                                        </p:tav>
                                      </p:tavLst>
                                    </p:anim>
                                  </p:childTnLst>
                                </p:cTn>
                              </p:par>
                              <p:par>
                                <p:cTn id="51" presetID="2" presetClass="entr" presetSubtype="12"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anim calcmode="lin" valueType="num">
                                      <p:cBhvr additive="base">
                                        <p:cTn id="53" dur="500" fill="hold"/>
                                        <p:tgtEl>
                                          <p:spTgt spid="47"/>
                                        </p:tgtEl>
                                        <p:attrNameLst>
                                          <p:attrName>ppt_x</p:attrName>
                                        </p:attrNameLst>
                                      </p:cBhvr>
                                      <p:tavLst>
                                        <p:tav tm="0">
                                          <p:val>
                                            <p:strVal val="0-#ppt_w/2"/>
                                          </p:val>
                                        </p:tav>
                                        <p:tav tm="100000">
                                          <p:val>
                                            <p:strVal val="#ppt_x"/>
                                          </p:val>
                                        </p:tav>
                                      </p:tavLst>
                                    </p:anim>
                                    <p:anim calcmode="lin" valueType="num">
                                      <p:cBhvr additive="base">
                                        <p:cTn id="54" dur="500" fill="hold"/>
                                        <p:tgtEl>
                                          <p:spTgt spid="47"/>
                                        </p:tgtEl>
                                        <p:attrNameLst>
                                          <p:attrName>ppt_y</p:attrName>
                                        </p:attrNameLst>
                                      </p:cBhvr>
                                      <p:tavLst>
                                        <p:tav tm="0">
                                          <p:val>
                                            <p:strVal val="1+#ppt_h/2"/>
                                          </p:val>
                                        </p:tav>
                                        <p:tav tm="100000">
                                          <p:val>
                                            <p:strVal val="#ppt_y"/>
                                          </p:val>
                                        </p:tav>
                                      </p:tavLst>
                                    </p:anim>
                                  </p:childTnLst>
                                </p:cTn>
                              </p:par>
                              <p:par>
                                <p:cTn id="55" presetID="2" presetClass="entr" presetSubtype="1"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anim calcmode="lin" valueType="num">
                                      <p:cBhvr additive="base">
                                        <p:cTn id="57" dur="500" fill="hold"/>
                                        <p:tgtEl>
                                          <p:spTgt spid="51"/>
                                        </p:tgtEl>
                                        <p:attrNameLst>
                                          <p:attrName>ppt_x</p:attrName>
                                        </p:attrNameLst>
                                      </p:cBhvr>
                                      <p:tavLst>
                                        <p:tav tm="0">
                                          <p:val>
                                            <p:strVal val="#ppt_x"/>
                                          </p:val>
                                        </p:tav>
                                        <p:tav tm="100000">
                                          <p:val>
                                            <p:strVal val="#ppt_x"/>
                                          </p:val>
                                        </p:tav>
                                      </p:tavLst>
                                    </p:anim>
                                    <p:anim calcmode="lin" valueType="num">
                                      <p:cBhvr additive="base">
                                        <p:cTn id="58" dur="500" fill="hold"/>
                                        <p:tgtEl>
                                          <p:spTgt spid="51"/>
                                        </p:tgtEl>
                                        <p:attrNameLst>
                                          <p:attrName>ppt_y</p:attrName>
                                        </p:attrNameLst>
                                      </p:cBhvr>
                                      <p:tavLst>
                                        <p:tav tm="0">
                                          <p:val>
                                            <p:strVal val="0-#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52"/>
                                        </p:tgtEl>
                                        <p:attrNameLst>
                                          <p:attrName>style.visibility</p:attrName>
                                        </p:attrNameLst>
                                      </p:cBhvr>
                                      <p:to>
                                        <p:strVal val="visible"/>
                                      </p:to>
                                    </p:set>
                                    <p:anim calcmode="lin" valueType="num">
                                      <p:cBhvr additive="base">
                                        <p:cTn id="61" dur="500" fill="hold"/>
                                        <p:tgtEl>
                                          <p:spTgt spid="52"/>
                                        </p:tgtEl>
                                        <p:attrNameLst>
                                          <p:attrName>ppt_x</p:attrName>
                                        </p:attrNameLst>
                                      </p:cBhvr>
                                      <p:tavLst>
                                        <p:tav tm="0">
                                          <p:val>
                                            <p:strVal val="#ppt_x"/>
                                          </p:val>
                                        </p:tav>
                                        <p:tav tm="100000">
                                          <p:val>
                                            <p:strVal val="#ppt_x"/>
                                          </p:val>
                                        </p:tav>
                                      </p:tavLst>
                                    </p:anim>
                                    <p:anim calcmode="lin" valueType="num">
                                      <p:cBhvr additive="base">
                                        <p:cTn id="62" dur="500" fill="hold"/>
                                        <p:tgtEl>
                                          <p:spTgt spid="52"/>
                                        </p:tgtEl>
                                        <p:attrNameLst>
                                          <p:attrName>ppt_y</p:attrName>
                                        </p:attrNameLst>
                                      </p:cBhvr>
                                      <p:tavLst>
                                        <p:tav tm="0">
                                          <p:val>
                                            <p:strVal val="1+#ppt_h/2"/>
                                          </p:val>
                                        </p:tav>
                                        <p:tav tm="100000">
                                          <p:val>
                                            <p:strVal val="#ppt_y"/>
                                          </p:val>
                                        </p:tav>
                                      </p:tavLst>
                                    </p:anim>
                                  </p:childTnLst>
                                </p:cTn>
                              </p:par>
                              <p:par>
                                <p:cTn id="63" presetID="2" presetClass="entr" presetSubtype="9" fill="hold" nodeType="withEffect">
                                  <p:stCondLst>
                                    <p:cond delay="0"/>
                                  </p:stCondLst>
                                  <p:childTnLst>
                                    <p:set>
                                      <p:cBhvr>
                                        <p:cTn id="64" dur="1" fill="hold">
                                          <p:stCondLst>
                                            <p:cond delay="0"/>
                                          </p:stCondLst>
                                        </p:cTn>
                                        <p:tgtEl>
                                          <p:spTgt spid="46"/>
                                        </p:tgtEl>
                                        <p:attrNameLst>
                                          <p:attrName>style.visibility</p:attrName>
                                        </p:attrNameLst>
                                      </p:cBhvr>
                                      <p:to>
                                        <p:strVal val="visible"/>
                                      </p:to>
                                    </p:set>
                                    <p:anim calcmode="lin" valueType="num">
                                      <p:cBhvr additive="base">
                                        <p:cTn id="65" dur="500" fill="hold"/>
                                        <p:tgtEl>
                                          <p:spTgt spid="46"/>
                                        </p:tgtEl>
                                        <p:attrNameLst>
                                          <p:attrName>ppt_x</p:attrName>
                                        </p:attrNameLst>
                                      </p:cBhvr>
                                      <p:tavLst>
                                        <p:tav tm="0">
                                          <p:val>
                                            <p:strVal val="0-#ppt_w/2"/>
                                          </p:val>
                                        </p:tav>
                                        <p:tav tm="100000">
                                          <p:val>
                                            <p:strVal val="#ppt_x"/>
                                          </p:val>
                                        </p:tav>
                                      </p:tavLst>
                                    </p:anim>
                                    <p:anim calcmode="lin" valueType="num">
                                      <p:cBhvr additive="base">
                                        <p:cTn id="66" dur="500" fill="hold"/>
                                        <p:tgtEl>
                                          <p:spTgt spid="46"/>
                                        </p:tgtEl>
                                        <p:attrNameLst>
                                          <p:attrName>ppt_y</p:attrName>
                                        </p:attrNameLst>
                                      </p:cBhvr>
                                      <p:tavLst>
                                        <p:tav tm="0">
                                          <p:val>
                                            <p:strVal val="0-#ppt_h/2"/>
                                          </p:val>
                                        </p:tav>
                                        <p:tav tm="100000">
                                          <p:val>
                                            <p:strVal val="#ppt_y"/>
                                          </p:val>
                                        </p:tav>
                                      </p:tavLst>
                                    </p:anim>
                                  </p:childTnLst>
                                </p:cTn>
                              </p:par>
                              <p:par>
                                <p:cTn id="67" presetID="2" presetClass="entr" presetSubtype="1" fill="hold" nodeType="with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additive="base">
                                        <p:cTn id="69" dur="500" fill="hold"/>
                                        <p:tgtEl>
                                          <p:spTgt spid="35"/>
                                        </p:tgtEl>
                                        <p:attrNameLst>
                                          <p:attrName>ppt_x</p:attrName>
                                        </p:attrNameLst>
                                      </p:cBhvr>
                                      <p:tavLst>
                                        <p:tav tm="0">
                                          <p:val>
                                            <p:strVal val="#ppt_x"/>
                                          </p:val>
                                        </p:tav>
                                        <p:tav tm="100000">
                                          <p:val>
                                            <p:strVal val="#ppt_x"/>
                                          </p:val>
                                        </p:tav>
                                      </p:tavLst>
                                    </p:anim>
                                    <p:anim calcmode="lin" valueType="num">
                                      <p:cBhvr additive="base">
                                        <p:cTn id="70" dur="500" fill="hold"/>
                                        <p:tgtEl>
                                          <p:spTgt spid="35"/>
                                        </p:tgtEl>
                                        <p:attrNameLst>
                                          <p:attrName>ppt_y</p:attrName>
                                        </p:attrNameLst>
                                      </p:cBhvr>
                                      <p:tavLst>
                                        <p:tav tm="0">
                                          <p:val>
                                            <p:strVal val="0-#ppt_h/2"/>
                                          </p:val>
                                        </p:tav>
                                        <p:tav tm="100000">
                                          <p:val>
                                            <p:strVal val="#ppt_y"/>
                                          </p:val>
                                        </p:tav>
                                      </p:tavLst>
                                    </p:anim>
                                  </p:childTnLst>
                                </p:cTn>
                              </p:par>
                              <p:par>
                                <p:cTn id="71" presetID="2" presetClass="entr" presetSubtype="6"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1+#ppt_w/2"/>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3C467D4-082C-0299-384F-E73C895A0855}"/>
              </a:ext>
            </a:extLst>
          </p:cNvPr>
          <p:cNvSpPr/>
          <p:nvPr/>
        </p:nvSpPr>
        <p:spPr>
          <a:xfrm>
            <a:off x="-893758" y="6341806"/>
            <a:ext cx="19202400" cy="516194"/>
          </a:xfrm>
          <a:custGeom>
            <a:avLst/>
            <a:gdLst>
              <a:gd name="connsiteX0" fmla="*/ 0 w 12192000"/>
              <a:gd name="connsiteY0" fmla="*/ 0 h 516194"/>
              <a:gd name="connsiteX1" fmla="*/ 3934853 w 12192000"/>
              <a:gd name="connsiteY1" fmla="*/ 0 h 516194"/>
              <a:gd name="connsiteX2" fmla="*/ 3957626 w 12192000"/>
              <a:gd name="connsiteY2" fmla="*/ 34573 h 516194"/>
              <a:gd name="connsiteX3" fmla="*/ 3958373 w 12192000"/>
              <a:gd name="connsiteY3" fmla="*/ 34676 h 516194"/>
              <a:gd name="connsiteX4" fmla="*/ 3965671 w 12192000"/>
              <a:gd name="connsiteY4" fmla="*/ 45502 h 516194"/>
              <a:gd name="connsiteX5" fmla="*/ 3991611 w 12192000"/>
              <a:gd name="connsiteY5" fmla="*/ 56246 h 516194"/>
              <a:gd name="connsiteX6" fmla="*/ 4025413 w 12192000"/>
              <a:gd name="connsiteY6" fmla="*/ 33841 h 516194"/>
              <a:gd name="connsiteX7" fmla="*/ 4025772 w 12192000"/>
              <a:gd name="connsiteY7" fmla="*/ 32683 h 516194"/>
              <a:gd name="connsiteX8" fmla="*/ 4026590 w 12192000"/>
              <a:gd name="connsiteY8" fmla="*/ 32847 h 516194"/>
              <a:gd name="connsiteX9" fmla="*/ 4026622 w 12192000"/>
              <a:gd name="connsiteY9" fmla="*/ 33016 h 516194"/>
              <a:gd name="connsiteX10" fmla="*/ 4048369 w 12192000"/>
              <a:gd name="connsiteY10" fmla="*/ 0 h 516194"/>
              <a:gd name="connsiteX11" fmla="*/ 12192000 w 12192000"/>
              <a:gd name="connsiteY11" fmla="*/ 0 h 516194"/>
              <a:gd name="connsiteX12" fmla="*/ 12192000 w 12192000"/>
              <a:gd name="connsiteY12" fmla="*/ 516194 h 516194"/>
              <a:gd name="connsiteX13" fmla="*/ 0 w 12192000"/>
              <a:gd name="connsiteY13" fmla="*/ 516194 h 51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16194">
                <a:moveTo>
                  <a:pt x="0" y="0"/>
                </a:moveTo>
                <a:lnTo>
                  <a:pt x="3934853" y="0"/>
                </a:lnTo>
                <a:lnTo>
                  <a:pt x="3957626" y="34573"/>
                </a:lnTo>
                <a:lnTo>
                  <a:pt x="3958373" y="34676"/>
                </a:lnTo>
                <a:lnTo>
                  <a:pt x="3965671" y="45502"/>
                </a:lnTo>
                <a:cubicBezTo>
                  <a:pt x="3972310" y="52140"/>
                  <a:pt x="3981481" y="56246"/>
                  <a:pt x="3991611" y="56246"/>
                </a:cubicBezTo>
                <a:cubicBezTo>
                  <a:pt x="4006806" y="56246"/>
                  <a:pt x="4019844" y="47008"/>
                  <a:pt x="4025413" y="33841"/>
                </a:cubicBezTo>
                <a:lnTo>
                  <a:pt x="4025772" y="32683"/>
                </a:lnTo>
                <a:lnTo>
                  <a:pt x="4026590" y="32847"/>
                </a:lnTo>
                <a:lnTo>
                  <a:pt x="4026622" y="33016"/>
                </a:lnTo>
                <a:lnTo>
                  <a:pt x="4048369" y="0"/>
                </a:lnTo>
                <a:lnTo>
                  <a:pt x="12192000" y="0"/>
                </a:lnTo>
                <a:lnTo>
                  <a:pt x="12192000" y="516194"/>
                </a:lnTo>
                <a:lnTo>
                  <a:pt x="0" y="516194"/>
                </a:lnTo>
                <a:close/>
              </a:path>
            </a:pathLst>
          </a:cu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7" name="Title 1">
            <a:extLst>
              <a:ext uri="{FF2B5EF4-FFF2-40B4-BE49-F238E27FC236}">
                <a16:creationId xmlns:a16="http://schemas.microsoft.com/office/drawing/2014/main" id="{8AB1EDBF-D970-0D12-7E52-95C2B891225C}"/>
              </a:ext>
            </a:extLst>
          </p:cNvPr>
          <p:cNvSpPr txBox="1">
            <a:spLocks/>
          </p:cNvSpPr>
          <p:nvPr/>
        </p:nvSpPr>
        <p:spPr>
          <a:xfrm>
            <a:off x="0" y="0"/>
            <a:ext cx="5337685" cy="516194"/>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latin typeface="Arial Rounded MT Bold" panose="020F0704030504030204" pitchFamily="34" charset="0"/>
              </a:rPr>
              <a:t>EDA  &amp; Data Visualisation</a:t>
            </a:r>
          </a:p>
        </p:txBody>
      </p:sp>
      <p:sp>
        <p:nvSpPr>
          <p:cNvPr id="28" name="Rectangle: Rounded Corners 27">
            <a:hlinkClick r:id="rId2" action="ppaction://hlinksldjump" highlightClick="1"/>
            <a:hlinkHover r:id="" action="ppaction://noaction" highlightClick="1"/>
            <a:extLst>
              <a:ext uri="{FF2B5EF4-FFF2-40B4-BE49-F238E27FC236}">
                <a16:creationId xmlns:a16="http://schemas.microsoft.com/office/drawing/2014/main" id="{D55EB091-427D-C219-708E-A0ADA9146DA9}"/>
              </a:ext>
            </a:extLst>
          </p:cNvPr>
          <p:cNvSpPr/>
          <p:nvPr/>
        </p:nvSpPr>
        <p:spPr>
          <a:xfrm>
            <a:off x="5108920" y="525"/>
            <a:ext cx="609601" cy="539035"/>
          </a:xfrm>
          <a:prstGeom prst="roundRect">
            <a:avLst/>
          </a:prstGeom>
          <a:blipFill>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IN"/>
          </a:p>
        </p:txBody>
      </p:sp>
      <p:pic>
        <p:nvPicPr>
          <p:cNvPr id="35" name="Picture 34">
            <a:extLst>
              <a:ext uri="{FF2B5EF4-FFF2-40B4-BE49-F238E27FC236}">
                <a16:creationId xmlns:a16="http://schemas.microsoft.com/office/drawing/2014/main" id="{6F8B02CA-0B17-4613-12F5-F96267E18526}"/>
              </a:ext>
            </a:extLst>
          </p:cNvPr>
          <p:cNvPicPr>
            <a:picLocks noChangeAspect="1"/>
          </p:cNvPicPr>
          <p:nvPr/>
        </p:nvPicPr>
        <p:blipFill rotWithShape="1">
          <a:blip r:embed="rId4"/>
          <a:srcRect l="34449"/>
          <a:stretch/>
        </p:blipFill>
        <p:spPr>
          <a:xfrm>
            <a:off x="4145657" y="3991907"/>
            <a:ext cx="3931543" cy="2333297"/>
          </a:xfrm>
          <a:prstGeom prst="rect">
            <a:avLst/>
          </a:prstGeom>
        </p:spPr>
      </p:pic>
      <p:pic>
        <p:nvPicPr>
          <p:cNvPr id="36" name="Picture 35">
            <a:extLst>
              <a:ext uri="{FF2B5EF4-FFF2-40B4-BE49-F238E27FC236}">
                <a16:creationId xmlns:a16="http://schemas.microsoft.com/office/drawing/2014/main" id="{863F7C0F-194F-C9B6-EA4F-369DC2BF5510}"/>
              </a:ext>
            </a:extLst>
          </p:cNvPr>
          <p:cNvPicPr>
            <a:picLocks noChangeAspect="1"/>
          </p:cNvPicPr>
          <p:nvPr/>
        </p:nvPicPr>
        <p:blipFill>
          <a:blip r:embed="rId5"/>
          <a:stretch>
            <a:fillRect/>
          </a:stretch>
        </p:blipFill>
        <p:spPr>
          <a:xfrm>
            <a:off x="0" y="516193"/>
            <a:ext cx="8077200" cy="3527041"/>
          </a:xfrm>
          <a:prstGeom prst="rect">
            <a:avLst/>
          </a:prstGeom>
        </p:spPr>
      </p:pic>
      <p:grpSp>
        <p:nvGrpSpPr>
          <p:cNvPr id="37" name="Group 36">
            <a:extLst>
              <a:ext uri="{FF2B5EF4-FFF2-40B4-BE49-F238E27FC236}">
                <a16:creationId xmlns:a16="http://schemas.microsoft.com/office/drawing/2014/main" id="{D7E312A8-19AC-35C3-9BE6-D4FC616769F3}"/>
              </a:ext>
            </a:extLst>
          </p:cNvPr>
          <p:cNvGrpSpPr/>
          <p:nvPr/>
        </p:nvGrpSpPr>
        <p:grpSpPr>
          <a:xfrm>
            <a:off x="11671" y="3952263"/>
            <a:ext cx="4206365" cy="2333297"/>
            <a:chOff x="7150508" y="3861293"/>
            <a:chExt cx="4871143" cy="2333297"/>
          </a:xfrm>
        </p:grpSpPr>
        <p:pic>
          <p:nvPicPr>
            <p:cNvPr id="38" name="Picture 37">
              <a:extLst>
                <a:ext uri="{FF2B5EF4-FFF2-40B4-BE49-F238E27FC236}">
                  <a16:creationId xmlns:a16="http://schemas.microsoft.com/office/drawing/2014/main" id="{4757AAF4-6A7C-142D-D79D-576E6963B441}"/>
                </a:ext>
              </a:extLst>
            </p:cNvPr>
            <p:cNvPicPr>
              <a:picLocks noChangeAspect="1"/>
            </p:cNvPicPr>
            <p:nvPr/>
          </p:nvPicPr>
          <p:blipFill>
            <a:blip r:embed="rId6"/>
            <a:stretch>
              <a:fillRect/>
            </a:stretch>
          </p:blipFill>
          <p:spPr>
            <a:xfrm>
              <a:off x="9490051" y="3952264"/>
              <a:ext cx="2531600" cy="2168765"/>
            </a:xfrm>
            <a:prstGeom prst="rect">
              <a:avLst/>
            </a:prstGeom>
          </p:spPr>
        </p:pic>
        <p:pic>
          <p:nvPicPr>
            <p:cNvPr id="39" name="Picture 38">
              <a:extLst>
                <a:ext uri="{FF2B5EF4-FFF2-40B4-BE49-F238E27FC236}">
                  <a16:creationId xmlns:a16="http://schemas.microsoft.com/office/drawing/2014/main" id="{60F39168-16D6-C9F2-C836-0929B91CC790}"/>
                </a:ext>
              </a:extLst>
            </p:cNvPr>
            <p:cNvPicPr>
              <a:picLocks noChangeAspect="1"/>
            </p:cNvPicPr>
            <p:nvPr/>
          </p:nvPicPr>
          <p:blipFill rotWithShape="1">
            <a:blip r:embed="rId4"/>
            <a:srcRect r="65868"/>
            <a:stretch/>
          </p:blipFill>
          <p:spPr>
            <a:xfrm>
              <a:off x="7150508" y="3861293"/>
              <a:ext cx="2339543" cy="2333297"/>
            </a:xfrm>
            <a:prstGeom prst="rect">
              <a:avLst/>
            </a:prstGeom>
          </p:spPr>
        </p:pic>
      </p:grpSp>
      <p:pic>
        <p:nvPicPr>
          <p:cNvPr id="40" name="Picture 39">
            <a:extLst>
              <a:ext uri="{FF2B5EF4-FFF2-40B4-BE49-F238E27FC236}">
                <a16:creationId xmlns:a16="http://schemas.microsoft.com/office/drawing/2014/main" id="{FF08EE9D-4039-E0CF-A860-6D0D8E5F0D6E}"/>
              </a:ext>
            </a:extLst>
          </p:cNvPr>
          <p:cNvPicPr>
            <a:picLocks noChangeAspect="1"/>
          </p:cNvPicPr>
          <p:nvPr/>
        </p:nvPicPr>
        <p:blipFill rotWithShape="1">
          <a:blip r:embed="rId7"/>
          <a:srcRect r="3397"/>
          <a:stretch/>
        </p:blipFill>
        <p:spPr>
          <a:xfrm>
            <a:off x="8188538" y="0"/>
            <a:ext cx="3931543" cy="6024880"/>
          </a:xfrm>
          <a:prstGeom prst="rect">
            <a:avLst/>
          </a:prstGeom>
        </p:spPr>
      </p:pic>
      <p:sp>
        <p:nvSpPr>
          <p:cNvPr id="2" name="Rectangle: Rounded Corners 1">
            <a:hlinkClick r:id="rId8" action="ppaction://hlinksldjump" highlightClick="1"/>
            <a:hlinkHover r:id="" action="ppaction://noaction" highlightClick="1"/>
            <a:extLst>
              <a:ext uri="{FF2B5EF4-FFF2-40B4-BE49-F238E27FC236}">
                <a16:creationId xmlns:a16="http://schemas.microsoft.com/office/drawing/2014/main" id="{E9CD14DB-7B2E-2767-AED5-2A772B698B0A}"/>
              </a:ext>
            </a:extLst>
          </p:cNvPr>
          <p:cNvSpPr/>
          <p:nvPr/>
        </p:nvSpPr>
        <p:spPr>
          <a:xfrm>
            <a:off x="240890" y="6398052"/>
            <a:ext cx="462116" cy="408623"/>
          </a:xfrm>
          <a:prstGeom prst="roundRect">
            <a:avLst/>
          </a:prstGeom>
          <a:blipFill>
            <a:blip r:embed="rId9"/>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29" name="Rectangle: Rounded Corners 28">
            <a:hlinkClick r:id="rId10" action="ppaction://hlinksldjump" highlightClick="1"/>
            <a:hlinkHover r:id="" action="ppaction://noaction" highlightClick="1"/>
            <a:extLst>
              <a:ext uri="{FF2B5EF4-FFF2-40B4-BE49-F238E27FC236}">
                <a16:creationId xmlns:a16="http://schemas.microsoft.com/office/drawing/2014/main" id="{80D327CD-142F-57F6-920B-5F68A8C61436}"/>
              </a:ext>
            </a:extLst>
          </p:cNvPr>
          <p:cNvSpPr/>
          <p:nvPr/>
        </p:nvSpPr>
        <p:spPr>
          <a:xfrm>
            <a:off x="943896" y="6398052"/>
            <a:ext cx="462116" cy="408623"/>
          </a:xfrm>
          <a:prstGeom prst="roundRect">
            <a:avLst/>
          </a:prstGeom>
          <a:blipFill>
            <a:blip r:embed="rId11"/>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dirty="0"/>
          </a:p>
        </p:txBody>
      </p:sp>
      <p:sp>
        <p:nvSpPr>
          <p:cNvPr id="30" name="Rectangle: Rounded Corners 29">
            <a:hlinkClick r:id="rId12" action="ppaction://hlinksldjump" highlightClick="1"/>
            <a:hlinkHover r:id="" action="ppaction://noaction" highlightClick="1"/>
            <a:extLst>
              <a:ext uri="{FF2B5EF4-FFF2-40B4-BE49-F238E27FC236}">
                <a16:creationId xmlns:a16="http://schemas.microsoft.com/office/drawing/2014/main" id="{FE121408-F45A-6682-09DF-11180690AEC1}"/>
              </a:ext>
            </a:extLst>
          </p:cNvPr>
          <p:cNvSpPr/>
          <p:nvPr/>
        </p:nvSpPr>
        <p:spPr>
          <a:xfrm>
            <a:off x="1646902" y="6398052"/>
            <a:ext cx="462116" cy="408623"/>
          </a:xfrm>
          <a:prstGeom prst="roundRect">
            <a:avLst/>
          </a:prstGeom>
          <a:blipFill>
            <a:blip r:embed="rId13">
              <a:grayscl/>
              <a:extLst>
                <a:ext uri="{BEBA8EAE-BF5A-486C-A8C5-ECC9F3942E4B}">
                  <a14:imgProps xmlns:a14="http://schemas.microsoft.com/office/drawing/2010/main">
                    <a14:imgLayer r:embed="rId14">
                      <a14:imgEffect>
                        <a14:sharpenSoften amount="50000"/>
                      </a14:imgEffect>
                      <a14:imgEffect>
                        <a14:colorTemperature colorTemp="6000"/>
                      </a14:imgEffect>
                      <a14:imgEffect>
                        <a14:saturation sat="400000"/>
                      </a14:imgEffect>
                    </a14:imgLayer>
                  </a14:imgProps>
                </a:ext>
              </a:extLst>
            </a:blip>
            <a:srcRect/>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1" name="Rectangle: Rounded Corners 30">
            <a:hlinkClick r:id="rId15" action="ppaction://hlinksldjump" highlightClick="1"/>
            <a:hlinkHover r:id="" action="ppaction://noaction" highlightClick="1"/>
            <a:extLst>
              <a:ext uri="{FF2B5EF4-FFF2-40B4-BE49-F238E27FC236}">
                <a16:creationId xmlns:a16="http://schemas.microsoft.com/office/drawing/2014/main" id="{F3924B69-11B9-74C8-B8D7-4FBF03E9A136}"/>
              </a:ext>
            </a:extLst>
          </p:cNvPr>
          <p:cNvSpPr/>
          <p:nvPr/>
        </p:nvSpPr>
        <p:spPr>
          <a:xfrm>
            <a:off x="2349908" y="6398052"/>
            <a:ext cx="462116" cy="408623"/>
          </a:xfrm>
          <a:prstGeom prst="roundRect">
            <a:avLst/>
          </a:prstGeom>
          <a:blipFill>
            <a:blip r:embed="rId1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2" name="Rectangle: Rounded Corners 31">
            <a:hlinkClick r:id="rId17" action="ppaction://hlinksldjump" highlightClick="1"/>
            <a:hlinkHover r:id="" action="ppaction://noaction" highlightClick="1"/>
            <a:extLst>
              <a:ext uri="{FF2B5EF4-FFF2-40B4-BE49-F238E27FC236}">
                <a16:creationId xmlns:a16="http://schemas.microsoft.com/office/drawing/2014/main" id="{362EB011-B017-AE4D-3136-1AB89CFAB941}"/>
              </a:ext>
            </a:extLst>
          </p:cNvPr>
          <p:cNvSpPr/>
          <p:nvPr/>
        </p:nvSpPr>
        <p:spPr>
          <a:xfrm>
            <a:off x="3052914" y="6398052"/>
            <a:ext cx="462116" cy="408623"/>
          </a:xfrm>
          <a:prstGeom prst="roundRect">
            <a:avLst/>
          </a:prstGeom>
          <a:blipFill>
            <a:blip r:embed="rId1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3" name="Rectangle: Rounded Corners 32">
            <a:hlinkClick r:id="rId19" action="ppaction://hlinksldjump" highlightClick="1"/>
            <a:hlinkHover r:id="" action="ppaction://noaction" highlightClick="1"/>
            <a:extLst>
              <a:ext uri="{FF2B5EF4-FFF2-40B4-BE49-F238E27FC236}">
                <a16:creationId xmlns:a16="http://schemas.microsoft.com/office/drawing/2014/main" id="{B37393FD-2552-5274-4FE0-C65C6A2548C6}"/>
              </a:ext>
            </a:extLst>
          </p:cNvPr>
          <p:cNvSpPr/>
          <p:nvPr/>
        </p:nvSpPr>
        <p:spPr>
          <a:xfrm>
            <a:off x="3755920" y="6398052"/>
            <a:ext cx="462116" cy="408623"/>
          </a:xfrm>
          <a:prstGeom prst="roundRect">
            <a:avLst/>
          </a:prstGeom>
          <a:blipFill>
            <a:blip r:embed="rId2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4" name="Rectangle: Rounded Corners 33">
            <a:hlinkClick r:id="rId21" action="ppaction://hlinksldjump" highlightClick="1"/>
            <a:hlinkHover r:id="" action="ppaction://noaction" highlightClick="1"/>
            <a:extLst>
              <a:ext uri="{FF2B5EF4-FFF2-40B4-BE49-F238E27FC236}">
                <a16:creationId xmlns:a16="http://schemas.microsoft.com/office/drawing/2014/main" id="{EBED2245-A446-1315-74CA-7F6EA4238DA7}"/>
              </a:ext>
            </a:extLst>
          </p:cNvPr>
          <p:cNvSpPr/>
          <p:nvPr/>
        </p:nvSpPr>
        <p:spPr>
          <a:xfrm>
            <a:off x="4458926" y="6398052"/>
            <a:ext cx="462116" cy="408623"/>
          </a:xfrm>
          <a:prstGeom prst="roundRect">
            <a:avLst/>
          </a:prstGeom>
          <a:blipFill>
            <a:blip r:embed="rId2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2" name="Rectangle: Rounded Corners 41">
            <a:hlinkClick r:id="rId2" action="ppaction://hlinksldjump" highlightClick="1"/>
            <a:hlinkHover r:id="" action="ppaction://noaction" highlightClick="1"/>
            <a:extLst>
              <a:ext uri="{FF2B5EF4-FFF2-40B4-BE49-F238E27FC236}">
                <a16:creationId xmlns:a16="http://schemas.microsoft.com/office/drawing/2014/main" id="{7FABC9EF-9A41-68A0-6297-1201276C4A2E}"/>
              </a:ext>
            </a:extLst>
          </p:cNvPr>
          <p:cNvSpPr/>
          <p:nvPr/>
        </p:nvSpPr>
        <p:spPr>
          <a:xfrm>
            <a:off x="5161932" y="6398052"/>
            <a:ext cx="462116" cy="408623"/>
          </a:xfrm>
          <a:prstGeom prst="roundRect">
            <a:avLst/>
          </a:prstGeom>
          <a:blipFill>
            <a:blip r:embed="rId3"/>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3" name="Rectangle: Rounded Corners 42">
            <a:hlinkClick r:id="rId23" action="ppaction://hlinksldjump" highlightClick="1"/>
            <a:hlinkHover r:id="" action="ppaction://noaction" highlightClick="1"/>
            <a:extLst>
              <a:ext uri="{FF2B5EF4-FFF2-40B4-BE49-F238E27FC236}">
                <a16:creationId xmlns:a16="http://schemas.microsoft.com/office/drawing/2014/main" id="{BD173190-C692-F567-E805-08803A995E16}"/>
              </a:ext>
            </a:extLst>
          </p:cNvPr>
          <p:cNvSpPr/>
          <p:nvPr/>
        </p:nvSpPr>
        <p:spPr>
          <a:xfrm>
            <a:off x="5864938" y="6398052"/>
            <a:ext cx="462116" cy="408623"/>
          </a:xfrm>
          <a:prstGeom prst="roundRect">
            <a:avLst/>
          </a:prstGeom>
          <a:blipFill>
            <a:blip r:embed="rId2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4" name="Rectangle: Rounded Corners 43">
            <a:hlinkClick r:id="rId25" action="ppaction://hlinksldjump" highlightClick="1"/>
            <a:hlinkHover r:id="" action="ppaction://noaction" highlightClick="1"/>
            <a:extLst>
              <a:ext uri="{FF2B5EF4-FFF2-40B4-BE49-F238E27FC236}">
                <a16:creationId xmlns:a16="http://schemas.microsoft.com/office/drawing/2014/main" id="{332B4D85-960A-A85E-3DF7-381E35F3967C}"/>
              </a:ext>
            </a:extLst>
          </p:cNvPr>
          <p:cNvSpPr/>
          <p:nvPr/>
        </p:nvSpPr>
        <p:spPr>
          <a:xfrm>
            <a:off x="6567944" y="6398052"/>
            <a:ext cx="462116" cy="408623"/>
          </a:xfrm>
          <a:prstGeom prst="roundRect">
            <a:avLst/>
          </a:prstGeom>
          <a:blipFill>
            <a:blip r:embed="rId2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5" name="Rectangle: Rounded Corners 44">
            <a:hlinkClick r:id="rId27" action="ppaction://hlinksldjump" highlightClick="1"/>
            <a:hlinkHover r:id="" action="ppaction://noaction" highlightClick="1"/>
            <a:extLst>
              <a:ext uri="{FF2B5EF4-FFF2-40B4-BE49-F238E27FC236}">
                <a16:creationId xmlns:a16="http://schemas.microsoft.com/office/drawing/2014/main" id="{C98514E7-1AD0-E8CE-057E-6F10A2CA0CFC}"/>
              </a:ext>
            </a:extLst>
          </p:cNvPr>
          <p:cNvSpPr/>
          <p:nvPr/>
        </p:nvSpPr>
        <p:spPr>
          <a:xfrm>
            <a:off x="7270950" y="6398052"/>
            <a:ext cx="462116" cy="408623"/>
          </a:xfrm>
          <a:prstGeom prst="roundRect">
            <a:avLst/>
          </a:prstGeom>
          <a:blipFill>
            <a:blip r:embed="rId2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6" name="Rectangle: Rounded Corners 45">
            <a:hlinkClick r:id="rId29" action="ppaction://hlinksldjump" highlightClick="1"/>
            <a:hlinkHover r:id="" action="ppaction://noaction" highlightClick="1"/>
            <a:extLst>
              <a:ext uri="{FF2B5EF4-FFF2-40B4-BE49-F238E27FC236}">
                <a16:creationId xmlns:a16="http://schemas.microsoft.com/office/drawing/2014/main" id="{B97D408C-9EAE-DF65-EA4F-99371E12363B}"/>
              </a:ext>
            </a:extLst>
          </p:cNvPr>
          <p:cNvSpPr/>
          <p:nvPr/>
        </p:nvSpPr>
        <p:spPr>
          <a:xfrm>
            <a:off x="7973956" y="6398052"/>
            <a:ext cx="462116" cy="408623"/>
          </a:xfrm>
          <a:prstGeom prst="roundRect">
            <a:avLst/>
          </a:prstGeom>
          <a:blipFill>
            <a:blip r:embed="rId3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7" name="Rectangle: Rounded Corners 46">
            <a:hlinkClick r:id="rId31" action="ppaction://hlinksldjump" highlightClick="1"/>
            <a:hlinkHover r:id="" action="ppaction://noaction" highlightClick="1"/>
            <a:extLst>
              <a:ext uri="{FF2B5EF4-FFF2-40B4-BE49-F238E27FC236}">
                <a16:creationId xmlns:a16="http://schemas.microsoft.com/office/drawing/2014/main" id="{BB3821AC-5D47-95A0-2642-7440462B3E75}"/>
              </a:ext>
            </a:extLst>
          </p:cNvPr>
          <p:cNvSpPr/>
          <p:nvPr/>
        </p:nvSpPr>
        <p:spPr>
          <a:xfrm>
            <a:off x="8676962" y="6398052"/>
            <a:ext cx="462116" cy="408623"/>
          </a:xfrm>
          <a:prstGeom prst="roundRect">
            <a:avLst/>
          </a:prstGeom>
          <a:blipFill>
            <a:blip r:embed="rId3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8" name="Rectangle: Rounded Corners 47">
            <a:hlinkClick r:id="rId33" action="ppaction://hlinksldjump" highlightClick="1"/>
            <a:hlinkHover r:id="" action="ppaction://noaction" highlightClick="1"/>
            <a:extLst>
              <a:ext uri="{FF2B5EF4-FFF2-40B4-BE49-F238E27FC236}">
                <a16:creationId xmlns:a16="http://schemas.microsoft.com/office/drawing/2014/main" id="{BD113939-AF28-67FA-2482-A9202F7BAB8C}"/>
              </a:ext>
            </a:extLst>
          </p:cNvPr>
          <p:cNvSpPr/>
          <p:nvPr/>
        </p:nvSpPr>
        <p:spPr>
          <a:xfrm>
            <a:off x="9379968" y="6398052"/>
            <a:ext cx="462116" cy="408623"/>
          </a:xfrm>
          <a:prstGeom prst="roundRect">
            <a:avLst/>
          </a:prstGeom>
          <a:blipFill>
            <a:blip r:embed="rId34"/>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9" name="Rectangle: Rounded Corners 48">
            <a:hlinkClick r:id="rId35" action="ppaction://hlinksldjump" highlightClick="1"/>
            <a:hlinkHover r:id="" action="ppaction://noaction" highlightClick="1"/>
            <a:extLst>
              <a:ext uri="{FF2B5EF4-FFF2-40B4-BE49-F238E27FC236}">
                <a16:creationId xmlns:a16="http://schemas.microsoft.com/office/drawing/2014/main" id="{8A6D35CA-97C6-E462-D21C-18BB700610CA}"/>
              </a:ext>
            </a:extLst>
          </p:cNvPr>
          <p:cNvSpPr/>
          <p:nvPr/>
        </p:nvSpPr>
        <p:spPr>
          <a:xfrm>
            <a:off x="10082974" y="6398052"/>
            <a:ext cx="462116" cy="408623"/>
          </a:xfrm>
          <a:prstGeom prst="roundRect">
            <a:avLst/>
          </a:prstGeom>
          <a:blipFill>
            <a:blip r:embed="rId3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0" name="Rectangle: Rounded Corners 49">
            <a:hlinkClick r:id="rId37" action="ppaction://hlinksldjump" highlightClick="1"/>
            <a:hlinkHover r:id="" action="ppaction://noaction" highlightClick="1"/>
            <a:extLst>
              <a:ext uri="{FF2B5EF4-FFF2-40B4-BE49-F238E27FC236}">
                <a16:creationId xmlns:a16="http://schemas.microsoft.com/office/drawing/2014/main" id="{BD3B4A70-CC6E-D24E-A77E-3A35368FCE6D}"/>
              </a:ext>
            </a:extLst>
          </p:cNvPr>
          <p:cNvSpPr/>
          <p:nvPr/>
        </p:nvSpPr>
        <p:spPr>
          <a:xfrm>
            <a:off x="10785980" y="6398052"/>
            <a:ext cx="462116" cy="408623"/>
          </a:xfrm>
          <a:prstGeom prst="roundRect">
            <a:avLst/>
          </a:prstGeom>
          <a:blipFill>
            <a:blip r:embed="rId3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1" name="Rectangle: Rounded Corners 50">
            <a:hlinkClick r:id="rId39" action="ppaction://hlinksldjump" highlightClick="1"/>
            <a:hlinkHover r:id="" action="ppaction://noaction" highlightClick="1"/>
            <a:extLst>
              <a:ext uri="{FF2B5EF4-FFF2-40B4-BE49-F238E27FC236}">
                <a16:creationId xmlns:a16="http://schemas.microsoft.com/office/drawing/2014/main" id="{3A4DBB4F-7562-E923-39A0-573D892F3E20}"/>
              </a:ext>
            </a:extLst>
          </p:cNvPr>
          <p:cNvSpPr/>
          <p:nvPr/>
        </p:nvSpPr>
        <p:spPr>
          <a:xfrm>
            <a:off x="11488986" y="6398052"/>
            <a:ext cx="462116" cy="408623"/>
          </a:xfrm>
          <a:prstGeom prst="roundRect">
            <a:avLst/>
          </a:prstGeom>
          <a:blipFill>
            <a:blip r:embed="rId4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 name="TextBox 2">
            <a:extLst>
              <a:ext uri="{FF2B5EF4-FFF2-40B4-BE49-F238E27FC236}">
                <a16:creationId xmlns:a16="http://schemas.microsoft.com/office/drawing/2014/main" id="{849396F4-2558-97CD-B30B-2F456FB46591}"/>
              </a:ext>
            </a:extLst>
          </p:cNvPr>
          <p:cNvSpPr txBox="1"/>
          <p:nvPr/>
        </p:nvSpPr>
        <p:spPr>
          <a:xfrm>
            <a:off x="9742897" y="5972474"/>
            <a:ext cx="579663" cy="230832"/>
          </a:xfrm>
          <a:prstGeom prst="rect">
            <a:avLst/>
          </a:prstGeom>
          <a:noFill/>
        </p:spPr>
        <p:txBody>
          <a:bodyPr wrap="square" rtlCol="0">
            <a:spAutoFit/>
          </a:bodyPr>
          <a:lstStyle/>
          <a:p>
            <a:r>
              <a:rPr lang="en-IN" sz="900" dirty="0"/>
              <a:t>count</a:t>
            </a:r>
          </a:p>
        </p:txBody>
      </p:sp>
    </p:spTree>
    <p:extLst>
      <p:ext uri="{BB962C8B-B14F-4D97-AF65-F5344CB8AC3E}">
        <p14:creationId xmlns:p14="http://schemas.microsoft.com/office/powerpoint/2010/main" val="56160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370F0643-C53A-361E-D565-F022651A1A85}"/>
              </a:ext>
            </a:extLst>
          </p:cNvPr>
          <p:cNvSpPr/>
          <p:nvPr/>
        </p:nvSpPr>
        <p:spPr>
          <a:xfrm>
            <a:off x="-929640" y="6341806"/>
            <a:ext cx="18958560" cy="516194"/>
          </a:xfrm>
          <a:custGeom>
            <a:avLst/>
            <a:gdLst>
              <a:gd name="connsiteX0" fmla="*/ 0 w 12192000"/>
              <a:gd name="connsiteY0" fmla="*/ 0 h 516194"/>
              <a:gd name="connsiteX1" fmla="*/ 4460633 w 12192000"/>
              <a:gd name="connsiteY1" fmla="*/ 0 h 516194"/>
              <a:gd name="connsiteX2" fmla="*/ 4483406 w 12192000"/>
              <a:gd name="connsiteY2" fmla="*/ 34573 h 516194"/>
              <a:gd name="connsiteX3" fmla="*/ 4484152 w 12192000"/>
              <a:gd name="connsiteY3" fmla="*/ 34676 h 516194"/>
              <a:gd name="connsiteX4" fmla="*/ 4491451 w 12192000"/>
              <a:gd name="connsiteY4" fmla="*/ 45502 h 516194"/>
              <a:gd name="connsiteX5" fmla="*/ 4517391 w 12192000"/>
              <a:gd name="connsiteY5" fmla="*/ 56246 h 516194"/>
              <a:gd name="connsiteX6" fmla="*/ 4551193 w 12192000"/>
              <a:gd name="connsiteY6" fmla="*/ 33841 h 516194"/>
              <a:gd name="connsiteX7" fmla="*/ 4551552 w 12192000"/>
              <a:gd name="connsiteY7" fmla="*/ 32683 h 516194"/>
              <a:gd name="connsiteX8" fmla="*/ 4552370 w 12192000"/>
              <a:gd name="connsiteY8" fmla="*/ 32847 h 516194"/>
              <a:gd name="connsiteX9" fmla="*/ 4552402 w 12192000"/>
              <a:gd name="connsiteY9" fmla="*/ 33016 h 516194"/>
              <a:gd name="connsiteX10" fmla="*/ 4574150 w 12192000"/>
              <a:gd name="connsiteY10" fmla="*/ 0 h 516194"/>
              <a:gd name="connsiteX11" fmla="*/ 12192000 w 12192000"/>
              <a:gd name="connsiteY11" fmla="*/ 0 h 516194"/>
              <a:gd name="connsiteX12" fmla="*/ 12192000 w 12192000"/>
              <a:gd name="connsiteY12" fmla="*/ 516194 h 516194"/>
              <a:gd name="connsiteX13" fmla="*/ 0 w 12192000"/>
              <a:gd name="connsiteY13" fmla="*/ 516194 h 51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16194">
                <a:moveTo>
                  <a:pt x="0" y="0"/>
                </a:moveTo>
                <a:lnTo>
                  <a:pt x="4460633" y="0"/>
                </a:lnTo>
                <a:lnTo>
                  <a:pt x="4483406" y="34573"/>
                </a:lnTo>
                <a:lnTo>
                  <a:pt x="4484152" y="34676"/>
                </a:lnTo>
                <a:lnTo>
                  <a:pt x="4491451" y="45502"/>
                </a:lnTo>
                <a:cubicBezTo>
                  <a:pt x="4498090" y="52140"/>
                  <a:pt x="4507261" y="56246"/>
                  <a:pt x="4517391" y="56246"/>
                </a:cubicBezTo>
                <a:cubicBezTo>
                  <a:pt x="4532586" y="56246"/>
                  <a:pt x="4545624" y="47008"/>
                  <a:pt x="4551193" y="33841"/>
                </a:cubicBezTo>
                <a:lnTo>
                  <a:pt x="4551552" y="32683"/>
                </a:lnTo>
                <a:lnTo>
                  <a:pt x="4552370" y="32847"/>
                </a:lnTo>
                <a:lnTo>
                  <a:pt x="4552402" y="33016"/>
                </a:lnTo>
                <a:lnTo>
                  <a:pt x="4574150" y="0"/>
                </a:lnTo>
                <a:lnTo>
                  <a:pt x="12192000" y="0"/>
                </a:lnTo>
                <a:lnTo>
                  <a:pt x="12192000" y="516194"/>
                </a:lnTo>
                <a:lnTo>
                  <a:pt x="0" y="516194"/>
                </a:lnTo>
                <a:close/>
              </a:path>
            </a:pathLst>
          </a:cu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7" name="Title 1">
            <a:extLst>
              <a:ext uri="{FF2B5EF4-FFF2-40B4-BE49-F238E27FC236}">
                <a16:creationId xmlns:a16="http://schemas.microsoft.com/office/drawing/2014/main" id="{B041ED16-4C2F-EEF7-BCA9-E848F9A06DBF}"/>
              </a:ext>
            </a:extLst>
          </p:cNvPr>
          <p:cNvSpPr txBox="1">
            <a:spLocks/>
          </p:cNvSpPr>
          <p:nvPr/>
        </p:nvSpPr>
        <p:spPr>
          <a:xfrm>
            <a:off x="0" y="0"/>
            <a:ext cx="5337685" cy="516194"/>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latin typeface="Arial Rounded MT Bold" panose="020F0704030504030204" pitchFamily="34" charset="0"/>
              </a:rPr>
              <a:t>EDA  &amp; Data Visualisation</a:t>
            </a:r>
          </a:p>
        </p:txBody>
      </p:sp>
      <p:pic>
        <p:nvPicPr>
          <p:cNvPr id="42" name="Picture 41">
            <a:extLst>
              <a:ext uri="{FF2B5EF4-FFF2-40B4-BE49-F238E27FC236}">
                <a16:creationId xmlns:a16="http://schemas.microsoft.com/office/drawing/2014/main" id="{387593D3-7901-CBF4-522B-7EFAC9799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11" y="738398"/>
            <a:ext cx="5673609" cy="232889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p:spPr>
      </p:pic>
      <p:pic>
        <p:nvPicPr>
          <p:cNvPr id="43" name="Picture 42">
            <a:extLst>
              <a:ext uri="{FF2B5EF4-FFF2-40B4-BE49-F238E27FC236}">
                <a16:creationId xmlns:a16="http://schemas.microsoft.com/office/drawing/2014/main" id="{2A26B136-32EF-ACB5-777B-7EE351FB96BC}"/>
              </a:ext>
            </a:extLst>
          </p:cNvPr>
          <p:cNvPicPr>
            <a:picLocks noChangeAspect="1"/>
          </p:cNvPicPr>
          <p:nvPr/>
        </p:nvPicPr>
        <p:blipFill>
          <a:blip r:embed="rId3"/>
          <a:stretch>
            <a:fillRect/>
          </a:stretch>
        </p:blipFill>
        <p:spPr>
          <a:xfrm>
            <a:off x="6191203" y="738398"/>
            <a:ext cx="5704462" cy="232889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p:spPr>
      </p:pic>
      <p:pic>
        <p:nvPicPr>
          <p:cNvPr id="44" name="Picture 43">
            <a:extLst>
              <a:ext uri="{FF2B5EF4-FFF2-40B4-BE49-F238E27FC236}">
                <a16:creationId xmlns:a16="http://schemas.microsoft.com/office/drawing/2014/main" id="{08E3E481-F6B4-F164-C1AA-B5DEDBC73F11}"/>
              </a:ext>
            </a:extLst>
          </p:cNvPr>
          <p:cNvPicPr>
            <a:picLocks noChangeAspect="1"/>
          </p:cNvPicPr>
          <p:nvPr/>
        </p:nvPicPr>
        <p:blipFill>
          <a:blip r:embed="rId4"/>
          <a:stretch>
            <a:fillRect/>
          </a:stretch>
        </p:blipFill>
        <p:spPr>
          <a:xfrm>
            <a:off x="209646" y="3386521"/>
            <a:ext cx="5590155" cy="273308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p:spPr>
      </p:pic>
      <p:pic>
        <p:nvPicPr>
          <p:cNvPr id="45" name="Picture 44">
            <a:extLst>
              <a:ext uri="{FF2B5EF4-FFF2-40B4-BE49-F238E27FC236}">
                <a16:creationId xmlns:a16="http://schemas.microsoft.com/office/drawing/2014/main" id="{371CC376-D202-A896-8D7B-ED2761EFD936}"/>
              </a:ext>
            </a:extLst>
          </p:cNvPr>
          <p:cNvPicPr>
            <a:picLocks noChangeAspect="1"/>
          </p:cNvPicPr>
          <p:nvPr/>
        </p:nvPicPr>
        <p:blipFill>
          <a:blip r:embed="rId5"/>
          <a:stretch>
            <a:fillRect/>
          </a:stretch>
        </p:blipFill>
        <p:spPr>
          <a:xfrm>
            <a:off x="6191203" y="3386522"/>
            <a:ext cx="5907405" cy="273308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p:spPr>
      </p:pic>
      <p:sp>
        <p:nvSpPr>
          <p:cNvPr id="47" name="Rectangle: Rounded Corners 46">
            <a:hlinkClick r:id="rId6" action="ppaction://hlinksldjump" highlightClick="1"/>
            <a:hlinkHover r:id="" action="ppaction://noaction" highlightClick="1"/>
            <a:extLst>
              <a:ext uri="{FF2B5EF4-FFF2-40B4-BE49-F238E27FC236}">
                <a16:creationId xmlns:a16="http://schemas.microsoft.com/office/drawing/2014/main" id="{EAF6BF6E-8E8D-7923-2C31-E79DD9A03305}"/>
              </a:ext>
            </a:extLst>
          </p:cNvPr>
          <p:cNvSpPr/>
          <p:nvPr/>
        </p:nvSpPr>
        <p:spPr>
          <a:xfrm>
            <a:off x="5124817" y="68557"/>
            <a:ext cx="462116" cy="408623"/>
          </a:xfrm>
          <a:prstGeom prst="roundRect">
            <a:avLst/>
          </a:prstGeom>
          <a:blipFill>
            <a:blip r:embed="rId7"/>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2" name="Rectangle: Rounded Corners 1">
            <a:hlinkClick r:id="rId8" action="ppaction://hlinksldjump" highlightClick="1"/>
            <a:hlinkHover r:id="" action="ppaction://noaction" highlightClick="1"/>
            <a:extLst>
              <a:ext uri="{FF2B5EF4-FFF2-40B4-BE49-F238E27FC236}">
                <a16:creationId xmlns:a16="http://schemas.microsoft.com/office/drawing/2014/main" id="{1297BB61-DE81-3E4C-03C8-C3709E423792}"/>
              </a:ext>
            </a:extLst>
          </p:cNvPr>
          <p:cNvSpPr/>
          <p:nvPr/>
        </p:nvSpPr>
        <p:spPr>
          <a:xfrm>
            <a:off x="240890" y="6398052"/>
            <a:ext cx="462116" cy="408623"/>
          </a:xfrm>
          <a:prstGeom prst="roundRect">
            <a:avLst/>
          </a:prstGeom>
          <a:blipFill>
            <a:blip r:embed="rId9"/>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28" name="Rectangle: Rounded Corners 27">
            <a:hlinkClick r:id="rId10" action="ppaction://hlinksldjump" highlightClick="1"/>
            <a:hlinkHover r:id="" action="ppaction://noaction" highlightClick="1"/>
            <a:extLst>
              <a:ext uri="{FF2B5EF4-FFF2-40B4-BE49-F238E27FC236}">
                <a16:creationId xmlns:a16="http://schemas.microsoft.com/office/drawing/2014/main" id="{5AEB1E37-D312-0756-4AAF-3FD2B5C2763A}"/>
              </a:ext>
            </a:extLst>
          </p:cNvPr>
          <p:cNvSpPr/>
          <p:nvPr/>
        </p:nvSpPr>
        <p:spPr>
          <a:xfrm>
            <a:off x="943896" y="6398052"/>
            <a:ext cx="462116" cy="408623"/>
          </a:xfrm>
          <a:prstGeom prst="roundRect">
            <a:avLst/>
          </a:prstGeom>
          <a:blipFill>
            <a:blip r:embed="rId11"/>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dirty="0"/>
          </a:p>
        </p:txBody>
      </p:sp>
      <p:sp>
        <p:nvSpPr>
          <p:cNvPr id="29" name="Rectangle: Rounded Corners 28">
            <a:hlinkClick r:id="rId12" action="ppaction://hlinksldjump" highlightClick="1"/>
            <a:hlinkHover r:id="" action="ppaction://noaction" highlightClick="1"/>
            <a:extLst>
              <a:ext uri="{FF2B5EF4-FFF2-40B4-BE49-F238E27FC236}">
                <a16:creationId xmlns:a16="http://schemas.microsoft.com/office/drawing/2014/main" id="{ACDD2051-098C-0F16-00C8-8AEB09455B3B}"/>
              </a:ext>
            </a:extLst>
          </p:cNvPr>
          <p:cNvSpPr/>
          <p:nvPr/>
        </p:nvSpPr>
        <p:spPr>
          <a:xfrm>
            <a:off x="1646902" y="6398052"/>
            <a:ext cx="462116" cy="408623"/>
          </a:xfrm>
          <a:prstGeom prst="roundRect">
            <a:avLst/>
          </a:prstGeom>
          <a:blipFill>
            <a:blip r:embed="rId13">
              <a:grayscl/>
              <a:extLst>
                <a:ext uri="{BEBA8EAE-BF5A-486C-A8C5-ECC9F3942E4B}">
                  <a14:imgProps xmlns:a14="http://schemas.microsoft.com/office/drawing/2010/main">
                    <a14:imgLayer r:embed="rId14">
                      <a14:imgEffect>
                        <a14:sharpenSoften amount="50000"/>
                      </a14:imgEffect>
                      <a14:imgEffect>
                        <a14:colorTemperature colorTemp="6000"/>
                      </a14:imgEffect>
                      <a14:imgEffect>
                        <a14:saturation sat="400000"/>
                      </a14:imgEffect>
                    </a14:imgLayer>
                  </a14:imgProps>
                </a:ext>
              </a:extLst>
            </a:blip>
            <a:srcRect/>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0" name="Rectangle: Rounded Corners 29">
            <a:hlinkClick r:id="rId15" action="ppaction://hlinksldjump" highlightClick="1"/>
            <a:hlinkHover r:id="" action="ppaction://noaction" highlightClick="1"/>
            <a:extLst>
              <a:ext uri="{FF2B5EF4-FFF2-40B4-BE49-F238E27FC236}">
                <a16:creationId xmlns:a16="http://schemas.microsoft.com/office/drawing/2014/main" id="{4DF6C879-19DA-E397-9E52-7FBA9C2D4FEF}"/>
              </a:ext>
            </a:extLst>
          </p:cNvPr>
          <p:cNvSpPr/>
          <p:nvPr/>
        </p:nvSpPr>
        <p:spPr>
          <a:xfrm>
            <a:off x="2349908" y="6398052"/>
            <a:ext cx="462116" cy="408623"/>
          </a:xfrm>
          <a:prstGeom prst="roundRect">
            <a:avLst/>
          </a:prstGeom>
          <a:blipFill>
            <a:blip r:embed="rId1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1" name="Rectangle: Rounded Corners 30">
            <a:hlinkClick r:id="rId17" action="ppaction://hlinksldjump" highlightClick="1"/>
            <a:hlinkHover r:id="" action="ppaction://noaction" highlightClick="1"/>
            <a:extLst>
              <a:ext uri="{FF2B5EF4-FFF2-40B4-BE49-F238E27FC236}">
                <a16:creationId xmlns:a16="http://schemas.microsoft.com/office/drawing/2014/main" id="{7ABD7795-165A-D6E7-8AEF-6AEAB03D7CE0}"/>
              </a:ext>
            </a:extLst>
          </p:cNvPr>
          <p:cNvSpPr/>
          <p:nvPr/>
        </p:nvSpPr>
        <p:spPr>
          <a:xfrm>
            <a:off x="3052914" y="6398052"/>
            <a:ext cx="462116" cy="408623"/>
          </a:xfrm>
          <a:prstGeom prst="roundRect">
            <a:avLst/>
          </a:prstGeom>
          <a:blipFill>
            <a:blip r:embed="rId1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2" name="Rectangle: Rounded Corners 31">
            <a:hlinkClick r:id="rId6" action="ppaction://hlinksldjump" highlightClick="1"/>
            <a:hlinkHover r:id="" action="ppaction://noaction" highlightClick="1"/>
            <a:extLst>
              <a:ext uri="{FF2B5EF4-FFF2-40B4-BE49-F238E27FC236}">
                <a16:creationId xmlns:a16="http://schemas.microsoft.com/office/drawing/2014/main" id="{B6F7E259-1669-FA6A-6277-755BF592FB33}"/>
              </a:ext>
            </a:extLst>
          </p:cNvPr>
          <p:cNvSpPr/>
          <p:nvPr/>
        </p:nvSpPr>
        <p:spPr>
          <a:xfrm>
            <a:off x="3755920" y="6398052"/>
            <a:ext cx="462116" cy="408623"/>
          </a:xfrm>
          <a:prstGeom prst="roundRect">
            <a:avLst/>
          </a:prstGeom>
          <a:blipFill>
            <a:blip r:embed="rId7"/>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3" name="Rectangle: Rounded Corners 32">
            <a:hlinkClick r:id="rId19" action="ppaction://hlinksldjump" highlightClick="1"/>
            <a:hlinkHover r:id="" action="ppaction://noaction" highlightClick="1"/>
            <a:extLst>
              <a:ext uri="{FF2B5EF4-FFF2-40B4-BE49-F238E27FC236}">
                <a16:creationId xmlns:a16="http://schemas.microsoft.com/office/drawing/2014/main" id="{C1333A8F-12BC-5367-0CCB-11B347AE1208}"/>
              </a:ext>
            </a:extLst>
          </p:cNvPr>
          <p:cNvSpPr/>
          <p:nvPr/>
        </p:nvSpPr>
        <p:spPr>
          <a:xfrm>
            <a:off x="4458926" y="6398052"/>
            <a:ext cx="462116" cy="408623"/>
          </a:xfrm>
          <a:prstGeom prst="roundRect">
            <a:avLst/>
          </a:prstGeom>
          <a:blipFill>
            <a:blip r:embed="rId2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4" name="Rectangle: Rounded Corners 33">
            <a:hlinkClick r:id="rId21" action="ppaction://hlinksldjump" highlightClick="1"/>
            <a:hlinkHover r:id="" action="ppaction://noaction" highlightClick="1"/>
            <a:extLst>
              <a:ext uri="{FF2B5EF4-FFF2-40B4-BE49-F238E27FC236}">
                <a16:creationId xmlns:a16="http://schemas.microsoft.com/office/drawing/2014/main" id="{B39FF695-042D-1AAC-B52F-33E63C8D9669}"/>
              </a:ext>
            </a:extLst>
          </p:cNvPr>
          <p:cNvSpPr/>
          <p:nvPr/>
        </p:nvSpPr>
        <p:spPr>
          <a:xfrm>
            <a:off x="5161932" y="6398052"/>
            <a:ext cx="462116" cy="408623"/>
          </a:xfrm>
          <a:prstGeom prst="roundRect">
            <a:avLst/>
          </a:prstGeom>
          <a:blipFill>
            <a:blip r:embed="rId2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5" name="Rectangle: Rounded Corners 34">
            <a:hlinkClick r:id="rId23" action="ppaction://hlinksldjump" highlightClick="1"/>
            <a:hlinkHover r:id="" action="ppaction://noaction" highlightClick="1"/>
            <a:extLst>
              <a:ext uri="{FF2B5EF4-FFF2-40B4-BE49-F238E27FC236}">
                <a16:creationId xmlns:a16="http://schemas.microsoft.com/office/drawing/2014/main" id="{B9F04373-EE6C-1C2E-87F4-2DB5836B9249}"/>
              </a:ext>
            </a:extLst>
          </p:cNvPr>
          <p:cNvSpPr/>
          <p:nvPr/>
        </p:nvSpPr>
        <p:spPr>
          <a:xfrm>
            <a:off x="5864938" y="6398052"/>
            <a:ext cx="462116" cy="408623"/>
          </a:xfrm>
          <a:prstGeom prst="roundRect">
            <a:avLst/>
          </a:prstGeom>
          <a:blipFill>
            <a:blip r:embed="rId2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6" name="Rectangle: Rounded Corners 35">
            <a:hlinkClick r:id="rId25" action="ppaction://hlinksldjump" highlightClick="1"/>
            <a:hlinkHover r:id="" action="ppaction://noaction" highlightClick="1"/>
            <a:extLst>
              <a:ext uri="{FF2B5EF4-FFF2-40B4-BE49-F238E27FC236}">
                <a16:creationId xmlns:a16="http://schemas.microsoft.com/office/drawing/2014/main" id="{BD881DB4-076B-A52E-86D3-8F75D0226993}"/>
              </a:ext>
            </a:extLst>
          </p:cNvPr>
          <p:cNvSpPr/>
          <p:nvPr/>
        </p:nvSpPr>
        <p:spPr>
          <a:xfrm>
            <a:off x="6567944" y="6398052"/>
            <a:ext cx="462116" cy="408623"/>
          </a:xfrm>
          <a:prstGeom prst="roundRect">
            <a:avLst/>
          </a:prstGeom>
          <a:blipFill>
            <a:blip r:embed="rId2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7" name="Rectangle: Rounded Corners 36">
            <a:hlinkClick r:id="rId27" action="ppaction://hlinksldjump" highlightClick="1"/>
            <a:hlinkHover r:id="" action="ppaction://noaction" highlightClick="1"/>
            <a:extLst>
              <a:ext uri="{FF2B5EF4-FFF2-40B4-BE49-F238E27FC236}">
                <a16:creationId xmlns:a16="http://schemas.microsoft.com/office/drawing/2014/main" id="{C2E0ABDE-23F3-66CB-8F2A-D383688260E3}"/>
              </a:ext>
            </a:extLst>
          </p:cNvPr>
          <p:cNvSpPr/>
          <p:nvPr/>
        </p:nvSpPr>
        <p:spPr>
          <a:xfrm>
            <a:off x="7270950" y="6398052"/>
            <a:ext cx="462116" cy="408623"/>
          </a:xfrm>
          <a:prstGeom prst="roundRect">
            <a:avLst/>
          </a:prstGeom>
          <a:blipFill>
            <a:blip r:embed="rId2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8" name="Rectangle: Rounded Corners 37">
            <a:hlinkClick r:id="rId29" action="ppaction://hlinksldjump" highlightClick="1"/>
            <a:hlinkHover r:id="" action="ppaction://noaction" highlightClick="1"/>
            <a:extLst>
              <a:ext uri="{FF2B5EF4-FFF2-40B4-BE49-F238E27FC236}">
                <a16:creationId xmlns:a16="http://schemas.microsoft.com/office/drawing/2014/main" id="{F734F911-35BA-DFEA-CAB3-38FE304289DF}"/>
              </a:ext>
            </a:extLst>
          </p:cNvPr>
          <p:cNvSpPr/>
          <p:nvPr/>
        </p:nvSpPr>
        <p:spPr>
          <a:xfrm>
            <a:off x="7973956" y="6398052"/>
            <a:ext cx="462116" cy="408623"/>
          </a:xfrm>
          <a:prstGeom prst="roundRect">
            <a:avLst/>
          </a:prstGeom>
          <a:blipFill>
            <a:blip r:embed="rId3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9" name="Rectangle: Rounded Corners 38">
            <a:hlinkClick r:id="rId31" action="ppaction://hlinksldjump" highlightClick="1"/>
            <a:hlinkHover r:id="" action="ppaction://noaction" highlightClick="1"/>
            <a:extLst>
              <a:ext uri="{FF2B5EF4-FFF2-40B4-BE49-F238E27FC236}">
                <a16:creationId xmlns:a16="http://schemas.microsoft.com/office/drawing/2014/main" id="{487C9C8E-9F34-F379-43FE-B89293541EA2}"/>
              </a:ext>
            </a:extLst>
          </p:cNvPr>
          <p:cNvSpPr/>
          <p:nvPr/>
        </p:nvSpPr>
        <p:spPr>
          <a:xfrm>
            <a:off x="8676962" y="6398052"/>
            <a:ext cx="462116" cy="408623"/>
          </a:xfrm>
          <a:prstGeom prst="roundRect">
            <a:avLst/>
          </a:prstGeom>
          <a:blipFill>
            <a:blip r:embed="rId3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0" name="Rectangle: Rounded Corners 39">
            <a:hlinkClick r:id="rId33" action="ppaction://hlinksldjump" highlightClick="1"/>
            <a:hlinkHover r:id="" action="ppaction://noaction" highlightClick="1"/>
            <a:extLst>
              <a:ext uri="{FF2B5EF4-FFF2-40B4-BE49-F238E27FC236}">
                <a16:creationId xmlns:a16="http://schemas.microsoft.com/office/drawing/2014/main" id="{6B7EC2E7-9225-6339-9F60-AF0EE26EEF2A}"/>
              </a:ext>
            </a:extLst>
          </p:cNvPr>
          <p:cNvSpPr/>
          <p:nvPr/>
        </p:nvSpPr>
        <p:spPr>
          <a:xfrm>
            <a:off x="9379968" y="6398052"/>
            <a:ext cx="462116" cy="408623"/>
          </a:xfrm>
          <a:prstGeom prst="roundRect">
            <a:avLst/>
          </a:prstGeom>
          <a:blipFill>
            <a:blip r:embed="rId34"/>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1" name="Rectangle: Rounded Corners 40">
            <a:hlinkClick r:id="rId35" action="ppaction://hlinksldjump" highlightClick="1"/>
            <a:hlinkHover r:id="" action="ppaction://noaction" highlightClick="1"/>
            <a:extLst>
              <a:ext uri="{FF2B5EF4-FFF2-40B4-BE49-F238E27FC236}">
                <a16:creationId xmlns:a16="http://schemas.microsoft.com/office/drawing/2014/main" id="{CC9F1C30-0528-F9EE-0D57-6E43E3347476}"/>
              </a:ext>
            </a:extLst>
          </p:cNvPr>
          <p:cNvSpPr/>
          <p:nvPr/>
        </p:nvSpPr>
        <p:spPr>
          <a:xfrm>
            <a:off x="10082974" y="6398052"/>
            <a:ext cx="462116" cy="408623"/>
          </a:xfrm>
          <a:prstGeom prst="roundRect">
            <a:avLst/>
          </a:prstGeom>
          <a:blipFill>
            <a:blip r:embed="rId3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6" name="Rectangle: Rounded Corners 45">
            <a:hlinkClick r:id="rId37" action="ppaction://hlinksldjump" highlightClick="1"/>
            <a:hlinkHover r:id="" action="ppaction://noaction" highlightClick="1"/>
            <a:extLst>
              <a:ext uri="{FF2B5EF4-FFF2-40B4-BE49-F238E27FC236}">
                <a16:creationId xmlns:a16="http://schemas.microsoft.com/office/drawing/2014/main" id="{F4467CD6-37F1-D4CF-3043-994F1EDCF188}"/>
              </a:ext>
            </a:extLst>
          </p:cNvPr>
          <p:cNvSpPr/>
          <p:nvPr/>
        </p:nvSpPr>
        <p:spPr>
          <a:xfrm>
            <a:off x="10785980" y="6398052"/>
            <a:ext cx="462116" cy="408623"/>
          </a:xfrm>
          <a:prstGeom prst="roundRect">
            <a:avLst/>
          </a:prstGeom>
          <a:blipFill>
            <a:blip r:embed="rId3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8" name="Rectangle: Rounded Corners 47">
            <a:hlinkClick r:id="rId39" action="ppaction://hlinksldjump" highlightClick="1"/>
            <a:hlinkHover r:id="" action="ppaction://noaction" highlightClick="1"/>
            <a:extLst>
              <a:ext uri="{FF2B5EF4-FFF2-40B4-BE49-F238E27FC236}">
                <a16:creationId xmlns:a16="http://schemas.microsoft.com/office/drawing/2014/main" id="{6C63DA0B-4270-91E4-993D-AE78700D7E60}"/>
              </a:ext>
            </a:extLst>
          </p:cNvPr>
          <p:cNvSpPr/>
          <p:nvPr/>
        </p:nvSpPr>
        <p:spPr>
          <a:xfrm>
            <a:off x="11488986" y="6398052"/>
            <a:ext cx="462116" cy="408623"/>
          </a:xfrm>
          <a:prstGeom prst="roundRect">
            <a:avLst/>
          </a:prstGeom>
          <a:blipFill>
            <a:blip r:embed="rId4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Tree>
    <p:extLst>
      <p:ext uri="{BB962C8B-B14F-4D97-AF65-F5344CB8AC3E}">
        <p14:creationId xmlns:p14="http://schemas.microsoft.com/office/powerpoint/2010/main" val="1200688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E6ABE4FE-7505-8100-FD1D-A4EF939A15C3}"/>
              </a:ext>
            </a:extLst>
          </p:cNvPr>
          <p:cNvSpPr/>
          <p:nvPr/>
        </p:nvSpPr>
        <p:spPr>
          <a:xfrm>
            <a:off x="-1676400" y="6345026"/>
            <a:ext cx="20513040" cy="516194"/>
          </a:xfrm>
          <a:custGeom>
            <a:avLst/>
            <a:gdLst>
              <a:gd name="connsiteX0" fmla="*/ 0 w 12192000"/>
              <a:gd name="connsiteY0" fmla="*/ 0 h 516194"/>
              <a:gd name="connsiteX1" fmla="*/ 4971173 w 12192000"/>
              <a:gd name="connsiteY1" fmla="*/ 0 h 516194"/>
              <a:gd name="connsiteX2" fmla="*/ 4993946 w 12192000"/>
              <a:gd name="connsiteY2" fmla="*/ 34573 h 516194"/>
              <a:gd name="connsiteX3" fmla="*/ 4994692 w 12192000"/>
              <a:gd name="connsiteY3" fmla="*/ 34676 h 516194"/>
              <a:gd name="connsiteX4" fmla="*/ 5001991 w 12192000"/>
              <a:gd name="connsiteY4" fmla="*/ 45502 h 516194"/>
              <a:gd name="connsiteX5" fmla="*/ 5027931 w 12192000"/>
              <a:gd name="connsiteY5" fmla="*/ 56246 h 516194"/>
              <a:gd name="connsiteX6" fmla="*/ 5061733 w 12192000"/>
              <a:gd name="connsiteY6" fmla="*/ 33841 h 516194"/>
              <a:gd name="connsiteX7" fmla="*/ 5062092 w 12192000"/>
              <a:gd name="connsiteY7" fmla="*/ 32683 h 516194"/>
              <a:gd name="connsiteX8" fmla="*/ 5062910 w 12192000"/>
              <a:gd name="connsiteY8" fmla="*/ 32847 h 516194"/>
              <a:gd name="connsiteX9" fmla="*/ 5062942 w 12192000"/>
              <a:gd name="connsiteY9" fmla="*/ 33016 h 516194"/>
              <a:gd name="connsiteX10" fmla="*/ 5084690 w 12192000"/>
              <a:gd name="connsiteY10" fmla="*/ 0 h 516194"/>
              <a:gd name="connsiteX11" fmla="*/ 12192000 w 12192000"/>
              <a:gd name="connsiteY11" fmla="*/ 0 h 516194"/>
              <a:gd name="connsiteX12" fmla="*/ 12192000 w 12192000"/>
              <a:gd name="connsiteY12" fmla="*/ 516194 h 516194"/>
              <a:gd name="connsiteX13" fmla="*/ 0 w 12192000"/>
              <a:gd name="connsiteY13" fmla="*/ 516194 h 51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16194">
                <a:moveTo>
                  <a:pt x="0" y="0"/>
                </a:moveTo>
                <a:lnTo>
                  <a:pt x="4971173" y="0"/>
                </a:lnTo>
                <a:lnTo>
                  <a:pt x="4993946" y="34573"/>
                </a:lnTo>
                <a:lnTo>
                  <a:pt x="4994692" y="34676"/>
                </a:lnTo>
                <a:lnTo>
                  <a:pt x="5001991" y="45502"/>
                </a:lnTo>
                <a:cubicBezTo>
                  <a:pt x="5008630" y="52140"/>
                  <a:pt x="5017801" y="56246"/>
                  <a:pt x="5027931" y="56246"/>
                </a:cubicBezTo>
                <a:cubicBezTo>
                  <a:pt x="5043126" y="56246"/>
                  <a:pt x="5056164" y="47008"/>
                  <a:pt x="5061733" y="33841"/>
                </a:cubicBezTo>
                <a:lnTo>
                  <a:pt x="5062092" y="32683"/>
                </a:lnTo>
                <a:lnTo>
                  <a:pt x="5062910" y="32847"/>
                </a:lnTo>
                <a:lnTo>
                  <a:pt x="5062942" y="33016"/>
                </a:lnTo>
                <a:lnTo>
                  <a:pt x="5084690" y="0"/>
                </a:lnTo>
                <a:lnTo>
                  <a:pt x="12192000" y="0"/>
                </a:lnTo>
                <a:lnTo>
                  <a:pt x="12192000" y="516194"/>
                </a:lnTo>
                <a:lnTo>
                  <a:pt x="0" y="516194"/>
                </a:lnTo>
                <a:close/>
              </a:path>
            </a:pathLst>
          </a:cu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7" name="Title 1">
            <a:extLst>
              <a:ext uri="{FF2B5EF4-FFF2-40B4-BE49-F238E27FC236}">
                <a16:creationId xmlns:a16="http://schemas.microsoft.com/office/drawing/2014/main" id="{01121CBD-4467-99F9-0A17-6C2A35959961}"/>
              </a:ext>
            </a:extLst>
          </p:cNvPr>
          <p:cNvSpPr txBox="1">
            <a:spLocks/>
          </p:cNvSpPr>
          <p:nvPr/>
        </p:nvSpPr>
        <p:spPr>
          <a:xfrm>
            <a:off x="0" y="0"/>
            <a:ext cx="5337685" cy="516194"/>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latin typeface="Arial Rounded MT Bold" panose="020F0704030504030204" pitchFamily="34" charset="0"/>
              </a:rPr>
              <a:t>EDA  &amp; Data Visualisation</a:t>
            </a:r>
          </a:p>
        </p:txBody>
      </p:sp>
      <p:sp>
        <p:nvSpPr>
          <p:cNvPr id="2" name="Rectangle: Rounded Corners 1">
            <a:hlinkClick r:id="rId2" action="ppaction://hlinksldjump" highlightClick="1"/>
            <a:hlinkHover r:id="" action="ppaction://noaction" highlightClick="1"/>
            <a:extLst>
              <a:ext uri="{FF2B5EF4-FFF2-40B4-BE49-F238E27FC236}">
                <a16:creationId xmlns:a16="http://schemas.microsoft.com/office/drawing/2014/main" id="{D9947710-FF71-B288-F047-7CB730CF6312}"/>
              </a:ext>
            </a:extLst>
          </p:cNvPr>
          <p:cNvSpPr/>
          <p:nvPr/>
        </p:nvSpPr>
        <p:spPr>
          <a:xfrm>
            <a:off x="5181599" y="81280"/>
            <a:ext cx="487681" cy="373954"/>
          </a:xfrm>
          <a:prstGeom prst="roundRect">
            <a:avLst/>
          </a:prstGeom>
          <a:blipFill>
            <a:blip r:embed="rId3">
              <a:extLst>
                <a:ext uri="{BEBA8EAE-BF5A-486C-A8C5-ECC9F3942E4B}">
                  <a14:imgProps xmlns:a14="http://schemas.microsoft.com/office/drawing/2010/main">
                    <a14:imgLayer r:embed="rId4">
                      <a14:imgEffect>
                        <a14:artisticPhotocopy/>
                      </a14:imgEffect>
                    </a14:imgLayer>
                  </a14:imgProps>
                </a:ext>
              </a:extLst>
            </a:blip>
            <a:stretch>
              <a:fillRect l="-11689" t="-29746" r="-8013" b="-8290"/>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IN"/>
          </a:p>
        </p:txBody>
      </p:sp>
      <p:pic>
        <p:nvPicPr>
          <p:cNvPr id="33" name="Picture 32">
            <a:extLst>
              <a:ext uri="{FF2B5EF4-FFF2-40B4-BE49-F238E27FC236}">
                <a16:creationId xmlns:a16="http://schemas.microsoft.com/office/drawing/2014/main" id="{EBF5F18C-C573-34BE-4D51-5F455466EE32}"/>
              </a:ext>
            </a:extLst>
          </p:cNvPr>
          <p:cNvPicPr>
            <a:picLocks noChangeAspect="1"/>
          </p:cNvPicPr>
          <p:nvPr/>
        </p:nvPicPr>
        <p:blipFill rotWithShape="1">
          <a:blip r:embed="rId5"/>
          <a:srcRect r="49395"/>
          <a:stretch/>
        </p:blipFill>
        <p:spPr>
          <a:xfrm>
            <a:off x="7692817" y="176817"/>
            <a:ext cx="4298533" cy="17465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pic>
        <p:nvPicPr>
          <p:cNvPr id="35" name="Picture 34">
            <a:extLst>
              <a:ext uri="{FF2B5EF4-FFF2-40B4-BE49-F238E27FC236}">
                <a16:creationId xmlns:a16="http://schemas.microsoft.com/office/drawing/2014/main" id="{7AF6B097-5B90-3D02-BDCF-8F1BC1563F86}"/>
              </a:ext>
            </a:extLst>
          </p:cNvPr>
          <p:cNvPicPr>
            <a:picLocks noChangeAspect="1"/>
          </p:cNvPicPr>
          <p:nvPr/>
        </p:nvPicPr>
        <p:blipFill>
          <a:blip r:embed="rId6"/>
          <a:stretch>
            <a:fillRect/>
          </a:stretch>
        </p:blipFill>
        <p:spPr>
          <a:xfrm>
            <a:off x="65135" y="3969839"/>
            <a:ext cx="7716475" cy="2365027"/>
          </a:xfrm>
          <a:prstGeom prst="rect">
            <a:avLst/>
          </a:prstGeom>
        </p:spPr>
      </p:pic>
      <p:pic>
        <p:nvPicPr>
          <p:cNvPr id="36" name="Picture 35">
            <a:extLst>
              <a:ext uri="{FF2B5EF4-FFF2-40B4-BE49-F238E27FC236}">
                <a16:creationId xmlns:a16="http://schemas.microsoft.com/office/drawing/2014/main" id="{EC6E7CC4-C3DA-5F8D-181D-6198BB1A44D8}"/>
              </a:ext>
            </a:extLst>
          </p:cNvPr>
          <p:cNvPicPr>
            <a:picLocks noChangeAspect="1"/>
          </p:cNvPicPr>
          <p:nvPr/>
        </p:nvPicPr>
        <p:blipFill rotWithShape="1">
          <a:blip r:embed="rId5"/>
          <a:srcRect l="50143"/>
          <a:stretch/>
        </p:blipFill>
        <p:spPr>
          <a:xfrm>
            <a:off x="7664114" y="2088731"/>
            <a:ext cx="4298533" cy="18211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pic>
        <p:nvPicPr>
          <p:cNvPr id="40" name="Picture 39">
            <a:extLst>
              <a:ext uri="{FF2B5EF4-FFF2-40B4-BE49-F238E27FC236}">
                <a16:creationId xmlns:a16="http://schemas.microsoft.com/office/drawing/2014/main" id="{1FBE1215-EFF7-B856-27EB-93BDE3AE8018}"/>
              </a:ext>
            </a:extLst>
          </p:cNvPr>
          <p:cNvPicPr>
            <a:picLocks noChangeAspect="1"/>
          </p:cNvPicPr>
          <p:nvPr/>
        </p:nvPicPr>
        <p:blipFill>
          <a:blip r:embed="rId7"/>
          <a:stretch>
            <a:fillRect/>
          </a:stretch>
        </p:blipFill>
        <p:spPr>
          <a:xfrm>
            <a:off x="65135" y="500954"/>
            <a:ext cx="7523334" cy="34546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9" name="Picture 28">
            <a:extLst>
              <a:ext uri="{FF2B5EF4-FFF2-40B4-BE49-F238E27FC236}">
                <a16:creationId xmlns:a16="http://schemas.microsoft.com/office/drawing/2014/main" id="{D428BF08-62D2-7DA8-44E8-3D2B39AAB31E}"/>
              </a:ext>
            </a:extLst>
          </p:cNvPr>
          <p:cNvPicPr>
            <a:picLocks noChangeAspect="1"/>
          </p:cNvPicPr>
          <p:nvPr/>
        </p:nvPicPr>
        <p:blipFill>
          <a:blip r:embed="rId8"/>
          <a:stretch>
            <a:fillRect/>
          </a:stretch>
        </p:blipFill>
        <p:spPr>
          <a:xfrm>
            <a:off x="7846745" y="4075186"/>
            <a:ext cx="4280120" cy="2215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
        <p:nvSpPr>
          <p:cNvPr id="30" name="Rectangle: Rounded Corners 29">
            <a:hlinkClick r:id="rId9" action="ppaction://hlinksldjump" highlightClick="1"/>
            <a:hlinkHover r:id="" action="ppaction://noaction" highlightClick="1"/>
            <a:extLst>
              <a:ext uri="{FF2B5EF4-FFF2-40B4-BE49-F238E27FC236}">
                <a16:creationId xmlns:a16="http://schemas.microsoft.com/office/drawing/2014/main" id="{F22538B2-35E5-A947-DA95-18AD303C6D3E}"/>
              </a:ext>
            </a:extLst>
          </p:cNvPr>
          <p:cNvSpPr/>
          <p:nvPr/>
        </p:nvSpPr>
        <p:spPr>
          <a:xfrm>
            <a:off x="240890" y="6398052"/>
            <a:ext cx="462116" cy="408623"/>
          </a:xfrm>
          <a:prstGeom prst="roundRect">
            <a:avLst/>
          </a:prstGeom>
          <a:blipFill>
            <a:blip r:embed="rId1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1" name="Rectangle: Rounded Corners 30">
            <a:hlinkClick r:id="rId11" action="ppaction://hlinksldjump" highlightClick="1"/>
            <a:hlinkHover r:id="" action="ppaction://noaction" highlightClick="1"/>
            <a:extLst>
              <a:ext uri="{FF2B5EF4-FFF2-40B4-BE49-F238E27FC236}">
                <a16:creationId xmlns:a16="http://schemas.microsoft.com/office/drawing/2014/main" id="{DE0CCCD4-AD5F-B130-ED31-7127307B9F6D}"/>
              </a:ext>
            </a:extLst>
          </p:cNvPr>
          <p:cNvSpPr/>
          <p:nvPr/>
        </p:nvSpPr>
        <p:spPr>
          <a:xfrm>
            <a:off x="943896" y="6398052"/>
            <a:ext cx="462116" cy="408623"/>
          </a:xfrm>
          <a:prstGeom prst="roundRect">
            <a:avLst/>
          </a:prstGeom>
          <a:blipFill>
            <a:blip r:embed="rId1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dirty="0"/>
          </a:p>
        </p:txBody>
      </p:sp>
      <p:sp>
        <p:nvSpPr>
          <p:cNvPr id="32" name="Rectangle: Rounded Corners 31">
            <a:hlinkClick r:id="rId13" action="ppaction://hlinksldjump" highlightClick="1"/>
            <a:hlinkHover r:id="" action="ppaction://noaction" highlightClick="1"/>
            <a:extLst>
              <a:ext uri="{FF2B5EF4-FFF2-40B4-BE49-F238E27FC236}">
                <a16:creationId xmlns:a16="http://schemas.microsoft.com/office/drawing/2014/main" id="{F442B782-F03B-365A-FE19-201170A7294A}"/>
              </a:ext>
            </a:extLst>
          </p:cNvPr>
          <p:cNvSpPr/>
          <p:nvPr/>
        </p:nvSpPr>
        <p:spPr>
          <a:xfrm>
            <a:off x="1646902" y="6398052"/>
            <a:ext cx="462116" cy="408623"/>
          </a:xfrm>
          <a:prstGeom prst="roundRect">
            <a:avLst/>
          </a:prstGeom>
          <a:blipFill>
            <a:blip r:embed="rId14">
              <a:grayscl/>
              <a:extLst>
                <a:ext uri="{BEBA8EAE-BF5A-486C-A8C5-ECC9F3942E4B}">
                  <a14:imgProps xmlns:a14="http://schemas.microsoft.com/office/drawing/2010/main">
                    <a14:imgLayer r:embed="rId15">
                      <a14:imgEffect>
                        <a14:sharpenSoften amount="50000"/>
                      </a14:imgEffect>
                      <a14:imgEffect>
                        <a14:colorTemperature colorTemp="6000"/>
                      </a14:imgEffect>
                      <a14:imgEffect>
                        <a14:saturation sat="400000"/>
                      </a14:imgEffect>
                    </a14:imgLayer>
                  </a14:imgProps>
                </a:ext>
              </a:extLst>
            </a:blip>
            <a:srcRect/>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4" name="Rectangle: Rounded Corners 33">
            <a:hlinkClick r:id="rId16" action="ppaction://hlinksldjump" highlightClick="1"/>
            <a:hlinkHover r:id="" action="ppaction://noaction" highlightClick="1"/>
            <a:extLst>
              <a:ext uri="{FF2B5EF4-FFF2-40B4-BE49-F238E27FC236}">
                <a16:creationId xmlns:a16="http://schemas.microsoft.com/office/drawing/2014/main" id="{1398DD73-2FEC-0699-6E5B-EED68F366E51}"/>
              </a:ext>
            </a:extLst>
          </p:cNvPr>
          <p:cNvSpPr/>
          <p:nvPr/>
        </p:nvSpPr>
        <p:spPr>
          <a:xfrm>
            <a:off x="2349908" y="6398052"/>
            <a:ext cx="462116" cy="408623"/>
          </a:xfrm>
          <a:prstGeom prst="roundRect">
            <a:avLst/>
          </a:prstGeom>
          <a:blipFill>
            <a:blip r:embed="rId17"/>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7" name="Rectangle: Rounded Corners 36">
            <a:hlinkClick r:id="rId18" action="ppaction://hlinksldjump" highlightClick="1"/>
            <a:hlinkHover r:id="" action="ppaction://noaction" highlightClick="1"/>
            <a:extLst>
              <a:ext uri="{FF2B5EF4-FFF2-40B4-BE49-F238E27FC236}">
                <a16:creationId xmlns:a16="http://schemas.microsoft.com/office/drawing/2014/main" id="{9E78836C-2A03-1499-6113-254F59BF4A56}"/>
              </a:ext>
            </a:extLst>
          </p:cNvPr>
          <p:cNvSpPr/>
          <p:nvPr/>
        </p:nvSpPr>
        <p:spPr>
          <a:xfrm>
            <a:off x="3052914" y="6398052"/>
            <a:ext cx="462116" cy="408623"/>
          </a:xfrm>
          <a:prstGeom prst="roundRect">
            <a:avLst/>
          </a:prstGeom>
          <a:blipFill>
            <a:blip r:embed="rId19"/>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8" name="Rectangle: Rounded Corners 37">
            <a:hlinkClick r:id="rId20" action="ppaction://hlinksldjump" highlightClick="1"/>
            <a:hlinkHover r:id="" action="ppaction://noaction" highlightClick="1"/>
            <a:extLst>
              <a:ext uri="{FF2B5EF4-FFF2-40B4-BE49-F238E27FC236}">
                <a16:creationId xmlns:a16="http://schemas.microsoft.com/office/drawing/2014/main" id="{7FC0BCFE-B2EE-62BA-5399-DDC67F562A9F}"/>
              </a:ext>
            </a:extLst>
          </p:cNvPr>
          <p:cNvSpPr/>
          <p:nvPr/>
        </p:nvSpPr>
        <p:spPr>
          <a:xfrm>
            <a:off x="3755920" y="6398052"/>
            <a:ext cx="462116" cy="408623"/>
          </a:xfrm>
          <a:prstGeom prst="roundRect">
            <a:avLst/>
          </a:prstGeom>
          <a:blipFill>
            <a:blip r:embed="rId21"/>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9" name="Rectangle: Rounded Corners 38">
            <a:hlinkClick r:id="rId22" action="ppaction://hlinksldjump" highlightClick="1"/>
            <a:hlinkHover r:id="" action="ppaction://noaction" highlightClick="1"/>
            <a:extLst>
              <a:ext uri="{FF2B5EF4-FFF2-40B4-BE49-F238E27FC236}">
                <a16:creationId xmlns:a16="http://schemas.microsoft.com/office/drawing/2014/main" id="{3D104107-19C1-C83C-F55E-DF341A4A7FA1}"/>
              </a:ext>
            </a:extLst>
          </p:cNvPr>
          <p:cNvSpPr/>
          <p:nvPr/>
        </p:nvSpPr>
        <p:spPr>
          <a:xfrm>
            <a:off x="4458926" y="6398052"/>
            <a:ext cx="462116" cy="408623"/>
          </a:xfrm>
          <a:prstGeom prst="roundRect">
            <a:avLst/>
          </a:prstGeom>
          <a:blipFill>
            <a:blip r:embed="rId23"/>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1" name="Rectangle: Rounded Corners 40">
            <a:hlinkClick r:id="rId24" action="ppaction://hlinksldjump" highlightClick="1"/>
            <a:hlinkHover r:id="" action="ppaction://noaction" highlightClick="1"/>
            <a:extLst>
              <a:ext uri="{FF2B5EF4-FFF2-40B4-BE49-F238E27FC236}">
                <a16:creationId xmlns:a16="http://schemas.microsoft.com/office/drawing/2014/main" id="{CC55476B-58EB-BCE5-24EE-23A12C5C71D7}"/>
              </a:ext>
            </a:extLst>
          </p:cNvPr>
          <p:cNvSpPr/>
          <p:nvPr/>
        </p:nvSpPr>
        <p:spPr>
          <a:xfrm>
            <a:off x="5161932" y="6398052"/>
            <a:ext cx="462116" cy="408623"/>
          </a:xfrm>
          <a:prstGeom prst="roundRect">
            <a:avLst/>
          </a:prstGeom>
          <a:blipFill>
            <a:blip r:embed="rId25"/>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2" name="Rectangle: Rounded Corners 41">
            <a:hlinkClick r:id="rId26" action="ppaction://hlinksldjump" highlightClick="1"/>
            <a:hlinkHover r:id="" action="ppaction://noaction" highlightClick="1"/>
            <a:extLst>
              <a:ext uri="{FF2B5EF4-FFF2-40B4-BE49-F238E27FC236}">
                <a16:creationId xmlns:a16="http://schemas.microsoft.com/office/drawing/2014/main" id="{5F5AF777-1B30-E2B3-E8A6-D0A82C6CB129}"/>
              </a:ext>
            </a:extLst>
          </p:cNvPr>
          <p:cNvSpPr/>
          <p:nvPr/>
        </p:nvSpPr>
        <p:spPr>
          <a:xfrm>
            <a:off x="5864938" y="6398052"/>
            <a:ext cx="462116" cy="408623"/>
          </a:xfrm>
          <a:prstGeom prst="roundRect">
            <a:avLst/>
          </a:prstGeom>
          <a:blipFill>
            <a:blip r:embed="rId27"/>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3" name="Rectangle: Rounded Corners 42">
            <a:hlinkClick r:id="rId2" action="ppaction://hlinksldjump" highlightClick="1"/>
            <a:hlinkHover r:id="" action="ppaction://noaction" highlightClick="1"/>
            <a:extLst>
              <a:ext uri="{FF2B5EF4-FFF2-40B4-BE49-F238E27FC236}">
                <a16:creationId xmlns:a16="http://schemas.microsoft.com/office/drawing/2014/main" id="{0569B009-2ACB-AC65-78A1-B85AF1CDFC23}"/>
              </a:ext>
            </a:extLst>
          </p:cNvPr>
          <p:cNvSpPr/>
          <p:nvPr/>
        </p:nvSpPr>
        <p:spPr>
          <a:xfrm>
            <a:off x="6567944" y="6398052"/>
            <a:ext cx="462116" cy="408623"/>
          </a:xfrm>
          <a:prstGeom prst="roundRect">
            <a:avLst/>
          </a:prstGeom>
          <a:blipFill>
            <a:blip r:embed="rId2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4" name="Rectangle: Rounded Corners 43">
            <a:hlinkClick r:id="rId29" action="ppaction://hlinksldjump" highlightClick="1"/>
            <a:hlinkHover r:id="" action="ppaction://noaction" highlightClick="1"/>
            <a:extLst>
              <a:ext uri="{FF2B5EF4-FFF2-40B4-BE49-F238E27FC236}">
                <a16:creationId xmlns:a16="http://schemas.microsoft.com/office/drawing/2014/main" id="{BF1DC2BE-4CC9-FF8A-0FCB-796DD0C5BBB8}"/>
              </a:ext>
            </a:extLst>
          </p:cNvPr>
          <p:cNvSpPr/>
          <p:nvPr/>
        </p:nvSpPr>
        <p:spPr>
          <a:xfrm>
            <a:off x="7270950" y="6398052"/>
            <a:ext cx="462116" cy="408623"/>
          </a:xfrm>
          <a:prstGeom prst="roundRect">
            <a:avLst/>
          </a:prstGeom>
          <a:blipFill>
            <a:blip r:embed="rId3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5" name="Rectangle: Rounded Corners 44">
            <a:hlinkClick r:id="rId31" action="ppaction://hlinksldjump" highlightClick="1"/>
            <a:hlinkHover r:id="" action="ppaction://noaction" highlightClick="1"/>
            <a:extLst>
              <a:ext uri="{FF2B5EF4-FFF2-40B4-BE49-F238E27FC236}">
                <a16:creationId xmlns:a16="http://schemas.microsoft.com/office/drawing/2014/main" id="{B24E9E8D-FE7D-13CF-9BBC-08915A1D5FD9}"/>
              </a:ext>
            </a:extLst>
          </p:cNvPr>
          <p:cNvSpPr/>
          <p:nvPr/>
        </p:nvSpPr>
        <p:spPr>
          <a:xfrm>
            <a:off x="7973956" y="6398052"/>
            <a:ext cx="462116" cy="408623"/>
          </a:xfrm>
          <a:prstGeom prst="roundRect">
            <a:avLst/>
          </a:prstGeom>
          <a:blipFill>
            <a:blip r:embed="rId3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6" name="Rectangle: Rounded Corners 45">
            <a:hlinkClick r:id="rId33" action="ppaction://hlinksldjump" highlightClick="1"/>
            <a:hlinkHover r:id="" action="ppaction://noaction" highlightClick="1"/>
            <a:extLst>
              <a:ext uri="{FF2B5EF4-FFF2-40B4-BE49-F238E27FC236}">
                <a16:creationId xmlns:a16="http://schemas.microsoft.com/office/drawing/2014/main" id="{49D9F17B-B020-E4C7-CD0F-918E24D20369}"/>
              </a:ext>
            </a:extLst>
          </p:cNvPr>
          <p:cNvSpPr/>
          <p:nvPr/>
        </p:nvSpPr>
        <p:spPr>
          <a:xfrm>
            <a:off x="8676962" y="6398052"/>
            <a:ext cx="462116" cy="408623"/>
          </a:xfrm>
          <a:prstGeom prst="roundRect">
            <a:avLst/>
          </a:prstGeom>
          <a:blipFill>
            <a:blip r:embed="rId3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7" name="Rectangle: Rounded Corners 46">
            <a:hlinkClick r:id="rId35" action="ppaction://hlinksldjump" highlightClick="1"/>
            <a:hlinkHover r:id="" action="ppaction://noaction" highlightClick="1"/>
            <a:extLst>
              <a:ext uri="{FF2B5EF4-FFF2-40B4-BE49-F238E27FC236}">
                <a16:creationId xmlns:a16="http://schemas.microsoft.com/office/drawing/2014/main" id="{692E07B1-5B75-F1D0-B9CD-526F7579D5FC}"/>
              </a:ext>
            </a:extLst>
          </p:cNvPr>
          <p:cNvSpPr/>
          <p:nvPr/>
        </p:nvSpPr>
        <p:spPr>
          <a:xfrm>
            <a:off x="9379968" y="6398052"/>
            <a:ext cx="462116" cy="408623"/>
          </a:xfrm>
          <a:prstGeom prst="roundRect">
            <a:avLst/>
          </a:prstGeom>
          <a:blipFill>
            <a:blip r:embed="rId36"/>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8" name="Rectangle: Rounded Corners 47">
            <a:hlinkClick r:id="rId37" action="ppaction://hlinksldjump" highlightClick="1"/>
            <a:hlinkHover r:id="" action="ppaction://noaction" highlightClick="1"/>
            <a:extLst>
              <a:ext uri="{FF2B5EF4-FFF2-40B4-BE49-F238E27FC236}">
                <a16:creationId xmlns:a16="http://schemas.microsoft.com/office/drawing/2014/main" id="{5CBF9651-6C51-19A9-5046-752CAAD036F6}"/>
              </a:ext>
            </a:extLst>
          </p:cNvPr>
          <p:cNvSpPr/>
          <p:nvPr/>
        </p:nvSpPr>
        <p:spPr>
          <a:xfrm>
            <a:off x="10082974" y="6398052"/>
            <a:ext cx="462116" cy="408623"/>
          </a:xfrm>
          <a:prstGeom prst="roundRect">
            <a:avLst/>
          </a:prstGeom>
          <a:blipFill>
            <a:blip r:embed="rId3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9" name="Rectangle: Rounded Corners 48">
            <a:hlinkClick r:id="rId39" action="ppaction://hlinksldjump" highlightClick="1"/>
            <a:hlinkHover r:id="" action="ppaction://noaction" highlightClick="1"/>
            <a:extLst>
              <a:ext uri="{FF2B5EF4-FFF2-40B4-BE49-F238E27FC236}">
                <a16:creationId xmlns:a16="http://schemas.microsoft.com/office/drawing/2014/main" id="{9BCE3D81-B35C-0341-EB55-154652E17B0B}"/>
              </a:ext>
            </a:extLst>
          </p:cNvPr>
          <p:cNvSpPr/>
          <p:nvPr/>
        </p:nvSpPr>
        <p:spPr>
          <a:xfrm>
            <a:off x="10785980" y="6398052"/>
            <a:ext cx="462116" cy="408623"/>
          </a:xfrm>
          <a:prstGeom prst="roundRect">
            <a:avLst/>
          </a:prstGeom>
          <a:blipFill>
            <a:blip r:embed="rId4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0" name="Rectangle: Rounded Corners 49">
            <a:hlinkClick r:id="rId41" action="ppaction://hlinksldjump" highlightClick="1"/>
            <a:hlinkHover r:id="" action="ppaction://noaction" highlightClick="1"/>
            <a:extLst>
              <a:ext uri="{FF2B5EF4-FFF2-40B4-BE49-F238E27FC236}">
                <a16:creationId xmlns:a16="http://schemas.microsoft.com/office/drawing/2014/main" id="{08CC318D-D511-C4CB-36A0-82FD96E15B43}"/>
              </a:ext>
            </a:extLst>
          </p:cNvPr>
          <p:cNvSpPr/>
          <p:nvPr/>
        </p:nvSpPr>
        <p:spPr>
          <a:xfrm>
            <a:off x="11488986" y="6398052"/>
            <a:ext cx="462116" cy="408623"/>
          </a:xfrm>
          <a:prstGeom prst="roundRect">
            <a:avLst/>
          </a:prstGeom>
          <a:blipFill>
            <a:blip r:embed="rId4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Tree>
    <p:extLst>
      <p:ext uri="{BB962C8B-B14F-4D97-AF65-F5344CB8AC3E}">
        <p14:creationId xmlns:p14="http://schemas.microsoft.com/office/powerpoint/2010/main" val="3224071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par>
                                <p:cTn id="8" presetID="22" presetClass="entr" presetSubtype="4"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down)">
                                      <p:cBhvr>
                                        <p:cTn id="10" dur="500"/>
                                        <p:tgtEl>
                                          <p:spTgt spid="33"/>
                                        </p:tgtEl>
                                      </p:cBhvr>
                                    </p:animEffect>
                                  </p:childTnLst>
                                </p:cTn>
                              </p:par>
                              <p:par>
                                <p:cTn id="11" presetID="22" presetClass="entr" presetSubtype="4"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par>
                                <p:cTn id="14" presetID="22" presetClass="entr" presetSubtype="4"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down)">
                                      <p:cBhvr>
                                        <p:cTn id="16" dur="500"/>
                                        <p:tgtEl>
                                          <p:spTgt spid="29"/>
                                        </p:tgtEl>
                                      </p:cBhvr>
                                    </p:animEffect>
                                  </p:childTnLst>
                                </p:cTn>
                              </p:par>
                              <p:par>
                                <p:cTn id="17" presetID="22" presetClass="entr" presetSubtype="4"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down)">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888A11D-37D4-8BDE-DCFF-CFE76283028B}"/>
              </a:ext>
            </a:extLst>
          </p:cNvPr>
          <p:cNvSpPr/>
          <p:nvPr/>
        </p:nvSpPr>
        <p:spPr>
          <a:xfrm>
            <a:off x="-1447800" y="6341806"/>
            <a:ext cx="19552920" cy="516194"/>
          </a:xfrm>
          <a:custGeom>
            <a:avLst/>
            <a:gdLst>
              <a:gd name="connsiteX0" fmla="*/ 0 w 12192000"/>
              <a:gd name="connsiteY0" fmla="*/ 0 h 516194"/>
              <a:gd name="connsiteX1" fmla="*/ 5504573 w 12192000"/>
              <a:gd name="connsiteY1" fmla="*/ 0 h 516194"/>
              <a:gd name="connsiteX2" fmla="*/ 5527346 w 12192000"/>
              <a:gd name="connsiteY2" fmla="*/ 34573 h 516194"/>
              <a:gd name="connsiteX3" fmla="*/ 5528093 w 12192000"/>
              <a:gd name="connsiteY3" fmla="*/ 34676 h 516194"/>
              <a:gd name="connsiteX4" fmla="*/ 5535391 w 12192000"/>
              <a:gd name="connsiteY4" fmla="*/ 45502 h 516194"/>
              <a:gd name="connsiteX5" fmla="*/ 5561331 w 12192000"/>
              <a:gd name="connsiteY5" fmla="*/ 56246 h 516194"/>
              <a:gd name="connsiteX6" fmla="*/ 5595133 w 12192000"/>
              <a:gd name="connsiteY6" fmla="*/ 33841 h 516194"/>
              <a:gd name="connsiteX7" fmla="*/ 5595492 w 12192000"/>
              <a:gd name="connsiteY7" fmla="*/ 32683 h 516194"/>
              <a:gd name="connsiteX8" fmla="*/ 5596310 w 12192000"/>
              <a:gd name="connsiteY8" fmla="*/ 32847 h 516194"/>
              <a:gd name="connsiteX9" fmla="*/ 5596343 w 12192000"/>
              <a:gd name="connsiteY9" fmla="*/ 33016 h 516194"/>
              <a:gd name="connsiteX10" fmla="*/ 5618090 w 12192000"/>
              <a:gd name="connsiteY10" fmla="*/ 0 h 516194"/>
              <a:gd name="connsiteX11" fmla="*/ 12192000 w 12192000"/>
              <a:gd name="connsiteY11" fmla="*/ 0 h 516194"/>
              <a:gd name="connsiteX12" fmla="*/ 12192000 w 12192000"/>
              <a:gd name="connsiteY12" fmla="*/ 516194 h 516194"/>
              <a:gd name="connsiteX13" fmla="*/ 0 w 12192000"/>
              <a:gd name="connsiteY13" fmla="*/ 516194 h 51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16194">
                <a:moveTo>
                  <a:pt x="0" y="0"/>
                </a:moveTo>
                <a:lnTo>
                  <a:pt x="5504573" y="0"/>
                </a:lnTo>
                <a:lnTo>
                  <a:pt x="5527346" y="34573"/>
                </a:lnTo>
                <a:lnTo>
                  <a:pt x="5528093" y="34676"/>
                </a:lnTo>
                <a:lnTo>
                  <a:pt x="5535391" y="45502"/>
                </a:lnTo>
                <a:cubicBezTo>
                  <a:pt x="5542030" y="52140"/>
                  <a:pt x="5551201" y="56246"/>
                  <a:pt x="5561331" y="56246"/>
                </a:cubicBezTo>
                <a:cubicBezTo>
                  <a:pt x="5576527" y="56246"/>
                  <a:pt x="5589564" y="47008"/>
                  <a:pt x="5595133" y="33841"/>
                </a:cubicBezTo>
                <a:lnTo>
                  <a:pt x="5595492" y="32683"/>
                </a:lnTo>
                <a:lnTo>
                  <a:pt x="5596310" y="32847"/>
                </a:lnTo>
                <a:lnTo>
                  <a:pt x="5596343" y="33016"/>
                </a:lnTo>
                <a:lnTo>
                  <a:pt x="5618090" y="0"/>
                </a:lnTo>
                <a:lnTo>
                  <a:pt x="12192000" y="0"/>
                </a:lnTo>
                <a:lnTo>
                  <a:pt x="12192000" y="516194"/>
                </a:lnTo>
                <a:lnTo>
                  <a:pt x="0" y="516194"/>
                </a:lnTo>
                <a:close/>
              </a:path>
            </a:pathLst>
          </a:cu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7" name="Title 1">
            <a:extLst>
              <a:ext uri="{FF2B5EF4-FFF2-40B4-BE49-F238E27FC236}">
                <a16:creationId xmlns:a16="http://schemas.microsoft.com/office/drawing/2014/main" id="{6EAFF97E-504E-6F60-4E66-AE8FD8A2CFEB}"/>
              </a:ext>
            </a:extLst>
          </p:cNvPr>
          <p:cNvSpPr txBox="1">
            <a:spLocks/>
          </p:cNvSpPr>
          <p:nvPr/>
        </p:nvSpPr>
        <p:spPr>
          <a:xfrm>
            <a:off x="1" y="0"/>
            <a:ext cx="3058160" cy="516194"/>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err="1">
                <a:latin typeface="Arial Rounded MT Bold" panose="020F0704030504030204" pitchFamily="34" charset="0"/>
              </a:rPr>
              <a:t>Preprocessing</a:t>
            </a:r>
            <a:endParaRPr lang="en-IN" sz="3200" dirty="0">
              <a:latin typeface="Arial Rounded MT Bold" panose="020F0704030504030204" pitchFamily="34" charset="0"/>
            </a:endParaRPr>
          </a:p>
        </p:txBody>
      </p:sp>
      <p:sp>
        <p:nvSpPr>
          <p:cNvPr id="28" name="Content Placeholder 30">
            <a:extLst>
              <a:ext uri="{FF2B5EF4-FFF2-40B4-BE49-F238E27FC236}">
                <a16:creationId xmlns:a16="http://schemas.microsoft.com/office/drawing/2014/main" id="{797E7F4A-803D-06FD-7A2B-52B43CA0863D}"/>
              </a:ext>
            </a:extLst>
          </p:cNvPr>
          <p:cNvSpPr txBox="1">
            <a:spLocks/>
          </p:cNvSpPr>
          <p:nvPr/>
        </p:nvSpPr>
        <p:spPr>
          <a:xfrm>
            <a:off x="0" y="533529"/>
            <a:ext cx="8837648" cy="15532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Imputation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rPr>
              <a:t>In ‘</a:t>
            </a:r>
            <a:r>
              <a:rPr lang="en-US" altLang="en-US" dirty="0" err="1">
                <a:latin typeface="Arial" panose="020B0604020202020204" pitchFamily="34" charset="0"/>
              </a:rPr>
              <a:t>onpromotion</a:t>
            </a:r>
            <a:r>
              <a:rPr lang="en-US" altLang="en-US" dirty="0">
                <a:latin typeface="Arial" panose="020B0604020202020204" pitchFamily="34" charset="0"/>
              </a:rPr>
              <a:t>’ column there are 21653354 null values.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Arial" panose="020B0604020202020204" pitchFamily="34" charset="0"/>
              </a:rPr>
              <a:t>replaced tho</a:t>
            </a:r>
            <a:r>
              <a:rPr lang="en-US" altLang="en-US" dirty="0">
                <a:latin typeface="Arial" panose="020B0604020202020204" pitchFamily="34" charset="0"/>
              </a:rPr>
              <a:t>se null values with mode(True) of ‘</a:t>
            </a:r>
            <a:r>
              <a:rPr lang="en-US" altLang="en-US" dirty="0" err="1">
                <a:latin typeface="Arial" panose="020B0604020202020204" pitchFamily="34" charset="0"/>
              </a:rPr>
              <a:t>onpromotion</a:t>
            </a:r>
            <a:r>
              <a:rPr lang="en-US" altLang="en-US" dirty="0">
                <a:latin typeface="Arial" panose="020B0604020202020204" pitchFamily="34" charset="0"/>
              </a:rPr>
              <a:t>’ column.</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29" name="Content Placeholder 30">
            <a:extLst>
              <a:ext uri="{FF2B5EF4-FFF2-40B4-BE49-F238E27FC236}">
                <a16:creationId xmlns:a16="http://schemas.microsoft.com/office/drawing/2014/main" id="{FA870491-EECF-410C-B578-5EB95C898419}"/>
              </a:ext>
            </a:extLst>
          </p:cNvPr>
          <p:cNvSpPr txBox="1">
            <a:spLocks/>
          </p:cNvSpPr>
          <p:nvPr/>
        </p:nvSpPr>
        <p:spPr>
          <a:xfrm>
            <a:off x="0" y="3429000"/>
            <a:ext cx="11669524" cy="113309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chemeClr val="tx1"/>
                </a:solidFill>
                <a:effectLst/>
                <a:latin typeface="Arial" panose="020B0604020202020204" pitchFamily="34" charset="0"/>
              </a:rPr>
              <a:t>Dummification</a:t>
            </a:r>
            <a:endParaRPr kumimoji="0" lang="en-US" altLang="en-US" b="1" i="0" u="none" strike="noStrike" cap="none" normalizeH="0" baseline="0" dirty="0">
              <a:ln>
                <a:noFill/>
              </a:ln>
              <a:solidFill>
                <a:schemeClr val="tx1"/>
              </a:solidFill>
              <a:effectLst/>
              <a:latin typeface="Arial" panose="020B0604020202020204" pitchFamily="34" charset="0"/>
            </a:endParaRPr>
          </a:p>
          <a:p>
            <a:pPr marL="342900" indent="-342900" algn="l" eaLnBrk="0" fontAlgn="base" hangingPunct="0">
              <a:lnSpc>
                <a:spcPct val="100000"/>
              </a:lnSpc>
              <a:spcBef>
                <a:spcPct val="0"/>
              </a:spcBef>
              <a:spcAft>
                <a:spcPct val="0"/>
              </a:spcAft>
              <a:buFont typeface="Arial" panose="020B0604020202020204" pitchFamily="34" charset="0"/>
              <a:buChar char="•"/>
            </a:pPr>
            <a:r>
              <a:rPr lang="en-US" altLang="en-US" dirty="0">
                <a:latin typeface="Arial" panose="020B0604020202020204" pitchFamily="34" charset="0"/>
              </a:rPr>
              <a:t>After Feature engineering and d</a:t>
            </a:r>
            <a:r>
              <a:rPr kumimoji="0" lang="en-US" altLang="en-US" i="0" u="none" strike="noStrike" cap="none" normalizeH="0" baseline="0" dirty="0">
                <a:ln>
                  <a:noFill/>
                </a:ln>
                <a:solidFill>
                  <a:schemeClr val="tx1"/>
                </a:solidFill>
                <a:effectLst/>
                <a:latin typeface="Arial" panose="020B0604020202020204" pitchFamily="34" charset="0"/>
              </a:rPr>
              <a:t>ropping unnecessary columns all </a:t>
            </a:r>
            <a:r>
              <a:rPr lang="en-US" altLang="en-US" dirty="0">
                <a:latin typeface="Arial" panose="020B0604020202020204" pitchFamily="34" charset="0"/>
              </a:rPr>
              <a:t>categorical columns are passed to </a:t>
            </a:r>
            <a:r>
              <a:rPr lang="en-US" altLang="en-US" dirty="0" err="1">
                <a:latin typeface="Arial" panose="020B0604020202020204" pitchFamily="34" charset="0"/>
              </a:rPr>
              <a:t>dummification</a:t>
            </a:r>
            <a:r>
              <a:rPr lang="en-US" altLang="en-US" dirty="0">
                <a:latin typeface="Arial" panose="020B0604020202020204" pitchFamily="34" charset="0"/>
              </a:rPr>
              <a:t> </a:t>
            </a:r>
            <a:r>
              <a:rPr lang="en-US" altLang="en-US" dirty="0" err="1">
                <a:latin typeface="Arial" panose="020B0604020202020204" pitchFamily="34" charset="0"/>
              </a:rPr>
              <a:t>inorder</a:t>
            </a:r>
            <a:r>
              <a:rPr lang="en-US" altLang="en-US" dirty="0">
                <a:latin typeface="Arial" panose="020B0604020202020204" pitchFamily="34" charset="0"/>
              </a:rPr>
              <a:t> convert to numerical data </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30" name="Content Placeholder 30">
            <a:extLst>
              <a:ext uri="{FF2B5EF4-FFF2-40B4-BE49-F238E27FC236}">
                <a16:creationId xmlns:a16="http://schemas.microsoft.com/office/drawing/2014/main" id="{324956F8-295B-AAA8-7964-32D0426DE431}"/>
              </a:ext>
            </a:extLst>
          </p:cNvPr>
          <p:cNvSpPr txBox="1">
            <a:spLocks/>
          </p:cNvSpPr>
          <p:nvPr/>
        </p:nvSpPr>
        <p:spPr>
          <a:xfrm>
            <a:off x="2255434" y="2086744"/>
            <a:ext cx="10119446" cy="15532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Dropping unnecessary columns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rPr>
              <a:t>After Feature engineering high cardinal columns ('date','locationId','item_id','state','class','week','quarter','day_of_week’) are dropped.</a:t>
            </a:r>
          </a:p>
        </p:txBody>
      </p:sp>
      <p:sp>
        <p:nvSpPr>
          <p:cNvPr id="31" name="Rectangle: Rounded Corners 30">
            <a:hlinkClick r:id="rId2" action="ppaction://hlinksldjump" highlightClick="1"/>
            <a:hlinkHover r:id="" action="ppaction://noaction" highlightClick="1"/>
            <a:extLst>
              <a:ext uri="{FF2B5EF4-FFF2-40B4-BE49-F238E27FC236}">
                <a16:creationId xmlns:a16="http://schemas.microsoft.com/office/drawing/2014/main" id="{C11EC5C1-45DF-4024-A0D8-36CF0A088573}"/>
              </a:ext>
            </a:extLst>
          </p:cNvPr>
          <p:cNvSpPr/>
          <p:nvPr/>
        </p:nvSpPr>
        <p:spPr>
          <a:xfrm>
            <a:off x="240890" y="6398052"/>
            <a:ext cx="462116" cy="408623"/>
          </a:xfrm>
          <a:prstGeom prst="roundRect">
            <a:avLst/>
          </a:prstGeom>
          <a:blipFill>
            <a:blip r:embed="rId3"/>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2" name="Rectangle: Rounded Corners 31">
            <a:hlinkClick r:id="rId4" action="ppaction://hlinksldjump" highlightClick="1"/>
            <a:hlinkHover r:id="" action="ppaction://noaction" highlightClick="1"/>
            <a:extLst>
              <a:ext uri="{FF2B5EF4-FFF2-40B4-BE49-F238E27FC236}">
                <a16:creationId xmlns:a16="http://schemas.microsoft.com/office/drawing/2014/main" id="{C41AB235-A967-7CEF-F697-DA1A08622FCB}"/>
              </a:ext>
            </a:extLst>
          </p:cNvPr>
          <p:cNvSpPr/>
          <p:nvPr/>
        </p:nvSpPr>
        <p:spPr>
          <a:xfrm>
            <a:off x="943896" y="6398052"/>
            <a:ext cx="462116" cy="408623"/>
          </a:xfrm>
          <a:prstGeom prst="roundRect">
            <a:avLst/>
          </a:prstGeom>
          <a:blipFill>
            <a:blip r:embed="rId5"/>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dirty="0"/>
          </a:p>
        </p:txBody>
      </p:sp>
      <p:sp>
        <p:nvSpPr>
          <p:cNvPr id="33" name="Rectangle: Rounded Corners 32">
            <a:hlinkClick r:id="rId6" action="ppaction://hlinksldjump" highlightClick="1"/>
            <a:hlinkHover r:id="" action="ppaction://noaction" highlightClick="1"/>
            <a:extLst>
              <a:ext uri="{FF2B5EF4-FFF2-40B4-BE49-F238E27FC236}">
                <a16:creationId xmlns:a16="http://schemas.microsoft.com/office/drawing/2014/main" id="{80C010E5-1165-07C3-81EA-AA7A185B7954}"/>
              </a:ext>
            </a:extLst>
          </p:cNvPr>
          <p:cNvSpPr/>
          <p:nvPr/>
        </p:nvSpPr>
        <p:spPr>
          <a:xfrm>
            <a:off x="1646902" y="6398052"/>
            <a:ext cx="462116" cy="408623"/>
          </a:xfrm>
          <a:prstGeom prst="roundRect">
            <a:avLst/>
          </a:prstGeom>
          <a:blipFill>
            <a:blip r:embed="rId7">
              <a:grayscl/>
              <a:extLst>
                <a:ext uri="{BEBA8EAE-BF5A-486C-A8C5-ECC9F3942E4B}">
                  <a14:imgProps xmlns:a14="http://schemas.microsoft.com/office/drawing/2010/main">
                    <a14:imgLayer r:embed="rId8">
                      <a14:imgEffect>
                        <a14:sharpenSoften amount="50000"/>
                      </a14:imgEffect>
                      <a14:imgEffect>
                        <a14:colorTemperature colorTemp="6000"/>
                      </a14:imgEffect>
                      <a14:imgEffect>
                        <a14:saturation sat="400000"/>
                      </a14:imgEffect>
                    </a14:imgLayer>
                  </a14:imgProps>
                </a:ext>
              </a:extLst>
            </a:blip>
            <a:srcRect/>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4" name="Rectangle: Rounded Corners 33">
            <a:hlinkClick r:id="rId9" action="ppaction://hlinksldjump" highlightClick="1"/>
            <a:hlinkHover r:id="" action="ppaction://noaction" highlightClick="1"/>
            <a:extLst>
              <a:ext uri="{FF2B5EF4-FFF2-40B4-BE49-F238E27FC236}">
                <a16:creationId xmlns:a16="http://schemas.microsoft.com/office/drawing/2014/main" id="{8C258FE6-531F-DF21-BC9B-D2C3096DC21C}"/>
              </a:ext>
            </a:extLst>
          </p:cNvPr>
          <p:cNvSpPr/>
          <p:nvPr/>
        </p:nvSpPr>
        <p:spPr>
          <a:xfrm>
            <a:off x="2349908" y="6398052"/>
            <a:ext cx="462116" cy="408623"/>
          </a:xfrm>
          <a:prstGeom prst="roundRect">
            <a:avLst/>
          </a:prstGeom>
          <a:blipFill>
            <a:blip r:embed="rId1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5" name="Rectangle: Rounded Corners 34">
            <a:hlinkClick r:id="rId11" action="ppaction://hlinksldjump" highlightClick="1"/>
            <a:hlinkHover r:id="" action="ppaction://noaction" highlightClick="1"/>
            <a:extLst>
              <a:ext uri="{FF2B5EF4-FFF2-40B4-BE49-F238E27FC236}">
                <a16:creationId xmlns:a16="http://schemas.microsoft.com/office/drawing/2014/main" id="{F9FEE57D-B784-8279-8CF5-72E9C779C082}"/>
              </a:ext>
            </a:extLst>
          </p:cNvPr>
          <p:cNvSpPr/>
          <p:nvPr/>
        </p:nvSpPr>
        <p:spPr>
          <a:xfrm>
            <a:off x="3052914" y="6398052"/>
            <a:ext cx="462116" cy="408623"/>
          </a:xfrm>
          <a:prstGeom prst="roundRect">
            <a:avLst/>
          </a:prstGeom>
          <a:blipFill>
            <a:blip r:embed="rId1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6" name="Rectangle: Rounded Corners 35">
            <a:hlinkClick r:id="rId13" action="ppaction://hlinksldjump" highlightClick="1"/>
            <a:hlinkHover r:id="" action="ppaction://noaction" highlightClick="1"/>
            <a:extLst>
              <a:ext uri="{FF2B5EF4-FFF2-40B4-BE49-F238E27FC236}">
                <a16:creationId xmlns:a16="http://schemas.microsoft.com/office/drawing/2014/main" id="{4A4EA9D2-61A3-B59D-AFA3-D9C8B06A5C42}"/>
              </a:ext>
            </a:extLst>
          </p:cNvPr>
          <p:cNvSpPr/>
          <p:nvPr/>
        </p:nvSpPr>
        <p:spPr>
          <a:xfrm>
            <a:off x="3755920" y="6398052"/>
            <a:ext cx="462116" cy="408623"/>
          </a:xfrm>
          <a:prstGeom prst="roundRect">
            <a:avLst/>
          </a:prstGeom>
          <a:blipFill>
            <a:blip r:embed="rId1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7" name="Rectangle: Rounded Corners 36">
            <a:hlinkClick r:id="rId15" action="ppaction://hlinksldjump" highlightClick="1"/>
            <a:hlinkHover r:id="" action="ppaction://noaction" highlightClick="1"/>
            <a:extLst>
              <a:ext uri="{FF2B5EF4-FFF2-40B4-BE49-F238E27FC236}">
                <a16:creationId xmlns:a16="http://schemas.microsoft.com/office/drawing/2014/main" id="{92136FA8-950A-C377-4403-060F9E80BED3}"/>
              </a:ext>
            </a:extLst>
          </p:cNvPr>
          <p:cNvSpPr/>
          <p:nvPr/>
        </p:nvSpPr>
        <p:spPr>
          <a:xfrm>
            <a:off x="4458926" y="6398052"/>
            <a:ext cx="462116" cy="408623"/>
          </a:xfrm>
          <a:prstGeom prst="roundRect">
            <a:avLst/>
          </a:prstGeom>
          <a:blipFill>
            <a:blip r:embed="rId1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8" name="Rectangle: Rounded Corners 37">
            <a:hlinkClick r:id="rId17" action="ppaction://hlinksldjump" highlightClick="1"/>
            <a:hlinkHover r:id="" action="ppaction://noaction" highlightClick="1"/>
            <a:extLst>
              <a:ext uri="{FF2B5EF4-FFF2-40B4-BE49-F238E27FC236}">
                <a16:creationId xmlns:a16="http://schemas.microsoft.com/office/drawing/2014/main" id="{21F12710-11B9-BFC6-318A-BC76642BBA24}"/>
              </a:ext>
            </a:extLst>
          </p:cNvPr>
          <p:cNvSpPr/>
          <p:nvPr/>
        </p:nvSpPr>
        <p:spPr>
          <a:xfrm>
            <a:off x="5161932" y="6398052"/>
            <a:ext cx="462116" cy="408623"/>
          </a:xfrm>
          <a:prstGeom prst="roundRect">
            <a:avLst/>
          </a:prstGeom>
          <a:blipFill>
            <a:blip r:embed="rId1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9" name="Rectangle: Rounded Corners 38">
            <a:hlinkClick r:id="rId19" action="ppaction://hlinksldjump" highlightClick="1"/>
            <a:hlinkHover r:id="" action="ppaction://noaction" highlightClick="1"/>
            <a:extLst>
              <a:ext uri="{FF2B5EF4-FFF2-40B4-BE49-F238E27FC236}">
                <a16:creationId xmlns:a16="http://schemas.microsoft.com/office/drawing/2014/main" id="{69CE7620-D163-26D8-3473-688202AA1BB4}"/>
              </a:ext>
            </a:extLst>
          </p:cNvPr>
          <p:cNvSpPr/>
          <p:nvPr/>
        </p:nvSpPr>
        <p:spPr>
          <a:xfrm>
            <a:off x="5864938" y="6398052"/>
            <a:ext cx="462116" cy="408623"/>
          </a:xfrm>
          <a:prstGeom prst="roundRect">
            <a:avLst/>
          </a:prstGeom>
          <a:blipFill>
            <a:blip r:embed="rId2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0" name="Rectangle: Rounded Corners 39">
            <a:hlinkClick r:id="rId21" action="ppaction://hlinksldjump" highlightClick="1"/>
            <a:hlinkHover r:id="" action="ppaction://noaction" highlightClick="1"/>
            <a:extLst>
              <a:ext uri="{FF2B5EF4-FFF2-40B4-BE49-F238E27FC236}">
                <a16:creationId xmlns:a16="http://schemas.microsoft.com/office/drawing/2014/main" id="{9E009450-513F-09AF-F468-349B3D82BD3B}"/>
              </a:ext>
            </a:extLst>
          </p:cNvPr>
          <p:cNvSpPr/>
          <p:nvPr/>
        </p:nvSpPr>
        <p:spPr>
          <a:xfrm>
            <a:off x="6567944" y="6398052"/>
            <a:ext cx="462116" cy="408623"/>
          </a:xfrm>
          <a:prstGeom prst="roundRect">
            <a:avLst/>
          </a:prstGeom>
          <a:blipFill>
            <a:blip r:embed="rId2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1" name="Rectangle: Rounded Corners 40">
            <a:hlinkClick r:id="rId23" action="ppaction://hlinksldjump" highlightClick="1"/>
            <a:hlinkHover r:id="" action="ppaction://noaction" highlightClick="1"/>
            <a:extLst>
              <a:ext uri="{FF2B5EF4-FFF2-40B4-BE49-F238E27FC236}">
                <a16:creationId xmlns:a16="http://schemas.microsoft.com/office/drawing/2014/main" id="{C1EE6BF0-34E5-9A98-78E7-2C8D0ECE43C7}"/>
              </a:ext>
            </a:extLst>
          </p:cNvPr>
          <p:cNvSpPr/>
          <p:nvPr/>
        </p:nvSpPr>
        <p:spPr>
          <a:xfrm>
            <a:off x="7270950" y="6398052"/>
            <a:ext cx="462116" cy="408623"/>
          </a:xfrm>
          <a:prstGeom prst="roundRect">
            <a:avLst/>
          </a:prstGeom>
          <a:blipFill>
            <a:blip r:embed="rId2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2" name="Rectangle: Rounded Corners 41">
            <a:hlinkClick r:id="rId25" action="ppaction://hlinksldjump" highlightClick="1"/>
            <a:hlinkHover r:id="" action="ppaction://noaction" highlightClick="1"/>
            <a:extLst>
              <a:ext uri="{FF2B5EF4-FFF2-40B4-BE49-F238E27FC236}">
                <a16:creationId xmlns:a16="http://schemas.microsoft.com/office/drawing/2014/main" id="{3BED1654-46D5-2F24-0A83-CE283C91C119}"/>
              </a:ext>
            </a:extLst>
          </p:cNvPr>
          <p:cNvSpPr/>
          <p:nvPr/>
        </p:nvSpPr>
        <p:spPr>
          <a:xfrm>
            <a:off x="7973956" y="6398052"/>
            <a:ext cx="462116" cy="408623"/>
          </a:xfrm>
          <a:prstGeom prst="roundRect">
            <a:avLst/>
          </a:prstGeom>
          <a:blipFill>
            <a:blip r:embed="rId2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3" name="Rectangle: Rounded Corners 42">
            <a:hlinkClick r:id="rId27" action="ppaction://hlinksldjump" highlightClick="1"/>
            <a:hlinkHover r:id="" action="ppaction://noaction" highlightClick="1"/>
            <a:extLst>
              <a:ext uri="{FF2B5EF4-FFF2-40B4-BE49-F238E27FC236}">
                <a16:creationId xmlns:a16="http://schemas.microsoft.com/office/drawing/2014/main" id="{2EB63BEB-B99C-9322-9118-82D36D9A2EA4}"/>
              </a:ext>
            </a:extLst>
          </p:cNvPr>
          <p:cNvSpPr/>
          <p:nvPr/>
        </p:nvSpPr>
        <p:spPr>
          <a:xfrm>
            <a:off x="8676962" y="6398052"/>
            <a:ext cx="462116" cy="408623"/>
          </a:xfrm>
          <a:prstGeom prst="roundRect">
            <a:avLst/>
          </a:prstGeom>
          <a:blipFill>
            <a:blip r:embed="rId2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4" name="Rectangle: Rounded Corners 43">
            <a:hlinkClick r:id="rId29" action="ppaction://hlinksldjump" highlightClick="1"/>
            <a:hlinkHover r:id="" action="ppaction://noaction" highlightClick="1"/>
            <a:extLst>
              <a:ext uri="{FF2B5EF4-FFF2-40B4-BE49-F238E27FC236}">
                <a16:creationId xmlns:a16="http://schemas.microsoft.com/office/drawing/2014/main" id="{2A0DC5D1-B2DC-2332-025A-8F1B50809859}"/>
              </a:ext>
            </a:extLst>
          </p:cNvPr>
          <p:cNvSpPr/>
          <p:nvPr/>
        </p:nvSpPr>
        <p:spPr>
          <a:xfrm>
            <a:off x="9379968" y="6398052"/>
            <a:ext cx="462116" cy="408623"/>
          </a:xfrm>
          <a:prstGeom prst="roundRect">
            <a:avLst/>
          </a:prstGeom>
          <a:blipFill>
            <a:blip r:embed="rId30"/>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5" name="Rectangle: Rounded Corners 44">
            <a:hlinkClick r:id="rId31" action="ppaction://hlinksldjump" highlightClick="1"/>
            <a:hlinkHover r:id="" action="ppaction://noaction" highlightClick="1"/>
            <a:extLst>
              <a:ext uri="{FF2B5EF4-FFF2-40B4-BE49-F238E27FC236}">
                <a16:creationId xmlns:a16="http://schemas.microsoft.com/office/drawing/2014/main" id="{56F637A0-B839-DF63-4016-3EFB2B956674}"/>
              </a:ext>
            </a:extLst>
          </p:cNvPr>
          <p:cNvSpPr/>
          <p:nvPr/>
        </p:nvSpPr>
        <p:spPr>
          <a:xfrm>
            <a:off x="10082974" y="6398052"/>
            <a:ext cx="462116" cy="408623"/>
          </a:xfrm>
          <a:prstGeom prst="roundRect">
            <a:avLst/>
          </a:prstGeom>
          <a:blipFill>
            <a:blip r:embed="rId3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6" name="Rectangle: Rounded Corners 45">
            <a:hlinkClick r:id="rId33" action="ppaction://hlinksldjump" highlightClick="1"/>
            <a:hlinkHover r:id="" action="ppaction://noaction" highlightClick="1"/>
            <a:extLst>
              <a:ext uri="{FF2B5EF4-FFF2-40B4-BE49-F238E27FC236}">
                <a16:creationId xmlns:a16="http://schemas.microsoft.com/office/drawing/2014/main" id="{283BCD3B-03D7-8836-E915-5D5426E808A7}"/>
              </a:ext>
            </a:extLst>
          </p:cNvPr>
          <p:cNvSpPr/>
          <p:nvPr/>
        </p:nvSpPr>
        <p:spPr>
          <a:xfrm>
            <a:off x="10785980" y="6398052"/>
            <a:ext cx="462116" cy="408623"/>
          </a:xfrm>
          <a:prstGeom prst="roundRect">
            <a:avLst/>
          </a:prstGeom>
          <a:blipFill>
            <a:blip r:embed="rId3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7" name="Rectangle: Rounded Corners 46">
            <a:hlinkClick r:id="rId35" action="ppaction://hlinksldjump" highlightClick="1"/>
            <a:hlinkHover r:id="" action="ppaction://noaction" highlightClick="1"/>
            <a:extLst>
              <a:ext uri="{FF2B5EF4-FFF2-40B4-BE49-F238E27FC236}">
                <a16:creationId xmlns:a16="http://schemas.microsoft.com/office/drawing/2014/main" id="{75FFF68A-A9D6-6BD2-F933-4993272FA6D4}"/>
              </a:ext>
            </a:extLst>
          </p:cNvPr>
          <p:cNvSpPr/>
          <p:nvPr/>
        </p:nvSpPr>
        <p:spPr>
          <a:xfrm>
            <a:off x="11488986" y="6398052"/>
            <a:ext cx="462116" cy="408623"/>
          </a:xfrm>
          <a:prstGeom prst="roundRect">
            <a:avLst/>
          </a:prstGeom>
          <a:blipFill>
            <a:blip r:embed="rId3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8" name="Content Placeholder 30">
            <a:extLst>
              <a:ext uri="{FF2B5EF4-FFF2-40B4-BE49-F238E27FC236}">
                <a16:creationId xmlns:a16="http://schemas.microsoft.com/office/drawing/2014/main" id="{4068E1E7-AC1D-10F2-6457-0ADCBF17C33C}"/>
              </a:ext>
            </a:extLst>
          </p:cNvPr>
          <p:cNvSpPr txBox="1">
            <a:spLocks/>
          </p:cNvSpPr>
          <p:nvPr/>
        </p:nvSpPr>
        <p:spPr>
          <a:xfrm>
            <a:off x="2255434" y="4706983"/>
            <a:ext cx="9936566" cy="14093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Standardization</a:t>
            </a:r>
          </a:p>
          <a:p>
            <a:pPr marL="342900" indent="-342900" algn="l" eaLnBrk="0" fontAlgn="base" hangingPunct="0">
              <a:lnSpc>
                <a:spcPct val="100000"/>
              </a:lnSpc>
              <a:spcBef>
                <a:spcPct val="0"/>
              </a:spcBef>
              <a:spcAft>
                <a:spcPct val="0"/>
              </a:spcAft>
              <a:buFont typeface="Arial" panose="020B0604020202020204" pitchFamily="34" charset="0"/>
              <a:buChar char="•"/>
            </a:pPr>
            <a:r>
              <a:rPr lang="en-US" altLang="en-US" dirty="0">
                <a:latin typeface="Arial" panose="020B0604020202020204" pitchFamily="34" charset="0"/>
              </a:rPr>
              <a:t>After Feature engineering and d</a:t>
            </a:r>
            <a:r>
              <a:rPr kumimoji="0" lang="en-US" altLang="en-US" i="0" u="none" strike="noStrike" cap="none" normalizeH="0" baseline="0" dirty="0">
                <a:ln>
                  <a:noFill/>
                </a:ln>
                <a:solidFill>
                  <a:schemeClr val="tx1"/>
                </a:solidFill>
                <a:effectLst/>
                <a:latin typeface="Arial" panose="020B0604020202020204" pitchFamily="34" charset="0"/>
              </a:rPr>
              <a:t>ropping unnecessary columns all </a:t>
            </a:r>
            <a:r>
              <a:rPr lang="en-US" altLang="en-US" dirty="0">
                <a:latin typeface="Arial" panose="020B0604020202020204" pitchFamily="34" charset="0"/>
              </a:rPr>
              <a:t>numerical columns are s</a:t>
            </a:r>
            <a:r>
              <a:rPr kumimoji="0" lang="en-US" altLang="en-US" i="0" u="none" strike="noStrike" cap="none" normalizeH="0" baseline="0" dirty="0">
                <a:ln>
                  <a:noFill/>
                </a:ln>
                <a:solidFill>
                  <a:schemeClr val="tx1"/>
                </a:solidFill>
                <a:effectLst/>
                <a:latin typeface="Arial" panose="020B0604020202020204" pitchFamily="34" charset="0"/>
              </a:rPr>
              <a:t>tandardized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3672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32FE4305-9C0A-09EA-B8CB-9F2C4A149D08}"/>
              </a:ext>
            </a:extLst>
          </p:cNvPr>
          <p:cNvSpPr/>
          <p:nvPr/>
        </p:nvSpPr>
        <p:spPr>
          <a:xfrm>
            <a:off x="-6736080" y="6341806"/>
            <a:ext cx="23682960" cy="516194"/>
          </a:xfrm>
          <a:custGeom>
            <a:avLst/>
            <a:gdLst>
              <a:gd name="connsiteX0" fmla="*/ 0 w 12192000"/>
              <a:gd name="connsiteY0" fmla="*/ 0 h 516194"/>
              <a:gd name="connsiteX1" fmla="*/ 7622933 w 12192000"/>
              <a:gd name="connsiteY1" fmla="*/ 0 h 516194"/>
              <a:gd name="connsiteX2" fmla="*/ 7645706 w 12192000"/>
              <a:gd name="connsiteY2" fmla="*/ 34573 h 516194"/>
              <a:gd name="connsiteX3" fmla="*/ 7646452 w 12192000"/>
              <a:gd name="connsiteY3" fmla="*/ 34676 h 516194"/>
              <a:gd name="connsiteX4" fmla="*/ 7653751 w 12192000"/>
              <a:gd name="connsiteY4" fmla="*/ 45502 h 516194"/>
              <a:gd name="connsiteX5" fmla="*/ 7679691 w 12192000"/>
              <a:gd name="connsiteY5" fmla="*/ 56246 h 516194"/>
              <a:gd name="connsiteX6" fmla="*/ 7713493 w 12192000"/>
              <a:gd name="connsiteY6" fmla="*/ 33841 h 516194"/>
              <a:gd name="connsiteX7" fmla="*/ 7713852 w 12192000"/>
              <a:gd name="connsiteY7" fmla="*/ 32683 h 516194"/>
              <a:gd name="connsiteX8" fmla="*/ 7714670 w 12192000"/>
              <a:gd name="connsiteY8" fmla="*/ 32847 h 516194"/>
              <a:gd name="connsiteX9" fmla="*/ 7714702 w 12192000"/>
              <a:gd name="connsiteY9" fmla="*/ 33016 h 516194"/>
              <a:gd name="connsiteX10" fmla="*/ 7736449 w 12192000"/>
              <a:gd name="connsiteY10" fmla="*/ 0 h 516194"/>
              <a:gd name="connsiteX11" fmla="*/ 12192000 w 12192000"/>
              <a:gd name="connsiteY11" fmla="*/ 0 h 516194"/>
              <a:gd name="connsiteX12" fmla="*/ 12192000 w 12192000"/>
              <a:gd name="connsiteY12" fmla="*/ 516194 h 516194"/>
              <a:gd name="connsiteX13" fmla="*/ 0 w 12192000"/>
              <a:gd name="connsiteY13" fmla="*/ 516194 h 51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16194">
                <a:moveTo>
                  <a:pt x="0" y="0"/>
                </a:moveTo>
                <a:lnTo>
                  <a:pt x="7622933" y="0"/>
                </a:lnTo>
                <a:lnTo>
                  <a:pt x="7645706" y="34573"/>
                </a:lnTo>
                <a:lnTo>
                  <a:pt x="7646452" y="34676"/>
                </a:lnTo>
                <a:lnTo>
                  <a:pt x="7653751" y="45502"/>
                </a:lnTo>
                <a:cubicBezTo>
                  <a:pt x="7660390" y="52140"/>
                  <a:pt x="7669561" y="56246"/>
                  <a:pt x="7679691" y="56246"/>
                </a:cubicBezTo>
                <a:cubicBezTo>
                  <a:pt x="7694886" y="56246"/>
                  <a:pt x="7707924" y="47008"/>
                  <a:pt x="7713493" y="33841"/>
                </a:cubicBezTo>
                <a:lnTo>
                  <a:pt x="7713852" y="32683"/>
                </a:lnTo>
                <a:lnTo>
                  <a:pt x="7714670" y="32847"/>
                </a:lnTo>
                <a:lnTo>
                  <a:pt x="7714702" y="33016"/>
                </a:lnTo>
                <a:lnTo>
                  <a:pt x="7736449" y="0"/>
                </a:lnTo>
                <a:lnTo>
                  <a:pt x="12192000" y="0"/>
                </a:lnTo>
                <a:lnTo>
                  <a:pt x="12192000" y="516194"/>
                </a:lnTo>
                <a:lnTo>
                  <a:pt x="0" y="516194"/>
                </a:ln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7" name="Title 1">
            <a:extLst>
              <a:ext uri="{FF2B5EF4-FFF2-40B4-BE49-F238E27FC236}">
                <a16:creationId xmlns:a16="http://schemas.microsoft.com/office/drawing/2014/main" id="{BA2119CD-5DEF-00BC-4E97-96D2ADFCE1D5}"/>
              </a:ext>
            </a:extLst>
          </p:cNvPr>
          <p:cNvSpPr txBox="1">
            <a:spLocks/>
          </p:cNvSpPr>
          <p:nvPr/>
        </p:nvSpPr>
        <p:spPr>
          <a:xfrm>
            <a:off x="-1" y="0"/>
            <a:ext cx="5039361" cy="516194"/>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latin typeface="Arial Rounded MT Bold" panose="020F0704030504030204" pitchFamily="34" charset="0"/>
              </a:rPr>
              <a:t>Feature Engineering</a:t>
            </a:r>
          </a:p>
        </p:txBody>
      </p:sp>
      <p:sp>
        <p:nvSpPr>
          <p:cNvPr id="44" name="Rectangle: Rounded Corners 43">
            <a:hlinkClick r:id="rId2" action="ppaction://hlinksldjump" highlightClick="1"/>
            <a:hlinkHover r:id="" action="ppaction://noaction" highlightClick="1"/>
            <a:extLst>
              <a:ext uri="{FF2B5EF4-FFF2-40B4-BE49-F238E27FC236}">
                <a16:creationId xmlns:a16="http://schemas.microsoft.com/office/drawing/2014/main" id="{813C1A66-FF51-270C-2172-8F3A5A065EDA}"/>
              </a:ext>
            </a:extLst>
          </p:cNvPr>
          <p:cNvSpPr/>
          <p:nvPr/>
        </p:nvSpPr>
        <p:spPr>
          <a:xfrm>
            <a:off x="240890" y="6398052"/>
            <a:ext cx="462116" cy="408623"/>
          </a:xfrm>
          <a:prstGeom prst="roundRect">
            <a:avLst/>
          </a:prstGeom>
          <a:blipFill>
            <a:blip r:embed="rId3"/>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5" name="Rectangle: Rounded Corners 44">
            <a:hlinkClick r:id="rId4" action="ppaction://hlinksldjump" highlightClick="1"/>
            <a:hlinkHover r:id="" action="ppaction://noaction" highlightClick="1"/>
            <a:extLst>
              <a:ext uri="{FF2B5EF4-FFF2-40B4-BE49-F238E27FC236}">
                <a16:creationId xmlns:a16="http://schemas.microsoft.com/office/drawing/2014/main" id="{58764D22-41E1-429A-64F1-5BED09A72249}"/>
              </a:ext>
            </a:extLst>
          </p:cNvPr>
          <p:cNvSpPr/>
          <p:nvPr/>
        </p:nvSpPr>
        <p:spPr>
          <a:xfrm>
            <a:off x="943896" y="6398052"/>
            <a:ext cx="462116" cy="408623"/>
          </a:xfrm>
          <a:prstGeom prst="roundRect">
            <a:avLst/>
          </a:prstGeom>
          <a:blipFill>
            <a:blip r:embed="rId5"/>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dirty="0"/>
          </a:p>
        </p:txBody>
      </p:sp>
      <p:sp>
        <p:nvSpPr>
          <p:cNvPr id="46" name="Rectangle: Rounded Corners 45">
            <a:hlinkClick r:id="rId6" action="ppaction://hlinksldjump" highlightClick="1"/>
            <a:hlinkHover r:id="" action="ppaction://noaction" highlightClick="1"/>
            <a:extLst>
              <a:ext uri="{FF2B5EF4-FFF2-40B4-BE49-F238E27FC236}">
                <a16:creationId xmlns:a16="http://schemas.microsoft.com/office/drawing/2014/main" id="{1C77CB9F-A011-6E9F-2EB1-EEE012719DA4}"/>
              </a:ext>
            </a:extLst>
          </p:cNvPr>
          <p:cNvSpPr/>
          <p:nvPr/>
        </p:nvSpPr>
        <p:spPr>
          <a:xfrm>
            <a:off x="1646902" y="6398052"/>
            <a:ext cx="462116" cy="408623"/>
          </a:xfrm>
          <a:prstGeom prst="roundRect">
            <a:avLst/>
          </a:prstGeom>
          <a:blipFill>
            <a:blip r:embed="rId7">
              <a:grayscl/>
              <a:extLst>
                <a:ext uri="{BEBA8EAE-BF5A-486C-A8C5-ECC9F3942E4B}">
                  <a14:imgProps xmlns:a14="http://schemas.microsoft.com/office/drawing/2010/main">
                    <a14:imgLayer r:embed="rId8">
                      <a14:imgEffect>
                        <a14:sharpenSoften amount="50000"/>
                      </a14:imgEffect>
                      <a14:imgEffect>
                        <a14:colorTemperature colorTemp="6000"/>
                      </a14:imgEffect>
                      <a14:imgEffect>
                        <a14:saturation sat="400000"/>
                      </a14:imgEffect>
                    </a14:imgLayer>
                  </a14:imgProps>
                </a:ext>
              </a:extLst>
            </a:blip>
            <a:srcRect/>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7" name="Rectangle: Rounded Corners 46">
            <a:hlinkClick r:id="rId9" action="ppaction://hlinksldjump" highlightClick="1"/>
            <a:hlinkHover r:id="" action="ppaction://noaction" highlightClick="1"/>
            <a:extLst>
              <a:ext uri="{FF2B5EF4-FFF2-40B4-BE49-F238E27FC236}">
                <a16:creationId xmlns:a16="http://schemas.microsoft.com/office/drawing/2014/main" id="{67DE9E1F-34B8-15AE-1738-AD3E67195B39}"/>
              </a:ext>
            </a:extLst>
          </p:cNvPr>
          <p:cNvSpPr/>
          <p:nvPr/>
        </p:nvSpPr>
        <p:spPr>
          <a:xfrm>
            <a:off x="2349908" y="6398052"/>
            <a:ext cx="462116" cy="408623"/>
          </a:xfrm>
          <a:prstGeom prst="roundRect">
            <a:avLst/>
          </a:prstGeom>
          <a:blipFill>
            <a:blip r:embed="rId1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8" name="Rectangle: Rounded Corners 47">
            <a:hlinkClick r:id="rId11" action="ppaction://hlinksldjump" highlightClick="1"/>
            <a:hlinkHover r:id="" action="ppaction://noaction" highlightClick="1"/>
            <a:extLst>
              <a:ext uri="{FF2B5EF4-FFF2-40B4-BE49-F238E27FC236}">
                <a16:creationId xmlns:a16="http://schemas.microsoft.com/office/drawing/2014/main" id="{DF23E43B-B5B2-63E0-9D78-687B8178BF68}"/>
              </a:ext>
            </a:extLst>
          </p:cNvPr>
          <p:cNvSpPr/>
          <p:nvPr/>
        </p:nvSpPr>
        <p:spPr>
          <a:xfrm>
            <a:off x="3052914" y="6398052"/>
            <a:ext cx="462116" cy="408623"/>
          </a:xfrm>
          <a:prstGeom prst="roundRect">
            <a:avLst/>
          </a:prstGeom>
          <a:blipFill>
            <a:blip r:embed="rId1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9" name="Rectangle: Rounded Corners 48">
            <a:hlinkClick r:id="rId13" action="ppaction://hlinksldjump" highlightClick="1"/>
            <a:hlinkHover r:id="" action="ppaction://noaction" highlightClick="1"/>
            <a:extLst>
              <a:ext uri="{FF2B5EF4-FFF2-40B4-BE49-F238E27FC236}">
                <a16:creationId xmlns:a16="http://schemas.microsoft.com/office/drawing/2014/main" id="{A2860044-C212-7306-85C7-AB01024EB1C9}"/>
              </a:ext>
            </a:extLst>
          </p:cNvPr>
          <p:cNvSpPr/>
          <p:nvPr/>
        </p:nvSpPr>
        <p:spPr>
          <a:xfrm>
            <a:off x="3755920" y="6398052"/>
            <a:ext cx="462116" cy="408623"/>
          </a:xfrm>
          <a:prstGeom prst="roundRect">
            <a:avLst/>
          </a:prstGeom>
          <a:blipFill>
            <a:blip r:embed="rId1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0" name="Rectangle: Rounded Corners 49">
            <a:hlinkClick r:id="rId15" action="ppaction://hlinksldjump" highlightClick="1"/>
            <a:hlinkHover r:id="" action="ppaction://noaction" highlightClick="1"/>
            <a:extLst>
              <a:ext uri="{FF2B5EF4-FFF2-40B4-BE49-F238E27FC236}">
                <a16:creationId xmlns:a16="http://schemas.microsoft.com/office/drawing/2014/main" id="{61BF1B73-A95F-E194-2CBF-D575C6CF3B0E}"/>
              </a:ext>
            </a:extLst>
          </p:cNvPr>
          <p:cNvSpPr/>
          <p:nvPr/>
        </p:nvSpPr>
        <p:spPr>
          <a:xfrm>
            <a:off x="4458926" y="6398052"/>
            <a:ext cx="462116" cy="408623"/>
          </a:xfrm>
          <a:prstGeom prst="roundRect">
            <a:avLst/>
          </a:prstGeom>
          <a:blipFill>
            <a:blip r:embed="rId1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1" name="Rectangle: Rounded Corners 50">
            <a:hlinkClick r:id="rId17" action="ppaction://hlinksldjump" highlightClick="1"/>
            <a:hlinkHover r:id="" action="ppaction://noaction" highlightClick="1"/>
            <a:extLst>
              <a:ext uri="{FF2B5EF4-FFF2-40B4-BE49-F238E27FC236}">
                <a16:creationId xmlns:a16="http://schemas.microsoft.com/office/drawing/2014/main" id="{460454CC-0BE8-7F52-D524-D5B84C65B3FB}"/>
              </a:ext>
            </a:extLst>
          </p:cNvPr>
          <p:cNvSpPr/>
          <p:nvPr/>
        </p:nvSpPr>
        <p:spPr>
          <a:xfrm>
            <a:off x="5161932" y="6398052"/>
            <a:ext cx="462116" cy="408623"/>
          </a:xfrm>
          <a:prstGeom prst="roundRect">
            <a:avLst/>
          </a:prstGeom>
          <a:blipFill>
            <a:blip r:embed="rId1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2" name="Rectangle: Rounded Corners 51">
            <a:hlinkClick r:id="rId19" action="ppaction://hlinksldjump" highlightClick="1"/>
            <a:hlinkHover r:id="" action="ppaction://noaction" highlightClick="1"/>
            <a:extLst>
              <a:ext uri="{FF2B5EF4-FFF2-40B4-BE49-F238E27FC236}">
                <a16:creationId xmlns:a16="http://schemas.microsoft.com/office/drawing/2014/main" id="{F56FDB8B-18C3-F435-8BC9-62F1EB697918}"/>
              </a:ext>
            </a:extLst>
          </p:cNvPr>
          <p:cNvSpPr/>
          <p:nvPr/>
        </p:nvSpPr>
        <p:spPr>
          <a:xfrm>
            <a:off x="5864938" y="6398052"/>
            <a:ext cx="462116" cy="408623"/>
          </a:xfrm>
          <a:prstGeom prst="roundRect">
            <a:avLst/>
          </a:prstGeom>
          <a:blipFill>
            <a:blip r:embed="rId2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3" name="Rectangle: Rounded Corners 52">
            <a:hlinkClick r:id="rId21" action="ppaction://hlinksldjump" highlightClick="1"/>
            <a:hlinkHover r:id="" action="ppaction://noaction" highlightClick="1"/>
            <a:extLst>
              <a:ext uri="{FF2B5EF4-FFF2-40B4-BE49-F238E27FC236}">
                <a16:creationId xmlns:a16="http://schemas.microsoft.com/office/drawing/2014/main" id="{44EF99A1-63DA-2F0E-2EF6-DD22EBB083F4}"/>
              </a:ext>
            </a:extLst>
          </p:cNvPr>
          <p:cNvSpPr/>
          <p:nvPr/>
        </p:nvSpPr>
        <p:spPr>
          <a:xfrm>
            <a:off x="6567944" y="6398052"/>
            <a:ext cx="462116" cy="408623"/>
          </a:xfrm>
          <a:prstGeom prst="roundRect">
            <a:avLst/>
          </a:prstGeom>
          <a:blipFill>
            <a:blip r:embed="rId2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4" name="Rectangle: Rounded Corners 53">
            <a:hlinkClick r:id="rId23" action="ppaction://hlinksldjump" highlightClick="1"/>
            <a:hlinkHover r:id="" action="ppaction://noaction" highlightClick="1"/>
            <a:extLst>
              <a:ext uri="{FF2B5EF4-FFF2-40B4-BE49-F238E27FC236}">
                <a16:creationId xmlns:a16="http://schemas.microsoft.com/office/drawing/2014/main" id="{7580E397-2C78-1BBB-446B-7AD20979362F}"/>
              </a:ext>
            </a:extLst>
          </p:cNvPr>
          <p:cNvSpPr/>
          <p:nvPr/>
        </p:nvSpPr>
        <p:spPr>
          <a:xfrm>
            <a:off x="7270950" y="6398052"/>
            <a:ext cx="462116" cy="408623"/>
          </a:xfrm>
          <a:prstGeom prst="roundRect">
            <a:avLst/>
          </a:prstGeom>
          <a:blipFill>
            <a:blip r:embed="rId2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5" name="Rectangle: Rounded Corners 54">
            <a:hlinkClick r:id="rId25" action="ppaction://hlinksldjump" highlightClick="1"/>
            <a:hlinkHover r:id="" action="ppaction://noaction" highlightClick="1"/>
            <a:extLst>
              <a:ext uri="{FF2B5EF4-FFF2-40B4-BE49-F238E27FC236}">
                <a16:creationId xmlns:a16="http://schemas.microsoft.com/office/drawing/2014/main" id="{18AC6461-DDC8-F9C6-3B32-29C796DE0F39}"/>
              </a:ext>
            </a:extLst>
          </p:cNvPr>
          <p:cNvSpPr/>
          <p:nvPr/>
        </p:nvSpPr>
        <p:spPr>
          <a:xfrm>
            <a:off x="7973956" y="6398052"/>
            <a:ext cx="462116" cy="408623"/>
          </a:xfrm>
          <a:prstGeom prst="roundRect">
            <a:avLst/>
          </a:prstGeom>
          <a:blipFill>
            <a:blip r:embed="rId2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6" name="Rectangle: Rounded Corners 55">
            <a:hlinkClick r:id="rId27" action="ppaction://hlinksldjump" highlightClick="1"/>
            <a:hlinkHover r:id="" action="ppaction://noaction" highlightClick="1"/>
            <a:extLst>
              <a:ext uri="{FF2B5EF4-FFF2-40B4-BE49-F238E27FC236}">
                <a16:creationId xmlns:a16="http://schemas.microsoft.com/office/drawing/2014/main" id="{5CF35657-A3DA-F5FF-B52D-C2C260299149}"/>
              </a:ext>
            </a:extLst>
          </p:cNvPr>
          <p:cNvSpPr/>
          <p:nvPr/>
        </p:nvSpPr>
        <p:spPr>
          <a:xfrm>
            <a:off x="8676962" y="6398052"/>
            <a:ext cx="462116" cy="408623"/>
          </a:xfrm>
          <a:prstGeom prst="roundRect">
            <a:avLst/>
          </a:prstGeom>
          <a:blipFill>
            <a:blip r:embed="rId2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7" name="Rectangle: Rounded Corners 56">
            <a:hlinkClick r:id="rId29" action="ppaction://hlinksldjump" highlightClick="1"/>
            <a:hlinkHover r:id="" action="ppaction://noaction" highlightClick="1"/>
            <a:extLst>
              <a:ext uri="{FF2B5EF4-FFF2-40B4-BE49-F238E27FC236}">
                <a16:creationId xmlns:a16="http://schemas.microsoft.com/office/drawing/2014/main" id="{08FC3792-4F20-35DC-5CFA-70E6E4D9CD0C}"/>
              </a:ext>
            </a:extLst>
          </p:cNvPr>
          <p:cNvSpPr/>
          <p:nvPr/>
        </p:nvSpPr>
        <p:spPr>
          <a:xfrm>
            <a:off x="9379968" y="6398052"/>
            <a:ext cx="462116" cy="408623"/>
          </a:xfrm>
          <a:prstGeom prst="roundRect">
            <a:avLst/>
          </a:prstGeom>
          <a:blipFill>
            <a:blip r:embed="rId30"/>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8" name="Rectangle: Rounded Corners 57">
            <a:hlinkClick r:id="rId31" action="ppaction://hlinksldjump" highlightClick="1"/>
            <a:hlinkHover r:id="" action="ppaction://noaction" highlightClick="1"/>
            <a:extLst>
              <a:ext uri="{FF2B5EF4-FFF2-40B4-BE49-F238E27FC236}">
                <a16:creationId xmlns:a16="http://schemas.microsoft.com/office/drawing/2014/main" id="{11B240B9-EE50-63D1-3441-92EB29D2ECD9}"/>
              </a:ext>
            </a:extLst>
          </p:cNvPr>
          <p:cNvSpPr/>
          <p:nvPr/>
        </p:nvSpPr>
        <p:spPr>
          <a:xfrm>
            <a:off x="10082974" y="6398052"/>
            <a:ext cx="462116" cy="408623"/>
          </a:xfrm>
          <a:prstGeom prst="roundRect">
            <a:avLst/>
          </a:prstGeom>
          <a:blipFill>
            <a:blip r:embed="rId3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9" name="Rectangle: Rounded Corners 58">
            <a:hlinkClick r:id="rId33" action="ppaction://hlinksldjump" highlightClick="1"/>
            <a:hlinkHover r:id="" action="ppaction://noaction" highlightClick="1"/>
            <a:extLst>
              <a:ext uri="{FF2B5EF4-FFF2-40B4-BE49-F238E27FC236}">
                <a16:creationId xmlns:a16="http://schemas.microsoft.com/office/drawing/2014/main" id="{6213E59C-37F7-7175-98F2-9A5EEBF43C92}"/>
              </a:ext>
            </a:extLst>
          </p:cNvPr>
          <p:cNvSpPr/>
          <p:nvPr/>
        </p:nvSpPr>
        <p:spPr>
          <a:xfrm>
            <a:off x="10785980" y="6398052"/>
            <a:ext cx="462116" cy="408623"/>
          </a:xfrm>
          <a:prstGeom prst="roundRect">
            <a:avLst/>
          </a:prstGeom>
          <a:blipFill>
            <a:blip r:embed="rId3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0" name="Rectangle: Rounded Corners 59">
            <a:hlinkClick r:id="rId35" action="ppaction://hlinksldjump" highlightClick="1"/>
            <a:hlinkHover r:id="" action="ppaction://noaction" highlightClick="1"/>
            <a:extLst>
              <a:ext uri="{FF2B5EF4-FFF2-40B4-BE49-F238E27FC236}">
                <a16:creationId xmlns:a16="http://schemas.microsoft.com/office/drawing/2014/main" id="{3111E7B6-A78B-37AC-C366-C7ED80508314}"/>
              </a:ext>
            </a:extLst>
          </p:cNvPr>
          <p:cNvSpPr/>
          <p:nvPr/>
        </p:nvSpPr>
        <p:spPr>
          <a:xfrm>
            <a:off x="11488986" y="6398052"/>
            <a:ext cx="462116" cy="408623"/>
          </a:xfrm>
          <a:prstGeom prst="roundRect">
            <a:avLst/>
          </a:prstGeom>
          <a:blipFill>
            <a:blip r:embed="rId3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1" name="Content Placeholder 30">
            <a:extLst>
              <a:ext uri="{FF2B5EF4-FFF2-40B4-BE49-F238E27FC236}">
                <a16:creationId xmlns:a16="http://schemas.microsoft.com/office/drawing/2014/main" id="{3D8D261A-212E-11F2-9670-8A89250C1DDD}"/>
              </a:ext>
            </a:extLst>
          </p:cNvPr>
          <p:cNvSpPr txBox="1">
            <a:spLocks/>
          </p:cNvSpPr>
          <p:nvPr/>
        </p:nvSpPr>
        <p:spPr>
          <a:xfrm>
            <a:off x="0" y="519674"/>
            <a:ext cx="6567944" cy="3093591"/>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Feature Extraction: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From Date column following columns are extracted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Arial" panose="020B0604020202020204" pitchFamily="34" charset="0"/>
              </a:rPr>
              <a:t>'date'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Arial" panose="020B0604020202020204" pitchFamily="34" charset="0"/>
              </a:rPr>
              <a:t>'year'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Arial" panose="020B0604020202020204" pitchFamily="34" charset="0"/>
              </a:rPr>
              <a:t>'month'</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Arial" panose="020B0604020202020204" pitchFamily="34" charset="0"/>
              </a:rPr>
              <a:t>'Day'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Arial" panose="020B0604020202020204" pitchFamily="34" charset="0"/>
              </a:rPr>
              <a:t>'week'</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Arial" panose="020B0604020202020204" pitchFamily="34" charset="0"/>
              </a:rPr>
              <a:t>'quarter'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Arial" panose="020B0604020202020204" pitchFamily="34" charset="0"/>
              </a:rPr>
              <a:t>'</a:t>
            </a:r>
            <a:r>
              <a:rPr kumimoji="0" lang="en-US" altLang="en-US" i="0" u="none" strike="noStrike" cap="none" normalizeH="0" baseline="0" dirty="0" err="1">
                <a:ln>
                  <a:noFill/>
                </a:ln>
                <a:solidFill>
                  <a:schemeClr val="tx1"/>
                </a:solidFill>
                <a:effectLst/>
                <a:latin typeface="Arial" panose="020B0604020202020204" pitchFamily="34" charset="0"/>
              </a:rPr>
              <a:t>day_of_week</a:t>
            </a:r>
            <a:r>
              <a:rPr kumimoji="0" lang="en-US" altLang="en-US" i="0" u="none" strike="noStrike" cap="none" normalizeH="0" baseline="0" dirty="0">
                <a:ln>
                  <a:noFill/>
                </a:ln>
                <a:solidFill>
                  <a:schemeClr val="tx1"/>
                </a:solidFill>
                <a:effectLst/>
                <a:latin typeface="Arial" panose="020B0604020202020204" pitchFamily="34" charset="0"/>
              </a:rPr>
              <a:t>'</a:t>
            </a:r>
          </a:p>
        </p:txBody>
      </p:sp>
      <p:sp>
        <p:nvSpPr>
          <p:cNvPr id="62" name="Content Placeholder 30">
            <a:extLst>
              <a:ext uri="{FF2B5EF4-FFF2-40B4-BE49-F238E27FC236}">
                <a16:creationId xmlns:a16="http://schemas.microsoft.com/office/drawing/2014/main" id="{BFCB2BB8-8394-47E2-FD65-4A82B0A773CE}"/>
              </a:ext>
            </a:extLst>
          </p:cNvPr>
          <p:cNvSpPr txBox="1">
            <a:spLocks/>
          </p:cNvSpPr>
          <p:nvPr/>
        </p:nvSpPr>
        <p:spPr>
          <a:xfrm>
            <a:off x="7270950" y="155642"/>
            <a:ext cx="4856642" cy="3093591"/>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Binning and Bucketing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'Karnataka’ : '</a:t>
            </a:r>
            <a:r>
              <a:rPr kumimoji="0" lang="en-US" altLang="en-US" i="0" u="none" strike="noStrike" cap="none" normalizeH="0" baseline="0" dirty="0" err="1">
                <a:ln>
                  <a:noFill/>
                </a:ln>
                <a:solidFill>
                  <a:schemeClr val="tx1"/>
                </a:solidFill>
                <a:effectLst/>
                <a:latin typeface="Arial" panose="020B0604020202020204" pitchFamily="34" charset="0"/>
              </a:rPr>
              <a:t>South_region</a:t>
            </a: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'Telangana’ : '</a:t>
            </a:r>
            <a:r>
              <a:rPr kumimoji="0" lang="en-US" altLang="en-US" i="0" u="none" strike="noStrike" cap="none" normalizeH="0" baseline="0" dirty="0" err="1">
                <a:ln>
                  <a:noFill/>
                </a:ln>
                <a:solidFill>
                  <a:schemeClr val="tx1"/>
                </a:solidFill>
                <a:effectLst/>
                <a:latin typeface="Arial" panose="020B0604020202020204" pitchFamily="34" charset="0"/>
              </a:rPr>
              <a:t>South_region</a:t>
            </a: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'Tamil Nadu’ : '</a:t>
            </a:r>
            <a:r>
              <a:rPr kumimoji="0" lang="en-US" altLang="en-US" i="0" u="none" strike="noStrike" cap="none" normalizeH="0" baseline="0" dirty="0" err="1">
                <a:ln>
                  <a:noFill/>
                </a:ln>
                <a:solidFill>
                  <a:schemeClr val="tx1"/>
                </a:solidFill>
                <a:effectLst/>
                <a:latin typeface="Arial" panose="020B0604020202020204" pitchFamily="34" charset="0"/>
              </a:rPr>
              <a:t>South_region</a:t>
            </a: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'Andhra Pradesh’ : '</a:t>
            </a:r>
            <a:r>
              <a:rPr kumimoji="0" lang="en-US" altLang="en-US" i="0" u="none" strike="noStrike" cap="none" normalizeH="0" baseline="0" dirty="0" err="1">
                <a:ln>
                  <a:noFill/>
                </a:ln>
                <a:solidFill>
                  <a:schemeClr val="tx1"/>
                </a:solidFill>
                <a:effectLst/>
                <a:latin typeface="Arial" panose="020B0604020202020204" pitchFamily="34" charset="0"/>
              </a:rPr>
              <a:t>South_region</a:t>
            </a: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'Maharashtra’ : '</a:t>
            </a:r>
            <a:r>
              <a:rPr kumimoji="0" lang="en-US" altLang="en-US" i="0" u="none" strike="noStrike" cap="none" normalizeH="0" baseline="0" dirty="0" err="1">
                <a:ln>
                  <a:noFill/>
                </a:ln>
                <a:solidFill>
                  <a:schemeClr val="tx1"/>
                </a:solidFill>
                <a:effectLst/>
                <a:latin typeface="Arial" panose="020B0604020202020204" pitchFamily="34" charset="0"/>
              </a:rPr>
              <a:t>West_region</a:t>
            </a: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'Gujarat’ : '</a:t>
            </a:r>
            <a:r>
              <a:rPr kumimoji="0" lang="en-US" altLang="en-US" i="0" u="none" strike="noStrike" cap="none" normalizeH="0" baseline="0" dirty="0" err="1">
                <a:ln>
                  <a:noFill/>
                </a:ln>
                <a:solidFill>
                  <a:schemeClr val="tx1"/>
                </a:solidFill>
                <a:effectLst/>
                <a:latin typeface="Arial" panose="020B0604020202020204" pitchFamily="34" charset="0"/>
              </a:rPr>
              <a:t>West_region</a:t>
            </a: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'Uttar Pradesh’ : 'NCR',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'Haryana’ : 'NCR',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'West Bengal’ : '</a:t>
            </a:r>
            <a:r>
              <a:rPr kumimoji="0" lang="en-US" altLang="en-US" i="0" u="none" strike="noStrike" cap="none" normalizeH="0" baseline="0" dirty="0" err="1">
                <a:ln>
                  <a:noFill/>
                </a:ln>
                <a:solidFill>
                  <a:schemeClr val="tx1"/>
                </a:solidFill>
                <a:effectLst/>
                <a:latin typeface="Arial" panose="020B0604020202020204" pitchFamily="34" charset="0"/>
              </a:rPr>
              <a:t>East_region</a:t>
            </a: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'Bihar’ : '</a:t>
            </a:r>
            <a:r>
              <a:rPr kumimoji="0" lang="en-US" altLang="en-US" i="0" u="none" strike="noStrike" cap="none" normalizeH="0" baseline="0" dirty="0" err="1">
                <a:ln>
                  <a:noFill/>
                </a:ln>
                <a:solidFill>
                  <a:schemeClr val="tx1"/>
                </a:solidFill>
                <a:effectLst/>
                <a:latin typeface="Arial" panose="020B0604020202020204" pitchFamily="34" charset="0"/>
              </a:rPr>
              <a:t>East_region</a:t>
            </a: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'Madhya Pradesh’ : '</a:t>
            </a:r>
            <a:r>
              <a:rPr kumimoji="0" lang="en-US" altLang="en-US" i="0" u="none" strike="noStrike" cap="none" normalizeH="0" baseline="0" dirty="0" err="1">
                <a:ln>
                  <a:noFill/>
                </a:ln>
                <a:solidFill>
                  <a:schemeClr val="tx1"/>
                </a:solidFill>
                <a:effectLst/>
                <a:latin typeface="Arial" panose="020B0604020202020204" pitchFamily="34" charset="0"/>
              </a:rPr>
              <a:t>Central_region</a:t>
            </a:r>
            <a:r>
              <a:rPr kumimoji="0" lang="en-US" altLang="en-US" i="0" u="none" strike="noStrike" cap="none" normalizeH="0" baseline="0" dirty="0">
                <a:ln>
                  <a:noFill/>
                </a:ln>
                <a:solidFill>
                  <a:schemeClr val="tx1"/>
                </a:solidFill>
                <a:effectLst/>
                <a:latin typeface="Arial" panose="020B0604020202020204" pitchFamily="34" charset="0"/>
              </a:rPr>
              <a:t>'</a:t>
            </a:r>
          </a:p>
        </p:txBody>
      </p:sp>
      <p:sp>
        <p:nvSpPr>
          <p:cNvPr id="63" name="Content Placeholder 30">
            <a:extLst>
              <a:ext uri="{FF2B5EF4-FFF2-40B4-BE49-F238E27FC236}">
                <a16:creationId xmlns:a16="http://schemas.microsoft.com/office/drawing/2014/main" id="{FB7DDF05-8764-4F4F-4508-A0133DA568A1}"/>
              </a:ext>
            </a:extLst>
          </p:cNvPr>
          <p:cNvSpPr txBox="1">
            <a:spLocks/>
          </p:cNvSpPr>
          <p:nvPr/>
        </p:nvSpPr>
        <p:spPr>
          <a:xfrm>
            <a:off x="240890" y="3480926"/>
            <a:ext cx="11808870" cy="26873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Binned by frequency of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If value are appeared more than 80% in </a:t>
            </a:r>
            <a:r>
              <a:rPr kumimoji="0" lang="en-US" altLang="en-US" i="0" u="none" strike="noStrike" cap="none" normalizeH="0" baseline="0" dirty="0" err="1">
                <a:ln>
                  <a:noFill/>
                </a:ln>
                <a:solidFill>
                  <a:schemeClr val="tx1"/>
                </a:solidFill>
                <a:effectLst/>
                <a:latin typeface="Arial" panose="020B0604020202020204" pitchFamily="34" charset="0"/>
              </a:rPr>
              <a:t>category_of_items</a:t>
            </a:r>
            <a:r>
              <a:rPr kumimoji="0" lang="en-US" altLang="en-US" i="0" u="none" strike="noStrike" cap="none" normalizeH="0" baseline="0" dirty="0">
                <a:ln>
                  <a:noFill/>
                </a:ln>
                <a:solidFill>
                  <a:schemeClr val="tx1"/>
                </a:solidFill>
                <a:effectLst/>
                <a:latin typeface="Arial" panose="020B0604020202020204" pitchFamily="34" charset="0"/>
              </a:rPr>
              <a:t> and 60% in city are considered as values all other values are binned to ‘others’ label to reduce the unique values of the respective columns.</a:t>
            </a:r>
          </a:p>
        </p:txBody>
      </p:sp>
    </p:spTree>
    <p:extLst>
      <p:ext uri="{BB962C8B-B14F-4D97-AF65-F5344CB8AC3E}">
        <p14:creationId xmlns:p14="http://schemas.microsoft.com/office/powerpoint/2010/main" val="2419669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C9C58ABF-8000-D41C-729D-468F85EE5DDA}"/>
              </a:ext>
            </a:extLst>
          </p:cNvPr>
          <p:cNvSpPr/>
          <p:nvPr/>
        </p:nvSpPr>
        <p:spPr>
          <a:xfrm>
            <a:off x="-6019800" y="6341806"/>
            <a:ext cx="22158960" cy="516194"/>
          </a:xfrm>
          <a:custGeom>
            <a:avLst/>
            <a:gdLst>
              <a:gd name="connsiteX0" fmla="*/ 0 w 12192000"/>
              <a:gd name="connsiteY0" fmla="*/ 0 h 516194"/>
              <a:gd name="connsiteX1" fmla="*/ 8148713 w 12192000"/>
              <a:gd name="connsiteY1" fmla="*/ 0 h 516194"/>
              <a:gd name="connsiteX2" fmla="*/ 8171486 w 12192000"/>
              <a:gd name="connsiteY2" fmla="*/ 34573 h 516194"/>
              <a:gd name="connsiteX3" fmla="*/ 8172232 w 12192000"/>
              <a:gd name="connsiteY3" fmla="*/ 34676 h 516194"/>
              <a:gd name="connsiteX4" fmla="*/ 8179531 w 12192000"/>
              <a:gd name="connsiteY4" fmla="*/ 45502 h 516194"/>
              <a:gd name="connsiteX5" fmla="*/ 8205471 w 12192000"/>
              <a:gd name="connsiteY5" fmla="*/ 56246 h 516194"/>
              <a:gd name="connsiteX6" fmla="*/ 8239273 w 12192000"/>
              <a:gd name="connsiteY6" fmla="*/ 33841 h 516194"/>
              <a:gd name="connsiteX7" fmla="*/ 8239632 w 12192000"/>
              <a:gd name="connsiteY7" fmla="*/ 32683 h 516194"/>
              <a:gd name="connsiteX8" fmla="*/ 8240450 w 12192000"/>
              <a:gd name="connsiteY8" fmla="*/ 32847 h 516194"/>
              <a:gd name="connsiteX9" fmla="*/ 8240482 w 12192000"/>
              <a:gd name="connsiteY9" fmla="*/ 33016 h 516194"/>
              <a:gd name="connsiteX10" fmla="*/ 8262229 w 12192000"/>
              <a:gd name="connsiteY10" fmla="*/ 0 h 516194"/>
              <a:gd name="connsiteX11" fmla="*/ 12192000 w 12192000"/>
              <a:gd name="connsiteY11" fmla="*/ 0 h 516194"/>
              <a:gd name="connsiteX12" fmla="*/ 12192000 w 12192000"/>
              <a:gd name="connsiteY12" fmla="*/ 516194 h 516194"/>
              <a:gd name="connsiteX13" fmla="*/ 0 w 12192000"/>
              <a:gd name="connsiteY13" fmla="*/ 516194 h 51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16194">
                <a:moveTo>
                  <a:pt x="0" y="0"/>
                </a:moveTo>
                <a:lnTo>
                  <a:pt x="8148713" y="0"/>
                </a:lnTo>
                <a:lnTo>
                  <a:pt x="8171486" y="34573"/>
                </a:lnTo>
                <a:lnTo>
                  <a:pt x="8172232" y="34676"/>
                </a:lnTo>
                <a:lnTo>
                  <a:pt x="8179531" y="45502"/>
                </a:lnTo>
                <a:cubicBezTo>
                  <a:pt x="8186170" y="52140"/>
                  <a:pt x="8195341" y="56246"/>
                  <a:pt x="8205471" y="56246"/>
                </a:cubicBezTo>
                <a:cubicBezTo>
                  <a:pt x="8220666" y="56246"/>
                  <a:pt x="8233704" y="47008"/>
                  <a:pt x="8239273" y="33841"/>
                </a:cubicBezTo>
                <a:lnTo>
                  <a:pt x="8239632" y="32683"/>
                </a:lnTo>
                <a:lnTo>
                  <a:pt x="8240450" y="32847"/>
                </a:lnTo>
                <a:lnTo>
                  <a:pt x="8240482" y="33016"/>
                </a:lnTo>
                <a:lnTo>
                  <a:pt x="8262229" y="0"/>
                </a:lnTo>
                <a:lnTo>
                  <a:pt x="12192000" y="0"/>
                </a:lnTo>
                <a:lnTo>
                  <a:pt x="12192000" y="516194"/>
                </a:lnTo>
                <a:lnTo>
                  <a:pt x="0" y="516194"/>
                </a:lnTo>
                <a:close/>
              </a:path>
            </a:pathLst>
          </a:cu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7" name="Title 1">
            <a:extLst>
              <a:ext uri="{FF2B5EF4-FFF2-40B4-BE49-F238E27FC236}">
                <a16:creationId xmlns:a16="http://schemas.microsoft.com/office/drawing/2014/main" id="{77FB2F45-6DE9-578B-BE13-C2DE7AB35036}"/>
              </a:ext>
            </a:extLst>
          </p:cNvPr>
          <p:cNvSpPr txBox="1">
            <a:spLocks/>
          </p:cNvSpPr>
          <p:nvPr/>
        </p:nvSpPr>
        <p:spPr>
          <a:xfrm>
            <a:off x="-1" y="0"/>
            <a:ext cx="4218037" cy="516194"/>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latin typeface="Arial Rounded MT Bold" panose="020F0704030504030204" pitchFamily="34" charset="0"/>
              </a:rPr>
              <a:t>Insights</a:t>
            </a:r>
          </a:p>
        </p:txBody>
      </p:sp>
      <p:sp>
        <p:nvSpPr>
          <p:cNvPr id="2" name="Rectangle: Rounded Corners 1">
            <a:hlinkClick r:id="rId2" action="ppaction://hlinksldjump" highlightClick="1"/>
            <a:hlinkHover r:id="" action="ppaction://noaction" highlightClick="1"/>
            <a:extLst>
              <a:ext uri="{FF2B5EF4-FFF2-40B4-BE49-F238E27FC236}">
                <a16:creationId xmlns:a16="http://schemas.microsoft.com/office/drawing/2014/main" id="{A3EDF0AF-A4FA-A692-A51E-E0B4A6E27AAF}"/>
              </a:ext>
            </a:extLst>
          </p:cNvPr>
          <p:cNvSpPr/>
          <p:nvPr/>
        </p:nvSpPr>
        <p:spPr>
          <a:xfrm>
            <a:off x="240890" y="6398052"/>
            <a:ext cx="462116" cy="408623"/>
          </a:xfrm>
          <a:prstGeom prst="roundRect">
            <a:avLst/>
          </a:prstGeom>
          <a:blipFill>
            <a:blip r:embed="rId3"/>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28" name="Rectangle: Rounded Corners 27">
            <a:hlinkClick r:id="rId4" action="ppaction://hlinksldjump" highlightClick="1"/>
            <a:hlinkHover r:id="" action="ppaction://noaction" highlightClick="1"/>
            <a:extLst>
              <a:ext uri="{FF2B5EF4-FFF2-40B4-BE49-F238E27FC236}">
                <a16:creationId xmlns:a16="http://schemas.microsoft.com/office/drawing/2014/main" id="{6B950F93-43AF-6AFA-9EBC-2DB401AE4F3B}"/>
              </a:ext>
            </a:extLst>
          </p:cNvPr>
          <p:cNvSpPr/>
          <p:nvPr/>
        </p:nvSpPr>
        <p:spPr>
          <a:xfrm>
            <a:off x="943896" y="6398052"/>
            <a:ext cx="462116" cy="408623"/>
          </a:xfrm>
          <a:prstGeom prst="roundRect">
            <a:avLst/>
          </a:prstGeom>
          <a:blipFill>
            <a:blip r:embed="rId5"/>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dirty="0"/>
          </a:p>
        </p:txBody>
      </p:sp>
      <p:sp>
        <p:nvSpPr>
          <p:cNvPr id="29" name="Rectangle: Rounded Corners 28">
            <a:hlinkClick r:id="rId6" action="ppaction://hlinksldjump" highlightClick="1"/>
            <a:hlinkHover r:id="" action="ppaction://noaction" highlightClick="1"/>
            <a:extLst>
              <a:ext uri="{FF2B5EF4-FFF2-40B4-BE49-F238E27FC236}">
                <a16:creationId xmlns:a16="http://schemas.microsoft.com/office/drawing/2014/main" id="{216930D9-D505-A3A3-E746-91A788955877}"/>
              </a:ext>
            </a:extLst>
          </p:cNvPr>
          <p:cNvSpPr/>
          <p:nvPr/>
        </p:nvSpPr>
        <p:spPr>
          <a:xfrm>
            <a:off x="1646902" y="6398052"/>
            <a:ext cx="462116" cy="408623"/>
          </a:xfrm>
          <a:prstGeom prst="roundRect">
            <a:avLst/>
          </a:prstGeom>
          <a:blipFill>
            <a:blip r:embed="rId7">
              <a:grayscl/>
              <a:extLst>
                <a:ext uri="{BEBA8EAE-BF5A-486C-A8C5-ECC9F3942E4B}">
                  <a14:imgProps xmlns:a14="http://schemas.microsoft.com/office/drawing/2010/main">
                    <a14:imgLayer r:embed="rId8">
                      <a14:imgEffect>
                        <a14:sharpenSoften amount="50000"/>
                      </a14:imgEffect>
                      <a14:imgEffect>
                        <a14:colorTemperature colorTemp="6000"/>
                      </a14:imgEffect>
                      <a14:imgEffect>
                        <a14:saturation sat="400000"/>
                      </a14:imgEffect>
                    </a14:imgLayer>
                  </a14:imgProps>
                </a:ext>
              </a:extLst>
            </a:blip>
            <a:srcRect/>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0" name="Rectangle: Rounded Corners 29">
            <a:hlinkClick r:id="rId9" action="ppaction://hlinksldjump" highlightClick="1"/>
            <a:hlinkHover r:id="" action="ppaction://noaction" highlightClick="1"/>
            <a:extLst>
              <a:ext uri="{FF2B5EF4-FFF2-40B4-BE49-F238E27FC236}">
                <a16:creationId xmlns:a16="http://schemas.microsoft.com/office/drawing/2014/main" id="{3B87B3B4-53A5-DDBA-9B74-807A2771A46E}"/>
              </a:ext>
            </a:extLst>
          </p:cNvPr>
          <p:cNvSpPr/>
          <p:nvPr/>
        </p:nvSpPr>
        <p:spPr>
          <a:xfrm>
            <a:off x="2349908" y="6398052"/>
            <a:ext cx="462116" cy="408623"/>
          </a:xfrm>
          <a:prstGeom prst="roundRect">
            <a:avLst/>
          </a:prstGeom>
          <a:blipFill>
            <a:blip r:embed="rId1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1" name="Rectangle: Rounded Corners 30">
            <a:hlinkClick r:id="rId11" action="ppaction://hlinksldjump" highlightClick="1"/>
            <a:hlinkHover r:id="" action="ppaction://noaction" highlightClick="1"/>
            <a:extLst>
              <a:ext uri="{FF2B5EF4-FFF2-40B4-BE49-F238E27FC236}">
                <a16:creationId xmlns:a16="http://schemas.microsoft.com/office/drawing/2014/main" id="{D9B882CC-D742-79DE-0E52-D0788A968009}"/>
              </a:ext>
            </a:extLst>
          </p:cNvPr>
          <p:cNvSpPr/>
          <p:nvPr/>
        </p:nvSpPr>
        <p:spPr>
          <a:xfrm>
            <a:off x="3052914" y="6398052"/>
            <a:ext cx="462116" cy="408623"/>
          </a:xfrm>
          <a:prstGeom prst="roundRect">
            <a:avLst/>
          </a:prstGeom>
          <a:blipFill>
            <a:blip r:embed="rId1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2" name="Rectangle: Rounded Corners 31">
            <a:hlinkClick r:id="rId13" action="ppaction://hlinksldjump" highlightClick="1"/>
            <a:hlinkHover r:id="" action="ppaction://noaction" highlightClick="1"/>
            <a:extLst>
              <a:ext uri="{FF2B5EF4-FFF2-40B4-BE49-F238E27FC236}">
                <a16:creationId xmlns:a16="http://schemas.microsoft.com/office/drawing/2014/main" id="{DAE76A7D-0AB6-88EC-8CD7-2507D580EB11}"/>
              </a:ext>
            </a:extLst>
          </p:cNvPr>
          <p:cNvSpPr/>
          <p:nvPr/>
        </p:nvSpPr>
        <p:spPr>
          <a:xfrm>
            <a:off x="3755920" y="6398052"/>
            <a:ext cx="462116" cy="408623"/>
          </a:xfrm>
          <a:prstGeom prst="roundRect">
            <a:avLst/>
          </a:prstGeom>
          <a:blipFill>
            <a:blip r:embed="rId1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3" name="Rectangle: Rounded Corners 32">
            <a:hlinkClick r:id="rId15" action="ppaction://hlinksldjump" highlightClick="1"/>
            <a:hlinkHover r:id="" action="ppaction://noaction" highlightClick="1"/>
            <a:extLst>
              <a:ext uri="{FF2B5EF4-FFF2-40B4-BE49-F238E27FC236}">
                <a16:creationId xmlns:a16="http://schemas.microsoft.com/office/drawing/2014/main" id="{8AD40131-7913-2396-D154-A51D06322803}"/>
              </a:ext>
            </a:extLst>
          </p:cNvPr>
          <p:cNvSpPr/>
          <p:nvPr/>
        </p:nvSpPr>
        <p:spPr>
          <a:xfrm>
            <a:off x="4458926" y="6398052"/>
            <a:ext cx="462116" cy="408623"/>
          </a:xfrm>
          <a:prstGeom prst="roundRect">
            <a:avLst/>
          </a:prstGeom>
          <a:blipFill>
            <a:blip r:embed="rId1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4" name="Rectangle: Rounded Corners 33">
            <a:hlinkClick r:id="rId17" action="ppaction://hlinksldjump" highlightClick="1"/>
            <a:hlinkHover r:id="" action="ppaction://noaction" highlightClick="1"/>
            <a:extLst>
              <a:ext uri="{FF2B5EF4-FFF2-40B4-BE49-F238E27FC236}">
                <a16:creationId xmlns:a16="http://schemas.microsoft.com/office/drawing/2014/main" id="{936E6307-6ADF-7BDF-A46B-94B1E3D9FA61}"/>
              </a:ext>
            </a:extLst>
          </p:cNvPr>
          <p:cNvSpPr/>
          <p:nvPr/>
        </p:nvSpPr>
        <p:spPr>
          <a:xfrm>
            <a:off x="5161932" y="6398052"/>
            <a:ext cx="462116" cy="408623"/>
          </a:xfrm>
          <a:prstGeom prst="roundRect">
            <a:avLst/>
          </a:prstGeom>
          <a:blipFill>
            <a:blip r:embed="rId1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5" name="Rectangle: Rounded Corners 34">
            <a:hlinkClick r:id="rId19" action="ppaction://hlinksldjump" highlightClick="1"/>
            <a:hlinkHover r:id="" action="ppaction://noaction" highlightClick="1"/>
            <a:extLst>
              <a:ext uri="{FF2B5EF4-FFF2-40B4-BE49-F238E27FC236}">
                <a16:creationId xmlns:a16="http://schemas.microsoft.com/office/drawing/2014/main" id="{9091EF3D-FB34-4B90-98FC-822CD13AE352}"/>
              </a:ext>
            </a:extLst>
          </p:cNvPr>
          <p:cNvSpPr/>
          <p:nvPr/>
        </p:nvSpPr>
        <p:spPr>
          <a:xfrm>
            <a:off x="5864938" y="6398052"/>
            <a:ext cx="462116" cy="408623"/>
          </a:xfrm>
          <a:prstGeom prst="roundRect">
            <a:avLst/>
          </a:prstGeom>
          <a:blipFill>
            <a:blip r:embed="rId2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6" name="Rectangle: Rounded Corners 35">
            <a:hlinkClick r:id="rId21" action="ppaction://hlinksldjump" highlightClick="1"/>
            <a:hlinkHover r:id="" action="ppaction://noaction" highlightClick="1"/>
            <a:extLst>
              <a:ext uri="{FF2B5EF4-FFF2-40B4-BE49-F238E27FC236}">
                <a16:creationId xmlns:a16="http://schemas.microsoft.com/office/drawing/2014/main" id="{DB59BB77-32CC-5FC4-451B-BB7183DDCF6A}"/>
              </a:ext>
            </a:extLst>
          </p:cNvPr>
          <p:cNvSpPr/>
          <p:nvPr/>
        </p:nvSpPr>
        <p:spPr>
          <a:xfrm>
            <a:off x="6567944" y="6398052"/>
            <a:ext cx="462116" cy="408623"/>
          </a:xfrm>
          <a:prstGeom prst="roundRect">
            <a:avLst/>
          </a:prstGeom>
          <a:blipFill>
            <a:blip r:embed="rId2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7" name="Rectangle: Rounded Corners 36">
            <a:hlinkClick r:id="rId23" action="ppaction://hlinksldjump" highlightClick="1"/>
            <a:hlinkHover r:id="" action="ppaction://noaction" highlightClick="1"/>
            <a:extLst>
              <a:ext uri="{FF2B5EF4-FFF2-40B4-BE49-F238E27FC236}">
                <a16:creationId xmlns:a16="http://schemas.microsoft.com/office/drawing/2014/main" id="{5853AB72-DE13-4D6F-7AD2-F36AE7AAF729}"/>
              </a:ext>
            </a:extLst>
          </p:cNvPr>
          <p:cNvSpPr/>
          <p:nvPr/>
        </p:nvSpPr>
        <p:spPr>
          <a:xfrm>
            <a:off x="7270950" y="6398052"/>
            <a:ext cx="462116" cy="408623"/>
          </a:xfrm>
          <a:prstGeom prst="roundRect">
            <a:avLst/>
          </a:prstGeom>
          <a:blipFill>
            <a:blip r:embed="rId2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8" name="Rectangle: Rounded Corners 37">
            <a:hlinkClick r:id="rId25" action="ppaction://hlinksldjump" highlightClick="1"/>
            <a:hlinkHover r:id="" action="ppaction://noaction" highlightClick="1"/>
            <a:extLst>
              <a:ext uri="{FF2B5EF4-FFF2-40B4-BE49-F238E27FC236}">
                <a16:creationId xmlns:a16="http://schemas.microsoft.com/office/drawing/2014/main" id="{B9BC09D4-C9F5-C03F-16D7-E0538B4F70BA}"/>
              </a:ext>
            </a:extLst>
          </p:cNvPr>
          <p:cNvSpPr/>
          <p:nvPr/>
        </p:nvSpPr>
        <p:spPr>
          <a:xfrm>
            <a:off x="7973956" y="6398052"/>
            <a:ext cx="462116" cy="408623"/>
          </a:xfrm>
          <a:prstGeom prst="roundRect">
            <a:avLst/>
          </a:prstGeom>
          <a:blipFill>
            <a:blip r:embed="rId2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9" name="Rectangle: Rounded Corners 38">
            <a:hlinkClick r:id="rId27" action="ppaction://hlinksldjump" highlightClick="1"/>
            <a:hlinkHover r:id="" action="ppaction://noaction" highlightClick="1"/>
            <a:extLst>
              <a:ext uri="{FF2B5EF4-FFF2-40B4-BE49-F238E27FC236}">
                <a16:creationId xmlns:a16="http://schemas.microsoft.com/office/drawing/2014/main" id="{C0F34DD7-360B-3D0B-CCE9-8FA18F101751}"/>
              </a:ext>
            </a:extLst>
          </p:cNvPr>
          <p:cNvSpPr/>
          <p:nvPr/>
        </p:nvSpPr>
        <p:spPr>
          <a:xfrm>
            <a:off x="8676962" y="6398052"/>
            <a:ext cx="462116" cy="408623"/>
          </a:xfrm>
          <a:prstGeom prst="roundRect">
            <a:avLst/>
          </a:prstGeom>
          <a:blipFill>
            <a:blip r:embed="rId2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0" name="Rectangle: Rounded Corners 39">
            <a:hlinkClick r:id="rId29" action="ppaction://hlinksldjump" highlightClick="1"/>
            <a:hlinkHover r:id="" action="ppaction://noaction" highlightClick="1"/>
            <a:extLst>
              <a:ext uri="{FF2B5EF4-FFF2-40B4-BE49-F238E27FC236}">
                <a16:creationId xmlns:a16="http://schemas.microsoft.com/office/drawing/2014/main" id="{0CDC7C38-1919-47C8-C682-E5CEA6FD2D4F}"/>
              </a:ext>
            </a:extLst>
          </p:cNvPr>
          <p:cNvSpPr/>
          <p:nvPr/>
        </p:nvSpPr>
        <p:spPr>
          <a:xfrm>
            <a:off x="9379968" y="6398052"/>
            <a:ext cx="462116" cy="408623"/>
          </a:xfrm>
          <a:prstGeom prst="roundRect">
            <a:avLst/>
          </a:prstGeom>
          <a:blipFill>
            <a:blip r:embed="rId30"/>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1" name="Rectangle: Rounded Corners 40">
            <a:hlinkClick r:id="rId31" action="ppaction://hlinksldjump" highlightClick="1"/>
            <a:hlinkHover r:id="" action="ppaction://noaction" highlightClick="1"/>
            <a:extLst>
              <a:ext uri="{FF2B5EF4-FFF2-40B4-BE49-F238E27FC236}">
                <a16:creationId xmlns:a16="http://schemas.microsoft.com/office/drawing/2014/main" id="{212A7446-5005-BBF3-18BB-7E82C0C70E84}"/>
              </a:ext>
            </a:extLst>
          </p:cNvPr>
          <p:cNvSpPr/>
          <p:nvPr/>
        </p:nvSpPr>
        <p:spPr>
          <a:xfrm>
            <a:off x="10082974" y="6398052"/>
            <a:ext cx="462116" cy="408623"/>
          </a:xfrm>
          <a:prstGeom prst="roundRect">
            <a:avLst/>
          </a:prstGeom>
          <a:blipFill>
            <a:blip r:embed="rId3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2" name="Rectangle: Rounded Corners 41">
            <a:hlinkClick r:id="rId33" action="ppaction://hlinksldjump" highlightClick="1"/>
            <a:hlinkHover r:id="" action="ppaction://noaction" highlightClick="1"/>
            <a:extLst>
              <a:ext uri="{FF2B5EF4-FFF2-40B4-BE49-F238E27FC236}">
                <a16:creationId xmlns:a16="http://schemas.microsoft.com/office/drawing/2014/main" id="{DBE36023-286D-61FE-9C33-428C4973C2FD}"/>
              </a:ext>
            </a:extLst>
          </p:cNvPr>
          <p:cNvSpPr/>
          <p:nvPr/>
        </p:nvSpPr>
        <p:spPr>
          <a:xfrm>
            <a:off x="10785980" y="6398052"/>
            <a:ext cx="462116" cy="408623"/>
          </a:xfrm>
          <a:prstGeom prst="roundRect">
            <a:avLst/>
          </a:prstGeom>
          <a:blipFill>
            <a:blip r:embed="rId3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3" name="Rectangle: Rounded Corners 42">
            <a:hlinkClick r:id="rId35" action="ppaction://hlinksldjump" highlightClick="1"/>
            <a:hlinkHover r:id="" action="ppaction://noaction" highlightClick="1"/>
            <a:extLst>
              <a:ext uri="{FF2B5EF4-FFF2-40B4-BE49-F238E27FC236}">
                <a16:creationId xmlns:a16="http://schemas.microsoft.com/office/drawing/2014/main" id="{0D344A88-5B66-48B0-36C1-A92C55E51565}"/>
              </a:ext>
            </a:extLst>
          </p:cNvPr>
          <p:cNvSpPr/>
          <p:nvPr/>
        </p:nvSpPr>
        <p:spPr>
          <a:xfrm>
            <a:off x="11488986" y="6398052"/>
            <a:ext cx="462116" cy="408623"/>
          </a:xfrm>
          <a:prstGeom prst="roundRect">
            <a:avLst/>
          </a:prstGeom>
          <a:blipFill>
            <a:blip r:embed="rId3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4" name="Content Placeholder 30">
            <a:extLst>
              <a:ext uri="{FF2B5EF4-FFF2-40B4-BE49-F238E27FC236}">
                <a16:creationId xmlns:a16="http://schemas.microsoft.com/office/drawing/2014/main" id="{45D0FB96-80E3-BD79-06CC-78BADEBE2265}"/>
              </a:ext>
            </a:extLst>
          </p:cNvPr>
          <p:cNvSpPr txBox="1">
            <a:spLocks/>
          </p:cNvSpPr>
          <p:nvPr/>
        </p:nvSpPr>
        <p:spPr>
          <a:xfrm>
            <a:off x="0" y="460314"/>
            <a:ext cx="7030060" cy="5830167"/>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buChar char="•"/>
            </a:pPr>
            <a:r>
              <a:rPr lang="en-IN" b="1" i="0" dirty="0">
                <a:effectLst/>
                <a:latin typeface="-apple-system"/>
              </a:rPr>
              <a:t>location_2, location_3, location_6, location_8, location_44, location_45, location_46, location_47, location_48, location_49, location_50</a:t>
            </a:r>
            <a:r>
              <a:rPr lang="en-IN" b="0" i="0" dirty="0">
                <a:effectLst/>
                <a:latin typeface="-apple-system"/>
              </a:rPr>
              <a:t> appeared more in the given data</a:t>
            </a:r>
          </a:p>
          <a:p>
            <a:pPr algn="l">
              <a:buFont typeface="Arial" panose="020B0604020202020204" pitchFamily="34" charset="0"/>
              <a:buChar char="•"/>
            </a:pPr>
            <a:r>
              <a:rPr lang="en-IN" b="1" i="0" dirty="0">
                <a:effectLst/>
                <a:latin typeface="-apple-system"/>
              </a:rPr>
              <a:t>location_3, location_11, location_44, location_45, location_46, location_47, location_48, location_49, location_51 </a:t>
            </a:r>
            <a:r>
              <a:rPr lang="en-IN" b="0" i="0" dirty="0">
                <a:effectLst/>
                <a:latin typeface="-apple-system"/>
              </a:rPr>
              <a:t>have the highest unit sales</a:t>
            </a:r>
          </a:p>
          <a:p>
            <a:pPr algn="l">
              <a:buFont typeface="Arial" panose="020B0604020202020204" pitchFamily="34" charset="0"/>
              <a:buChar char="•"/>
            </a:pPr>
            <a:endParaRPr lang="en-IN" dirty="0">
              <a:latin typeface="-apple-system"/>
            </a:endParaRPr>
          </a:p>
          <a:p>
            <a:pPr algn="l">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var(--jp-code-font-family)"/>
              </a:rPr>
              <a:t>The best item id are sell are: </a:t>
            </a:r>
            <a:r>
              <a:rPr kumimoji="0" lang="en-US" altLang="en-US" sz="2400" b="1" i="0" u="none" strike="noStrike" cap="none" normalizeH="0" baseline="0" dirty="0">
                <a:ln>
                  <a:noFill/>
                </a:ln>
                <a:solidFill>
                  <a:schemeClr val="tx1"/>
                </a:solidFill>
                <a:effectLst/>
                <a:latin typeface="var(--jp-code-font-family)"/>
              </a:rPr>
              <a:t>['item_1976284', 'item_1239986', 'item_1503844', 'item_1084365', 'item_1463864’] </a:t>
            </a:r>
          </a:p>
          <a:p>
            <a:pPr algn="l">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var(--jp-code-font-family)"/>
              </a:rPr>
              <a:t>The least item id are sell are: ['item_2016619', 'item_1935459', 'item_1919674', 'item_2011934', 'item_1047793’]</a:t>
            </a:r>
            <a:r>
              <a:rPr kumimoji="0" lang="en-US" altLang="en-US" sz="18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algn="l">
              <a:buFont typeface="Arial" panose="020B0604020202020204" pitchFamily="34" charset="0"/>
              <a:buChar char="•"/>
            </a:pPr>
            <a:endParaRPr lang="en-IN" b="0" i="0" dirty="0">
              <a:effectLst/>
              <a:latin typeface="-apple-system"/>
            </a:endParaRPr>
          </a:p>
          <a:p>
            <a:pPr algn="l">
              <a:buFont typeface="Arial" panose="020B0604020202020204" pitchFamily="34" charset="0"/>
              <a:buChar char="•"/>
            </a:pPr>
            <a:r>
              <a:rPr lang="en-US" b="0" i="0" dirty="0">
                <a:effectLst/>
                <a:latin typeface="-apple-system"/>
              </a:rPr>
              <a:t>In </a:t>
            </a:r>
            <a:r>
              <a:rPr lang="en-US" b="0" i="0" dirty="0" err="1">
                <a:effectLst/>
                <a:latin typeface="-apple-system"/>
              </a:rPr>
              <a:t>onpromotion</a:t>
            </a:r>
            <a:r>
              <a:rPr lang="en-US" b="0" i="0" dirty="0">
                <a:effectLst/>
                <a:latin typeface="-apple-system"/>
              </a:rPr>
              <a:t> Feature False class is having highest number of records than the true</a:t>
            </a:r>
          </a:p>
          <a:p>
            <a:pPr algn="l">
              <a:buFont typeface="Arial" panose="020B0604020202020204" pitchFamily="34" charset="0"/>
              <a:buChar char="•"/>
            </a:pPr>
            <a:r>
              <a:rPr lang="en-US" b="0" i="0" dirty="0">
                <a:effectLst/>
                <a:latin typeface="-apple-system"/>
              </a:rPr>
              <a:t>In perishable Feature False class is having highest number of records than the true</a:t>
            </a:r>
          </a:p>
          <a:p>
            <a:pPr algn="l">
              <a:buFont typeface="Arial" panose="020B0604020202020204" pitchFamily="34" charset="0"/>
              <a:buChar char="•"/>
            </a:pPr>
            <a:r>
              <a:rPr lang="en-US" b="0" i="0" dirty="0">
                <a:effectLst/>
                <a:latin typeface="-apple-system"/>
              </a:rPr>
              <a:t>More non-promotion products as well as non-perishable products and also in non-promotion products as well as in </a:t>
            </a:r>
            <a:r>
              <a:rPr lang="en-US" b="0" i="0" dirty="0" err="1">
                <a:effectLst/>
                <a:latin typeface="-apple-system"/>
              </a:rPr>
              <a:t>onpromotion</a:t>
            </a:r>
            <a:r>
              <a:rPr lang="en-US" b="0" i="0" dirty="0">
                <a:effectLst/>
                <a:latin typeface="-apple-system"/>
              </a:rPr>
              <a:t> data there are more number of non-perishable products are there</a:t>
            </a:r>
          </a:p>
          <a:p>
            <a:pPr algn="l">
              <a:buFont typeface="Arial" panose="020B0604020202020204" pitchFamily="34" charset="0"/>
              <a:buChar char="•"/>
            </a:pPr>
            <a:r>
              <a:rPr lang="en-US" b="0" i="0" dirty="0">
                <a:effectLst/>
                <a:latin typeface="-apple-system"/>
              </a:rPr>
              <a:t>Hence non perishable products are being more </a:t>
            </a:r>
            <a:r>
              <a:rPr lang="en-US" b="0" i="0" dirty="0" err="1">
                <a:effectLst/>
                <a:latin typeface="-apple-system"/>
              </a:rPr>
              <a:t>promotioned</a:t>
            </a:r>
            <a:r>
              <a:rPr lang="en-US" b="0" i="0" dirty="0">
                <a:effectLst/>
                <a:latin typeface="-apple-system"/>
              </a:rPr>
              <a:t>(</a:t>
            </a:r>
            <a:r>
              <a:rPr lang="en-US" b="0" i="0" dirty="0" err="1">
                <a:effectLst/>
                <a:latin typeface="-apple-system"/>
              </a:rPr>
              <a:t>advertaised</a:t>
            </a:r>
            <a:r>
              <a:rPr lang="en-US" b="0" i="0" dirty="0">
                <a:effectLst/>
                <a:latin typeface="-apple-system"/>
              </a:rPr>
              <a:t>)</a:t>
            </a:r>
          </a:p>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r>
              <a:rPr lang="en-US" b="0" i="0" dirty="0">
                <a:effectLst/>
                <a:latin typeface="-apple-system"/>
              </a:rPr>
              <a:t>Large number of </a:t>
            </a:r>
            <a:r>
              <a:rPr lang="en-US" b="0" i="0" dirty="0" err="1">
                <a:effectLst/>
                <a:latin typeface="-apple-system"/>
              </a:rPr>
              <a:t>grocery_items</a:t>
            </a:r>
            <a:r>
              <a:rPr lang="en-US" b="0" i="0" dirty="0">
                <a:effectLst/>
                <a:latin typeface="-apple-system"/>
              </a:rPr>
              <a:t>, medium number of </a:t>
            </a:r>
            <a:r>
              <a:rPr lang="en-US" b="0" i="0" dirty="0" err="1">
                <a:effectLst/>
                <a:latin typeface="-apple-system"/>
              </a:rPr>
              <a:t>bevarages</a:t>
            </a:r>
            <a:r>
              <a:rPr lang="en-US" b="0" i="0" dirty="0">
                <a:effectLst/>
                <a:latin typeface="-apple-system"/>
              </a:rPr>
              <a:t>, </a:t>
            </a:r>
            <a:r>
              <a:rPr lang="en-US" b="0" i="0" dirty="0" err="1">
                <a:effectLst/>
                <a:latin typeface="-apple-system"/>
              </a:rPr>
              <a:t>cleaning_utilities</a:t>
            </a:r>
            <a:r>
              <a:rPr lang="en-US" b="0" i="0" dirty="0">
                <a:effectLst/>
                <a:latin typeface="-apple-system"/>
              </a:rPr>
              <a:t>, dairy items, </a:t>
            </a:r>
            <a:r>
              <a:rPr lang="en-US" b="0" i="0" dirty="0" err="1">
                <a:effectLst/>
                <a:latin typeface="-apple-system"/>
              </a:rPr>
              <a:t>deli_items</a:t>
            </a:r>
            <a:r>
              <a:rPr lang="en-US" b="0" i="0" dirty="0">
                <a:effectLst/>
                <a:latin typeface="-apple-system"/>
              </a:rPr>
              <a:t>, baked _items, other </a:t>
            </a:r>
            <a:r>
              <a:rPr lang="en-US" b="0" i="0" dirty="0" err="1">
                <a:effectLst/>
                <a:latin typeface="-apple-system"/>
              </a:rPr>
              <a:t>farm_produce</a:t>
            </a:r>
            <a:r>
              <a:rPr lang="en-US" b="0" i="0" dirty="0">
                <a:effectLst/>
                <a:latin typeface="-apple-system"/>
              </a:rPr>
              <a:t> and all remaining are less in the data</a:t>
            </a:r>
          </a:p>
          <a:p>
            <a:pPr algn="l">
              <a:buFont typeface="Arial" panose="020B0604020202020204" pitchFamily="34" charset="0"/>
              <a:buChar char="•"/>
            </a:pPr>
            <a:r>
              <a:rPr lang="en-US" b="0" i="0" dirty="0">
                <a:effectLst/>
                <a:latin typeface="-apple-system"/>
              </a:rPr>
              <a:t>Large number of class_1040, class_1016, class_1122, class_1072, class_1124, class_1034, class_3020, class_1032, class_1120, class_1004,class_1026 are there in the given data</a:t>
            </a:r>
          </a:p>
          <a:p>
            <a:pPr algn="l"/>
            <a:endParaRPr lang="en-US" b="0" i="0" dirty="0">
              <a:effectLst/>
              <a:latin typeface="-apple-system"/>
            </a:endParaRPr>
          </a:p>
          <a:p>
            <a:pPr algn="l"/>
            <a:r>
              <a:rPr lang="en-IN" b="1" i="0" dirty="0">
                <a:effectLst/>
                <a:latin typeface="-apple-system"/>
              </a:rPr>
              <a:t>Large </a:t>
            </a:r>
            <a:r>
              <a:rPr lang="en-IN" b="1" i="0" dirty="0" err="1">
                <a:effectLst/>
                <a:latin typeface="-apple-system"/>
              </a:rPr>
              <a:t>no.of</a:t>
            </a:r>
            <a:r>
              <a:rPr lang="en-IN" b="1" i="0" dirty="0">
                <a:effectLst/>
                <a:latin typeface="-apple-system"/>
              </a:rPr>
              <a:t> sales are from</a:t>
            </a:r>
          </a:p>
          <a:p>
            <a:pPr algn="l">
              <a:buFont typeface="Arial" panose="020B0604020202020204" pitchFamily="34" charset="0"/>
              <a:buChar char="•"/>
            </a:pPr>
            <a:r>
              <a:rPr lang="en-IN" b="0" i="0" dirty="0" err="1">
                <a:effectLst/>
                <a:latin typeface="-apple-system"/>
              </a:rPr>
              <a:t>Banglore</a:t>
            </a:r>
            <a:r>
              <a:rPr lang="en-IN" b="0" i="0" dirty="0">
                <a:effectLst/>
                <a:latin typeface="-apple-system"/>
              </a:rPr>
              <a:t> which is in </a:t>
            </a:r>
            <a:r>
              <a:rPr lang="en-IN" b="0" i="0" dirty="0" err="1">
                <a:effectLst/>
                <a:latin typeface="-apple-system"/>
              </a:rPr>
              <a:t>karnataka</a:t>
            </a:r>
            <a:endParaRPr lang="en-IN" b="0" i="0" dirty="0">
              <a:effectLst/>
              <a:latin typeface="-apple-system"/>
            </a:endParaRPr>
          </a:p>
          <a:p>
            <a:pPr algn="l">
              <a:buFont typeface="Arial" panose="020B0604020202020204" pitchFamily="34" charset="0"/>
              <a:buChar char="•"/>
            </a:pPr>
            <a:r>
              <a:rPr lang="en-IN" b="0" i="0" dirty="0">
                <a:effectLst/>
                <a:latin typeface="-apple-system"/>
              </a:rPr>
              <a:t>Mumbai in Maharashtra</a:t>
            </a:r>
          </a:p>
          <a:p>
            <a:pPr algn="l">
              <a:buFont typeface="Arial" panose="020B0604020202020204" pitchFamily="34" charset="0"/>
              <a:buChar char="•"/>
            </a:pPr>
            <a:r>
              <a:rPr lang="en-IN" b="0" i="0" dirty="0">
                <a:effectLst/>
                <a:latin typeface="-apple-system"/>
              </a:rPr>
              <a:t>Hyderabad in Telangana</a:t>
            </a:r>
          </a:p>
          <a:p>
            <a:pPr algn="l">
              <a:buFont typeface="Arial" panose="020B0604020202020204" pitchFamily="34" charset="0"/>
              <a:buChar char="•"/>
            </a:pPr>
            <a:endParaRPr lang="en-IN" dirty="0">
              <a:latin typeface="-apple-system"/>
            </a:endParaRPr>
          </a:p>
          <a:p>
            <a:pPr algn="l">
              <a:buFont typeface="Arial" panose="020B0604020202020204" pitchFamily="34" charset="0"/>
              <a:buChar char="•"/>
            </a:pPr>
            <a:r>
              <a:rPr lang="en-US" b="0" i="0" dirty="0">
                <a:effectLst/>
                <a:latin typeface="-apple-system"/>
              </a:rPr>
              <a:t>There is high correlation between quarter and week and also high correlation between month and week ,quarter(this condition is multicollinearity). So I can drop any one of them</a:t>
            </a:r>
            <a:endParaRPr lang="en-IN" b="0" i="0" dirty="0">
              <a:effectLst/>
              <a:latin typeface="-apple-system"/>
            </a:endParaRPr>
          </a:p>
          <a:p>
            <a:pPr algn="l"/>
            <a:endParaRPr lang="en-US" b="0" i="0" dirty="0">
              <a:effectLst/>
              <a:latin typeface="-apple-system"/>
            </a:endParaRPr>
          </a:p>
          <a:p>
            <a:pPr algn="l">
              <a:buFont typeface="Arial" panose="020B0604020202020204" pitchFamily="34" charset="0"/>
              <a:buChar char="•"/>
            </a:pPr>
            <a:endParaRPr lang="en-IN" b="0" i="0" dirty="0">
              <a:effectLst/>
              <a:latin typeface="-apple-system"/>
            </a:endParaRPr>
          </a:p>
          <a:p>
            <a:pPr algn="l">
              <a:buFont typeface="Arial" panose="020B0604020202020204" pitchFamily="34" charset="0"/>
              <a:buChar char="•"/>
            </a:pPr>
            <a:endParaRPr lang="en-IN" dirty="0">
              <a:latin typeface="-apple-system"/>
            </a:endParaRPr>
          </a:p>
          <a:p>
            <a:pPr algn="l">
              <a:buFont typeface="Arial" panose="020B0604020202020204" pitchFamily="34" charset="0"/>
              <a:buChar char="•"/>
            </a:pPr>
            <a:endParaRPr lang="en-IN" b="0" i="0" dirty="0">
              <a:effectLst/>
              <a:latin typeface="-apple-system"/>
            </a:endParaRPr>
          </a:p>
        </p:txBody>
      </p:sp>
      <p:sp>
        <p:nvSpPr>
          <p:cNvPr id="46" name="Content Placeholder 30">
            <a:extLst>
              <a:ext uri="{FF2B5EF4-FFF2-40B4-BE49-F238E27FC236}">
                <a16:creationId xmlns:a16="http://schemas.microsoft.com/office/drawing/2014/main" id="{D3EC8BBF-049A-FC9F-703F-F6F7B3B25EED}"/>
              </a:ext>
            </a:extLst>
          </p:cNvPr>
          <p:cNvSpPr txBox="1">
            <a:spLocks/>
          </p:cNvSpPr>
          <p:nvPr/>
        </p:nvSpPr>
        <p:spPr>
          <a:xfrm>
            <a:off x="7076266" y="458873"/>
            <a:ext cx="4412720" cy="5830167"/>
          </a:xfrm>
          <a:prstGeom prst="rect">
            <a:avLst/>
          </a:prstGeom>
        </p:spPr>
        <p:txBody>
          <a:bodyPr vert="horz"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i="0" dirty="0">
                <a:effectLst/>
                <a:latin typeface="-apple-system"/>
              </a:rPr>
              <a:t>There is not much difference in type of business units across the 5 types of A, B and C,D,E. Type variable is having high counts of observations in Type D </a:t>
            </a:r>
            <a:r>
              <a:rPr lang="en-US" b="1" i="0" dirty="0" err="1">
                <a:effectLst/>
                <a:latin typeface="-apple-system"/>
              </a:rPr>
              <a:t>class.Means</a:t>
            </a:r>
            <a:r>
              <a:rPr lang="en-US" b="1" i="0" dirty="0">
                <a:effectLst/>
                <a:latin typeface="-apple-system"/>
              </a:rPr>
              <a:t> most of the records are belongs to Type D Class</a:t>
            </a:r>
          </a:p>
          <a:p>
            <a:pPr algn="l">
              <a:buFont typeface="Arial" panose="020B0604020202020204" pitchFamily="34" charset="0"/>
              <a:buChar char="•"/>
            </a:pPr>
            <a:r>
              <a:rPr lang="en-US" b="0" i="0" dirty="0">
                <a:effectLst/>
                <a:latin typeface="-apple-system"/>
              </a:rPr>
              <a:t>Type A products in cluster 14,</a:t>
            </a:r>
          </a:p>
          <a:p>
            <a:pPr algn="l">
              <a:buFont typeface="Arial" panose="020B0604020202020204" pitchFamily="34" charset="0"/>
              <a:buChar char="•"/>
            </a:pPr>
            <a:r>
              <a:rPr lang="en-US" b="0" i="0" dirty="0">
                <a:effectLst/>
                <a:latin typeface="-apple-system"/>
              </a:rPr>
              <a:t>Type C in cluster 3,</a:t>
            </a:r>
          </a:p>
          <a:p>
            <a:pPr algn="l">
              <a:buFont typeface="Arial" panose="020B0604020202020204" pitchFamily="34" charset="0"/>
              <a:buChar char="•"/>
            </a:pPr>
            <a:r>
              <a:rPr lang="en-US" b="0" i="0" dirty="0">
                <a:effectLst/>
                <a:latin typeface="-apple-system"/>
              </a:rPr>
              <a:t>Type D in cluster 13</a:t>
            </a:r>
            <a:r>
              <a:rPr lang="en-US" b="1" i="0" dirty="0">
                <a:effectLst/>
                <a:latin typeface="-apple-system"/>
              </a:rPr>
              <a:t>having huge </a:t>
            </a:r>
            <a:r>
              <a:rPr lang="en-US" b="1" i="0" dirty="0" err="1">
                <a:effectLst/>
                <a:latin typeface="-apple-system"/>
              </a:rPr>
              <a:t>nuber</a:t>
            </a:r>
            <a:r>
              <a:rPr lang="en-US" b="1" i="0" dirty="0">
                <a:effectLst/>
                <a:latin typeface="-apple-system"/>
              </a:rPr>
              <a:t> of sales where</a:t>
            </a:r>
          </a:p>
          <a:p>
            <a:pPr algn="l">
              <a:buFont typeface="Arial" panose="020B0604020202020204" pitchFamily="34" charset="0"/>
              <a:buChar char="•"/>
            </a:pPr>
            <a:r>
              <a:rPr lang="en-US" b="0" i="0" dirty="0">
                <a:effectLst/>
                <a:latin typeface="-apple-system"/>
              </a:rPr>
              <a:t>Type D in cluster 1,</a:t>
            </a:r>
          </a:p>
          <a:p>
            <a:pPr algn="l">
              <a:buFont typeface="Arial" panose="020B0604020202020204" pitchFamily="34" charset="0"/>
              <a:buChar char="•"/>
            </a:pPr>
            <a:r>
              <a:rPr lang="en-US" b="0" i="0" dirty="0">
                <a:effectLst/>
                <a:latin typeface="-apple-system"/>
              </a:rPr>
              <a:t>cluster 4,</a:t>
            </a:r>
          </a:p>
          <a:p>
            <a:pPr algn="l">
              <a:buFont typeface="Arial" panose="020B0604020202020204" pitchFamily="34" charset="0"/>
              <a:buChar char="•"/>
            </a:pPr>
            <a:r>
              <a:rPr lang="en-US" b="0" i="0" dirty="0">
                <a:effectLst/>
                <a:latin typeface="-apple-system"/>
              </a:rPr>
              <a:t>cluster 8</a:t>
            </a:r>
            <a:r>
              <a:rPr lang="en-US" b="1" i="0" dirty="0">
                <a:effectLst/>
                <a:latin typeface="-apple-system"/>
              </a:rPr>
              <a:t>have medium sales</a:t>
            </a:r>
            <a:r>
              <a:rPr lang="en-US" b="1" i="0" u="none" strike="noStrike" dirty="0">
                <a:effectLst/>
                <a:latin typeface="-apple-system"/>
                <a:hlinkClick r:id="rId37"/>
              </a:rPr>
              <a:t>¶</a:t>
            </a:r>
            <a:endParaRPr lang="en-US" b="1" i="0" dirty="0">
              <a:effectLst/>
              <a:latin typeface="-apple-system"/>
            </a:endParaRPr>
          </a:p>
          <a:p>
            <a:pPr algn="l">
              <a:buFont typeface="Arial" panose="020B0604020202020204" pitchFamily="34" charset="0"/>
              <a:buChar char="•"/>
            </a:pPr>
            <a:r>
              <a:rPr lang="en-US" b="0" i="0" dirty="0">
                <a:effectLst/>
                <a:latin typeface="-apple-system"/>
              </a:rPr>
              <a:t>Least </a:t>
            </a:r>
            <a:r>
              <a:rPr lang="en-US" b="0" i="0" dirty="0" err="1">
                <a:effectLst/>
                <a:latin typeface="-apple-system"/>
              </a:rPr>
              <a:t>no.of</a:t>
            </a:r>
            <a:r>
              <a:rPr lang="en-US" b="0" i="0" dirty="0">
                <a:effectLst/>
                <a:latin typeface="-apple-system"/>
              </a:rPr>
              <a:t> sales are from</a:t>
            </a:r>
          </a:p>
          <a:p>
            <a:pPr algn="l">
              <a:buFont typeface="Arial" panose="020B0604020202020204" pitchFamily="34" charset="0"/>
              <a:buChar char="•"/>
            </a:pPr>
            <a:r>
              <a:rPr lang="en-US" b="0" i="0" dirty="0" err="1">
                <a:effectLst/>
                <a:latin typeface="-apple-system"/>
              </a:rPr>
              <a:t>cluater</a:t>
            </a:r>
            <a:r>
              <a:rPr lang="en-US" b="0" i="0" dirty="0">
                <a:effectLst/>
                <a:latin typeface="-apple-system"/>
              </a:rPr>
              <a:t> 7,</a:t>
            </a:r>
          </a:p>
          <a:p>
            <a:pPr algn="l">
              <a:buFont typeface="Arial" panose="020B0604020202020204" pitchFamily="34" charset="0"/>
              <a:buChar char="•"/>
            </a:pPr>
            <a:r>
              <a:rPr lang="en-US" b="0" i="0" dirty="0">
                <a:effectLst/>
                <a:latin typeface="-apple-system"/>
              </a:rPr>
              <a:t>cluster 12,</a:t>
            </a:r>
          </a:p>
          <a:p>
            <a:pPr algn="l">
              <a:buFont typeface="Arial" panose="020B0604020202020204" pitchFamily="34" charset="0"/>
              <a:buChar char="•"/>
            </a:pPr>
            <a:r>
              <a:rPr lang="en-US" b="0" i="0" dirty="0" err="1">
                <a:effectLst/>
                <a:latin typeface="-apple-system"/>
              </a:rPr>
              <a:t>cluater</a:t>
            </a:r>
            <a:r>
              <a:rPr lang="en-US" b="0" i="0" dirty="0">
                <a:effectLst/>
                <a:latin typeface="-apple-system"/>
              </a:rPr>
              <a:t> 16 and in type B, type E</a:t>
            </a:r>
          </a:p>
          <a:p>
            <a:pPr algn="l">
              <a:buFont typeface="Arial" panose="020B0604020202020204" pitchFamily="34" charset="0"/>
              <a:buChar char="•"/>
            </a:pPr>
            <a:endParaRPr lang="en-US" dirty="0">
              <a:latin typeface="-apple-system"/>
            </a:endParaRPr>
          </a:p>
          <a:p>
            <a:pPr algn="l"/>
            <a:r>
              <a:rPr lang="en-US" b="1" i="0" dirty="0">
                <a:effectLst/>
                <a:latin typeface="-apple-system"/>
              </a:rPr>
              <a:t>In general, unit sales in an retail store cannot be negative since it represents the number of items sold, which is always a positive value.</a:t>
            </a:r>
          </a:p>
          <a:p>
            <a:pPr algn="l"/>
            <a:r>
              <a:rPr lang="en-US" b="1" i="0" dirty="0">
                <a:effectLst/>
                <a:latin typeface="-apple-system"/>
              </a:rPr>
              <a:t>However, if there is an error in the data or if the sales are being recorded as returns, the unit sales can be negative.</a:t>
            </a:r>
          </a:p>
          <a:p>
            <a:pPr algn="l"/>
            <a:r>
              <a:rPr lang="en-US" b="1" i="0" dirty="0">
                <a:effectLst/>
                <a:latin typeface="-apple-system"/>
              </a:rPr>
              <a:t>For example, if a customer returns 3 items, the unit sales for that item on that day would be recorded as -3. But in general, negative unit sales are not a common occurrence in an </a:t>
            </a:r>
            <a:r>
              <a:rPr lang="en-US" b="1" i="0" dirty="0" err="1">
                <a:effectLst/>
                <a:latin typeface="-apple-system"/>
              </a:rPr>
              <a:t>etail</a:t>
            </a:r>
            <a:r>
              <a:rPr lang="en-US" b="1" i="0" dirty="0">
                <a:effectLst/>
                <a:latin typeface="-apple-system"/>
              </a:rPr>
              <a:t> store</a:t>
            </a:r>
          </a:p>
          <a:p>
            <a:pPr algn="l">
              <a:buFont typeface="Arial" panose="020B0604020202020204" pitchFamily="34" charset="0"/>
              <a:buChar char="•"/>
            </a:pPr>
            <a:endParaRPr lang="en-US" b="0" i="0" dirty="0">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ple-system"/>
              </a:rPr>
              <a:t>Observed </a:t>
            </a:r>
            <a:r>
              <a:rPr kumimoji="0" lang="en-US" altLang="en-US" sz="2400" b="0" i="0" u="none" strike="noStrike" cap="none" normalizeH="0" baseline="0" dirty="0" err="1">
                <a:ln>
                  <a:noFill/>
                </a:ln>
                <a:solidFill>
                  <a:schemeClr val="tx1"/>
                </a:solidFill>
                <a:effectLst/>
                <a:latin typeface="-apple-system"/>
              </a:rPr>
              <a:t>gradualy</a:t>
            </a:r>
            <a:r>
              <a:rPr kumimoji="0" lang="en-US" altLang="en-US" sz="2400" b="0" i="0" u="none" strike="noStrike" cap="none" normalizeH="0" baseline="0" dirty="0">
                <a:ln>
                  <a:noFill/>
                </a:ln>
                <a:solidFill>
                  <a:schemeClr val="tx1"/>
                </a:solidFill>
                <a:effectLst/>
                <a:latin typeface="-apple-system"/>
              </a:rPr>
              <a:t> decreasing the transactions at first month to second month in every year but transactions are increasing at every end of the year</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ple-system"/>
              </a:rPr>
              <a:t>observed </a:t>
            </a:r>
            <a:r>
              <a:rPr kumimoji="0" lang="en-US" altLang="en-US" sz="2400" b="0" i="0" u="none" strike="noStrike" cap="none" normalizeH="0" baseline="0" dirty="0" err="1">
                <a:ln>
                  <a:noFill/>
                </a:ln>
                <a:solidFill>
                  <a:schemeClr val="tx1"/>
                </a:solidFill>
                <a:effectLst/>
                <a:latin typeface="-apple-system"/>
              </a:rPr>
              <a:t>gradualy</a:t>
            </a:r>
            <a:r>
              <a:rPr kumimoji="0" lang="en-US" altLang="en-US" sz="2400" b="0" i="0" u="none" strike="noStrike" cap="none" normalizeH="0" baseline="0" dirty="0">
                <a:ln>
                  <a:noFill/>
                </a:ln>
                <a:solidFill>
                  <a:schemeClr val="tx1"/>
                </a:solidFill>
                <a:effectLst/>
                <a:latin typeface="-apple-system"/>
              </a:rPr>
              <a:t> decreasing the sales at first month to second month in every year but sales are increasing at every end of the year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ple-system"/>
              </a:rPr>
              <a:t>In the year 2018 monthly sales are very less </a:t>
            </a:r>
            <a:r>
              <a:rPr kumimoji="0" lang="en-US" altLang="en-US" sz="2400" b="0" i="0" u="none" strike="noStrike" cap="none" normalizeH="0" baseline="0" dirty="0" err="1">
                <a:ln>
                  <a:noFill/>
                </a:ln>
                <a:solidFill>
                  <a:schemeClr val="tx1"/>
                </a:solidFill>
                <a:effectLst/>
                <a:latin typeface="-apple-system"/>
              </a:rPr>
              <a:t>comapare</a:t>
            </a:r>
            <a:r>
              <a:rPr kumimoji="0" lang="en-US" altLang="en-US" sz="2400" b="0" i="0" u="none" strike="noStrike" cap="none" normalizeH="0" baseline="0" dirty="0">
                <a:ln>
                  <a:noFill/>
                </a:ln>
                <a:solidFill>
                  <a:schemeClr val="tx1"/>
                </a:solidFill>
                <a:effectLst/>
                <a:latin typeface="-apple-system"/>
              </a:rPr>
              <a:t> to other years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b="0" i="0" dirty="0">
              <a:effectLst/>
              <a:latin typeface="-apple-system"/>
            </a:endParaRPr>
          </a:p>
        </p:txBody>
      </p:sp>
      <p:sp>
        <p:nvSpPr>
          <p:cNvPr id="49" name="Rectangle 3">
            <a:extLst>
              <a:ext uri="{FF2B5EF4-FFF2-40B4-BE49-F238E27FC236}">
                <a16:creationId xmlns:a16="http://schemas.microsoft.com/office/drawing/2014/main" id="{B6350AD0-766A-93D4-EEC3-74D9545F5EE7}"/>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72162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F10B34C-9F41-29EC-6767-33ADABAFBB13}"/>
              </a:ext>
            </a:extLst>
          </p:cNvPr>
          <p:cNvSpPr/>
          <p:nvPr/>
        </p:nvSpPr>
        <p:spPr>
          <a:xfrm>
            <a:off x="-5836920" y="6341806"/>
            <a:ext cx="21549360" cy="516194"/>
          </a:xfrm>
          <a:custGeom>
            <a:avLst/>
            <a:gdLst>
              <a:gd name="connsiteX0" fmla="*/ 0 w 12192000"/>
              <a:gd name="connsiteY0" fmla="*/ 0 h 516194"/>
              <a:gd name="connsiteX1" fmla="*/ 8674493 w 12192000"/>
              <a:gd name="connsiteY1" fmla="*/ 0 h 516194"/>
              <a:gd name="connsiteX2" fmla="*/ 8697266 w 12192000"/>
              <a:gd name="connsiteY2" fmla="*/ 34573 h 516194"/>
              <a:gd name="connsiteX3" fmla="*/ 8698012 w 12192000"/>
              <a:gd name="connsiteY3" fmla="*/ 34676 h 516194"/>
              <a:gd name="connsiteX4" fmla="*/ 8705311 w 12192000"/>
              <a:gd name="connsiteY4" fmla="*/ 45502 h 516194"/>
              <a:gd name="connsiteX5" fmla="*/ 8731251 w 12192000"/>
              <a:gd name="connsiteY5" fmla="*/ 56246 h 516194"/>
              <a:gd name="connsiteX6" fmla="*/ 8765053 w 12192000"/>
              <a:gd name="connsiteY6" fmla="*/ 33841 h 516194"/>
              <a:gd name="connsiteX7" fmla="*/ 8765412 w 12192000"/>
              <a:gd name="connsiteY7" fmla="*/ 32683 h 516194"/>
              <a:gd name="connsiteX8" fmla="*/ 8766229 w 12192000"/>
              <a:gd name="connsiteY8" fmla="*/ 32847 h 516194"/>
              <a:gd name="connsiteX9" fmla="*/ 8766262 w 12192000"/>
              <a:gd name="connsiteY9" fmla="*/ 33016 h 516194"/>
              <a:gd name="connsiteX10" fmla="*/ 8788009 w 12192000"/>
              <a:gd name="connsiteY10" fmla="*/ 0 h 516194"/>
              <a:gd name="connsiteX11" fmla="*/ 12192000 w 12192000"/>
              <a:gd name="connsiteY11" fmla="*/ 0 h 516194"/>
              <a:gd name="connsiteX12" fmla="*/ 12192000 w 12192000"/>
              <a:gd name="connsiteY12" fmla="*/ 516194 h 516194"/>
              <a:gd name="connsiteX13" fmla="*/ 0 w 12192000"/>
              <a:gd name="connsiteY13" fmla="*/ 516194 h 51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16194">
                <a:moveTo>
                  <a:pt x="0" y="0"/>
                </a:moveTo>
                <a:lnTo>
                  <a:pt x="8674493" y="0"/>
                </a:lnTo>
                <a:lnTo>
                  <a:pt x="8697266" y="34573"/>
                </a:lnTo>
                <a:lnTo>
                  <a:pt x="8698012" y="34676"/>
                </a:lnTo>
                <a:lnTo>
                  <a:pt x="8705311" y="45502"/>
                </a:lnTo>
                <a:cubicBezTo>
                  <a:pt x="8711949" y="52140"/>
                  <a:pt x="8721120" y="56246"/>
                  <a:pt x="8731251" y="56246"/>
                </a:cubicBezTo>
                <a:cubicBezTo>
                  <a:pt x="8746446" y="56246"/>
                  <a:pt x="8759484" y="47008"/>
                  <a:pt x="8765053" y="33841"/>
                </a:cubicBezTo>
                <a:lnTo>
                  <a:pt x="8765412" y="32683"/>
                </a:lnTo>
                <a:lnTo>
                  <a:pt x="8766229" y="32847"/>
                </a:lnTo>
                <a:lnTo>
                  <a:pt x="8766262" y="33016"/>
                </a:lnTo>
                <a:lnTo>
                  <a:pt x="8788009" y="0"/>
                </a:lnTo>
                <a:lnTo>
                  <a:pt x="12192000" y="0"/>
                </a:lnTo>
                <a:lnTo>
                  <a:pt x="12192000" y="516194"/>
                </a:lnTo>
                <a:lnTo>
                  <a:pt x="0" y="516194"/>
                </a:ln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7" name="Title 1">
            <a:extLst>
              <a:ext uri="{FF2B5EF4-FFF2-40B4-BE49-F238E27FC236}">
                <a16:creationId xmlns:a16="http://schemas.microsoft.com/office/drawing/2014/main" id="{C8C724AB-AE80-D726-59EF-25B0446A2D8D}"/>
              </a:ext>
            </a:extLst>
          </p:cNvPr>
          <p:cNvSpPr txBox="1">
            <a:spLocks/>
          </p:cNvSpPr>
          <p:nvPr/>
        </p:nvSpPr>
        <p:spPr>
          <a:xfrm>
            <a:off x="-1" y="0"/>
            <a:ext cx="4218037" cy="516194"/>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latin typeface="Arial Rounded MT Bold" panose="020F0704030504030204" pitchFamily="34" charset="0"/>
              </a:rPr>
              <a:t>Model Building</a:t>
            </a:r>
          </a:p>
        </p:txBody>
      </p:sp>
      <p:sp>
        <p:nvSpPr>
          <p:cNvPr id="2" name="Rectangle: Rounded Corners 1">
            <a:hlinkClick r:id="rId2" action="ppaction://hlinksldjump" highlightClick="1"/>
            <a:hlinkHover r:id="" action="ppaction://noaction" highlightClick="1"/>
            <a:extLst>
              <a:ext uri="{FF2B5EF4-FFF2-40B4-BE49-F238E27FC236}">
                <a16:creationId xmlns:a16="http://schemas.microsoft.com/office/drawing/2014/main" id="{2A14EF62-4C2B-1221-F7F4-8CCC8CC25770}"/>
              </a:ext>
            </a:extLst>
          </p:cNvPr>
          <p:cNvSpPr/>
          <p:nvPr/>
        </p:nvSpPr>
        <p:spPr>
          <a:xfrm>
            <a:off x="240890" y="6398052"/>
            <a:ext cx="462116" cy="408623"/>
          </a:xfrm>
          <a:prstGeom prst="roundRect">
            <a:avLst/>
          </a:prstGeom>
          <a:blipFill>
            <a:blip r:embed="rId3"/>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28" name="Rectangle: Rounded Corners 27">
            <a:hlinkClick r:id="rId4" action="ppaction://hlinksldjump" highlightClick="1"/>
            <a:hlinkHover r:id="" action="ppaction://noaction" highlightClick="1"/>
            <a:extLst>
              <a:ext uri="{FF2B5EF4-FFF2-40B4-BE49-F238E27FC236}">
                <a16:creationId xmlns:a16="http://schemas.microsoft.com/office/drawing/2014/main" id="{867B28B5-3AA2-F878-4709-23A14751DFB7}"/>
              </a:ext>
            </a:extLst>
          </p:cNvPr>
          <p:cNvSpPr/>
          <p:nvPr/>
        </p:nvSpPr>
        <p:spPr>
          <a:xfrm>
            <a:off x="943896" y="6398052"/>
            <a:ext cx="462116" cy="408623"/>
          </a:xfrm>
          <a:prstGeom prst="roundRect">
            <a:avLst/>
          </a:prstGeom>
          <a:blipFill>
            <a:blip r:embed="rId5"/>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dirty="0"/>
          </a:p>
        </p:txBody>
      </p:sp>
      <p:sp>
        <p:nvSpPr>
          <p:cNvPr id="29" name="Rectangle: Rounded Corners 28">
            <a:hlinkClick r:id="rId6" action="ppaction://hlinksldjump" highlightClick="1"/>
            <a:hlinkHover r:id="" action="ppaction://noaction" highlightClick="1"/>
            <a:extLst>
              <a:ext uri="{FF2B5EF4-FFF2-40B4-BE49-F238E27FC236}">
                <a16:creationId xmlns:a16="http://schemas.microsoft.com/office/drawing/2014/main" id="{D96826FC-22BE-689C-61B0-17469ADE5138}"/>
              </a:ext>
            </a:extLst>
          </p:cNvPr>
          <p:cNvSpPr/>
          <p:nvPr/>
        </p:nvSpPr>
        <p:spPr>
          <a:xfrm>
            <a:off x="1646902" y="6398052"/>
            <a:ext cx="462116" cy="408623"/>
          </a:xfrm>
          <a:prstGeom prst="roundRect">
            <a:avLst/>
          </a:prstGeom>
          <a:blipFill>
            <a:blip r:embed="rId7">
              <a:grayscl/>
              <a:extLst>
                <a:ext uri="{BEBA8EAE-BF5A-486C-A8C5-ECC9F3942E4B}">
                  <a14:imgProps xmlns:a14="http://schemas.microsoft.com/office/drawing/2010/main">
                    <a14:imgLayer r:embed="rId8">
                      <a14:imgEffect>
                        <a14:sharpenSoften amount="50000"/>
                      </a14:imgEffect>
                      <a14:imgEffect>
                        <a14:colorTemperature colorTemp="6000"/>
                      </a14:imgEffect>
                      <a14:imgEffect>
                        <a14:saturation sat="400000"/>
                      </a14:imgEffect>
                    </a14:imgLayer>
                  </a14:imgProps>
                </a:ext>
              </a:extLst>
            </a:blip>
            <a:srcRect/>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0" name="Rectangle: Rounded Corners 29">
            <a:hlinkClick r:id="rId9" action="ppaction://hlinksldjump" highlightClick="1"/>
            <a:hlinkHover r:id="" action="ppaction://noaction" highlightClick="1"/>
            <a:extLst>
              <a:ext uri="{FF2B5EF4-FFF2-40B4-BE49-F238E27FC236}">
                <a16:creationId xmlns:a16="http://schemas.microsoft.com/office/drawing/2014/main" id="{2A23D7EB-99B1-6A0A-22E1-AB6C7CCD29FE}"/>
              </a:ext>
            </a:extLst>
          </p:cNvPr>
          <p:cNvSpPr/>
          <p:nvPr/>
        </p:nvSpPr>
        <p:spPr>
          <a:xfrm>
            <a:off x="2349908" y="6398052"/>
            <a:ext cx="462116" cy="408623"/>
          </a:xfrm>
          <a:prstGeom prst="roundRect">
            <a:avLst/>
          </a:prstGeom>
          <a:blipFill>
            <a:blip r:embed="rId1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1" name="Rectangle: Rounded Corners 30">
            <a:hlinkClick r:id="rId11" action="ppaction://hlinksldjump" highlightClick="1"/>
            <a:hlinkHover r:id="" action="ppaction://noaction" highlightClick="1"/>
            <a:extLst>
              <a:ext uri="{FF2B5EF4-FFF2-40B4-BE49-F238E27FC236}">
                <a16:creationId xmlns:a16="http://schemas.microsoft.com/office/drawing/2014/main" id="{2C88BB4D-3061-D880-2BC6-C5044AAD2874}"/>
              </a:ext>
            </a:extLst>
          </p:cNvPr>
          <p:cNvSpPr/>
          <p:nvPr/>
        </p:nvSpPr>
        <p:spPr>
          <a:xfrm>
            <a:off x="3052914" y="6398052"/>
            <a:ext cx="462116" cy="408623"/>
          </a:xfrm>
          <a:prstGeom prst="roundRect">
            <a:avLst/>
          </a:prstGeom>
          <a:blipFill>
            <a:blip r:embed="rId1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2" name="Rectangle: Rounded Corners 31">
            <a:hlinkClick r:id="rId13" action="ppaction://hlinksldjump" highlightClick="1"/>
            <a:hlinkHover r:id="" action="ppaction://noaction" highlightClick="1"/>
            <a:extLst>
              <a:ext uri="{FF2B5EF4-FFF2-40B4-BE49-F238E27FC236}">
                <a16:creationId xmlns:a16="http://schemas.microsoft.com/office/drawing/2014/main" id="{E6BC87E3-7EB0-100A-2940-5D0CB4D8500D}"/>
              </a:ext>
            </a:extLst>
          </p:cNvPr>
          <p:cNvSpPr/>
          <p:nvPr/>
        </p:nvSpPr>
        <p:spPr>
          <a:xfrm>
            <a:off x="3755920" y="6398052"/>
            <a:ext cx="462116" cy="408623"/>
          </a:xfrm>
          <a:prstGeom prst="roundRect">
            <a:avLst/>
          </a:prstGeom>
          <a:blipFill>
            <a:blip r:embed="rId1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3" name="Rectangle: Rounded Corners 32">
            <a:hlinkClick r:id="rId15" action="ppaction://hlinksldjump" highlightClick="1"/>
            <a:hlinkHover r:id="" action="ppaction://noaction" highlightClick="1"/>
            <a:extLst>
              <a:ext uri="{FF2B5EF4-FFF2-40B4-BE49-F238E27FC236}">
                <a16:creationId xmlns:a16="http://schemas.microsoft.com/office/drawing/2014/main" id="{1884FB07-B67E-3913-158C-04FBFF5C0DAB}"/>
              </a:ext>
            </a:extLst>
          </p:cNvPr>
          <p:cNvSpPr/>
          <p:nvPr/>
        </p:nvSpPr>
        <p:spPr>
          <a:xfrm>
            <a:off x="4458926" y="6398052"/>
            <a:ext cx="462116" cy="408623"/>
          </a:xfrm>
          <a:prstGeom prst="roundRect">
            <a:avLst/>
          </a:prstGeom>
          <a:blipFill>
            <a:blip r:embed="rId1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4" name="Rectangle: Rounded Corners 33">
            <a:hlinkClick r:id="rId17" action="ppaction://hlinksldjump" highlightClick="1"/>
            <a:hlinkHover r:id="" action="ppaction://noaction" highlightClick="1"/>
            <a:extLst>
              <a:ext uri="{FF2B5EF4-FFF2-40B4-BE49-F238E27FC236}">
                <a16:creationId xmlns:a16="http://schemas.microsoft.com/office/drawing/2014/main" id="{EB9DC00B-B32C-2BA0-B9DF-D911F6A55C9E}"/>
              </a:ext>
            </a:extLst>
          </p:cNvPr>
          <p:cNvSpPr/>
          <p:nvPr/>
        </p:nvSpPr>
        <p:spPr>
          <a:xfrm>
            <a:off x="5161932" y="6398052"/>
            <a:ext cx="462116" cy="408623"/>
          </a:xfrm>
          <a:prstGeom prst="roundRect">
            <a:avLst/>
          </a:prstGeom>
          <a:blipFill>
            <a:blip r:embed="rId1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5" name="Rectangle: Rounded Corners 34">
            <a:hlinkClick r:id="rId19" action="ppaction://hlinksldjump" highlightClick="1"/>
            <a:hlinkHover r:id="" action="ppaction://noaction" highlightClick="1"/>
            <a:extLst>
              <a:ext uri="{FF2B5EF4-FFF2-40B4-BE49-F238E27FC236}">
                <a16:creationId xmlns:a16="http://schemas.microsoft.com/office/drawing/2014/main" id="{7FA77184-875B-0FBF-C617-0C68AF4C5FCE}"/>
              </a:ext>
            </a:extLst>
          </p:cNvPr>
          <p:cNvSpPr/>
          <p:nvPr/>
        </p:nvSpPr>
        <p:spPr>
          <a:xfrm>
            <a:off x="5864938" y="6398052"/>
            <a:ext cx="462116" cy="408623"/>
          </a:xfrm>
          <a:prstGeom prst="roundRect">
            <a:avLst/>
          </a:prstGeom>
          <a:blipFill>
            <a:blip r:embed="rId2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6" name="Rectangle: Rounded Corners 35">
            <a:hlinkClick r:id="rId21" action="ppaction://hlinksldjump" highlightClick="1"/>
            <a:hlinkHover r:id="" action="ppaction://noaction" highlightClick="1"/>
            <a:extLst>
              <a:ext uri="{FF2B5EF4-FFF2-40B4-BE49-F238E27FC236}">
                <a16:creationId xmlns:a16="http://schemas.microsoft.com/office/drawing/2014/main" id="{8AADE8D2-D80A-CFE6-FCCA-545BF988046D}"/>
              </a:ext>
            </a:extLst>
          </p:cNvPr>
          <p:cNvSpPr/>
          <p:nvPr/>
        </p:nvSpPr>
        <p:spPr>
          <a:xfrm>
            <a:off x="6567944" y="6398052"/>
            <a:ext cx="462116" cy="408623"/>
          </a:xfrm>
          <a:prstGeom prst="roundRect">
            <a:avLst/>
          </a:prstGeom>
          <a:blipFill>
            <a:blip r:embed="rId2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7" name="Rectangle: Rounded Corners 36">
            <a:hlinkClick r:id="rId23" action="ppaction://hlinksldjump" highlightClick="1"/>
            <a:hlinkHover r:id="" action="ppaction://noaction" highlightClick="1"/>
            <a:extLst>
              <a:ext uri="{FF2B5EF4-FFF2-40B4-BE49-F238E27FC236}">
                <a16:creationId xmlns:a16="http://schemas.microsoft.com/office/drawing/2014/main" id="{00361716-682B-732F-AF31-239DAB71EC67}"/>
              </a:ext>
            </a:extLst>
          </p:cNvPr>
          <p:cNvSpPr/>
          <p:nvPr/>
        </p:nvSpPr>
        <p:spPr>
          <a:xfrm>
            <a:off x="7270950" y="6398052"/>
            <a:ext cx="462116" cy="408623"/>
          </a:xfrm>
          <a:prstGeom prst="roundRect">
            <a:avLst/>
          </a:prstGeom>
          <a:blipFill>
            <a:blip r:embed="rId2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8" name="Rectangle: Rounded Corners 37">
            <a:hlinkClick r:id="rId25" action="ppaction://hlinksldjump" highlightClick="1"/>
            <a:hlinkHover r:id="" action="ppaction://noaction" highlightClick="1"/>
            <a:extLst>
              <a:ext uri="{FF2B5EF4-FFF2-40B4-BE49-F238E27FC236}">
                <a16:creationId xmlns:a16="http://schemas.microsoft.com/office/drawing/2014/main" id="{5B82BFAD-B9B4-8BD7-0301-45304F361151}"/>
              </a:ext>
            </a:extLst>
          </p:cNvPr>
          <p:cNvSpPr/>
          <p:nvPr/>
        </p:nvSpPr>
        <p:spPr>
          <a:xfrm>
            <a:off x="7973956" y="6398052"/>
            <a:ext cx="462116" cy="408623"/>
          </a:xfrm>
          <a:prstGeom prst="roundRect">
            <a:avLst/>
          </a:prstGeom>
          <a:blipFill>
            <a:blip r:embed="rId2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9" name="Rectangle: Rounded Corners 38">
            <a:hlinkClick r:id="rId27" action="ppaction://hlinksldjump" highlightClick="1"/>
            <a:hlinkHover r:id="" action="ppaction://noaction" highlightClick="1"/>
            <a:extLst>
              <a:ext uri="{FF2B5EF4-FFF2-40B4-BE49-F238E27FC236}">
                <a16:creationId xmlns:a16="http://schemas.microsoft.com/office/drawing/2014/main" id="{08DF333B-11FC-9CCE-F626-D30B713EB631}"/>
              </a:ext>
            </a:extLst>
          </p:cNvPr>
          <p:cNvSpPr/>
          <p:nvPr/>
        </p:nvSpPr>
        <p:spPr>
          <a:xfrm>
            <a:off x="8676962" y="6398052"/>
            <a:ext cx="462116" cy="408623"/>
          </a:xfrm>
          <a:prstGeom prst="roundRect">
            <a:avLst/>
          </a:prstGeom>
          <a:blipFill>
            <a:blip r:embed="rId2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0" name="Rectangle: Rounded Corners 39">
            <a:hlinkClick r:id="rId29" action="ppaction://hlinksldjump" highlightClick="1"/>
            <a:hlinkHover r:id="" action="ppaction://noaction" highlightClick="1"/>
            <a:extLst>
              <a:ext uri="{FF2B5EF4-FFF2-40B4-BE49-F238E27FC236}">
                <a16:creationId xmlns:a16="http://schemas.microsoft.com/office/drawing/2014/main" id="{D9319122-DDBF-4CC4-E551-0D53B6E19587}"/>
              </a:ext>
            </a:extLst>
          </p:cNvPr>
          <p:cNvSpPr/>
          <p:nvPr/>
        </p:nvSpPr>
        <p:spPr>
          <a:xfrm>
            <a:off x="9379968" y="6398052"/>
            <a:ext cx="462116" cy="408623"/>
          </a:xfrm>
          <a:prstGeom prst="roundRect">
            <a:avLst/>
          </a:prstGeom>
          <a:blipFill>
            <a:blip r:embed="rId30"/>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1" name="Rectangle: Rounded Corners 40">
            <a:hlinkClick r:id="rId31" action="ppaction://hlinksldjump" highlightClick="1"/>
            <a:hlinkHover r:id="" action="ppaction://noaction" highlightClick="1"/>
            <a:extLst>
              <a:ext uri="{FF2B5EF4-FFF2-40B4-BE49-F238E27FC236}">
                <a16:creationId xmlns:a16="http://schemas.microsoft.com/office/drawing/2014/main" id="{54673C09-EF81-B152-940B-64F91055BB48}"/>
              </a:ext>
            </a:extLst>
          </p:cNvPr>
          <p:cNvSpPr/>
          <p:nvPr/>
        </p:nvSpPr>
        <p:spPr>
          <a:xfrm>
            <a:off x="10082974" y="6398052"/>
            <a:ext cx="462116" cy="408623"/>
          </a:xfrm>
          <a:prstGeom prst="roundRect">
            <a:avLst/>
          </a:prstGeom>
          <a:blipFill>
            <a:blip r:embed="rId3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2" name="Rectangle: Rounded Corners 41">
            <a:hlinkClick r:id="rId33" action="ppaction://hlinksldjump" highlightClick="1"/>
            <a:hlinkHover r:id="" action="ppaction://noaction" highlightClick="1"/>
            <a:extLst>
              <a:ext uri="{FF2B5EF4-FFF2-40B4-BE49-F238E27FC236}">
                <a16:creationId xmlns:a16="http://schemas.microsoft.com/office/drawing/2014/main" id="{32B41CE7-69F7-0CAE-DB77-BD686C2FAC4F}"/>
              </a:ext>
            </a:extLst>
          </p:cNvPr>
          <p:cNvSpPr/>
          <p:nvPr/>
        </p:nvSpPr>
        <p:spPr>
          <a:xfrm>
            <a:off x="10785980" y="6398052"/>
            <a:ext cx="462116" cy="408623"/>
          </a:xfrm>
          <a:prstGeom prst="roundRect">
            <a:avLst/>
          </a:prstGeom>
          <a:blipFill>
            <a:blip r:embed="rId3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3" name="Rectangle: Rounded Corners 42">
            <a:hlinkClick r:id="rId35" action="ppaction://hlinksldjump" highlightClick="1"/>
            <a:hlinkHover r:id="" action="ppaction://noaction" highlightClick="1"/>
            <a:extLst>
              <a:ext uri="{FF2B5EF4-FFF2-40B4-BE49-F238E27FC236}">
                <a16:creationId xmlns:a16="http://schemas.microsoft.com/office/drawing/2014/main" id="{92B4534A-3D2C-579D-BA3F-38B7EFCD6129}"/>
              </a:ext>
            </a:extLst>
          </p:cNvPr>
          <p:cNvSpPr/>
          <p:nvPr/>
        </p:nvSpPr>
        <p:spPr>
          <a:xfrm>
            <a:off x="11488986" y="6398052"/>
            <a:ext cx="462116" cy="408623"/>
          </a:xfrm>
          <a:prstGeom prst="roundRect">
            <a:avLst/>
          </a:prstGeom>
          <a:blipFill>
            <a:blip r:embed="rId3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4" name="Content Placeholder 30">
            <a:extLst>
              <a:ext uri="{FF2B5EF4-FFF2-40B4-BE49-F238E27FC236}">
                <a16:creationId xmlns:a16="http://schemas.microsoft.com/office/drawing/2014/main" id="{26E2991E-CC9E-C659-2AF8-5634A81DF598}"/>
              </a:ext>
            </a:extLst>
          </p:cNvPr>
          <p:cNvSpPr txBox="1">
            <a:spLocks/>
          </p:cNvSpPr>
          <p:nvPr/>
        </p:nvSpPr>
        <p:spPr>
          <a:xfrm>
            <a:off x="749047" y="539995"/>
            <a:ext cx="3940937" cy="23657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Linear Regression</a:t>
            </a:r>
          </a:p>
        </p:txBody>
      </p:sp>
      <p:sp>
        <p:nvSpPr>
          <p:cNvPr id="46" name="Content Placeholder 30">
            <a:extLst>
              <a:ext uri="{FF2B5EF4-FFF2-40B4-BE49-F238E27FC236}">
                <a16:creationId xmlns:a16="http://schemas.microsoft.com/office/drawing/2014/main" id="{458AEB48-A392-46F6-A04C-E93673654A79}"/>
              </a:ext>
            </a:extLst>
          </p:cNvPr>
          <p:cNvSpPr txBox="1">
            <a:spLocks/>
          </p:cNvSpPr>
          <p:nvPr/>
        </p:nvSpPr>
        <p:spPr>
          <a:xfrm>
            <a:off x="980105" y="3061640"/>
            <a:ext cx="3940937" cy="26873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Decision Tree</a:t>
            </a:r>
          </a:p>
        </p:txBody>
      </p:sp>
      <p:pic>
        <p:nvPicPr>
          <p:cNvPr id="49" name="Picture 48">
            <a:extLst>
              <a:ext uri="{FF2B5EF4-FFF2-40B4-BE49-F238E27FC236}">
                <a16:creationId xmlns:a16="http://schemas.microsoft.com/office/drawing/2014/main" id="{289C6C52-AB0A-429D-5174-AC8D044DD1CB}"/>
              </a:ext>
            </a:extLst>
          </p:cNvPr>
          <p:cNvPicPr>
            <a:picLocks noChangeAspect="1"/>
          </p:cNvPicPr>
          <p:nvPr/>
        </p:nvPicPr>
        <p:blipFill>
          <a:blip r:embed="rId37"/>
          <a:stretch>
            <a:fillRect/>
          </a:stretch>
        </p:blipFill>
        <p:spPr>
          <a:xfrm>
            <a:off x="574143" y="1288653"/>
            <a:ext cx="5362373" cy="1884956"/>
          </a:xfrm>
          <a:prstGeom prst="rect">
            <a:avLst/>
          </a:prstGeom>
        </p:spPr>
      </p:pic>
      <p:sp>
        <p:nvSpPr>
          <p:cNvPr id="50" name="TextBox 49">
            <a:extLst>
              <a:ext uri="{FF2B5EF4-FFF2-40B4-BE49-F238E27FC236}">
                <a16:creationId xmlns:a16="http://schemas.microsoft.com/office/drawing/2014/main" id="{83C0E582-C36E-1680-5CD3-ABE7F7DCAD2F}"/>
              </a:ext>
            </a:extLst>
          </p:cNvPr>
          <p:cNvSpPr txBox="1"/>
          <p:nvPr/>
        </p:nvSpPr>
        <p:spPr>
          <a:xfrm>
            <a:off x="240890" y="1010284"/>
            <a:ext cx="1729993" cy="369332"/>
          </a:xfrm>
          <a:prstGeom prst="rect">
            <a:avLst/>
          </a:prstGeom>
          <a:noFill/>
        </p:spPr>
        <p:txBody>
          <a:bodyPr wrap="square" rtlCol="0">
            <a:spAutoFit/>
          </a:bodyPr>
          <a:lstStyle/>
          <a:p>
            <a:r>
              <a:rPr lang="en-IN" dirty="0"/>
              <a:t>Train</a:t>
            </a:r>
          </a:p>
        </p:txBody>
      </p:sp>
      <p:sp>
        <p:nvSpPr>
          <p:cNvPr id="51" name="TextBox 50">
            <a:extLst>
              <a:ext uri="{FF2B5EF4-FFF2-40B4-BE49-F238E27FC236}">
                <a16:creationId xmlns:a16="http://schemas.microsoft.com/office/drawing/2014/main" id="{1CFE8EAF-CC2A-D350-8C31-CBB95CC1B9B7}"/>
              </a:ext>
            </a:extLst>
          </p:cNvPr>
          <p:cNvSpPr txBox="1"/>
          <p:nvPr/>
        </p:nvSpPr>
        <p:spPr>
          <a:xfrm>
            <a:off x="240890" y="1980027"/>
            <a:ext cx="1729993" cy="369332"/>
          </a:xfrm>
          <a:prstGeom prst="rect">
            <a:avLst/>
          </a:prstGeom>
          <a:noFill/>
        </p:spPr>
        <p:txBody>
          <a:bodyPr wrap="square" rtlCol="0">
            <a:spAutoFit/>
          </a:bodyPr>
          <a:lstStyle/>
          <a:p>
            <a:r>
              <a:rPr lang="en-IN" dirty="0"/>
              <a:t>Test</a:t>
            </a:r>
          </a:p>
        </p:txBody>
      </p:sp>
      <p:pic>
        <p:nvPicPr>
          <p:cNvPr id="53" name="Picture 52">
            <a:extLst>
              <a:ext uri="{FF2B5EF4-FFF2-40B4-BE49-F238E27FC236}">
                <a16:creationId xmlns:a16="http://schemas.microsoft.com/office/drawing/2014/main" id="{1D651004-CDE4-3FFE-31A5-50E9F48500C1}"/>
              </a:ext>
            </a:extLst>
          </p:cNvPr>
          <p:cNvPicPr>
            <a:picLocks noChangeAspect="1"/>
          </p:cNvPicPr>
          <p:nvPr/>
        </p:nvPicPr>
        <p:blipFill>
          <a:blip r:embed="rId38"/>
          <a:stretch>
            <a:fillRect/>
          </a:stretch>
        </p:blipFill>
        <p:spPr>
          <a:xfrm>
            <a:off x="574143" y="3684392"/>
            <a:ext cx="5105612" cy="2220447"/>
          </a:xfrm>
          <a:prstGeom prst="rect">
            <a:avLst/>
          </a:prstGeom>
        </p:spPr>
      </p:pic>
      <p:sp>
        <p:nvSpPr>
          <p:cNvPr id="54" name="TextBox 53">
            <a:extLst>
              <a:ext uri="{FF2B5EF4-FFF2-40B4-BE49-F238E27FC236}">
                <a16:creationId xmlns:a16="http://schemas.microsoft.com/office/drawing/2014/main" id="{F635652C-3F63-46D8-4627-E4A06655B483}"/>
              </a:ext>
            </a:extLst>
          </p:cNvPr>
          <p:cNvSpPr txBox="1"/>
          <p:nvPr/>
        </p:nvSpPr>
        <p:spPr>
          <a:xfrm>
            <a:off x="309957" y="4656295"/>
            <a:ext cx="1729993" cy="369332"/>
          </a:xfrm>
          <a:prstGeom prst="rect">
            <a:avLst/>
          </a:prstGeom>
          <a:noFill/>
        </p:spPr>
        <p:txBody>
          <a:bodyPr wrap="square" rtlCol="0">
            <a:spAutoFit/>
          </a:bodyPr>
          <a:lstStyle/>
          <a:p>
            <a:r>
              <a:rPr lang="en-IN" dirty="0"/>
              <a:t>Test</a:t>
            </a:r>
          </a:p>
        </p:txBody>
      </p:sp>
      <p:sp>
        <p:nvSpPr>
          <p:cNvPr id="55" name="TextBox 54">
            <a:extLst>
              <a:ext uri="{FF2B5EF4-FFF2-40B4-BE49-F238E27FC236}">
                <a16:creationId xmlns:a16="http://schemas.microsoft.com/office/drawing/2014/main" id="{F058E0CD-D4BD-23C7-BA95-2BF7082E5FA3}"/>
              </a:ext>
            </a:extLst>
          </p:cNvPr>
          <p:cNvSpPr txBox="1"/>
          <p:nvPr/>
        </p:nvSpPr>
        <p:spPr>
          <a:xfrm>
            <a:off x="309957" y="3437016"/>
            <a:ext cx="1729993" cy="369332"/>
          </a:xfrm>
          <a:prstGeom prst="rect">
            <a:avLst/>
          </a:prstGeom>
          <a:noFill/>
        </p:spPr>
        <p:txBody>
          <a:bodyPr wrap="square" rtlCol="0">
            <a:spAutoFit/>
          </a:bodyPr>
          <a:lstStyle/>
          <a:p>
            <a:r>
              <a:rPr lang="en-IN" dirty="0"/>
              <a:t>Train</a:t>
            </a:r>
          </a:p>
        </p:txBody>
      </p:sp>
      <p:sp>
        <p:nvSpPr>
          <p:cNvPr id="58" name="Rectangle 57">
            <a:extLst>
              <a:ext uri="{FF2B5EF4-FFF2-40B4-BE49-F238E27FC236}">
                <a16:creationId xmlns:a16="http://schemas.microsoft.com/office/drawing/2014/main" id="{1A518212-15F0-2835-7497-A022D3DF7252}"/>
              </a:ext>
            </a:extLst>
          </p:cNvPr>
          <p:cNvSpPr/>
          <p:nvPr/>
        </p:nvSpPr>
        <p:spPr>
          <a:xfrm>
            <a:off x="586625" y="5205062"/>
            <a:ext cx="4932577" cy="3742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ectangle 58">
            <a:extLst>
              <a:ext uri="{FF2B5EF4-FFF2-40B4-BE49-F238E27FC236}">
                <a16:creationId xmlns:a16="http://schemas.microsoft.com/office/drawing/2014/main" id="{0713ED65-B52E-A465-160C-A7F026ABB88B}"/>
              </a:ext>
            </a:extLst>
          </p:cNvPr>
          <p:cNvSpPr/>
          <p:nvPr/>
        </p:nvSpPr>
        <p:spPr>
          <a:xfrm>
            <a:off x="660660" y="4009073"/>
            <a:ext cx="4932577" cy="3742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52042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BF94AB06-955E-3476-641A-8270FABA6101}"/>
              </a:ext>
            </a:extLst>
          </p:cNvPr>
          <p:cNvSpPr/>
          <p:nvPr/>
        </p:nvSpPr>
        <p:spPr>
          <a:xfrm>
            <a:off x="-4632960" y="6341806"/>
            <a:ext cx="18653760" cy="516194"/>
          </a:xfrm>
          <a:custGeom>
            <a:avLst/>
            <a:gdLst>
              <a:gd name="connsiteX0" fmla="*/ 0 w 12192000"/>
              <a:gd name="connsiteY0" fmla="*/ 0 h 516194"/>
              <a:gd name="connsiteX1" fmla="*/ 9704285 w 12192000"/>
              <a:gd name="connsiteY1" fmla="*/ 0 h 516194"/>
              <a:gd name="connsiteX2" fmla="*/ 9727058 w 12192000"/>
              <a:gd name="connsiteY2" fmla="*/ 34573 h 516194"/>
              <a:gd name="connsiteX3" fmla="*/ 9727804 w 12192000"/>
              <a:gd name="connsiteY3" fmla="*/ 34676 h 516194"/>
              <a:gd name="connsiteX4" fmla="*/ 9735103 w 12192000"/>
              <a:gd name="connsiteY4" fmla="*/ 45502 h 516194"/>
              <a:gd name="connsiteX5" fmla="*/ 9761043 w 12192000"/>
              <a:gd name="connsiteY5" fmla="*/ 56246 h 516194"/>
              <a:gd name="connsiteX6" fmla="*/ 9794845 w 12192000"/>
              <a:gd name="connsiteY6" fmla="*/ 33841 h 516194"/>
              <a:gd name="connsiteX7" fmla="*/ 9795204 w 12192000"/>
              <a:gd name="connsiteY7" fmla="*/ 32683 h 516194"/>
              <a:gd name="connsiteX8" fmla="*/ 9796021 w 12192000"/>
              <a:gd name="connsiteY8" fmla="*/ 32847 h 516194"/>
              <a:gd name="connsiteX9" fmla="*/ 9796054 w 12192000"/>
              <a:gd name="connsiteY9" fmla="*/ 33016 h 516194"/>
              <a:gd name="connsiteX10" fmla="*/ 9817801 w 12192000"/>
              <a:gd name="connsiteY10" fmla="*/ 0 h 516194"/>
              <a:gd name="connsiteX11" fmla="*/ 12192000 w 12192000"/>
              <a:gd name="connsiteY11" fmla="*/ 0 h 516194"/>
              <a:gd name="connsiteX12" fmla="*/ 12192000 w 12192000"/>
              <a:gd name="connsiteY12" fmla="*/ 516194 h 516194"/>
              <a:gd name="connsiteX13" fmla="*/ 0 w 12192000"/>
              <a:gd name="connsiteY13" fmla="*/ 516194 h 51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16194">
                <a:moveTo>
                  <a:pt x="0" y="0"/>
                </a:moveTo>
                <a:lnTo>
                  <a:pt x="9704285" y="0"/>
                </a:lnTo>
                <a:lnTo>
                  <a:pt x="9727058" y="34573"/>
                </a:lnTo>
                <a:lnTo>
                  <a:pt x="9727804" y="34676"/>
                </a:lnTo>
                <a:lnTo>
                  <a:pt x="9735103" y="45502"/>
                </a:lnTo>
                <a:cubicBezTo>
                  <a:pt x="9741741" y="52140"/>
                  <a:pt x="9750912" y="56246"/>
                  <a:pt x="9761043" y="56246"/>
                </a:cubicBezTo>
                <a:cubicBezTo>
                  <a:pt x="9776238" y="56246"/>
                  <a:pt x="9789276" y="47008"/>
                  <a:pt x="9794845" y="33841"/>
                </a:cubicBezTo>
                <a:lnTo>
                  <a:pt x="9795204" y="32683"/>
                </a:lnTo>
                <a:lnTo>
                  <a:pt x="9796021" y="32847"/>
                </a:lnTo>
                <a:lnTo>
                  <a:pt x="9796054" y="33016"/>
                </a:lnTo>
                <a:lnTo>
                  <a:pt x="9817801" y="0"/>
                </a:lnTo>
                <a:lnTo>
                  <a:pt x="12192000" y="0"/>
                </a:lnTo>
                <a:lnTo>
                  <a:pt x="12192000" y="516194"/>
                </a:lnTo>
                <a:lnTo>
                  <a:pt x="0" y="516194"/>
                </a:lnTo>
                <a:close/>
              </a:path>
            </a:pathLst>
          </a:cu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8" name="Title 1">
            <a:extLst>
              <a:ext uri="{FF2B5EF4-FFF2-40B4-BE49-F238E27FC236}">
                <a16:creationId xmlns:a16="http://schemas.microsoft.com/office/drawing/2014/main" id="{7F2772C9-CA78-E203-A2C0-5F7B5A672621}"/>
              </a:ext>
            </a:extLst>
          </p:cNvPr>
          <p:cNvSpPr txBox="1">
            <a:spLocks/>
          </p:cNvSpPr>
          <p:nvPr/>
        </p:nvSpPr>
        <p:spPr>
          <a:xfrm>
            <a:off x="-2" y="0"/>
            <a:ext cx="4460242" cy="516194"/>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latin typeface="Arial Rounded MT Bold" panose="020F0704030504030204" pitchFamily="34" charset="0"/>
              </a:rPr>
              <a:t>Model Evaluation</a:t>
            </a:r>
          </a:p>
        </p:txBody>
      </p:sp>
      <p:sp>
        <p:nvSpPr>
          <p:cNvPr id="2" name="Rectangle: Rounded Corners 1">
            <a:hlinkClick r:id="rId2" action="ppaction://hlinksldjump" highlightClick="1"/>
            <a:hlinkHover r:id="" action="ppaction://noaction" highlightClick="1"/>
            <a:extLst>
              <a:ext uri="{FF2B5EF4-FFF2-40B4-BE49-F238E27FC236}">
                <a16:creationId xmlns:a16="http://schemas.microsoft.com/office/drawing/2014/main" id="{51C0258D-5BB6-E90E-0D01-CE41E32EB367}"/>
              </a:ext>
            </a:extLst>
          </p:cNvPr>
          <p:cNvSpPr/>
          <p:nvPr/>
        </p:nvSpPr>
        <p:spPr>
          <a:xfrm>
            <a:off x="240890" y="6398052"/>
            <a:ext cx="462116" cy="408623"/>
          </a:xfrm>
          <a:prstGeom prst="roundRect">
            <a:avLst/>
          </a:prstGeom>
          <a:blipFill>
            <a:blip r:embed="rId3"/>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27" name="Rectangle: Rounded Corners 26">
            <a:hlinkClick r:id="rId4" action="ppaction://hlinksldjump" highlightClick="1"/>
            <a:hlinkHover r:id="" action="ppaction://noaction" highlightClick="1"/>
            <a:extLst>
              <a:ext uri="{FF2B5EF4-FFF2-40B4-BE49-F238E27FC236}">
                <a16:creationId xmlns:a16="http://schemas.microsoft.com/office/drawing/2014/main" id="{EE1A2F36-B4A1-905D-74C5-C6B832C871B0}"/>
              </a:ext>
            </a:extLst>
          </p:cNvPr>
          <p:cNvSpPr/>
          <p:nvPr/>
        </p:nvSpPr>
        <p:spPr>
          <a:xfrm>
            <a:off x="943896" y="6398052"/>
            <a:ext cx="462116" cy="408623"/>
          </a:xfrm>
          <a:prstGeom prst="roundRect">
            <a:avLst/>
          </a:prstGeom>
          <a:blipFill>
            <a:blip r:embed="rId5"/>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dirty="0"/>
          </a:p>
        </p:txBody>
      </p:sp>
      <p:sp>
        <p:nvSpPr>
          <p:cNvPr id="29" name="Rectangle: Rounded Corners 28">
            <a:hlinkClick r:id="rId6" action="ppaction://hlinksldjump" highlightClick="1"/>
            <a:hlinkHover r:id="" action="ppaction://noaction" highlightClick="1"/>
            <a:extLst>
              <a:ext uri="{FF2B5EF4-FFF2-40B4-BE49-F238E27FC236}">
                <a16:creationId xmlns:a16="http://schemas.microsoft.com/office/drawing/2014/main" id="{A3066D1A-3E57-B2E5-90F0-9710DD070B48}"/>
              </a:ext>
            </a:extLst>
          </p:cNvPr>
          <p:cNvSpPr/>
          <p:nvPr/>
        </p:nvSpPr>
        <p:spPr>
          <a:xfrm>
            <a:off x="1646902" y="6398052"/>
            <a:ext cx="462116" cy="408623"/>
          </a:xfrm>
          <a:prstGeom prst="roundRect">
            <a:avLst/>
          </a:prstGeom>
          <a:blipFill>
            <a:blip r:embed="rId7">
              <a:grayscl/>
              <a:extLst>
                <a:ext uri="{BEBA8EAE-BF5A-486C-A8C5-ECC9F3942E4B}">
                  <a14:imgProps xmlns:a14="http://schemas.microsoft.com/office/drawing/2010/main">
                    <a14:imgLayer r:embed="rId8">
                      <a14:imgEffect>
                        <a14:sharpenSoften amount="50000"/>
                      </a14:imgEffect>
                      <a14:imgEffect>
                        <a14:colorTemperature colorTemp="6000"/>
                      </a14:imgEffect>
                      <a14:imgEffect>
                        <a14:saturation sat="400000"/>
                      </a14:imgEffect>
                    </a14:imgLayer>
                  </a14:imgProps>
                </a:ext>
              </a:extLst>
            </a:blip>
            <a:srcRect/>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0" name="Rectangle: Rounded Corners 29">
            <a:hlinkClick r:id="rId9" action="ppaction://hlinksldjump" highlightClick="1"/>
            <a:hlinkHover r:id="" action="ppaction://noaction" highlightClick="1"/>
            <a:extLst>
              <a:ext uri="{FF2B5EF4-FFF2-40B4-BE49-F238E27FC236}">
                <a16:creationId xmlns:a16="http://schemas.microsoft.com/office/drawing/2014/main" id="{793E5B77-9D4D-59E6-1FAF-414FC1F1C4FE}"/>
              </a:ext>
            </a:extLst>
          </p:cNvPr>
          <p:cNvSpPr/>
          <p:nvPr/>
        </p:nvSpPr>
        <p:spPr>
          <a:xfrm>
            <a:off x="2349908" y="6398052"/>
            <a:ext cx="462116" cy="408623"/>
          </a:xfrm>
          <a:prstGeom prst="roundRect">
            <a:avLst/>
          </a:prstGeom>
          <a:blipFill>
            <a:blip r:embed="rId1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1" name="Rectangle: Rounded Corners 30">
            <a:hlinkClick r:id="rId11" action="ppaction://hlinksldjump" highlightClick="1"/>
            <a:hlinkHover r:id="" action="ppaction://noaction" highlightClick="1"/>
            <a:extLst>
              <a:ext uri="{FF2B5EF4-FFF2-40B4-BE49-F238E27FC236}">
                <a16:creationId xmlns:a16="http://schemas.microsoft.com/office/drawing/2014/main" id="{D9392010-A6C1-8459-8A29-FCA5F962F3E2}"/>
              </a:ext>
            </a:extLst>
          </p:cNvPr>
          <p:cNvSpPr/>
          <p:nvPr/>
        </p:nvSpPr>
        <p:spPr>
          <a:xfrm>
            <a:off x="3052914" y="6398052"/>
            <a:ext cx="462116" cy="408623"/>
          </a:xfrm>
          <a:prstGeom prst="roundRect">
            <a:avLst/>
          </a:prstGeom>
          <a:blipFill>
            <a:blip r:embed="rId1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2" name="Rectangle: Rounded Corners 31">
            <a:hlinkClick r:id="rId13" action="ppaction://hlinksldjump" highlightClick="1"/>
            <a:hlinkHover r:id="" action="ppaction://noaction" highlightClick="1"/>
            <a:extLst>
              <a:ext uri="{FF2B5EF4-FFF2-40B4-BE49-F238E27FC236}">
                <a16:creationId xmlns:a16="http://schemas.microsoft.com/office/drawing/2014/main" id="{D6223F33-3A5B-E322-312E-D7B4648B0BEA}"/>
              </a:ext>
            </a:extLst>
          </p:cNvPr>
          <p:cNvSpPr/>
          <p:nvPr/>
        </p:nvSpPr>
        <p:spPr>
          <a:xfrm>
            <a:off x="3755920" y="6398052"/>
            <a:ext cx="462116" cy="408623"/>
          </a:xfrm>
          <a:prstGeom prst="roundRect">
            <a:avLst/>
          </a:prstGeom>
          <a:blipFill>
            <a:blip r:embed="rId1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3" name="Rectangle: Rounded Corners 32">
            <a:hlinkClick r:id="rId15" action="ppaction://hlinksldjump" highlightClick="1"/>
            <a:hlinkHover r:id="" action="ppaction://noaction" highlightClick="1"/>
            <a:extLst>
              <a:ext uri="{FF2B5EF4-FFF2-40B4-BE49-F238E27FC236}">
                <a16:creationId xmlns:a16="http://schemas.microsoft.com/office/drawing/2014/main" id="{6526F005-90D2-648B-C08E-E98F1E82C62E}"/>
              </a:ext>
            </a:extLst>
          </p:cNvPr>
          <p:cNvSpPr/>
          <p:nvPr/>
        </p:nvSpPr>
        <p:spPr>
          <a:xfrm>
            <a:off x="4458926" y="6398052"/>
            <a:ext cx="462116" cy="408623"/>
          </a:xfrm>
          <a:prstGeom prst="roundRect">
            <a:avLst/>
          </a:prstGeom>
          <a:blipFill>
            <a:blip r:embed="rId1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4" name="Rectangle: Rounded Corners 33">
            <a:hlinkClick r:id="rId17" action="ppaction://hlinksldjump" highlightClick="1"/>
            <a:hlinkHover r:id="" action="ppaction://noaction" highlightClick="1"/>
            <a:extLst>
              <a:ext uri="{FF2B5EF4-FFF2-40B4-BE49-F238E27FC236}">
                <a16:creationId xmlns:a16="http://schemas.microsoft.com/office/drawing/2014/main" id="{159F4EE8-28D6-724C-6C84-FF34C6807E39}"/>
              </a:ext>
            </a:extLst>
          </p:cNvPr>
          <p:cNvSpPr/>
          <p:nvPr/>
        </p:nvSpPr>
        <p:spPr>
          <a:xfrm>
            <a:off x="5161932" y="6398052"/>
            <a:ext cx="462116" cy="408623"/>
          </a:xfrm>
          <a:prstGeom prst="roundRect">
            <a:avLst/>
          </a:prstGeom>
          <a:blipFill>
            <a:blip r:embed="rId1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5" name="Rectangle: Rounded Corners 34">
            <a:hlinkClick r:id="rId19" action="ppaction://hlinksldjump" highlightClick="1"/>
            <a:hlinkHover r:id="" action="ppaction://noaction" highlightClick="1"/>
            <a:extLst>
              <a:ext uri="{FF2B5EF4-FFF2-40B4-BE49-F238E27FC236}">
                <a16:creationId xmlns:a16="http://schemas.microsoft.com/office/drawing/2014/main" id="{E921FD63-0F88-3618-A250-304E1EE65D8F}"/>
              </a:ext>
            </a:extLst>
          </p:cNvPr>
          <p:cNvSpPr/>
          <p:nvPr/>
        </p:nvSpPr>
        <p:spPr>
          <a:xfrm>
            <a:off x="5864938" y="6398052"/>
            <a:ext cx="462116" cy="408623"/>
          </a:xfrm>
          <a:prstGeom prst="roundRect">
            <a:avLst/>
          </a:prstGeom>
          <a:blipFill>
            <a:blip r:embed="rId2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6" name="Rectangle: Rounded Corners 35">
            <a:hlinkClick r:id="rId21" action="ppaction://hlinksldjump" highlightClick="1"/>
            <a:hlinkHover r:id="" action="ppaction://noaction" highlightClick="1"/>
            <a:extLst>
              <a:ext uri="{FF2B5EF4-FFF2-40B4-BE49-F238E27FC236}">
                <a16:creationId xmlns:a16="http://schemas.microsoft.com/office/drawing/2014/main" id="{467C007A-74C4-6C6D-FC8F-D763EBDD9086}"/>
              </a:ext>
            </a:extLst>
          </p:cNvPr>
          <p:cNvSpPr/>
          <p:nvPr/>
        </p:nvSpPr>
        <p:spPr>
          <a:xfrm>
            <a:off x="6567944" y="6398052"/>
            <a:ext cx="462116" cy="408623"/>
          </a:xfrm>
          <a:prstGeom prst="roundRect">
            <a:avLst/>
          </a:prstGeom>
          <a:blipFill>
            <a:blip r:embed="rId2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7" name="Rectangle: Rounded Corners 36">
            <a:hlinkClick r:id="rId23" action="ppaction://hlinksldjump" highlightClick="1"/>
            <a:hlinkHover r:id="" action="ppaction://noaction" highlightClick="1"/>
            <a:extLst>
              <a:ext uri="{FF2B5EF4-FFF2-40B4-BE49-F238E27FC236}">
                <a16:creationId xmlns:a16="http://schemas.microsoft.com/office/drawing/2014/main" id="{672005C5-125D-A9F0-831A-ADB98E57F21A}"/>
              </a:ext>
            </a:extLst>
          </p:cNvPr>
          <p:cNvSpPr/>
          <p:nvPr/>
        </p:nvSpPr>
        <p:spPr>
          <a:xfrm>
            <a:off x="7270950" y="6398052"/>
            <a:ext cx="462116" cy="408623"/>
          </a:xfrm>
          <a:prstGeom prst="roundRect">
            <a:avLst/>
          </a:prstGeom>
          <a:blipFill>
            <a:blip r:embed="rId2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8" name="Rectangle: Rounded Corners 37">
            <a:hlinkClick r:id="rId25" action="ppaction://hlinksldjump" highlightClick="1"/>
            <a:hlinkHover r:id="" action="ppaction://noaction" highlightClick="1"/>
            <a:extLst>
              <a:ext uri="{FF2B5EF4-FFF2-40B4-BE49-F238E27FC236}">
                <a16:creationId xmlns:a16="http://schemas.microsoft.com/office/drawing/2014/main" id="{52576C3C-F735-FDE1-F254-209AD4C29ABE}"/>
              </a:ext>
            </a:extLst>
          </p:cNvPr>
          <p:cNvSpPr/>
          <p:nvPr/>
        </p:nvSpPr>
        <p:spPr>
          <a:xfrm>
            <a:off x="7973956" y="6398052"/>
            <a:ext cx="462116" cy="408623"/>
          </a:xfrm>
          <a:prstGeom prst="roundRect">
            <a:avLst/>
          </a:prstGeom>
          <a:blipFill>
            <a:blip r:embed="rId2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9" name="Rectangle: Rounded Corners 38">
            <a:hlinkClick r:id="rId27" action="ppaction://hlinksldjump" highlightClick="1"/>
            <a:hlinkHover r:id="" action="ppaction://noaction" highlightClick="1"/>
            <a:extLst>
              <a:ext uri="{FF2B5EF4-FFF2-40B4-BE49-F238E27FC236}">
                <a16:creationId xmlns:a16="http://schemas.microsoft.com/office/drawing/2014/main" id="{E9F281E7-55DF-0C14-5CFD-878970901990}"/>
              </a:ext>
            </a:extLst>
          </p:cNvPr>
          <p:cNvSpPr/>
          <p:nvPr/>
        </p:nvSpPr>
        <p:spPr>
          <a:xfrm>
            <a:off x="8676962" y="6398052"/>
            <a:ext cx="462116" cy="408623"/>
          </a:xfrm>
          <a:prstGeom prst="roundRect">
            <a:avLst/>
          </a:prstGeom>
          <a:blipFill>
            <a:blip r:embed="rId2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0" name="Rectangle: Rounded Corners 39">
            <a:hlinkClick r:id="rId29" action="ppaction://hlinksldjump" highlightClick="1"/>
            <a:hlinkHover r:id="" action="ppaction://noaction" highlightClick="1"/>
            <a:extLst>
              <a:ext uri="{FF2B5EF4-FFF2-40B4-BE49-F238E27FC236}">
                <a16:creationId xmlns:a16="http://schemas.microsoft.com/office/drawing/2014/main" id="{BC867858-E832-E3F9-98E6-77D110D29756}"/>
              </a:ext>
            </a:extLst>
          </p:cNvPr>
          <p:cNvSpPr/>
          <p:nvPr/>
        </p:nvSpPr>
        <p:spPr>
          <a:xfrm>
            <a:off x="9379968" y="6398052"/>
            <a:ext cx="462116" cy="408623"/>
          </a:xfrm>
          <a:prstGeom prst="roundRect">
            <a:avLst/>
          </a:prstGeom>
          <a:blipFill>
            <a:blip r:embed="rId30"/>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1" name="Rectangle: Rounded Corners 40">
            <a:hlinkClick r:id="rId31" action="ppaction://hlinksldjump" highlightClick="1"/>
            <a:hlinkHover r:id="" action="ppaction://noaction" highlightClick="1"/>
            <a:extLst>
              <a:ext uri="{FF2B5EF4-FFF2-40B4-BE49-F238E27FC236}">
                <a16:creationId xmlns:a16="http://schemas.microsoft.com/office/drawing/2014/main" id="{D8A22B84-0387-7AC5-3623-AC70884FCB66}"/>
              </a:ext>
            </a:extLst>
          </p:cNvPr>
          <p:cNvSpPr/>
          <p:nvPr/>
        </p:nvSpPr>
        <p:spPr>
          <a:xfrm>
            <a:off x="10082974" y="6398052"/>
            <a:ext cx="462116" cy="408623"/>
          </a:xfrm>
          <a:prstGeom prst="roundRect">
            <a:avLst/>
          </a:prstGeom>
          <a:blipFill>
            <a:blip r:embed="rId3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2" name="Rectangle: Rounded Corners 41">
            <a:hlinkClick r:id="rId33" action="ppaction://hlinksldjump" highlightClick="1"/>
            <a:hlinkHover r:id="" action="ppaction://noaction" highlightClick="1"/>
            <a:extLst>
              <a:ext uri="{FF2B5EF4-FFF2-40B4-BE49-F238E27FC236}">
                <a16:creationId xmlns:a16="http://schemas.microsoft.com/office/drawing/2014/main" id="{DA91A258-6D84-7628-DFBA-646A48664113}"/>
              </a:ext>
            </a:extLst>
          </p:cNvPr>
          <p:cNvSpPr/>
          <p:nvPr/>
        </p:nvSpPr>
        <p:spPr>
          <a:xfrm>
            <a:off x="10785980" y="6398052"/>
            <a:ext cx="462116" cy="408623"/>
          </a:xfrm>
          <a:prstGeom prst="roundRect">
            <a:avLst/>
          </a:prstGeom>
          <a:blipFill>
            <a:blip r:embed="rId3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3" name="Rectangle: Rounded Corners 42">
            <a:hlinkClick r:id="rId35" action="ppaction://hlinksldjump" highlightClick="1"/>
            <a:hlinkHover r:id="" action="ppaction://noaction" highlightClick="1"/>
            <a:extLst>
              <a:ext uri="{FF2B5EF4-FFF2-40B4-BE49-F238E27FC236}">
                <a16:creationId xmlns:a16="http://schemas.microsoft.com/office/drawing/2014/main" id="{2A33D035-D4D8-AF06-63B4-325A8B092D24}"/>
              </a:ext>
            </a:extLst>
          </p:cNvPr>
          <p:cNvSpPr/>
          <p:nvPr/>
        </p:nvSpPr>
        <p:spPr>
          <a:xfrm>
            <a:off x="11488986" y="6398052"/>
            <a:ext cx="462116" cy="408623"/>
          </a:xfrm>
          <a:prstGeom prst="roundRect">
            <a:avLst/>
          </a:prstGeom>
          <a:blipFill>
            <a:blip r:embed="rId3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pic>
        <p:nvPicPr>
          <p:cNvPr id="45" name="Picture 44">
            <a:extLst>
              <a:ext uri="{FF2B5EF4-FFF2-40B4-BE49-F238E27FC236}">
                <a16:creationId xmlns:a16="http://schemas.microsoft.com/office/drawing/2014/main" id="{EB16DA29-DE59-D1FB-885A-5110CE3ED99D}"/>
              </a:ext>
            </a:extLst>
          </p:cNvPr>
          <p:cNvPicPr>
            <a:picLocks noChangeAspect="1"/>
          </p:cNvPicPr>
          <p:nvPr/>
        </p:nvPicPr>
        <p:blipFill>
          <a:blip r:embed="rId37"/>
          <a:stretch>
            <a:fillRect/>
          </a:stretch>
        </p:blipFill>
        <p:spPr>
          <a:xfrm>
            <a:off x="703006" y="1234447"/>
            <a:ext cx="992086" cy="1845364"/>
          </a:xfrm>
          <a:prstGeom prst="rect">
            <a:avLst/>
          </a:prstGeom>
        </p:spPr>
      </p:pic>
      <p:sp>
        <p:nvSpPr>
          <p:cNvPr id="46" name="Content Placeholder 30">
            <a:extLst>
              <a:ext uri="{FF2B5EF4-FFF2-40B4-BE49-F238E27FC236}">
                <a16:creationId xmlns:a16="http://schemas.microsoft.com/office/drawing/2014/main" id="{51569357-D9D2-AA05-524F-89A97E969C02}"/>
              </a:ext>
            </a:extLst>
          </p:cNvPr>
          <p:cNvSpPr txBox="1">
            <a:spLocks/>
          </p:cNvSpPr>
          <p:nvPr/>
        </p:nvSpPr>
        <p:spPr>
          <a:xfrm>
            <a:off x="2432999" y="1234447"/>
            <a:ext cx="3940937" cy="8381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Linear Regression</a:t>
            </a:r>
          </a:p>
        </p:txBody>
      </p:sp>
      <p:sp>
        <p:nvSpPr>
          <p:cNvPr id="47" name="TextBox 46">
            <a:extLst>
              <a:ext uri="{FF2B5EF4-FFF2-40B4-BE49-F238E27FC236}">
                <a16:creationId xmlns:a16="http://schemas.microsoft.com/office/drawing/2014/main" id="{6C7DB8BA-3DAB-173B-844B-32C3865F9D43}"/>
              </a:ext>
            </a:extLst>
          </p:cNvPr>
          <p:cNvSpPr txBox="1"/>
          <p:nvPr/>
        </p:nvSpPr>
        <p:spPr>
          <a:xfrm>
            <a:off x="240890" y="1010284"/>
            <a:ext cx="1729993" cy="369332"/>
          </a:xfrm>
          <a:prstGeom prst="rect">
            <a:avLst/>
          </a:prstGeom>
          <a:noFill/>
        </p:spPr>
        <p:txBody>
          <a:bodyPr wrap="square" rtlCol="0">
            <a:spAutoFit/>
          </a:bodyPr>
          <a:lstStyle/>
          <a:p>
            <a:r>
              <a:rPr lang="en-IN" dirty="0"/>
              <a:t>Train</a:t>
            </a:r>
          </a:p>
        </p:txBody>
      </p:sp>
      <p:sp>
        <p:nvSpPr>
          <p:cNvPr id="48" name="TextBox 47">
            <a:extLst>
              <a:ext uri="{FF2B5EF4-FFF2-40B4-BE49-F238E27FC236}">
                <a16:creationId xmlns:a16="http://schemas.microsoft.com/office/drawing/2014/main" id="{AE96A437-1F0F-AF7F-4410-5611469D1792}"/>
              </a:ext>
            </a:extLst>
          </p:cNvPr>
          <p:cNvSpPr txBox="1"/>
          <p:nvPr/>
        </p:nvSpPr>
        <p:spPr>
          <a:xfrm>
            <a:off x="240890" y="1972463"/>
            <a:ext cx="1729993" cy="369332"/>
          </a:xfrm>
          <a:prstGeom prst="rect">
            <a:avLst/>
          </a:prstGeom>
          <a:noFill/>
        </p:spPr>
        <p:txBody>
          <a:bodyPr wrap="square" rtlCol="0">
            <a:spAutoFit/>
          </a:bodyPr>
          <a:lstStyle/>
          <a:p>
            <a:r>
              <a:rPr lang="en-IN" dirty="0"/>
              <a:t>Test</a:t>
            </a:r>
          </a:p>
        </p:txBody>
      </p:sp>
      <p:pic>
        <p:nvPicPr>
          <p:cNvPr id="50" name="Picture 49">
            <a:extLst>
              <a:ext uri="{FF2B5EF4-FFF2-40B4-BE49-F238E27FC236}">
                <a16:creationId xmlns:a16="http://schemas.microsoft.com/office/drawing/2014/main" id="{ED87D34B-8435-FAF9-A137-E97FB0BE55D6}"/>
              </a:ext>
            </a:extLst>
          </p:cNvPr>
          <p:cNvPicPr>
            <a:picLocks noChangeAspect="1"/>
          </p:cNvPicPr>
          <p:nvPr/>
        </p:nvPicPr>
        <p:blipFill>
          <a:blip r:embed="rId38"/>
          <a:stretch>
            <a:fillRect/>
          </a:stretch>
        </p:blipFill>
        <p:spPr>
          <a:xfrm>
            <a:off x="6096000" y="1150856"/>
            <a:ext cx="1367676" cy="1928955"/>
          </a:xfrm>
          <a:prstGeom prst="rect">
            <a:avLst/>
          </a:prstGeom>
        </p:spPr>
      </p:pic>
      <p:sp>
        <p:nvSpPr>
          <p:cNvPr id="51" name="TextBox 50">
            <a:extLst>
              <a:ext uri="{FF2B5EF4-FFF2-40B4-BE49-F238E27FC236}">
                <a16:creationId xmlns:a16="http://schemas.microsoft.com/office/drawing/2014/main" id="{C9D38125-809B-76FB-8ADF-11F6F8386751}"/>
              </a:ext>
            </a:extLst>
          </p:cNvPr>
          <p:cNvSpPr txBox="1"/>
          <p:nvPr/>
        </p:nvSpPr>
        <p:spPr>
          <a:xfrm>
            <a:off x="240890" y="998456"/>
            <a:ext cx="1729993" cy="369332"/>
          </a:xfrm>
          <a:prstGeom prst="rect">
            <a:avLst/>
          </a:prstGeom>
          <a:noFill/>
        </p:spPr>
        <p:txBody>
          <a:bodyPr wrap="square" rtlCol="0">
            <a:spAutoFit/>
          </a:bodyPr>
          <a:lstStyle/>
          <a:p>
            <a:r>
              <a:rPr lang="en-IN" dirty="0"/>
              <a:t>Train</a:t>
            </a:r>
          </a:p>
        </p:txBody>
      </p:sp>
      <p:sp>
        <p:nvSpPr>
          <p:cNvPr id="52" name="TextBox 51">
            <a:extLst>
              <a:ext uri="{FF2B5EF4-FFF2-40B4-BE49-F238E27FC236}">
                <a16:creationId xmlns:a16="http://schemas.microsoft.com/office/drawing/2014/main" id="{6D4D2388-B004-DC80-9827-92F80EE6AB21}"/>
              </a:ext>
            </a:extLst>
          </p:cNvPr>
          <p:cNvSpPr txBox="1"/>
          <p:nvPr/>
        </p:nvSpPr>
        <p:spPr>
          <a:xfrm>
            <a:off x="240890" y="1960635"/>
            <a:ext cx="1729993" cy="369332"/>
          </a:xfrm>
          <a:prstGeom prst="rect">
            <a:avLst/>
          </a:prstGeom>
          <a:noFill/>
        </p:spPr>
        <p:txBody>
          <a:bodyPr wrap="square" rtlCol="0">
            <a:spAutoFit/>
          </a:bodyPr>
          <a:lstStyle/>
          <a:p>
            <a:r>
              <a:rPr lang="en-IN" dirty="0"/>
              <a:t>Test</a:t>
            </a:r>
          </a:p>
        </p:txBody>
      </p:sp>
      <p:sp>
        <p:nvSpPr>
          <p:cNvPr id="53" name="TextBox 52">
            <a:extLst>
              <a:ext uri="{FF2B5EF4-FFF2-40B4-BE49-F238E27FC236}">
                <a16:creationId xmlns:a16="http://schemas.microsoft.com/office/drawing/2014/main" id="{7D47750E-C5DC-518A-CCE6-763ACD1D3B22}"/>
              </a:ext>
            </a:extLst>
          </p:cNvPr>
          <p:cNvSpPr txBox="1"/>
          <p:nvPr/>
        </p:nvSpPr>
        <p:spPr>
          <a:xfrm>
            <a:off x="5381850" y="1150856"/>
            <a:ext cx="1729993" cy="369332"/>
          </a:xfrm>
          <a:prstGeom prst="rect">
            <a:avLst/>
          </a:prstGeom>
          <a:noFill/>
        </p:spPr>
        <p:txBody>
          <a:bodyPr wrap="square" rtlCol="0">
            <a:spAutoFit/>
          </a:bodyPr>
          <a:lstStyle/>
          <a:p>
            <a:r>
              <a:rPr lang="en-IN" dirty="0"/>
              <a:t>Train</a:t>
            </a:r>
          </a:p>
        </p:txBody>
      </p:sp>
      <p:sp>
        <p:nvSpPr>
          <p:cNvPr id="54" name="TextBox 53">
            <a:extLst>
              <a:ext uri="{FF2B5EF4-FFF2-40B4-BE49-F238E27FC236}">
                <a16:creationId xmlns:a16="http://schemas.microsoft.com/office/drawing/2014/main" id="{500F4ADC-1E9F-2C12-553C-C9BCF26EFD1C}"/>
              </a:ext>
            </a:extLst>
          </p:cNvPr>
          <p:cNvSpPr txBox="1"/>
          <p:nvPr/>
        </p:nvSpPr>
        <p:spPr>
          <a:xfrm>
            <a:off x="5381850" y="2113035"/>
            <a:ext cx="1729993" cy="369332"/>
          </a:xfrm>
          <a:prstGeom prst="rect">
            <a:avLst/>
          </a:prstGeom>
          <a:noFill/>
        </p:spPr>
        <p:txBody>
          <a:bodyPr wrap="square" rtlCol="0">
            <a:spAutoFit/>
          </a:bodyPr>
          <a:lstStyle/>
          <a:p>
            <a:r>
              <a:rPr lang="en-IN" dirty="0"/>
              <a:t>Test</a:t>
            </a:r>
          </a:p>
        </p:txBody>
      </p:sp>
      <p:sp>
        <p:nvSpPr>
          <p:cNvPr id="58" name="TextBox 57">
            <a:extLst>
              <a:ext uri="{FF2B5EF4-FFF2-40B4-BE49-F238E27FC236}">
                <a16:creationId xmlns:a16="http://schemas.microsoft.com/office/drawing/2014/main" id="{5393CA72-A8FE-DBFA-7C2F-472E0F09D445}"/>
              </a:ext>
            </a:extLst>
          </p:cNvPr>
          <p:cNvSpPr txBox="1"/>
          <p:nvPr/>
        </p:nvSpPr>
        <p:spPr>
          <a:xfrm>
            <a:off x="279066" y="3096872"/>
            <a:ext cx="9331960" cy="2862322"/>
          </a:xfrm>
          <a:prstGeom prst="rect">
            <a:avLst/>
          </a:prstGeom>
          <a:noFill/>
        </p:spPr>
        <p:txBody>
          <a:bodyPr wrap="square">
            <a:spAutoFit/>
          </a:bodyPr>
          <a:lstStyle/>
          <a:p>
            <a:r>
              <a:rPr lang="en-US" dirty="0"/>
              <a:t>Mean Absolute Percentage Error (MAPE) is a good evaluation metric to use. This is because MAPE provides a percentage error of the forecasted values, which is more meaningful for small basket sales forecasting as it helps to understand the magnitude of the errors in terms of the actual values.</a:t>
            </a:r>
          </a:p>
          <a:p>
            <a:endParaRPr lang="en-US" dirty="0"/>
          </a:p>
          <a:p>
            <a:r>
              <a:rPr lang="en-US" dirty="0"/>
              <a:t>MAPE is calculated as follows:</a:t>
            </a:r>
          </a:p>
          <a:p>
            <a:r>
              <a:rPr lang="en-US" dirty="0"/>
              <a:t>MAPE = (1/n) * ∑(|actual - forecasted|/actual) * 100</a:t>
            </a:r>
          </a:p>
          <a:p>
            <a:endParaRPr lang="en-US" dirty="0"/>
          </a:p>
          <a:p>
            <a:r>
              <a:rPr lang="en-US" dirty="0"/>
              <a:t>where n is the number of observations, actual is the actual value, and forecasted is the predicted value. The lower the MAPE, the better the model's performance in predicting sales.</a:t>
            </a:r>
            <a:endParaRPr lang="en-IN" dirty="0"/>
          </a:p>
        </p:txBody>
      </p:sp>
      <p:sp>
        <p:nvSpPr>
          <p:cNvPr id="59" name="Content Placeholder 30">
            <a:extLst>
              <a:ext uri="{FF2B5EF4-FFF2-40B4-BE49-F238E27FC236}">
                <a16:creationId xmlns:a16="http://schemas.microsoft.com/office/drawing/2014/main" id="{4BC04DFC-BB48-DA52-5658-93AB8C3507E5}"/>
              </a:ext>
            </a:extLst>
          </p:cNvPr>
          <p:cNvSpPr txBox="1">
            <a:spLocks/>
          </p:cNvSpPr>
          <p:nvPr/>
        </p:nvSpPr>
        <p:spPr>
          <a:xfrm>
            <a:off x="7733066" y="1245941"/>
            <a:ext cx="3940937" cy="8381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Decision Tree</a:t>
            </a:r>
          </a:p>
        </p:txBody>
      </p:sp>
      <p:sp>
        <p:nvSpPr>
          <p:cNvPr id="60" name="Rectangle 59">
            <a:extLst>
              <a:ext uri="{FF2B5EF4-FFF2-40B4-BE49-F238E27FC236}">
                <a16:creationId xmlns:a16="http://schemas.microsoft.com/office/drawing/2014/main" id="{80E1E99B-890C-4978-3F15-B8D946E6C92A}"/>
              </a:ext>
            </a:extLst>
          </p:cNvPr>
          <p:cNvSpPr/>
          <p:nvPr/>
        </p:nvSpPr>
        <p:spPr>
          <a:xfrm>
            <a:off x="6095996" y="1520188"/>
            <a:ext cx="1174954" cy="210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ectangle 60">
            <a:extLst>
              <a:ext uri="{FF2B5EF4-FFF2-40B4-BE49-F238E27FC236}">
                <a16:creationId xmlns:a16="http://schemas.microsoft.com/office/drawing/2014/main" id="{F0E89A33-F9AA-5EB7-978D-D34A517489EF}"/>
              </a:ext>
            </a:extLst>
          </p:cNvPr>
          <p:cNvSpPr/>
          <p:nvPr/>
        </p:nvSpPr>
        <p:spPr>
          <a:xfrm>
            <a:off x="6095996" y="2607461"/>
            <a:ext cx="1174954" cy="210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736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1971730F-2FF6-8DC0-7DCC-CD8C5FABA4C9}"/>
              </a:ext>
            </a:extLst>
          </p:cNvPr>
          <p:cNvSpPr/>
          <p:nvPr/>
        </p:nvSpPr>
        <p:spPr>
          <a:xfrm>
            <a:off x="0" y="6341806"/>
            <a:ext cx="18638520" cy="516194"/>
          </a:xfrm>
          <a:custGeom>
            <a:avLst/>
            <a:gdLst>
              <a:gd name="connsiteX0" fmla="*/ 0 w 12192000"/>
              <a:gd name="connsiteY0" fmla="*/ 0 h 516194"/>
              <a:gd name="connsiteX1" fmla="*/ 239153 w 12192000"/>
              <a:gd name="connsiteY1" fmla="*/ 0 h 516194"/>
              <a:gd name="connsiteX2" fmla="*/ 261926 w 12192000"/>
              <a:gd name="connsiteY2" fmla="*/ 34573 h 516194"/>
              <a:gd name="connsiteX3" fmla="*/ 262672 w 12192000"/>
              <a:gd name="connsiteY3" fmla="*/ 34676 h 516194"/>
              <a:gd name="connsiteX4" fmla="*/ 269971 w 12192000"/>
              <a:gd name="connsiteY4" fmla="*/ 45502 h 516194"/>
              <a:gd name="connsiteX5" fmla="*/ 295911 w 12192000"/>
              <a:gd name="connsiteY5" fmla="*/ 56246 h 516194"/>
              <a:gd name="connsiteX6" fmla="*/ 329713 w 12192000"/>
              <a:gd name="connsiteY6" fmla="*/ 33841 h 516194"/>
              <a:gd name="connsiteX7" fmla="*/ 330072 w 12192000"/>
              <a:gd name="connsiteY7" fmla="*/ 32683 h 516194"/>
              <a:gd name="connsiteX8" fmla="*/ 330890 w 12192000"/>
              <a:gd name="connsiteY8" fmla="*/ 32847 h 516194"/>
              <a:gd name="connsiteX9" fmla="*/ 330922 w 12192000"/>
              <a:gd name="connsiteY9" fmla="*/ 33016 h 516194"/>
              <a:gd name="connsiteX10" fmla="*/ 352669 w 12192000"/>
              <a:gd name="connsiteY10" fmla="*/ 0 h 516194"/>
              <a:gd name="connsiteX11" fmla="*/ 12192000 w 12192000"/>
              <a:gd name="connsiteY11" fmla="*/ 0 h 516194"/>
              <a:gd name="connsiteX12" fmla="*/ 12192000 w 12192000"/>
              <a:gd name="connsiteY12" fmla="*/ 516194 h 516194"/>
              <a:gd name="connsiteX13" fmla="*/ 0 w 12192000"/>
              <a:gd name="connsiteY13" fmla="*/ 516194 h 51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16194">
                <a:moveTo>
                  <a:pt x="0" y="0"/>
                </a:moveTo>
                <a:lnTo>
                  <a:pt x="239153" y="0"/>
                </a:lnTo>
                <a:lnTo>
                  <a:pt x="261926" y="34573"/>
                </a:lnTo>
                <a:lnTo>
                  <a:pt x="262672" y="34676"/>
                </a:lnTo>
                <a:lnTo>
                  <a:pt x="269971" y="45502"/>
                </a:lnTo>
                <a:cubicBezTo>
                  <a:pt x="276610" y="52140"/>
                  <a:pt x="285781" y="56246"/>
                  <a:pt x="295911" y="56246"/>
                </a:cubicBezTo>
                <a:cubicBezTo>
                  <a:pt x="311106" y="56246"/>
                  <a:pt x="324144" y="47008"/>
                  <a:pt x="329713" y="33841"/>
                </a:cubicBezTo>
                <a:lnTo>
                  <a:pt x="330072" y="32683"/>
                </a:lnTo>
                <a:lnTo>
                  <a:pt x="330890" y="32847"/>
                </a:lnTo>
                <a:lnTo>
                  <a:pt x="330922" y="33016"/>
                </a:lnTo>
                <a:lnTo>
                  <a:pt x="352669" y="0"/>
                </a:lnTo>
                <a:lnTo>
                  <a:pt x="12192000" y="0"/>
                </a:lnTo>
                <a:lnTo>
                  <a:pt x="12192000" y="516194"/>
                </a:lnTo>
                <a:lnTo>
                  <a:pt x="0" y="516194"/>
                </a:lnTo>
                <a:close/>
              </a:path>
            </a:pathLst>
          </a:custGeom>
          <a:solidFill>
            <a:schemeClr val="tx1">
              <a:lumMod val="95000"/>
              <a:lumOff val="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 name="Rectangle: Rounded Corners 4">
            <a:hlinkClick r:id="rId2" action="ppaction://hlinksldjump" highlightClick="1"/>
            <a:hlinkHover r:id="" action="ppaction://noaction" highlightClick="1"/>
            <a:extLst>
              <a:ext uri="{FF2B5EF4-FFF2-40B4-BE49-F238E27FC236}">
                <a16:creationId xmlns:a16="http://schemas.microsoft.com/office/drawing/2014/main" id="{C372C9C6-288B-DDB9-1578-CE5BA783C5AF}"/>
              </a:ext>
            </a:extLst>
          </p:cNvPr>
          <p:cNvSpPr/>
          <p:nvPr/>
        </p:nvSpPr>
        <p:spPr>
          <a:xfrm>
            <a:off x="240890" y="6398052"/>
            <a:ext cx="462116" cy="408623"/>
          </a:xfrm>
          <a:prstGeom prst="roundRect">
            <a:avLst/>
          </a:prstGeom>
          <a:blipFill>
            <a:blip r:embed="rId3"/>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 name="Rectangle: Rounded Corners 5">
            <a:hlinkClick r:id="rId4" action="ppaction://hlinksldjump" highlightClick="1"/>
            <a:hlinkHover r:id="" action="ppaction://noaction" highlightClick="1"/>
            <a:extLst>
              <a:ext uri="{FF2B5EF4-FFF2-40B4-BE49-F238E27FC236}">
                <a16:creationId xmlns:a16="http://schemas.microsoft.com/office/drawing/2014/main" id="{ABEA1AC7-1653-76E4-378F-2C57A3F56C7A}"/>
              </a:ext>
            </a:extLst>
          </p:cNvPr>
          <p:cNvSpPr/>
          <p:nvPr/>
        </p:nvSpPr>
        <p:spPr>
          <a:xfrm>
            <a:off x="943896" y="6398052"/>
            <a:ext cx="462116" cy="408623"/>
          </a:xfrm>
          <a:prstGeom prst="roundRect">
            <a:avLst/>
          </a:prstGeom>
          <a:blipFill>
            <a:blip r:embed="rId5"/>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dirty="0"/>
          </a:p>
        </p:txBody>
      </p:sp>
      <p:sp>
        <p:nvSpPr>
          <p:cNvPr id="7" name="Rectangle: Rounded Corners 6">
            <a:hlinkClick r:id="rId6" action="ppaction://hlinksldjump" highlightClick="1"/>
            <a:hlinkHover r:id="" action="ppaction://noaction" highlightClick="1"/>
            <a:extLst>
              <a:ext uri="{FF2B5EF4-FFF2-40B4-BE49-F238E27FC236}">
                <a16:creationId xmlns:a16="http://schemas.microsoft.com/office/drawing/2014/main" id="{2B6AE704-7AA0-A7C9-0276-05380856106B}"/>
              </a:ext>
            </a:extLst>
          </p:cNvPr>
          <p:cNvSpPr/>
          <p:nvPr/>
        </p:nvSpPr>
        <p:spPr>
          <a:xfrm>
            <a:off x="1646902" y="6398052"/>
            <a:ext cx="462116" cy="408623"/>
          </a:xfrm>
          <a:prstGeom prst="roundRect">
            <a:avLst/>
          </a:prstGeom>
          <a:blipFill>
            <a:blip r:embed="rId7">
              <a:grayscl/>
              <a:extLst>
                <a:ext uri="{BEBA8EAE-BF5A-486C-A8C5-ECC9F3942E4B}">
                  <a14:imgProps xmlns:a14="http://schemas.microsoft.com/office/drawing/2010/main">
                    <a14:imgLayer r:embed="rId8">
                      <a14:imgEffect>
                        <a14:sharpenSoften amount="50000"/>
                      </a14:imgEffect>
                      <a14:imgEffect>
                        <a14:colorTemperature colorTemp="6000"/>
                      </a14:imgEffect>
                      <a14:imgEffect>
                        <a14:saturation sat="400000"/>
                      </a14:imgEffect>
                    </a14:imgLayer>
                  </a14:imgProps>
                </a:ext>
              </a:extLst>
            </a:blip>
            <a:srcRect/>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8" name="Rectangle: Rounded Corners 7">
            <a:hlinkClick r:id="rId9" action="ppaction://hlinksldjump" highlightClick="1"/>
            <a:hlinkHover r:id="" action="ppaction://noaction" highlightClick="1"/>
            <a:extLst>
              <a:ext uri="{FF2B5EF4-FFF2-40B4-BE49-F238E27FC236}">
                <a16:creationId xmlns:a16="http://schemas.microsoft.com/office/drawing/2014/main" id="{E31DF9BC-7610-6B6D-59AF-A3320311A04E}"/>
              </a:ext>
            </a:extLst>
          </p:cNvPr>
          <p:cNvSpPr/>
          <p:nvPr/>
        </p:nvSpPr>
        <p:spPr>
          <a:xfrm>
            <a:off x="2349908" y="6398052"/>
            <a:ext cx="462116" cy="408623"/>
          </a:xfrm>
          <a:prstGeom prst="roundRect">
            <a:avLst/>
          </a:prstGeom>
          <a:blipFill>
            <a:blip r:embed="rId1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9" name="Rectangle: Rounded Corners 8">
            <a:hlinkClick r:id="rId11" action="ppaction://hlinksldjump" highlightClick="1"/>
            <a:hlinkHover r:id="" action="ppaction://noaction" highlightClick="1"/>
            <a:extLst>
              <a:ext uri="{FF2B5EF4-FFF2-40B4-BE49-F238E27FC236}">
                <a16:creationId xmlns:a16="http://schemas.microsoft.com/office/drawing/2014/main" id="{AE73858C-C8CE-2D2F-51D5-83FEF6AC43A9}"/>
              </a:ext>
            </a:extLst>
          </p:cNvPr>
          <p:cNvSpPr/>
          <p:nvPr/>
        </p:nvSpPr>
        <p:spPr>
          <a:xfrm>
            <a:off x="3052914" y="6398052"/>
            <a:ext cx="462116" cy="408623"/>
          </a:xfrm>
          <a:prstGeom prst="roundRect">
            <a:avLst/>
          </a:prstGeom>
          <a:blipFill>
            <a:blip r:embed="rId1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0" name="Rectangle: Rounded Corners 9">
            <a:hlinkClick r:id="rId13" action="ppaction://hlinksldjump" highlightClick="1"/>
            <a:hlinkHover r:id="" action="ppaction://noaction" highlightClick="1"/>
            <a:extLst>
              <a:ext uri="{FF2B5EF4-FFF2-40B4-BE49-F238E27FC236}">
                <a16:creationId xmlns:a16="http://schemas.microsoft.com/office/drawing/2014/main" id="{00DDCD7F-5396-A8F3-D4EE-F71C742995C7}"/>
              </a:ext>
            </a:extLst>
          </p:cNvPr>
          <p:cNvSpPr/>
          <p:nvPr/>
        </p:nvSpPr>
        <p:spPr>
          <a:xfrm>
            <a:off x="3755920" y="6398052"/>
            <a:ext cx="462116" cy="408623"/>
          </a:xfrm>
          <a:prstGeom prst="roundRect">
            <a:avLst/>
          </a:prstGeom>
          <a:blipFill>
            <a:blip r:embed="rId1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1" name="Rectangle: Rounded Corners 10">
            <a:hlinkClick r:id="rId15" action="ppaction://hlinksldjump" highlightClick="1"/>
            <a:hlinkHover r:id="" action="ppaction://noaction" highlightClick="1"/>
            <a:extLst>
              <a:ext uri="{FF2B5EF4-FFF2-40B4-BE49-F238E27FC236}">
                <a16:creationId xmlns:a16="http://schemas.microsoft.com/office/drawing/2014/main" id="{C4B7B460-BC81-725D-72D1-C078DDE94C4F}"/>
              </a:ext>
            </a:extLst>
          </p:cNvPr>
          <p:cNvSpPr/>
          <p:nvPr/>
        </p:nvSpPr>
        <p:spPr>
          <a:xfrm>
            <a:off x="4458926" y="6398052"/>
            <a:ext cx="462116" cy="408623"/>
          </a:xfrm>
          <a:prstGeom prst="roundRect">
            <a:avLst/>
          </a:prstGeom>
          <a:blipFill>
            <a:blip r:embed="rId1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2" name="Rectangle: Rounded Corners 11">
            <a:hlinkClick r:id="rId17" action="ppaction://hlinksldjump" highlightClick="1"/>
            <a:hlinkHover r:id="" action="ppaction://noaction" highlightClick="1"/>
            <a:extLst>
              <a:ext uri="{FF2B5EF4-FFF2-40B4-BE49-F238E27FC236}">
                <a16:creationId xmlns:a16="http://schemas.microsoft.com/office/drawing/2014/main" id="{A962BC96-E9EE-50D9-ACA8-101776DF3749}"/>
              </a:ext>
            </a:extLst>
          </p:cNvPr>
          <p:cNvSpPr/>
          <p:nvPr/>
        </p:nvSpPr>
        <p:spPr>
          <a:xfrm>
            <a:off x="5161932" y="6398052"/>
            <a:ext cx="462116" cy="408623"/>
          </a:xfrm>
          <a:prstGeom prst="roundRect">
            <a:avLst/>
          </a:prstGeom>
          <a:blipFill>
            <a:blip r:embed="rId1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3" name="Rectangle: Rounded Corners 12">
            <a:hlinkClick r:id="rId19" action="ppaction://hlinksldjump" highlightClick="1"/>
            <a:hlinkHover r:id="" action="ppaction://noaction" highlightClick="1"/>
            <a:extLst>
              <a:ext uri="{FF2B5EF4-FFF2-40B4-BE49-F238E27FC236}">
                <a16:creationId xmlns:a16="http://schemas.microsoft.com/office/drawing/2014/main" id="{3AF63690-F5E4-0097-D39A-E28F137FE726}"/>
              </a:ext>
            </a:extLst>
          </p:cNvPr>
          <p:cNvSpPr/>
          <p:nvPr/>
        </p:nvSpPr>
        <p:spPr>
          <a:xfrm>
            <a:off x="5864938" y="6398052"/>
            <a:ext cx="462116" cy="408623"/>
          </a:xfrm>
          <a:prstGeom prst="roundRect">
            <a:avLst/>
          </a:prstGeom>
          <a:blipFill>
            <a:blip r:embed="rId2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4" name="Rectangle: Rounded Corners 13">
            <a:hlinkClick r:id="rId21" action="ppaction://hlinksldjump" highlightClick="1"/>
            <a:hlinkHover r:id="" action="ppaction://noaction" highlightClick="1"/>
            <a:extLst>
              <a:ext uri="{FF2B5EF4-FFF2-40B4-BE49-F238E27FC236}">
                <a16:creationId xmlns:a16="http://schemas.microsoft.com/office/drawing/2014/main" id="{998C45BA-1951-C0E0-7560-BFF2C9FDAE59}"/>
              </a:ext>
            </a:extLst>
          </p:cNvPr>
          <p:cNvSpPr/>
          <p:nvPr/>
        </p:nvSpPr>
        <p:spPr>
          <a:xfrm>
            <a:off x="6567944" y="6398052"/>
            <a:ext cx="462116" cy="408623"/>
          </a:xfrm>
          <a:prstGeom prst="roundRect">
            <a:avLst/>
          </a:prstGeom>
          <a:blipFill>
            <a:blip r:embed="rId2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5" name="Rectangle: Rounded Corners 14">
            <a:hlinkClick r:id="rId23" action="ppaction://hlinksldjump" highlightClick="1"/>
            <a:hlinkHover r:id="" action="ppaction://noaction" highlightClick="1"/>
            <a:extLst>
              <a:ext uri="{FF2B5EF4-FFF2-40B4-BE49-F238E27FC236}">
                <a16:creationId xmlns:a16="http://schemas.microsoft.com/office/drawing/2014/main" id="{0DB08655-A351-6D0F-EE72-55596CB78C0B}"/>
              </a:ext>
            </a:extLst>
          </p:cNvPr>
          <p:cNvSpPr/>
          <p:nvPr/>
        </p:nvSpPr>
        <p:spPr>
          <a:xfrm>
            <a:off x="7270950" y="6398052"/>
            <a:ext cx="462116" cy="408623"/>
          </a:xfrm>
          <a:prstGeom prst="roundRect">
            <a:avLst/>
          </a:prstGeom>
          <a:blipFill>
            <a:blip r:embed="rId2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9" name="Rectangle: Rounded Corners 18">
            <a:hlinkClick r:id="rId25" action="ppaction://hlinksldjump" highlightClick="1"/>
            <a:hlinkHover r:id="" action="ppaction://noaction" highlightClick="1"/>
            <a:extLst>
              <a:ext uri="{FF2B5EF4-FFF2-40B4-BE49-F238E27FC236}">
                <a16:creationId xmlns:a16="http://schemas.microsoft.com/office/drawing/2014/main" id="{50D92CB6-94F2-6CF8-9BA4-C7D5E7602605}"/>
              </a:ext>
            </a:extLst>
          </p:cNvPr>
          <p:cNvSpPr/>
          <p:nvPr/>
        </p:nvSpPr>
        <p:spPr>
          <a:xfrm>
            <a:off x="7973956" y="6398052"/>
            <a:ext cx="462116" cy="408623"/>
          </a:xfrm>
          <a:prstGeom prst="roundRect">
            <a:avLst/>
          </a:prstGeom>
          <a:blipFill>
            <a:blip r:embed="rId2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20" name="Rectangle: Rounded Corners 19">
            <a:hlinkClick r:id="rId27" action="ppaction://hlinksldjump" highlightClick="1"/>
            <a:hlinkHover r:id="" action="ppaction://noaction" highlightClick="1"/>
            <a:extLst>
              <a:ext uri="{FF2B5EF4-FFF2-40B4-BE49-F238E27FC236}">
                <a16:creationId xmlns:a16="http://schemas.microsoft.com/office/drawing/2014/main" id="{98A15615-2F39-B45B-331A-2A48EC529DCD}"/>
              </a:ext>
            </a:extLst>
          </p:cNvPr>
          <p:cNvSpPr/>
          <p:nvPr/>
        </p:nvSpPr>
        <p:spPr>
          <a:xfrm>
            <a:off x="8676962" y="6398052"/>
            <a:ext cx="462116" cy="408623"/>
          </a:xfrm>
          <a:prstGeom prst="roundRect">
            <a:avLst/>
          </a:prstGeom>
          <a:blipFill>
            <a:blip r:embed="rId2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21" name="Rectangle: Rounded Corners 20">
            <a:hlinkClick r:id="rId29" action="ppaction://hlinksldjump" highlightClick="1"/>
            <a:hlinkHover r:id="" action="ppaction://noaction" highlightClick="1"/>
            <a:extLst>
              <a:ext uri="{FF2B5EF4-FFF2-40B4-BE49-F238E27FC236}">
                <a16:creationId xmlns:a16="http://schemas.microsoft.com/office/drawing/2014/main" id="{332E38CB-B853-6CF4-E847-F434D8AEA555}"/>
              </a:ext>
            </a:extLst>
          </p:cNvPr>
          <p:cNvSpPr/>
          <p:nvPr/>
        </p:nvSpPr>
        <p:spPr>
          <a:xfrm>
            <a:off x="9379968" y="6398052"/>
            <a:ext cx="462116" cy="408623"/>
          </a:xfrm>
          <a:prstGeom prst="roundRect">
            <a:avLst/>
          </a:prstGeom>
          <a:blipFill>
            <a:blip r:embed="rId30"/>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23" name="Rectangle: Rounded Corners 22">
            <a:hlinkClick r:id="rId31" action="ppaction://hlinksldjump" highlightClick="1"/>
            <a:hlinkHover r:id="" action="ppaction://noaction" highlightClick="1"/>
            <a:extLst>
              <a:ext uri="{FF2B5EF4-FFF2-40B4-BE49-F238E27FC236}">
                <a16:creationId xmlns:a16="http://schemas.microsoft.com/office/drawing/2014/main" id="{E50B07AA-B3E3-A63F-7465-FDC921777CBA}"/>
              </a:ext>
            </a:extLst>
          </p:cNvPr>
          <p:cNvSpPr/>
          <p:nvPr/>
        </p:nvSpPr>
        <p:spPr>
          <a:xfrm>
            <a:off x="10082974" y="6398052"/>
            <a:ext cx="462116" cy="408623"/>
          </a:xfrm>
          <a:prstGeom prst="roundRect">
            <a:avLst/>
          </a:prstGeom>
          <a:blipFill>
            <a:blip r:embed="rId3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26" name="Rectangle: Rounded Corners 25">
            <a:hlinkClick r:id="rId33" action="ppaction://hlinksldjump" highlightClick="1"/>
            <a:hlinkHover r:id="" action="ppaction://noaction" highlightClick="1"/>
            <a:extLst>
              <a:ext uri="{FF2B5EF4-FFF2-40B4-BE49-F238E27FC236}">
                <a16:creationId xmlns:a16="http://schemas.microsoft.com/office/drawing/2014/main" id="{3A5EE5C8-B5B5-376A-DB4F-67FDC0E8EE76}"/>
              </a:ext>
            </a:extLst>
          </p:cNvPr>
          <p:cNvSpPr/>
          <p:nvPr/>
        </p:nvSpPr>
        <p:spPr>
          <a:xfrm>
            <a:off x="10785980" y="6398052"/>
            <a:ext cx="462116" cy="408623"/>
          </a:xfrm>
          <a:prstGeom prst="roundRect">
            <a:avLst/>
          </a:prstGeom>
          <a:blipFill>
            <a:blip r:embed="rId3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27" name="Rectangle: Rounded Corners 26">
            <a:hlinkClick r:id="rId35" action="ppaction://hlinksldjump" highlightClick="1"/>
            <a:hlinkHover r:id="" action="ppaction://noaction" highlightClick="1"/>
            <a:extLst>
              <a:ext uri="{FF2B5EF4-FFF2-40B4-BE49-F238E27FC236}">
                <a16:creationId xmlns:a16="http://schemas.microsoft.com/office/drawing/2014/main" id="{65575905-EAEE-58E3-CE5E-25767AA31B22}"/>
              </a:ext>
            </a:extLst>
          </p:cNvPr>
          <p:cNvSpPr/>
          <p:nvPr/>
        </p:nvSpPr>
        <p:spPr>
          <a:xfrm>
            <a:off x="11488986" y="6398052"/>
            <a:ext cx="462116" cy="408623"/>
          </a:xfrm>
          <a:prstGeom prst="roundRect">
            <a:avLst/>
          </a:prstGeom>
          <a:blipFill>
            <a:blip r:embed="rId3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 name="Title 1">
            <a:extLst>
              <a:ext uri="{FF2B5EF4-FFF2-40B4-BE49-F238E27FC236}">
                <a16:creationId xmlns:a16="http://schemas.microsoft.com/office/drawing/2014/main" id="{FA77FFFC-D64D-5974-2204-B78B77C03D6A}"/>
              </a:ext>
            </a:extLst>
          </p:cNvPr>
          <p:cNvSpPr txBox="1">
            <a:spLocks/>
          </p:cNvSpPr>
          <p:nvPr/>
        </p:nvSpPr>
        <p:spPr>
          <a:xfrm>
            <a:off x="0" y="-18954"/>
            <a:ext cx="4056993" cy="51619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200" dirty="0">
                <a:latin typeface="Arial Rounded MT Bold" panose="020F0704030504030204" pitchFamily="34" charset="0"/>
              </a:rPr>
              <a:t>Problem Statement</a:t>
            </a:r>
          </a:p>
        </p:txBody>
      </p:sp>
      <p:sp>
        <p:nvSpPr>
          <p:cNvPr id="4" name="Rectangle: Rounded Corners 3">
            <a:hlinkClick r:id="rId2" action="ppaction://hlinksldjump" highlightClick="1"/>
            <a:hlinkHover r:id="" action="ppaction://noaction" highlightClick="1"/>
            <a:extLst>
              <a:ext uri="{FF2B5EF4-FFF2-40B4-BE49-F238E27FC236}">
                <a16:creationId xmlns:a16="http://schemas.microsoft.com/office/drawing/2014/main" id="{DBE49ED7-96B9-B931-ADF0-EC7A2C5CFE29}"/>
              </a:ext>
            </a:extLst>
          </p:cNvPr>
          <p:cNvSpPr/>
          <p:nvPr/>
        </p:nvSpPr>
        <p:spPr>
          <a:xfrm>
            <a:off x="3986982" y="51325"/>
            <a:ext cx="462116" cy="408623"/>
          </a:xfrm>
          <a:prstGeom prst="roundRect">
            <a:avLst/>
          </a:prstGeom>
          <a:blipFill>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1" name="Content Placeholder 30">
            <a:extLst>
              <a:ext uri="{FF2B5EF4-FFF2-40B4-BE49-F238E27FC236}">
                <a16:creationId xmlns:a16="http://schemas.microsoft.com/office/drawing/2014/main" id="{CCDE6200-E53D-DA04-A206-C73E0DF03B47}"/>
              </a:ext>
            </a:extLst>
          </p:cNvPr>
          <p:cNvSpPr>
            <a:spLocks noGrp="1"/>
          </p:cNvSpPr>
          <p:nvPr>
            <p:ph idx="1"/>
          </p:nvPr>
        </p:nvSpPr>
        <p:spPr>
          <a:xfrm>
            <a:off x="94638" y="459948"/>
            <a:ext cx="11955121" cy="5686852"/>
          </a:xfrm>
        </p:spPr>
        <p:txBody>
          <a:bodyPr>
            <a:normAutofit fontScale="77500" lnSpcReduction="20000"/>
          </a:bodyPr>
          <a:lstStyle/>
          <a:p>
            <a:pPr marL="0" indent="0">
              <a:lnSpc>
                <a:spcPct val="220000"/>
              </a:lnSpc>
              <a:buNone/>
            </a:pPr>
            <a:r>
              <a:rPr lang="en-US" b="0" i="0" dirty="0">
                <a:effectLst/>
                <a:latin typeface="-apple-system"/>
              </a:rPr>
              <a:t>Small Basket is a huge online / mobile application-based </a:t>
            </a:r>
            <a:r>
              <a:rPr lang="en-US" b="1" i="0" dirty="0">
                <a:effectLst/>
                <a:latin typeface="-apple-system"/>
              </a:rPr>
              <a:t>grocery retailer in India</a:t>
            </a:r>
            <a:r>
              <a:rPr lang="en-US" b="0" i="0" dirty="0">
                <a:effectLst/>
                <a:latin typeface="-apple-system"/>
              </a:rPr>
              <a:t>, founded in 2011. Small Basket is trying to manage its supply chain and delivery partners and would like to accurately forecast the sales for the period starting from </a:t>
            </a:r>
            <a:r>
              <a:rPr lang="en-US" b="1" i="0" dirty="0">
                <a:effectLst/>
                <a:latin typeface="-apple-system"/>
              </a:rPr>
              <a:t>January of 2019 to August of 2019</a:t>
            </a:r>
            <a:r>
              <a:rPr lang="en-US" b="0" i="0" dirty="0">
                <a:effectLst/>
                <a:latin typeface="-apple-system"/>
              </a:rPr>
              <a:t>. </a:t>
            </a:r>
            <a:r>
              <a:rPr lang="en-US" dirty="0"/>
              <a:t>They are looking for a model that can </a:t>
            </a:r>
            <a:r>
              <a:rPr lang="en-US" b="1" dirty="0"/>
              <a:t>forecast sales accurately</a:t>
            </a:r>
            <a:r>
              <a:rPr lang="en-US" dirty="0"/>
              <a:t> across various locations and product categories. This means they want to understand how their sales are affected by the location of the customers and the type of products they sell. They have provided some </a:t>
            </a:r>
            <a:r>
              <a:rPr lang="en-US" b="1" dirty="0"/>
              <a:t>features that might help in analyzing their sales patterns </a:t>
            </a:r>
            <a:r>
              <a:rPr lang="en-US" dirty="0"/>
              <a:t>and </a:t>
            </a:r>
            <a:r>
              <a:rPr lang="en-US" b="0" i="0" dirty="0">
                <a:effectLst/>
                <a:latin typeface="-apple-system"/>
              </a:rPr>
              <a:t>also given a few features that were developed by the Business Intelligence team, that might or might not provide additional information</a:t>
            </a:r>
            <a:endParaRPr lang="en-US" dirty="0">
              <a:latin typeface="-apple-system"/>
            </a:endParaRPr>
          </a:p>
        </p:txBody>
      </p:sp>
    </p:spTree>
    <p:extLst>
      <p:ext uri="{BB962C8B-B14F-4D97-AF65-F5344CB8AC3E}">
        <p14:creationId xmlns:p14="http://schemas.microsoft.com/office/powerpoint/2010/main" val="2775084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F54C53FD-A8BA-7E8D-C188-A31DB1F646CF}"/>
              </a:ext>
            </a:extLst>
          </p:cNvPr>
          <p:cNvSpPr/>
          <p:nvPr/>
        </p:nvSpPr>
        <p:spPr>
          <a:xfrm>
            <a:off x="-7101840" y="6341806"/>
            <a:ext cx="19461480" cy="516194"/>
          </a:xfrm>
          <a:custGeom>
            <a:avLst/>
            <a:gdLst>
              <a:gd name="connsiteX0" fmla="*/ 0 w 12192000"/>
              <a:gd name="connsiteY0" fmla="*/ 0 h 516194"/>
              <a:gd name="connsiteX1" fmla="*/ 11284415 w 12192000"/>
              <a:gd name="connsiteY1" fmla="*/ 0 h 516194"/>
              <a:gd name="connsiteX2" fmla="*/ 11314111 w 12192000"/>
              <a:gd name="connsiteY2" fmla="*/ 45083 h 516194"/>
              <a:gd name="connsiteX3" fmla="*/ 11314857 w 12192000"/>
              <a:gd name="connsiteY3" fmla="*/ 45186 h 516194"/>
              <a:gd name="connsiteX4" fmla="*/ 11322156 w 12192000"/>
              <a:gd name="connsiteY4" fmla="*/ 56012 h 516194"/>
              <a:gd name="connsiteX5" fmla="*/ 11348096 w 12192000"/>
              <a:gd name="connsiteY5" fmla="*/ 66756 h 516194"/>
              <a:gd name="connsiteX6" fmla="*/ 11381898 w 12192000"/>
              <a:gd name="connsiteY6" fmla="*/ 44351 h 516194"/>
              <a:gd name="connsiteX7" fmla="*/ 11382257 w 12192000"/>
              <a:gd name="connsiteY7" fmla="*/ 43193 h 516194"/>
              <a:gd name="connsiteX8" fmla="*/ 11383074 w 12192000"/>
              <a:gd name="connsiteY8" fmla="*/ 43357 h 516194"/>
              <a:gd name="connsiteX9" fmla="*/ 11383107 w 12192000"/>
              <a:gd name="connsiteY9" fmla="*/ 43526 h 516194"/>
              <a:gd name="connsiteX10" fmla="*/ 11411777 w 12192000"/>
              <a:gd name="connsiteY10" fmla="*/ 0 h 516194"/>
              <a:gd name="connsiteX11" fmla="*/ 12192000 w 12192000"/>
              <a:gd name="connsiteY11" fmla="*/ 0 h 516194"/>
              <a:gd name="connsiteX12" fmla="*/ 12192000 w 12192000"/>
              <a:gd name="connsiteY12" fmla="*/ 516194 h 516194"/>
              <a:gd name="connsiteX13" fmla="*/ 0 w 12192000"/>
              <a:gd name="connsiteY13" fmla="*/ 516194 h 51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16194">
                <a:moveTo>
                  <a:pt x="0" y="0"/>
                </a:moveTo>
                <a:lnTo>
                  <a:pt x="11284415" y="0"/>
                </a:lnTo>
                <a:lnTo>
                  <a:pt x="11314111" y="45083"/>
                </a:lnTo>
                <a:lnTo>
                  <a:pt x="11314857" y="45186"/>
                </a:lnTo>
                <a:lnTo>
                  <a:pt x="11322156" y="56012"/>
                </a:lnTo>
                <a:cubicBezTo>
                  <a:pt x="11328794" y="62650"/>
                  <a:pt x="11337966" y="66756"/>
                  <a:pt x="11348096" y="66756"/>
                </a:cubicBezTo>
                <a:cubicBezTo>
                  <a:pt x="11363291" y="66756"/>
                  <a:pt x="11376329" y="57518"/>
                  <a:pt x="11381898" y="44351"/>
                </a:cubicBezTo>
                <a:lnTo>
                  <a:pt x="11382257" y="43193"/>
                </a:lnTo>
                <a:lnTo>
                  <a:pt x="11383074" y="43357"/>
                </a:lnTo>
                <a:lnTo>
                  <a:pt x="11383107" y="43526"/>
                </a:lnTo>
                <a:lnTo>
                  <a:pt x="11411777" y="0"/>
                </a:lnTo>
                <a:lnTo>
                  <a:pt x="12192000" y="0"/>
                </a:lnTo>
                <a:lnTo>
                  <a:pt x="12192000" y="516194"/>
                </a:lnTo>
                <a:lnTo>
                  <a:pt x="0" y="516194"/>
                </a:lnTo>
                <a:close/>
              </a:path>
            </a:pathLst>
          </a:cu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7" name="Title 1">
            <a:extLst>
              <a:ext uri="{FF2B5EF4-FFF2-40B4-BE49-F238E27FC236}">
                <a16:creationId xmlns:a16="http://schemas.microsoft.com/office/drawing/2014/main" id="{B09F606F-9885-E598-70A2-E443086F6B4B}"/>
              </a:ext>
            </a:extLst>
          </p:cNvPr>
          <p:cNvSpPr txBox="1">
            <a:spLocks/>
          </p:cNvSpPr>
          <p:nvPr/>
        </p:nvSpPr>
        <p:spPr>
          <a:xfrm>
            <a:off x="-1" y="0"/>
            <a:ext cx="2550161" cy="516194"/>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latin typeface="Arial Rounded MT Bold" panose="020F0704030504030204" pitchFamily="34" charset="0"/>
              </a:rPr>
              <a:t>Challenges</a:t>
            </a:r>
          </a:p>
        </p:txBody>
      </p:sp>
      <p:sp>
        <p:nvSpPr>
          <p:cNvPr id="28" name="Rectangle: Rounded Corners 27">
            <a:hlinkClick r:id="rId2" action="ppaction://hlinksldjump" highlightClick="1"/>
            <a:hlinkHover r:id="" action="ppaction://noaction" highlightClick="1"/>
            <a:extLst>
              <a:ext uri="{FF2B5EF4-FFF2-40B4-BE49-F238E27FC236}">
                <a16:creationId xmlns:a16="http://schemas.microsoft.com/office/drawing/2014/main" id="{1AB5A46D-0441-C6AB-73D4-75593B4E36A9}"/>
              </a:ext>
            </a:extLst>
          </p:cNvPr>
          <p:cNvSpPr/>
          <p:nvPr/>
        </p:nvSpPr>
        <p:spPr>
          <a:xfrm>
            <a:off x="2377353" y="51325"/>
            <a:ext cx="680807" cy="528540"/>
          </a:xfrm>
          <a:prstGeom prst="roundRect">
            <a:avLst/>
          </a:prstGeom>
          <a:blipFill>
            <a:blip r:embed="rId3"/>
            <a:stretch>
              <a:fillRect t="-23422" r="-2196"/>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IN"/>
          </a:p>
        </p:txBody>
      </p:sp>
      <p:sp>
        <p:nvSpPr>
          <p:cNvPr id="2" name="Content Placeholder 30">
            <a:extLst>
              <a:ext uri="{FF2B5EF4-FFF2-40B4-BE49-F238E27FC236}">
                <a16:creationId xmlns:a16="http://schemas.microsoft.com/office/drawing/2014/main" id="{B571487B-39B3-56DD-7EB2-D8F82381DE22}"/>
              </a:ext>
            </a:extLst>
          </p:cNvPr>
          <p:cNvSpPr txBox="1">
            <a:spLocks/>
          </p:cNvSpPr>
          <p:nvPr/>
        </p:nvSpPr>
        <p:spPr>
          <a:xfrm>
            <a:off x="118439" y="467007"/>
            <a:ext cx="11955121" cy="568685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marR="0" lvl="0" indent="-342900" algn="l" defTabSz="914400" rtl="0" eaLnBrk="0" fontAlgn="base" latinLnBrk="0" hangingPunct="0">
              <a:lnSpc>
                <a:spcPct val="11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Data Handing</a:t>
            </a:r>
          </a:p>
          <a:p>
            <a:pPr marL="800100" lvl="1" indent="-342900" algn="l" eaLnBrk="0" fontAlgn="base" hangingPunct="0">
              <a:lnSpc>
                <a:spcPct val="110000"/>
              </a:lnSpc>
              <a:spcBef>
                <a:spcPct val="0"/>
              </a:spcBef>
              <a:spcAft>
                <a:spcPct val="0"/>
              </a:spcAft>
              <a:buFont typeface="Arial" panose="020B0604020202020204" pitchFamily="34" charset="0"/>
              <a:buChar char="•"/>
            </a:pPr>
            <a:r>
              <a:rPr lang="en-US" altLang="en-US" dirty="0">
                <a:latin typeface="Arial" panose="020B0604020202020204" pitchFamily="34" charset="0"/>
              </a:rPr>
              <a:t>Data Size</a:t>
            </a:r>
          </a:p>
          <a:p>
            <a:pPr marL="800100" lvl="1" indent="-342900" algn="l" eaLnBrk="0" fontAlgn="base" hangingPunct="0">
              <a:lnSpc>
                <a:spcPct val="110000"/>
              </a:lnSpc>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Data Shape</a:t>
            </a:r>
          </a:p>
          <a:p>
            <a:pPr lvl="1" algn="l" eaLnBrk="0" fontAlgn="base" hangingPunct="0">
              <a:lnSpc>
                <a:spcPct val="110000"/>
              </a:lnSpc>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10000"/>
              </a:lnSpc>
              <a:spcBef>
                <a:spcPct val="0"/>
              </a:spcBef>
              <a:spcAft>
                <a:spcPct val="0"/>
              </a:spcAft>
              <a:buClrTx/>
              <a:buSzTx/>
              <a:buFont typeface="Arial" panose="020B0604020202020204" pitchFamily="34" charset="0"/>
              <a:buChar char="•"/>
              <a:tabLst/>
            </a:pPr>
            <a:r>
              <a:rPr lang="en-US" altLang="en-US" b="1" dirty="0">
                <a:latin typeface="Arial" panose="020B0604020202020204" pitchFamily="34" charset="0"/>
              </a:rPr>
              <a:t>Merging</a:t>
            </a:r>
            <a:r>
              <a:rPr kumimoji="0" lang="en-US" altLang="en-US" b="1" i="0" u="none" strike="noStrike" cap="none" normalizeH="0" baseline="0" dirty="0">
                <a:ln>
                  <a:noFill/>
                </a:ln>
                <a:solidFill>
                  <a:schemeClr val="tx1"/>
                </a:solidFill>
                <a:effectLst/>
                <a:latin typeface="Arial" panose="020B0604020202020204" pitchFamily="34" charset="0"/>
              </a:rPr>
              <a:t> </a:t>
            </a:r>
          </a:p>
          <a:p>
            <a:pPr marL="800100" lvl="1" indent="-342900" algn="l" eaLnBrk="0" fontAlgn="base" hangingPunct="0">
              <a:lnSpc>
                <a:spcPct val="110000"/>
              </a:lnSpc>
              <a:spcBef>
                <a:spcPct val="0"/>
              </a:spcBef>
              <a:spcAft>
                <a:spcPct val="0"/>
              </a:spcAft>
              <a:buFont typeface="Arial" panose="020B0604020202020204" pitchFamily="34" charset="0"/>
              <a:buChar char="•"/>
            </a:pPr>
            <a:r>
              <a:rPr lang="en-US" altLang="en-US" dirty="0">
                <a:latin typeface="Arial" panose="020B0604020202020204" pitchFamily="34" charset="0"/>
              </a:rPr>
              <a:t>Merging Huge data of 4 datasets with each other using common columns</a:t>
            </a:r>
          </a:p>
          <a:p>
            <a:pPr marL="800100" lvl="1" indent="-342900" algn="l" eaLnBrk="0" fontAlgn="base" hangingPunct="0">
              <a:lnSpc>
                <a:spcPct val="110000"/>
              </a:lnSpc>
              <a:spcBef>
                <a:spcPct val="0"/>
              </a:spcBef>
              <a:spcAft>
                <a:spcPct val="0"/>
              </a:spcAft>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10000"/>
              </a:lnSpc>
              <a:spcBef>
                <a:spcPct val="0"/>
              </a:spcBef>
              <a:spcAft>
                <a:spcPct val="0"/>
              </a:spcAft>
              <a:buClrTx/>
              <a:buSzTx/>
              <a:buFont typeface="Arial" panose="020B0604020202020204" pitchFamily="34" charset="0"/>
              <a:buChar char="•"/>
              <a:tabLst/>
            </a:pPr>
            <a:r>
              <a:rPr lang="en-US" altLang="en-US" b="1" dirty="0">
                <a:latin typeface="Arial" panose="020B0604020202020204" pitchFamily="34" charset="0"/>
              </a:rPr>
              <a:t>Computation power</a:t>
            </a:r>
          </a:p>
          <a:p>
            <a:pPr marL="800100" lvl="1" indent="-342900" algn="l" eaLnBrk="0" fontAlgn="base" hangingPunct="0">
              <a:lnSpc>
                <a:spcPct val="110000"/>
              </a:lnSpc>
              <a:spcBef>
                <a:spcPct val="0"/>
              </a:spcBef>
              <a:spcAft>
                <a:spcPct val="0"/>
              </a:spcAft>
              <a:buFont typeface="Arial" panose="020B0604020202020204" pitchFamily="34" charset="0"/>
              <a:buChar char="•"/>
            </a:pPr>
            <a:r>
              <a:rPr lang="en-US" altLang="en-US" dirty="0">
                <a:latin typeface="Arial" panose="020B0604020202020204" pitchFamily="34" charset="0"/>
              </a:rPr>
              <a:t>Ram </a:t>
            </a:r>
          </a:p>
          <a:p>
            <a:pPr marL="800100" lvl="1" indent="-342900" algn="l" eaLnBrk="0" fontAlgn="base" hangingPunct="0">
              <a:lnSpc>
                <a:spcPct val="110000"/>
              </a:lnSpc>
              <a:spcBef>
                <a:spcPct val="0"/>
              </a:spcBef>
              <a:spcAft>
                <a:spcPct val="0"/>
              </a:spcAft>
              <a:buFont typeface="Arial" panose="020B0604020202020204" pitchFamily="34" charset="0"/>
              <a:buChar char="•"/>
            </a:pPr>
            <a:r>
              <a:rPr lang="en-US" altLang="en-US" dirty="0">
                <a:latin typeface="Arial" panose="020B0604020202020204" pitchFamily="34" charset="0"/>
              </a:rPr>
              <a:t>Disk space</a:t>
            </a:r>
          </a:p>
          <a:p>
            <a:pPr marL="800100" lvl="1" indent="-342900" algn="l" eaLnBrk="0" fontAlgn="base" hangingPunct="0">
              <a:lnSpc>
                <a:spcPct val="110000"/>
              </a:lnSpc>
              <a:spcBef>
                <a:spcPct val="0"/>
              </a:spcBef>
              <a:spcAft>
                <a:spcPct val="0"/>
              </a:spcAft>
              <a:buFont typeface="Arial" panose="020B0604020202020204" pitchFamily="34" charset="0"/>
              <a:buChar char="•"/>
            </a:pPr>
            <a:endParaRPr lang="en-US" altLang="en-US" dirty="0">
              <a:latin typeface="Arial" panose="020B0604020202020204" pitchFamily="34" charset="0"/>
            </a:endParaRPr>
          </a:p>
          <a:p>
            <a:pPr marL="342900" marR="0" lvl="0" indent="-342900" algn="l" defTabSz="914400" rtl="0" eaLnBrk="0" fontAlgn="base" latinLnBrk="0" hangingPunct="0">
              <a:lnSpc>
                <a:spcPct val="110000"/>
              </a:lnSpc>
              <a:spcBef>
                <a:spcPct val="0"/>
              </a:spcBef>
              <a:spcAft>
                <a:spcPct val="0"/>
              </a:spcAft>
              <a:buClrTx/>
              <a:buSzTx/>
              <a:buFont typeface="Arial" panose="020B0604020202020204" pitchFamily="34" charset="0"/>
              <a:buChar char="•"/>
              <a:tabLst/>
            </a:pPr>
            <a:r>
              <a:rPr lang="en-US" altLang="en-US" b="1" dirty="0">
                <a:latin typeface="Arial" panose="020B0604020202020204" pitchFamily="34" charset="0"/>
              </a:rPr>
              <a:t>High Cardinality</a:t>
            </a:r>
          </a:p>
          <a:p>
            <a:pPr marL="800100" lvl="1" indent="-342900" algn="l" eaLnBrk="0" fontAlgn="base" hangingPunct="0">
              <a:lnSpc>
                <a:spcPct val="110000"/>
              </a:lnSpc>
              <a:spcBef>
                <a:spcPct val="0"/>
              </a:spcBef>
              <a:spcAft>
                <a:spcPct val="0"/>
              </a:spcAft>
              <a:buFont typeface="Arial" panose="020B0604020202020204" pitchFamily="34" charset="0"/>
              <a:buChar char="•"/>
            </a:pPr>
            <a:r>
              <a:rPr lang="en-US" altLang="en-US" dirty="0" err="1">
                <a:latin typeface="Arial" panose="020B0604020202020204" pitchFamily="34" charset="0"/>
              </a:rPr>
              <a:t>Item_id</a:t>
            </a:r>
            <a:r>
              <a:rPr lang="en-US" altLang="en-US" dirty="0">
                <a:latin typeface="Arial" panose="020B0604020202020204" pitchFamily="34" charset="0"/>
              </a:rPr>
              <a:t>, </a:t>
            </a:r>
            <a:r>
              <a:rPr lang="en-US" altLang="en-US" dirty="0" err="1">
                <a:latin typeface="Arial" panose="020B0604020202020204" pitchFamily="34" charset="0"/>
              </a:rPr>
              <a:t>location_id</a:t>
            </a:r>
            <a:r>
              <a:rPr lang="en-US" altLang="en-US" dirty="0">
                <a:latin typeface="Arial" panose="020B0604020202020204" pitchFamily="34" charset="0"/>
              </a:rPr>
              <a:t> have high cardinality</a:t>
            </a:r>
          </a:p>
          <a:p>
            <a:pPr lvl="1" algn="l" eaLnBrk="0" fontAlgn="base" hangingPunct="0">
              <a:lnSpc>
                <a:spcPct val="110000"/>
              </a:lnSpc>
              <a:spcBef>
                <a:spcPct val="0"/>
              </a:spcBef>
              <a:spcAft>
                <a:spcPct val="0"/>
              </a:spcAft>
            </a:pPr>
            <a:endParaRPr lang="en-US" altLang="en-US" dirty="0">
              <a:latin typeface="Arial" panose="020B0604020202020204" pitchFamily="34" charset="0"/>
            </a:endParaRPr>
          </a:p>
          <a:p>
            <a:pPr marL="342900" marR="0" lvl="0" indent="-342900" algn="l" defTabSz="914400" rtl="0" eaLnBrk="0" fontAlgn="base" latinLnBrk="0" hangingPunct="0">
              <a:lnSpc>
                <a:spcPct val="110000"/>
              </a:lnSpc>
              <a:spcBef>
                <a:spcPct val="0"/>
              </a:spcBef>
              <a:spcAft>
                <a:spcPct val="0"/>
              </a:spcAft>
              <a:buClrTx/>
              <a:buSzTx/>
              <a:buFont typeface="Arial" panose="020B0604020202020204" pitchFamily="34" charset="0"/>
              <a:buChar char="•"/>
              <a:tabLst/>
            </a:pPr>
            <a:r>
              <a:rPr lang="en-US" altLang="en-US" b="1" dirty="0">
                <a:latin typeface="Arial" panose="020B0604020202020204" pitchFamily="34" charset="0"/>
              </a:rPr>
              <a:t>IDLE Platform</a:t>
            </a:r>
          </a:p>
          <a:p>
            <a:pPr marL="800100" lvl="1" indent="-342900" algn="l" eaLnBrk="0" fontAlgn="base" hangingPunct="0">
              <a:lnSpc>
                <a:spcPct val="110000"/>
              </a:lnSpc>
              <a:spcBef>
                <a:spcPct val="0"/>
              </a:spcBef>
              <a:spcAft>
                <a:spcPct val="0"/>
              </a:spcAft>
              <a:buFont typeface="Arial" panose="020B0604020202020204" pitchFamily="34" charset="0"/>
              <a:buChar char="•"/>
            </a:pPr>
            <a:r>
              <a:rPr lang="en-US" altLang="en-US" dirty="0" err="1">
                <a:latin typeface="Arial" panose="020B0604020202020204" pitchFamily="34" charset="0"/>
              </a:rPr>
              <a:t>Colab</a:t>
            </a:r>
            <a:endParaRPr lang="en-US" altLang="en-US" dirty="0">
              <a:latin typeface="Arial" panose="020B0604020202020204" pitchFamily="34" charset="0"/>
            </a:endParaRPr>
          </a:p>
          <a:p>
            <a:pPr marL="800100" lvl="1" indent="-342900" algn="l" eaLnBrk="0" fontAlgn="base" hangingPunct="0">
              <a:lnSpc>
                <a:spcPct val="110000"/>
              </a:lnSpc>
              <a:spcBef>
                <a:spcPct val="0"/>
              </a:spcBef>
              <a:spcAft>
                <a:spcPct val="0"/>
              </a:spcAft>
              <a:buFont typeface="Arial" panose="020B0604020202020204" pitchFamily="34" charset="0"/>
              <a:buChar char="•"/>
            </a:pPr>
            <a:r>
              <a:rPr lang="en-US" altLang="en-US" dirty="0">
                <a:latin typeface="Arial" panose="020B0604020202020204" pitchFamily="34" charset="0"/>
              </a:rPr>
              <a:t>Kaggle </a:t>
            </a:r>
          </a:p>
          <a:p>
            <a:pPr marL="800100" lvl="1" indent="-342900" algn="l" eaLnBrk="0" fontAlgn="base" hangingPunct="0">
              <a:lnSpc>
                <a:spcPct val="110000"/>
              </a:lnSpc>
              <a:spcBef>
                <a:spcPct val="0"/>
              </a:spcBef>
              <a:spcAft>
                <a:spcPct val="0"/>
              </a:spcAft>
              <a:buFont typeface="Arial" panose="020B0604020202020204" pitchFamily="34" charset="0"/>
              <a:buChar char="•"/>
            </a:pPr>
            <a:r>
              <a:rPr lang="en-US" altLang="en-US" dirty="0">
                <a:latin typeface="Arial" panose="020B0604020202020204" pitchFamily="34" charset="0"/>
              </a:rPr>
              <a:t>I-lab</a:t>
            </a:r>
          </a:p>
        </p:txBody>
      </p:sp>
      <p:sp>
        <p:nvSpPr>
          <p:cNvPr id="29" name="Rectangle: Rounded Corners 28">
            <a:hlinkClick r:id="rId4" action="ppaction://hlinksldjump" highlightClick="1"/>
            <a:hlinkHover r:id="" action="ppaction://noaction" highlightClick="1"/>
            <a:extLst>
              <a:ext uri="{FF2B5EF4-FFF2-40B4-BE49-F238E27FC236}">
                <a16:creationId xmlns:a16="http://schemas.microsoft.com/office/drawing/2014/main" id="{0FC049F8-313F-5AFC-8CFA-DC61D52AA440}"/>
              </a:ext>
            </a:extLst>
          </p:cNvPr>
          <p:cNvSpPr/>
          <p:nvPr/>
        </p:nvSpPr>
        <p:spPr>
          <a:xfrm>
            <a:off x="240890" y="6398052"/>
            <a:ext cx="462116" cy="408623"/>
          </a:xfrm>
          <a:prstGeom prst="roundRect">
            <a:avLst/>
          </a:prstGeom>
          <a:blipFill>
            <a:blip r:embed="rId5"/>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0" name="Rectangle: Rounded Corners 29">
            <a:hlinkClick r:id="rId6" action="ppaction://hlinksldjump" highlightClick="1"/>
            <a:hlinkHover r:id="" action="ppaction://noaction" highlightClick="1"/>
            <a:extLst>
              <a:ext uri="{FF2B5EF4-FFF2-40B4-BE49-F238E27FC236}">
                <a16:creationId xmlns:a16="http://schemas.microsoft.com/office/drawing/2014/main" id="{C3A63D6B-E23D-98D2-3FE2-28420C695B65}"/>
              </a:ext>
            </a:extLst>
          </p:cNvPr>
          <p:cNvSpPr/>
          <p:nvPr/>
        </p:nvSpPr>
        <p:spPr>
          <a:xfrm>
            <a:off x="943896" y="6398052"/>
            <a:ext cx="462116" cy="408623"/>
          </a:xfrm>
          <a:prstGeom prst="roundRect">
            <a:avLst/>
          </a:prstGeom>
          <a:blipFill>
            <a:blip r:embed="rId7"/>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dirty="0"/>
          </a:p>
        </p:txBody>
      </p:sp>
      <p:sp>
        <p:nvSpPr>
          <p:cNvPr id="31" name="Rectangle: Rounded Corners 30">
            <a:hlinkClick r:id="rId8" action="ppaction://hlinksldjump" highlightClick="1"/>
            <a:hlinkHover r:id="" action="ppaction://noaction" highlightClick="1"/>
            <a:extLst>
              <a:ext uri="{FF2B5EF4-FFF2-40B4-BE49-F238E27FC236}">
                <a16:creationId xmlns:a16="http://schemas.microsoft.com/office/drawing/2014/main" id="{A29A3F95-CC48-4E5B-2FF6-51089AA6FFDE}"/>
              </a:ext>
            </a:extLst>
          </p:cNvPr>
          <p:cNvSpPr/>
          <p:nvPr/>
        </p:nvSpPr>
        <p:spPr>
          <a:xfrm>
            <a:off x="1646902" y="6398052"/>
            <a:ext cx="462116" cy="408623"/>
          </a:xfrm>
          <a:prstGeom prst="roundRect">
            <a:avLst/>
          </a:prstGeom>
          <a:blipFill>
            <a:blip r:embed="rId9">
              <a:grayscl/>
              <a:extLst>
                <a:ext uri="{BEBA8EAE-BF5A-486C-A8C5-ECC9F3942E4B}">
                  <a14:imgProps xmlns:a14="http://schemas.microsoft.com/office/drawing/2010/main">
                    <a14:imgLayer r:embed="rId10">
                      <a14:imgEffect>
                        <a14:sharpenSoften amount="50000"/>
                      </a14:imgEffect>
                      <a14:imgEffect>
                        <a14:colorTemperature colorTemp="6000"/>
                      </a14:imgEffect>
                      <a14:imgEffect>
                        <a14:saturation sat="400000"/>
                      </a14:imgEffect>
                    </a14:imgLayer>
                  </a14:imgProps>
                </a:ext>
              </a:extLst>
            </a:blip>
            <a:srcRect/>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2" name="Rectangle: Rounded Corners 31">
            <a:hlinkClick r:id="rId11" action="ppaction://hlinksldjump" highlightClick="1"/>
            <a:hlinkHover r:id="" action="ppaction://noaction" highlightClick="1"/>
            <a:extLst>
              <a:ext uri="{FF2B5EF4-FFF2-40B4-BE49-F238E27FC236}">
                <a16:creationId xmlns:a16="http://schemas.microsoft.com/office/drawing/2014/main" id="{7A838EC1-89D2-5B58-7A03-7F43C8C9DEC6}"/>
              </a:ext>
            </a:extLst>
          </p:cNvPr>
          <p:cNvSpPr/>
          <p:nvPr/>
        </p:nvSpPr>
        <p:spPr>
          <a:xfrm>
            <a:off x="2349908" y="6398052"/>
            <a:ext cx="462116" cy="408623"/>
          </a:xfrm>
          <a:prstGeom prst="roundRect">
            <a:avLst/>
          </a:prstGeom>
          <a:blipFill>
            <a:blip r:embed="rId1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3" name="Rectangle: Rounded Corners 32">
            <a:hlinkClick r:id="rId13" action="ppaction://hlinksldjump" highlightClick="1"/>
            <a:hlinkHover r:id="" action="ppaction://noaction" highlightClick="1"/>
            <a:extLst>
              <a:ext uri="{FF2B5EF4-FFF2-40B4-BE49-F238E27FC236}">
                <a16:creationId xmlns:a16="http://schemas.microsoft.com/office/drawing/2014/main" id="{3FC52B91-EDB7-4AD6-E0C8-78A23985E102}"/>
              </a:ext>
            </a:extLst>
          </p:cNvPr>
          <p:cNvSpPr/>
          <p:nvPr/>
        </p:nvSpPr>
        <p:spPr>
          <a:xfrm>
            <a:off x="3052914" y="6398052"/>
            <a:ext cx="462116" cy="408623"/>
          </a:xfrm>
          <a:prstGeom prst="roundRect">
            <a:avLst/>
          </a:prstGeom>
          <a:blipFill>
            <a:blip r:embed="rId1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4" name="Rectangle: Rounded Corners 33">
            <a:hlinkClick r:id="rId15" action="ppaction://hlinksldjump" highlightClick="1"/>
            <a:hlinkHover r:id="" action="ppaction://noaction" highlightClick="1"/>
            <a:extLst>
              <a:ext uri="{FF2B5EF4-FFF2-40B4-BE49-F238E27FC236}">
                <a16:creationId xmlns:a16="http://schemas.microsoft.com/office/drawing/2014/main" id="{EFD42FE9-6C3F-07EA-97CA-3704A4F699DB}"/>
              </a:ext>
            </a:extLst>
          </p:cNvPr>
          <p:cNvSpPr/>
          <p:nvPr/>
        </p:nvSpPr>
        <p:spPr>
          <a:xfrm>
            <a:off x="3755920" y="6398052"/>
            <a:ext cx="462116" cy="408623"/>
          </a:xfrm>
          <a:prstGeom prst="roundRect">
            <a:avLst/>
          </a:prstGeom>
          <a:blipFill>
            <a:blip r:embed="rId1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5" name="Rectangle: Rounded Corners 34">
            <a:hlinkClick r:id="rId17" action="ppaction://hlinksldjump" highlightClick="1"/>
            <a:hlinkHover r:id="" action="ppaction://noaction" highlightClick="1"/>
            <a:extLst>
              <a:ext uri="{FF2B5EF4-FFF2-40B4-BE49-F238E27FC236}">
                <a16:creationId xmlns:a16="http://schemas.microsoft.com/office/drawing/2014/main" id="{62F5AD33-2EF7-4903-D473-63240B3B0A17}"/>
              </a:ext>
            </a:extLst>
          </p:cNvPr>
          <p:cNvSpPr/>
          <p:nvPr/>
        </p:nvSpPr>
        <p:spPr>
          <a:xfrm>
            <a:off x="4458926" y="6398052"/>
            <a:ext cx="462116" cy="408623"/>
          </a:xfrm>
          <a:prstGeom prst="roundRect">
            <a:avLst/>
          </a:prstGeom>
          <a:blipFill>
            <a:blip r:embed="rId1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6" name="Rectangle: Rounded Corners 35">
            <a:hlinkClick r:id="rId19" action="ppaction://hlinksldjump" highlightClick="1"/>
            <a:hlinkHover r:id="" action="ppaction://noaction" highlightClick="1"/>
            <a:extLst>
              <a:ext uri="{FF2B5EF4-FFF2-40B4-BE49-F238E27FC236}">
                <a16:creationId xmlns:a16="http://schemas.microsoft.com/office/drawing/2014/main" id="{0EF6ABF0-9B9B-15F2-290E-5727EC997D8B}"/>
              </a:ext>
            </a:extLst>
          </p:cNvPr>
          <p:cNvSpPr/>
          <p:nvPr/>
        </p:nvSpPr>
        <p:spPr>
          <a:xfrm>
            <a:off x="5161932" y="6398052"/>
            <a:ext cx="462116" cy="408623"/>
          </a:xfrm>
          <a:prstGeom prst="roundRect">
            <a:avLst/>
          </a:prstGeom>
          <a:blipFill>
            <a:blip r:embed="rId2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7" name="Rectangle: Rounded Corners 36">
            <a:hlinkClick r:id="rId21" action="ppaction://hlinksldjump" highlightClick="1"/>
            <a:hlinkHover r:id="" action="ppaction://noaction" highlightClick="1"/>
            <a:extLst>
              <a:ext uri="{FF2B5EF4-FFF2-40B4-BE49-F238E27FC236}">
                <a16:creationId xmlns:a16="http://schemas.microsoft.com/office/drawing/2014/main" id="{51E6F947-7D3C-4324-CB97-53751EA60EE0}"/>
              </a:ext>
            </a:extLst>
          </p:cNvPr>
          <p:cNvSpPr/>
          <p:nvPr/>
        </p:nvSpPr>
        <p:spPr>
          <a:xfrm>
            <a:off x="5864938" y="6398052"/>
            <a:ext cx="462116" cy="408623"/>
          </a:xfrm>
          <a:prstGeom prst="roundRect">
            <a:avLst/>
          </a:prstGeom>
          <a:blipFill>
            <a:blip r:embed="rId2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8" name="Rectangle: Rounded Corners 37">
            <a:hlinkClick r:id="rId23" action="ppaction://hlinksldjump" highlightClick="1"/>
            <a:hlinkHover r:id="" action="ppaction://noaction" highlightClick="1"/>
            <a:extLst>
              <a:ext uri="{FF2B5EF4-FFF2-40B4-BE49-F238E27FC236}">
                <a16:creationId xmlns:a16="http://schemas.microsoft.com/office/drawing/2014/main" id="{B2A07126-61C0-940A-9C4F-C20E2D388520}"/>
              </a:ext>
            </a:extLst>
          </p:cNvPr>
          <p:cNvSpPr/>
          <p:nvPr/>
        </p:nvSpPr>
        <p:spPr>
          <a:xfrm>
            <a:off x="6567944" y="6398052"/>
            <a:ext cx="462116" cy="408623"/>
          </a:xfrm>
          <a:prstGeom prst="roundRect">
            <a:avLst/>
          </a:prstGeom>
          <a:blipFill>
            <a:blip r:embed="rId2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9" name="Rectangle: Rounded Corners 38">
            <a:hlinkClick r:id="rId25" action="ppaction://hlinksldjump" highlightClick="1"/>
            <a:hlinkHover r:id="" action="ppaction://noaction" highlightClick="1"/>
            <a:extLst>
              <a:ext uri="{FF2B5EF4-FFF2-40B4-BE49-F238E27FC236}">
                <a16:creationId xmlns:a16="http://schemas.microsoft.com/office/drawing/2014/main" id="{3501AD35-A5CB-B659-029D-771F1574E4A2}"/>
              </a:ext>
            </a:extLst>
          </p:cNvPr>
          <p:cNvSpPr/>
          <p:nvPr/>
        </p:nvSpPr>
        <p:spPr>
          <a:xfrm>
            <a:off x="7270950" y="6398052"/>
            <a:ext cx="462116" cy="408623"/>
          </a:xfrm>
          <a:prstGeom prst="roundRect">
            <a:avLst/>
          </a:prstGeom>
          <a:blipFill>
            <a:blip r:embed="rId2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0" name="Rectangle: Rounded Corners 39">
            <a:hlinkClick r:id="rId27" action="ppaction://hlinksldjump" highlightClick="1"/>
            <a:hlinkHover r:id="" action="ppaction://noaction" highlightClick="1"/>
            <a:extLst>
              <a:ext uri="{FF2B5EF4-FFF2-40B4-BE49-F238E27FC236}">
                <a16:creationId xmlns:a16="http://schemas.microsoft.com/office/drawing/2014/main" id="{F7F54505-E2DA-21AB-633D-4B036946E4E3}"/>
              </a:ext>
            </a:extLst>
          </p:cNvPr>
          <p:cNvSpPr/>
          <p:nvPr/>
        </p:nvSpPr>
        <p:spPr>
          <a:xfrm>
            <a:off x="7973956" y="6398052"/>
            <a:ext cx="462116" cy="408623"/>
          </a:xfrm>
          <a:prstGeom prst="roundRect">
            <a:avLst/>
          </a:prstGeom>
          <a:blipFill>
            <a:blip r:embed="rId2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1" name="Rectangle: Rounded Corners 40">
            <a:hlinkClick r:id="rId29" action="ppaction://hlinksldjump" highlightClick="1"/>
            <a:hlinkHover r:id="" action="ppaction://noaction" highlightClick="1"/>
            <a:extLst>
              <a:ext uri="{FF2B5EF4-FFF2-40B4-BE49-F238E27FC236}">
                <a16:creationId xmlns:a16="http://schemas.microsoft.com/office/drawing/2014/main" id="{5190546E-EB36-4A21-0A30-6A3E0B416253}"/>
              </a:ext>
            </a:extLst>
          </p:cNvPr>
          <p:cNvSpPr/>
          <p:nvPr/>
        </p:nvSpPr>
        <p:spPr>
          <a:xfrm>
            <a:off x="8676962" y="6398052"/>
            <a:ext cx="462116" cy="408623"/>
          </a:xfrm>
          <a:prstGeom prst="roundRect">
            <a:avLst/>
          </a:prstGeom>
          <a:blipFill>
            <a:blip r:embed="rId3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2" name="Rectangle: Rounded Corners 41">
            <a:hlinkClick r:id="rId31" action="ppaction://hlinksldjump" highlightClick="1"/>
            <a:hlinkHover r:id="" action="ppaction://noaction" highlightClick="1"/>
            <a:extLst>
              <a:ext uri="{FF2B5EF4-FFF2-40B4-BE49-F238E27FC236}">
                <a16:creationId xmlns:a16="http://schemas.microsoft.com/office/drawing/2014/main" id="{CCF90923-D0AF-5ABA-E7B1-C71FD6563B4A}"/>
              </a:ext>
            </a:extLst>
          </p:cNvPr>
          <p:cNvSpPr/>
          <p:nvPr/>
        </p:nvSpPr>
        <p:spPr>
          <a:xfrm>
            <a:off x="9379968" y="6398052"/>
            <a:ext cx="462116" cy="408623"/>
          </a:xfrm>
          <a:prstGeom prst="roundRect">
            <a:avLst/>
          </a:prstGeom>
          <a:blipFill>
            <a:blip r:embed="rId32"/>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3" name="Rectangle: Rounded Corners 42">
            <a:hlinkClick r:id="rId33" action="ppaction://hlinksldjump" highlightClick="1"/>
            <a:hlinkHover r:id="" action="ppaction://noaction" highlightClick="1"/>
            <a:extLst>
              <a:ext uri="{FF2B5EF4-FFF2-40B4-BE49-F238E27FC236}">
                <a16:creationId xmlns:a16="http://schemas.microsoft.com/office/drawing/2014/main" id="{35D10689-E2BF-9A4A-0493-15D183DADADF}"/>
              </a:ext>
            </a:extLst>
          </p:cNvPr>
          <p:cNvSpPr/>
          <p:nvPr/>
        </p:nvSpPr>
        <p:spPr>
          <a:xfrm>
            <a:off x="10082974" y="6398052"/>
            <a:ext cx="462116" cy="408623"/>
          </a:xfrm>
          <a:prstGeom prst="roundRect">
            <a:avLst/>
          </a:prstGeom>
          <a:blipFill>
            <a:blip r:embed="rId3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4" name="Rectangle: Rounded Corners 43">
            <a:hlinkClick r:id="rId2" action="ppaction://hlinksldjump" highlightClick="1"/>
            <a:hlinkHover r:id="" action="ppaction://noaction" highlightClick="1"/>
            <a:extLst>
              <a:ext uri="{FF2B5EF4-FFF2-40B4-BE49-F238E27FC236}">
                <a16:creationId xmlns:a16="http://schemas.microsoft.com/office/drawing/2014/main" id="{8B5B44EE-D084-FB95-F49D-833D84E78FED}"/>
              </a:ext>
            </a:extLst>
          </p:cNvPr>
          <p:cNvSpPr/>
          <p:nvPr/>
        </p:nvSpPr>
        <p:spPr>
          <a:xfrm>
            <a:off x="10785980" y="6398052"/>
            <a:ext cx="462116" cy="408623"/>
          </a:xfrm>
          <a:prstGeom prst="roundRect">
            <a:avLst/>
          </a:prstGeom>
          <a:blipFill>
            <a:blip r:embed="rId3"/>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5" name="Rectangle: Rounded Corners 44">
            <a:hlinkClick r:id="rId35" action="ppaction://hlinksldjump" highlightClick="1"/>
            <a:hlinkHover r:id="" action="ppaction://noaction" highlightClick="1"/>
            <a:extLst>
              <a:ext uri="{FF2B5EF4-FFF2-40B4-BE49-F238E27FC236}">
                <a16:creationId xmlns:a16="http://schemas.microsoft.com/office/drawing/2014/main" id="{DDA72F5C-594C-1794-35E8-0D9BF012C7FD}"/>
              </a:ext>
            </a:extLst>
          </p:cNvPr>
          <p:cNvSpPr/>
          <p:nvPr/>
        </p:nvSpPr>
        <p:spPr>
          <a:xfrm>
            <a:off x="11488986" y="6398052"/>
            <a:ext cx="462116" cy="408623"/>
          </a:xfrm>
          <a:prstGeom prst="roundRect">
            <a:avLst/>
          </a:prstGeom>
          <a:blipFill>
            <a:blip r:embed="rId3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Tree>
    <p:extLst>
      <p:ext uri="{BB962C8B-B14F-4D97-AF65-F5344CB8AC3E}">
        <p14:creationId xmlns:p14="http://schemas.microsoft.com/office/powerpoint/2010/main" val="4170546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5FA1DBCB-F171-0ECB-F047-23B63B7D2636}"/>
              </a:ext>
            </a:extLst>
          </p:cNvPr>
          <p:cNvSpPr/>
          <p:nvPr/>
        </p:nvSpPr>
        <p:spPr>
          <a:xfrm>
            <a:off x="-6720840" y="6341806"/>
            <a:ext cx="18928080" cy="516194"/>
          </a:xfrm>
          <a:custGeom>
            <a:avLst/>
            <a:gdLst>
              <a:gd name="connsiteX0" fmla="*/ 0 w 12192000"/>
              <a:gd name="connsiteY0" fmla="*/ 0 h 516194"/>
              <a:gd name="connsiteX1" fmla="*/ 11820437 w 12192000"/>
              <a:gd name="connsiteY1" fmla="*/ 0 h 516194"/>
              <a:gd name="connsiteX2" fmla="*/ 11850133 w 12192000"/>
              <a:gd name="connsiteY2" fmla="*/ 45083 h 516194"/>
              <a:gd name="connsiteX3" fmla="*/ 11850879 w 12192000"/>
              <a:gd name="connsiteY3" fmla="*/ 45186 h 516194"/>
              <a:gd name="connsiteX4" fmla="*/ 11858178 w 12192000"/>
              <a:gd name="connsiteY4" fmla="*/ 56012 h 516194"/>
              <a:gd name="connsiteX5" fmla="*/ 11884118 w 12192000"/>
              <a:gd name="connsiteY5" fmla="*/ 66756 h 516194"/>
              <a:gd name="connsiteX6" fmla="*/ 11917920 w 12192000"/>
              <a:gd name="connsiteY6" fmla="*/ 44351 h 516194"/>
              <a:gd name="connsiteX7" fmla="*/ 11918279 w 12192000"/>
              <a:gd name="connsiteY7" fmla="*/ 43193 h 516194"/>
              <a:gd name="connsiteX8" fmla="*/ 11919096 w 12192000"/>
              <a:gd name="connsiteY8" fmla="*/ 43357 h 516194"/>
              <a:gd name="connsiteX9" fmla="*/ 11919129 w 12192000"/>
              <a:gd name="connsiteY9" fmla="*/ 43526 h 516194"/>
              <a:gd name="connsiteX10" fmla="*/ 11947799 w 12192000"/>
              <a:gd name="connsiteY10" fmla="*/ 0 h 516194"/>
              <a:gd name="connsiteX11" fmla="*/ 12192000 w 12192000"/>
              <a:gd name="connsiteY11" fmla="*/ 0 h 516194"/>
              <a:gd name="connsiteX12" fmla="*/ 12192000 w 12192000"/>
              <a:gd name="connsiteY12" fmla="*/ 516194 h 516194"/>
              <a:gd name="connsiteX13" fmla="*/ 0 w 12192000"/>
              <a:gd name="connsiteY13" fmla="*/ 516194 h 51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16194">
                <a:moveTo>
                  <a:pt x="0" y="0"/>
                </a:moveTo>
                <a:lnTo>
                  <a:pt x="11820437" y="0"/>
                </a:lnTo>
                <a:lnTo>
                  <a:pt x="11850133" y="45083"/>
                </a:lnTo>
                <a:lnTo>
                  <a:pt x="11850879" y="45186"/>
                </a:lnTo>
                <a:lnTo>
                  <a:pt x="11858178" y="56012"/>
                </a:lnTo>
                <a:cubicBezTo>
                  <a:pt x="11864816" y="62650"/>
                  <a:pt x="11873988" y="66756"/>
                  <a:pt x="11884118" y="66756"/>
                </a:cubicBezTo>
                <a:cubicBezTo>
                  <a:pt x="11899313" y="66756"/>
                  <a:pt x="11912351" y="57518"/>
                  <a:pt x="11917920" y="44351"/>
                </a:cubicBezTo>
                <a:lnTo>
                  <a:pt x="11918279" y="43193"/>
                </a:lnTo>
                <a:lnTo>
                  <a:pt x="11919096" y="43357"/>
                </a:lnTo>
                <a:lnTo>
                  <a:pt x="11919129" y="43526"/>
                </a:lnTo>
                <a:lnTo>
                  <a:pt x="11947799" y="0"/>
                </a:lnTo>
                <a:lnTo>
                  <a:pt x="12192000" y="0"/>
                </a:lnTo>
                <a:lnTo>
                  <a:pt x="12192000" y="516194"/>
                </a:lnTo>
                <a:lnTo>
                  <a:pt x="0" y="516194"/>
                </a:ln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 name="Title 1">
            <a:extLst>
              <a:ext uri="{FF2B5EF4-FFF2-40B4-BE49-F238E27FC236}">
                <a16:creationId xmlns:a16="http://schemas.microsoft.com/office/drawing/2014/main" id="{37D49C19-827F-F701-AE68-B30527ECF3CF}"/>
              </a:ext>
            </a:extLst>
          </p:cNvPr>
          <p:cNvSpPr txBox="1">
            <a:spLocks/>
          </p:cNvSpPr>
          <p:nvPr/>
        </p:nvSpPr>
        <p:spPr>
          <a:xfrm>
            <a:off x="-1" y="0"/>
            <a:ext cx="2550161" cy="516194"/>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latin typeface="Arial Rounded MT Bold" panose="020F0704030504030204" pitchFamily="34" charset="0"/>
              </a:rPr>
              <a:t>Conclusion</a:t>
            </a:r>
          </a:p>
        </p:txBody>
      </p:sp>
      <p:sp>
        <p:nvSpPr>
          <p:cNvPr id="6" name="Rectangle: Rounded Corners 5">
            <a:hlinkClick r:id="rId2" action="ppaction://hlinksldjump" highlightClick="1"/>
            <a:hlinkHover r:id="" action="ppaction://noaction" highlightClick="1"/>
            <a:extLst>
              <a:ext uri="{FF2B5EF4-FFF2-40B4-BE49-F238E27FC236}">
                <a16:creationId xmlns:a16="http://schemas.microsoft.com/office/drawing/2014/main" id="{9D59F87C-3424-3BDD-EA5D-249C4AD55B1C}"/>
              </a:ext>
            </a:extLst>
          </p:cNvPr>
          <p:cNvSpPr/>
          <p:nvPr/>
        </p:nvSpPr>
        <p:spPr>
          <a:xfrm>
            <a:off x="2258897" y="0"/>
            <a:ext cx="616383" cy="568073"/>
          </a:xfrm>
          <a:prstGeom prst="roundRect">
            <a:avLst/>
          </a:prstGeom>
          <a:blipFill>
            <a:blip r:embed="rId3"/>
            <a:stretch>
              <a:fillRect l="-34798" t="-50058" r="-44350" b="-41766"/>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IN"/>
          </a:p>
        </p:txBody>
      </p:sp>
      <p:sp>
        <p:nvSpPr>
          <p:cNvPr id="2" name="Rectangle: Rounded Corners 1">
            <a:hlinkClick r:id="rId4" action="ppaction://hlinksldjump" highlightClick="1"/>
            <a:hlinkHover r:id="" action="ppaction://noaction" highlightClick="1"/>
            <a:extLst>
              <a:ext uri="{FF2B5EF4-FFF2-40B4-BE49-F238E27FC236}">
                <a16:creationId xmlns:a16="http://schemas.microsoft.com/office/drawing/2014/main" id="{C5727E3E-F818-30EC-CC1C-1E0B92D65C2E}"/>
              </a:ext>
            </a:extLst>
          </p:cNvPr>
          <p:cNvSpPr/>
          <p:nvPr/>
        </p:nvSpPr>
        <p:spPr>
          <a:xfrm>
            <a:off x="240890" y="6398052"/>
            <a:ext cx="462116" cy="408623"/>
          </a:xfrm>
          <a:prstGeom prst="roundRect">
            <a:avLst/>
          </a:prstGeom>
          <a:blipFill>
            <a:blip r:embed="rId5"/>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 name="Rectangle: Rounded Corners 6">
            <a:hlinkClick r:id="rId6" action="ppaction://hlinksldjump" highlightClick="1"/>
            <a:hlinkHover r:id="" action="ppaction://noaction" highlightClick="1"/>
            <a:extLst>
              <a:ext uri="{FF2B5EF4-FFF2-40B4-BE49-F238E27FC236}">
                <a16:creationId xmlns:a16="http://schemas.microsoft.com/office/drawing/2014/main" id="{F22B8561-842C-3BC5-5385-FD21DA055DD7}"/>
              </a:ext>
            </a:extLst>
          </p:cNvPr>
          <p:cNvSpPr/>
          <p:nvPr/>
        </p:nvSpPr>
        <p:spPr>
          <a:xfrm>
            <a:off x="943896" y="6398052"/>
            <a:ext cx="462116" cy="408623"/>
          </a:xfrm>
          <a:prstGeom prst="roundRect">
            <a:avLst/>
          </a:prstGeom>
          <a:blipFill>
            <a:blip r:embed="rId7"/>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dirty="0"/>
          </a:p>
        </p:txBody>
      </p:sp>
      <p:sp>
        <p:nvSpPr>
          <p:cNvPr id="8" name="Rectangle: Rounded Corners 7">
            <a:hlinkClick r:id="rId8" action="ppaction://hlinksldjump" highlightClick="1"/>
            <a:hlinkHover r:id="" action="ppaction://noaction" highlightClick="1"/>
            <a:extLst>
              <a:ext uri="{FF2B5EF4-FFF2-40B4-BE49-F238E27FC236}">
                <a16:creationId xmlns:a16="http://schemas.microsoft.com/office/drawing/2014/main" id="{B3181909-B03F-1BB9-E9DD-4654D901FD7B}"/>
              </a:ext>
            </a:extLst>
          </p:cNvPr>
          <p:cNvSpPr/>
          <p:nvPr/>
        </p:nvSpPr>
        <p:spPr>
          <a:xfrm>
            <a:off x="1646902" y="6398052"/>
            <a:ext cx="462116" cy="408623"/>
          </a:xfrm>
          <a:prstGeom prst="roundRect">
            <a:avLst/>
          </a:prstGeom>
          <a:blipFill>
            <a:blip r:embed="rId9">
              <a:grayscl/>
              <a:extLst>
                <a:ext uri="{BEBA8EAE-BF5A-486C-A8C5-ECC9F3942E4B}">
                  <a14:imgProps xmlns:a14="http://schemas.microsoft.com/office/drawing/2010/main">
                    <a14:imgLayer r:embed="rId10">
                      <a14:imgEffect>
                        <a14:sharpenSoften amount="50000"/>
                      </a14:imgEffect>
                      <a14:imgEffect>
                        <a14:colorTemperature colorTemp="6000"/>
                      </a14:imgEffect>
                      <a14:imgEffect>
                        <a14:saturation sat="400000"/>
                      </a14:imgEffect>
                    </a14:imgLayer>
                  </a14:imgProps>
                </a:ext>
              </a:extLst>
            </a:blip>
            <a:srcRect/>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9" name="Rectangle: Rounded Corners 8">
            <a:hlinkClick r:id="rId11" action="ppaction://hlinksldjump" highlightClick="1"/>
            <a:hlinkHover r:id="" action="ppaction://noaction" highlightClick="1"/>
            <a:extLst>
              <a:ext uri="{FF2B5EF4-FFF2-40B4-BE49-F238E27FC236}">
                <a16:creationId xmlns:a16="http://schemas.microsoft.com/office/drawing/2014/main" id="{579276A0-42E4-BD83-70C1-7EB729364334}"/>
              </a:ext>
            </a:extLst>
          </p:cNvPr>
          <p:cNvSpPr/>
          <p:nvPr/>
        </p:nvSpPr>
        <p:spPr>
          <a:xfrm>
            <a:off x="2349908" y="6398052"/>
            <a:ext cx="462116" cy="408623"/>
          </a:xfrm>
          <a:prstGeom prst="roundRect">
            <a:avLst/>
          </a:prstGeom>
          <a:blipFill>
            <a:blip r:embed="rId1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0" name="Rectangle: Rounded Corners 9">
            <a:hlinkClick r:id="rId13" action="ppaction://hlinksldjump" highlightClick="1"/>
            <a:hlinkHover r:id="" action="ppaction://noaction" highlightClick="1"/>
            <a:extLst>
              <a:ext uri="{FF2B5EF4-FFF2-40B4-BE49-F238E27FC236}">
                <a16:creationId xmlns:a16="http://schemas.microsoft.com/office/drawing/2014/main" id="{B44EF7CB-2CDD-2C3C-EC59-9019EB470A85}"/>
              </a:ext>
            </a:extLst>
          </p:cNvPr>
          <p:cNvSpPr/>
          <p:nvPr/>
        </p:nvSpPr>
        <p:spPr>
          <a:xfrm>
            <a:off x="3052914" y="6398052"/>
            <a:ext cx="462116" cy="408623"/>
          </a:xfrm>
          <a:prstGeom prst="roundRect">
            <a:avLst/>
          </a:prstGeom>
          <a:blipFill>
            <a:blip r:embed="rId1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1" name="Rectangle: Rounded Corners 10">
            <a:hlinkClick r:id="rId15" action="ppaction://hlinksldjump" highlightClick="1"/>
            <a:hlinkHover r:id="" action="ppaction://noaction" highlightClick="1"/>
            <a:extLst>
              <a:ext uri="{FF2B5EF4-FFF2-40B4-BE49-F238E27FC236}">
                <a16:creationId xmlns:a16="http://schemas.microsoft.com/office/drawing/2014/main" id="{41300288-23C7-D830-3282-C8C013E78467}"/>
              </a:ext>
            </a:extLst>
          </p:cNvPr>
          <p:cNvSpPr/>
          <p:nvPr/>
        </p:nvSpPr>
        <p:spPr>
          <a:xfrm>
            <a:off x="3755920" y="6398052"/>
            <a:ext cx="462116" cy="408623"/>
          </a:xfrm>
          <a:prstGeom prst="roundRect">
            <a:avLst/>
          </a:prstGeom>
          <a:blipFill>
            <a:blip r:embed="rId1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2" name="Rectangle: Rounded Corners 11">
            <a:hlinkClick r:id="rId17" action="ppaction://hlinksldjump" highlightClick="1"/>
            <a:hlinkHover r:id="" action="ppaction://noaction" highlightClick="1"/>
            <a:extLst>
              <a:ext uri="{FF2B5EF4-FFF2-40B4-BE49-F238E27FC236}">
                <a16:creationId xmlns:a16="http://schemas.microsoft.com/office/drawing/2014/main" id="{4429E3F5-5342-57E9-0DED-B00AFB50355A}"/>
              </a:ext>
            </a:extLst>
          </p:cNvPr>
          <p:cNvSpPr/>
          <p:nvPr/>
        </p:nvSpPr>
        <p:spPr>
          <a:xfrm>
            <a:off x="4458926" y="6398052"/>
            <a:ext cx="462116" cy="408623"/>
          </a:xfrm>
          <a:prstGeom prst="roundRect">
            <a:avLst/>
          </a:prstGeom>
          <a:blipFill>
            <a:blip r:embed="rId1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3" name="Rectangle: Rounded Corners 12">
            <a:hlinkClick r:id="rId19" action="ppaction://hlinksldjump" highlightClick="1"/>
            <a:hlinkHover r:id="" action="ppaction://noaction" highlightClick="1"/>
            <a:extLst>
              <a:ext uri="{FF2B5EF4-FFF2-40B4-BE49-F238E27FC236}">
                <a16:creationId xmlns:a16="http://schemas.microsoft.com/office/drawing/2014/main" id="{CDCFDFD8-870D-E774-066E-CBBDB4B91393}"/>
              </a:ext>
            </a:extLst>
          </p:cNvPr>
          <p:cNvSpPr/>
          <p:nvPr/>
        </p:nvSpPr>
        <p:spPr>
          <a:xfrm>
            <a:off x="5161932" y="6398052"/>
            <a:ext cx="462116" cy="408623"/>
          </a:xfrm>
          <a:prstGeom prst="roundRect">
            <a:avLst/>
          </a:prstGeom>
          <a:blipFill>
            <a:blip r:embed="rId2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4" name="Rectangle: Rounded Corners 13">
            <a:hlinkClick r:id="rId21" action="ppaction://hlinksldjump" highlightClick="1"/>
            <a:hlinkHover r:id="" action="ppaction://noaction" highlightClick="1"/>
            <a:extLst>
              <a:ext uri="{FF2B5EF4-FFF2-40B4-BE49-F238E27FC236}">
                <a16:creationId xmlns:a16="http://schemas.microsoft.com/office/drawing/2014/main" id="{EDD3EFDB-D1C3-FE97-BB51-CB1FC3ED4430}"/>
              </a:ext>
            </a:extLst>
          </p:cNvPr>
          <p:cNvSpPr/>
          <p:nvPr/>
        </p:nvSpPr>
        <p:spPr>
          <a:xfrm>
            <a:off x="5864938" y="6398052"/>
            <a:ext cx="462116" cy="408623"/>
          </a:xfrm>
          <a:prstGeom prst="roundRect">
            <a:avLst/>
          </a:prstGeom>
          <a:blipFill>
            <a:blip r:embed="rId2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5" name="Rectangle: Rounded Corners 14">
            <a:hlinkClick r:id="rId23" action="ppaction://hlinksldjump" highlightClick="1"/>
            <a:hlinkHover r:id="" action="ppaction://noaction" highlightClick="1"/>
            <a:extLst>
              <a:ext uri="{FF2B5EF4-FFF2-40B4-BE49-F238E27FC236}">
                <a16:creationId xmlns:a16="http://schemas.microsoft.com/office/drawing/2014/main" id="{AA98740E-45E7-22F7-AF99-BDE31952DA5A}"/>
              </a:ext>
            </a:extLst>
          </p:cNvPr>
          <p:cNvSpPr/>
          <p:nvPr/>
        </p:nvSpPr>
        <p:spPr>
          <a:xfrm>
            <a:off x="6567944" y="6398052"/>
            <a:ext cx="462116" cy="408623"/>
          </a:xfrm>
          <a:prstGeom prst="roundRect">
            <a:avLst/>
          </a:prstGeom>
          <a:blipFill>
            <a:blip r:embed="rId2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6" name="Rectangle: Rounded Corners 15">
            <a:hlinkClick r:id="rId25" action="ppaction://hlinksldjump" highlightClick="1"/>
            <a:hlinkHover r:id="" action="ppaction://noaction" highlightClick="1"/>
            <a:extLst>
              <a:ext uri="{FF2B5EF4-FFF2-40B4-BE49-F238E27FC236}">
                <a16:creationId xmlns:a16="http://schemas.microsoft.com/office/drawing/2014/main" id="{C10B8498-79F4-3DC8-D2E5-5CB82468A334}"/>
              </a:ext>
            </a:extLst>
          </p:cNvPr>
          <p:cNvSpPr/>
          <p:nvPr/>
        </p:nvSpPr>
        <p:spPr>
          <a:xfrm>
            <a:off x="7270950" y="6398052"/>
            <a:ext cx="462116" cy="408623"/>
          </a:xfrm>
          <a:prstGeom prst="roundRect">
            <a:avLst/>
          </a:prstGeom>
          <a:blipFill>
            <a:blip r:embed="rId2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7" name="Rectangle: Rounded Corners 16">
            <a:hlinkClick r:id="rId27" action="ppaction://hlinksldjump" highlightClick="1"/>
            <a:hlinkHover r:id="" action="ppaction://noaction" highlightClick="1"/>
            <a:extLst>
              <a:ext uri="{FF2B5EF4-FFF2-40B4-BE49-F238E27FC236}">
                <a16:creationId xmlns:a16="http://schemas.microsoft.com/office/drawing/2014/main" id="{BA7BFA9D-6FFB-562A-9821-35AA4E2BA2FC}"/>
              </a:ext>
            </a:extLst>
          </p:cNvPr>
          <p:cNvSpPr/>
          <p:nvPr/>
        </p:nvSpPr>
        <p:spPr>
          <a:xfrm>
            <a:off x="7973956" y="6398052"/>
            <a:ext cx="462116" cy="408623"/>
          </a:xfrm>
          <a:prstGeom prst="roundRect">
            <a:avLst/>
          </a:prstGeom>
          <a:blipFill>
            <a:blip r:embed="rId2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8" name="Rectangle: Rounded Corners 17">
            <a:hlinkClick r:id="rId29" action="ppaction://hlinksldjump" highlightClick="1"/>
            <a:hlinkHover r:id="" action="ppaction://noaction" highlightClick="1"/>
            <a:extLst>
              <a:ext uri="{FF2B5EF4-FFF2-40B4-BE49-F238E27FC236}">
                <a16:creationId xmlns:a16="http://schemas.microsoft.com/office/drawing/2014/main" id="{7B6A687C-7A2C-FBB3-8C68-43A90E979B99}"/>
              </a:ext>
            </a:extLst>
          </p:cNvPr>
          <p:cNvSpPr/>
          <p:nvPr/>
        </p:nvSpPr>
        <p:spPr>
          <a:xfrm>
            <a:off x="8676962" y="6398052"/>
            <a:ext cx="462116" cy="408623"/>
          </a:xfrm>
          <a:prstGeom prst="roundRect">
            <a:avLst/>
          </a:prstGeom>
          <a:blipFill>
            <a:blip r:embed="rId3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9" name="Rectangle: Rounded Corners 18">
            <a:hlinkClick r:id="rId31" action="ppaction://hlinksldjump" highlightClick="1"/>
            <a:hlinkHover r:id="" action="ppaction://noaction" highlightClick="1"/>
            <a:extLst>
              <a:ext uri="{FF2B5EF4-FFF2-40B4-BE49-F238E27FC236}">
                <a16:creationId xmlns:a16="http://schemas.microsoft.com/office/drawing/2014/main" id="{211E5291-8333-FE83-E78A-784AD4077CBE}"/>
              </a:ext>
            </a:extLst>
          </p:cNvPr>
          <p:cNvSpPr/>
          <p:nvPr/>
        </p:nvSpPr>
        <p:spPr>
          <a:xfrm>
            <a:off x="9379968" y="6398052"/>
            <a:ext cx="462116" cy="408623"/>
          </a:xfrm>
          <a:prstGeom prst="roundRect">
            <a:avLst/>
          </a:prstGeom>
          <a:blipFill>
            <a:blip r:embed="rId32"/>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20" name="Rectangle: Rounded Corners 19">
            <a:hlinkClick r:id="rId33" action="ppaction://hlinksldjump" highlightClick="1"/>
            <a:hlinkHover r:id="" action="ppaction://noaction" highlightClick="1"/>
            <a:extLst>
              <a:ext uri="{FF2B5EF4-FFF2-40B4-BE49-F238E27FC236}">
                <a16:creationId xmlns:a16="http://schemas.microsoft.com/office/drawing/2014/main" id="{FA2385A6-486C-3B24-295B-A721D160FCB5}"/>
              </a:ext>
            </a:extLst>
          </p:cNvPr>
          <p:cNvSpPr/>
          <p:nvPr/>
        </p:nvSpPr>
        <p:spPr>
          <a:xfrm>
            <a:off x="10082974" y="6398052"/>
            <a:ext cx="462116" cy="408623"/>
          </a:xfrm>
          <a:prstGeom prst="roundRect">
            <a:avLst/>
          </a:prstGeom>
          <a:blipFill>
            <a:blip r:embed="rId3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21" name="Rectangle: Rounded Corners 20">
            <a:hlinkClick r:id="rId35" action="ppaction://hlinksldjump" highlightClick="1"/>
            <a:hlinkHover r:id="" action="ppaction://noaction" highlightClick="1"/>
            <a:extLst>
              <a:ext uri="{FF2B5EF4-FFF2-40B4-BE49-F238E27FC236}">
                <a16:creationId xmlns:a16="http://schemas.microsoft.com/office/drawing/2014/main" id="{49EDECAB-7D8A-5A04-DAAD-BD116BDA55BF}"/>
              </a:ext>
            </a:extLst>
          </p:cNvPr>
          <p:cNvSpPr/>
          <p:nvPr/>
        </p:nvSpPr>
        <p:spPr>
          <a:xfrm>
            <a:off x="10785980" y="6398052"/>
            <a:ext cx="462116" cy="408623"/>
          </a:xfrm>
          <a:prstGeom prst="roundRect">
            <a:avLst/>
          </a:prstGeom>
          <a:blipFill>
            <a:blip r:embed="rId3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22" name="Rectangle: Rounded Corners 21">
            <a:hlinkClick r:id="rId2" action="ppaction://hlinksldjump" highlightClick="1"/>
            <a:hlinkHover r:id="" action="ppaction://noaction" highlightClick="1"/>
            <a:extLst>
              <a:ext uri="{FF2B5EF4-FFF2-40B4-BE49-F238E27FC236}">
                <a16:creationId xmlns:a16="http://schemas.microsoft.com/office/drawing/2014/main" id="{AE13BCA7-A359-C34D-89CA-CB4B8B8A6B4D}"/>
              </a:ext>
            </a:extLst>
          </p:cNvPr>
          <p:cNvSpPr/>
          <p:nvPr/>
        </p:nvSpPr>
        <p:spPr>
          <a:xfrm>
            <a:off x="11488986" y="6398052"/>
            <a:ext cx="462116" cy="408623"/>
          </a:xfrm>
          <a:prstGeom prst="roundRect">
            <a:avLst/>
          </a:prstGeom>
          <a:blipFill>
            <a:blip r:embed="rId3"/>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24" name="TextBox 23">
            <a:extLst>
              <a:ext uri="{FF2B5EF4-FFF2-40B4-BE49-F238E27FC236}">
                <a16:creationId xmlns:a16="http://schemas.microsoft.com/office/drawing/2014/main" id="{E7DC84E8-C403-86EE-7C14-77DEF1B0F9E1}"/>
              </a:ext>
            </a:extLst>
          </p:cNvPr>
          <p:cNvSpPr txBox="1"/>
          <p:nvPr/>
        </p:nvSpPr>
        <p:spPr>
          <a:xfrm>
            <a:off x="186849" y="516194"/>
            <a:ext cx="9468386" cy="5632311"/>
          </a:xfrm>
          <a:prstGeom prst="rect">
            <a:avLst/>
          </a:prstGeom>
          <a:noFill/>
        </p:spPr>
        <p:txBody>
          <a:bodyPr wrap="square">
            <a:spAutoFit/>
          </a:bodyPr>
          <a:lstStyle/>
          <a:p>
            <a:pPr algn="l"/>
            <a:r>
              <a:rPr lang="en-US" sz="2400" b="0" i="0" dirty="0">
                <a:solidFill>
                  <a:srgbClr val="000000"/>
                </a:solidFill>
                <a:effectLst/>
                <a:latin typeface="var(--jp-content-font-family)"/>
              </a:rPr>
              <a:t>Business units which are belonging cluster number 17 will see the highest amount of sales in 2019</a:t>
            </a:r>
          </a:p>
          <a:p>
            <a:pPr algn="l"/>
            <a:endParaRPr lang="en-US" sz="2400" dirty="0">
              <a:solidFill>
                <a:srgbClr val="000000"/>
              </a:solidFill>
              <a:latin typeface="var(--jp-content-font-family)"/>
            </a:endParaRPr>
          </a:p>
          <a:p>
            <a:pPr algn="l"/>
            <a:r>
              <a:rPr lang="en-US" sz="2400" b="0" i="0" dirty="0">
                <a:solidFill>
                  <a:srgbClr val="000000"/>
                </a:solidFill>
                <a:effectLst/>
                <a:latin typeface="var(--jp-content-font-family)"/>
              </a:rPr>
              <a:t>In cluster 17 the top 10 selling items are </a:t>
            </a:r>
          </a:p>
          <a:p>
            <a:pPr algn="l"/>
            <a:endParaRPr lang="en-US" sz="2400" b="0" i="0" dirty="0">
              <a:solidFill>
                <a:srgbClr val="000000"/>
              </a:solidFill>
              <a:effectLst/>
              <a:latin typeface="var(--jp-content-font-family)"/>
            </a:endParaRPr>
          </a:p>
          <a:p>
            <a:pPr algn="l"/>
            <a:r>
              <a:rPr lang="en-US" sz="2400" b="0" i="0" dirty="0">
                <a:solidFill>
                  <a:srgbClr val="000000"/>
                </a:solidFill>
                <a:effectLst/>
                <a:latin typeface="var(--jp-content-font-family)"/>
              </a:rPr>
              <a:t>'</a:t>
            </a:r>
            <a:r>
              <a:rPr lang="en-US" sz="2400" b="0" i="0" dirty="0" err="1">
                <a:solidFill>
                  <a:srgbClr val="000000"/>
                </a:solidFill>
                <a:effectLst/>
                <a:latin typeface="var(--jp-content-font-family)"/>
              </a:rPr>
              <a:t>other_farm_produce</a:t>
            </a:r>
            <a:r>
              <a:rPr lang="en-US" sz="2400" b="0" i="0" dirty="0">
                <a:solidFill>
                  <a:srgbClr val="000000"/>
                </a:solidFill>
                <a:effectLst/>
                <a:latin typeface="var(--jp-content-font-family)"/>
              </a:rPr>
              <a:t>'</a:t>
            </a:r>
          </a:p>
          <a:p>
            <a:pPr algn="l"/>
            <a:r>
              <a:rPr lang="en-US" sz="2400" b="0" i="0" dirty="0">
                <a:solidFill>
                  <a:srgbClr val="000000"/>
                </a:solidFill>
                <a:effectLst/>
                <a:latin typeface="var(--jp-content-font-family)"/>
              </a:rPr>
              <a:t>'beverages'</a:t>
            </a:r>
          </a:p>
          <a:p>
            <a:pPr algn="l"/>
            <a:r>
              <a:rPr lang="en-US" sz="2400" b="0" i="0" dirty="0">
                <a:solidFill>
                  <a:srgbClr val="000000"/>
                </a:solidFill>
                <a:effectLst/>
                <a:latin typeface="var(--jp-content-font-family)"/>
              </a:rPr>
              <a:t>'</a:t>
            </a:r>
            <a:r>
              <a:rPr lang="en-US" sz="2400" b="0" i="0" dirty="0" err="1">
                <a:solidFill>
                  <a:srgbClr val="000000"/>
                </a:solidFill>
                <a:effectLst/>
                <a:latin typeface="var(--jp-content-font-family)"/>
              </a:rPr>
              <a:t>processed_food</a:t>
            </a:r>
            <a:r>
              <a:rPr lang="en-US" sz="2400" b="0" i="0" dirty="0">
                <a:solidFill>
                  <a:srgbClr val="000000"/>
                </a:solidFill>
                <a:effectLst/>
                <a:latin typeface="var(--jp-content-font-family)"/>
              </a:rPr>
              <a:t>'</a:t>
            </a:r>
          </a:p>
          <a:p>
            <a:pPr algn="l"/>
            <a:r>
              <a:rPr lang="en-US" sz="2400" b="0" i="0" dirty="0">
                <a:solidFill>
                  <a:srgbClr val="000000"/>
                </a:solidFill>
                <a:effectLst/>
                <a:latin typeface="var(--jp-content-font-family)"/>
              </a:rPr>
              <a:t>'vegetables'</a:t>
            </a:r>
          </a:p>
          <a:p>
            <a:pPr algn="l"/>
            <a:r>
              <a:rPr lang="en-US" sz="2400" b="0" i="0" dirty="0">
                <a:solidFill>
                  <a:srgbClr val="000000"/>
                </a:solidFill>
                <a:effectLst/>
                <a:latin typeface="var(--jp-content-font-family)"/>
              </a:rPr>
              <a:t>'</a:t>
            </a:r>
            <a:r>
              <a:rPr lang="en-US" sz="2400" b="0" i="0" dirty="0" err="1">
                <a:solidFill>
                  <a:srgbClr val="000000"/>
                </a:solidFill>
                <a:effectLst/>
                <a:latin typeface="var(--jp-content-font-family)"/>
              </a:rPr>
              <a:t>meat_based_items</a:t>
            </a:r>
            <a:r>
              <a:rPr lang="en-US" sz="2400" b="0" i="0" dirty="0">
                <a:solidFill>
                  <a:srgbClr val="000000"/>
                </a:solidFill>
                <a:effectLst/>
                <a:latin typeface="var(--jp-content-font-family)"/>
              </a:rPr>
              <a:t>'</a:t>
            </a:r>
          </a:p>
          <a:p>
            <a:pPr algn="l"/>
            <a:r>
              <a:rPr lang="en-US" sz="2400" b="0" i="0" dirty="0">
                <a:solidFill>
                  <a:srgbClr val="000000"/>
                </a:solidFill>
                <a:effectLst/>
                <a:latin typeface="var(--jp-content-font-family)"/>
              </a:rPr>
              <a:t>'eggs'</a:t>
            </a:r>
          </a:p>
          <a:p>
            <a:pPr algn="l"/>
            <a:r>
              <a:rPr lang="en-US" sz="2400" b="0" i="0" dirty="0">
                <a:solidFill>
                  <a:srgbClr val="000000"/>
                </a:solidFill>
                <a:effectLst/>
                <a:latin typeface="var(--jp-content-font-family)"/>
              </a:rPr>
              <a:t>'</a:t>
            </a:r>
            <a:r>
              <a:rPr lang="en-US" sz="2400" b="0" i="0" dirty="0" err="1">
                <a:solidFill>
                  <a:srgbClr val="000000"/>
                </a:solidFill>
                <a:effectLst/>
                <a:latin typeface="var(--jp-content-font-family)"/>
              </a:rPr>
              <a:t>deli_items</a:t>
            </a:r>
            <a:r>
              <a:rPr lang="en-US" sz="2400" b="0" i="0" dirty="0">
                <a:solidFill>
                  <a:srgbClr val="000000"/>
                </a:solidFill>
                <a:effectLst/>
                <a:latin typeface="var(--jp-content-font-family)"/>
              </a:rPr>
              <a:t>',</a:t>
            </a:r>
          </a:p>
          <a:p>
            <a:pPr algn="l"/>
            <a:r>
              <a:rPr lang="en-US" sz="2400" b="0" i="0" dirty="0">
                <a:solidFill>
                  <a:srgbClr val="000000"/>
                </a:solidFill>
                <a:effectLst/>
                <a:latin typeface="var(--jp-content-font-family)"/>
              </a:rPr>
              <a:t>'</a:t>
            </a:r>
            <a:r>
              <a:rPr lang="en-US" sz="2400" b="0" i="0" dirty="0" err="1">
                <a:solidFill>
                  <a:srgbClr val="000000"/>
                </a:solidFill>
                <a:effectLst/>
                <a:latin typeface="var(--jp-content-font-family)"/>
              </a:rPr>
              <a:t>baked_items</a:t>
            </a:r>
            <a:r>
              <a:rPr lang="en-US" sz="2400" b="0" i="0" dirty="0">
                <a:solidFill>
                  <a:srgbClr val="000000"/>
                </a:solidFill>
                <a:effectLst/>
                <a:latin typeface="var(--jp-content-font-family)"/>
              </a:rPr>
              <a:t> / </a:t>
            </a:r>
            <a:r>
              <a:rPr lang="en-US" sz="2400" b="0" i="0" dirty="0" err="1">
                <a:solidFill>
                  <a:srgbClr val="000000"/>
                </a:solidFill>
                <a:effectLst/>
                <a:latin typeface="var(--jp-content-font-family)"/>
              </a:rPr>
              <a:t>bread_based</a:t>
            </a:r>
            <a:r>
              <a:rPr lang="en-US" sz="2400" b="0" i="0" dirty="0">
                <a:solidFill>
                  <a:srgbClr val="000000"/>
                </a:solidFill>
                <a:effectLst/>
                <a:latin typeface="var(--jp-content-font-family)"/>
              </a:rPr>
              <a:t>'</a:t>
            </a:r>
          </a:p>
          <a:p>
            <a:pPr algn="l"/>
            <a:r>
              <a:rPr lang="en-US" sz="2400" b="0" i="0" dirty="0">
                <a:solidFill>
                  <a:srgbClr val="000000"/>
                </a:solidFill>
                <a:effectLst/>
                <a:latin typeface="var(--jp-content-font-family)"/>
              </a:rPr>
              <a:t>'</a:t>
            </a:r>
            <a:r>
              <a:rPr lang="en-US" sz="2400" b="0" i="0" dirty="0" err="1">
                <a:solidFill>
                  <a:srgbClr val="000000"/>
                </a:solidFill>
                <a:effectLst/>
                <a:latin typeface="var(--jp-content-font-family)"/>
              </a:rPr>
              <a:t>prepared_food</a:t>
            </a:r>
            <a:r>
              <a:rPr lang="en-US" sz="2400" b="0" i="0" dirty="0">
                <a:solidFill>
                  <a:srgbClr val="000000"/>
                </a:solidFill>
                <a:effectLst/>
                <a:latin typeface="var(--jp-content-font-family)"/>
              </a:rPr>
              <a:t>'</a:t>
            </a:r>
          </a:p>
          <a:p>
            <a:pPr algn="l"/>
            <a:r>
              <a:rPr lang="en-US" sz="2400" b="0" i="0" dirty="0">
                <a:solidFill>
                  <a:srgbClr val="000000"/>
                </a:solidFill>
                <a:effectLst/>
                <a:latin typeface="var(--jp-content-font-family)"/>
              </a:rPr>
              <a:t>'</a:t>
            </a:r>
            <a:r>
              <a:rPr lang="en-US" sz="2400" b="0" i="0" dirty="0" err="1">
                <a:solidFill>
                  <a:srgbClr val="000000"/>
                </a:solidFill>
                <a:effectLst/>
                <a:latin typeface="var(--jp-content-font-family)"/>
              </a:rPr>
              <a:t>dairy_items</a:t>
            </a:r>
            <a:r>
              <a:rPr lang="en-US" sz="2400" b="0" i="0" dirty="0">
                <a:solidFill>
                  <a:srgbClr val="000000"/>
                </a:solidFill>
                <a:effectLst/>
                <a:latin typeface="var(--jp-content-font-family)"/>
              </a:rPr>
              <a:t>'</a:t>
            </a:r>
          </a:p>
        </p:txBody>
      </p:sp>
    </p:spTree>
    <p:extLst>
      <p:ext uri="{BB962C8B-B14F-4D97-AF65-F5344CB8AC3E}">
        <p14:creationId xmlns:p14="http://schemas.microsoft.com/office/powerpoint/2010/main" val="3241460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7421A5F-A784-FCB4-D62A-71AA71194A23}"/>
              </a:ext>
            </a:extLst>
          </p:cNvPr>
          <p:cNvSpPr/>
          <p:nvPr/>
        </p:nvSpPr>
        <p:spPr>
          <a:xfrm>
            <a:off x="-10160" y="6341806"/>
            <a:ext cx="17302478" cy="516194"/>
          </a:xfrm>
          <a:custGeom>
            <a:avLst/>
            <a:gdLst>
              <a:gd name="connsiteX0" fmla="*/ 0 w 12192000"/>
              <a:gd name="connsiteY0" fmla="*/ 0 h 516194"/>
              <a:gd name="connsiteX1" fmla="*/ 764933 w 12192000"/>
              <a:gd name="connsiteY1" fmla="*/ 0 h 516194"/>
              <a:gd name="connsiteX2" fmla="*/ 787706 w 12192000"/>
              <a:gd name="connsiteY2" fmla="*/ 34573 h 516194"/>
              <a:gd name="connsiteX3" fmla="*/ 788452 w 12192000"/>
              <a:gd name="connsiteY3" fmla="*/ 34676 h 516194"/>
              <a:gd name="connsiteX4" fmla="*/ 795751 w 12192000"/>
              <a:gd name="connsiteY4" fmla="*/ 45502 h 516194"/>
              <a:gd name="connsiteX5" fmla="*/ 821691 w 12192000"/>
              <a:gd name="connsiteY5" fmla="*/ 56246 h 516194"/>
              <a:gd name="connsiteX6" fmla="*/ 855493 w 12192000"/>
              <a:gd name="connsiteY6" fmla="*/ 33841 h 516194"/>
              <a:gd name="connsiteX7" fmla="*/ 855852 w 12192000"/>
              <a:gd name="connsiteY7" fmla="*/ 32683 h 516194"/>
              <a:gd name="connsiteX8" fmla="*/ 856670 w 12192000"/>
              <a:gd name="connsiteY8" fmla="*/ 32847 h 516194"/>
              <a:gd name="connsiteX9" fmla="*/ 856702 w 12192000"/>
              <a:gd name="connsiteY9" fmla="*/ 33016 h 516194"/>
              <a:gd name="connsiteX10" fmla="*/ 878449 w 12192000"/>
              <a:gd name="connsiteY10" fmla="*/ 0 h 516194"/>
              <a:gd name="connsiteX11" fmla="*/ 12192000 w 12192000"/>
              <a:gd name="connsiteY11" fmla="*/ 0 h 516194"/>
              <a:gd name="connsiteX12" fmla="*/ 12192000 w 12192000"/>
              <a:gd name="connsiteY12" fmla="*/ 516194 h 516194"/>
              <a:gd name="connsiteX13" fmla="*/ 0 w 12192000"/>
              <a:gd name="connsiteY13" fmla="*/ 516194 h 51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16194">
                <a:moveTo>
                  <a:pt x="0" y="0"/>
                </a:moveTo>
                <a:lnTo>
                  <a:pt x="764933" y="0"/>
                </a:lnTo>
                <a:lnTo>
                  <a:pt x="787706" y="34573"/>
                </a:lnTo>
                <a:lnTo>
                  <a:pt x="788452" y="34676"/>
                </a:lnTo>
                <a:lnTo>
                  <a:pt x="795751" y="45502"/>
                </a:lnTo>
                <a:cubicBezTo>
                  <a:pt x="802389" y="52140"/>
                  <a:pt x="811561" y="56246"/>
                  <a:pt x="821691" y="56246"/>
                </a:cubicBezTo>
                <a:cubicBezTo>
                  <a:pt x="836886" y="56246"/>
                  <a:pt x="849924" y="47008"/>
                  <a:pt x="855493" y="33841"/>
                </a:cubicBezTo>
                <a:lnTo>
                  <a:pt x="855852" y="32683"/>
                </a:lnTo>
                <a:lnTo>
                  <a:pt x="856670" y="32847"/>
                </a:lnTo>
                <a:lnTo>
                  <a:pt x="856702" y="33016"/>
                </a:lnTo>
                <a:lnTo>
                  <a:pt x="878449" y="0"/>
                </a:lnTo>
                <a:lnTo>
                  <a:pt x="12192000" y="0"/>
                </a:lnTo>
                <a:lnTo>
                  <a:pt x="12192000" y="516194"/>
                </a:lnTo>
                <a:lnTo>
                  <a:pt x="0" y="516194"/>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7" name="Title 1">
            <a:extLst>
              <a:ext uri="{FF2B5EF4-FFF2-40B4-BE49-F238E27FC236}">
                <a16:creationId xmlns:a16="http://schemas.microsoft.com/office/drawing/2014/main" id="{F24306E2-E4BB-0B14-7A4A-5E644D5A0C9F}"/>
              </a:ext>
            </a:extLst>
          </p:cNvPr>
          <p:cNvSpPr txBox="1">
            <a:spLocks/>
          </p:cNvSpPr>
          <p:nvPr/>
        </p:nvSpPr>
        <p:spPr>
          <a:xfrm>
            <a:off x="-1" y="0"/>
            <a:ext cx="5337685" cy="516194"/>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200" dirty="0">
                <a:latin typeface="Arial Rounded MT Bold" panose="020F0704030504030204" pitchFamily="34" charset="0"/>
              </a:rPr>
              <a:t>Return of Investment (ROI)</a:t>
            </a:r>
          </a:p>
        </p:txBody>
      </p:sp>
      <p:sp>
        <p:nvSpPr>
          <p:cNvPr id="28" name="Rectangle: Rounded Corners 27">
            <a:hlinkClick r:id="rId2" action="ppaction://hlinksldjump" highlightClick="1"/>
            <a:hlinkHover r:id="" action="ppaction://noaction" highlightClick="1"/>
            <a:extLst>
              <a:ext uri="{FF2B5EF4-FFF2-40B4-BE49-F238E27FC236}">
                <a16:creationId xmlns:a16="http://schemas.microsoft.com/office/drawing/2014/main" id="{B1A78D10-958A-D572-609A-2C886E03D9AB}"/>
              </a:ext>
            </a:extLst>
          </p:cNvPr>
          <p:cNvSpPr/>
          <p:nvPr/>
        </p:nvSpPr>
        <p:spPr>
          <a:xfrm>
            <a:off x="5167526" y="-160835"/>
            <a:ext cx="823454" cy="753783"/>
          </a:xfrm>
          <a:prstGeom prst="roundRect">
            <a:avLst/>
          </a:prstGeom>
          <a: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IN" dirty="0"/>
          </a:p>
        </p:txBody>
      </p:sp>
      <p:sp>
        <p:nvSpPr>
          <p:cNvPr id="3" name="Content Placeholder 30">
            <a:extLst>
              <a:ext uri="{FF2B5EF4-FFF2-40B4-BE49-F238E27FC236}">
                <a16:creationId xmlns:a16="http://schemas.microsoft.com/office/drawing/2014/main" id="{4AD255FD-1E39-EF7E-B22C-E90E0D51A2DE}"/>
              </a:ext>
            </a:extLst>
          </p:cNvPr>
          <p:cNvSpPr txBox="1">
            <a:spLocks/>
          </p:cNvSpPr>
          <p:nvPr/>
        </p:nvSpPr>
        <p:spPr>
          <a:xfrm>
            <a:off x="94638" y="459947"/>
            <a:ext cx="11955121" cy="6137623"/>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10000"/>
              </a:lnSpc>
            </a:pPr>
            <a:r>
              <a:rPr lang="en-US" dirty="0"/>
              <a:t>The </a:t>
            </a:r>
            <a:r>
              <a:rPr lang="en-US" b="1" dirty="0"/>
              <a:t>accurate sales forecast </a:t>
            </a:r>
            <a:r>
              <a:rPr lang="en-US" dirty="0"/>
              <a:t>for the period starting from January 2019 to August 2019</a:t>
            </a:r>
          </a:p>
          <a:p>
            <a:pPr algn="l">
              <a:lnSpc>
                <a:spcPct val="110000"/>
              </a:lnSpc>
            </a:pPr>
            <a:r>
              <a:rPr lang="en-US" dirty="0"/>
              <a:t>It can help the company to take necessary strategies to increase profit and improve sales.</a:t>
            </a:r>
          </a:p>
          <a:p>
            <a:pPr algn="l">
              <a:lnSpc>
                <a:spcPct val="110000"/>
              </a:lnSpc>
            </a:pPr>
            <a:r>
              <a:rPr lang="en-US" dirty="0"/>
              <a:t> For example, if the sales forecast shows a higher demand for perishable items, the company can focus more on stocking up and promoting perishable items to meet the demand.</a:t>
            </a:r>
          </a:p>
          <a:p>
            <a:pPr algn="l">
              <a:lnSpc>
                <a:spcPct val="110000"/>
              </a:lnSpc>
            </a:pPr>
            <a:r>
              <a:rPr lang="en-US" dirty="0"/>
              <a:t>The analysis can also help to identify the business units belonging </a:t>
            </a:r>
            <a:r>
              <a:rPr lang="en-US" b="1" dirty="0"/>
              <a:t>to which cluster will see the highest amount of sales in 2019.</a:t>
            </a:r>
          </a:p>
          <a:p>
            <a:pPr algn="l">
              <a:lnSpc>
                <a:spcPct val="110000"/>
              </a:lnSpc>
            </a:pPr>
            <a:r>
              <a:rPr lang="en-US" dirty="0"/>
              <a:t>Which products and locations are likely to have the highest sales, and use this information to optimize supply chain management and inventory control. Particular types of promotions or discounts that are more effective in driving sales.</a:t>
            </a:r>
          </a:p>
          <a:p>
            <a:pPr algn="l">
              <a:lnSpc>
                <a:spcPct val="110000"/>
              </a:lnSpc>
            </a:pPr>
            <a:r>
              <a:rPr lang="en-US" dirty="0"/>
              <a:t>If there are particular locations or types of stores that are more effective in converting transactions into sales. This could help to identify areas where additional marketing or sales training may be needed.</a:t>
            </a:r>
          </a:p>
          <a:p>
            <a:pPr algn="l">
              <a:lnSpc>
                <a:spcPct val="110000"/>
              </a:lnSpc>
            </a:pPr>
            <a:r>
              <a:rPr lang="en-US" dirty="0"/>
              <a:t>Based on this information, the company can allocate more resources and efforts to those units to maximize their sales and profit. Additionally, </a:t>
            </a:r>
            <a:r>
              <a:rPr lang="en-US" b="1" dirty="0"/>
              <a:t>the top 10 selling items</a:t>
            </a:r>
            <a:r>
              <a:rPr lang="en-US" dirty="0"/>
              <a:t> in this cluster can be identified, and the rate of purchase per week for these items can be calculated.</a:t>
            </a:r>
          </a:p>
          <a:p>
            <a:pPr algn="l">
              <a:lnSpc>
                <a:spcPct val="110000"/>
              </a:lnSpc>
            </a:pPr>
            <a:r>
              <a:rPr lang="en-US" dirty="0"/>
              <a:t>Information can help the company to optimize their inventory and supply chain management to meet the demand for these items.</a:t>
            </a:r>
          </a:p>
        </p:txBody>
      </p:sp>
      <p:sp>
        <p:nvSpPr>
          <p:cNvPr id="98" name="Rectangle: Rounded Corners 97">
            <a:hlinkClick r:id="rId5" action="ppaction://hlinksldjump" highlightClick="1"/>
            <a:hlinkHover r:id="" action="ppaction://noaction" highlightClick="1"/>
            <a:extLst>
              <a:ext uri="{FF2B5EF4-FFF2-40B4-BE49-F238E27FC236}">
                <a16:creationId xmlns:a16="http://schemas.microsoft.com/office/drawing/2014/main" id="{034E06D2-9CC9-4972-A452-D3BC5611FDB9}"/>
              </a:ext>
            </a:extLst>
          </p:cNvPr>
          <p:cNvSpPr/>
          <p:nvPr/>
        </p:nvSpPr>
        <p:spPr>
          <a:xfrm>
            <a:off x="240890" y="6398052"/>
            <a:ext cx="462116" cy="408623"/>
          </a:xfrm>
          <a:prstGeom prst="roundRect">
            <a:avLst/>
          </a:prstGeom>
          <a:blipFill>
            <a:blip r:embed="rId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99" name="Rectangle: Rounded Corners 98">
            <a:hlinkClick r:id="rId2" action="ppaction://hlinksldjump" highlightClick="1"/>
            <a:hlinkHover r:id="" action="ppaction://noaction" highlightClick="1"/>
            <a:extLst>
              <a:ext uri="{FF2B5EF4-FFF2-40B4-BE49-F238E27FC236}">
                <a16:creationId xmlns:a16="http://schemas.microsoft.com/office/drawing/2014/main" id="{042EAA15-A726-9CDC-8C1B-4EA4107FED4A}"/>
              </a:ext>
            </a:extLst>
          </p:cNvPr>
          <p:cNvSpPr/>
          <p:nvPr/>
        </p:nvSpPr>
        <p:spPr>
          <a:xfrm>
            <a:off x="943896" y="6398052"/>
            <a:ext cx="462116" cy="408623"/>
          </a:xfrm>
          <a:prstGeom prst="roundRect">
            <a:avLst/>
          </a:prstGeom>
          <a:blipFill>
            <a:blip r:embed="rId7"/>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dirty="0"/>
          </a:p>
        </p:txBody>
      </p:sp>
      <p:sp>
        <p:nvSpPr>
          <p:cNvPr id="100" name="Rectangle: Rounded Corners 99">
            <a:hlinkClick r:id="rId8" action="ppaction://hlinksldjump" highlightClick="1"/>
            <a:hlinkHover r:id="" action="ppaction://noaction" highlightClick="1"/>
            <a:extLst>
              <a:ext uri="{FF2B5EF4-FFF2-40B4-BE49-F238E27FC236}">
                <a16:creationId xmlns:a16="http://schemas.microsoft.com/office/drawing/2014/main" id="{A575C4CE-A94E-0092-595E-80F784AEBB28}"/>
              </a:ext>
            </a:extLst>
          </p:cNvPr>
          <p:cNvSpPr/>
          <p:nvPr/>
        </p:nvSpPr>
        <p:spPr>
          <a:xfrm>
            <a:off x="1646902" y="6398052"/>
            <a:ext cx="462116" cy="408623"/>
          </a:xfrm>
          <a:prstGeom prst="roundRect">
            <a:avLst/>
          </a:prstGeom>
          <a:blipFill>
            <a:blip r:embed="rId9">
              <a:grayscl/>
              <a:extLst>
                <a:ext uri="{BEBA8EAE-BF5A-486C-A8C5-ECC9F3942E4B}">
                  <a14:imgProps xmlns:a14="http://schemas.microsoft.com/office/drawing/2010/main">
                    <a14:imgLayer r:embed="rId10">
                      <a14:imgEffect>
                        <a14:sharpenSoften amount="50000"/>
                      </a14:imgEffect>
                      <a14:imgEffect>
                        <a14:colorTemperature colorTemp="6000"/>
                      </a14:imgEffect>
                      <a14:imgEffect>
                        <a14:saturation sat="400000"/>
                      </a14:imgEffect>
                    </a14:imgLayer>
                  </a14:imgProps>
                </a:ext>
              </a:extLst>
            </a:blip>
            <a:srcRect/>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01" name="Rectangle: Rounded Corners 100">
            <a:hlinkClick r:id="rId11" action="ppaction://hlinksldjump" highlightClick="1"/>
            <a:hlinkHover r:id="" action="ppaction://noaction" highlightClick="1"/>
            <a:extLst>
              <a:ext uri="{FF2B5EF4-FFF2-40B4-BE49-F238E27FC236}">
                <a16:creationId xmlns:a16="http://schemas.microsoft.com/office/drawing/2014/main" id="{DBC06946-82C9-FDE1-E2E2-CC3463FCED92}"/>
              </a:ext>
            </a:extLst>
          </p:cNvPr>
          <p:cNvSpPr/>
          <p:nvPr/>
        </p:nvSpPr>
        <p:spPr>
          <a:xfrm>
            <a:off x="2349908" y="6398052"/>
            <a:ext cx="462116" cy="408623"/>
          </a:xfrm>
          <a:prstGeom prst="roundRect">
            <a:avLst/>
          </a:prstGeom>
          <a:blipFill>
            <a:blip r:embed="rId1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02" name="Rectangle: Rounded Corners 101">
            <a:hlinkClick r:id="rId13" action="ppaction://hlinksldjump" highlightClick="1"/>
            <a:hlinkHover r:id="" action="ppaction://noaction" highlightClick="1"/>
            <a:extLst>
              <a:ext uri="{FF2B5EF4-FFF2-40B4-BE49-F238E27FC236}">
                <a16:creationId xmlns:a16="http://schemas.microsoft.com/office/drawing/2014/main" id="{B7F2EA0D-95A7-D53B-357E-6E749D894FB7}"/>
              </a:ext>
            </a:extLst>
          </p:cNvPr>
          <p:cNvSpPr/>
          <p:nvPr/>
        </p:nvSpPr>
        <p:spPr>
          <a:xfrm>
            <a:off x="3052914" y="6398052"/>
            <a:ext cx="462116" cy="408623"/>
          </a:xfrm>
          <a:prstGeom prst="roundRect">
            <a:avLst/>
          </a:prstGeom>
          <a:blipFill>
            <a:blip r:embed="rId1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03" name="Rectangle: Rounded Corners 102">
            <a:hlinkClick r:id="rId15" action="ppaction://hlinksldjump" highlightClick="1"/>
            <a:hlinkHover r:id="" action="ppaction://noaction" highlightClick="1"/>
            <a:extLst>
              <a:ext uri="{FF2B5EF4-FFF2-40B4-BE49-F238E27FC236}">
                <a16:creationId xmlns:a16="http://schemas.microsoft.com/office/drawing/2014/main" id="{129C8621-FB4E-E4D5-B722-BC335CD68A88}"/>
              </a:ext>
            </a:extLst>
          </p:cNvPr>
          <p:cNvSpPr/>
          <p:nvPr/>
        </p:nvSpPr>
        <p:spPr>
          <a:xfrm>
            <a:off x="3755920" y="6398052"/>
            <a:ext cx="462116" cy="408623"/>
          </a:xfrm>
          <a:prstGeom prst="roundRect">
            <a:avLst/>
          </a:prstGeom>
          <a:blipFill>
            <a:blip r:embed="rId1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04" name="Rectangle: Rounded Corners 103">
            <a:hlinkClick r:id="rId17" action="ppaction://hlinksldjump" highlightClick="1"/>
            <a:hlinkHover r:id="" action="ppaction://noaction" highlightClick="1"/>
            <a:extLst>
              <a:ext uri="{FF2B5EF4-FFF2-40B4-BE49-F238E27FC236}">
                <a16:creationId xmlns:a16="http://schemas.microsoft.com/office/drawing/2014/main" id="{E4E89CF8-4453-7167-BFA0-D6A147F2CC46}"/>
              </a:ext>
            </a:extLst>
          </p:cNvPr>
          <p:cNvSpPr/>
          <p:nvPr/>
        </p:nvSpPr>
        <p:spPr>
          <a:xfrm>
            <a:off x="4458926" y="6398052"/>
            <a:ext cx="462116" cy="408623"/>
          </a:xfrm>
          <a:prstGeom prst="roundRect">
            <a:avLst/>
          </a:prstGeom>
          <a:blipFill>
            <a:blip r:embed="rId1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05" name="Rectangle: Rounded Corners 104">
            <a:hlinkClick r:id="rId19" action="ppaction://hlinksldjump" highlightClick="1"/>
            <a:hlinkHover r:id="" action="ppaction://noaction" highlightClick="1"/>
            <a:extLst>
              <a:ext uri="{FF2B5EF4-FFF2-40B4-BE49-F238E27FC236}">
                <a16:creationId xmlns:a16="http://schemas.microsoft.com/office/drawing/2014/main" id="{E9693E49-DC7B-8B64-47C6-30CF350FD487}"/>
              </a:ext>
            </a:extLst>
          </p:cNvPr>
          <p:cNvSpPr/>
          <p:nvPr/>
        </p:nvSpPr>
        <p:spPr>
          <a:xfrm>
            <a:off x="5161932" y="6398052"/>
            <a:ext cx="462116" cy="408623"/>
          </a:xfrm>
          <a:prstGeom prst="roundRect">
            <a:avLst/>
          </a:prstGeom>
          <a:blipFill>
            <a:blip r:embed="rId2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06" name="Rectangle: Rounded Corners 105">
            <a:hlinkClick r:id="rId21" action="ppaction://hlinksldjump" highlightClick="1"/>
            <a:hlinkHover r:id="" action="ppaction://noaction" highlightClick="1"/>
            <a:extLst>
              <a:ext uri="{FF2B5EF4-FFF2-40B4-BE49-F238E27FC236}">
                <a16:creationId xmlns:a16="http://schemas.microsoft.com/office/drawing/2014/main" id="{8FF48314-172D-E735-6390-8D6D31DE2672}"/>
              </a:ext>
            </a:extLst>
          </p:cNvPr>
          <p:cNvSpPr/>
          <p:nvPr/>
        </p:nvSpPr>
        <p:spPr>
          <a:xfrm>
            <a:off x="5864938" y="6398052"/>
            <a:ext cx="462116" cy="408623"/>
          </a:xfrm>
          <a:prstGeom prst="roundRect">
            <a:avLst/>
          </a:prstGeom>
          <a:blipFill>
            <a:blip r:embed="rId2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07" name="Rectangle: Rounded Corners 106">
            <a:hlinkClick r:id="rId23" action="ppaction://hlinksldjump" highlightClick="1"/>
            <a:hlinkHover r:id="" action="ppaction://noaction" highlightClick="1"/>
            <a:extLst>
              <a:ext uri="{FF2B5EF4-FFF2-40B4-BE49-F238E27FC236}">
                <a16:creationId xmlns:a16="http://schemas.microsoft.com/office/drawing/2014/main" id="{5E94B9FC-489C-476E-8EFA-1D602D577356}"/>
              </a:ext>
            </a:extLst>
          </p:cNvPr>
          <p:cNvSpPr/>
          <p:nvPr/>
        </p:nvSpPr>
        <p:spPr>
          <a:xfrm>
            <a:off x="6567944" y="6398052"/>
            <a:ext cx="462116" cy="408623"/>
          </a:xfrm>
          <a:prstGeom prst="roundRect">
            <a:avLst/>
          </a:prstGeom>
          <a:blipFill>
            <a:blip r:embed="rId2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08" name="Rectangle: Rounded Corners 107">
            <a:hlinkClick r:id="rId25" action="ppaction://hlinksldjump" highlightClick="1"/>
            <a:hlinkHover r:id="" action="ppaction://noaction" highlightClick="1"/>
            <a:extLst>
              <a:ext uri="{FF2B5EF4-FFF2-40B4-BE49-F238E27FC236}">
                <a16:creationId xmlns:a16="http://schemas.microsoft.com/office/drawing/2014/main" id="{A1E5FCDD-BE99-56E2-F9C6-E8FC8C4B0B14}"/>
              </a:ext>
            </a:extLst>
          </p:cNvPr>
          <p:cNvSpPr/>
          <p:nvPr/>
        </p:nvSpPr>
        <p:spPr>
          <a:xfrm>
            <a:off x="7270950" y="6398052"/>
            <a:ext cx="462116" cy="408623"/>
          </a:xfrm>
          <a:prstGeom prst="roundRect">
            <a:avLst/>
          </a:prstGeom>
          <a:blipFill>
            <a:blip r:embed="rId2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09" name="Rectangle: Rounded Corners 108">
            <a:hlinkClick r:id="rId27" action="ppaction://hlinksldjump" highlightClick="1"/>
            <a:hlinkHover r:id="" action="ppaction://noaction" highlightClick="1"/>
            <a:extLst>
              <a:ext uri="{FF2B5EF4-FFF2-40B4-BE49-F238E27FC236}">
                <a16:creationId xmlns:a16="http://schemas.microsoft.com/office/drawing/2014/main" id="{557F695D-A262-3B6A-FD02-30957F4FAE3D}"/>
              </a:ext>
            </a:extLst>
          </p:cNvPr>
          <p:cNvSpPr/>
          <p:nvPr/>
        </p:nvSpPr>
        <p:spPr>
          <a:xfrm>
            <a:off x="7973956" y="6398052"/>
            <a:ext cx="462116" cy="408623"/>
          </a:xfrm>
          <a:prstGeom prst="roundRect">
            <a:avLst/>
          </a:prstGeom>
          <a:blipFill>
            <a:blip r:embed="rId2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10" name="Rectangle: Rounded Corners 109">
            <a:hlinkClick r:id="rId29" action="ppaction://hlinksldjump" highlightClick="1"/>
            <a:hlinkHover r:id="" action="ppaction://noaction" highlightClick="1"/>
            <a:extLst>
              <a:ext uri="{FF2B5EF4-FFF2-40B4-BE49-F238E27FC236}">
                <a16:creationId xmlns:a16="http://schemas.microsoft.com/office/drawing/2014/main" id="{EF8A1D53-2E6D-E2A3-2AC2-5E6766788C54}"/>
              </a:ext>
            </a:extLst>
          </p:cNvPr>
          <p:cNvSpPr/>
          <p:nvPr/>
        </p:nvSpPr>
        <p:spPr>
          <a:xfrm>
            <a:off x="8676962" y="6398052"/>
            <a:ext cx="462116" cy="408623"/>
          </a:xfrm>
          <a:prstGeom prst="roundRect">
            <a:avLst/>
          </a:prstGeom>
          <a:blipFill>
            <a:blip r:embed="rId3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11" name="Rectangle: Rounded Corners 110">
            <a:hlinkClick r:id="rId31" action="ppaction://hlinksldjump" highlightClick="1"/>
            <a:hlinkHover r:id="" action="ppaction://noaction" highlightClick="1"/>
            <a:extLst>
              <a:ext uri="{FF2B5EF4-FFF2-40B4-BE49-F238E27FC236}">
                <a16:creationId xmlns:a16="http://schemas.microsoft.com/office/drawing/2014/main" id="{BD46531A-7444-CA1A-410D-1395E272D8FC}"/>
              </a:ext>
            </a:extLst>
          </p:cNvPr>
          <p:cNvSpPr/>
          <p:nvPr/>
        </p:nvSpPr>
        <p:spPr>
          <a:xfrm>
            <a:off x="9379968" y="6398052"/>
            <a:ext cx="462116" cy="408623"/>
          </a:xfrm>
          <a:prstGeom prst="roundRect">
            <a:avLst/>
          </a:prstGeom>
          <a:blipFill>
            <a:blip r:embed="rId32"/>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12" name="Rectangle: Rounded Corners 111">
            <a:hlinkClick r:id="rId33" action="ppaction://hlinksldjump" highlightClick="1"/>
            <a:hlinkHover r:id="" action="ppaction://noaction" highlightClick="1"/>
            <a:extLst>
              <a:ext uri="{FF2B5EF4-FFF2-40B4-BE49-F238E27FC236}">
                <a16:creationId xmlns:a16="http://schemas.microsoft.com/office/drawing/2014/main" id="{EF6081F0-D9A9-CE3C-15D7-DF27BA55F539}"/>
              </a:ext>
            </a:extLst>
          </p:cNvPr>
          <p:cNvSpPr/>
          <p:nvPr/>
        </p:nvSpPr>
        <p:spPr>
          <a:xfrm>
            <a:off x="10082974" y="6398052"/>
            <a:ext cx="462116" cy="408623"/>
          </a:xfrm>
          <a:prstGeom prst="roundRect">
            <a:avLst/>
          </a:prstGeom>
          <a:blipFill>
            <a:blip r:embed="rId3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13" name="Rectangle: Rounded Corners 112">
            <a:hlinkClick r:id="rId35" action="ppaction://hlinksldjump" highlightClick="1"/>
            <a:hlinkHover r:id="" action="ppaction://noaction" highlightClick="1"/>
            <a:extLst>
              <a:ext uri="{FF2B5EF4-FFF2-40B4-BE49-F238E27FC236}">
                <a16:creationId xmlns:a16="http://schemas.microsoft.com/office/drawing/2014/main" id="{D0AB5CBE-7027-8956-26BC-98548F412D74}"/>
              </a:ext>
            </a:extLst>
          </p:cNvPr>
          <p:cNvSpPr/>
          <p:nvPr/>
        </p:nvSpPr>
        <p:spPr>
          <a:xfrm>
            <a:off x="10785980" y="6398052"/>
            <a:ext cx="462116" cy="408623"/>
          </a:xfrm>
          <a:prstGeom prst="roundRect">
            <a:avLst/>
          </a:prstGeom>
          <a:blipFill>
            <a:blip r:embed="rId3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14" name="Rectangle: Rounded Corners 113">
            <a:hlinkClick r:id="rId37" action="ppaction://hlinksldjump" highlightClick="1"/>
            <a:hlinkHover r:id="" action="ppaction://noaction" highlightClick="1"/>
            <a:extLst>
              <a:ext uri="{FF2B5EF4-FFF2-40B4-BE49-F238E27FC236}">
                <a16:creationId xmlns:a16="http://schemas.microsoft.com/office/drawing/2014/main" id="{53435706-1CAE-C02A-6B87-4BCABD44D884}"/>
              </a:ext>
            </a:extLst>
          </p:cNvPr>
          <p:cNvSpPr/>
          <p:nvPr/>
        </p:nvSpPr>
        <p:spPr>
          <a:xfrm>
            <a:off x="11488986" y="6398052"/>
            <a:ext cx="462116" cy="408623"/>
          </a:xfrm>
          <a:prstGeom prst="roundRect">
            <a:avLst/>
          </a:prstGeom>
          <a:blipFill>
            <a:blip r:embed="rId3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Tree>
    <p:extLst>
      <p:ext uri="{BB962C8B-B14F-4D97-AF65-F5344CB8AC3E}">
        <p14:creationId xmlns:p14="http://schemas.microsoft.com/office/powerpoint/2010/main" val="1825814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D09CDB65-581E-C7E7-D0D9-D961290A3144}"/>
              </a:ext>
            </a:extLst>
          </p:cNvPr>
          <p:cNvSpPr/>
          <p:nvPr/>
        </p:nvSpPr>
        <p:spPr>
          <a:xfrm>
            <a:off x="-228600" y="6341806"/>
            <a:ext cx="18989040" cy="516194"/>
          </a:xfrm>
          <a:custGeom>
            <a:avLst/>
            <a:gdLst>
              <a:gd name="connsiteX0" fmla="*/ 0 w 12192000"/>
              <a:gd name="connsiteY0" fmla="*/ 0 h 516194"/>
              <a:gd name="connsiteX1" fmla="*/ 1290713 w 12192000"/>
              <a:gd name="connsiteY1" fmla="*/ 0 h 516194"/>
              <a:gd name="connsiteX2" fmla="*/ 1313486 w 12192000"/>
              <a:gd name="connsiteY2" fmla="*/ 34573 h 516194"/>
              <a:gd name="connsiteX3" fmla="*/ 1314233 w 12192000"/>
              <a:gd name="connsiteY3" fmla="*/ 34676 h 516194"/>
              <a:gd name="connsiteX4" fmla="*/ 1321531 w 12192000"/>
              <a:gd name="connsiteY4" fmla="*/ 45502 h 516194"/>
              <a:gd name="connsiteX5" fmla="*/ 1347471 w 12192000"/>
              <a:gd name="connsiteY5" fmla="*/ 56246 h 516194"/>
              <a:gd name="connsiteX6" fmla="*/ 1381273 w 12192000"/>
              <a:gd name="connsiteY6" fmla="*/ 33841 h 516194"/>
              <a:gd name="connsiteX7" fmla="*/ 1381632 w 12192000"/>
              <a:gd name="connsiteY7" fmla="*/ 32683 h 516194"/>
              <a:gd name="connsiteX8" fmla="*/ 1382450 w 12192000"/>
              <a:gd name="connsiteY8" fmla="*/ 32847 h 516194"/>
              <a:gd name="connsiteX9" fmla="*/ 1382482 w 12192000"/>
              <a:gd name="connsiteY9" fmla="*/ 33016 h 516194"/>
              <a:gd name="connsiteX10" fmla="*/ 1404229 w 12192000"/>
              <a:gd name="connsiteY10" fmla="*/ 0 h 516194"/>
              <a:gd name="connsiteX11" fmla="*/ 12192000 w 12192000"/>
              <a:gd name="connsiteY11" fmla="*/ 0 h 516194"/>
              <a:gd name="connsiteX12" fmla="*/ 12192000 w 12192000"/>
              <a:gd name="connsiteY12" fmla="*/ 516194 h 516194"/>
              <a:gd name="connsiteX13" fmla="*/ 0 w 12192000"/>
              <a:gd name="connsiteY13" fmla="*/ 516194 h 51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16194">
                <a:moveTo>
                  <a:pt x="0" y="0"/>
                </a:moveTo>
                <a:lnTo>
                  <a:pt x="1290713" y="0"/>
                </a:lnTo>
                <a:lnTo>
                  <a:pt x="1313486" y="34573"/>
                </a:lnTo>
                <a:lnTo>
                  <a:pt x="1314233" y="34676"/>
                </a:lnTo>
                <a:lnTo>
                  <a:pt x="1321531" y="45502"/>
                </a:lnTo>
                <a:cubicBezTo>
                  <a:pt x="1328170" y="52140"/>
                  <a:pt x="1337341" y="56246"/>
                  <a:pt x="1347471" y="56246"/>
                </a:cubicBezTo>
                <a:cubicBezTo>
                  <a:pt x="1362666" y="56246"/>
                  <a:pt x="1375704" y="47008"/>
                  <a:pt x="1381273" y="33841"/>
                </a:cubicBezTo>
                <a:lnTo>
                  <a:pt x="1381632" y="32683"/>
                </a:lnTo>
                <a:lnTo>
                  <a:pt x="1382450" y="32847"/>
                </a:lnTo>
                <a:lnTo>
                  <a:pt x="1382482" y="33016"/>
                </a:lnTo>
                <a:lnTo>
                  <a:pt x="1404229" y="0"/>
                </a:lnTo>
                <a:lnTo>
                  <a:pt x="12192000" y="0"/>
                </a:lnTo>
                <a:lnTo>
                  <a:pt x="12192000" y="516194"/>
                </a:lnTo>
                <a:lnTo>
                  <a:pt x="0" y="516194"/>
                </a:lnTo>
                <a:close/>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6" name="Title 1">
            <a:extLst>
              <a:ext uri="{FF2B5EF4-FFF2-40B4-BE49-F238E27FC236}">
                <a16:creationId xmlns:a16="http://schemas.microsoft.com/office/drawing/2014/main" id="{EEE81BD3-3705-C7FA-5633-814FD6453121}"/>
              </a:ext>
            </a:extLst>
          </p:cNvPr>
          <p:cNvSpPr txBox="1">
            <a:spLocks/>
          </p:cNvSpPr>
          <p:nvPr/>
        </p:nvSpPr>
        <p:spPr>
          <a:xfrm>
            <a:off x="0" y="0"/>
            <a:ext cx="4056993" cy="51619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200" dirty="0">
                <a:latin typeface="Arial Rounded MT Bold" panose="020F0704030504030204" pitchFamily="34" charset="0"/>
              </a:rPr>
              <a:t>Business </a:t>
            </a:r>
            <a:r>
              <a:rPr lang="en-IN" sz="3200" dirty="0" err="1">
                <a:latin typeface="Arial Rounded MT Bold" panose="020F0704030504030204" pitchFamily="34" charset="0"/>
              </a:rPr>
              <a:t>Usecases</a:t>
            </a:r>
            <a:endParaRPr lang="en-IN" sz="3200" dirty="0">
              <a:latin typeface="Arial Rounded MT Bold" panose="020F0704030504030204" pitchFamily="34" charset="0"/>
            </a:endParaRPr>
          </a:p>
        </p:txBody>
      </p:sp>
      <p:sp>
        <p:nvSpPr>
          <p:cNvPr id="27" name="Rectangle: Rounded Corners 26">
            <a:hlinkClick r:id="rId2" action="ppaction://hlinksldjump" highlightClick="1"/>
            <a:hlinkHover r:id="" action="ppaction://noaction" highlightClick="1"/>
            <a:extLst>
              <a:ext uri="{FF2B5EF4-FFF2-40B4-BE49-F238E27FC236}">
                <a16:creationId xmlns:a16="http://schemas.microsoft.com/office/drawing/2014/main" id="{3D34BD7A-0C0E-0D0B-A988-3E378006379F}"/>
              </a:ext>
            </a:extLst>
          </p:cNvPr>
          <p:cNvSpPr/>
          <p:nvPr/>
        </p:nvSpPr>
        <p:spPr>
          <a:xfrm>
            <a:off x="4007675" y="0"/>
            <a:ext cx="737616" cy="633984"/>
          </a:xfrm>
          <a:prstGeom prst="roundRect">
            <a:avLst/>
          </a:prstGeom>
          <a:blipFill>
            <a:blip r:embed="rId3">
              <a:grayscl/>
              <a:extLst>
                <a:ext uri="{BEBA8EAE-BF5A-486C-A8C5-ECC9F3942E4B}">
                  <a14:imgProps xmlns:a14="http://schemas.microsoft.com/office/drawing/2010/main">
                    <a14:imgLayer r:embed="rId4">
                      <a14:imgEffect>
                        <a14:sharpenSoften amount="50000"/>
                      </a14:imgEffect>
                      <a14:imgEffect>
                        <a14:colorTemperature colorTemp="6000"/>
                      </a14:imgEffect>
                      <a14:imgEffect>
                        <a14:saturation sat="400000"/>
                      </a14:imgEffect>
                    </a14:imgLayer>
                  </a14:imgProps>
                </a:ext>
              </a:extLst>
            </a:blip>
            <a:srcRect/>
            <a:stretch>
              <a:fillRect l="-26386" t="-41047" r="-28503" b="-53016"/>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IN"/>
          </a:p>
        </p:txBody>
      </p:sp>
      <p:sp>
        <p:nvSpPr>
          <p:cNvPr id="28" name="Rectangle 1">
            <a:extLst>
              <a:ext uri="{FF2B5EF4-FFF2-40B4-BE49-F238E27FC236}">
                <a16:creationId xmlns:a16="http://schemas.microsoft.com/office/drawing/2014/main" id="{5992F528-AE70-70C7-CAAD-36E033FA8458}"/>
              </a:ext>
            </a:extLst>
          </p:cNvPr>
          <p:cNvSpPr>
            <a:spLocks noChangeArrowheads="1"/>
          </p:cNvSpPr>
          <p:nvPr/>
        </p:nvSpPr>
        <p:spPr bwMode="auto">
          <a:xfrm>
            <a:off x="0" y="-10055"/>
            <a:ext cx="65" cy="477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Content Placeholder 30">
            <a:extLst>
              <a:ext uri="{FF2B5EF4-FFF2-40B4-BE49-F238E27FC236}">
                <a16:creationId xmlns:a16="http://schemas.microsoft.com/office/drawing/2014/main" id="{8448D2EB-8BE7-1C24-86E1-C2F7232934D0}"/>
              </a:ext>
            </a:extLst>
          </p:cNvPr>
          <p:cNvSpPr txBox="1">
            <a:spLocks/>
          </p:cNvSpPr>
          <p:nvPr/>
        </p:nvSpPr>
        <p:spPr>
          <a:xfrm>
            <a:off x="118439" y="467007"/>
            <a:ext cx="11955121" cy="5686852"/>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1.</a:t>
            </a:r>
            <a:r>
              <a:rPr kumimoji="0" lang="en-US" altLang="en-US" b="1" i="0" u="none" strike="noStrike" cap="none" normalizeH="0" baseline="0" dirty="0">
                <a:ln>
                  <a:noFill/>
                </a:ln>
                <a:solidFill>
                  <a:schemeClr val="tx1"/>
                </a:solidFill>
                <a:effectLst/>
                <a:latin typeface="Arial" panose="020B0604020202020204" pitchFamily="34" charset="0"/>
              </a:rPr>
              <a:t>Inventory management</a:t>
            </a:r>
            <a:r>
              <a:rPr kumimoji="0" lang="en-US" altLang="en-US" b="0" i="0" u="none" strike="noStrike" cap="none" normalizeH="0" baseline="0" dirty="0">
                <a:ln>
                  <a:noFill/>
                </a:ln>
                <a:solidFill>
                  <a:schemeClr val="tx1"/>
                </a:solidFill>
                <a:effectLst/>
                <a:latin typeface="Arial" panose="020B0604020202020204" pitchFamily="34" charset="0"/>
              </a:rPr>
              <a:t>: Accurate sales forecasting can help Small Basket manage its inventory better, ensuring that it has enough stock to meet demand while minimizing overstocking and wastage.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Arial" panose="020B0604020202020204" pitchFamily="34" charset="0"/>
              </a:rPr>
              <a:t>Resource allocation</a:t>
            </a:r>
            <a:r>
              <a:rPr kumimoji="0" lang="en-US" altLang="en-US" b="0" i="0" u="none" strike="noStrike" cap="none" normalizeH="0" baseline="0" dirty="0">
                <a:ln>
                  <a:noFill/>
                </a:ln>
                <a:solidFill>
                  <a:schemeClr val="tx1"/>
                </a:solidFill>
                <a:effectLst/>
                <a:latin typeface="Arial" panose="020B0604020202020204" pitchFamily="34" charset="0"/>
              </a:rPr>
              <a:t>: Sales forecasting can help Small Basket allocate its resources effectively, including labor, delivery vehicles, and warehouse space. This can help optimize operations and reduce costs.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Arial" panose="020B0604020202020204" pitchFamily="34" charset="0"/>
              </a:rPr>
              <a:t>Revenue forecasting</a:t>
            </a:r>
            <a:r>
              <a:rPr kumimoji="0" lang="en-US" altLang="en-US" b="0" i="0" u="none" strike="noStrike" cap="none" normalizeH="0" baseline="0" dirty="0">
                <a:ln>
                  <a:noFill/>
                </a:ln>
                <a:solidFill>
                  <a:schemeClr val="tx1"/>
                </a:solidFill>
                <a:effectLst/>
                <a:latin typeface="Arial" panose="020B0604020202020204" pitchFamily="34" charset="0"/>
              </a:rPr>
              <a:t>: Accurate sales forecasting can help Small Basket forecast its revenue more accurately, allowing it to make more informed decisions about investments and expansion plans.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Arial" panose="020B0604020202020204" pitchFamily="34" charset="0"/>
              </a:rPr>
              <a:t>Customer service</a:t>
            </a:r>
            <a:r>
              <a:rPr kumimoji="0" lang="en-US" altLang="en-US" b="0" i="0" u="none" strike="noStrike" cap="none" normalizeH="0" baseline="0" dirty="0">
                <a:ln>
                  <a:noFill/>
                </a:ln>
                <a:solidFill>
                  <a:schemeClr val="tx1"/>
                </a:solidFill>
                <a:effectLst/>
                <a:latin typeface="Arial" panose="020B0604020202020204" pitchFamily="34" charset="0"/>
              </a:rPr>
              <a:t>: By accurately forecasting sales, Small Basket can better anticipate demand for certain products or categories, which can help it provide better customer service by ensuring that products are always in stock.</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tx1"/>
                </a:solidFill>
                <a:effectLst/>
                <a:latin typeface="Arial" panose="020B0604020202020204" pitchFamily="34" charset="0"/>
              </a:rPr>
              <a:t>Marketing and promotions</a:t>
            </a:r>
            <a:r>
              <a:rPr kumimoji="0" lang="en-US" altLang="en-US" b="0" i="0" u="none" strike="noStrike" cap="none" normalizeH="0" baseline="0" dirty="0">
                <a:ln>
                  <a:noFill/>
                </a:ln>
                <a:solidFill>
                  <a:schemeClr val="tx1"/>
                </a:solidFill>
                <a:effectLst/>
                <a:latin typeface="Arial" panose="020B0604020202020204" pitchFamily="34" charset="0"/>
              </a:rPr>
              <a:t>: Sales forecasting can also help Small Basket plan marketing and promotional activities more effectively, by identifying periods of high demand and creating targeted campaigns to drive sales during those periods.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5" name="Rectangle: Rounded Corners 64">
            <a:hlinkClick r:id="rId5" action="ppaction://hlinksldjump" highlightClick="1"/>
            <a:hlinkHover r:id="" action="ppaction://noaction" highlightClick="1"/>
            <a:extLst>
              <a:ext uri="{FF2B5EF4-FFF2-40B4-BE49-F238E27FC236}">
                <a16:creationId xmlns:a16="http://schemas.microsoft.com/office/drawing/2014/main" id="{9BC14113-EBBD-E032-6C4A-7C441BEB6A5A}"/>
              </a:ext>
            </a:extLst>
          </p:cNvPr>
          <p:cNvSpPr/>
          <p:nvPr/>
        </p:nvSpPr>
        <p:spPr>
          <a:xfrm>
            <a:off x="240890" y="6398052"/>
            <a:ext cx="462116" cy="408623"/>
          </a:xfrm>
          <a:prstGeom prst="roundRect">
            <a:avLst/>
          </a:prstGeom>
          <a:blipFill>
            <a:blip r:embed="rId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6" name="Rectangle: Rounded Corners 65">
            <a:hlinkClick r:id="rId7" action="ppaction://hlinksldjump" highlightClick="1"/>
            <a:hlinkHover r:id="" action="ppaction://noaction" highlightClick="1"/>
            <a:extLst>
              <a:ext uri="{FF2B5EF4-FFF2-40B4-BE49-F238E27FC236}">
                <a16:creationId xmlns:a16="http://schemas.microsoft.com/office/drawing/2014/main" id="{116BE8DB-6F8F-31D7-B9E9-B375079F4E4B}"/>
              </a:ext>
            </a:extLst>
          </p:cNvPr>
          <p:cNvSpPr/>
          <p:nvPr/>
        </p:nvSpPr>
        <p:spPr>
          <a:xfrm>
            <a:off x="943896" y="6398052"/>
            <a:ext cx="462116" cy="408623"/>
          </a:xfrm>
          <a:prstGeom prst="roundRect">
            <a:avLst/>
          </a:prstGeom>
          <a:blipFill>
            <a:blip r:embed="rId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dirty="0"/>
          </a:p>
        </p:txBody>
      </p:sp>
      <p:sp>
        <p:nvSpPr>
          <p:cNvPr id="67" name="Rectangle: Rounded Corners 66">
            <a:hlinkClick r:id="rId2" action="ppaction://hlinksldjump" highlightClick="1"/>
            <a:hlinkHover r:id="" action="ppaction://noaction" highlightClick="1"/>
            <a:extLst>
              <a:ext uri="{FF2B5EF4-FFF2-40B4-BE49-F238E27FC236}">
                <a16:creationId xmlns:a16="http://schemas.microsoft.com/office/drawing/2014/main" id="{37C2C561-9522-3339-FFE1-6645CFE02CE5}"/>
              </a:ext>
            </a:extLst>
          </p:cNvPr>
          <p:cNvSpPr/>
          <p:nvPr/>
        </p:nvSpPr>
        <p:spPr>
          <a:xfrm>
            <a:off x="1646902" y="6398052"/>
            <a:ext cx="462116" cy="408623"/>
          </a:xfrm>
          <a:prstGeom prst="roundRect">
            <a:avLst/>
          </a:prstGeom>
          <a:blipFill>
            <a:blip r:embed="rId9">
              <a:grayscl/>
              <a:extLst>
                <a:ext uri="{BEBA8EAE-BF5A-486C-A8C5-ECC9F3942E4B}">
                  <a14:imgProps xmlns:a14="http://schemas.microsoft.com/office/drawing/2010/main">
                    <a14:imgLayer r:embed="rId4">
                      <a14:imgEffect>
                        <a14:sharpenSoften amount="50000"/>
                      </a14:imgEffect>
                      <a14:imgEffect>
                        <a14:colorTemperature colorTemp="6000"/>
                      </a14:imgEffect>
                      <a14:imgEffect>
                        <a14:saturation sat="400000"/>
                      </a14:imgEffect>
                    </a14:imgLayer>
                  </a14:imgProps>
                </a:ext>
              </a:extLst>
            </a:blip>
            <a:srcRect/>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8" name="Rectangle: Rounded Corners 67">
            <a:hlinkClick r:id="rId10" action="ppaction://hlinksldjump" highlightClick="1"/>
            <a:hlinkHover r:id="" action="ppaction://noaction" highlightClick="1"/>
            <a:extLst>
              <a:ext uri="{FF2B5EF4-FFF2-40B4-BE49-F238E27FC236}">
                <a16:creationId xmlns:a16="http://schemas.microsoft.com/office/drawing/2014/main" id="{307CAC88-379B-D345-09FC-395378CB115C}"/>
              </a:ext>
            </a:extLst>
          </p:cNvPr>
          <p:cNvSpPr/>
          <p:nvPr/>
        </p:nvSpPr>
        <p:spPr>
          <a:xfrm>
            <a:off x="2349908" y="6398052"/>
            <a:ext cx="462116" cy="408623"/>
          </a:xfrm>
          <a:prstGeom prst="roundRect">
            <a:avLst/>
          </a:prstGeom>
          <a:blipFill>
            <a:blip r:embed="rId11"/>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9" name="Rectangle: Rounded Corners 68">
            <a:hlinkClick r:id="rId12" action="ppaction://hlinksldjump" highlightClick="1"/>
            <a:hlinkHover r:id="" action="ppaction://noaction" highlightClick="1"/>
            <a:extLst>
              <a:ext uri="{FF2B5EF4-FFF2-40B4-BE49-F238E27FC236}">
                <a16:creationId xmlns:a16="http://schemas.microsoft.com/office/drawing/2014/main" id="{B4903F16-9E85-A4AF-1965-C6ED4EA625E6}"/>
              </a:ext>
            </a:extLst>
          </p:cNvPr>
          <p:cNvSpPr/>
          <p:nvPr/>
        </p:nvSpPr>
        <p:spPr>
          <a:xfrm>
            <a:off x="3052914" y="6398052"/>
            <a:ext cx="462116" cy="408623"/>
          </a:xfrm>
          <a:prstGeom prst="roundRect">
            <a:avLst/>
          </a:prstGeom>
          <a:blipFill>
            <a:blip r:embed="rId13"/>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0" name="Rectangle: Rounded Corners 69">
            <a:hlinkClick r:id="rId14" action="ppaction://hlinksldjump" highlightClick="1"/>
            <a:hlinkHover r:id="" action="ppaction://noaction" highlightClick="1"/>
            <a:extLst>
              <a:ext uri="{FF2B5EF4-FFF2-40B4-BE49-F238E27FC236}">
                <a16:creationId xmlns:a16="http://schemas.microsoft.com/office/drawing/2014/main" id="{937BF7C3-ECFE-0A73-6168-97037294BC71}"/>
              </a:ext>
            </a:extLst>
          </p:cNvPr>
          <p:cNvSpPr/>
          <p:nvPr/>
        </p:nvSpPr>
        <p:spPr>
          <a:xfrm>
            <a:off x="3755920" y="6398052"/>
            <a:ext cx="462116" cy="408623"/>
          </a:xfrm>
          <a:prstGeom prst="roundRect">
            <a:avLst/>
          </a:prstGeom>
          <a:blipFill>
            <a:blip r:embed="rId15"/>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1" name="Rectangle: Rounded Corners 70">
            <a:hlinkClick r:id="rId16" action="ppaction://hlinksldjump" highlightClick="1"/>
            <a:hlinkHover r:id="" action="ppaction://noaction" highlightClick="1"/>
            <a:extLst>
              <a:ext uri="{FF2B5EF4-FFF2-40B4-BE49-F238E27FC236}">
                <a16:creationId xmlns:a16="http://schemas.microsoft.com/office/drawing/2014/main" id="{3A3C6884-FCBA-87D2-57A0-6AAD9431917E}"/>
              </a:ext>
            </a:extLst>
          </p:cNvPr>
          <p:cNvSpPr/>
          <p:nvPr/>
        </p:nvSpPr>
        <p:spPr>
          <a:xfrm>
            <a:off x="4458926" y="6398052"/>
            <a:ext cx="462116" cy="408623"/>
          </a:xfrm>
          <a:prstGeom prst="roundRect">
            <a:avLst/>
          </a:prstGeom>
          <a:blipFill>
            <a:blip r:embed="rId17"/>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2" name="Rectangle: Rounded Corners 71">
            <a:hlinkClick r:id="rId18" action="ppaction://hlinksldjump" highlightClick="1"/>
            <a:hlinkHover r:id="" action="ppaction://noaction" highlightClick="1"/>
            <a:extLst>
              <a:ext uri="{FF2B5EF4-FFF2-40B4-BE49-F238E27FC236}">
                <a16:creationId xmlns:a16="http://schemas.microsoft.com/office/drawing/2014/main" id="{0AEBEE0B-B4C7-1777-1F7A-BEC1BE539EA4}"/>
              </a:ext>
            </a:extLst>
          </p:cNvPr>
          <p:cNvSpPr/>
          <p:nvPr/>
        </p:nvSpPr>
        <p:spPr>
          <a:xfrm>
            <a:off x="5161932" y="6398052"/>
            <a:ext cx="462116" cy="408623"/>
          </a:xfrm>
          <a:prstGeom prst="roundRect">
            <a:avLst/>
          </a:prstGeom>
          <a:blipFill>
            <a:blip r:embed="rId19"/>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3" name="Rectangle: Rounded Corners 72">
            <a:hlinkClick r:id="rId20" action="ppaction://hlinksldjump" highlightClick="1"/>
            <a:hlinkHover r:id="" action="ppaction://noaction" highlightClick="1"/>
            <a:extLst>
              <a:ext uri="{FF2B5EF4-FFF2-40B4-BE49-F238E27FC236}">
                <a16:creationId xmlns:a16="http://schemas.microsoft.com/office/drawing/2014/main" id="{07157A4A-6163-3A3A-B1F1-6E2A8F225A20}"/>
              </a:ext>
            </a:extLst>
          </p:cNvPr>
          <p:cNvSpPr/>
          <p:nvPr/>
        </p:nvSpPr>
        <p:spPr>
          <a:xfrm>
            <a:off x="5864938" y="6398052"/>
            <a:ext cx="462116" cy="408623"/>
          </a:xfrm>
          <a:prstGeom prst="roundRect">
            <a:avLst/>
          </a:prstGeom>
          <a:blipFill>
            <a:blip r:embed="rId21"/>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4" name="Rectangle: Rounded Corners 73">
            <a:hlinkClick r:id="rId22" action="ppaction://hlinksldjump" highlightClick="1"/>
            <a:hlinkHover r:id="" action="ppaction://noaction" highlightClick="1"/>
            <a:extLst>
              <a:ext uri="{FF2B5EF4-FFF2-40B4-BE49-F238E27FC236}">
                <a16:creationId xmlns:a16="http://schemas.microsoft.com/office/drawing/2014/main" id="{75590711-4A04-2690-A822-515B8E3926AF}"/>
              </a:ext>
            </a:extLst>
          </p:cNvPr>
          <p:cNvSpPr/>
          <p:nvPr/>
        </p:nvSpPr>
        <p:spPr>
          <a:xfrm>
            <a:off x="6567944" y="6398052"/>
            <a:ext cx="462116" cy="408623"/>
          </a:xfrm>
          <a:prstGeom prst="roundRect">
            <a:avLst/>
          </a:prstGeom>
          <a:blipFill>
            <a:blip r:embed="rId23"/>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5" name="Rectangle: Rounded Corners 74">
            <a:hlinkClick r:id="rId24" action="ppaction://hlinksldjump" highlightClick="1"/>
            <a:hlinkHover r:id="" action="ppaction://noaction" highlightClick="1"/>
            <a:extLst>
              <a:ext uri="{FF2B5EF4-FFF2-40B4-BE49-F238E27FC236}">
                <a16:creationId xmlns:a16="http://schemas.microsoft.com/office/drawing/2014/main" id="{09209180-8B21-5BB6-C2DA-69F4A263AF19}"/>
              </a:ext>
            </a:extLst>
          </p:cNvPr>
          <p:cNvSpPr/>
          <p:nvPr/>
        </p:nvSpPr>
        <p:spPr>
          <a:xfrm>
            <a:off x="7270950" y="6398052"/>
            <a:ext cx="462116" cy="408623"/>
          </a:xfrm>
          <a:prstGeom prst="roundRect">
            <a:avLst/>
          </a:prstGeom>
          <a:blipFill>
            <a:blip r:embed="rId25"/>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6" name="Rectangle: Rounded Corners 75">
            <a:hlinkClick r:id="rId26" action="ppaction://hlinksldjump" highlightClick="1"/>
            <a:hlinkHover r:id="" action="ppaction://noaction" highlightClick="1"/>
            <a:extLst>
              <a:ext uri="{FF2B5EF4-FFF2-40B4-BE49-F238E27FC236}">
                <a16:creationId xmlns:a16="http://schemas.microsoft.com/office/drawing/2014/main" id="{E219CC0A-C623-5822-0C56-452D0F10D419}"/>
              </a:ext>
            </a:extLst>
          </p:cNvPr>
          <p:cNvSpPr/>
          <p:nvPr/>
        </p:nvSpPr>
        <p:spPr>
          <a:xfrm>
            <a:off x="7973956" y="6398052"/>
            <a:ext cx="462116" cy="408623"/>
          </a:xfrm>
          <a:prstGeom prst="roundRect">
            <a:avLst/>
          </a:prstGeom>
          <a:blipFill>
            <a:blip r:embed="rId27"/>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7" name="Rectangle: Rounded Corners 76">
            <a:hlinkClick r:id="rId28" action="ppaction://hlinksldjump" highlightClick="1"/>
            <a:hlinkHover r:id="" action="ppaction://noaction" highlightClick="1"/>
            <a:extLst>
              <a:ext uri="{FF2B5EF4-FFF2-40B4-BE49-F238E27FC236}">
                <a16:creationId xmlns:a16="http://schemas.microsoft.com/office/drawing/2014/main" id="{9A265763-4FF5-1573-0CEA-CE2D697C1A24}"/>
              </a:ext>
            </a:extLst>
          </p:cNvPr>
          <p:cNvSpPr/>
          <p:nvPr/>
        </p:nvSpPr>
        <p:spPr>
          <a:xfrm>
            <a:off x="8676962" y="6398052"/>
            <a:ext cx="462116" cy="408623"/>
          </a:xfrm>
          <a:prstGeom prst="roundRect">
            <a:avLst/>
          </a:prstGeom>
          <a:blipFill>
            <a:blip r:embed="rId29"/>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8" name="Rectangle: Rounded Corners 77">
            <a:hlinkClick r:id="rId30" action="ppaction://hlinksldjump" highlightClick="1"/>
            <a:hlinkHover r:id="" action="ppaction://noaction" highlightClick="1"/>
            <a:extLst>
              <a:ext uri="{FF2B5EF4-FFF2-40B4-BE49-F238E27FC236}">
                <a16:creationId xmlns:a16="http://schemas.microsoft.com/office/drawing/2014/main" id="{477636DF-B33E-C585-829E-C8CDF6331320}"/>
              </a:ext>
            </a:extLst>
          </p:cNvPr>
          <p:cNvSpPr/>
          <p:nvPr/>
        </p:nvSpPr>
        <p:spPr>
          <a:xfrm>
            <a:off x="9379968" y="6398052"/>
            <a:ext cx="462116" cy="408623"/>
          </a:xfrm>
          <a:prstGeom prst="roundRect">
            <a:avLst/>
          </a:prstGeom>
          <a:blipFill>
            <a:blip r:embed="rId31"/>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9" name="Rectangle: Rounded Corners 78">
            <a:hlinkClick r:id="rId32" action="ppaction://hlinksldjump" highlightClick="1"/>
            <a:hlinkHover r:id="" action="ppaction://noaction" highlightClick="1"/>
            <a:extLst>
              <a:ext uri="{FF2B5EF4-FFF2-40B4-BE49-F238E27FC236}">
                <a16:creationId xmlns:a16="http://schemas.microsoft.com/office/drawing/2014/main" id="{1CD6DBE3-2EF6-64F2-1DA3-585A543EBBFD}"/>
              </a:ext>
            </a:extLst>
          </p:cNvPr>
          <p:cNvSpPr/>
          <p:nvPr/>
        </p:nvSpPr>
        <p:spPr>
          <a:xfrm>
            <a:off x="10082974" y="6398052"/>
            <a:ext cx="462116" cy="408623"/>
          </a:xfrm>
          <a:prstGeom prst="roundRect">
            <a:avLst/>
          </a:prstGeom>
          <a:blipFill>
            <a:blip r:embed="rId33"/>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80" name="Rectangle: Rounded Corners 79">
            <a:hlinkClick r:id="rId34" action="ppaction://hlinksldjump" highlightClick="1"/>
            <a:hlinkHover r:id="" action="ppaction://noaction" highlightClick="1"/>
            <a:extLst>
              <a:ext uri="{FF2B5EF4-FFF2-40B4-BE49-F238E27FC236}">
                <a16:creationId xmlns:a16="http://schemas.microsoft.com/office/drawing/2014/main" id="{4A59094B-2A56-9B56-D4AA-F586BAF59288}"/>
              </a:ext>
            </a:extLst>
          </p:cNvPr>
          <p:cNvSpPr/>
          <p:nvPr/>
        </p:nvSpPr>
        <p:spPr>
          <a:xfrm>
            <a:off x="10785980" y="6398052"/>
            <a:ext cx="462116" cy="408623"/>
          </a:xfrm>
          <a:prstGeom prst="roundRect">
            <a:avLst/>
          </a:prstGeom>
          <a:blipFill>
            <a:blip r:embed="rId35"/>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81" name="Rectangle: Rounded Corners 80">
            <a:hlinkClick r:id="rId36" action="ppaction://hlinksldjump" highlightClick="1"/>
            <a:hlinkHover r:id="" action="ppaction://noaction" highlightClick="1"/>
            <a:extLst>
              <a:ext uri="{FF2B5EF4-FFF2-40B4-BE49-F238E27FC236}">
                <a16:creationId xmlns:a16="http://schemas.microsoft.com/office/drawing/2014/main" id="{85B7B765-6809-F7CA-DF47-143AD2751C5D}"/>
              </a:ext>
            </a:extLst>
          </p:cNvPr>
          <p:cNvSpPr/>
          <p:nvPr/>
        </p:nvSpPr>
        <p:spPr>
          <a:xfrm>
            <a:off x="11488986" y="6398052"/>
            <a:ext cx="462116" cy="408623"/>
          </a:xfrm>
          <a:prstGeom prst="roundRect">
            <a:avLst/>
          </a:prstGeom>
          <a:blipFill>
            <a:blip r:embed="rId37"/>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Tree>
    <p:extLst>
      <p:ext uri="{BB962C8B-B14F-4D97-AF65-F5344CB8AC3E}">
        <p14:creationId xmlns:p14="http://schemas.microsoft.com/office/powerpoint/2010/main" val="1765354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2AA437A1-7E68-E157-E33C-FC1B3E0654F1}"/>
              </a:ext>
            </a:extLst>
          </p:cNvPr>
          <p:cNvSpPr/>
          <p:nvPr/>
        </p:nvSpPr>
        <p:spPr>
          <a:xfrm>
            <a:off x="-579120" y="6341806"/>
            <a:ext cx="20452080" cy="516194"/>
          </a:xfrm>
          <a:custGeom>
            <a:avLst/>
            <a:gdLst>
              <a:gd name="connsiteX0" fmla="*/ 0 w 12192000"/>
              <a:gd name="connsiteY0" fmla="*/ 0 h 516194"/>
              <a:gd name="connsiteX1" fmla="*/ 1816493 w 12192000"/>
              <a:gd name="connsiteY1" fmla="*/ 0 h 516194"/>
              <a:gd name="connsiteX2" fmla="*/ 1839266 w 12192000"/>
              <a:gd name="connsiteY2" fmla="*/ 34573 h 516194"/>
              <a:gd name="connsiteX3" fmla="*/ 1840013 w 12192000"/>
              <a:gd name="connsiteY3" fmla="*/ 34676 h 516194"/>
              <a:gd name="connsiteX4" fmla="*/ 1847311 w 12192000"/>
              <a:gd name="connsiteY4" fmla="*/ 45502 h 516194"/>
              <a:gd name="connsiteX5" fmla="*/ 1873251 w 12192000"/>
              <a:gd name="connsiteY5" fmla="*/ 56246 h 516194"/>
              <a:gd name="connsiteX6" fmla="*/ 1907053 w 12192000"/>
              <a:gd name="connsiteY6" fmla="*/ 33841 h 516194"/>
              <a:gd name="connsiteX7" fmla="*/ 1907412 w 12192000"/>
              <a:gd name="connsiteY7" fmla="*/ 32683 h 516194"/>
              <a:gd name="connsiteX8" fmla="*/ 1908230 w 12192000"/>
              <a:gd name="connsiteY8" fmla="*/ 32847 h 516194"/>
              <a:gd name="connsiteX9" fmla="*/ 1908262 w 12192000"/>
              <a:gd name="connsiteY9" fmla="*/ 33016 h 516194"/>
              <a:gd name="connsiteX10" fmla="*/ 1930009 w 12192000"/>
              <a:gd name="connsiteY10" fmla="*/ 0 h 516194"/>
              <a:gd name="connsiteX11" fmla="*/ 12192000 w 12192000"/>
              <a:gd name="connsiteY11" fmla="*/ 0 h 516194"/>
              <a:gd name="connsiteX12" fmla="*/ 12192000 w 12192000"/>
              <a:gd name="connsiteY12" fmla="*/ 516194 h 516194"/>
              <a:gd name="connsiteX13" fmla="*/ 0 w 12192000"/>
              <a:gd name="connsiteY13" fmla="*/ 516194 h 51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16194">
                <a:moveTo>
                  <a:pt x="0" y="0"/>
                </a:moveTo>
                <a:lnTo>
                  <a:pt x="1816493" y="0"/>
                </a:lnTo>
                <a:lnTo>
                  <a:pt x="1839266" y="34573"/>
                </a:lnTo>
                <a:lnTo>
                  <a:pt x="1840013" y="34676"/>
                </a:lnTo>
                <a:lnTo>
                  <a:pt x="1847311" y="45502"/>
                </a:lnTo>
                <a:cubicBezTo>
                  <a:pt x="1853950" y="52140"/>
                  <a:pt x="1863121" y="56246"/>
                  <a:pt x="1873251" y="56246"/>
                </a:cubicBezTo>
                <a:cubicBezTo>
                  <a:pt x="1888446" y="56246"/>
                  <a:pt x="1901484" y="47008"/>
                  <a:pt x="1907053" y="33841"/>
                </a:cubicBezTo>
                <a:lnTo>
                  <a:pt x="1907412" y="32683"/>
                </a:lnTo>
                <a:lnTo>
                  <a:pt x="1908230" y="32847"/>
                </a:lnTo>
                <a:lnTo>
                  <a:pt x="1908262" y="33016"/>
                </a:lnTo>
                <a:lnTo>
                  <a:pt x="1930009" y="0"/>
                </a:lnTo>
                <a:lnTo>
                  <a:pt x="12192000" y="0"/>
                </a:lnTo>
                <a:lnTo>
                  <a:pt x="12192000" y="516194"/>
                </a:lnTo>
                <a:lnTo>
                  <a:pt x="0" y="516194"/>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7" name="Rectangle 26">
            <a:hlinkClick r:id="rId2" action="ppaction://hlinksldjump" highlightClick="1"/>
            <a:extLst>
              <a:ext uri="{FF2B5EF4-FFF2-40B4-BE49-F238E27FC236}">
                <a16:creationId xmlns:a16="http://schemas.microsoft.com/office/drawing/2014/main" id="{92BAA265-7EC3-0CFE-41D5-B083EE844032}"/>
              </a:ext>
            </a:extLst>
          </p:cNvPr>
          <p:cNvSpPr/>
          <p:nvPr/>
        </p:nvSpPr>
        <p:spPr>
          <a:xfrm>
            <a:off x="429083" y="645226"/>
            <a:ext cx="2783680" cy="529610"/>
          </a:xfrm>
          <a:prstGeom prst="rect">
            <a:avLst/>
          </a:prstGeom>
          <a:solidFill>
            <a:schemeClr val="tx2">
              <a:lumMod val="60000"/>
              <a:lumOff val="40000"/>
            </a:schemeClr>
          </a:solidFill>
          <a:ln>
            <a:noFill/>
          </a:ln>
          <a:effectLst>
            <a:glow rad="63500">
              <a:schemeClr val="accent5">
                <a:satMod val="175000"/>
                <a:alpha val="40000"/>
              </a:schemeClr>
            </a:glow>
            <a:outerShdw blurRad="190500" dist="228600" dir="2700000" algn="ctr">
              <a:srgbClr val="000000">
                <a:alpha val="3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a:t>
            </a:r>
          </a:p>
        </p:txBody>
      </p:sp>
      <p:sp>
        <p:nvSpPr>
          <p:cNvPr id="28" name="Rectangle 27">
            <a:hlinkClick r:id="rId3" action="ppaction://hlinksldjump" highlightClick="1"/>
            <a:extLst>
              <a:ext uri="{FF2B5EF4-FFF2-40B4-BE49-F238E27FC236}">
                <a16:creationId xmlns:a16="http://schemas.microsoft.com/office/drawing/2014/main" id="{A826C01A-7B1F-2227-DFD8-8EDCF79B82CD}"/>
              </a:ext>
            </a:extLst>
          </p:cNvPr>
          <p:cNvSpPr/>
          <p:nvPr/>
        </p:nvSpPr>
        <p:spPr>
          <a:xfrm>
            <a:off x="3176389"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train_transactions</a:t>
            </a:r>
            <a:endParaRPr lang="en-US" dirty="0"/>
          </a:p>
        </p:txBody>
      </p:sp>
      <p:sp>
        <p:nvSpPr>
          <p:cNvPr id="29" name="Rectangle 28">
            <a:hlinkClick r:id="rId4" action="ppaction://hlinksldjump" highlightClick="1"/>
            <a:extLst>
              <a:ext uri="{FF2B5EF4-FFF2-40B4-BE49-F238E27FC236}">
                <a16:creationId xmlns:a16="http://schemas.microsoft.com/office/drawing/2014/main" id="{4552B233-BCD4-4A88-1988-5F3D6CF12E2F}"/>
              </a:ext>
            </a:extLst>
          </p:cNvPr>
          <p:cNvSpPr/>
          <p:nvPr/>
        </p:nvSpPr>
        <p:spPr>
          <a:xfrm>
            <a:off x="5855068"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item_details</a:t>
            </a:r>
            <a:endParaRPr lang="en-US" dirty="0"/>
          </a:p>
        </p:txBody>
      </p:sp>
      <p:sp>
        <p:nvSpPr>
          <p:cNvPr id="30" name="Rectangle 29">
            <a:hlinkClick r:id="rId5" action="ppaction://hlinksldjump" highlightClick="1"/>
            <a:extLst>
              <a:ext uri="{FF2B5EF4-FFF2-40B4-BE49-F238E27FC236}">
                <a16:creationId xmlns:a16="http://schemas.microsoft.com/office/drawing/2014/main" id="{567F8BA6-6221-BB95-9FA8-DC4977223D10}"/>
              </a:ext>
            </a:extLst>
          </p:cNvPr>
          <p:cNvSpPr/>
          <p:nvPr/>
        </p:nvSpPr>
        <p:spPr>
          <a:xfrm>
            <a:off x="8525631"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location_details</a:t>
            </a:r>
            <a:endParaRPr lang="en-US" dirty="0"/>
          </a:p>
        </p:txBody>
      </p:sp>
      <p:cxnSp>
        <p:nvCxnSpPr>
          <p:cNvPr id="31" name="Straight Connector 30">
            <a:extLst>
              <a:ext uri="{FF2B5EF4-FFF2-40B4-BE49-F238E27FC236}">
                <a16:creationId xmlns:a16="http://schemas.microsoft.com/office/drawing/2014/main" id="{E3729B22-95E1-C8A6-9E18-D86151C79701}"/>
              </a:ext>
            </a:extLst>
          </p:cNvPr>
          <p:cNvCxnSpPr/>
          <p:nvPr/>
        </p:nvCxnSpPr>
        <p:spPr>
          <a:xfrm>
            <a:off x="429083" y="1249680"/>
            <a:ext cx="2747306"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60A79F13-714C-1E7C-AD9C-C8E88431311C}"/>
              </a:ext>
            </a:extLst>
          </p:cNvPr>
          <p:cNvSpPr txBox="1">
            <a:spLocks/>
          </p:cNvSpPr>
          <p:nvPr/>
        </p:nvSpPr>
        <p:spPr>
          <a:xfrm>
            <a:off x="0" y="0"/>
            <a:ext cx="4056993" cy="51619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latin typeface="Arial Rounded MT Bold" panose="020F0704030504030204" pitchFamily="34" charset="0"/>
              </a:rPr>
              <a:t>Data</a:t>
            </a:r>
          </a:p>
        </p:txBody>
      </p:sp>
      <p:sp>
        <p:nvSpPr>
          <p:cNvPr id="33" name="Rectangle: Rounded Corners 32">
            <a:hlinkClick r:id="rId2" action="ppaction://hlinksldjump" highlightClick="1"/>
            <a:hlinkHover r:id="" action="ppaction://noaction" highlightClick="1"/>
            <a:extLst>
              <a:ext uri="{FF2B5EF4-FFF2-40B4-BE49-F238E27FC236}">
                <a16:creationId xmlns:a16="http://schemas.microsoft.com/office/drawing/2014/main" id="{5A4FB327-8969-38ED-B0C3-E51A95E66886}"/>
              </a:ext>
            </a:extLst>
          </p:cNvPr>
          <p:cNvSpPr/>
          <p:nvPr/>
        </p:nvSpPr>
        <p:spPr>
          <a:xfrm>
            <a:off x="1119645" y="93333"/>
            <a:ext cx="294291" cy="356245"/>
          </a:xfrm>
          <a:prstGeom prst="roundRect">
            <a:avLst/>
          </a:prstGeom>
          <a:blipFill>
            <a:blip r:embed="rId6"/>
            <a:srcRect/>
            <a:stretch>
              <a:fillRect l="-66236" t="-42520" r="-53754" b="-45965"/>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IN"/>
          </a:p>
        </p:txBody>
      </p:sp>
      <p:sp>
        <p:nvSpPr>
          <p:cNvPr id="34" name="Content Placeholder 30">
            <a:extLst>
              <a:ext uri="{FF2B5EF4-FFF2-40B4-BE49-F238E27FC236}">
                <a16:creationId xmlns:a16="http://schemas.microsoft.com/office/drawing/2014/main" id="{4F61811E-3C29-4BF8-7CFF-07E07B0F6DDA}"/>
              </a:ext>
            </a:extLst>
          </p:cNvPr>
          <p:cNvSpPr txBox="1">
            <a:spLocks/>
          </p:cNvSpPr>
          <p:nvPr/>
        </p:nvSpPr>
        <p:spPr>
          <a:xfrm>
            <a:off x="4629178" y="1556116"/>
            <a:ext cx="4009570" cy="249095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On which day sale happened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Location of sale dispatch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Ids of the sold items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Unit sales from x location on y date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Whether an item is on promotion or not</a:t>
            </a:r>
          </a:p>
        </p:txBody>
      </p:sp>
      <p:graphicFrame>
        <p:nvGraphicFramePr>
          <p:cNvPr id="35" name="Table 35">
            <a:extLst>
              <a:ext uri="{FF2B5EF4-FFF2-40B4-BE49-F238E27FC236}">
                <a16:creationId xmlns:a16="http://schemas.microsoft.com/office/drawing/2014/main" id="{55078ECD-F1D4-3C59-A488-90E3F6EFC723}"/>
              </a:ext>
            </a:extLst>
          </p:cNvPr>
          <p:cNvGraphicFramePr>
            <a:graphicFrameLocks noGrp="1"/>
          </p:cNvGraphicFramePr>
          <p:nvPr/>
        </p:nvGraphicFramePr>
        <p:xfrm>
          <a:off x="453368" y="1303867"/>
          <a:ext cx="4129142" cy="2743200"/>
        </p:xfrm>
        <a:graphic>
          <a:graphicData uri="http://schemas.openxmlformats.org/drawingml/2006/table">
            <a:tbl>
              <a:tblPr firstRow="1" bandRow="1">
                <a:tableStyleId>{5C22544A-7EE6-4342-B048-85BDC9FD1C3A}</a:tableStyleId>
              </a:tblPr>
              <a:tblGrid>
                <a:gridCol w="1932480">
                  <a:extLst>
                    <a:ext uri="{9D8B030D-6E8A-4147-A177-3AD203B41FA5}">
                      <a16:colId xmlns:a16="http://schemas.microsoft.com/office/drawing/2014/main" val="2934272649"/>
                    </a:ext>
                  </a:extLst>
                </a:gridCol>
                <a:gridCol w="2196662">
                  <a:extLst>
                    <a:ext uri="{9D8B030D-6E8A-4147-A177-3AD203B41FA5}">
                      <a16:colId xmlns:a16="http://schemas.microsoft.com/office/drawing/2014/main" val="2794893115"/>
                    </a:ext>
                  </a:extLst>
                </a:gridCol>
              </a:tblGrid>
              <a:tr h="3992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train.csv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Data type</a:t>
                      </a:r>
                    </a:p>
                  </a:txBody>
                  <a:tcPr/>
                </a:tc>
                <a:extLst>
                  <a:ext uri="{0D108BD9-81ED-4DB2-BD59-A6C34878D82A}">
                    <a16:rowId xmlns:a16="http://schemas.microsoft.com/office/drawing/2014/main" val="1436165736"/>
                  </a:ext>
                </a:extLst>
              </a:tr>
              <a:tr h="3992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cap="none" normalizeH="0" baseline="0" dirty="0">
                          <a:ln>
                            <a:noFill/>
                          </a:ln>
                          <a:solidFill>
                            <a:schemeClr val="tx1"/>
                          </a:solidFill>
                          <a:effectLst/>
                          <a:latin typeface="var(--jp-code-font-family)"/>
                        </a:rPr>
                        <a:t>date</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datetime64[ns] </a:t>
                      </a:r>
                      <a:endParaRPr lang="en-IN" sz="2400" dirty="0"/>
                    </a:p>
                  </a:txBody>
                  <a:tcPr/>
                </a:tc>
                <a:extLst>
                  <a:ext uri="{0D108BD9-81ED-4DB2-BD59-A6C34878D82A}">
                    <a16:rowId xmlns:a16="http://schemas.microsoft.com/office/drawing/2014/main" val="2863843708"/>
                  </a:ext>
                </a:extLst>
              </a:tr>
              <a:tr h="3992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cap="none" normalizeH="0" baseline="0" dirty="0" err="1">
                          <a:ln>
                            <a:noFill/>
                          </a:ln>
                          <a:solidFill>
                            <a:schemeClr val="tx1"/>
                          </a:solidFill>
                          <a:effectLst/>
                          <a:latin typeface="var(--jp-code-font-family)"/>
                        </a:rPr>
                        <a:t>locationId</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category</a:t>
                      </a:r>
                      <a:endParaRPr lang="en-IN" sz="2400" dirty="0"/>
                    </a:p>
                  </a:txBody>
                  <a:tcPr/>
                </a:tc>
                <a:extLst>
                  <a:ext uri="{0D108BD9-81ED-4DB2-BD59-A6C34878D82A}">
                    <a16:rowId xmlns:a16="http://schemas.microsoft.com/office/drawing/2014/main" val="1154501093"/>
                  </a:ext>
                </a:extLst>
              </a:tr>
              <a:tr h="3992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cap="none" normalizeH="0" baseline="0" dirty="0" err="1">
                          <a:ln>
                            <a:noFill/>
                          </a:ln>
                          <a:solidFill>
                            <a:schemeClr val="tx1"/>
                          </a:solidFill>
                          <a:effectLst/>
                          <a:latin typeface="var(--jp-code-font-family)"/>
                        </a:rPr>
                        <a:t>item_id</a:t>
                      </a:r>
                      <a:r>
                        <a:rPr kumimoji="0" lang="en-US" altLang="en-US" sz="2400" b="0" i="0" u="none" strike="noStrike" cap="none" normalizeH="0" baseline="0" dirty="0">
                          <a:ln>
                            <a:noFill/>
                          </a:ln>
                          <a:solidFill>
                            <a:schemeClr val="tx1"/>
                          </a:solidFill>
                          <a:effectLst/>
                          <a:latin typeface="var(--jp-code-font-family)"/>
                        </a:rPr>
                        <a:t> </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category</a:t>
                      </a:r>
                      <a:endParaRPr lang="en-IN" sz="2400" dirty="0"/>
                    </a:p>
                  </a:txBody>
                  <a:tcPr/>
                </a:tc>
                <a:extLst>
                  <a:ext uri="{0D108BD9-81ED-4DB2-BD59-A6C34878D82A}">
                    <a16:rowId xmlns:a16="http://schemas.microsoft.com/office/drawing/2014/main" val="2454379664"/>
                  </a:ext>
                </a:extLst>
              </a:tr>
              <a:tr h="399296">
                <a:tc>
                  <a:txBody>
                    <a:bodyPr/>
                    <a:lstStyle/>
                    <a:p>
                      <a:pPr algn="ctr"/>
                      <a:r>
                        <a:rPr kumimoji="0" lang="en-US" altLang="en-US" sz="2400" b="0" i="0" u="none" strike="noStrike" cap="none" normalizeH="0" baseline="0" dirty="0" err="1">
                          <a:ln>
                            <a:noFill/>
                          </a:ln>
                          <a:solidFill>
                            <a:schemeClr val="tx1"/>
                          </a:solidFill>
                          <a:effectLst/>
                          <a:latin typeface="var(--jp-code-font-family)"/>
                        </a:rPr>
                        <a:t>unit_sales</a:t>
                      </a:r>
                      <a:r>
                        <a:rPr kumimoji="0" lang="en-US" altLang="en-US" sz="2400" b="0" i="0" u="none" strike="noStrike" cap="none" normalizeH="0" baseline="0" dirty="0">
                          <a:ln>
                            <a:noFill/>
                          </a:ln>
                          <a:solidFill>
                            <a:schemeClr val="tx1"/>
                          </a:solidFill>
                          <a:effectLst/>
                          <a:latin typeface="var(--jp-code-font-family)"/>
                        </a:rPr>
                        <a:t> </a:t>
                      </a:r>
                      <a:endParaRPr lang="en-IN" sz="2400" dirty="0"/>
                    </a:p>
                  </a:txBody>
                  <a:tcPr/>
                </a:tc>
                <a:tc>
                  <a:txBody>
                    <a:bodyPr/>
                    <a:lstStyle/>
                    <a:p>
                      <a:pPr algn="ctr"/>
                      <a:r>
                        <a:rPr lang="en-US" sz="2400" dirty="0"/>
                        <a:t>float32</a:t>
                      </a:r>
                      <a:endParaRPr lang="en-IN" sz="2400" dirty="0"/>
                    </a:p>
                  </a:txBody>
                  <a:tcPr/>
                </a:tc>
                <a:extLst>
                  <a:ext uri="{0D108BD9-81ED-4DB2-BD59-A6C34878D82A}">
                    <a16:rowId xmlns:a16="http://schemas.microsoft.com/office/drawing/2014/main" val="303628418"/>
                  </a:ext>
                </a:extLst>
              </a:tr>
              <a:tr h="399296">
                <a:tc>
                  <a:txBody>
                    <a:bodyPr/>
                    <a:lstStyle/>
                    <a:p>
                      <a:pPr algn="ctr"/>
                      <a:r>
                        <a:rPr lang="en-IN" sz="2400" dirty="0" err="1"/>
                        <a:t>Onpromotion</a:t>
                      </a:r>
                      <a:endParaRPr lang="en-IN" sz="2400" dirty="0"/>
                    </a:p>
                  </a:txBody>
                  <a:tcPr/>
                </a:tc>
                <a:tc>
                  <a:txBody>
                    <a:bodyPr/>
                    <a:lstStyle/>
                    <a:p>
                      <a:pPr algn="ctr"/>
                      <a:r>
                        <a:rPr lang="en-US" sz="2400" dirty="0"/>
                        <a:t>category</a:t>
                      </a:r>
                      <a:endParaRPr lang="en-IN" sz="2400" dirty="0"/>
                    </a:p>
                  </a:txBody>
                  <a:tcPr/>
                </a:tc>
                <a:extLst>
                  <a:ext uri="{0D108BD9-81ED-4DB2-BD59-A6C34878D82A}">
                    <a16:rowId xmlns:a16="http://schemas.microsoft.com/office/drawing/2014/main" val="4204479468"/>
                  </a:ext>
                </a:extLst>
              </a:tr>
            </a:tbl>
          </a:graphicData>
        </a:graphic>
      </p:graphicFrame>
      <p:sp>
        <p:nvSpPr>
          <p:cNvPr id="88" name="Rectangle: Rounded Corners 87">
            <a:hlinkClick r:id="rId7" action="ppaction://hlinksldjump" highlightClick="1"/>
            <a:hlinkHover r:id="" action="ppaction://noaction" highlightClick="1"/>
            <a:extLst>
              <a:ext uri="{FF2B5EF4-FFF2-40B4-BE49-F238E27FC236}">
                <a16:creationId xmlns:a16="http://schemas.microsoft.com/office/drawing/2014/main" id="{E896AD39-9EAB-44D2-BE19-374CF09FDFE0}"/>
              </a:ext>
            </a:extLst>
          </p:cNvPr>
          <p:cNvSpPr/>
          <p:nvPr/>
        </p:nvSpPr>
        <p:spPr>
          <a:xfrm>
            <a:off x="240890" y="6398052"/>
            <a:ext cx="462116" cy="408623"/>
          </a:xfrm>
          <a:prstGeom prst="roundRect">
            <a:avLst/>
          </a:prstGeom>
          <a:blipFill>
            <a:blip r:embed="rId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89" name="Rectangle: Rounded Corners 88">
            <a:hlinkClick r:id="rId9" action="ppaction://hlinksldjump" highlightClick="1"/>
            <a:hlinkHover r:id="" action="ppaction://noaction" highlightClick="1"/>
            <a:extLst>
              <a:ext uri="{FF2B5EF4-FFF2-40B4-BE49-F238E27FC236}">
                <a16:creationId xmlns:a16="http://schemas.microsoft.com/office/drawing/2014/main" id="{668E292D-6589-C608-80D3-6807F7288658}"/>
              </a:ext>
            </a:extLst>
          </p:cNvPr>
          <p:cNvSpPr/>
          <p:nvPr/>
        </p:nvSpPr>
        <p:spPr>
          <a:xfrm>
            <a:off x="943896" y="6398052"/>
            <a:ext cx="462116" cy="408623"/>
          </a:xfrm>
          <a:prstGeom prst="roundRect">
            <a:avLst/>
          </a:prstGeom>
          <a:blipFill>
            <a:blip r:embed="rId1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dirty="0"/>
          </a:p>
        </p:txBody>
      </p:sp>
      <p:sp>
        <p:nvSpPr>
          <p:cNvPr id="90" name="Rectangle: Rounded Corners 89">
            <a:hlinkClick r:id="rId11" action="ppaction://hlinksldjump" highlightClick="1"/>
            <a:hlinkHover r:id="" action="ppaction://noaction" highlightClick="1"/>
            <a:extLst>
              <a:ext uri="{FF2B5EF4-FFF2-40B4-BE49-F238E27FC236}">
                <a16:creationId xmlns:a16="http://schemas.microsoft.com/office/drawing/2014/main" id="{700EF6BE-64AF-CEC7-F047-2288621B30DC}"/>
              </a:ext>
            </a:extLst>
          </p:cNvPr>
          <p:cNvSpPr/>
          <p:nvPr/>
        </p:nvSpPr>
        <p:spPr>
          <a:xfrm>
            <a:off x="1646902" y="6398052"/>
            <a:ext cx="462116" cy="408623"/>
          </a:xfrm>
          <a:prstGeom prst="roundRect">
            <a:avLst/>
          </a:prstGeom>
          <a:blipFill>
            <a:blip r:embed="rId12">
              <a:grayscl/>
              <a:extLst>
                <a:ext uri="{BEBA8EAE-BF5A-486C-A8C5-ECC9F3942E4B}">
                  <a14:imgProps xmlns:a14="http://schemas.microsoft.com/office/drawing/2010/main">
                    <a14:imgLayer r:embed="rId13">
                      <a14:imgEffect>
                        <a14:sharpenSoften amount="50000"/>
                      </a14:imgEffect>
                      <a14:imgEffect>
                        <a14:colorTemperature colorTemp="6000"/>
                      </a14:imgEffect>
                      <a14:imgEffect>
                        <a14:saturation sat="400000"/>
                      </a14:imgEffect>
                    </a14:imgLayer>
                  </a14:imgProps>
                </a:ext>
              </a:extLst>
            </a:blip>
            <a:srcRect/>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91" name="Rectangle: Rounded Corners 90">
            <a:hlinkClick r:id="rId2" action="ppaction://hlinksldjump" highlightClick="1"/>
            <a:hlinkHover r:id="" action="ppaction://noaction" highlightClick="1"/>
            <a:extLst>
              <a:ext uri="{FF2B5EF4-FFF2-40B4-BE49-F238E27FC236}">
                <a16:creationId xmlns:a16="http://schemas.microsoft.com/office/drawing/2014/main" id="{58B592D7-268C-B68C-F9FF-471D120CF42F}"/>
              </a:ext>
            </a:extLst>
          </p:cNvPr>
          <p:cNvSpPr/>
          <p:nvPr/>
        </p:nvSpPr>
        <p:spPr>
          <a:xfrm>
            <a:off x="2349908" y="6398052"/>
            <a:ext cx="462116" cy="408623"/>
          </a:xfrm>
          <a:prstGeom prst="roundRect">
            <a:avLst/>
          </a:prstGeom>
          <a:blipFill>
            <a:blip r:embed="rId1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92" name="Rectangle: Rounded Corners 91">
            <a:hlinkClick r:id="rId15" action="ppaction://hlinksldjump" highlightClick="1"/>
            <a:hlinkHover r:id="" action="ppaction://noaction" highlightClick="1"/>
            <a:extLst>
              <a:ext uri="{FF2B5EF4-FFF2-40B4-BE49-F238E27FC236}">
                <a16:creationId xmlns:a16="http://schemas.microsoft.com/office/drawing/2014/main" id="{634876C0-9C74-8182-5A7F-3052158EF686}"/>
              </a:ext>
            </a:extLst>
          </p:cNvPr>
          <p:cNvSpPr/>
          <p:nvPr/>
        </p:nvSpPr>
        <p:spPr>
          <a:xfrm>
            <a:off x="3052914" y="6398052"/>
            <a:ext cx="462116" cy="408623"/>
          </a:xfrm>
          <a:prstGeom prst="roundRect">
            <a:avLst/>
          </a:prstGeom>
          <a:blipFill>
            <a:blip r:embed="rId1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93" name="Rectangle: Rounded Corners 92">
            <a:hlinkClick r:id="rId17" action="ppaction://hlinksldjump" highlightClick="1"/>
            <a:hlinkHover r:id="" action="ppaction://noaction" highlightClick="1"/>
            <a:extLst>
              <a:ext uri="{FF2B5EF4-FFF2-40B4-BE49-F238E27FC236}">
                <a16:creationId xmlns:a16="http://schemas.microsoft.com/office/drawing/2014/main" id="{42BB9D24-357C-BD0B-F982-453007F999C5}"/>
              </a:ext>
            </a:extLst>
          </p:cNvPr>
          <p:cNvSpPr/>
          <p:nvPr/>
        </p:nvSpPr>
        <p:spPr>
          <a:xfrm>
            <a:off x="3755920" y="6398052"/>
            <a:ext cx="462116" cy="408623"/>
          </a:xfrm>
          <a:prstGeom prst="roundRect">
            <a:avLst/>
          </a:prstGeom>
          <a:blipFill>
            <a:blip r:embed="rId1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94" name="Rectangle: Rounded Corners 93">
            <a:hlinkClick r:id="rId19" action="ppaction://hlinksldjump" highlightClick="1"/>
            <a:hlinkHover r:id="" action="ppaction://noaction" highlightClick="1"/>
            <a:extLst>
              <a:ext uri="{FF2B5EF4-FFF2-40B4-BE49-F238E27FC236}">
                <a16:creationId xmlns:a16="http://schemas.microsoft.com/office/drawing/2014/main" id="{A3B7FC97-8AFF-F364-F063-39FA55932CBF}"/>
              </a:ext>
            </a:extLst>
          </p:cNvPr>
          <p:cNvSpPr/>
          <p:nvPr/>
        </p:nvSpPr>
        <p:spPr>
          <a:xfrm>
            <a:off x="4458926" y="6398052"/>
            <a:ext cx="462116" cy="408623"/>
          </a:xfrm>
          <a:prstGeom prst="roundRect">
            <a:avLst/>
          </a:prstGeom>
          <a:blipFill>
            <a:blip r:embed="rId2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95" name="Rectangle: Rounded Corners 94">
            <a:hlinkClick r:id="rId21" action="ppaction://hlinksldjump" highlightClick="1"/>
            <a:hlinkHover r:id="" action="ppaction://noaction" highlightClick="1"/>
            <a:extLst>
              <a:ext uri="{FF2B5EF4-FFF2-40B4-BE49-F238E27FC236}">
                <a16:creationId xmlns:a16="http://schemas.microsoft.com/office/drawing/2014/main" id="{4970F2A1-67CF-E55B-AC27-9F840403C8B7}"/>
              </a:ext>
            </a:extLst>
          </p:cNvPr>
          <p:cNvSpPr/>
          <p:nvPr/>
        </p:nvSpPr>
        <p:spPr>
          <a:xfrm>
            <a:off x="5161932" y="6398052"/>
            <a:ext cx="462116" cy="408623"/>
          </a:xfrm>
          <a:prstGeom prst="roundRect">
            <a:avLst/>
          </a:prstGeom>
          <a:blipFill>
            <a:blip r:embed="rId2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96" name="Rectangle: Rounded Corners 95">
            <a:hlinkClick r:id="rId23" action="ppaction://hlinksldjump" highlightClick="1"/>
            <a:hlinkHover r:id="" action="ppaction://noaction" highlightClick="1"/>
            <a:extLst>
              <a:ext uri="{FF2B5EF4-FFF2-40B4-BE49-F238E27FC236}">
                <a16:creationId xmlns:a16="http://schemas.microsoft.com/office/drawing/2014/main" id="{BD03E0C6-72B7-BCEE-ACFD-780EB600A30A}"/>
              </a:ext>
            </a:extLst>
          </p:cNvPr>
          <p:cNvSpPr/>
          <p:nvPr/>
        </p:nvSpPr>
        <p:spPr>
          <a:xfrm>
            <a:off x="5864938" y="6398052"/>
            <a:ext cx="462116" cy="408623"/>
          </a:xfrm>
          <a:prstGeom prst="roundRect">
            <a:avLst/>
          </a:prstGeom>
          <a:blipFill>
            <a:blip r:embed="rId2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97" name="Rectangle: Rounded Corners 96">
            <a:hlinkClick r:id="rId25" action="ppaction://hlinksldjump" highlightClick="1"/>
            <a:hlinkHover r:id="" action="ppaction://noaction" highlightClick="1"/>
            <a:extLst>
              <a:ext uri="{FF2B5EF4-FFF2-40B4-BE49-F238E27FC236}">
                <a16:creationId xmlns:a16="http://schemas.microsoft.com/office/drawing/2014/main" id="{F943B3CA-0B85-82DB-1D44-3E8125089DBC}"/>
              </a:ext>
            </a:extLst>
          </p:cNvPr>
          <p:cNvSpPr/>
          <p:nvPr/>
        </p:nvSpPr>
        <p:spPr>
          <a:xfrm>
            <a:off x="6567944" y="6398052"/>
            <a:ext cx="462116" cy="408623"/>
          </a:xfrm>
          <a:prstGeom prst="roundRect">
            <a:avLst/>
          </a:prstGeom>
          <a:blipFill>
            <a:blip r:embed="rId2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98" name="Rectangle: Rounded Corners 97">
            <a:hlinkClick r:id="rId27" action="ppaction://hlinksldjump" highlightClick="1"/>
            <a:hlinkHover r:id="" action="ppaction://noaction" highlightClick="1"/>
            <a:extLst>
              <a:ext uri="{FF2B5EF4-FFF2-40B4-BE49-F238E27FC236}">
                <a16:creationId xmlns:a16="http://schemas.microsoft.com/office/drawing/2014/main" id="{2F89380B-3E57-BB1D-908F-E9DB3F54F75E}"/>
              </a:ext>
            </a:extLst>
          </p:cNvPr>
          <p:cNvSpPr/>
          <p:nvPr/>
        </p:nvSpPr>
        <p:spPr>
          <a:xfrm>
            <a:off x="7270950" y="6398052"/>
            <a:ext cx="462116" cy="408623"/>
          </a:xfrm>
          <a:prstGeom prst="roundRect">
            <a:avLst/>
          </a:prstGeom>
          <a:blipFill>
            <a:blip r:embed="rId2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99" name="Rectangle: Rounded Corners 98">
            <a:hlinkClick r:id="rId29" action="ppaction://hlinksldjump" highlightClick="1"/>
            <a:hlinkHover r:id="" action="ppaction://noaction" highlightClick="1"/>
            <a:extLst>
              <a:ext uri="{FF2B5EF4-FFF2-40B4-BE49-F238E27FC236}">
                <a16:creationId xmlns:a16="http://schemas.microsoft.com/office/drawing/2014/main" id="{E3267838-A1CC-B562-2ECF-0C7D72CB08CE}"/>
              </a:ext>
            </a:extLst>
          </p:cNvPr>
          <p:cNvSpPr/>
          <p:nvPr/>
        </p:nvSpPr>
        <p:spPr>
          <a:xfrm>
            <a:off x="7973956" y="6398052"/>
            <a:ext cx="462116" cy="408623"/>
          </a:xfrm>
          <a:prstGeom prst="roundRect">
            <a:avLst/>
          </a:prstGeom>
          <a:blipFill>
            <a:blip r:embed="rId3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00" name="Rectangle: Rounded Corners 99">
            <a:hlinkClick r:id="rId31" action="ppaction://hlinksldjump" highlightClick="1"/>
            <a:hlinkHover r:id="" action="ppaction://noaction" highlightClick="1"/>
            <a:extLst>
              <a:ext uri="{FF2B5EF4-FFF2-40B4-BE49-F238E27FC236}">
                <a16:creationId xmlns:a16="http://schemas.microsoft.com/office/drawing/2014/main" id="{0CCD8440-FFB3-995E-C412-DD6817643F5D}"/>
              </a:ext>
            </a:extLst>
          </p:cNvPr>
          <p:cNvSpPr/>
          <p:nvPr/>
        </p:nvSpPr>
        <p:spPr>
          <a:xfrm>
            <a:off x="8676962" y="6398052"/>
            <a:ext cx="462116" cy="408623"/>
          </a:xfrm>
          <a:prstGeom prst="roundRect">
            <a:avLst/>
          </a:prstGeom>
          <a:blipFill>
            <a:blip r:embed="rId3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01" name="Rectangle: Rounded Corners 100">
            <a:hlinkClick r:id="rId33" action="ppaction://hlinksldjump" highlightClick="1"/>
            <a:hlinkHover r:id="" action="ppaction://noaction" highlightClick="1"/>
            <a:extLst>
              <a:ext uri="{FF2B5EF4-FFF2-40B4-BE49-F238E27FC236}">
                <a16:creationId xmlns:a16="http://schemas.microsoft.com/office/drawing/2014/main" id="{F0606CDC-BAE2-0598-6FBD-068EB0AD21AC}"/>
              </a:ext>
            </a:extLst>
          </p:cNvPr>
          <p:cNvSpPr/>
          <p:nvPr/>
        </p:nvSpPr>
        <p:spPr>
          <a:xfrm>
            <a:off x="9379968" y="6398052"/>
            <a:ext cx="462116" cy="408623"/>
          </a:xfrm>
          <a:prstGeom prst="roundRect">
            <a:avLst/>
          </a:prstGeom>
          <a:blipFill>
            <a:blip r:embed="rId34"/>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02" name="Rectangle: Rounded Corners 101">
            <a:hlinkClick r:id="rId35" action="ppaction://hlinksldjump" highlightClick="1"/>
            <a:hlinkHover r:id="" action="ppaction://noaction" highlightClick="1"/>
            <a:extLst>
              <a:ext uri="{FF2B5EF4-FFF2-40B4-BE49-F238E27FC236}">
                <a16:creationId xmlns:a16="http://schemas.microsoft.com/office/drawing/2014/main" id="{C2A86AFB-C774-1967-FC5A-9AE2E36BAFD3}"/>
              </a:ext>
            </a:extLst>
          </p:cNvPr>
          <p:cNvSpPr/>
          <p:nvPr/>
        </p:nvSpPr>
        <p:spPr>
          <a:xfrm>
            <a:off x="10082974" y="6398052"/>
            <a:ext cx="462116" cy="408623"/>
          </a:xfrm>
          <a:prstGeom prst="roundRect">
            <a:avLst/>
          </a:prstGeom>
          <a:blipFill>
            <a:blip r:embed="rId3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03" name="Rectangle: Rounded Corners 102">
            <a:hlinkClick r:id="rId37" action="ppaction://hlinksldjump" highlightClick="1"/>
            <a:hlinkHover r:id="" action="ppaction://noaction" highlightClick="1"/>
            <a:extLst>
              <a:ext uri="{FF2B5EF4-FFF2-40B4-BE49-F238E27FC236}">
                <a16:creationId xmlns:a16="http://schemas.microsoft.com/office/drawing/2014/main" id="{1B4ECD24-DA3B-9715-32A0-BD8720B4640B}"/>
              </a:ext>
            </a:extLst>
          </p:cNvPr>
          <p:cNvSpPr/>
          <p:nvPr/>
        </p:nvSpPr>
        <p:spPr>
          <a:xfrm>
            <a:off x="10785980" y="6398052"/>
            <a:ext cx="462116" cy="408623"/>
          </a:xfrm>
          <a:prstGeom prst="roundRect">
            <a:avLst/>
          </a:prstGeom>
          <a:blipFill>
            <a:blip r:embed="rId3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04" name="Rectangle: Rounded Corners 103">
            <a:hlinkClick r:id="rId39" action="ppaction://hlinksldjump" highlightClick="1"/>
            <a:hlinkHover r:id="" action="ppaction://noaction" highlightClick="1"/>
            <a:extLst>
              <a:ext uri="{FF2B5EF4-FFF2-40B4-BE49-F238E27FC236}">
                <a16:creationId xmlns:a16="http://schemas.microsoft.com/office/drawing/2014/main" id="{074D4AD2-EF4E-C3D9-CCD1-7ABB5816D3D5}"/>
              </a:ext>
            </a:extLst>
          </p:cNvPr>
          <p:cNvSpPr/>
          <p:nvPr/>
        </p:nvSpPr>
        <p:spPr>
          <a:xfrm>
            <a:off x="11488986" y="6398052"/>
            <a:ext cx="462116" cy="408623"/>
          </a:xfrm>
          <a:prstGeom prst="roundRect">
            <a:avLst/>
          </a:prstGeom>
          <a:blipFill>
            <a:blip r:embed="rId4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105" name="Rectangle 3">
            <a:extLst>
              <a:ext uri="{FF2B5EF4-FFF2-40B4-BE49-F238E27FC236}">
                <a16:creationId xmlns:a16="http://schemas.microsoft.com/office/drawing/2014/main" id="{76E75BDF-EC7A-1F60-33EF-DAE59884B951}"/>
              </a:ext>
            </a:extLst>
          </p:cNvPr>
          <p:cNvSpPr>
            <a:spLocks noChangeArrowheads="1"/>
          </p:cNvSpPr>
          <p:nvPr/>
        </p:nvSpPr>
        <p:spPr bwMode="auto">
          <a:xfrm>
            <a:off x="429082" y="4296894"/>
            <a:ext cx="3326837"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var(--jp-code-font-family)"/>
              </a:rPr>
              <a:t>shape:(101688779, 5)</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var(--jp-code-font-family)"/>
              </a:rPr>
              <a:t>memory usage: 4.5 GB -&gt; 1.5 GB</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7723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Shape 55">
            <a:extLst>
              <a:ext uri="{FF2B5EF4-FFF2-40B4-BE49-F238E27FC236}">
                <a16:creationId xmlns:a16="http://schemas.microsoft.com/office/drawing/2014/main" id="{B4B17EC3-5D53-50EF-5DFB-984A6B686388}"/>
              </a:ext>
            </a:extLst>
          </p:cNvPr>
          <p:cNvSpPr/>
          <p:nvPr/>
        </p:nvSpPr>
        <p:spPr>
          <a:xfrm>
            <a:off x="-579120" y="6341806"/>
            <a:ext cx="20452080" cy="516194"/>
          </a:xfrm>
          <a:custGeom>
            <a:avLst/>
            <a:gdLst>
              <a:gd name="connsiteX0" fmla="*/ 0 w 12192000"/>
              <a:gd name="connsiteY0" fmla="*/ 0 h 516194"/>
              <a:gd name="connsiteX1" fmla="*/ 1816493 w 12192000"/>
              <a:gd name="connsiteY1" fmla="*/ 0 h 516194"/>
              <a:gd name="connsiteX2" fmla="*/ 1839266 w 12192000"/>
              <a:gd name="connsiteY2" fmla="*/ 34573 h 516194"/>
              <a:gd name="connsiteX3" fmla="*/ 1840013 w 12192000"/>
              <a:gd name="connsiteY3" fmla="*/ 34676 h 516194"/>
              <a:gd name="connsiteX4" fmla="*/ 1847311 w 12192000"/>
              <a:gd name="connsiteY4" fmla="*/ 45502 h 516194"/>
              <a:gd name="connsiteX5" fmla="*/ 1873251 w 12192000"/>
              <a:gd name="connsiteY5" fmla="*/ 56246 h 516194"/>
              <a:gd name="connsiteX6" fmla="*/ 1907053 w 12192000"/>
              <a:gd name="connsiteY6" fmla="*/ 33841 h 516194"/>
              <a:gd name="connsiteX7" fmla="*/ 1907412 w 12192000"/>
              <a:gd name="connsiteY7" fmla="*/ 32683 h 516194"/>
              <a:gd name="connsiteX8" fmla="*/ 1908230 w 12192000"/>
              <a:gd name="connsiteY8" fmla="*/ 32847 h 516194"/>
              <a:gd name="connsiteX9" fmla="*/ 1908262 w 12192000"/>
              <a:gd name="connsiteY9" fmla="*/ 33016 h 516194"/>
              <a:gd name="connsiteX10" fmla="*/ 1930009 w 12192000"/>
              <a:gd name="connsiteY10" fmla="*/ 0 h 516194"/>
              <a:gd name="connsiteX11" fmla="*/ 12192000 w 12192000"/>
              <a:gd name="connsiteY11" fmla="*/ 0 h 516194"/>
              <a:gd name="connsiteX12" fmla="*/ 12192000 w 12192000"/>
              <a:gd name="connsiteY12" fmla="*/ 516194 h 516194"/>
              <a:gd name="connsiteX13" fmla="*/ 0 w 12192000"/>
              <a:gd name="connsiteY13" fmla="*/ 516194 h 51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16194">
                <a:moveTo>
                  <a:pt x="0" y="0"/>
                </a:moveTo>
                <a:lnTo>
                  <a:pt x="1816493" y="0"/>
                </a:lnTo>
                <a:lnTo>
                  <a:pt x="1839266" y="34573"/>
                </a:lnTo>
                <a:lnTo>
                  <a:pt x="1840013" y="34676"/>
                </a:lnTo>
                <a:lnTo>
                  <a:pt x="1847311" y="45502"/>
                </a:lnTo>
                <a:cubicBezTo>
                  <a:pt x="1853950" y="52140"/>
                  <a:pt x="1863121" y="56246"/>
                  <a:pt x="1873251" y="56246"/>
                </a:cubicBezTo>
                <a:cubicBezTo>
                  <a:pt x="1888446" y="56246"/>
                  <a:pt x="1901484" y="47008"/>
                  <a:pt x="1907053" y="33841"/>
                </a:cubicBezTo>
                <a:lnTo>
                  <a:pt x="1907412" y="32683"/>
                </a:lnTo>
                <a:lnTo>
                  <a:pt x="1908230" y="32847"/>
                </a:lnTo>
                <a:lnTo>
                  <a:pt x="1908262" y="33016"/>
                </a:lnTo>
                <a:lnTo>
                  <a:pt x="1930009" y="0"/>
                </a:lnTo>
                <a:lnTo>
                  <a:pt x="12192000" y="0"/>
                </a:lnTo>
                <a:lnTo>
                  <a:pt x="12192000" y="516194"/>
                </a:lnTo>
                <a:lnTo>
                  <a:pt x="0" y="516194"/>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extBox 1">
            <a:extLst>
              <a:ext uri="{FF2B5EF4-FFF2-40B4-BE49-F238E27FC236}">
                <a16:creationId xmlns:a16="http://schemas.microsoft.com/office/drawing/2014/main" id="{7517A23D-C5CA-8706-21B3-7AAB0E911A72}"/>
              </a:ext>
            </a:extLst>
          </p:cNvPr>
          <p:cNvSpPr txBox="1"/>
          <p:nvPr/>
        </p:nvSpPr>
        <p:spPr>
          <a:xfrm>
            <a:off x="1119649" y="538480"/>
            <a:ext cx="2212831" cy="369332"/>
          </a:xfrm>
          <a:prstGeom prst="rect">
            <a:avLst/>
          </a:prstGeom>
          <a:noFill/>
        </p:spPr>
        <p:txBody>
          <a:bodyPr wrap="square" rtlCol="0">
            <a:spAutoFit/>
          </a:bodyPr>
          <a:lstStyle/>
          <a:p>
            <a:r>
              <a:rPr lang="en-IN" dirty="0"/>
              <a:t>slide4</a:t>
            </a:r>
          </a:p>
        </p:txBody>
      </p:sp>
      <p:sp>
        <p:nvSpPr>
          <p:cNvPr id="27" name="Rectangle 26">
            <a:hlinkClick r:id="rId2" action="ppaction://hlinksldjump" highlightClick="1"/>
            <a:extLst>
              <a:ext uri="{FF2B5EF4-FFF2-40B4-BE49-F238E27FC236}">
                <a16:creationId xmlns:a16="http://schemas.microsoft.com/office/drawing/2014/main" id="{92BAA265-7EC3-0CFE-41D5-B083EE844032}"/>
              </a:ext>
            </a:extLst>
          </p:cNvPr>
          <p:cNvSpPr/>
          <p:nvPr/>
        </p:nvSpPr>
        <p:spPr>
          <a:xfrm>
            <a:off x="429086"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a:t>
            </a:r>
          </a:p>
        </p:txBody>
      </p:sp>
      <p:sp>
        <p:nvSpPr>
          <p:cNvPr id="28" name="Rectangle 27">
            <a:hlinkClick r:id="rId3" action="ppaction://hlinksldjump" highlightClick="1"/>
            <a:extLst>
              <a:ext uri="{FF2B5EF4-FFF2-40B4-BE49-F238E27FC236}">
                <a16:creationId xmlns:a16="http://schemas.microsoft.com/office/drawing/2014/main" id="{A826C01A-7B1F-2227-DFD8-8EDCF79B82CD}"/>
              </a:ext>
            </a:extLst>
          </p:cNvPr>
          <p:cNvSpPr/>
          <p:nvPr/>
        </p:nvSpPr>
        <p:spPr>
          <a:xfrm>
            <a:off x="3184505" y="645226"/>
            <a:ext cx="2783680" cy="529610"/>
          </a:xfrm>
          <a:prstGeom prst="rect">
            <a:avLst/>
          </a:prstGeom>
          <a:solidFill>
            <a:schemeClr val="tx2">
              <a:lumMod val="60000"/>
              <a:lumOff val="40000"/>
            </a:schemeClr>
          </a:solidFill>
          <a:ln>
            <a:noFill/>
          </a:ln>
          <a:effectLst>
            <a:glow rad="63500">
              <a:schemeClr val="accent5">
                <a:satMod val="175000"/>
                <a:alpha val="40000"/>
              </a:schemeClr>
            </a:glow>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train_transactions</a:t>
            </a:r>
            <a:endParaRPr lang="en-US" dirty="0"/>
          </a:p>
        </p:txBody>
      </p:sp>
      <p:sp>
        <p:nvSpPr>
          <p:cNvPr id="29" name="Rectangle 28">
            <a:hlinkClick r:id="rId4" action="ppaction://hlinksldjump" highlightClick="1"/>
            <a:extLst>
              <a:ext uri="{FF2B5EF4-FFF2-40B4-BE49-F238E27FC236}">
                <a16:creationId xmlns:a16="http://schemas.microsoft.com/office/drawing/2014/main" id="{4552B233-BCD4-4A88-1988-5F3D6CF12E2F}"/>
              </a:ext>
            </a:extLst>
          </p:cNvPr>
          <p:cNvSpPr/>
          <p:nvPr/>
        </p:nvSpPr>
        <p:spPr>
          <a:xfrm>
            <a:off x="5864940"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item_details</a:t>
            </a:r>
            <a:endParaRPr lang="en-US" dirty="0"/>
          </a:p>
        </p:txBody>
      </p:sp>
      <p:sp>
        <p:nvSpPr>
          <p:cNvPr id="30" name="Rectangle 29">
            <a:hlinkClick r:id="rId5" action="ppaction://hlinksldjump" highlightClick="1"/>
            <a:extLst>
              <a:ext uri="{FF2B5EF4-FFF2-40B4-BE49-F238E27FC236}">
                <a16:creationId xmlns:a16="http://schemas.microsoft.com/office/drawing/2014/main" id="{567F8BA6-6221-BB95-9FA8-DC4977223D10}"/>
              </a:ext>
            </a:extLst>
          </p:cNvPr>
          <p:cNvSpPr/>
          <p:nvPr/>
        </p:nvSpPr>
        <p:spPr>
          <a:xfrm>
            <a:off x="8517117"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location_details</a:t>
            </a:r>
            <a:endParaRPr lang="en-US" dirty="0"/>
          </a:p>
        </p:txBody>
      </p:sp>
      <p:cxnSp>
        <p:nvCxnSpPr>
          <p:cNvPr id="31" name="Straight Connector 30">
            <a:extLst>
              <a:ext uri="{FF2B5EF4-FFF2-40B4-BE49-F238E27FC236}">
                <a16:creationId xmlns:a16="http://schemas.microsoft.com/office/drawing/2014/main" id="{E3729B22-95E1-C8A6-9E18-D86151C79701}"/>
              </a:ext>
            </a:extLst>
          </p:cNvPr>
          <p:cNvCxnSpPr/>
          <p:nvPr/>
        </p:nvCxnSpPr>
        <p:spPr>
          <a:xfrm>
            <a:off x="3243403" y="1249680"/>
            <a:ext cx="2747306"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B6E97CA5-47BD-FEC9-3DE3-79A3A7ED3DEC}"/>
              </a:ext>
            </a:extLst>
          </p:cNvPr>
          <p:cNvSpPr txBox="1">
            <a:spLocks/>
          </p:cNvSpPr>
          <p:nvPr/>
        </p:nvSpPr>
        <p:spPr>
          <a:xfrm>
            <a:off x="0" y="0"/>
            <a:ext cx="4056993" cy="51619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latin typeface="Arial Rounded MT Bold" panose="020F0704030504030204" pitchFamily="34" charset="0"/>
              </a:rPr>
              <a:t>Data</a:t>
            </a:r>
          </a:p>
        </p:txBody>
      </p:sp>
      <p:sp>
        <p:nvSpPr>
          <p:cNvPr id="33" name="Rectangle: Rounded Corners 32">
            <a:hlinkClick r:id="rId2" action="ppaction://hlinksldjump" highlightClick="1"/>
            <a:hlinkHover r:id="" action="ppaction://noaction" highlightClick="1"/>
            <a:extLst>
              <a:ext uri="{FF2B5EF4-FFF2-40B4-BE49-F238E27FC236}">
                <a16:creationId xmlns:a16="http://schemas.microsoft.com/office/drawing/2014/main" id="{5D99AF69-23A0-2EE6-E96E-92E3FFF073BA}"/>
              </a:ext>
            </a:extLst>
          </p:cNvPr>
          <p:cNvSpPr/>
          <p:nvPr/>
        </p:nvSpPr>
        <p:spPr>
          <a:xfrm>
            <a:off x="1054506" y="27806"/>
            <a:ext cx="462116" cy="435830"/>
          </a:xfrm>
          <a:prstGeom prst="roundRect">
            <a:avLst/>
          </a:prstGeom>
          <a:blipFill>
            <a:blip r:embed="rId6"/>
            <a:stretch>
              <a:fillRect l="-17821" t="-5709" r="-17821" b="-21465"/>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IN"/>
          </a:p>
        </p:txBody>
      </p:sp>
      <p:sp>
        <p:nvSpPr>
          <p:cNvPr id="34" name="Rectangle: Rounded Corners 33">
            <a:hlinkClick r:id="rId2" action="ppaction://hlinksldjump" highlightClick="1"/>
            <a:hlinkHover r:id="" action="ppaction://noaction" highlightClick="1"/>
            <a:extLst>
              <a:ext uri="{FF2B5EF4-FFF2-40B4-BE49-F238E27FC236}">
                <a16:creationId xmlns:a16="http://schemas.microsoft.com/office/drawing/2014/main" id="{C9EDD2CA-76DD-2558-A1D2-24137092C839}"/>
              </a:ext>
            </a:extLst>
          </p:cNvPr>
          <p:cNvSpPr/>
          <p:nvPr/>
        </p:nvSpPr>
        <p:spPr>
          <a:xfrm>
            <a:off x="1119645" y="93333"/>
            <a:ext cx="294291" cy="356245"/>
          </a:xfrm>
          <a:prstGeom prst="roundRect">
            <a:avLst/>
          </a:prstGeom>
          <a:blipFill>
            <a:blip r:embed="rId6"/>
            <a:srcRect/>
            <a:stretch>
              <a:fillRect l="-66236" t="-42520" r="-53754" b="-45965"/>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IN"/>
          </a:p>
        </p:txBody>
      </p:sp>
      <p:sp>
        <p:nvSpPr>
          <p:cNvPr id="36" name="Content Placeholder 30">
            <a:extLst>
              <a:ext uri="{FF2B5EF4-FFF2-40B4-BE49-F238E27FC236}">
                <a16:creationId xmlns:a16="http://schemas.microsoft.com/office/drawing/2014/main" id="{0C727C3A-54F0-A433-A23D-7F24DF7A7A5A}"/>
              </a:ext>
            </a:extLst>
          </p:cNvPr>
          <p:cNvSpPr txBox="1">
            <a:spLocks/>
          </p:cNvSpPr>
          <p:nvPr/>
        </p:nvSpPr>
        <p:spPr>
          <a:xfrm>
            <a:off x="5603917" y="1967822"/>
            <a:ext cx="5696880" cy="14999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algn="l" eaLnBrk="0" fontAlgn="base" hangingPunct="0">
              <a:lnSpc>
                <a:spcPct val="100000"/>
              </a:lnSpc>
              <a:spcBef>
                <a:spcPct val="0"/>
              </a:spcBef>
              <a:spcAft>
                <a:spcPct val="0"/>
              </a:spcAft>
            </a:pPr>
            <a:r>
              <a:rPr lang="en-US" altLang="en-US" sz="1600" dirty="0">
                <a:latin typeface="Arial" panose="020B0604020202020204" pitchFamily="34" charset="0"/>
              </a:rPr>
              <a:t>Date during which the number of transactions are measured</a:t>
            </a:r>
          </a:p>
          <a:p>
            <a:pPr algn="l" eaLnBrk="0" fontAlgn="base" hangingPunct="0">
              <a:lnSpc>
                <a:spcPct val="100000"/>
              </a:lnSpc>
              <a:spcBef>
                <a:spcPct val="0"/>
              </a:spcBef>
              <a:spcAft>
                <a:spcPct val="0"/>
              </a:spcAf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panose="020B0604020202020204" pitchFamily="34" charset="0"/>
              </a:rPr>
              <a:t>Locations where the transactions were held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err="1">
                <a:latin typeface="Arial" panose="020B0604020202020204" pitchFamily="34" charset="0"/>
              </a:rPr>
              <a:t>No.of</a:t>
            </a:r>
            <a:r>
              <a:rPr lang="en-US" altLang="en-US" sz="1600" dirty="0">
                <a:latin typeface="Arial" panose="020B0604020202020204" pitchFamily="34" charset="0"/>
              </a:rPr>
              <a:t> transactions happened on that day</a:t>
            </a:r>
          </a:p>
        </p:txBody>
      </p:sp>
      <p:graphicFrame>
        <p:nvGraphicFramePr>
          <p:cNvPr id="37" name="Table 35">
            <a:extLst>
              <a:ext uri="{FF2B5EF4-FFF2-40B4-BE49-F238E27FC236}">
                <a16:creationId xmlns:a16="http://schemas.microsoft.com/office/drawing/2014/main" id="{F8A017D5-3FE1-ACA3-FC27-A3588F1A9D4B}"/>
              </a:ext>
            </a:extLst>
          </p:cNvPr>
          <p:cNvGraphicFramePr>
            <a:graphicFrameLocks noGrp="1"/>
          </p:cNvGraphicFramePr>
          <p:nvPr/>
        </p:nvGraphicFramePr>
        <p:xfrm>
          <a:off x="447202" y="1303867"/>
          <a:ext cx="5165322" cy="2163872"/>
        </p:xfrm>
        <a:graphic>
          <a:graphicData uri="http://schemas.openxmlformats.org/drawingml/2006/table">
            <a:tbl>
              <a:tblPr firstRow="1" bandRow="1">
                <a:tableStyleId>{5C22544A-7EE6-4342-B048-85BDC9FD1C3A}</a:tableStyleId>
              </a:tblPr>
              <a:tblGrid>
                <a:gridCol w="2989681">
                  <a:extLst>
                    <a:ext uri="{9D8B030D-6E8A-4147-A177-3AD203B41FA5}">
                      <a16:colId xmlns:a16="http://schemas.microsoft.com/office/drawing/2014/main" val="2934272649"/>
                    </a:ext>
                  </a:extLst>
                </a:gridCol>
                <a:gridCol w="2175641">
                  <a:extLst>
                    <a:ext uri="{9D8B030D-6E8A-4147-A177-3AD203B41FA5}">
                      <a16:colId xmlns:a16="http://schemas.microsoft.com/office/drawing/2014/main" val="2794893115"/>
                    </a:ext>
                  </a:extLst>
                </a:gridCol>
              </a:tblGrid>
              <a:tr h="792272">
                <a:tc>
                  <a:txBody>
                    <a:bodyPr/>
                    <a:lstStyle/>
                    <a:p>
                      <a:pPr algn="ctr"/>
                      <a:r>
                        <a:rPr lang="en-US" sz="2400" dirty="0"/>
                        <a:t>train_transactions.csv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Data type</a:t>
                      </a:r>
                    </a:p>
                  </a:txBody>
                  <a:tcPr/>
                </a:tc>
                <a:extLst>
                  <a:ext uri="{0D108BD9-81ED-4DB2-BD59-A6C34878D82A}">
                    <a16:rowId xmlns:a16="http://schemas.microsoft.com/office/drawing/2014/main" val="1436165736"/>
                  </a:ext>
                </a:extLst>
              </a:tr>
              <a:tr h="4401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cap="none" normalizeH="0" baseline="0">
                          <a:ln>
                            <a:noFill/>
                          </a:ln>
                          <a:solidFill>
                            <a:schemeClr val="tx1"/>
                          </a:solidFill>
                          <a:effectLst/>
                          <a:latin typeface="var(--jp-code-font-family)"/>
                        </a:rPr>
                        <a:t>date</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datetime64[ns] </a:t>
                      </a:r>
                      <a:endParaRPr lang="en-IN" sz="2400" dirty="0"/>
                    </a:p>
                  </a:txBody>
                  <a:tcPr/>
                </a:tc>
                <a:extLst>
                  <a:ext uri="{0D108BD9-81ED-4DB2-BD59-A6C34878D82A}">
                    <a16:rowId xmlns:a16="http://schemas.microsoft.com/office/drawing/2014/main" val="2863843708"/>
                  </a:ext>
                </a:extLst>
              </a:tr>
              <a:tr h="4401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cap="none" normalizeH="0" baseline="0">
                          <a:ln>
                            <a:noFill/>
                          </a:ln>
                          <a:solidFill>
                            <a:schemeClr val="tx1"/>
                          </a:solidFill>
                          <a:effectLst/>
                          <a:latin typeface="var(--jp-code-font-family)"/>
                        </a:rPr>
                        <a:t>locationId</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a:t>category</a:t>
                      </a:r>
                      <a:endParaRPr lang="en-IN" sz="2400" dirty="0"/>
                    </a:p>
                  </a:txBody>
                  <a:tcPr/>
                </a:tc>
                <a:extLst>
                  <a:ext uri="{0D108BD9-81ED-4DB2-BD59-A6C34878D82A}">
                    <a16:rowId xmlns:a16="http://schemas.microsoft.com/office/drawing/2014/main" val="1154501093"/>
                  </a:ext>
                </a:extLst>
              </a:tr>
              <a:tr h="4401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cap="none" normalizeH="0" baseline="0" dirty="0">
                          <a:ln>
                            <a:noFill/>
                          </a:ln>
                          <a:solidFill>
                            <a:schemeClr val="tx1"/>
                          </a:solidFill>
                          <a:effectLst/>
                          <a:latin typeface="var(--jp-code-font-family)"/>
                        </a:rPr>
                        <a:t>transactions</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category</a:t>
                      </a:r>
                      <a:endParaRPr lang="en-IN" sz="2400" dirty="0"/>
                    </a:p>
                  </a:txBody>
                  <a:tcPr/>
                </a:tc>
                <a:extLst>
                  <a:ext uri="{0D108BD9-81ED-4DB2-BD59-A6C34878D82A}">
                    <a16:rowId xmlns:a16="http://schemas.microsoft.com/office/drawing/2014/main" val="2454379664"/>
                  </a:ext>
                </a:extLst>
              </a:tr>
            </a:tbl>
          </a:graphicData>
        </a:graphic>
      </p:graphicFrame>
      <p:sp>
        <p:nvSpPr>
          <p:cNvPr id="57" name="Rectangle: Rounded Corners 56">
            <a:hlinkClick r:id="rId7" action="ppaction://hlinksldjump" highlightClick="1"/>
            <a:hlinkHover r:id="" action="ppaction://noaction" highlightClick="1"/>
            <a:extLst>
              <a:ext uri="{FF2B5EF4-FFF2-40B4-BE49-F238E27FC236}">
                <a16:creationId xmlns:a16="http://schemas.microsoft.com/office/drawing/2014/main" id="{FD9133D4-595B-7599-88BC-226953115E42}"/>
              </a:ext>
            </a:extLst>
          </p:cNvPr>
          <p:cNvSpPr/>
          <p:nvPr/>
        </p:nvSpPr>
        <p:spPr>
          <a:xfrm>
            <a:off x="240890" y="6398052"/>
            <a:ext cx="462116" cy="408623"/>
          </a:xfrm>
          <a:prstGeom prst="roundRect">
            <a:avLst/>
          </a:prstGeom>
          <a:blipFill>
            <a:blip r:embed="rId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8" name="Rectangle: Rounded Corners 57">
            <a:hlinkClick r:id="rId9" action="ppaction://hlinksldjump" highlightClick="1"/>
            <a:hlinkHover r:id="" action="ppaction://noaction" highlightClick="1"/>
            <a:extLst>
              <a:ext uri="{FF2B5EF4-FFF2-40B4-BE49-F238E27FC236}">
                <a16:creationId xmlns:a16="http://schemas.microsoft.com/office/drawing/2014/main" id="{534AE3A4-755C-8514-EB9A-2351C8BB6C12}"/>
              </a:ext>
            </a:extLst>
          </p:cNvPr>
          <p:cNvSpPr/>
          <p:nvPr/>
        </p:nvSpPr>
        <p:spPr>
          <a:xfrm>
            <a:off x="943896" y="6398052"/>
            <a:ext cx="462116" cy="408623"/>
          </a:xfrm>
          <a:prstGeom prst="roundRect">
            <a:avLst/>
          </a:prstGeom>
          <a:blipFill>
            <a:blip r:embed="rId1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dirty="0"/>
          </a:p>
        </p:txBody>
      </p:sp>
      <p:sp>
        <p:nvSpPr>
          <p:cNvPr id="59" name="Rectangle: Rounded Corners 58">
            <a:hlinkClick r:id="rId11" action="ppaction://hlinksldjump" highlightClick="1"/>
            <a:hlinkHover r:id="" action="ppaction://noaction" highlightClick="1"/>
            <a:extLst>
              <a:ext uri="{FF2B5EF4-FFF2-40B4-BE49-F238E27FC236}">
                <a16:creationId xmlns:a16="http://schemas.microsoft.com/office/drawing/2014/main" id="{66EA3D95-FBA2-CD38-A1E3-CFEED063E363}"/>
              </a:ext>
            </a:extLst>
          </p:cNvPr>
          <p:cNvSpPr/>
          <p:nvPr/>
        </p:nvSpPr>
        <p:spPr>
          <a:xfrm>
            <a:off x="1646902" y="6398052"/>
            <a:ext cx="462116" cy="408623"/>
          </a:xfrm>
          <a:prstGeom prst="roundRect">
            <a:avLst/>
          </a:prstGeom>
          <a:blipFill>
            <a:blip r:embed="rId12">
              <a:grayscl/>
              <a:extLst>
                <a:ext uri="{BEBA8EAE-BF5A-486C-A8C5-ECC9F3942E4B}">
                  <a14:imgProps xmlns:a14="http://schemas.microsoft.com/office/drawing/2010/main">
                    <a14:imgLayer r:embed="rId13">
                      <a14:imgEffect>
                        <a14:sharpenSoften amount="50000"/>
                      </a14:imgEffect>
                      <a14:imgEffect>
                        <a14:colorTemperature colorTemp="6000"/>
                      </a14:imgEffect>
                      <a14:imgEffect>
                        <a14:saturation sat="400000"/>
                      </a14:imgEffect>
                    </a14:imgLayer>
                  </a14:imgProps>
                </a:ext>
              </a:extLst>
            </a:blip>
            <a:srcRect/>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0" name="Rectangle: Rounded Corners 59">
            <a:hlinkClick r:id="rId2" action="ppaction://hlinksldjump" highlightClick="1"/>
            <a:hlinkHover r:id="" action="ppaction://noaction" highlightClick="1"/>
            <a:extLst>
              <a:ext uri="{FF2B5EF4-FFF2-40B4-BE49-F238E27FC236}">
                <a16:creationId xmlns:a16="http://schemas.microsoft.com/office/drawing/2014/main" id="{B0A51ABB-C5C2-1462-F9EB-4315A98DE8AA}"/>
              </a:ext>
            </a:extLst>
          </p:cNvPr>
          <p:cNvSpPr/>
          <p:nvPr/>
        </p:nvSpPr>
        <p:spPr>
          <a:xfrm>
            <a:off x="2349908" y="6398052"/>
            <a:ext cx="462116" cy="408623"/>
          </a:xfrm>
          <a:prstGeom prst="roundRect">
            <a:avLst/>
          </a:prstGeom>
          <a:blipFill>
            <a:blip r:embed="rId1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1" name="Rectangle: Rounded Corners 60">
            <a:hlinkClick r:id="rId15" action="ppaction://hlinksldjump" highlightClick="1"/>
            <a:hlinkHover r:id="" action="ppaction://noaction" highlightClick="1"/>
            <a:extLst>
              <a:ext uri="{FF2B5EF4-FFF2-40B4-BE49-F238E27FC236}">
                <a16:creationId xmlns:a16="http://schemas.microsoft.com/office/drawing/2014/main" id="{A1282817-AABD-9D86-82AF-09FC66CEB554}"/>
              </a:ext>
            </a:extLst>
          </p:cNvPr>
          <p:cNvSpPr/>
          <p:nvPr/>
        </p:nvSpPr>
        <p:spPr>
          <a:xfrm>
            <a:off x="3052914" y="6398052"/>
            <a:ext cx="462116" cy="408623"/>
          </a:xfrm>
          <a:prstGeom prst="roundRect">
            <a:avLst/>
          </a:prstGeom>
          <a:blipFill>
            <a:blip r:embed="rId1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2" name="Rectangle: Rounded Corners 61">
            <a:hlinkClick r:id="rId17" action="ppaction://hlinksldjump" highlightClick="1"/>
            <a:hlinkHover r:id="" action="ppaction://noaction" highlightClick="1"/>
            <a:extLst>
              <a:ext uri="{FF2B5EF4-FFF2-40B4-BE49-F238E27FC236}">
                <a16:creationId xmlns:a16="http://schemas.microsoft.com/office/drawing/2014/main" id="{1C086D40-A981-C33F-114E-78C9EB55F09E}"/>
              </a:ext>
            </a:extLst>
          </p:cNvPr>
          <p:cNvSpPr/>
          <p:nvPr/>
        </p:nvSpPr>
        <p:spPr>
          <a:xfrm>
            <a:off x="3755920" y="6398052"/>
            <a:ext cx="462116" cy="408623"/>
          </a:xfrm>
          <a:prstGeom prst="roundRect">
            <a:avLst/>
          </a:prstGeom>
          <a:blipFill>
            <a:blip r:embed="rId1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3" name="Rectangle: Rounded Corners 62">
            <a:hlinkClick r:id="rId19" action="ppaction://hlinksldjump" highlightClick="1"/>
            <a:hlinkHover r:id="" action="ppaction://noaction" highlightClick="1"/>
            <a:extLst>
              <a:ext uri="{FF2B5EF4-FFF2-40B4-BE49-F238E27FC236}">
                <a16:creationId xmlns:a16="http://schemas.microsoft.com/office/drawing/2014/main" id="{8FA2D454-F74D-76A2-0DE5-4A3074442A5F}"/>
              </a:ext>
            </a:extLst>
          </p:cNvPr>
          <p:cNvSpPr/>
          <p:nvPr/>
        </p:nvSpPr>
        <p:spPr>
          <a:xfrm>
            <a:off x="4458926" y="6398052"/>
            <a:ext cx="462116" cy="408623"/>
          </a:xfrm>
          <a:prstGeom prst="roundRect">
            <a:avLst/>
          </a:prstGeom>
          <a:blipFill>
            <a:blip r:embed="rId2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4" name="Rectangle: Rounded Corners 63">
            <a:hlinkClick r:id="rId21" action="ppaction://hlinksldjump" highlightClick="1"/>
            <a:hlinkHover r:id="" action="ppaction://noaction" highlightClick="1"/>
            <a:extLst>
              <a:ext uri="{FF2B5EF4-FFF2-40B4-BE49-F238E27FC236}">
                <a16:creationId xmlns:a16="http://schemas.microsoft.com/office/drawing/2014/main" id="{AFBBFBF7-1839-1BA1-4C32-A26232DF4382}"/>
              </a:ext>
            </a:extLst>
          </p:cNvPr>
          <p:cNvSpPr/>
          <p:nvPr/>
        </p:nvSpPr>
        <p:spPr>
          <a:xfrm>
            <a:off x="5161932" y="6398052"/>
            <a:ext cx="462116" cy="408623"/>
          </a:xfrm>
          <a:prstGeom prst="roundRect">
            <a:avLst/>
          </a:prstGeom>
          <a:blipFill>
            <a:blip r:embed="rId2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5" name="Rectangle: Rounded Corners 64">
            <a:hlinkClick r:id="rId23" action="ppaction://hlinksldjump" highlightClick="1"/>
            <a:hlinkHover r:id="" action="ppaction://noaction" highlightClick="1"/>
            <a:extLst>
              <a:ext uri="{FF2B5EF4-FFF2-40B4-BE49-F238E27FC236}">
                <a16:creationId xmlns:a16="http://schemas.microsoft.com/office/drawing/2014/main" id="{1F9BA266-F182-58B7-9D26-666110A118A4}"/>
              </a:ext>
            </a:extLst>
          </p:cNvPr>
          <p:cNvSpPr/>
          <p:nvPr/>
        </p:nvSpPr>
        <p:spPr>
          <a:xfrm>
            <a:off x="5864938" y="6398052"/>
            <a:ext cx="462116" cy="408623"/>
          </a:xfrm>
          <a:prstGeom prst="roundRect">
            <a:avLst/>
          </a:prstGeom>
          <a:blipFill>
            <a:blip r:embed="rId2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6" name="Rectangle: Rounded Corners 65">
            <a:hlinkClick r:id="rId25" action="ppaction://hlinksldjump" highlightClick="1"/>
            <a:hlinkHover r:id="" action="ppaction://noaction" highlightClick="1"/>
            <a:extLst>
              <a:ext uri="{FF2B5EF4-FFF2-40B4-BE49-F238E27FC236}">
                <a16:creationId xmlns:a16="http://schemas.microsoft.com/office/drawing/2014/main" id="{8DF9985F-3270-45CF-5590-F54BE55D613F}"/>
              </a:ext>
            </a:extLst>
          </p:cNvPr>
          <p:cNvSpPr/>
          <p:nvPr/>
        </p:nvSpPr>
        <p:spPr>
          <a:xfrm>
            <a:off x="6567944" y="6398052"/>
            <a:ext cx="462116" cy="408623"/>
          </a:xfrm>
          <a:prstGeom prst="roundRect">
            <a:avLst/>
          </a:prstGeom>
          <a:blipFill>
            <a:blip r:embed="rId2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7" name="Rectangle: Rounded Corners 66">
            <a:hlinkClick r:id="rId27" action="ppaction://hlinksldjump" highlightClick="1"/>
            <a:hlinkHover r:id="" action="ppaction://noaction" highlightClick="1"/>
            <a:extLst>
              <a:ext uri="{FF2B5EF4-FFF2-40B4-BE49-F238E27FC236}">
                <a16:creationId xmlns:a16="http://schemas.microsoft.com/office/drawing/2014/main" id="{BD68804A-F88A-6A33-DB7D-F0AA8CE1FAAF}"/>
              </a:ext>
            </a:extLst>
          </p:cNvPr>
          <p:cNvSpPr/>
          <p:nvPr/>
        </p:nvSpPr>
        <p:spPr>
          <a:xfrm>
            <a:off x="7270950" y="6398052"/>
            <a:ext cx="462116" cy="408623"/>
          </a:xfrm>
          <a:prstGeom prst="roundRect">
            <a:avLst/>
          </a:prstGeom>
          <a:blipFill>
            <a:blip r:embed="rId2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8" name="Rectangle: Rounded Corners 67">
            <a:hlinkClick r:id="rId29" action="ppaction://hlinksldjump" highlightClick="1"/>
            <a:hlinkHover r:id="" action="ppaction://noaction" highlightClick="1"/>
            <a:extLst>
              <a:ext uri="{FF2B5EF4-FFF2-40B4-BE49-F238E27FC236}">
                <a16:creationId xmlns:a16="http://schemas.microsoft.com/office/drawing/2014/main" id="{A7AD3ABE-F112-993C-98D9-1E0FF246ACA9}"/>
              </a:ext>
            </a:extLst>
          </p:cNvPr>
          <p:cNvSpPr/>
          <p:nvPr/>
        </p:nvSpPr>
        <p:spPr>
          <a:xfrm>
            <a:off x="7973956" y="6398052"/>
            <a:ext cx="462116" cy="408623"/>
          </a:xfrm>
          <a:prstGeom prst="roundRect">
            <a:avLst/>
          </a:prstGeom>
          <a:blipFill>
            <a:blip r:embed="rId3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9" name="Rectangle: Rounded Corners 68">
            <a:hlinkClick r:id="rId31" action="ppaction://hlinksldjump" highlightClick="1"/>
            <a:hlinkHover r:id="" action="ppaction://noaction" highlightClick="1"/>
            <a:extLst>
              <a:ext uri="{FF2B5EF4-FFF2-40B4-BE49-F238E27FC236}">
                <a16:creationId xmlns:a16="http://schemas.microsoft.com/office/drawing/2014/main" id="{CC063B1C-2F4B-45EF-715A-A9F547E17F61}"/>
              </a:ext>
            </a:extLst>
          </p:cNvPr>
          <p:cNvSpPr/>
          <p:nvPr/>
        </p:nvSpPr>
        <p:spPr>
          <a:xfrm>
            <a:off x="8676962" y="6398052"/>
            <a:ext cx="462116" cy="408623"/>
          </a:xfrm>
          <a:prstGeom prst="roundRect">
            <a:avLst/>
          </a:prstGeom>
          <a:blipFill>
            <a:blip r:embed="rId3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0" name="Rectangle: Rounded Corners 69">
            <a:hlinkClick r:id="rId33" action="ppaction://hlinksldjump" highlightClick="1"/>
            <a:hlinkHover r:id="" action="ppaction://noaction" highlightClick="1"/>
            <a:extLst>
              <a:ext uri="{FF2B5EF4-FFF2-40B4-BE49-F238E27FC236}">
                <a16:creationId xmlns:a16="http://schemas.microsoft.com/office/drawing/2014/main" id="{98833B31-4CC5-E859-B2CD-F9D31AB4FD0D}"/>
              </a:ext>
            </a:extLst>
          </p:cNvPr>
          <p:cNvSpPr/>
          <p:nvPr/>
        </p:nvSpPr>
        <p:spPr>
          <a:xfrm>
            <a:off x="9379968" y="6398052"/>
            <a:ext cx="462116" cy="408623"/>
          </a:xfrm>
          <a:prstGeom prst="roundRect">
            <a:avLst/>
          </a:prstGeom>
          <a:blipFill>
            <a:blip r:embed="rId34"/>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1" name="Rectangle: Rounded Corners 70">
            <a:hlinkClick r:id="rId35" action="ppaction://hlinksldjump" highlightClick="1"/>
            <a:hlinkHover r:id="" action="ppaction://noaction" highlightClick="1"/>
            <a:extLst>
              <a:ext uri="{FF2B5EF4-FFF2-40B4-BE49-F238E27FC236}">
                <a16:creationId xmlns:a16="http://schemas.microsoft.com/office/drawing/2014/main" id="{EAAF4A6F-85C3-7BC2-B663-8134162CB627}"/>
              </a:ext>
            </a:extLst>
          </p:cNvPr>
          <p:cNvSpPr/>
          <p:nvPr/>
        </p:nvSpPr>
        <p:spPr>
          <a:xfrm>
            <a:off x="10082974" y="6398052"/>
            <a:ext cx="462116" cy="408623"/>
          </a:xfrm>
          <a:prstGeom prst="roundRect">
            <a:avLst/>
          </a:prstGeom>
          <a:blipFill>
            <a:blip r:embed="rId3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2" name="Rectangle: Rounded Corners 71">
            <a:hlinkClick r:id="rId37" action="ppaction://hlinksldjump" highlightClick="1"/>
            <a:hlinkHover r:id="" action="ppaction://noaction" highlightClick="1"/>
            <a:extLst>
              <a:ext uri="{FF2B5EF4-FFF2-40B4-BE49-F238E27FC236}">
                <a16:creationId xmlns:a16="http://schemas.microsoft.com/office/drawing/2014/main" id="{E7CF8AC2-A630-2D09-961F-0B5301DB097E}"/>
              </a:ext>
            </a:extLst>
          </p:cNvPr>
          <p:cNvSpPr/>
          <p:nvPr/>
        </p:nvSpPr>
        <p:spPr>
          <a:xfrm>
            <a:off x="10785980" y="6398052"/>
            <a:ext cx="462116" cy="408623"/>
          </a:xfrm>
          <a:prstGeom prst="roundRect">
            <a:avLst/>
          </a:prstGeom>
          <a:blipFill>
            <a:blip r:embed="rId3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3" name="Rectangle: Rounded Corners 72">
            <a:hlinkClick r:id="rId39" action="ppaction://hlinksldjump" highlightClick="1"/>
            <a:hlinkHover r:id="" action="ppaction://noaction" highlightClick="1"/>
            <a:extLst>
              <a:ext uri="{FF2B5EF4-FFF2-40B4-BE49-F238E27FC236}">
                <a16:creationId xmlns:a16="http://schemas.microsoft.com/office/drawing/2014/main" id="{B17DAA43-2B40-1768-156F-96F78563438A}"/>
              </a:ext>
            </a:extLst>
          </p:cNvPr>
          <p:cNvSpPr/>
          <p:nvPr/>
        </p:nvSpPr>
        <p:spPr>
          <a:xfrm>
            <a:off x="11488986" y="6398052"/>
            <a:ext cx="462116" cy="408623"/>
          </a:xfrm>
          <a:prstGeom prst="roundRect">
            <a:avLst/>
          </a:prstGeom>
          <a:blipFill>
            <a:blip r:embed="rId4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4" name="Rectangle 3">
            <a:extLst>
              <a:ext uri="{FF2B5EF4-FFF2-40B4-BE49-F238E27FC236}">
                <a16:creationId xmlns:a16="http://schemas.microsoft.com/office/drawing/2014/main" id="{95A00131-5360-2000-3FF6-185AE092C333}"/>
              </a:ext>
            </a:extLst>
          </p:cNvPr>
          <p:cNvSpPr>
            <a:spLocks noChangeArrowheads="1"/>
          </p:cNvSpPr>
          <p:nvPr/>
        </p:nvSpPr>
        <p:spPr bwMode="auto">
          <a:xfrm>
            <a:off x="631070" y="4443107"/>
            <a:ext cx="3827856"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var(--jp-code-font-family)"/>
              </a:rPr>
              <a:t>shape:(71391, 3</a:t>
            </a:r>
            <a:r>
              <a:rPr kumimoji="0" lang="en-US" altLang="en-US" sz="16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var(--jp-code-font-family)"/>
              </a:rPr>
              <a:t>)</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var(--jp-code-font-family)"/>
            </a:endParaRP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var(--jp-code-font-family)"/>
              </a:rPr>
              <a:t>memory usage: </a:t>
            </a:r>
            <a:r>
              <a:rPr kumimoji="0" lang="en-US" altLang="en-US" sz="16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rPr>
              <a:t>1.16 MB -&gt;</a:t>
            </a:r>
            <a:r>
              <a:rPr kumimoji="0" lang="en-US" altLang="en-US" sz="2000" b="0" i="0" u="none" strike="noStrike" cap="none" normalizeH="0" baseline="0" dirty="0">
                <a:ln>
                  <a:noFill/>
                </a:ln>
                <a:solidFill>
                  <a:schemeClr val="tx1"/>
                </a:solidFill>
                <a:effectLst/>
                <a:latin typeface="var(--jp-code-font-family)"/>
              </a:rPr>
              <a:t>769.5 KB</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8637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reeform: Shape 56">
            <a:extLst>
              <a:ext uri="{FF2B5EF4-FFF2-40B4-BE49-F238E27FC236}">
                <a16:creationId xmlns:a16="http://schemas.microsoft.com/office/drawing/2014/main" id="{3DBE3306-A44A-AB9A-26AB-8ED8F0967D3A}"/>
              </a:ext>
            </a:extLst>
          </p:cNvPr>
          <p:cNvSpPr/>
          <p:nvPr/>
        </p:nvSpPr>
        <p:spPr>
          <a:xfrm>
            <a:off x="-568960" y="6341806"/>
            <a:ext cx="20452080" cy="516194"/>
          </a:xfrm>
          <a:custGeom>
            <a:avLst/>
            <a:gdLst>
              <a:gd name="connsiteX0" fmla="*/ 0 w 12192000"/>
              <a:gd name="connsiteY0" fmla="*/ 0 h 516194"/>
              <a:gd name="connsiteX1" fmla="*/ 1816493 w 12192000"/>
              <a:gd name="connsiteY1" fmla="*/ 0 h 516194"/>
              <a:gd name="connsiteX2" fmla="*/ 1839266 w 12192000"/>
              <a:gd name="connsiteY2" fmla="*/ 34573 h 516194"/>
              <a:gd name="connsiteX3" fmla="*/ 1840013 w 12192000"/>
              <a:gd name="connsiteY3" fmla="*/ 34676 h 516194"/>
              <a:gd name="connsiteX4" fmla="*/ 1847311 w 12192000"/>
              <a:gd name="connsiteY4" fmla="*/ 45502 h 516194"/>
              <a:gd name="connsiteX5" fmla="*/ 1873251 w 12192000"/>
              <a:gd name="connsiteY5" fmla="*/ 56246 h 516194"/>
              <a:gd name="connsiteX6" fmla="*/ 1907053 w 12192000"/>
              <a:gd name="connsiteY6" fmla="*/ 33841 h 516194"/>
              <a:gd name="connsiteX7" fmla="*/ 1907412 w 12192000"/>
              <a:gd name="connsiteY7" fmla="*/ 32683 h 516194"/>
              <a:gd name="connsiteX8" fmla="*/ 1908230 w 12192000"/>
              <a:gd name="connsiteY8" fmla="*/ 32847 h 516194"/>
              <a:gd name="connsiteX9" fmla="*/ 1908262 w 12192000"/>
              <a:gd name="connsiteY9" fmla="*/ 33016 h 516194"/>
              <a:gd name="connsiteX10" fmla="*/ 1930009 w 12192000"/>
              <a:gd name="connsiteY10" fmla="*/ 0 h 516194"/>
              <a:gd name="connsiteX11" fmla="*/ 12192000 w 12192000"/>
              <a:gd name="connsiteY11" fmla="*/ 0 h 516194"/>
              <a:gd name="connsiteX12" fmla="*/ 12192000 w 12192000"/>
              <a:gd name="connsiteY12" fmla="*/ 516194 h 516194"/>
              <a:gd name="connsiteX13" fmla="*/ 0 w 12192000"/>
              <a:gd name="connsiteY13" fmla="*/ 516194 h 51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16194">
                <a:moveTo>
                  <a:pt x="0" y="0"/>
                </a:moveTo>
                <a:lnTo>
                  <a:pt x="1816493" y="0"/>
                </a:lnTo>
                <a:lnTo>
                  <a:pt x="1839266" y="34573"/>
                </a:lnTo>
                <a:lnTo>
                  <a:pt x="1840013" y="34676"/>
                </a:lnTo>
                <a:lnTo>
                  <a:pt x="1847311" y="45502"/>
                </a:lnTo>
                <a:cubicBezTo>
                  <a:pt x="1853950" y="52140"/>
                  <a:pt x="1863121" y="56246"/>
                  <a:pt x="1873251" y="56246"/>
                </a:cubicBezTo>
                <a:cubicBezTo>
                  <a:pt x="1888446" y="56246"/>
                  <a:pt x="1901484" y="47008"/>
                  <a:pt x="1907053" y="33841"/>
                </a:cubicBezTo>
                <a:lnTo>
                  <a:pt x="1907412" y="32683"/>
                </a:lnTo>
                <a:lnTo>
                  <a:pt x="1908230" y="32847"/>
                </a:lnTo>
                <a:lnTo>
                  <a:pt x="1908262" y="33016"/>
                </a:lnTo>
                <a:lnTo>
                  <a:pt x="1930009" y="0"/>
                </a:lnTo>
                <a:lnTo>
                  <a:pt x="12192000" y="0"/>
                </a:lnTo>
                <a:lnTo>
                  <a:pt x="12192000" y="516194"/>
                </a:lnTo>
                <a:lnTo>
                  <a:pt x="0" y="516194"/>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extBox 1">
            <a:extLst>
              <a:ext uri="{FF2B5EF4-FFF2-40B4-BE49-F238E27FC236}">
                <a16:creationId xmlns:a16="http://schemas.microsoft.com/office/drawing/2014/main" id="{7517A23D-C5CA-8706-21B3-7AAB0E911A72}"/>
              </a:ext>
            </a:extLst>
          </p:cNvPr>
          <p:cNvSpPr txBox="1"/>
          <p:nvPr/>
        </p:nvSpPr>
        <p:spPr>
          <a:xfrm>
            <a:off x="1119649" y="538480"/>
            <a:ext cx="2212831" cy="369332"/>
          </a:xfrm>
          <a:prstGeom prst="rect">
            <a:avLst/>
          </a:prstGeom>
          <a:noFill/>
        </p:spPr>
        <p:txBody>
          <a:bodyPr wrap="square" rtlCol="0">
            <a:spAutoFit/>
          </a:bodyPr>
          <a:lstStyle/>
          <a:p>
            <a:r>
              <a:rPr lang="en-IN" dirty="0"/>
              <a:t>slide4</a:t>
            </a:r>
          </a:p>
        </p:txBody>
      </p:sp>
      <p:sp>
        <p:nvSpPr>
          <p:cNvPr id="27" name="Rectangle 26">
            <a:hlinkClick r:id="rId2" action="ppaction://hlinksldjump" highlightClick="1"/>
            <a:extLst>
              <a:ext uri="{FF2B5EF4-FFF2-40B4-BE49-F238E27FC236}">
                <a16:creationId xmlns:a16="http://schemas.microsoft.com/office/drawing/2014/main" id="{92BAA265-7EC3-0CFE-41D5-B083EE844032}"/>
              </a:ext>
            </a:extLst>
          </p:cNvPr>
          <p:cNvSpPr/>
          <p:nvPr/>
        </p:nvSpPr>
        <p:spPr>
          <a:xfrm>
            <a:off x="444985"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a:t>
            </a:r>
          </a:p>
        </p:txBody>
      </p:sp>
      <p:sp>
        <p:nvSpPr>
          <p:cNvPr id="28" name="Rectangle 27">
            <a:hlinkClick r:id="rId3" action="ppaction://hlinksldjump" highlightClick="1"/>
            <a:extLst>
              <a:ext uri="{FF2B5EF4-FFF2-40B4-BE49-F238E27FC236}">
                <a16:creationId xmlns:a16="http://schemas.microsoft.com/office/drawing/2014/main" id="{A826C01A-7B1F-2227-DFD8-8EDCF79B82CD}"/>
              </a:ext>
            </a:extLst>
          </p:cNvPr>
          <p:cNvSpPr/>
          <p:nvPr/>
        </p:nvSpPr>
        <p:spPr>
          <a:xfrm>
            <a:off x="3176389"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train_transactions</a:t>
            </a:r>
            <a:endParaRPr lang="en-US" dirty="0"/>
          </a:p>
        </p:txBody>
      </p:sp>
      <p:sp>
        <p:nvSpPr>
          <p:cNvPr id="29" name="Rectangle 28">
            <a:hlinkClick r:id="rId4" action="ppaction://hlinksldjump" highlightClick="1"/>
            <a:extLst>
              <a:ext uri="{FF2B5EF4-FFF2-40B4-BE49-F238E27FC236}">
                <a16:creationId xmlns:a16="http://schemas.microsoft.com/office/drawing/2014/main" id="{4552B233-BCD4-4A88-1988-5F3D6CF12E2F}"/>
              </a:ext>
            </a:extLst>
          </p:cNvPr>
          <p:cNvSpPr/>
          <p:nvPr/>
        </p:nvSpPr>
        <p:spPr>
          <a:xfrm>
            <a:off x="5855068"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item_details</a:t>
            </a:r>
            <a:endParaRPr lang="en-US" dirty="0"/>
          </a:p>
        </p:txBody>
      </p:sp>
      <p:sp>
        <p:nvSpPr>
          <p:cNvPr id="30" name="Rectangle 29">
            <a:hlinkClick r:id="rId5" action="ppaction://hlinksldjump" highlightClick="1"/>
            <a:extLst>
              <a:ext uri="{FF2B5EF4-FFF2-40B4-BE49-F238E27FC236}">
                <a16:creationId xmlns:a16="http://schemas.microsoft.com/office/drawing/2014/main" id="{567F8BA6-6221-BB95-9FA8-DC4977223D10}"/>
              </a:ext>
            </a:extLst>
          </p:cNvPr>
          <p:cNvSpPr/>
          <p:nvPr/>
        </p:nvSpPr>
        <p:spPr>
          <a:xfrm>
            <a:off x="8501215"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location_details</a:t>
            </a:r>
            <a:endParaRPr lang="en-US" dirty="0"/>
          </a:p>
        </p:txBody>
      </p:sp>
      <p:cxnSp>
        <p:nvCxnSpPr>
          <p:cNvPr id="31" name="Straight Connector 30">
            <a:extLst>
              <a:ext uri="{FF2B5EF4-FFF2-40B4-BE49-F238E27FC236}">
                <a16:creationId xmlns:a16="http://schemas.microsoft.com/office/drawing/2014/main" id="{E3729B22-95E1-C8A6-9E18-D86151C79701}"/>
              </a:ext>
            </a:extLst>
          </p:cNvPr>
          <p:cNvCxnSpPr/>
          <p:nvPr/>
        </p:nvCxnSpPr>
        <p:spPr>
          <a:xfrm>
            <a:off x="6169483" y="1249680"/>
            <a:ext cx="2747306"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5C049DFD-3E29-65B5-EBD0-443A90A16F49}"/>
              </a:ext>
            </a:extLst>
          </p:cNvPr>
          <p:cNvSpPr txBox="1">
            <a:spLocks/>
          </p:cNvSpPr>
          <p:nvPr/>
        </p:nvSpPr>
        <p:spPr>
          <a:xfrm>
            <a:off x="0" y="0"/>
            <a:ext cx="4056993" cy="51619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latin typeface="Arial Rounded MT Bold" panose="020F0704030504030204" pitchFamily="34" charset="0"/>
              </a:rPr>
              <a:t>Data</a:t>
            </a:r>
          </a:p>
        </p:txBody>
      </p:sp>
      <p:sp>
        <p:nvSpPr>
          <p:cNvPr id="33" name="Rectangle: Rounded Corners 32">
            <a:hlinkClick r:id="rId2" action="ppaction://hlinksldjump" highlightClick="1"/>
            <a:hlinkHover r:id="" action="ppaction://noaction" highlightClick="1"/>
            <a:extLst>
              <a:ext uri="{FF2B5EF4-FFF2-40B4-BE49-F238E27FC236}">
                <a16:creationId xmlns:a16="http://schemas.microsoft.com/office/drawing/2014/main" id="{5B7E871C-D729-2E71-00E0-D53F03392A95}"/>
              </a:ext>
            </a:extLst>
          </p:cNvPr>
          <p:cNvSpPr/>
          <p:nvPr/>
        </p:nvSpPr>
        <p:spPr>
          <a:xfrm>
            <a:off x="1054506" y="27806"/>
            <a:ext cx="462116" cy="435830"/>
          </a:xfrm>
          <a:prstGeom prst="roundRect">
            <a:avLst/>
          </a:prstGeom>
          <a:blipFill>
            <a:blip r:embed="rId6"/>
            <a:stretch>
              <a:fillRect l="-17821" t="-5709" r="-17821" b="-21465"/>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IN"/>
          </a:p>
        </p:txBody>
      </p:sp>
      <p:sp>
        <p:nvSpPr>
          <p:cNvPr id="34" name="Rectangle: Rounded Corners 33">
            <a:hlinkClick r:id="rId2" action="ppaction://hlinksldjump" highlightClick="1"/>
            <a:hlinkHover r:id="" action="ppaction://noaction" highlightClick="1"/>
            <a:extLst>
              <a:ext uri="{FF2B5EF4-FFF2-40B4-BE49-F238E27FC236}">
                <a16:creationId xmlns:a16="http://schemas.microsoft.com/office/drawing/2014/main" id="{266096F3-0C74-1C75-E6D0-3208A5B05116}"/>
              </a:ext>
            </a:extLst>
          </p:cNvPr>
          <p:cNvSpPr/>
          <p:nvPr/>
        </p:nvSpPr>
        <p:spPr>
          <a:xfrm>
            <a:off x="1119645" y="93333"/>
            <a:ext cx="294291" cy="356245"/>
          </a:xfrm>
          <a:prstGeom prst="roundRect">
            <a:avLst/>
          </a:prstGeom>
          <a:blipFill>
            <a:blip r:embed="rId6"/>
            <a:srcRect/>
            <a:stretch>
              <a:fillRect l="-66236" t="-42520" r="-53754" b="-45965"/>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IN"/>
          </a:p>
        </p:txBody>
      </p:sp>
      <p:sp>
        <p:nvSpPr>
          <p:cNvPr id="36" name="Content Placeholder 30">
            <a:extLst>
              <a:ext uri="{FF2B5EF4-FFF2-40B4-BE49-F238E27FC236}">
                <a16:creationId xmlns:a16="http://schemas.microsoft.com/office/drawing/2014/main" id="{40AE5378-D142-BDA2-66BC-42E4D8C4520A}"/>
              </a:ext>
            </a:extLst>
          </p:cNvPr>
          <p:cNvSpPr txBox="1">
            <a:spLocks/>
          </p:cNvSpPr>
          <p:nvPr/>
        </p:nvSpPr>
        <p:spPr>
          <a:xfrm>
            <a:off x="5603917" y="1967822"/>
            <a:ext cx="5696880" cy="20861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panose="020B0604020202020204" pitchFamily="34" charset="0"/>
              </a:rPr>
              <a:t>Ids of all items they have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panose="020B0604020202020204" pitchFamily="34" charset="0"/>
              </a:rPr>
              <a:t>Which category does the item belongs to</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panose="020B0604020202020204" pitchFamily="34" charset="0"/>
              </a:rPr>
              <a:t>Which class the item belongs in business view</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panose="020B0604020202020204" pitchFamily="34" charset="0"/>
              </a:rPr>
              <a:t>Whether item spoil or not over tie such as food</a:t>
            </a:r>
          </a:p>
        </p:txBody>
      </p:sp>
      <p:graphicFrame>
        <p:nvGraphicFramePr>
          <p:cNvPr id="37" name="Table 35">
            <a:extLst>
              <a:ext uri="{FF2B5EF4-FFF2-40B4-BE49-F238E27FC236}">
                <a16:creationId xmlns:a16="http://schemas.microsoft.com/office/drawing/2014/main" id="{06B903D1-ADF1-6367-291A-BC9930DC4EE2}"/>
              </a:ext>
            </a:extLst>
          </p:cNvPr>
          <p:cNvGraphicFramePr>
            <a:graphicFrameLocks noGrp="1"/>
          </p:cNvGraphicFramePr>
          <p:nvPr/>
        </p:nvGraphicFramePr>
        <p:xfrm>
          <a:off x="447202" y="1303867"/>
          <a:ext cx="5165322" cy="2621072"/>
        </p:xfrm>
        <a:graphic>
          <a:graphicData uri="http://schemas.openxmlformats.org/drawingml/2006/table">
            <a:tbl>
              <a:tblPr firstRow="1" bandRow="1">
                <a:tableStyleId>{5C22544A-7EE6-4342-B048-85BDC9FD1C3A}</a:tableStyleId>
              </a:tblPr>
              <a:tblGrid>
                <a:gridCol w="2989681">
                  <a:extLst>
                    <a:ext uri="{9D8B030D-6E8A-4147-A177-3AD203B41FA5}">
                      <a16:colId xmlns:a16="http://schemas.microsoft.com/office/drawing/2014/main" val="2934272649"/>
                    </a:ext>
                  </a:extLst>
                </a:gridCol>
                <a:gridCol w="2175641">
                  <a:extLst>
                    <a:ext uri="{9D8B030D-6E8A-4147-A177-3AD203B41FA5}">
                      <a16:colId xmlns:a16="http://schemas.microsoft.com/office/drawing/2014/main" val="2794893115"/>
                    </a:ext>
                  </a:extLst>
                </a:gridCol>
              </a:tblGrid>
              <a:tr h="792272">
                <a:tc>
                  <a:txBody>
                    <a:bodyPr/>
                    <a:lstStyle/>
                    <a:p>
                      <a:pPr algn="ctr"/>
                      <a:r>
                        <a:rPr lang="en-US" sz="2400" dirty="0"/>
                        <a:t>item_details.csv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Data type</a:t>
                      </a:r>
                    </a:p>
                  </a:txBody>
                  <a:tcPr/>
                </a:tc>
                <a:extLst>
                  <a:ext uri="{0D108BD9-81ED-4DB2-BD59-A6C34878D82A}">
                    <a16:rowId xmlns:a16="http://schemas.microsoft.com/office/drawing/2014/main" val="1436165736"/>
                  </a:ext>
                </a:extLst>
              </a:tr>
              <a:tr h="4401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a:t>item_id</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category[ns] </a:t>
                      </a:r>
                      <a:endParaRPr lang="en-IN" sz="2400" dirty="0"/>
                    </a:p>
                  </a:txBody>
                  <a:tcPr/>
                </a:tc>
                <a:extLst>
                  <a:ext uri="{0D108BD9-81ED-4DB2-BD59-A6C34878D82A}">
                    <a16:rowId xmlns:a16="http://schemas.microsoft.com/office/drawing/2014/main" val="2863843708"/>
                  </a:ext>
                </a:extLst>
              </a:tr>
              <a:tr h="4401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err="1"/>
                        <a:t>category_of_item</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category</a:t>
                      </a:r>
                      <a:endParaRPr lang="en-IN" sz="2400" dirty="0"/>
                    </a:p>
                  </a:txBody>
                  <a:tcPr/>
                </a:tc>
                <a:extLst>
                  <a:ext uri="{0D108BD9-81ED-4DB2-BD59-A6C34878D82A}">
                    <a16:rowId xmlns:a16="http://schemas.microsoft.com/office/drawing/2014/main" val="1154501093"/>
                  </a:ext>
                </a:extLst>
              </a:tr>
              <a:tr h="4401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class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category</a:t>
                      </a:r>
                      <a:endParaRPr lang="en-IN" sz="2400" dirty="0"/>
                    </a:p>
                  </a:txBody>
                  <a:tcPr/>
                </a:tc>
                <a:extLst>
                  <a:ext uri="{0D108BD9-81ED-4DB2-BD59-A6C34878D82A}">
                    <a16:rowId xmlns:a16="http://schemas.microsoft.com/office/drawing/2014/main" val="2454379664"/>
                  </a:ext>
                </a:extLst>
              </a:tr>
              <a:tr h="4401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perishable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category</a:t>
                      </a:r>
                      <a:endParaRPr lang="en-IN" sz="2400" dirty="0"/>
                    </a:p>
                  </a:txBody>
                  <a:tcPr/>
                </a:tc>
                <a:extLst>
                  <a:ext uri="{0D108BD9-81ED-4DB2-BD59-A6C34878D82A}">
                    <a16:rowId xmlns:a16="http://schemas.microsoft.com/office/drawing/2014/main" val="3772517334"/>
                  </a:ext>
                </a:extLst>
              </a:tr>
            </a:tbl>
          </a:graphicData>
        </a:graphic>
      </p:graphicFrame>
      <p:sp>
        <p:nvSpPr>
          <p:cNvPr id="40" name="Rectangle 3">
            <a:extLst>
              <a:ext uri="{FF2B5EF4-FFF2-40B4-BE49-F238E27FC236}">
                <a16:creationId xmlns:a16="http://schemas.microsoft.com/office/drawing/2014/main" id="{E248A773-4060-F4AF-A6DA-DE5A3E79DD0B}"/>
              </a:ext>
            </a:extLst>
          </p:cNvPr>
          <p:cNvSpPr>
            <a:spLocks noChangeArrowheads="1"/>
          </p:cNvSpPr>
          <p:nvPr/>
        </p:nvSpPr>
        <p:spPr bwMode="auto">
          <a:xfrm>
            <a:off x="429083" y="4296894"/>
            <a:ext cx="4056993"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var(--jp-code-font-family)"/>
              </a:rPr>
              <a:t>shape:(4100, </a:t>
            </a:r>
            <a:r>
              <a:rPr lang="en-US" altLang="en-US" sz="2000" dirty="0">
                <a:latin typeface="var(--jp-code-font-family)"/>
              </a:rPr>
              <a:t>4</a:t>
            </a:r>
            <a:r>
              <a:rPr kumimoji="0" lang="en-US" altLang="en-US" sz="16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var(--jp-code-font-family)"/>
              </a:rPr>
              <a:t>)</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var(--jp-code-font-family)"/>
            </a:endParaRP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var(--jp-code-font-family)"/>
              </a:rPr>
              <a:t>memory usage: 197.2 KB -&gt; 95KB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graphicFrame>
        <p:nvGraphicFramePr>
          <p:cNvPr id="41" name="Table 35">
            <a:extLst>
              <a:ext uri="{FF2B5EF4-FFF2-40B4-BE49-F238E27FC236}">
                <a16:creationId xmlns:a16="http://schemas.microsoft.com/office/drawing/2014/main" id="{353C568D-8D5E-AE85-9896-E56E7ECB3864}"/>
              </a:ext>
            </a:extLst>
          </p:cNvPr>
          <p:cNvGraphicFramePr>
            <a:graphicFrameLocks noGrp="1"/>
          </p:cNvGraphicFramePr>
          <p:nvPr/>
        </p:nvGraphicFramePr>
        <p:xfrm>
          <a:off x="444985" y="1250570"/>
          <a:ext cx="5165322" cy="2621072"/>
        </p:xfrm>
        <a:graphic>
          <a:graphicData uri="http://schemas.openxmlformats.org/drawingml/2006/table">
            <a:tbl>
              <a:tblPr firstRow="1" bandRow="1">
                <a:tableStyleId>{5C22544A-7EE6-4342-B048-85BDC9FD1C3A}</a:tableStyleId>
              </a:tblPr>
              <a:tblGrid>
                <a:gridCol w="2989681">
                  <a:extLst>
                    <a:ext uri="{9D8B030D-6E8A-4147-A177-3AD203B41FA5}">
                      <a16:colId xmlns:a16="http://schemas.microsoft.com/office/drawing/2014/main" val="2934272649"/>
                    </a:ext>
                  </a:extLst>
                </a:gridCol>
                <a:gridCol w="2175641">
                  <a:extLst>
                    <a:ext uri="{9D8B030D-6E8A-4147-A177-3AD203B41FA5}">
                      <a16:colId xmlns:a16="http://schemas.microsoft.com/office/drawing/2014/main" val="2794893115"/>
                    </a:ext>
                  </a:extLst>
                </a:gridCol>
              </a:tblGrid>
              <a:tr h="792272">
                <a:tc>
                  <a:txBody>
                    <a:bodyPr/>
                    <a:lstStyle/>
                    <a:p>
                      <a:pPr algn="ctr"/>
                      <a:r>
                        <a:rPr lang="en-US" sz="2400" dirty="0"/>
                        <a:t>item_details.csv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Data type</a:t>
                      </a:r>
                    </a:p>
                  </a:txBody>
                  <a:tcPr/>
                </a:tc>
                <a:extLst>
                  <a:ext uri="{0D108BD9-81ED-4DB2-BD59-A6C34878D82A}">
                    <a16:rowId xmlns:a16="http://schemas.microsoft.com/office/drawing/2014/main" val="1436165736"/>
                  </a:ext>
                </a:extLst>
              </a:tr>
              <a:tr h="4401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a:t>item_id</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category[ns] </a:t>
                      </a:r>
                      <a:endParaRPr lang="en-IN" sz="2400" dirty="0"/>
                    </a:p>
                  </a:txBody>
                  <a:tcPr/>
                </a:tc>
                <a:extLst>
                  <a:ext uri="{0D108BD9-81ED-4DB2-BD59-A6C34878D82A}">
                    <a16:rowId xmlns:a16="http://schemas.microsoft.com/office/drawing/2014/main" val="2863843708"/>
                  </a:ext>
                </a:extLst>
              </a:tr>
              <a:tr h="4401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err="1"/>
                        <a:t>category_of_item</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category</a:t>
                      </a:r>
                      <a:endParaRPr lang="en-IN" sz="2400" dirty="0"/>
                    </a:p>
                  </a:txBody>
                  <a:tcPr/>
                </a:tc>
                <a:extLst>
                  <a:ext uri="{0D108BD9-81ED-4DB2-BD59-A6C34878D82A}">
                    <a16:rowId xmlns:a16="http://schemas.microsoft.com/office/drawing/2014/main" val="1154501093"/>
                  </a:ext>
                </a:extLst>
              </a:tr>
              <a:tr h="4401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class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category</a:t>
                      </a:r>
                      <a:endParaRPr lang="en-IN" sz="2400" dirty="0"/>
                    </a:p>
                  </a:txBody>
                  <a:tcPr/>
                </a:tc>
                <a:extLst>
                  <a:ext uri="{0D108BD9-81ED-4DB2-BD59-A6C34878D82A}">
                    <a16:rowId xmlns:a16="http://schemas.microsoft.com/office/drawing/2014/main" val="2454379664"/>
                  </a:ext>
                </a:extLst>
              </a:tr>
              <a:tr h="4401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perishable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category</a:t>
                      </a:r>
                      <a:endParaRPr lang="en-IN" sz="2400" dirty="0"/>
                    </a:p>
                  </a:txBody>
                  <a:tcPr/>
                </a:tc>
                <a:extLst>
                  <a:ext uri="{0D108BD9-81ED-4DB2-BD59-A6C34878D82A}">
                    <a16:rowId xmlns:a16="http://schemas.microsoft.com/office/drawing/2014/main" val="3772517334"/>
                  </a:ext>
                </a:extLst>
              </a:tr>
            </a:tbl>
          </a:graphicData>
        </a:graphic>
      </p:graphicFrame>
      <p:sp>
        <p:nvSpPr>
          <p:cNvPr id="58" name="Rectangle: Rounded Corners 57">
            <a:hlinkClick r:id="rId7" action="ppaction://hlinksldjump" highlightClick="1"/>
            <a:hlinkHover r:id="" action="ppaction://noaction" highlightClick="1"/>
            <a:extLst>
              <a:ext uri="{FF2B5EF4-FFF2-40B4-BE49-F238E27FC236}">
                <a16:creationId xmlns:a16="http://schemas.microsoft.com/office/drawing/2014/main" id="{36E665DC-672D-A36A-2DC6-B9B5ECD70B8E}"/>
              </a:ext>
            </a:extLst>
          </p:cNvPr>
          <p:cNvSpPr/>
          <p:nvPr/>
        </p:nvSpPr>
        <p:spPr>
          <a:xfrm>
            <a:off x="240890" y="6398052"/>
            <a:ext cx="462116" cy="408623"/>
          </a:xfrm>
          <a:prstGeom prst="roundRect">
            <a:avLst/>
          </a:prstGeom>
          <a:blipFill>
            <a:blip r:embed="rId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9" name="Rectangle: Rounded Corners 58">
            <a:hlinkClick r:id="rId9" action="ppaction://hlinksldjump" highlightClick="1"/>
            <a:hlinkHover r:id="" action="ppaction://noaction" highlightClick="1"/>
            <a:extLst>
              <a:ext uri="{FF2B5EF4-FFF2-40B4-BE49-F238E27FC236}">
                <a16:creationId xmlns:a16="http://schemas.microsoft.com/office/drawing/2014/main" id="{23898C00-85F4-5358-88B4-42291BECAB05}"/>
              </a:ext>
            </a:extLst>
          </p:cNvPr>
          <p:cNvSpPr/>
          <p:nvPr/>
        </p:nvSpPr>
        <p:spPr>
          <a:xfrm>
            <a:off x="943896" y="6398052"/>
            <a:ext cx="462116" cy="408623"/>
          </a:xfrm>
          <a:prstGeom prst="roundRect">
            <a:avLst/>
          </a:prstGeom>
          <a:blipFill>
            <a:blip r:embed="rId1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dirty="0"/>
          </a:p>
        </p:txBody>
      </p:sp>
      <p:sp>
        <p:nvSpPr>
          <p:cNvPr id="60" name="Rectangle: Rounded Corners 59">
            <a:hlinkClick r:id="rId11" action="ppaction://hlinksldjump" highlightClick="1"/>
            <a:hlinkHover r:id="" action="ppaction://noaction" highlightClick="1"/>
            <a:extLst>
              <a:ext uri="{FF2B5EF4-FFF2-40B4-BE49-F238E27FC236}">
                <a16:creationId xmlns:a16="http://schemas.microsoft.com/office/drawing/2014/main" id="{107CFB29-315B-E148-1325-0DE170546D34}"/>
              </a:ext>
            </a:extLst>
          </p:cNvPr>
          <p:cNvSpPr/>
          <p:nvPr/>
        </p:nvSpPr>
        <p:spPr>
          <a:xfrm>
            <a:off x="1646902" y="6398052"/>
            <a:ext cx="462116" cy="408623"/>
          </a:xfrm>
          <a:prstGeom prst="roundRect">
            <a:avLst/>
          </a:prstGeom>
          <a:blipFill>
            <a:blip r:embed="rId12">
              <a:grayscl/>
              <a:extLst>
                <a:ext uri="{BEBA8EAE-BF5A-486C-A8C5-ECC9F3942E4B}">
                  <a14:imgProps xmlns:a14="http://schemas.microsoft.com/office/drawing/2010/main">
                    <a14:imgLayer r:embed="rId13">
                      <a14:imgEffect>
                        <a14:sharpenSoften amount="50000"/>
                      </a14:imgEffect>
                      <a14:imgEffect>
                        <a14:colorTemperature colorTemp="6000"/>
                      </a14:imgEffect>
                      <a14:imgEffect>
                        <a14:saturation sat="400000"/>
                      </a14:imgEffect>
                    </a14:imgLayer>
                  </a14:imgProps>
                </a:ext>
              </a:extLst>
            </a:blip>
            <a:srcRect/>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1" name="Rectangle: Rounded Corners 60">
            <a:hlinkClick r:id="rId2" action="ppaction://hlinksldjump" highlightClick="1"/>
            <a:hlinkHover r:id="" action="ppaction://noaction" highlightClick="1"/>
            <a:extLst>
              <a:ext uri="{FF2B5EF4-FFF2-40B4-BE49-F238E27FC236}">
                <a16:creationId xmlns:a16="http://schemas.microsoft.com/office/drawing/2014/main" id="{6FB761DB-BBDC-989F-6941-64BE29EC026F}"/>
              </a:ext>
            </a:extLst>
          </p:cNvPr>
          <p:cNvSpPr/>
          <p:nvPr/>
        </p:nvSpPr>
        <p:spPr>
          <a:xfrm>
            <a:off x="2349908" y="6398052"/>
            <a:ext cx="462116" cy="408623"/>
          </a:xfrm>
          <a:prstGeom prst="roundRect">
            <a:avLst/>
          </a:prstGeom>
          <a:blipFill>
            <a:blip r:embed="rId1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2" name="Rectangle: Rounded Corners 61">
            <a:hlinkClick r:id="rId15" action="ppaction://hlinksldjump" highlightClick="1"/>
            <a:hlinkHover r:id="" action="ppaction://noaction" highlightClick="1"/>
            <a:extLst>
              <a:ext uri="{FF2B5EF4-FFF2-40B4-BE49-F238E27FC236}">
                <a16:creationId xmlns:a16="http://schemas.microsoft.com/office/drawing/2014/main" id="{410B793E-1910-6F88-DE7A-10928C393784}"/>
              </a:ext>
            </a:extLst>
          </p:cNvPr>
          <p:cNvSpPr/>
          <p:nvPr/>
        </p:nvSpPr>
        <p:spPr>
          <a:xfrm>
            <a:off x="3052914" y="6398052"/>
            <a:ext cx="462116" cy="408623"/>
          </a:xfrm>
          <a:prstGeom prst="roundRect">
            <a:avLst/>
          </a:prstGeom>
          <a:blipFill>
            <a:blip r:embed="rId1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3" name="Rectangle: Rounded Corners 62">
            <a:hlinkClick r:id="rId17" action="ppaction://hlinksldjump" highlightClick="1"/>
            <a:hlinkHover r:id="" action="ppaction://noaction" highlightClick="1"/>
            <a:extLst>
              <a:ext uri="{FF2B5EF4-FFF2-40B4-BE49-F238E27FC236}">
                <a16:creationId xmlns:a16="http://schemas.microsoft.com/office/drawing/2014/main" id="{BCC4DECE-EC90-C325-5EF8-CEE064759F31}"/>
              </a:ext>
            </a:extLst>
          </p:cNvPr>
          <p:cNvSpPr/>
          <p:nvPr/>
        </p:nvSpPr>
        <p:spPr>
          <a:xfrm>
            <a:off x="3755920" y="6398052"/>
            <a:ext cx="462116" cy="408623"/>
          </a:xfrm>
          <a:prstGeom prst="roundRect">
            <a:avLst/>
          </a:prstGeom>
          <a:blipFill>
            <a:blip r:embed="rId1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4" name="Rectangle: Rounded Corners 63">
            <a:hlinkClick r:id="rId19" action="ppaction://hlinksldjump" highlightClick="1"/>
            <a:hlinkHover r:id="" action="ppaction://noaction" highlightClick="1"/>
            <a:extLst>
              <a:ext uri="{FF2B5EF4-FFF2-40B4-BE49-F238E27FC236}">
                <a16:creationId xmlns:a16="http://schemas.microsoft.com/office/drawing/2014/main" id="{BB9080D4-3497-27EC-C68E-4BAE4299BB2A}"/>
              </a:ext>
            </a:extLst>
          </p:cNvPr>
          <p:cNvSpPr/>
          <p:nvPr/>
        </p:nvSpPr>
        <p:spPr>
          <a:xfrm>
            <a:off x="4458926" y="6398052"/>
            <a:ext cx="462116" cy="408623"/>
          </a:xfrm>
          <a:prstGeom prst="roundRect">
            <a:avLst/>
          </a:prstGeom>
          <a:blipFill>
            <a:blip r:embed="rId2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5" name="Rectangle: Rounded Corners 64">
            <a:hlinkClick r:id="rId21" action="ppaction://hlinksldjump" highlightClick="1"/>
            <a:hlinkHover r:id="" action="ppaction://noaction" highlightClick="1"/>
            <a:extLst>
              <a:ext uri="{FF2B5EF4-FFF2-40B4-BE49-F238E27FC236}">
                <a16:creationId xmlns:a16="http://schemas.microsoft.com/office/drawing/2014/main" id="{BB56726A-2CBE-16FD-7FCF-AE78008B3BA2}"/>
              </a:ext>
            </a:extLst>
          </p:cNvPr>
          <p:cNvSpPr/>
          <p:nvPr/>
        </p:nvSpPr>
        <p:spPr>
          <a:xfrm>
            <a:off x="5161932" y="6398052"/>
            <a:ext cx="462116" cy="408623"/>
          </a:xfrm>
          <a:prstGeom prst="roundRect">
            <a:avLst/>
          </a:prstGeom>
          <a:blipFill>
            <a:blip r:embed="rId2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6" name="Rectangle: Rounded Corners 65">
            <a:hlinkClick r:id="rId23" action="ppaction://hlinksldjump" highlightClick="1"/>
            <a:hlinkHover r:id="" action="ppaction://noaction" highlightClick="1"/>
            <a:extLst>
              <a:ext uri="{FF2B5EF4-FFF2-40B4-BE49-F238E27FC236}">
                <a16:creationId xmlns:a16="http://schemas.microsoft.com/office/drawing/2014/main" id="{1B6B333B-9EF0-FD21-F97A-4C4A34180688}"/>
              </a:ext>
            </a:extLst>
          </p:cNvPr>
          <p:cNvSpPr/>
          <p:nvPr/>
        </p:nvSpPr>
        <p:spPr>
          <a:xfrm>
            <a:off x="5864938" y="6398052"/>
            <a:ext cx="462116" cy="408623"/>
          </a:xfrm>
          <a:prstGeom prst="roundRect">
            <a:avLst/>
          </a:prstGeom>
          <a:blipFill>
            <a:blip r:embed="rId2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7" name="Rectangle: Rounded Corners 66">
            <a:hlinkClick r:id="rId25" action="ppaction://hlinksldjump" highlightClick="1"/>
            <a:hlinkHover r:id="" action="ppaction://noaction" highlightClick="1"/>
            <a:extLst>
              <a:ext uri="{FF2B5EF4-FFF2-40B4-BE49-F238E27FC236}">
                <a16:creationId xmlns:a16="http://schemas.microsoft.com/office/drawing/2014/main" id="{67C8F567-1B31-96A0-BB6D-3FFEDFC4068D}"/>
              </a:ext>
            </a:extLst>
          </p:cNvPr>
          <p:cNvSpPr/>
          <p:nvPr/>
        </p:nvSpPr>
        <p:spPr>
          <a:xfrm>
            <a:off x="6567944" y="6398052"/>
            <a:ext cx="462116" cy="408623"/>
          </a:xfrm>
          <a:prstGeom prst="roundRect">
            <a:avLst/>
          </a:prstGeom>
          <a:blipFill>
            <a:blip r:embed="rId2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8" name="Rectangle: Rounded Corners 67">
            <a:hlinkClick r:id="rId27" action="ppaction://hlinksldjump" highlightClick="1"/>
            <a:hlinkHover r:id="" action="ppaction://noaction" highlightClick="1"/>
            <a:extLst>
              <a:ext uri="{FF2B5EF4-FFF2-40B4-BE49-F238E27FC236}">
                <a16:creationId xmlns:a16="http://schemas.microsoft.com/office/drawing/2014/main" id="{989A4E03-4D72-2180-6AD9-A4DAEE8E3DB9}"/>
              </a:ext>
            </a:extLst>
          </p:cNvPr>
          <p:cNvSpPr/>
          <p:nvPr/>
        </p:nvSpPr>
        <p:spPr>
          <a:xfrm>
            <a:off x="7270950" y="6398052"/>
            <a:ext cx="462116" cy="408623"/>
          </a:xfrm>
          <a:prstGeom prst="roundRect">
            <a:avLst/>
          </a:prstGeom>
          <a:blipFill>
            <a:blip r:embed="rId2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69" name="Rectangle: Rounded Corners 68">
            <a:hlinkClick r:id="rId29" action="ppaction://hlinksldjump" highlightClick="1"/>
            <a:hlinkHover r:id="" action="ppaction://noaction" highlightClick="1"/>
            <a:extLst>
              <a:ext uri="{FF2B5EF4-FFF2-40B4-BE49-F238E27FC236}">
                <a16:creationId xmlns:a16="http://schemas.microsoft.com/office/drawing/2014/main" id="{3B92D674-2A26-AA21-99DA-812C0D960D91}"/>
              </a:ext>
            </a:extLst>
          </p:cNvPr>
          <p:cNvSpPr/>
          <p:nvPr/>
        </p:nvSpPr>
        <p:spPr>
          <a:xfrm>
            <a:off x="7973956" y="6398052"/>
            <a:ext cx="462116" cy="408623"/>
          </a:xfrm>
          <a:prstGeom prst="roundRect">
            <a:avLst/>
          </a:prstGeom>
          <a:blipFill>
            <a:blip r:embed="rId3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0" name="Rectangle: Rounded Corners 69">
            <a:hlinkClick r:id="rId31" action="ppaction://hlinksldjump" highlightClick="1"/>
            <a:hlinkHover r:id="" action="ppaction://noaction" highlightClick="1"/>
            <a:extLst>
              <a:ext uri="{FF2B5EF4-FFF2-40B4-BE49-F238E27FC236}">
                <a16:creationId xmlns:a16="http://schemas.microsoft.com/office/drawing/2014/main" id="{FC72D357-AB6F-A4D5-7DD1-050E5BF0BB9F}"/>
              </a:ext>
            </a:extLst>
          </p:cNvPr>
          <p:cNvSpPr/>
          <p:nvPr/>
        </p:nvSpPr>
        <p:spPr>
          <a:xfrm>
            <a:off x="8676962" y="6398052"/>
            <a:ext cx="462116" cy="408623"/>
          </a:xfrm>
          <a:prstGeom prst="roundRect">
            <a:avLst/>
          </a:prstGeom>
          <a:blipFill>
            <a:blip r:embed="rId3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1" name="Rectangle: Rounded Corners 70">
            <a:hlinkClick r:id="rId33" action="ppaction://hlinksldjump" highlightClick="1"/>
            <a:hlinkHover r:id="" action="ppaction://noaction" highlightClick="1"/>
            <a:extLst>
              <a:ext uri="{FF2B5EF4-FFF2-40B4-BE49-F238E27FC236}">
                <a16:creationId xmlns:a16="http://schemas.microsoft.com/office/drawing/2014/main" id="{12CDF0A0-6B36-B135-694A-3E12A2A9026F}"/>
              </a:ext>
            </a:extLst>
          </p:cNvPr>
          <p:cNvSpPr/>
          <p:nvPr/>
        </p:nvSpPr>
        <p:spPr>
          <a:xfrm>
            <a:off x="9379968" y="6398052"/>
            <a:ext cx="462116" cy="408623"/>
          </a:xfrm>
          <a:prstGeom prst="roundRect">
            <a:avLst/>
          </a:prstGeom>
          <a:blipFill>
            <a:blip r:embed="rId34"/>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2" name="Rectangle: Rounded Corners 71">
            <a:hlinkClick r:id="rId35" action="ppaction://hlinksldjump" highlightClick="1"/>
            <a:hlinkHover r:id="" action="ppaction://noaction" highlightClick="1"/>
            <a:extLst>
              <a:ext uri="{FF2B5EF4-FFF2-40B4-BE49-F238E27FC236}">
                <a16:creationId xmlns:a16="http://schemas.microsoft.com/office/drawing/2014/main" id="{E6BF0981-EA7D-4ADB-0158-B4321EF53431}"/>
              </a:ext>
            </a:extLst>
          </p:cNvPr>
          <p:cNvSpPr/>
          <p:nvPr/>
        </p:nvSpPr>
        <p:spPr>
          <a:xfrm>
            <a:off x="10082974" y="6398052"/>
            <a:ext cx="462116" cy="408623"/>
          </a:xfrm>
          <a:prstGeom prst="roundRect">
            <a:avLst/>
          </a:prstGeom>
          <a:blipFill>
            <a:blip r:embed="rId3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3" name="Rectangle: Rounded Corners 72">
            <a:hlinkClick r:id="rId37" action="ppaction://hlinksldjump" highlightClick="1"/>
            <a:hlinkHover r:id="" action="ppaction://noaction" highlightClick="1"/>
            <a:extLst>
              <a:ext uri="{FF2B5EF4-FFF2-40B4-BE49-F238E27FC236}">
                <a16:creationId xmlns:a16="http://schemas.microsoft.com/office/drawing/2014/main" id="{D4EE9691-40A5-139E-D85F-C639D5BEBE54}"/>
              </a:ext>
            </a:extLst>
          </p:cNvPr>
          <p:cNvSpPr/>
          <p:nvPr/>
        </p:nvSpPr>
        <p:spPr>
          <a:xfrm>
            <a:off x="10785980" y="6398052"/>
            <a:ext cx="462116" cy="408623"/>
          </a:xfrm>
          <a:prstGeom prst="roundRect">
            <a:avLst/>
          </a:prstGeom>
          <a:blipFill>
            <a:blip r:embed="rId3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4" name="Rectangle: Rounded Corners 73">
            <a:hlinkClick r:id="rId39" action="ppaction://hlinksldjump" highlightClick="1"/>
            <a:hlinkHover r:id="" action="ppaction://noaction" highlightClick="1"/>
            <a:extLst>
              <a:ext uri="{FF2B5EF4-FFF2-40B4-BE49-F238E27FC236}">
                <a16:creationId xmlns:a16="http://schemas.microsoft.com/office/drawing/2014/main" id="{B22EB2B9-7AE1-0197-BE97-0D3D6B81CD65}"/>
              </a:ext>
            </a:extLst>
          </p:cNvPr>
          <p:cNvSpPr/>
          <p:nvPr/>
        </p:nvSpPr>
        <p:spPr>
          <a:xfrm>
            <a:off x="11488986" y="6398052"/>
            <a:ext cx="462116" cy="408623"/>
          </a:xfrm>
          <a:prstGeom prst="roundRect">
            <a:avLst/>
          </a:prstGeom>
          <a:blipFill>
            <a:blip r:embed="rId4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Tree>
    <p:extLst>
      <p:ext uri="{BB962C8B-B14F-4D97-AF65-F5344CB8AC3E}">
        <p14:creationId xmlns:p14="http://schemas.microsoft.com/office/powerpoint/2010/main" val="1637403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41529E2-BFBE-AEDE-E1EF-205FC669DF59}"/>
              </a:ext>
            </a:extLst>
          </p:cNvPr>
          <p:cNvSpPr/>
          <p:nvPr/>
        </p:nvSpPr>
        <p:spPr>
          <a:xfrm>
            <a:off x="-568960" y="6341806"/>
            <a:ext cx="20452080" cy="516194"/>
          </a:xfrm>
          <a:custGeom>
            <a:avLst/>
            <a:gdLst>
              <a:gd name="connsiteX0" fmla="*/ 0 w 12192000"/>
              <a:gd name="connsiteY0" fmla="*/ 0 h 516194"/>
              <a:gd name="connsiteX1" fmla="*/ 1816493 w 12192000"/>
              <a:gd name="connsiteY1" fmla="*/ 0 h 516194"/>
              <a:gd name="connsiteX2" fmla="*/ 1839266 w 12192000"/>
              <a:gd name="connsiteY2" fmla="*/ 34573 h 516194"/>
              <a:gd name="connsiteX3" fmla="*/ 1840013 w 12192000"/>
              <a:gd name="connsiteY3" fmla="*/ 34676 h 516194"/>
              <a:gd name="connsiteX4" fmla="*/ 1847311 w 12192000"/>
              <a:gd name="connsiteY4" fmla="*/ 45502 h 516194"/>
              <a:gd name="connsiteX5" fmla="*/ 1873251 w 12192000"/>
              <a:gd name="connsiteY5" fmla="*/ 56246 h 516194"/>
              <a:gd name="connsiteX6" fmla="*/ 1907053 w 12192000"/>
              <a:gd name="connsiteY6" fmla="*/ 33841 h 516194"/>
              <a:gd name="connsiteX7" fmla="*/ 1907412 w 12192000"/>
              <a:gd name="connsiteY7" fmla="*/ 32683 h 516194"/>
              <a:gd name="connsiteX8" fmla="*/ 1908230 w 12192000"/>
              <a:gd name="connsiteY8" fmla="*/ 32847 h 516194"/>
              <a:gd name="connsiteX9" fmla="*/ 1908262 w 12192000"/>
              <a:gd name="connsiteY9" fmla="*/ 33016 h 516194"/>
              <a:gd name="connsiteX10" fmla="*/ 1930009 w 12192000"/>
              <a:gd name="connsiteY10" fmla="*/ 0 h 516194"/>
              <a:gd name="connsiteX11" fmla="*/ 12192000 w 12192000"/>
              <a:gd name="connsiteY11" fmla="*/ 0 h 516194"/>
              <a:gd name="connsiteX12" fmla="*/ 12192000 w 12192000"/>
              <a:gd name="connsiteY12" fmla="*/ 516194 h 516194"/>
              <a:gd name="connsiteX13" fmla="*/ 0 w 12192000"/>
              <a:gd name="connsiteY13" fmla="*/ 516194 h 51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16194">
                <a:moveTo>
                  <a:pt x="0" y="0"/>
                </a:moveTo>
                <a:lnTo>
                  <a:pt x="1816493" y="0"/>
                </a:lnTo>
                <a:lnTo>
                  <a:pt x="1839266" y="34573"/>
                </a:lnTo>
                <a:lnTo>
                  <a:pt x="1840013" y="34676"/>
                </a:lnTo>
                <a:lnTo>
                  <a:pt x="1847311" y="45502"/>
                </a:lnTo>
                <a:cubicBezTo>
                  <a:pt x="1853950" y="52140"/>
                  <a:pt x="1863121" y="56246"/>
                  <a:pt x="1873251" y="56246"/>
                </a:cubicBezTo>
                <a:cubicBezTo>
                  <a:pt x="1888446" y="56246"/>
                  <a:pt x="1901484" y="47008"/>
                  <a:pt x="1907053" y="33841"/>
                </a:cubicBezTo>
                <a:lnTo>
                  <a:pt x="1907412" y="32683"/>
                </a:lnTo>
                <a:lnTo>
                  <a:pt x="1908230" y="32847"/>
                </a:lnTo>
                <a:lnTo>
                  <a:pt x="1908262" y="33016"/>
                </a:lnTo>
                <a:lnTo>
                  <a:pt x="1930009" y="0"/>
                </a:lnTo>
                <a:lnTo>
                  <a:pt x="12192000" y="0"/>
                </a:lnTo>
                <a:lnTo>
                  <a:pt x="12192000" y="516194"/>
                </a:lnTo>
                <a:lnTo>
                  <a:pt x="0" y="516194"/>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7" name="Rectangle 26">
            <a:hlinkClick r:id="rId2" action="ppaction://hlinksldjump" highlightClick="1"/>
            <a:extLst>
              <a:ext uri="{FF2B5EF4-FFF2-40B4-BE49-F238E27FC236}">
                <a16:creationId xmlns:a16="http://schemas.microsoft.com/office/drawing/2014/main" id="{92BAA265-7EC3-0CFE-41D5-B083EE844032}"/>
              </a:ext>
            </a:extLst>
          </p:cNvPr>
          <p:cNvSpPr/>
          <p:nvPr/>
        </p:nvSpPr>
        <p:spPr>
          <a:xfrm>
            <a:off x="444985"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a:t>
            </a:r>
          </a:p>
        </p:txBody>
      </p:sp>
      <p:sp>
        <p:nvSpPr>
          <p:cNvPr id="28" name="Rectangle 27">
            <a:hlinkClick r:id="rId3" action="ppaction://hlinksldjump" highlightClick="1"/>
            <a:extLst>
              <a:ext uri="{FF2B5EF4-FFF2-40B4-BE49-F238E27FC236}">
                <a16:creationId xmlns:a16="http://schemas.microsoft.com/office/drawing/2014/main" id="{A826C01A-7B1F-2227-DFD8-8EDCF79B82CD}"/>
              </a:ext>
            </a:extLst>
          </p:cNvPr>
          <p:cNvSpPr/>
          <p:nvPr/>
        </p:nvSpPr>
        <p:spPr>
          <a:xfrm>
            <a:off x="3176389"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train_transactions</a:t>
            </a:r>
            <a:endParaRPr lang="en-US" dirty="0"/>
          </a:p>
        </p:txBody>
      </p:sp>
      <p:sp>
        <p:nvSpPr>
          <p:cNvPr id="29" name="Rectangle 28">
            <a:hlinkClick r:id="rId4" action="ppaction://hlinksldjump" highlightClick="1"/>
            <a:extLst>
              <a:ext uri="{FF2B5EF4-FFF2-40B4-BE49-F238E27FC236}">
                <a16:creationId xmlns:a16="http://schemas.microsoft.com/office/drawing/2014/main" id="{4552B233-BCD4-4A88-1988-5F3D6CF12E2F}"/>
              </a:ext>
            </a:extLst>
          </p:cNvPr>
          <p:cNvSpPr/>
          <p:nvPr/>
        </p:nvSpPr>
        <p:spPr>
          <a:xfrm>
            <a:off x="5851010"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item_details</a:t>
            </a:r>
            <a:endParaRPr lang="en-US" dirty="0"/>
          </a:p>
        </p:txBody>
      </p:sp>
      <p:sp>
        <p:nvSpPr>
          <p:cNvPr id="30" name="Rectangle 29">
            <a:hlinkClick r:id="rId5" action="ppaction://hlinksldjump" highlightClick="1"/>
            <a:extLst>
              <a:ext uri="{FF2B5EF4-FFF2-40B4-BE49-F238E27FC236}">
                <a16:creationId xmlns:a16="http://schemas.microsoft.com/office/drawing/2014/main" id="{567F8BA6-6221-BB95-9FA8-DC4977223D10}"/>
              </a:ext>
            </a:extLst>
          </p:cNvPr>
          <p:cNvSpPr/>
          <p:nvPr/>
        </p:nvSpPr>
        <p:spPr>
          <a:xfrm>
            <a:off x="8518576" y="645226"/>
            <a:ext cx="2783680" cy="529610"/>
          </a:xfrm>
          <a:prstGeom prst="rect">
            <a:avLst/>
          </a:prstGeom>
          <a:solidFill>
            <a:schemeClr val="tx2">
              <a:lumMod val="60000"/>
              <a:lumOff val="40000"/>
            </a:schemeClr>
          </a:solidFill>
          <a:ln>
            <a:noFill/>
          </a:ln>
          <a:effectLst>
            <a:glow rad="63500">
              <a:schemeClr val="accent5">
                <a:satMod val="175000"/>
                <a:alpha val="40000"/>
              </a:schemeClr>
            </a:glow>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location_details</a:t>
            </a:r>
            <a:endParaRPr lang="en-US" dirty="0"/>
          </a:p>
        </p:txBody>
      </p:sp>
      <p:cxnSp>
        <p:nvCxnSpPr>
          <p:cNvPr id="31" name="Straight Connector 30">
            <a:extLst>
              <a:ext uri="{FF2B5EF4-FFF2-40B4-BE49-F238E27FC236}">
                <a16:creationId xmlns:a16="http://schemas.microsoft.com/office/drawing/2014/main" id="{E3729B22-95E1-C8A6-9E18-D86151C79701}"/>
              </a:ext>
            </a:extLst>
          </p:cNvPr>
          <p:cNvCxnSpPr/>
          <p:nvPr/>
        </p:nvCxnSpPr>
        <p:spPr>
          <a:xfrm>
            <a:off x="8536763" y="1249680"/>
            <a:ext cx="2747306"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A989B1D0-5985-13B8-C7D3-4885E543942E}"/>
              </a:ext>
            </a:extLst>
          </p:cNvPr>
          <p:cNvSpPr txBox="1">
            <a:spLocks/>
          </p:cNvSpPr>
          <p:nvPr/>
        </p:nvSpPr>
        <p:spPr>
          <a:xfrm>
            <a:off x="0" y="0"/>
            <a:ext cx="4056993" cy="51619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latin typeface="Arial Rounded MT Bold" panose="020F0704030504030204" pitchFamily="34" charset="0"/>
              </a:rPr>
              <a:t>Data</a:t>
            </a:r>
          </a:p>
        </p:txBody>
      </p:sp>
      <p:sp>
        <p:nvSpPr>
          <p:cNvPr id="34" name="Rectangle: Rounded Corners 33">
            <a:hlinkClick r:id="rId2" action="ppaction://hlinksldjump" highlightClick="1"/>
            <a:hlinkHover r:id="" action="ppaction://noaction" highlightClick="1"/>
            <a:extLst>
              <a:ext uri="{FF2B5EF4-FFF2-40B4-BE49-F238E27FC236}">
                <a16:creationId xmlns:a16="http://schemas.microsoft.com/office/drawing/2014/main" id="{5FE6F4AF-3F58-F3D6-7D24-5C74EE244D09}"/>
              </a:ext>
            </a:extLst>
          </p:cNvPr>
          <p:cNvSpPr/>
          <p:nvPr/>
        </p:nvSpPr>
        <p:spPr>
          <a:xfrm>
            <a:off x="1119645" y="93333"/>
            <a:ext cx="294291" cy="356245"/>
          </a:xfrm>
          <a:prstGeom prst="roundRect">
            <a:avLst/>
          </a:prstGeom>
          <a:blipFill>
            <a:blip r:embed="rId6"/>
            <a:srcRect/>
            <a:stretch>
              <a:fillRect l="-66236" t="-42520" r="-53754" b="-45965"/>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IN"/>
          </a:p>
        </p:txBody>
      </p:sp>
      <p:sp>
        <p:nvSpPr>
          <p:cNvPr id="35" name="Content Placeholder 30">
            <a:extLst>
              <a:ext uri="{FF2B5EF4-FFF2-40B4-BE49-F238E27FC236}">
                <a16:creationId xmlns:a16="http://schemas.microsoft.com/office/drawing/2014/main" id="{34F7499A-D77B-84DC-D6D1-E8F721CECE3E}"/>
              </a:ext>
            </a:extLst>
          </p:cNvPr>
          <p:cNvSpPr txBox="1">
            <a:spLocks/>
          </p:cNvSpPr>
          <p:nvPr/>
        </p:nvSpPr>
        <p:spPr>
          <a:xfrm>
            <a:off x="5605376" y="1967822"/>
            <a:ext cx="5696880" cy="2360128"/>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panose="020B0604020202020204" pitchFamily="34" charset="0"/>
              </a:rPr>
              <a:t>Locations store/warehouse(unit)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panose="020B0604020202020204" pitchFamily="34" charset="0"/>
              </a:rPr>
              <a:t>City of unit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panose="020B0604020202020204" pitchFamily="34" charset="0"/>
              </a:rPr>
              <a:t>State of unit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panose="020B0604020202020204" pitchFamily="34" charset="0"/>
              </a:rPr>
              <a:t>Type of business unit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panose="020B0604020202020204" pitchFamily="34" charset="0"/>
              </a:rPr>
              <a:t>The cluster that the unit belong to (by business intelligence)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ndParaRPr>
          </a:p>
        </p:txBody>
      </p:sp>
      <p:graphicFrame>
        <p:nvGraphicFramePr>
          <p:cNvPr id="36" name="Table 35">
            <a:extLst>
              <a:ext uri="{FF2B5EF4-FFF2-40B4-BE49-F238E27FC236}">
                <a16:creationId xmlns:a16="http://schemas.microsoft.com/office/drawing/2014/main" id="{6FCEE98B-4C76-FB11-1E26-CC00AE21B1BB}"/>
              </a:ext>
            </a:extLst>
          </p:cNvPr>
          <p:cNvGraphicFramePr>
            <a:graphicFrameLocks noGrp="1"/>
          </p:cNvGraphicFramePr>
          <p:nvPr/>
        </p:nvGraphicFramePr>
        <p:xfrm>
          <a:off x="444985" y="1249680"/>
          <a:ext cx="5165322" cy="3078272"/>
        </p:xfrm>
        <a:graphic>
          <a:graphicData uri="http://schemas.openxmlformats.org/drawingml/2006/table">
            <a:tbl>
              <a:tblPr firstRow="1" bandRow="1">
                <a:tableStyleId>{5C22544A-7EE6-4342-B048-85BDC9FD1C3A}</a:tableStyleId>
              </a:tblPr>
              <a:tblGrid>
                <a:gridCol w="2989681">
                  <a:extLst>
                    <a:ext uri="{9D8B030D-6E8A-4147-A177-3AD203B41FA5}">
                      <a16:colId xmlns:a16="http://schemas.microsoft.com/office/drawing/2014/main" val="2934272649"/>
                    </a:ext>
                  </a:extLst>
                </a:gridCol>
                <a:gridCol w="2175641">
                  <a:extLst>
                    <a:ext uri="{9D8B030D-6E8A-4147-A177-3AD203B41FA5}">
                      <a16:colId xmlns:a16="http://schemas.microsoft.com/office/drawing/2014/main" val="2794893115"/>
                    </a:ext>
                  </a:extLst>
                </a:gridCol>
              </a:tblGrid>
              <a:tr h="7922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location_details.csv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Data type</a:t>
                      </a:r>
                    </a:p>
                  </a:txBody>
                  <a:tcPr/>
                </a:tc>
                <a:extLst>
                  <a:ext uri="{0D108BD9-81ED-4DB2-BD59-A6C34878D82A}">
                    <a16:rowId xmlns:a16="http://schemas.microsoft.com/office/drawing/2014/main" val="1436165736"/>
                  </a:ext>
                </a:extLst>
              </a:tr>
              <a:tr h="4401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err="1"/>
                        <a:t>locationId</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category[ns] </a:t>
                      </a:r>
                      <a:endParaRPr lang="en-IN" sz="2400" dirty="0"/>
                    </a:p>
                  </a:txBody>
                  <a:tcPr/>
                </a:tc>
                <a:extLst>
                  <a:ext uri="{0D108BD9-81ED-4DB2-BD59-A6C34878D82A}">
                    <a16:rowId xmlns:a16="http://schemas.microsoft.com/office/drawing/2014/main" val="2863843708"/>
                  </a:ext>
                </a:extLst>
              </a:tr>
              <a:tr h="4401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a:t>city</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category</a:t>
                      </a:r>
                      <a:endParaRPr lang="en-IN" sz="2400" dirty="0"/>
                    </a:p>
                  </a:txBody>
                  <a:tcPr/>
                </a:tc>
                <a:extLst>
                  <a:ext uri="{0D108BD9-81ED-4DB2-BD59-A6C34878D82A}">
                    <a16:rowId xmlns:a16="http://schemas.microsoft.com/office/drawing/2014/main" val="1154501093"/>
                  </a:ext>
                </a:extLst>
              </a:tr>
              <a:tr h="4401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state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category</a:t>
                      </a:r>
                      <a:endParaRPr lang="en-IN" sz="2400" dirty="0"/>
                    </a:p>
                  </a:txBody>
                  <a:tcPr/>
                </a:tc>
                <a:extLst>
                  <a:ext uri="{0D108BD9-81ED-4DB2-BD59-A6C34878D82A}">
                    <a16:rowId xmlns:a16="http://schemas.microsoft.com/office/drawing/2014/main" val="2454379664"/>
                  </a:ext>
                </a:extLst>
              </a:tr>
              <a:tr h="4401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type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category</a:t>
                      </a:r>
                      <a:endParaRPr lang="en-IN" sz="2400" dirty="0"/>
                    </a:p>
                  </a:txBody>
                  <a:tcPr/>
                </a:tc>
                <a:extLst>
                  <a:ext uri="{0D108BD9-81ED-4DB2-BD59-A6C34878D82A}">
                    <a16:rowId xmlns:a16="http://schemas.microsoft.com/office/drawing/2014/main" val="3772517334"/>
                  </a:ext>
                </a:extLst>
              </a:tr>
              <a:tr h="4401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cluster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category</a:t>
                      </a:r>
                      <a:endParaRPr lang="en-IN" sz="2400" dirty="0"/>
                    </a:p>
                  </a:txBody>
                  <a:tcPr/>
                </a:tc>
                <a:extLst>
                  <a:ext uri="{0D108BD9-81ED-4DB2-BD59-A6C34878D82A}">
                    <a16:rowId xmlns:a16="http://schemas.microsoft.com/office/drawing/2014/main" val="2943387646"/>
                  </a:ext>
                </a:extLst>
              </a:tr>
            </a:tbl>
          </a:graphicData>
        </a:graphic>
      </p:graphicFrame>
      <p:sp>
        <p:nvSpPr>
          <p:cNvPr id="37" name="Rectangle 3">
            <a:extLst>
              <a:ext uri="{FF2B5EF4-FFF2-40B4-BE49-F238E27FC236}">
                <a16:creationId xmlns:a16="http://schemas.microsoft.com/office/drawing/2014/main" id="{911BC355-60B1-3305-5FC7-5581E238D301}"/>
              </a:ext>
            </a:extLst>
          </p:cNvPr>
          <p:cNvSpPr>
            <a:spLocks noChangeArrowheads="1"/>
          </p:cNvSpPr>
          <p:nvPr/>
        </p:nvSpPr>
        <p:spPr bwMode="auto">
          <a:xfrm>
            <a:off x="430545" y="4713244"/>
            <a:ext cx="3437262"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var(--jp-code-font-family)"/>
              </a:rPr>
              <a:t>shape:(54, 5</a:t>
            </a:r>
            <a:r>
              <a:rPr kumimoji="0" lang="en-US" altLang="en-US" sz="16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var(--jp-code-font-family)"/>
              </a:rPr>
              <a:t>)</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var(--jp-code-font-family)"/>
            </a:endParaRP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var(--jp-code-font-family)"/>
              </a:rPr>
              <a:t>memory usage: </a:t>
            </a:r>
            <a:r>
              <a:rPr kumimoji="0" lang="en-US" altLang="en-US" sz="16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var(--jp-code-font-family)"/>
              </a:rPr>
              <a:t>: 6KB -&gt; 5.1 KB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3" name="Rectangle: Rounded Corners 32">
            <a:hlinkClick r:id="rId7" action="ppaction://hlinksldjump" highlightClick="1"/>
            <a:hlinkHover r:id="" action="ppaction://noaction" highlightClick="1"/>
            <a:extLst>
              <a:ext uri="{FF2B5EF4-FFF2-40B4-BE49-F238E27FC236}">
                <a16:creationId xmlns:a16="http://schemas.microsoft.com/office/drawing/2014/main" id="{9CB52A30-2EC6-54DC-473D-550F415555FC}"/>
              </a:ext>
            </a:extLst>
          </p:cNvPr>
          <p:cNvSpPr/>
          <p:nvPr/>
        </p:nvSpPr>
        <p:spPr>
          <a:xfrm>
            <a:off x="240890" y="6398052"/>
            <a:ext cx="462116" cy="408623"/>
          </a:xfrm>
          <a:prstGeom prst="roundRect">
            <a:avLst/>
          </a:prstGeom>
          <a:blipFill>
            <a:blip r:embed="rId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38" name="Rectangle: Rounded Corners 37">
            <a:hlinkClick r:id="rId9" action="ppaction://hlinksldjump" highlightClick="1"/>
            <a:hlinkHover r:id="" action="ppaction://noaction" highlightClick="1"/>
            <a:extLst>
              <a:ext uri="{FF2B5EF4-FFF2-40B4-BE49-F238E27FC236}">
                <a16:creationId xmlns:a16="http://schemas.microsoft.com/office/drawing/2014/main" id="{F838DC40-5655-5242-A2A2-47CB644FB8A5}"/>
              </a:ext>
            </a:extLst>
          </p:cNvPr>
          <p:cNvSpPr/>
          <p:nvPr/>
        </p:nvSpPr>
        <p:spPr>
          <a:xfrm>
            <a:off x="943896" y="6398052"/>
            <a:ext cx="462116" cy="408623"/>
          </a:xfrm>
          <a:prstGeom prst="roundRect">
            <a:avLst/>
          </a:prstGeom>
          <a:blipFill>
            <a:blip r:embed="rId1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dirty="0"/>
          </a:p>
        </p:txBody>
      </p:sp>
      <p:sp>
        <p:nvSpPr>
          <p:cNvPr id="39" name="Rectangle: Rounded Corners 38">
            <a:hlinkClick r:id="rId11" action="ppaction://hlinksldjump" highlightClick="1"/>
            <a:hlinkHover r:id="" action="ppaction://noaction" highlightClick="1"/>
            <a:extLst>
              <a:ext uri="{FF2B5EF4-FFF2-40B4-BE49-F238E27FC236}">
                <a16:creationId xmlns:a16="http://schemas.microsoft.com/office/drawing/2014/main" id="{2ABD8832-0754-6EA4-E193-7D71FC603813}"/>
              </a:ext>
            </a:extLst>
          </p:cNvPr>
          <p:cNvSpPr/>
          <p:nvPr/>
        </p:nvSpPr>
        <p:spPr>
          <a:xfrm>
            <a:off x="1646902" y="6398052"/>
            <a:ext cx="462116" cy="408623"/>
          </a:xfrm>
          <a:prstGeom prst="roundRect">
            <a:avLst/>
          </a:prstGeom>
          <a:blipFill>
            <a:blip r:embed="rId12">
              <a:grayscl/>
              <a:extLst>
                <a:ext uri="{BEBA8EAE-BF5A-486C-A8C5-ECC9F3942E4B}">
                  <a14:imgProps xmlns:a14="http://schemas.microsoft.com/office/drawing/2010/main">
                    <a14:imgLayer r:embed="rId13">
                      <a14:imgEffect>
                        <a14:sharpenSoften amount="50000"/>
                      </a14:imgEffect>
                      <a14:imgEffect>
                        <a14:colorTemperature colorTemp="6000"/>
                      </a14:imgEffect>
                      <a14:imgEffect>
                        <a14:saturation sat="400000"/>
                      </a14:imgEffect>
                    </a14:imgLayer>
                  </a14:imgProps>
                </a:ext>
              </a:extLst>
            </a:blip>
            <a:srcRect/>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0" name="Rectangle: Rounded Corners 39">
            <a:hlinkClick r:id="rId2" action="ppaction://hlinksldjump" highlightClick="1"/>
            <a:hlinkHover r:id="" action="ppaction://noaction" highlightClick="1"/>
            <a:extLst>
              <a:ext uri="{FF2B5EF4-FFF2-40B4-BE49-F238E27FC236}">
                <a16:creationId xmlns:a16="http://schemas.microsoft.com/office/drawing/2014/main" id="{C00D0351-EB53-A987-20C2-831D634677AE}"/>
              </a:ext>
            </a:extLst>
          </p:cNvPr>
          <p:cNvSpPr/>
          <p:nvPr/>
        </p:nvSpPr>
        <p:spPr>
          <a:xfrm>
            <a:off x="2349908" y="6398052"/>
            <a:ext cx="462116" cy="408623"/>
          </a:xfrm>
          <a:prstGeom prst="roundRect">
            <a:avLst/>
          </a:prstGeom>
          <a:blipFill>
            <a:blip r:embed="rId1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1" name="Rectangle: Rounded Corners 40">
            <a:hlinkClick r:id="rId15" action="ppaction://hlinksldjump" highlightClick="1"/>
            <a:hlinkHover r:id="" action="ppaction://noaction" highlightClick="1"/>
            <a:extLst>
              <a:ext uri="{FF2B5EF4-FFF2-40B4-BE49-F238E27FC236}">
                <a16:creationId xmlns:a16="http://schemas.microsoft.com/office/drawing/2014/main" id="{E316C426-0613-3680-56B6-35EFF5CFD53A}"/>
              </a:ext>
            </a:extLst>
          </p:cNvPr>
          <p:cNvSpPr/>
          <p:nvPr/>
        </p:nvSpPr>
        <p:spPr>
          <a:xfrm>
            <a:off x="3052914" y="6398052"/>
            <a:ext cx="462116" cy="408623"/>
          </a:xfrm>
          <a:prstGeom prst="roundRect">
            <a:avLst/>
          </a:prstGeom>
          <a:blipFill>
            <a:blip r:embed="rId1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2" name="Rectangle: Rounded Corners 41">
            <a:hlinkClick r:id="rId17" action="ppaction://hlinksldjump" highlightClick="1"/>
            <a:hlinkHover r:id="" action="ppaction://noaction" highlightClick="1"/>
            <a:extLst>
              <a:ext uri="{FF2B5EF4-FFF2-40B4-BE49-F238E27FC236}">
                <a16:creationId xmlns:a16="http://schemas.microsoft.com/office/drawing/2014/main" id="{1AEF1658-09A3-FEDE-B8A0-DCE718F42EC1}"/>
              </a:ext>
            </a:extLst>
          </p:cNvPr>
          <p:cNvSpPr/>
          <p:nvPr/>
        </p:nvSpPr>
        <p:spPr>
          <a:xfrm>
            <a:off x="3755920" y="6398052"/>
            <a:ext cx="462116" cy="408623"/>
          </a:xfrm>
          <a:prstGeom prst="roundRect">
            <a:avLst/>
          </a:prstGeom>
          <a:blipFill>
            <a:blip r:embed="rId1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3" name="Rectangle: Rounded Corners 42">
            <a:hlinkClick r:id="rId19" action="ppaction://hlinksldjump" highlightClick="1"/>
            <a:hlinkHover r:id="" action="ppaction://noaction" highlightClick="1"/>
            <a:extLst>
              <a:ext uri="{FF2B5EF4-FFF2-40B4-BE49-F238E27FC236}">
                <a16:creationId xmlns:a16="http://schemas.microsoft.com/office/drawing/2014/main" id="{F7F3CCF0-1042-B700-D6F6-5269A54CEC3B}"/>
              </a:ext>
            </a:extLst>
          </p:cNvPr>
          <p:cNvSpPr/>
          <p:nvPr/>
        </p:nvSpPr>
        <p:spPr>
          <a:xfrm>
            <a:off x="4458926" y="6398052"/>
            <a:ext cx="462116" cy="408623"/>
          </a:xfrm>
          <a:prstGeom prst="roundRect">
            <a:avLst/>
          </a:prstGeom>
          <a:blipFill>
            <a:blip r:embed="rId2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4" name="Rectangle: Rounded Corners 43">
            <a:hlinkClick r:id="rId21" action="ppaction://hlinksldjump" highlightClick="1"/>
            <a:hlinkHover r:id="" action="ppaction://noaction" highlightClick="1"/>
            <a:extLst>
              <a:ext uri="{FF2B5EF4-FFF2-40B4-BE49-F238E27FC236}">
                <a16:creationId xmlns:a16="http://schemas.microsoft.com/office/drawing/2014/main" id="{D69D87C1-F6F0-6DAA-6BE0-EB9CB2882110}"/>
              </a:ext>
            </a:extLst>
          </p:cNvPr>
          <p:cNvSpPr/>
          <p:nvPr/>
        </p:nvSpPr>
        <p:spPr>
          <a:xfrm>
            <a:off x="5161932" y="6398052"/>
            <a:ext cx="462116" cy="408623"/>
          </a:xfrm>
          <a:prstGeom prst="roundRect">
            <a:avLst/>
          </a:prstGeom>
          <a:blipFill>
            <a:blip r:embed="rId2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5" name="Rectangle: Rounded Corners 44">
            <a:hlinkClick r:id="rId23" action="ppaction://hlinksldjump" highlightClick="1"/>
            <a:hlinkHover r:id="" action="ppaction://noaction" highlightClick="1"/>
            <a:extLst>
              <a:ext uri="{FF2B5EF4-FFF2-40B4-BE49-F238E27FC236}">
                <a16:creationId xmlns:a16="http://schemas.microsoft.com/office/drawing/2014/main" id="{0BBE5C71-00BC-C528-F0FE-816DBDCAF719}"/>
              </a:ext>
            </a:extLst>
          </p:cNvPr>
          <p:cNvSpPr/>
          <p:nvPr/>
        </p:nvSpPr>
        <p:spPr>
          <a:xfrm>
            <a:off x="5864938" y="6398052"/>
            <a:ext cx="462116" cy="408623"/>
          </a:xfrm>
          <a:prstGeom prst="roundRect">
            <a:avLst/>
          </a:prstGeom>
          <a:blipFill>
            <a:blip r:embed="rId2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6" name="Rectangle: Rounded Corners 45">
            <a:hlinkClick r:id="rId25" action="ppaction://hlinksldjump" highlightClick="1"/>
            <a:hlinkHover r:id="" action="ppaction://noaction" highlightClick="1"/>
            <a:extLst>
              <a:ext uri="{FF2B5EF4-FFF2-40B4-BE49-F238E27FC236}">
                <a16:creationId xmlns:a16="http://schemas.microsoft.com/office/drawing/2014/main" id="{8862B78D-72F3-0638-2A6F-18AF09EE67FC}"/>
              </a:ext>
            </a:extLst>
          </p:cNvPr>
          <p:cNvSpPr/>
          <p:nvPr/>
        </p:nvSpPr>
        <p:spPr>
          <a:xfrm>
            <a:off x="6567944" y="6398052"/>
            <a:ext cx="462116" cy="408623"/>
          </a:xfrm>
          <a:prstGeom prst="roundRect">
            <a:avLst/>
          </a:prstGeom>
          <a:blipFill>
            <a:blip r:embed="rId2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7" name="Rectangle: Rounded Corners 46">
            <a:hlinkClick r:id="rId27" action="ppaction://hlinksldjump" highlightClick="1"/>
            <a:hlinkHover r:id="" action="ppaction://noaction" highlightClick="1"/>
            <a:extLst>
              <a:ext uri="{FF2B5EF4-FFF2-40B4-BE49-F238E27FC236}">
                <a16:creationId xmlns:a16="http://schemas.microsoft.com/office/drawing/2014/main" id="{B833D877-25C2-136A-15B3-98013C4CF1EB}"/>
              </a:ext>
            </a:extLst>
          </p:cNvPr>
          <p:cNvSpPr/>
          <p:nvPr/>
        </p:nvSpPr>
        <p:spPr>
          <a:xfrm>
            <a:off x="7270950" y="6398052"/>
            <a:ext cx="462116" cy="408623"/>
          </a:xfrm>
          <a:prstGeom prst="roundRect">
            <a:avLst/>
          </a:prstGeom>
          <a:blipFill>
            <a:blip r:embed="rId2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8" name="Rectangle: Rounded Corners 47">
            <a:hlinkClick r:id="rId29" action="ppaction://hlinksldjump" highlightClick="1"/>
            <a:hlinkHover r:id="" action="ppaction://noaction" highlightClick="1"/>
            <a:extLst>
              <a:ext uri="{FF2B5EF4-FFF2-40B4-BE49-F238E27FC236}">
                <a16:creationId xmlns:a16="http://schemas.microsoft.com/office/drawing/2014/main" id="{A32B96B1-F76D-F6B0-EA4A-88076ACA6C20}"/>
              </a:ext>
            </a:extLst>
          </p:cNvPr>
          <p:cNvSpPr/>
          <p:nvPr/>
        </p:nvSpPr>
        <p:spPr>
          <a:xfrm>
            <a:off x="7973956" y="6398052"/>
            <a:ext cx="462116" cy="408623"/>
          </a:xfrm>
          <a:prstGeom prst="roundRect">
            <a:avLst/>
          </a:prstGeom>
          <a:blipFill>
            <a:blip r:embed="rId3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49" name="Rectangle: Rounded Corners 48">
            <a:hlinkClick r:id="rId31" action="ppaction://hlinksldjump" highlightClick="1"/>
            <a:hlinkHover r:id="" action="ppaction://noaction" highlightClick="1"/>
            <a:extLst>
              <a:ext uri="{FF2B5EF4-FFF2-40B4-BE49-F238E27FC236}">
                <a16:creationId xmlns:a16="http://schemas.microsoft.com/office/drawing/2014/main" id="{BFF7D65E-1ABE-A7E8-62C3-CE97DECE8802}"/>
              </a:ext>
            </a:extLst>
          </p:cNvPr>
          <p:cNvSpPr/>
          <p:nvPr/>
        </p:nvSpPr>
        <p:spPr>
          <a:xfrm>
            <a:off x="8676962" y="6398052"/>
            <a:ext cx="462116" cy="408623"/>
          </a:xfrm>
          <a:prstGeom prst="roundRect">
            <a:avLst/>
          </a:prstGeom>
          <a:blipFill>
            <a:blip r:embed="rId3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0" name="Rectangle: Rounded Corners 49">
            <a:hlinkClick r:id="rId33" action="ppaction://hlinksldjump" highlightClick="1"/>
            <a:hlinkHover r:id="" action="ppaction://noaction" highlightClick="1"/>
            <a:extLst>
              <a:ext uri="{FF2B5EF4-FFF2-40B4-BE49-F238E27FC236}">
                <a16:creationId xmlns:a16="http://schemas.microsoft.com/office/drawing/2014/main" id="{B377F1DA-9269-2A10-0C6B-A572F4C6B28B}"/>
              </a:ext>
            </a:extLst>
          </p:cNvPr>
          <p:cNvSpPr/>
          <p:nvPr/>
        </p:nvSpPr>
        <p:spPr>
          <a:xfrm>
            <a:off x="9379968" y="6398052"/>
            <a:ext cx="462116" cy="408623"/>
          </a:xfrm>
          <a:prstGeom prst="roundRect">
            <a:avLst/>
          </a:prstGeom>
          <a:blipFill>
            <a:blip r:embed="rId34"/>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1" name="Rectangle: Rounded Corners 50">
            <a:hlinkClick r:id="rId35" action="ppaction://hlinksldjump" highlightClick="1"/>
            <a:hlinkHover r:id="" action="ppaction://noaction" highlightClick="1"/>
            <a:extLst>
              <a:ext uri="{FF2B5EF4-FFF2-40B4-BE49-F238E27FC236}">
                <a16:creationId xmlns:a16="http://schemas.microsoft.com/office/drawing/2014/main" id="{CF993C39-1508-D222-F781-8CDBF3FC9547}"/>
              </a:ext>
            </a:extLst>
          </p:cNvPr>
          <p:cNvSpPr/>
          <p:nvPr/>
        </p:nvSpPr>
        <p:spPr>
          <a:xfrm>
            <a:off x="10082974" y="6398052"/>
            <a:ext cx="462116" cy="408623"/>
          </a:xfrm>
          <a:prstGeom prst="roundRect">
            <a:avLst/>
          </a:prstGeom>
          <a:blipFill>
            <a:blip r:embed="rId3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2" name="Rectangle: Rounded Corners 51">
            <a:hlinkClick r:id="rId37" action="ppaction://hlinksldjump" highlightClick="1"/>
            <a:hlinkHover r:id="" action="ppaction://noaction" highlightClick="1"/>
            <a:extLst>
              <a:ext uri="{FF2B5EF4-FFF2-40B4-BE49-F238E27FC236}">
                <a16:creationId xmlns:a16="http://schemas.microsoft.com/office/drawing/2014/main" id="{703A3231-1FA9-9AA2-A38F-5908E037FCB5}"/>
              </a:ext>
            </a:extLst>
          </p:cNvPr>
          <p:cNvSpPr/>
          <p:nvPr/>
        </p:nvSpPr>
        <p:spPr>
          <a:xfrm>
            <a:off x="10785980" y="6398052"/>
            <a:ext cx="462116" cy="408623"/>
          </a:xfrm>
          <a:prstGeom prst="roundRect">
            <a:avLst/>
          </a:prstGeom>
          <a:blipFill>
            <a:blip r:embed="rId3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53" name="Rectangle: Rounded Corners 52">
            <a:hlinkClick r:id="rId39" action="ppaction://hlinksldjump" highlightClick="1"/>
            <a:hlinkHover r:id="" action="ppaction://noaction" highlightClick="1"/>
            <a:extLst>
              <a:ext uri="{FF2B5EF4-FFF2-40B4-BE49-F238E27FC236}">
                <a16:creationId xmlns:a16="http://schemas.microsoft.com/office/drawing/2014/main" id="{92B94A43-3D44-7637-6A9E-72162DB1122A}"/>
              </a:ext>
            </a:extLst>
          </p:cNvPr>
          <p:cNvSpPr/>
          <p:nvPr/>
        </p:nvSpPr>
        <p:spPr>
          <a:xfrm>
            <a:off x="11488986" y="6398052"/>
            <a:ext cx="462116" cy="408623"/>
          </a:xfrm>
          <a:prstGeom prst="roundRect">
            <a:avLst/>
          </a:prstGeom>
          <a:blipFill>
            <a:blip r:embed="rId4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Tree>
    <p:extLst>
      <p:ext uri="{BB962C8B-B14F-4D97-AF65-F5344CB8AC3E}">
        <p14:creationId xmlns:p14="http://schemas.microsoft.com/office/powerpoint/2010/main" val="3067522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FA45E908-2BA1-8721-2C0D-382EB9CE1183}"/>
              </a:ext>
            </a:extLst>
          </p:cNvPr>
          <p:cNvSpPr/>
          <p:nvPr/>
        </p:nvSpPr>
        <p:spPr>
          <a:xfrm>
            <a:off x="-701040" y="6341806"/>
            <a:ext cx="20106640" cy="516194"/>
          </a:xfrm>
          <a:custGeom>
            <a:avLst/>
            <a:gdLst>
              <a:gd name="connsiteX0" fmla="*/ 0 w 12192000"/>
              <a:gd name="connsiteY0" fmla="*/ 0 h 516194"/>
              <a:gd name="connsiteX1" fmla="*/ 2357513 w 12192000"/>
              <a:gd name="connsiteY1" fmla="*/ 0 h 516194"/>
              <a:gd name="connsiteX2" fmla="*/ 2380286 w 12192000"/>
              <a:gd name="connsiteY2" fmla="*/ 34573 h 516194"/>
              <a:gd name="connsiteX3" fmla="*/ 2381032 w 12192000"/>
              <a:gd name="connsiteY3" fmla="*/ 34676 h 516194"/>
              <a:gd name="connsiteX4" fmla="*/ 2388331 w 12192000"/>
              <a:gd name="connsiteY4" fmla="*/ 45502 h 516194"/>
              <a:gd name="connsiteX5" fmla="*/ 2414271 w 12192000"/>
              <a:gd name="connsiteY5" fmla="*/ 56246 h 516194"/>
              <a:gd name="connsiteX6" fmla="*/ 2448073 w 12192000"/>
              <a:gd name="connsiteY6" fmla="*/ 33841 h 516194"/>
              <a:gd name="connsiteX7" fmla="*/ 2448432 w 12192000"/>
              <a:gd name="connsiteY7" fmla="*/ 32683 h 516194"/>
              <a:gd name="connsiteX8" fmla="*/ 2449250 w 12192000"/>
              <a:gd name="connsiteY8" fmla="*/ 32847 h 516194"/>
              <a:gd name="connsiteX9" fmla="*/ 2449282 w 12192000"/>
              <a:gd name="connsiteY9" fmla="*/ 33016 h 516194"/>
              <a:gd name="connsiteX10" fmla="*/ 2471029 w 12192000"/>
              <a:gd name="connsiteY10" fmla="*/ 0 h 516194"/>
              <a:gd name="connsiteX11" fmla="*/ 12192000 w 12192000"/>
              <a:gd name="connsiteY11" fmla="*/ 0 h 516194"/>
              <a:gd name="connsiteX12" fmla="*/ 12192000 w 12192000"/>
              <a:gd name="connsiteY12" fmla="*/ 516194 h 516194"/>
              <a:gd name="connsiteX13" fmla="*/ 0 w 12192000"/>
              <a:gd name="connsiteY13" fmla="*/ 516194 h 51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16194">
                <a:moveTo>
                  <a:pt x="0" y="0"/>
                </a:moveTo>
                <a:lnTo>
                  <a:pt x="2357513" y="0"/>
                </a:lnTo>
                <a:lnTo>
                  <a:pt x="2380286" y="34573"/>
                </a:lnTo>
                <a:lnTo>
                  <a:pt x="2381032" y="34676"/>
                </a:lnTo>
                <a:lnTo>
                  <a:pt x="2388331" y="45502"/>
                </a:lnTo>
                <a:cubicBezTo>
                  <a:pt x="2394969" y="52140"/>
                  <a:pt x="2404141" y="56246"/>
                  <a:pt x="2414271" y="56246"/>
                </a:cubicBezTo>
                <a:cubicBezTo>
                  <a:pt x="2429466" y="56246"/>
                  <a:pt x="2442504" y="47008"/>
                  <a:pt x="2448073" y="33841"/>
                </a:cubicBezTo>
                <a:lnTo>
                  <a:pt x="2448432" y="32683"/>
                </a:lnTo>
                <a:lnTo>
                  <a:pt x="2449250" y="32847"/>
                </a:lnTo>
                <a:lnTo>
                  <a:pt x="2449282" y="33016"/>
                </a:lnTo>
                <a:lnTo>
                  <a:pt x="2471029" y="0"/>
                </a:lnTo>
                <a:lnTo>
                  <a:pt x="12192000" y="0"/>
                </a:lnTo>
                <a:lnTo>
                  <a:pt x="12192000" y="516194"/>
                </a:lnTo>
                <a:lnTo>
                  <a:pt x="0" y="516194"/>
                </a:ln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8" name="Title 1">
            <a:extLst>
              <a:ext uri="{FF2B5EF4-FFF2-40B4-BE49-F238E27FC236}">
                <a16:creationId xmlns:a16="http://schemas.microsoft.com/office/drawing/2014/main" id="{74CE023E-9F27-101B-23DD-404BA3E18CC7}"/>
              </a:ext>
            </a:extLst>
          </p:cNvPr>
          <p:cNvSpPr txBox="1">
            <a:spLocks/>
          </p:cNvSpPr>
          <p:nvPr/>
        </p:nvSpPr>
        <p:spPr>
          <a:xfrm>
            <a:off x="0" y="0"/>
            <a:ext cx="4056993" cy="51619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latin typeface="Arial Rounded MT Bold" panose="020F0704030504030204" pitchFamily="34" charset="0"/>
              </a:rPr>
              <a:t>Data Handling</a:t>
            </a:r>
          </a:p>
        </p:txBody>
      </p:sp>
      <p:sp>
        <p:nvSpPr>
          <p:cNvPr id="29" name="Rectangle: Rounded Corners 28">
            <a:hlinkClick r:id="rId2" action="ppaction://hlinksldjump" highlightClick="1"/>
            <a:hlinkHover r:id="" action="ppaction://noaction" highlightClick="1"/>
            <a:extLst>
              <a:ext uri="{FF2B5EF4-FFF2-40B4-BE49-F238E27FC236}">
                <a16:creationId xmlns:a16="http://schemas.microsoft.com/office/drawing/2014/main" id="{AF11E3E5-214C-219B-1836-BB35F9D9663D}"/>
              </a:ext>
            </a:extLst>
          </p:cNvPr>
          <p:cNvSpPr/>
          <p:nvPr/>
        </p:nvSpPr>
        <p:spPr>
          <a:xfrm>
            <a:off x="3022599" y="127000"/>
            <a:ext cx="294641" cy="309880"/>
          </a:xfrm>
          <a:prstGeom prst="roundRect">
            <a:avLst/>
          </a:prstGeom>
          <a:blipFill>
            <a:blip r:embed="rId3"/>
            <a:stretch>
              <a:fillRect l="-55746" t="-40981" r="-51401" b="-33180"/>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IN"/>
          </a:p>
        </p:txBody>
      </p:sp>
      <p:pic>
        <p:nvPicPr>
          <p:cNvPr id="30" name="Picture 29">
            <a:extLst>
              <a:ext uri="{FF2B5EF4-FFF2-40B4-BE49-F238E27FC236}">
                <a16:creationId xmlns:a16="http://schemas.microsoft.com/office/drawing/2014/main" id="{5231224B-04FB-B492-98DF-A1971391BB3B}"/>
              </a:ext>
            </a:extLst>
          </p:cNvPr>
          <p:cNvPicPr>
            <a:picLocks noChangeAspect="1"/>
          </p:cNvPicPr>
          <p:nvPr/>
        </p:nvPicPr>
        <p:blipFill>
          <a:blip r:embed="rId4"/>
          <a:stretch>
            <a:fillRect/>
          </a:stretch>
        </p:blipFill>
        <p:spPr>
          <a:xfrm>
            <a:off x="6386478" y="483181"/>
            <a:ext cx="1440000" cy="20006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6" name="Picture 35">
            <a:extLst>
              <a:ext uri="{FF2B5EF4-FFF2-40B4-BE49-F238E27FC236}">
                <a16:creationId xmlns:a16="http://schemas.microsoft.com/office/drawing/2014/main" id="{D70380E1-E8D6-9706-8ABE-8280D00B6A02}"/>
              </a:ext>
            </a:extLst>
          </p:cNvPr>
          <p:cNvPicPr>
            <a:picLocks noChangeAspect="1"/>
          </p:cNvPicPr>
          <p:nvPr/>
        </p:nvPicPr>
        <p:blipFill>
          <a:blip r:embed="rId5"/>
          <a:stretch>
            <a:fillRect/>
          </a:stretch>
        </p:blipFill>
        <p:spPr>
          <a:xfrm>
            <a:off x="8335293" y="539426"/>
            <a:ext cx="1440000" cy="19237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8" name="Picture 37">
            <a:extLst>
              <a:ext uri="{FF2B5EF4-FFF2-40B4-BE49-F238E27FC236}">
                <a16:creationId xmlns:a16="http://schemas.microsoft.com/office/drawing/2014/main" id="{633339F1-82F8-4A7C-AFBB-55D914156354}"/>
              </a:ext>
            </a:extLst>
          </p:cNvPr>
          <p:cNvPicPr>
            <a:picLocks noChangeAspect="1"/>
          </p:cNvPicPr>
          <p:nvPr/>
        </p:nvPicPr>
        <p:blipFill>
          <a:blip r:embed="rId6"/>
          <a:stretch>
            <a:fillRect/>
          </a:stretch>
        </p:blipFill>
        <p:spPr>
          <a:xfrm>
            <a:off x="6311212" y="3768681"/>
            <a:ext cx="1440000" cy="19213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0" name="Picture 39">
            <a:extLst>
              <a:ext uri="{FF2B5EF4-FFF2-40B4-BE49-F238E27FC236}">
                <a16:creationId xmlns:a16="http://schemas.microsoft.com/office/drawing/2014/main" id="{7397D437-3AA5-43B6-B073-982440EC2A9C}"/>
              </a:ext>
            </a:extLst>
          </p:cNvPr>
          <p:cNvPicPr>
            <a:picLocks noChangeAspect="1"/>
          </p:cNvPicPr>
          <p:nvPr/>
        </p:nvPicPr>
        <p:blipFill>
          <a:blip r:embed="rId7"/>
          <a:stretch>
            <a:fillRect/>
          </a:stretch>
        </p:blipFill>
        <p:spPr>
          <a:xfrm>
            <a:off x="10213936" y="3835201"/>
            <a:ext cx="1440000" cy="18548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7" name="Title 46">
            <a:extLst>
              <a:ext uri="{FF2B5EF4-FFF2-40B4-BE49-F238E27FC236}">
                <a16:creationId xmlns:a16="http://schemas.microsoft.com/office/drawing/2014/main" id="{9A5F823F-65EF-E752-4050-DDBBF73E6D2D}"/>
              </a:ext>
            </a:extLst>
          </p:cNvPr>
          <p:cNvSpPr>
            <a:spLocks noGrp="1"/>
          </p:cNvSpPr>
          <p:nvPr>
            <p:ph type="title"/>
          </p:nvPr>
        </p:nvSpPr>
        <p:spPr>
          <a:xfrm>
            <a:off x="6048376" y="2546612"/>
            <a:ext cx="1917434" cy="516194"/>
          </a:xfrm>
        </p:spPr>
        <p:txBody>
          <a:bodyPr>
            <a:normAutofit/>
          </a:bodyPr>
          <a:lstStyle/>
          <a:p>
            <a:pPr algn="ctr"/>
            <a:r>
              <a:rPr lang="en-IN" sz="1600" dirty="0"/>
              <a:t>Initially</a:t>
            </a:r>
          </a:p>
        </p:txBody>
      </p:sp>
      <p:pic>
        <p:nvPicPr>
          <p:cNvPr id="49" name="Picture 48">
            <a:extLst>
              <a:ext uri="{FF2B5EF4-FFF2-40B4-BE49-F238E27FC236}">
                <a16:creationId xmlns:a16="http://schemas.microsoft.com/office/drawing/2014/main" id="{9F7A3CB4-6601-725A-E1DD-456CE14557A9}"/>
              </a:ext>
            </a:extLst>
          </p:cNvPr>
          <p:cNvPicPr>
            <a:picLocks noChangeAspect="1"/>
          </p:cNvPicPr>
          <p:nvPr/>
        </p:nvPicPr>
        <p:blipFill>
          <a:blip r:embed="rId8"/>
          <a:stretch>
            <a:fillRect/>
          </a:stretch>
        </p:blipFill>
        <p:spPr>
          <a:xfrm>
            <a:off x="10300762" y="562494"/>
            <a:ext cx="1440000" cy="19213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0" name="Title 46">
            <a:extLst>
              <a:ext uri="{FF2B5EF4-FFF2-40B4-BE49-F238E27FC236}">
                <a16:creationId xmlns:a16="http://schemas.microsoft.com/office/drawing/2014/main" id="{7702E459-A27F-5C1C-0C5D-D6B87FDB80DC}"/>
              </a:ext>
            </a:extLst>
          </p:cNvPr>
          <p:cNvSpPr txBox="1">
            <a:spLocks/>
          </p:cNvSpPr>
          <p:nvPr/>
        </p:nvSpPr>
        <p:spPr>
          <a:xfrm>
            <a:off x="7900679" y="2546614"/>
            <a:ext cx="2400084" cy="51619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600" dirty="0"/>
              <a:t>After loading datasets using reduce</a:t>
            </a:r>
          </a:p>
        </p:txBody>
      </p:sp>
      <p:sp>
        <p:nvSpPr>
          <p:cNvPr id="51" name="Title 46">
            <a:extLst>
              <a:ext uri="{FF2B5EF4-FFF2-40B4-BE49-F238E27FC236}">
                <a16:creationId xmlns:a16="http://schemas.microsoft.com/office/drawing/2014/main" id="{0CD1A424-EE0D-740C-2242-00AFCF36E143}"/>
              </a:ext>
            </a:extLst>
          </p:cNvPr>
          <p:cNvSpPr txBox="1">
            <a:spLocks/>
          </p:cNvSpPr>
          <p:nvPr/>
        </p:nvSpPr>
        <p:spPr>
          <a:xfrm>
            <a:off x="9787418" y="2551291"/>
            <a:ext cx="2400084" cy="5161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600" dirty="0"/>
              <a:t>After Merging</a:t>
            </a:r>
          </a:p>
        </p:txBody>
      </p:sp>
      <p:pic>
        <p:nvPicPr>
          <p:cNvPr id="55" name="Picture 54">
            <a:extLst>
              <a:ext uri="{FF2B5EF4-FFF2-40B4-BE49-F238E27FC236}">
                <a16:creationId xmlns:a16="http://schemas.microsoft.com/office/drawing/2014/main" id="{634CF1D7-245A-05AD-71C2-93E1DDC4BDD1}"/>
              </a:ext>
            </a:extLst>
          </p:cNvPr>
          <p:cNvPicPr>
            <a:picLocks noChangeAspect="1"/>
          </p:cNvPicPr>
          <p:nvPr/>
        </p:nvPicPr>
        <p:blipFill>
          <a:blip r:embed="rId9"/>
          <a:stretch>
            <a:fillRect/>
          </a:stretch>
        </p:blipFill>
        <p:spPr>
          <a:xfrm>
            <a:off x="8255496" y="3835202"/>
            <a:ext cx="1440000" cy="18548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67" name="Table 67">
            <a:extLst>
              <a:ext uri="{FF2B5EF4-FFF2-40B4-BE49-F238E27FC236}">
                <a16:creationId xmlns:a16="http://schemas.microsoft.com/office/drawing/2014/main" id="{0353D86D-3379-640F-D7D6-43E371E3C484}"/>
              </a:ext>
            </a:extLst>
          </p:cNvPr>
          <p:cNvGraphicFramePr>
            <a:graphicFrameLocks noGrp="1"/>
          </p:cNvGraphicFramePr>
          <p:nvPr>
            <p:extLst>
              <p:ext uri="{D42A27DB-BD31-4B8C-83A1-F6EECF244321}">
                <p14:modId xmlns:p14="http://schemas.microsoft.com/office/powerpoint/2010/main" val="369845185"/>
              </p:ext>
            </p:extLst>
          </p:nvPr>
        </p:nvGraphicFramePr>
        <p:xfrm>
          <a:off x="29509" y="431620"/>
          <a:ext cx="5984432" cy="5191760"/>
        </p:xfrm>
        <a:graphic>
          <a:graphicData uri="http://schemas.openxmlformats.org/drawingml/2006/table">
            <a:tbl>
              <a:tblPr firstRow="1" bandRow="1">
                <a:tableStyleId>{5C22544A-7EE6-4342-B048-85BDC9FD1C3A}</a:tableStyleId>
              </a:tblPr>
              <a:tblGrid>
                <a:gridCol w="2992216">
                  <a:extLst>
                    <a:ext uri="{9D8B030D-6E8A-4147-A177-3AD203B41FA5}">
                      <a16:colId xmlns:a16="http://schemas.microsoft.com/office/drawing/2014/main" val="1186659706"/>
                    </a:ext>
                  </a:extLst>
                </a:gridCol>
                <a:gridCol w="2992216">
                  <a:extLst>
                    <a:ext uri="{9D8B030D-6E8A-4147-A177-3AD203B41FA5}">
                      <a16:colId xmlns:a16="http://schemas.microsoft.com/office/drawing/2014/main" val="12145994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err="1"/>
                        <a:t>train_df</a:t>
                      </a:r>
                      <a:endParaRPr lang="en-IN"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Data type</a:t>
                      </a:r>
                    </a:p>
                  </a:txBody>
                  <a:tcPr/>
                </a:tc>
                <a:extLst>
                  <a:ext uri="{0D108BD9-81ED-4DB2-BD59-A6C34878D82A}">
                    <a16:rowId xmlns:a16="http://schemas.microsoft.com/office/drawing/2014/main" val="13083001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cap="none" normalizeH="0" baseline="0" dirty="0">
                          <a:ln>
                            <a:noFill/>
                          </a:ln>
                          <a:solidFill>
                            <a:schemeClr val="tx1"/>
                          </a:solidFill>
                          <a:effectLst/>
                          <a:latin typeface="var(--jp-code-font-family)"/>
                        </a:rPr>
                        <a:t>date</a:t>
                      </a:r>
                      <a:endParaRPr lang="en-IN"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datetime64[ns] </a:t>
                      </a:r>
                      <a:endParaRPr lang="en-IN" sz="1400" dirty="0"/>
                    </a:p>
                  </a:txBody>
                  <a:tcPr/>
                </a:tc>
                <a:extLst>
                  <a:ext uri="{0D108BD9-81ED-4DB2-BD59-A6C34878D82A}">
                    <a16:rowId xmlns:a16="http://schemas.microsoft.com/office/drawing/2014/main" val="40406888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cap="none" normalizeH="0" baseline="0" dirty="0" err="1">
                          <a:ln>
                            <a:noFill/>
                          </a:ln>
                          <a:solidFill>
                            <a:schemeClr val="tx1"/>
                          </a:solidFill>
                          <a:effectLst/>
                          <a:latin typeface="var(--jp-code-font-family)"/>
                        </a:rPr>
                        <a:t>locationId</a:t>
                      </a:r>
                      <a:endParaRPr lang="en-IN"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category</a:t>
                      </a:r>
                      <a:endParaRPr lang="en-IN" sz="1400" dirty="0"/>
                    </a:p>
                  </a:txBody>
                  <a:tcPr/>
                </a:tc>
                <a:extLst>
                  <a:ext uri="{0D108BD9-81ED-4DB2-BD59-A6C34878D82A}">
                    <a16:rowId xmlns:a16="http://schemas.microsoft.com/office/drawing/2014/main" val="28886150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cap="none" normalizeH="0" baseline="0" dirty="0" err="1">
                          <a:ln>
                            <a:noFill/>
                          </a:ln>
                          <a:solidFill>
                            <a:schemeClr val="tx1"/>
                          </a:solidFill>
                          <a:effectLst/>
                          <a:latin typeface="var(--jp-code-font-family)"/>
                        </a:rPr>
                        <a:t>item_id</a:t>
                      </a:r>
                      <a:r>
                        <a:rPr kumimoji="0" lang="en-US" altLang="en-US" sz="1400" b="0" i="0" u="none" strike="noStrike" cap="none" normalizeH="0" baseline="0" dirty="0">
                          <a:ln>
                            <a:noFill/>
                          </a:ln>
                          <a:solidFill>
                            <a:schemeClr val="tx1"/>
                          </a:solidFill>
                          <a:effectLst/>
                          <a:latin typeface="var(--jp-code-font-family)"/>
                        </a:rPr>
                        <a:t> </a:t>
                      </a:r>
                      <a:endParaRPr lang="en-IN"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category</a:t>
                      </a:r>
                      <a:endParaRPr lang="en-IN" sz="1400" dirty="0"/>
                    </a:p>
                  </a:txBody>
                  <a:tcPr/>
                </a:tc>
                <a:extLst>
                  <a:ext uri="{0D108BD9-81ED-4DB2-BD59-A6C34878D82A}">
                    <a16:rowId xmlns:a16="http://schemas.microsoft.com/office/drawing/2014/main" val="2053997794"/>
                  </a:ext>
                </a:extLst>
              </a:tr>
              <a:tr h="370840">
                <a:tc>
                  <a:txBody>
                    <a:bodyPr/>
                    <a:lstStyle/>
                    <a:p>
                      <a:pPr algn="ctr"/>
                      <a:r>
                        <a:rPr kumimoji="0" lang="en-US" altLang="en-US" sz="1400" b="0" i="0" u="none" strike="noStrike" cap="none" normalizeH="0" baseline="0" dirty="0" err="1">
                          <a:ln>
                            <a:noFill/>
                          </a:ln>
                          <a:solidFill>
                            <a:schemeClr val="tx1"/>
                          </a:solidFill>
                          <a:effectLst/>
                          <a:latin typeface="var(--jp-code-font-family)"/>
                        </a:rPr>
                        <a:t>unit_sales</a:t>
                      </a:r>
                      <a:r>
                        <a:rPr kumimoji="0" lang="en-US" altLang="en-US" sz="1400" b="0" i="0" u="none" strike="noStrike" cap="none" normalizeH="0" baseline="0" dirty="0">
                          <a:ln>
                            <a:noFill/>
                          </a:ln>
                          <a:solidFill>
                            <a:schemeClr val="tx1"/>
                          </a:solidFill>
                          <a:effectLst/>
                          <a:latin typeface="var(--jp-code-font-family)"/>
                        </a:rPr>
                        <a:t> </a:t>
                      </a:r>
                      <a:endParaRPr lang="en-IN" sz="1400" dirty="0"/>
                    </a:p>
                  </a:txBody>
                  <a:tcPr/>
                </a:tc>
                <a:tc>
                  <a:txBody>
                    <a:bodyPr/>
                    <a:lstStyle/>
                    <a:p>
                      <a:pPr algn="ctr"/>
                      <a:r>
                        <a:rPr lang="en-US" sz="1400" dirty="0"/>
                        <a:t>float32</a:t>
                      </a:r>
                      <a:endParaRPr lang="en-IN" sz="1400" dirty="0"/>
                    </a:p>
                  </a:txBody>
                  <a:tcPr/>
                </a:tc>
                <a:extLst>
                  <a:ext uri="{0D108BD9-81ED-4DB2-BD59-A6C34878D82A}">
                    <a16:rowId xmlns:a16="http://schemas.microsoft.com/office/drawing/2014/main" val="1479259171"/>
                  </a:ext>
                </a:extLst>
              </a:tr>
              <a:tr h="370840">
                <a:tc>
                  <a:txBody>
                    <a:bodyPr/>
                    <a:lstStyle/>
                    <a:p>
                      <a:pPr algn="ctr"/>
                      <a:r>
                        <a:rPr lang="en-IN" sz="1400" dirty="0" err="1"/>
                        <a:t>Onpromotion</a:t>
                      </a:r>
                      <a:endParaRPr lang="en-IN" sz="1400" dirty="0"/>
                    </a:p>
                  </a:txBody>
                  <a:tcPr/>
                </a:tc>
                <a:tc>
                  <a:txBody>
                    <a:bodyPr/>
                    <a:lstStyle/>
                    <a:p>
                      <a:pPr algn="ctr"/>
                      <a:r>
                        <a:rPr lang="en-US" sz="1400" dirty="0"/>
                        <a:t>category</a:t>
                      </a:r>
                      <a:endParaRPr lang="en-IN" sz="1400" dirty="0"/>
                    </a:p>
                  </a:txBody>
                  <a:tcPr/>
                </a:tc>
                <a:extLst>
                  <a:ext uri="{0D108BD9-81ED-4DB2-BD59-A6C34878D82A}">
                    <a16:rowId xmlns:a16="http://schemas.microsoft.com/office/drawing/2014/main" val="20604233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cap="none" normalizeH="0" baseline="0" dirty="0">
                          <a:ln>
                            <a:noFill/>
                          </a:ln>
                          <a:solidFill>
                            <a:schemeClr val="tx1"/>
                          </a:solidFill>
                          <a:effectLst/>
                          <a:latin typeface="var(--jp-code-font-family)"/>
                        </a:rPr>
                        <a:t>transactions</a:t>
                      </a:r>
                      <a:endParaRPr lang="en-IN"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Int 64</a:t>
                      </a:r>
                      <a:endParaRPr lang="en-IN" sz="1400" dirty="0"/>
                    </a:p>
                  </a:txBody>
                  <a:tcPr/>
                </a:tc>
                <a:extLst>
                  <a:ext uri="{0D108BD9-81ED-4DB2-BD59-A6C34878D82A}">
                    <a16:rowId xmlns:a16="http://schemas.microsoft.com/office/drawing/2014/main" val="18447986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err="1"/>
                        <a:t>category_of_item</a:t>
                      </a:r>
                      <a:endParaRPr lang="en-IN"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category</a:t>
                      </a:r>
                      <a:endParaRPr lang="en-IN" sz="1400" dirty="0"/>
                    </a:p>
                  </a:txBody>
                  <a:tcPr/>
                </a:tc>
                <a:extLst>
                  <a:ext uri="{0D108BD9-81ED-4DB2-BD59-A6C34878D82A}">
                    <a16:rowId xmlns:a16="http://schemas.microsoft.com/office/drawing/2014/main" val="29877342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class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category</a:t>
                      </a:r>
                      <a:endParaRPr lang="en-IN" sz="1400" dirty="0"/>
                    </a:p>
                  </a:txBody>
                  <a:tcPr/>
                </a:tc>
                <a:extLst>
                  <a:ext uri="{0D108BD9-81ED-4DB2-BD59-A6C34878D82A}">
                    <a16:rowId xmlns:a16="http://schemas.microsoft.com/office/drawing/2014/main" val="23905260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perishable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category</a:t>
                      </a:r>
                      <a:endParaRPr lang="en-IN" sz="1400" dirty="0"/>
                    </a:p>
                  </a:txBody>
                  <a:tcPr/>
                </a:tc>
                <a:extLst>
                  <a:ext uri="{0D108BD9-81ED-4DB2-BD59-A6C34878D82A}">
                    <a16:rowId xmlns:a16="http://schemas.microsoft.com/office/drawing/2014/main" val="35910233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city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category</a:t>
                      </a:r>
                      <a:endParaRPr lang="en-IN" sz="1600" dirty="0"/>
                    </a:p>
                  </a:txBody>
                  <a:tcPr/>
                </a:tc>
                <a:extLst>
                  <a:ext uri="{0D108BD9-81ED-4DB2-BD59-A6C34878D82A}">
                    <a16:rowId xmlns:a16="http://schemas.microsoft.com/office/drawing/2014/main" val="28349051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state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category</a:t>
                      </a:r>
                      <a:endParaRPr lang="en-IN" sz="1600" dirty="0"/>
                    </a:p>
                  </a:txBody>
                  <a:tcPr/>
                </a:tc>
                <a:extLst>
                  <a:ext uri="{0D108BD9-81ED-4DB2-BD59-A6C34878D82A}">
                    <a16:rowId xmlns:a16="http://schemas.microsoft.com/office/drawing/2014/main" val="25817914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type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category</a:t>
                      </a:r>
                      <a:endParaRPr lang="en-IN" sz="1600" dirty="0"/>
                    </a:p>
                  </a:txBody>
                  <a:tcPr/>
                </a:tc>
                <a:extLst>
                  <a:ext uri="{0D108BD9-81ED-4DB2-BD59-A6C34878D82A}">
                    <a16:rowId xmlns:a16="http://schemas.microsoft.com/office/drawing/2014/main" val="33720514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cluster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category</a:t>
                      </a:r>
                      <a:endParaRPr lang="en-IN" sz="1600" dirty="0"/>
                    </a:p>
                  </a:txBody>
                  <a:tcPr/>
                </a:tc>
                <a:extLst>
                  <a:ext uri="{0D108BD9-81ED-4DB2-BD59-A6C34878D82A}">
                    <a16:rowId xmlns:a16="http://schemas.microsoft.com/office/drawing/2014/main" val="3416161043"/>
                  </a:ext>
                </a:extLst>
              </a:tr>
            </a:tbl>
          </a:graphicData>
        </a:graphic>
      </p:graphicFrame>
      <p:sp>
        <p:nvSpPr>
          <p:cNvPr id="75" name="Rectangle: Rounded Corners 74">
            <a:hlinkClick r:id="rId10" action="ppaction://hlinksldjump" highlightClick="1"/>
            <a:hlinkHover r:id="" action="ppaction://noaction" highlightClick="1"/>
            <a:extLst>
              <a:ext uri="{FF2B5EF4-FFF2-40B4-BE49-F238E27FC236}">
                <a16:creationId xmlns:a16="http://schemas.microsoft.com/office/drawing/2014/main" id="{5BA8267A-34E5-C7F7-3536-BDF215F34F1E}"/>
              </a:ext>
            </a:extLst>
          </p:cNvPr>
          <p:cNvSpPr/>
          <p:nvPr/>
        </p:nvSpPr>
        <p:spPr>
          <a:xfrm>
            <a:off x="240890" y="6398052"/>
            <a:ext cx="462116" cy="408623"/>
          </a:xfrm>
          <a:prstGeom prst="roundRect">
            <a:avLst/>
          </a:prstGeom>
          <a:blipFill>
            <a:blip r:embed="rId11"/>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6" name="Rectangle: Rounded Corners 75">
            <a:hlinkClick r:id="rId12" action="ppaction://hlinksldjump" highlightClick="1"/>
            <a:hlinkHover r:id="" action="ppaction://noaction" highlightClick="1"/>
            <a:extLst>
              <a:ext uri="{FF2B5EF4-FFF2-40B4-BE49-F238E27FC236}">
                <a16:creationId xmlns:a16="http://schemas.microsoft.com/office/drawing/2014/main" id="{4B182585-55B9-D0A2-5DD9-6CC5CC4DDD3F}"/>
              </a:ext>
            </a:extLst>
          </p:cNvPr>
          <p:cNvSpPr/>
          <p:nvPr/>
        </p:nvSpPr>
        <p:spPr>
          <a:xfrm>
            <a:off x="943896" y="6398052"/>
            <a:ext cx="462116" cy="408623"/>
          </a:xfrm>
          <a:prstGeom prst="roundRect">
            <a:avLst/>
          </a:prstGeom>
          <a:blipFill>
            <a:blip r:embed="rId13"/>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dirty="0"/>
          </a:p>
        </p:txBody>
      </p:sp>
      <p:sp>
        <p:nvSpPr>
          <p:cNvPr id="77" name="Rectangle: Rounded Corners 76">
            <a:hlinkClick r:id="rId14" action="ppaction://hlinksldjump" highlightClick="1"/>
            <a:hlinkHover r:id="" action="ppaction://noaction" highlightClick="1"/>
            <a:extLst>
              <a:ext uri="{FF2B5EF4-FFF2-40B4-BE49-F238E27FC236}">
                <a16:creationId xmlns:a16="http://schemas.microsoft.com/office/drawing/2014/main" id="{CD5EC7F0-69D2-4DE2-4FF6-454A3F86BD92}"/>
              </a:ext>
            </a:extLst>
          </p:cNvPr>
          <p:cNvSpPr/>
          <p:nvPr/>
        </p:nvSpPr>
        <p:spPr>
          <a:xfrm>
            <a:off x="1646902" y="6398052"/>
            <a:ext cx="462116" cy="408623"/>
          </a:xfrm>
          <a:prstGeom prst="roundRect">
            <a:avLst/>
          </a:prstGeom>
          <a:blipFill>
            <a:blip r:embed="rId15">
              <a:grayscl/>
              <a:extLst>
                <a:ext uri="{BEBA8EAE-BF5A-486C-A8C5-ECC9F3942E4B}">
                  <a14:imgProps xmlns:a14="http://schemas.microsoft.com/office/drawing/2010/main">
                    <a14:imgLayer r:embed="rId16">
                      <a14:imgEffect>
                        <a14:sharpenSoften amount="50000"/>
                      </a14:imgEffect>
                      <a14:imgEffect>
                        <a14:colorTemperature colorTemp="6000"/>
                      </a14:imgEffect>
                      <a14:imgEffect>
                        <a14:saturation sat="400000"/>
                      </a14:imgEffect>
                    </a14:imgLayer>
                  </a14:imgProps>
                </a:ext>
              </a:extLst>
            </a:blip>
            <a:srcRect/>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8" name="Rectangle: Rounded Corners 77">
            <a:hlinkClick r:id="rId17" action="ppaction://hlinksldjump" highlightClick="1"/>
            <a:hlinkHover r:id="" action="ppaction://noaction" highlightClick="1"/>
            <a:extLst>
              <a:ext uri="{FF2B5EF4-FFF2-40B4-BE49-F238E27FC236}">
                <a16:creationId xmlns:a16="http://schemas.microsoft.com/office/drawing/2014/main" id="{516CDCF0-ECBF-DEE2-FC34-4C6F19832A66}"/>
              </a:ext>
            </a:extLst>
          </p:cNvPr>
          <p:cNvSpPr/>
          <p:nvPr/>
        </p:nvSpPr>
        <p:spPr>
          <a:xfrm>
            <a:off x="2349908" y="6398052"/>
            <a:ext cx="462116" cy="408623"/>
          </a:xfrm>
          <a:prstGeom prst="roundRect">
            <a:avLst/>
          </a:prstGeom>
          <a:blipFill>
            <a:blip r:embed="rId1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79" name="Rectangle: Rounded Corners 78">
            <a:hlinkClick r:id="rId2" action="ppaction://hlinksldjump" highlightClick="1"/>
            <a:hlinkHover r:id="" action="ppaction://noaction" highlightClick="1"/>
            <a:extLst>
              <a:ext uri="{FF2B5EF4-FFF2-40B4-BE49-F238E27FC236}">
                <a16:creationId xmlns:a16="http://schemas.microsoft.com/office/drawing/2014/main" id="{F88C50A6-DB2D-A964-C06E-39C2521B29FF}"/>
              </a:ext>
            </a:extLst>
          </p:cNvPr>
          <p:cNvSpPr/>
          <p:nvPr/>
        </p:nvSpPr>
        <p:spPr>
          <a:xfrm>
            <a:off x="3052914" y="6398052"/>
            <a:ext cx="462116" cy="408623"/>
          </a:xfrm>
          <a:prstGeom prst="roundRect">
            <a:avLst/>
          </a:prstGeom>
          <a:blipFill>
            <a:blip r:embed="rId3"/>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80" name="Rectangle: Rounded Corners 79">
            <a:hlinkClick r:id="rId19" action="ppaction://hlinksldjump" highlightClick="1"/>
            <a:hlinkHover r:id="" action="ppaction://noaction" highlightClick="1"/>
            <a:extLst>
              <a:ext uri="{FF2B5EF4-FFF2-40B4-BE49-F238E27FC236}">
                <a16:creationId xmlns:a16="http://schemas.microsoft.com/office/drawing/2014/main" id="{B1B4CA4C-A69B-22E3-CBE0-72DE9879753F}"/>
              </a:ext>
            </a:extLst>
          </p:cNvPr>
          <p:cNvSpPr/>
          <p:nvPr/>
        </p:nvSpPr>
        <p:spPr>
          <a:xfrm>
            <a:off x="3755920" y="6398052"/>
            <a:ext cx="462116" cy="408623"/>
          </a:xfrm>
          <a:prstGeom prst="roundRect">
            <a:avLst/>
          </a:prstGeom>
          <a:blipFill>
            <a:blip r:embed="rId2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81" name="Rectangle: Rounded Corners 80">
            <a:hlinkClick r:id="rId21" action="ppaction://hlinksldjump" highlightClick="1"/>
            <a:hlinkHover r:id="" action="ppaction://noaction" highlightClick="1"/>
            <a:extLst>
              <a:ext uri="{FF2B5EF4-FFF2-40B4-BE49-F238E27FC236}">
                <a16:creationId xmlns:a16="http://schemas.microsoft.com/office/drawing/2014/main" id="{D5DDF281-59D0-B1E8-E575-25C4B1B13E24}"/>
              </a:ext>
            </a:extLst>
          </p:cNvPr>
          <p:cNvSpPr/>
          <p:nvPr/>
        </p:nvSpPr>
        <p:spPr>
          <a:xfrm>
            <a:off x="4458926" y="6398052"/>
            <a:ext cx="462116" cy="408623"/>
          </a:xfrm>
          <a:prstGeom prst="roundRect">
            <a:avLst/>
          </a:prstGeom>
          <a:blipFill>
            <a:blip r:embed="rId2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82" name="Rectangle: Rounded Corners 81">
            <a:hlinkClick r:id="rId23" action="ppaction://hlinksldjump" highlightClick="1"/>
            <a:hlinkHover r:id="" action="ppaction://noaction" highlightClick="1"/>
            <a:extLst>
              <a:ext uri="{FF2B5EF4-FFF2-40B4-BE49-F238E27FC236}">
                <a16:creationId xmlns:a16="http://schemas.microsoft.com/office/drawing/2014/main" id="{E117EBDF-FDD4-7EF6-134A-E1FA52F36F56}"/>
              </a:ext>
            </a:extLst>
          </p:cNvPr>
          <p:cNvSpPr/>
          <p:nvPr/>
        </p:nvSpPr>
        <p:spPr>
          <a:xfrm>
            <a:off x="5161932" y="6398052"/>
            <a:ext cx="462116" cy="408623"/>
          </a:xfrm>
          <a:prstGeom prst="roundRect">
            <a:avLst/>
          </a:prstGeom>
          <a:blipFill>
            <a:blip r:embed="rId2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83" name="Rectangle: Rounded Corners 82">
            <a:hlinkClick r:id="rId25" action="ppaction://hlinksldjump" highlightClick="1"/>
            <a:hlinkHover r:id="" action="ppaction://noaction" highlightClick="1"/>
            <a:extLst>
              <a:ext uri="{FF2B5EF4-FFF2-40B4-BE49-F238E27FC236}">
                <a16:creationId xmlns:a16="http://schemas.microsoft.com/office/drawing/2014/main" id="{BD796C78-DC0F-81E5-E05A-DDFAF35197D9}"/>
              </a:ext>
            </a:extLst>
          </p:cNvPr>
          <p:cNvSpPr/>
          <p:nvPr/>
        </p:nvSpPr>
        <p:spPr>
          <a:xfrm>
            <a:off x="5864938" y="6398052"/>
            <a:ext cx="462116" cy="408623"/>
          </a:xfrm>
          <a:prstGeom prst="roundRect">
            <a:avLst/>
          </a:prstGeom>
          <a:blipFill>
            <a:blip r:embed="rId26"/>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84" name="Rectangle: Rounded Corners 83">
            <a:hlinkClick r:id="rId27" action="ppaction://hlinksldjump" highlightClick="1"/>
            <a:hlinkHover r:id="" action="ppaction://noaction" highlightClick="1"/>
            <a:extLst>
              <a:ext uri="{FF2B5EF4-FFF2-40B4-BE49-F238E27FC236}">
                <a16:creationId xmlns:a16="http://schemas.microsoft.com/office/drawing/2014/main" id="{C18E7C18-C4EF-83AD-F5C9-240FEBD9A3F2}"/>
              </a:ext>
            </a:extLst>
          </p:cNvPr>
          <p:cNvSpPr/>
          <p:nvPr/>
        </p:nvSpPr>
        <p:spPr>
          <a:xfrm>
            <a:off x="6567944" y="6398052"/>
            <a:ext cx="462116" cy="408623"/>
          </a:xfrm>
          <a:prstGeom prst="roundRect">
            <a:avLst/>
          </a:prstGeom>
          <a:blipFill>
            <a:blip r:embed="rId2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85" name="Rectangle: Rounded Corners 84">
            <a:hlinkClick r:id="rId29" action="ppaction://hlinksldjump" highlightClick="1"/>
            <a:hlinkHover r:id="" action="ppaction://noaction" highlightClick="1"/>
            <a:extLst>
              <a:ext uri="{FF2B5EF4-FFF2-40B4-BE49-F238E27FC236}">
                <a16:creationId xmlns:a16="http://schemas.microsoft.com/office/drawing/2014/main" id="{60AA4B71-5E8D-8100-CA06-108F07279E6F}"/>
              </a:ext>
            </a:extLst>
          </p:cNvPr>
          <p:cNvSpPr/>
          <p:nvPr/>
        </p:nvSpPr>
        <p:spPr>
          <a:xfrm>
            <a:off x="7270950" y="6398052"/>
            <a:ext cx="462116" cy="408623"/>
          </a:xfrm>
          <a:prstGeom prst="roundRect">
            <a:avLst/>
          </a:prstGeom>
          <a:blipFill>
            <a:blip r:embed="rId3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86" name="Rectangle: Rounded Corners 85">
            <a:hlinkClick r:id="rId31" action="ppaction://hlinksldjump" highlightClick="1"/>
            <a:hlinkHover r:id="" action="ppaction://noaction" highlightClick="1"/>
            <a:extLst>
              <a:ext uri="{FF2B5EF4-FFF2-40B4-BE49-F238E27FC236}">
                <a16:creationId xmlns:a16="http://schemas.microsoft.com/office/drawing/2014/main" id="{EAF10ADE-17B0-D030-C515-894D1E81D477}"/>
              </a:ext>
            </a:extLst>
          </p:cNvPr>
          <p:cNvSpPr/>
          <p:nvPr/>
        </p:nvSpPr>
        <p:spPr>
          <a:xfrm>
            <a:off x="7973956" y="6398052"/>
            <a:ext cx="462116" cy="408623"/>
          </a:xfrm>
          <a:prstGeom prst="roundRect">
            <a:avLst/>
          </a:prstGeom>
          <a:blipFill>
            <a:blip r:embed="rId3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87" name="Rectangle: Rounded Corners 86">
            <a:hlinkClick r:id="rId33" action="ppaction://hlinksldjump" highlightClick="1"/>
            <a:hlinkHover r:id="" action="ppaction://noaction" highlightClick="1"/>
            <a:extLst>
              <a:ext uri="{FF2B5EF4-FFF2-40B4-BE49-F238E27FC236}">
                <a16:creationId xmlns:a16="http://schemas.microsoft.com/office/drawing/2014/main" id="{73FD1BAC-6306-BF09-56B0-A4F815AA3B82}"/>
              </a:ext>
            </a:extLst>
          </p:cNvPr>
          <p:cNvSpPr/>
          <p:nvPr/>
        </p:nvSpPr>
        <p:spPr>
          <a:xfrm>
            <a:off x="8676962" y="6398052"/>
            <a:ext cx="462116" cy="408623"/>
          </a:xfrm>
          <a:prstGeom prst="roundRect">
            <a:avLst/>
          </a:prstGeom>
          <a:blipFill>
            <a:blip r:embed="rId34"/>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88" name="Rectangle: Rounded Corners 87">
            <a:hlinkClick r:id="rId35" action="ppaction://hlinksldjump" highlightClick="1"/>
            <a:hlinkHover r:id="" action="ppaction://noaction" highlightClick="1"/>
            <a:extLst>
              <a:ext uri="{FF2B5EF4-FFF2-40B4-BE49-F238E27FC236}">
                <a16:creationId xmlns:a16="http://schemas.microsoft.com/office/drawing/2014/main" id="{9F57DCBF-7428-6FE6-051F-A03A6A578CDD}"/>
              </a:ext>
            </a:extLst>
          </p:cNvPr>
          <p:cNvSpPr/>
          <p:nvPr/>
        </p:nvSpPr>
        <p:spPr>
          <a:xfrm>
            <a:off x="9379968" y="6398052"/>
            <a:ext cx="462116" cy="408623"/>
          </a:xfrm>
          <a:prstGeom prst="roundRect">
            <a:avLst/>
          </a:prstGeom>
          <a:blipFill>
            <a:blip r:embed="rId36"/>
            <a:stretch>
              <a:fillRect t="-6546" b="-6546"/>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89" name="Rectangle: Rounded Corners 88">
            <a:hlinkClick r:id="rId37" action="ppaction://hlinksldjump" highlightClick="1"/>
            <a:hlinkHover r:id="" action="ppaction://noaction" highlightClick="1"/>
            <a:extLst>
              <a:ext uri="{FF2B5EF4-FFF2-40B4-BE49-F238E27FC236}">
                <a16:creationId xmlns:a16="http://schemas.microsoft.com/office/drawing/2014/main" id="{CDDDA66F-BD1E-0249-2397-5715A0255344}"/>
              </a:ext>
            </a:extLst>
          </p:cNvPr>
          <p:cNvSpPr/>
          <p:nvPr/>
        </p:nvSpPr>
        <p:spPr>
          <a:xfrm>
            <a:off x="10082974" y="6398052"/>
            <a:ext cx="462116" cy="408623"/>
          </a:xfrm>
          <a:prstGeom prst="roundRect">
            <a:avLst/>
          </a:prstGeom>
          <a:blipFill>
            <a:blip r:embed="rId38"/>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90" name="Rectangle: Rounded Corners 89">
            <a:hlinkClick r:id="rId39" action="ppaction://hlinksldjump" highlightClick="1"/>
            <a:hlinkHover r:id="" action="ppaction://noaction" highlightClick="1"/>
            <a:extLst>
              <a:ext uri="{FF2B5EF4-FFF2-40B4-BE49-F238E27FC236}">
                <a16:creationId xmlns:a16="http://schemas.microsoft.com/office/drawing/2014/main" id="{751FC83C-CF5E-36C4-63E3-491EAA28D43A}"/>
              </a:ext>
            </a:extLst>
          </p:cNvPr>
          <p:cNvSpPr/>
          <p:nvPr/>
        </p:nvSpPr>
        <p:spPr>
          <a:xfrm>
            <a:off x="10785980" y="6398052"/>
            <a:ext cx="462116" cy="408623"/>
          </a:xfrm>
          <a:prstGeom prst="roundRect">
            <a:avLst/>
          </a:prstGeom>
          <a:blipFill>
            <a:blip r:embed="rId40"/>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91" name="Rectangle: Rounded Corners 90">
            <a:hlinkClick r:id="rId41" action="ppaction://hlinksldjump" highlightClick="1"/>
            <a:hlinkHover r:id="" action="ppaction://noaction" highlightClick="1"/>
            <a:extLst>
              <a:ext uri="{FF2B5EF4-FFF2-40B4-BE49-F238E27FC236}">
                <a16:creationId xmlns:a16="http://schemas.microsoft.com/office/drawing/2014/main" id="{28FAB3ED-A44B-BD99-B444-D5F77A388852}"/>
              </a:ext>
            </a:extLst>
          </p:cNvPr>
          <p:cNvSpPr/>
          <p:nvPr/>
        </p:nvSpPr>
        <p:spPr>
          <a:xfrm>
            <a:off x="11488986" y="6398052"/>
            <a:ext cx="462116" cy="408623"/>
          </a:xfrm>
          <a:prstGeom prst="roundRect">
            <a:avLst/>
          </a:prstGeom>
          <a:blipFill>
            <a:blip r:embed="rId4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IN"/>
          </a:p>
        </p:txBody>
      </p:sp>
      <p:sp>
        <p:nvSpPr>
          <p:cNvPr id="2" name="Title 46">
            <a:extLst>
              <a:ext uri="{FF2B5EF4-FFF2-40B4-BE49-F238E27FC236}">
                <a16:creationId xmlns:a16="http://schemas.microsoft.com/office/drawing/2014/main" id="{5EA1A77E-5235-04AD-93E7-07791156653F}"/>
              </a:ext>
            </a:extLst>
          </p:cNvPr>
          <p:cNvSpPr txBox="1">
            <a:spLocks/>
          </p:cNvSpPr>
          <p:nvPr/>
        </p:nvSpPr>
        <p:spPr>
          <a:xfrm>
            <a:off x="6048376" y="5830533"/>
            <a:ext cx="1917434" cy="5161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600" dirty="0"/>
              <a:t>After EDA</a:t>
            </a:r>
          </a:p>
        </p:txBody>
      </p:sp>
      <p:sp>
        <p:nvSpPr>
          <p:cNvPr id="3" name="Title 46">
            <a:extLst>
              <a:ext uri="{FF2B5EF4-FFF2-40B4-BE49-F238E27FC236}">
                <a16:creationId xmlns:a16="http://schemas.microsoft.com/office/drawing/2014/main" id="{E965C927-5BB9-6AC8-ADDB-A9310DD4F65F}"/>
              </a:ext>
            </a:extLst>
          </p:cNvPr>
          <p:cNvSpPr txBox="1">
            <a:spLocks/>
          </p:cNvSpPr>
          <p:nvPr/>
        </p:nvSpPr>
        <p:spPr>
          <a:xfrm>
            <a:off x="7949303" y="5853735"/>
            <a:ext cx="1917434" cy="5161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600" dirty="0"/>
              <a:t>After Visualisation</a:t>
            </a:r>
          </a:p>
        </p:txBody>
      </p:sp>
      <p:sp>
        <p:nvSpPr>
          <p:cNvPr id="5" name="Title 46">
            <a:extLst>
              <a:ext uri="{FF2B5EF4-FFF2-40B4-BE49-F238E27FC236}">
                <a16:creationId xmlns:a16="http://schemas.microsoft.com/office/drawing/2014/main" id="{F39590A7-CA4F-ECF1-5F25-58DBF144E34C}"/>
              </a:ext>
            </a:extLst>
          </p:cNvPr>
          <p:cNvSpPr txBox="1">
            <a:spLocks/>
          </p:cNvSpPr>
          <p:nvPr/>
        </p:nvSpPr>
        <p:spPr>
          <a:xfrm>
            <a:off x="9866737" y="5853735"/>
            <a:ext cx="1917434" cy="51619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600" dirty="0"/>
              <a:t>After Feature Engineering</a:t>
            </a:r>
          </a:p>
        </p:txBody>
      </p:sp>
      <p:sp>
        <p:nvSpPr>
          <p:cNvPr id="6" name="Rectangle 5">
            <a:extLst>
              <a:ext uri="{FF2B5EF4-FFF2-40B4-BE49-F238E27FC236}">
                <a16:creationId xmlns:a16="http://schemas.microsoft.com/office/drawing/2014/main" id="{8006E956-E748-C6DB-0AD5-57AFEA3A195B}"/>
              </a:ext>
            </a:extLst>
          </p:cNvPr>
          <p:cNvSpPr/>
          <p:nvPr/>
        </p:nvSpPr>
        <p:spPr>
          <a:xfrm>
            <a:off x="6311212" y="3288659"/>
            <a:ext cx="5472959" cy="457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45134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anim calcmode="lin" valueType="num">
                                      <p:cBhvr>
                                        <p:cTn id="8" dur="500" fill="hold"/>
                                        <p:tgtEl>
                                          <p:spTgt spid="30"/>
                                        </p:tgtEl>
                                        <p:attrNameLst>
                                          <p:attrName>ppt_w</p:attrName>
                                        </p:attrNameLst>
                                      </p:cBhvr>
                                      <p:tavLst>
                                        <p:tav tm="0" fmla="#ppt_w*sin(2.5*pi*$)">
                                          <p:val>
                                            <p:fltVal val="0"/>
                                          </p:val>
                                        </p:tav>
                                        <p:tav tm="100000">
                                          <p:val>
                                            <p:fltVal val="1"/>
                                          </p:val>
                                        </p:tav>
                                      </p:tavLst>
                                    </p:anim>
                                    <p:anim calcmode="lin" valueType="num">
                                      <p:cBhvr>
                                        <p:cTn id="9" dur="500" fill="hold"/>
                                        <p:tgtEl>
                                          <p:spTgt spid="30"/>
                                        </p:tgtEl>
                                        <p:attrNameLst>
                                          <p:attrName>ppt_h</p:attrName>
                                        </p:attrNameLst>
                                      </p:cBhvr>
                                      <p:tavLst>
                                        <p:tav tm="0">
                                          <p:val>
                                            <p:strVal val="#ppt_h"/>
                                          </p:val>
                                        </p:tav>
                                        <p:tav tm="100000">
                                          <p:val>
                                            <p:strVal val="#ppt_h"/>
                                          </p:val>
                                        </p:tav>
                                      </p:tavLst>
                                    </p:anim>
                                  </p:childTnLst>
                                </p:cTn>
                              </p:par>
                            </p:childTnLst>
                          </p:cTn>
                        </p:par>
                        <p:par>
                          <p:cTn id="10" fill="hold">
                            <p:stCondLst>
                              <p:cond delay="500"/>
                            </p:stCondLst>
                            <p:childTnLst>
                              <p:par>
                                <p:cTn id="11" presetID="45" presetClass="entr" presetSubtype="0"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anim calcmode="lin" valueType="num">
                                      <p:cBhvr>
                                        <p:cTn id="14" dur="500" fill="hold"/>
                                        <p:tgtEl>
                                          <p:spTgt spid="36"/>
                                        </p:tgtEl>
                                        <p:attrNameLst>
                                          <p:attrName>ppt_w</p:attrName>
                                        </p:attrNameLst>
                                      </p:cBhvr>
                                      <p:tavLst>
                                        <p:tav tm="0" fmla="#ppt_w*sin(2.5*pi*$)">
                                          <p:val>
                                            <p:fltVal val="0"/>
                                          </p:val>
                                        </p:tav>
                                        <p:tav tm="100000">
                                          <p:val>
                                            <p:fltVal val="1"/>
                                          </p:val>
                                        </p:tav>
                                      </p:tavLst>
                                    </p:anim>
                                    <p:anim calcmode="lin" valueType="num">
                                      <p:cBhvr>
                                        <p:cTn id="15" dur="500" fill="hold"/>
                                        <p:tgtEl>
                                          <p:spTgt spid="36"/>
                                        </p:tgtEl>
                                        <p:attrNameLst>
                                          <p:attrName>ppt_h</p:attrName>
                                        </p:attrNameLst>
                                      </p:cBhvr>
                                      <p:tavLst>
                                        <p:tav tm="0">
                                          <p:val>
                                            <p:strVal val="#ppt_h"/>
                                          </p:val>
                                        </p:tav>
                                        <p:tav tm="100000">
                                          <p:val>
                                            <p:strVal val="#ppt_h"/>
                                          </p:val>
                                        </p:tav>
                                      </p:tavLst>
                                    </p:anim>
                                  </p:childTnLst>
                                </p:cTn>
                              </p:par>
                            </p:childTnLst>
                          </p:cTn>
                        </p:par>
                        <p:par>
                          <p:cTn id="16" fill="hold">
                            <p:stCondLst>
                              <p:cond delay="1000"/>
                            </p:stCondLst>
                            <p:childTnLst>
                              <p:par>
                                <p:cTn id="17" presetID="45" presetClass="entr" presetSubtype="0"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anim calcmode="lin" valueType="num">
                                      <p:cBhvr>
                                        <p:cTn id="20" dur="500" fill="hold"/>
                                        <p:tgtEl>
                                          <p:spTgt spid="49"/>
                                        </p:tgtEl>
                                        <p:attrNameLst>
                                          <p:attrName>ppt_w</p:attrName>
                                        </p:attrNameLst>
                                      </p:cBhvr>
                                      <p:tavLst>
                                        <p:tav tm="0" fmla="#ppt_w*sin(2.5*pi*$)">
                                          <p:val>
                                            <p:fltVal val="0"/>
                                          </p:val>
                                        </p:tav>
                                        <p:tav tm="100000">
                                          <p:val>
                                            <p:fltVal val="1"/>
                                          </p:val>
                                        </p:tav>
                                      </p:tavLst>
                                    </p:anim>
                                    <p:anim calcmode="lin" valueType="num">
                                      <p:cBhvr>
                                        <p:cTn id="21" dur="500" fill="hold"/>
                                        <p:tgtEl>
                                          <p:spTgt spid="49"/>
                                        </p:tgtEl>
                                        <p:attrNameLst>
                                          <p:attrName>ppt_h</p:attrName>
                                        </p:attrNameLst>
                                      </p:cBhvr>
                                      <p:tavLst>
                                        <p:tav tm="0">
                                          <p:val>
                                            <p:strVal val="#ppt_h"/>
                                          </p:val>
                                        </p:tav>
                                        <p:tav tm="100000">
                                          <p:val>
                                            <p:strVal val="#ppt_h"/>
                                          </p:val>
                                        </p:tav>
                                      </p:tavLst>
                                    </p:anim>
                                  </p:childTnLst>
                                </p:cTn>
                              </p:par>
                            </p:childTnLst>
                          </p:cTn>
                        </p:par>
                        <p:par>
                          <p:cTn id="22" fill="hold">
                            <p:stCondLst>
                              <p:cond delay="1500"/>
                            </p:stCondLst>
                            <p:childTnLst>
                              <p:par>
                                <p:cTn id="23" presetID="45" presetClass="entr" presetSubtype="0" fill="hold"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anim calcmode="lin" valueType="num">
                                      <p:cBhvr>
                                        <p:cTn id="26" dur="500" fill="hold"/>
                                        <p:tgtEl>
                                          <p:spTgt spid="38"/>
                                        </p:tgtEl>
                                        <p:attrNameLst>
                                          <p:attrName>ppt_w</p:attrName>
                                        </p:attrNameLst>
                                      </p:cBhvr>
                                      <p:tavLst>
                                        <p:tav tm="0" fmla="#ppt_w*sin(2.5*pi*$)">
                                          <p:val>
                                            <p:fltVal val="0"/>
                                          </p:val>
                                        </p:tav>
                                        <p:tav tm="100000">
                                          <p:val>
                                            <p:fltVal val="1"/>
                                          </p:val>
                                        </p:tav>
                                      </p:tavLst>
                                    </p:anim>
                                    <p:anim calcmode="lin" valueType="num">
                                      <p:cBhvr>
                                        <p:cTn id="27" dur="500" fill="hold"/>
                                        <p:tgtEl>
                                          <p:spTgt spid="38"/>
                                        </p:tgtEl>
                                        <p:attrNameLst>
                                          <p:attrName>ppt_h</p:attrName>
                                        </p:attrNameLst>
                                      </p:cBhvr>
                                      <p:tavLst>
                                        <p:tav tm="0">
                                          <p:val>
                                            <p:strVal val="#ppt_h"/>
                                          </p:val>
                                        </p:tav>
                                        <p:tav tm="100000">
                                          <p:val>
                                            <p:strVal val="#ppt_h"/>
                                          </p:val>
                                        </p:tav>
                                      </p:tavLst>
                                    </p:anim>
                                  </p:childTnLst>
                                </p:cTn>
                              </p:par>
                            </p:childTnLst>
                          </p:cTn>
                        </p:par>
                        <p:par>
                          <p:cTn id="28" fill="hold">
                            <p:stCondLst>
                              <p:cond delay="2000"/>
                            </p:stCondLst>
                            <p:childTnLst>
                              <p:par>
                                <p:cTn id="29" presetID="45" presetClass="entr" presetSubtype="0" fill="hold"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anim calcmode="lin" valueType="num">
                                      <p:cBhvr>
                                        <p:cTn id="32" dur="500" fill="hold"/>
                                        <p:tgtEl>
                                          <p:spTgt spid="55"/>
                                        </p:tgtEl>
                                        <p:attrNameLst>
                                          <p:attrName>ppt_w</p:attrName>
                                        </p:attrNameLst>
                                      </p:cBhvr>
                                      <p:tavLst>
                                        <p:tav tm="0" fmla="#ppt_w*sin(2.5*pi*$)">
                                          <p:val>
                                            <p:fltVal val="0"/>
                                          </p:val>
                                        </p:tav>
                                        <p:tav tm="100000">
                                          <p:val>
                                            <p:fltVal val="1"/>
                                          </p:val>
                                        </p:tav>
                                      </p:tavLst>
                                    </p:anim>
                                    <p:anim calcmode="lin" valueType="num">
                                      <p:cBhvr>
                                        <p:cTn id="33" dur="500" fill="hold"/>
                                        <p:tgtEl>
                                          <p:spTgt spid="55"/>
                                        </p:tgtEl>
                                        <p:attrNameLst>
                                          <p:attrName>ppt_h</p:attrName>
                                        </p:attrNameLst>
                                      </p:cBhvr>
                                      <p:tavLst>
                                        <p:tav tm="0">
                                          <p:val>
                                            <p:strVal val="#ppt_h"/>
                                          </p:val>
                                        </p:tav>
                                        <p:tav tm="100000">
                                          <p:val>
                                            <p:strVal val="#ppt_h"/>
                                          </p:val>
                                        </p:tav>
                                      </p:tavLst>
                                    </p:anim>
                                  </p:childTnLst>
                                </p:cTn>
                              </p:par>
                            </p:childTnLst>
                          </p:cTn>
                        </p:par>
                        <p:par>
                          <p:cTn id="34" fill="hold">
                            <p:stCondLst>
                              <p:cond delay="2500"/>
                            </p:stCondLst>
                            <p:childTnLst>
                              <p:par>
                                <p:cTn id="35" presetID="45" presetClass="entr" presetSubtype="0" fill="hold"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anim calcmode="lin" valueType="num">
                                      <p:cBhvr>
                                        <p:cTn id="38" dur="500" fill="hold"/>
                                        <p:tgtEl>
                                          <p:spTgt spid="40"/>
                                        </p:tgtEl>
                                        <p:attrNameLst>
                                          <p:attrName>ppt_w</p:attrName>
                                        </p:attrNameLst>
                                      </p:cBhvr>
                                      <p:tavLst>
                                        <p:tav tm="0" fmla="#ppt_w*sin(2.5*pi*$)">
                                          <p:val>
                                            <p:fltVal val="0"/>
                                          </p:val>
                                        </p:tav>
                                        <p:tav tm="100000">
                                          <p:val>
                                            <p:fltVal val="1"/>
                                          </p:val>
                                        </p:tav>
                                      </p:tavLst>
                                    </p:anim>
                                    <p:anim calcmode="lin" valueType="num">
                                      <p:cBhvr>
                                        <p:cTn id="39" dur="500" fill="hold"/>
                                        <p:tgtEl>
                                          <p:spTgt spid="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2079</Words>
  <Application>Microsoft Office PowerPoint</Application>
  <PresentationFormat>Widescreen</PresentationFormat>
  <Paragraphs>324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Arial</vt:lpstr>
      <vt:lpstr>Arial Rounded MT Bold</vt:lpstr>
      <vt:lpstr>Calibri</vt:lpstr>
      <vt:lpstr>Calibri Light</vt:lpstr>
      <vt:lpstr>var(--jp-code-font-family)</vt:lpstr>
      <vt:lpstr>var(--jp-content-font-family)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Initially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 Sai Teja Dharmada</dc:creator>
  <cp:lastModifiedBy>Lakshmi Sai Teja Dharmada</cp:lastModifiedBy>
  <cp:revision>7</cp:revision>
  <dcterms:created xsi:type="dcterms:W3CDTF">2023-05-14T15:18:32Z</dcterms:created>
  <dcterms:modified xsi:type="dcterms:W3CDTF">2023-05-16T23:47:01Z</dcterms:modified>
</cp:coreProperties>
</file>