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591" r:id="rId3"/>
    <p:sldId id="812" r:id="rId4"/>
    <p:sldId id="813" r:id="rId5"/>
    <p:sldId id="814" r:id="rId6"/>
    <p:sldId id="815" r:id="rId7"/>
    <p:sldId id="816" r:id="rId8"/>
    <p:sldId id="817" r:id="rId9"/>
    <p:sldId id="81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ITrKSublUkxre/iXjJ12w==" hashData="bAjvNXb4q1soV+ICzz6CvURMRWoT0t284CRYLhRhx1YDxhtpEeAF781OrDNMUTXLZPcbGePnPgx5yhQw9B9tA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7" autoAdjust="0"/>
    <p:restoredTop sz="89376" autoAdjust="0"/>
  </p:normalViewPr>
  <p:slideViewPr>
    <p:cSldViewPr snapToGrid="0">
      <p:cViewPr varScale="1">
        <p:scale>
          <a:sx n="134" d="100"/>
          <a:sy n="134" d="100"/>
        </p:scale>
        <p:origin x="14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18:28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16111 9791 24575,'13'0'0,"41"0"0,-11 0 0,8 0 0,-19 0 0,11 0 0,-32 0-4252,27 0 1,-1 0 4251,-29 0-835,28-10 1,4-2 834,-19 7 0,22-7 0,3 3 0,-14 9-1707,14 0 0,-3 0 1707,-22 0-1142,16 0 0,2 0 1142,-10 0 151,30 0-151,-21 0 175,8 0-175,-9 0 1287,12 0-1287,-22 0 1937,26 0-1937,-23 0 0,5 0 0,0 0 0,-6 0 0,25 0 0,-27 0 3094,11-11-3094,-14 8 2999,8-8-2999,-27 11 2652,38 0-2652,-37 0 2373,26 0-2373,-8 0-5743,35 0 5743,-26 0 161,20 0-161,-28 0 0,-9 0 0,27 0 0,-38 0 0,17 0 0,-22 0 0,10 0 0,15 0 0,12 0 0,-10 0 6784,27 0-6784,-46 0 0,46 0 0,-49 0 0,16 0 0,1 0 0,-17 0 0,17 0 0,-11 0 0,-9 0 0,31 0 0,-28 0 0,38 0 0,-16 0 0,0 0 0,-6 0 0,-10 0 0,13 0 0,14 0 0,-11 0 0,-6 0 0,-10 0 0,-8 0 0,7 0 0,12 0 0,-17 0 0,17 0 0</inkml:trace>
  <inkml:trace contextRef="#ctx0" brushRef="#br0" timeOffset="6056">18893 9718 24575,'35'0'0,"-19"0"0,48 0 0,-53 0-4916,42 0 1,2 0 3425,-39 0 771,29 0 1,18 0 0,-10 0 718,-7 0-293,12 0 0,14 0 0,-14 0 293,-15 0-677,15 0 1,14 0 0,-19 0 676,-29 0 0,31 0 0,19 0 0,-20 0 0,-33 0 0,24 0 0,14 0 0,-12 0 0,-21 0 2029,42 0-2029,-4 0 0,-50 0 0,44 0 0,2 0 0,-44 0 0,44 5 0,-2 1 0,-44-3 0,27 3 0,4-1 0,-16-5 0,6 10 0,0 1 0,-5-6 0,12 7 0,2-2 0,-9-10 0,16 0 0,0 0 0,-19 0 209,19 0 1,-5 0-210,-33 0 393,28 0 0,4 0-393,-15 0-415,5 0 1,0 0 414,-6 0 0,16 0 0,-4 0 0,-27 0-209,35-9 1,-1-4 208,-38 8 0,26-7 0,4 3 0,-11 9 2038,30 0-2038,-21 0 0,8 0 0,-9 0 0,-10 0 1037,-5 0-1037,10 21 0,-3-16 0,5 7 0,2-2 0,15-10 0,-4 0 0,-2 0 0,-10 0 0,21 0 0,-5 0 0,-37 0-1172,32 0 0,4 0 1172,-17 0 0,15 0 0,6 0 0,-46 0 0,56 0 0,-56 0 359,39 0 0,3 0-359,-34 0-382,42 0 1,3 0 381,-37 0-1121,36 3 0,1-6 1121,-34-19 1121,30 19 0,4 1-1121,-15-19-323,11 18 1,1 6 322,-12-3 0,16 0 0,-6 0 0,-40 0 0,42 0 0,2 0 0,-35 0-1015,34 0 1,3 0 1014,-25 0 0,25 0 0,-3 0 0,-35 0 0,24 0 0,1 0 0,-17 0 1014,6 0 1,5 0-1015,11 0 0,-3 0 3034,0 0-3034,18-5 0,-9-1 4537,-47 3-4537,38-3 0,6 1 6784,-22 5-6784,11 0 0,-1 0 0,-15 0 0,7-1 0,1 2 0,5 10 0,-7-9 0,1-1-6784,22 10 6784,-22-11-2918,9 0 2918,-8 0 0,21 0 0,-30 0-1209,25 0 1209,-27 0 0,11 0 0,7 0 0,-7 0 0,0 0 0,29 0 0,-46 0 0,15-2 0,4 4 0,21 19 4740,-15-16-4740,15 7 0,-4-2 3873,-30-10-3873,29 0 0,-2 0 2298,-32 0-2298,28 9 0,-3 3 0,-34-6 0,41 6 0,0-3 0,-41-9 0,41 0 0,0 0 0,-41 0 0,36 0 0,-1 0 0,-37 0 0,27 0 0,-1 0 0,-29 0-6784,56 0 6784,-56 0 0,27 0 0,6 0 0,2 0 0,8 0 0,-8 0 0,0 0-4537,13 0 4537,-14 0 0,2 0 565,-1 0 1,-5 0-566,-9 0-1783,36 0 1783,-57 0-647,27 0 1,5 0 646,-7 0 0,6 0 0,2 0 0,10 0-397,-16 11 1,0 0 396,16-6-614,-4 6 1,-2 0 613,-10-11-264,16 0 1,-6 0 263,-34 0 2311,43 0-2311,-52 0 3457,9 0-3457,11 0 5168,-17 0-5168,38 0 4877,-38 0-4877,17 0 0,-22 0 0,0 0 0,0 0 0</inkml:trace>
  <inkml:trace contextRef="#ctx0" brushRef="#br0" timeOffset="13280">17006 7929 24575,'0'27'0,"-11"5"0,8-29 0,-29 29 0,27-26 0,-17 37 0,22-27 0,-21 30 0,15-30-4252,-10 17 1,0-2 4251,14-20-740,-4 24 1,1 5 739,5-10-1739,0 5 0,0-1 1739,0-4 0,0 24 0,11-27 0,-9-1 3478,9 7-3478,10-31 3198,6 9-3198,11-22 0,-14 9 0,-13-31 0,10 28 0,-15-38 6784,15 38-6784,-21-28 0,0 31 0,0-9 0,-21-10 0,5 15 0,-9-15 0,15 21 0,-12 0 0,17 0 0,-38 0 0,37 0 0,-15 0 0,10 0 0,9 0 0,-9 0 0,11 0 0</inkml:trace>
  <inkml:trace contextRef="#ctx0" brushRef="#br0" timeOffset="16980">20659 7881 24575,'27'0'0,"16"0"0,-38 0 0,16 0 0,1 0 0,-17 0 0,28 0 0,-31 0 0,31 0 0,-7 22 0,1-17 0,-5 38 0,-11-27 0,-9 8 0,9 8 0,-11-26 0,-11 37 0,9-38-6784,-52 17 6784,43-12-1438,-34 3 1,-7-1 1437,17 4-1793,-11-4 1,1-3 1792,15-9 0,-23 22 0,47-17 3585,-15 16-3585,64-21 0,-33 0 0,44 0 0,-30 0 0,36 0 0,-17 0 0,3 0 0,-4 0 0,-20 0-831,17 0 0,-3 0 831,-28 0 2268,29 0 1,1 0-2269,-27 0 0,43 0 0,-51 0 0,7 0 0,-10 0 0,0 0 0</inkml:trace>
  <inkml:trace contextRef="#ctx0" brushRef="#br0" timeOffset="17813">21505 7881 24575,'-27'48'0,"6"-10"-4916,10-3 1,0-3 3425,-5-10 1964,-6 17 1,-1-3-475,7-28 0,-6 46 0,22-49 1952,0 38-1952,0-38 0,0 28 0,0-31 5973,0 9-5973,0-11 2447,22 0-2447,-17 0 0,16 0 0,-10-11 0,-8 9 0,29-9 0,-5 11 0,0-22 0,-6 17 0,-21-38 0,-21 38 0,-6-38 0,0 37 0,-5-15 0,8 21 0,8 0 0,-6 0 0,22 0 0,0 0 0</inkml:trace>
  <inkml:trace contextRef="#ctx0" brushRef="#br0" timeOffset="24796">13934 11580 24575,'27'0'0,"12"0"0,-3 0 0,-23 0 0,51 7 0,1 7 0,-46 2 0,47-3 0,-3-1 0,-49-2 0,39 12 0,-53-17 0,0 38 0,-10-16 0,-15 11 0,9 7 0,-5-29 0,42 27 0,-15-37 0,26 26 0,-29-29 0,29 7 0,-27 12 0,38-17 0,-59 38 0,11-37 0,-22 37 0,-5-38 0,7 17 0,-12-12 0,10-7 0,-16 8 0,38-11 0,-17 0 0,22 21 0,0-15 0,0 15 0</inkml:trace>
  <inkml:trace contextRef="#ctx0" brushRef="#br0" timeOffset="25356">14829 11749 24575,'40'-27'0,"25"6"0,-57 21-8913,24 0 8913,-11 0-237,28 0 237,-17 0 0,8 0 0,-5 0 0,-27 0 0,57 21 0,-57-15 1807,46 15-1807,-49 1 0,17-6 0,-22 29 0,0-7 0,-33 0 0,25-14 0,-46 8 0,49-27-4351,-49 17 4351,46-22 0,-24 0 2905,11 0-2905,37 0 2005,-22 0-2005,30 0 0,30 0 0,11 0 0,-9 0 0,2 10 0,-8 1 0,-37-5-1969,28 5 1,4-1 1968,-15-10 0,29 0 0,-32 0 0,-6 0 0,-21 0 0,0 0 0,0 0 0</inkml:trace>
  <inkml:trace contextRef="#ctx0" brushRef="#br0" timeOffset="36565">3822 10540 24575,'38'0'0,"29"0"0,-46 0 0,29 0 0,-3 0 0,-33 0 0,34 0 0,11 0 0,-13 0 0,-3 0 0,-7 0 0,0 0 0,25 0 0,-14 0 0,-39 0 0,28 0 0,3 0 0,-17 0 0,23 0 0,-12 0 0,-28 0 0,60 0 0,-55 0 0,44 0 0,-30 0 0,14 0 0,21 0 0,-29 0 0,9 0 0,-3 0 0,-25 0 0,27 0 0,-1 0 0,-29 0 0,56 0 0,-55 0 0,44 0 0,-47 0 0,37 0 0,-38 0 0,38 0 0,-38 0 0,17 0 0,-22 0 0,0 0 0,11 0 0,-9 0 0,9 0 0,-11 0 0,22-21 0,-17 15 0,16-15 0,-21 21 0,22 0 0,-17 0 0,28 0 0,-31 0 0,9 0 0,11 0 0,-17 0 0,-37 0 0,-3 0-3392,-20 0 0,-3 0 3392,1 0-2269,-4 0 1,-1 0 2268,3 0-1012,13 0 1,-7 0 0,6 0 1011,-14 0-677,11 6 1,-8 2 0,10-1 676,-3-1 0,1 1 0,-8 2 0,12-4 0,17-5 0,-35 0 0,-1 0 0,30 0 237,-10 0 1,-1 0-238,-5 0 2264,-9 0-2264,12 0 0,21 0 3385,-5 0-3385,29 0 5063,-29 0-5063,5 0 5197,-11 0-5197,14 0 0,13 0-6784,44 0 6784,-25 0-2269,34 0 1,2 0 2268,-31 0-1517,48 0 0,7 0 1517,-27 0-677,10 0 1,13 0 0,-13 0 676,-8 0 906,19 0 0,5 0-906,-22 0 0,-4 0 0,-4 0 0,-1 0 0,2 0 0,2 0 0,15 0 0,-3 0 2926,-6 0-2926,6 0 0,12 0 0,-13 0 0,-14 0 0,17 0 0,0 0 0,-22 0 325,16 0-325,-15 0 0,-9 0 0,13 0 0,-10 0 0,6 0 0,-31 0 0,52 0 0,-43 0 4537,53 0-4537,-58 0 0,15 0 0,-10 0 6784,-19 0-6784,-49-21 0,31 15-3392,-38-5 0,-1 1 3392,27 10 0,-6 0 0,-10 0 0,7 0-478,-15 0 478,13 0 0,-13 0 0,1 0 0,13 0 0,-9 0 0,-1 4 0,-19 2 0,1 0 0,18-1 0,5 1 0,1-1 0,-16 1 0,0 1 0,14-4 0,18-2 0,2-2 0,-26 1 0,-10 0 0,12 0-4379,-4 0 4379,23-1 0,-3 2-1464,-10 9 0,7 2 1464,27-7 0,-48 7 0,3-2 0,49-10 214,-50 0-214,72 0 0,-16 10 0,40-7 0,-5 8 0,10-11 0,8 0 0,-1 0 0,-6 0 0,11 0 0,13 0 0,-9 0 2648,3 0-2648,-6 0 0,15 0 0,0 0 0,-14 0 0,14 0 0,-9-2 0,16-1 0,-2 0 0,-18 0 0,-12 0 0,20-2 0,9 0 0,-5 4 0,-7 2 4250,-6-1-4250,12-6 0,13-2 0,-19 0-2945,-27 3 2945,7-7 0,1 2-3042,5 10 3042,-21 0 3486,45 0-3486,-30 0 0,-10 0 77,-5 0-77,-11 0 3097,-9 0-3097,31 0 0,-28 0 0,38 0 0,-38 0-1246,38 0 1246,-37 0 0,26 0 0,-29 0 0,29 0 0,-27 0 6167,17 0-6167,-22 0 1863,21 0-1863,-15 22 0,15-17 0,-21 17 0</inkml:trace>
  <inkml:trace contextRef="#ctx0" brushRef="#br0" timeOffset="41119">3943 11749 24575,'27'-48'0,"-6"21"0,-10-5 0,13 29 0,-8-8 0,6 11 0,-22 0 0,22 0 0,4 0 0,1 0 0,12 0 0,-2 0 0,-24 0 0,31 0 0,-2 0 0,-34 0 0,46 0 0,-27 0 0,0 0 0,26 32 0,-45-24 0,20 29 0,-2 2 0,-21-29 0,17 44 0,-22-30 0,-22 14 0,17-11 0,-16-6 0,-1-21 0,6 0 0,-8 11 0,-8-8 0,5 7 0,0-10 0,-27 0 0,46 0 0,-46 0 0,49 0 0,-38 0 0,27 0 0,-51 0 0,45 0 0,-43-10 0,60 7 0,-27-8 0,29-10 0,-8 15 0,-10-15 0,16-1 0,-17 17 0,22-27 0,0 29 0,0-29 0,0 27 0,0-17 0,0 22 0,0 0 0,0 0 0</inkml:trace>
  <inkml:trace contextRef="#ctx0" brushRef="#br0" timeOffset="43761">4886 11822 24575,'27'-14'0,"-5"3"0,-1-10 0,6-6 0,32 0 0,-29 6 0,24 21 0,-38 0 0,17 10 0,1 1 0,-12-5-3392,17 13 0,-3 5 3392,-28-8-1133,19 6 0,0 1 1133,-22-7 0,16 6 0,1-1 0,-17-4 0,17 7 0,-22-14 5662,-22 12-5662,17-17 0,-17 38 0,1-37 0,16 15 0,-17-21 3388,11 22-3388,9-17 0,-9 17 0,11-22 0,-22 0 0,-4 0 0,-23 0 0,22 0 0,-5 0 0,29 0 0,-7-22 0,10 17 0,-22-17 0,17 22 0,-17-21 0,22 15 0,-21-37 0,15 27 0,-15-8 0,21-8 0,0 26 0,0-37 0,43 27 0,-32-29 0,32 29 0,-43-6 0</inkml:trace>
  <inkml:trace contextRef="#ctx0" brushRef="#br0" timeOffset="45606">5854 11991 24575,'0'-27'0,"0"-5"0,0 29 0,0-8 0,0 11 0,22-21 0,-17 15 0,16-15 0,-21 21 0,11-22 0,13 17 0,-7-16 0,26 21 0,-38 0 0,27 0 0,-29 0 0,29 0 0,-27 0 0,39 0 0,-39 0 0,38 21 0,-38-16 0,17 38 0,-11-37 0,-9 26 0,9-8 0,-11 14 0,0-11 0,0 16 0,0-38 0,0 17 0,0-22 0,-11 10 0,9-7 0,-9 8 0,11-11 0,-22 0 0,17 0 0,-17 0 0,1 0 0,16 0 0,-17 0 0,22 0 0,-22 0 0,17 0 0,-27 0 0,8 0 0,8 0 0,-6 0 0,1 0 0,15 0 0,-26-11 0,29 8 0,-29-29 0,27 27 0,-17-17 0,22 1 0,0 15 0,0-15 0,0 21 0,0 0 0,0 0 0</inkml:trace>
  <inkml:trace contextRef="#ctx0" brushRef="#br0" timeOffset="52697">6604 12112 24575,'38'-14'0,"-14"-18"0,-13 27 0,10-17 0,-16 22 0,17 22 0,-1-17 0,-15 17 0,15-22 0,-10 10 0,-8-7 0,8 29 0,-11-26 0,0 37 0,0-38 0,-11 27 0,8-29 0,-29 29 0,26-27 0,-37 38 0,38-37 0,-16 15 0,21-21 0,0 0 0,-11-21 0,8 15 0,-8-37 0,11 38 0,-21-27 0,37 29 0,-32-8 0,37 11 0</inkml:trace>
  <inkml:trace contextRef="#ctx0" brushRef="#br0" timeOffset="53712">4306 12982 24575,'0'0'0</inkml:trace>
  <inkml:trace contextRef="#ctx0" brushRef="#br0" timeOffset="53948">5177 13079 24575,'0'0'0</inkml:trace>
  <inkml:trace contextRef="#ctx0" brushRef="#br0" timeOffset="54114">6048 13127 24575,'0'0'0</inkml:trace>
  <inkml:trace contextRef="#ctx0" brushRef="#br0" timeOffset="56979">7523 13248 24575,'0'13'0,"0"41"0,0-43 0,-9 37 0,-3 1 0,6-36 0,-3 36 0,-3 9 0,-10-1 0,17 7 0,-17-10 0,22-30 0,0-8 0,0 6 0</inkml:trace>
  <inkml:trace contextRef="#ctx0" brushRef="#br0" timeOffset="57582">7934 13562 24575,'0'-13'0,"0"2"0,0 11 0,0-21-8503,33 15 8503,-25-37 0,24 38 1719,11-17-1719,-21 22 0,45 0 0,-30 22 0,-10-17 0,6 38 0,-31-27 0,14 17 0,0 1 0,-10-12 0,6 17 0,-3-3 0,-9-28 0,0 46 0,-21-49 0,15 17 0,-26-1 0,30-15 0,-52 15 0,43-21 0,-27-9 0,1-3 0,29 6-1220,-46-15 1220,49 21-281,-38 0 281,26 0 0,-7-22 0,13 6 6040,11-8-6040,0-8 0,0 26 0,0-37 0,0 38 0,0-16 0</inkml:trace>
  <inkml:trace contextRef="#ctx0" brushRef="#br0" timeOffset="58383">8684 13659 24575,'14'-27'0,"18"-16"0,-27 38 0,38-17 0,-26 22 0,28-11 0,-29 9 0,49-9 0,-54 11 0,42 11 0,-28 13 0,-9-8 0,27 27 0,-38-38 0,27 49 0,-29-46 0,3 29 0,-1 1 0,-5-27 0,0 43 0,0-30 0,0-8 0,-11 27 0,8-37 0,-50 15 0,31 0 0,-24-15 0,-7 15 0,42-21 0,-27 0 0,1 0 0,29 0 0,-46-21 0,48 15 0,-37-15 0,27 0 0,-8 15 0,13-37 0,-10 38 0,16-49 0,-17 46 0,22-46 0,0 49 0,0-27 0,22 29 0,-17-29 0,16 26 0,-21-15 0,11 21 0,-8 0 0,8 0 0</inkml:trace>
  <inkml:trace contextRef="#ctx0" brushRef="#br0" timeOffset="62006">3604 12402 24575,'60'0'0,"-13"10"0,0 1 0,12-5 0,-8 1 0,10 1 0,-9-2-1018,4-6 1018,2 0 0,13 0 0,-12 0 0,6 0 0,-9 0 0,9 0 0,-9 0 0,9 0 0,-6-6 0,12-2 0,-13 1-7885,-2 1 7885,-8-5 0,4 1 0,6 8 0,-9 4 1693,-25-2-1693,33 0 0,20 0 0,-17 0 0,-25 0 0,19-3 0,14-1 0,-15 0-3912,-24 1 3912,18-2 0,3 0 0,9 5 0,-24 0-1470,32 0 1,-5 0 1469,-43 0 223,46 4 1,-1 2-224,-51-3-687,41 12 0,0 2 687,-41-11 0,36 6 0,-1-3 0,-37-9-142,24 0 0,5 0 142,-10 0 954,29 0-954,-22 0 2453,-12 0-2453,28 0 0,-42 0 0,27 0 0,-1 0 0,-29 0 0,29 0 0,2 0 0,-29 0 2222,44 0-2222,-51 0 5367,51 0-5367,-44 0 4276,44 0-4276,-30 0 0,14 0 0,10 0 0,-21 0 0,5 0 0,-29 0 0,29 0 0,-5-21 0,0 15 0,5-15 0,-29 21 0,29 0 0,-26 0 0,37 0 0,-16 0 0,10 0 0,9 0 0,-30 0 0,27 21 0,-38-15 0,17 15 0,-22-21 0,0 0 0</inkml:trace>
  <inkml:trace contextRef="#ctx0" brushRef="#br0" timeOffset="63378">3701 13369 24575,'35'27'0,"3"-6"0,21-10 0,-8-8-1611,-7 12 1,3 2 1610,-9-14 0,2-1 0,24 8 0,1 2 0,-14-1 0,0-1 0,-2-7 0,3-3 0,-2 3 0,8 7 0,-1 1 0,-9-6 0,1-2 0,-3 0 0,4-2 0,-1 0 0,15 5 0,-1-1 0,-22-5 0,-2 0 0,14 11 0,-1 0 0,-8-9 0,-4 1 1013,3 19-1013,-5-21 0,-1-2 0,-8 1 528,30 21-528,-21-16 0,-14 17 0,9-22 1680,-28 0-1680,16 0 0,1 0 0,-17 0 0,17 0 0,-22 0 0,0 0 0,21 0 0,-15 21 0,26-15 0,-8 15 0,14-21 0,-1 0 0,9 0 0,-30 0 0,6 0 0,-22 0 0,0 0 0,0 0 0</inkml:trace>
  <inkml:trace contextRef="#ctx0" brushRef="#br0" timeOffset="82795">3290 12692 24575,'13'0'0,"41"0"-9831,-43 0 8341,43 0-665,13-11 2155,-40 8-293,24 0 0,18-2 0,-17 3 293,-25 2-21,32 0 0,11 0 21,-23 0 0,-3 0 0,20 0 0,-2-6 0,13-3 0,-13 2 1267,-27 4 0,0 1-1267,20 1 0,13 0 0,0 1 0,-17 2 0,3 3 0,-1 0 0,16 2 0,-1-1 0,-22-2 0,-19-4 0,17-4 0,20-2 0,-1 0 0,-19 0 0,-17 1 0,35-3 0,20 0 0,-21 2 0,-37 6 0,33-5 0,22-3 0,-22 0 4269,-33 2-4269,24-1 0,15-2 0,-12 4 6382,-14 5-6382,24 0 0,2 0 135,-7 0-135,13 0 0,-3 0 0,-26 0 0,14 0 0,14 0 0,-18 0 1077,-26 0-1077,26 0 0,15 0 0,-18 0 0,-31 0 0,39 0 0,-3 0 0,-41 0 0,27 0 0,-1 0 0,-29 0 0,46 0 0,-27 0-6784,11 0 6784,-14 0-4289,30 0 4289,-22 0-1558,8 0 0,0 0 1558,-10 0-1042,15 0 0,-4 0 1042,-28 0 61,35 0 0,1 0-61,-27 0-57,21 0 0,2 0 57,-12 0 0,22-10 0,0-1 0,-28 5 0,34-3 0,-4-3 0,-44 1 1910,52 8-1910,-41-8 0,14 11 0,-11 0 0,-6 0 0</inkml:trace>
  <inkml:trace contextRef="#ctx0" brushRef="#br0" timeOffset="84644">12482 14312 24575,'0'-14'0,"0"-18"0,0 5 0,22-21 0,26 10 0,-16 14-4252,17-5 1,-1 4 4251,-24 14-940,16-3 1,11-4 0,-10 8 939,-11 10-1517,37 0 0,-5 0 1517,-49 0-1015,33 9 1,5 3 1014,-19-7 0,-2 22 0,-1 0 0,-5-19 91,-5 29 1,-5 1-92,-9-27 1059,-2 23 1,-6 7-1060,-13 10 3169,-8-8-3169,-9 11 0,28-51 0,-26 12 0,-2 2 0,22-12 0,-27 7 0,1-2 0,29-10 0,-35 3 0,0-6 0,29-19 2369,-22 15 1,-3-2-2370,12-36-610,22-4 610,-12-2 0,39 14-4537,-1-6 4537,6 37 0,0-15 0,-5 21 0</inkml:trace>
  <inkml:trace contextRef="#ctx0" brushRef="#br0" timeOffset="85073">14030 14312 24575,'-21'-14'0,"16"-18"0,-17 27 0,22-38 0,22 37 0,-17-15 0,16-1 0,-21 6 0,22-30 0,-17 30-6784,28-5 6784,-31 21-386,9 0 386,11 0 0,4-22 0,12 17 0,29 5 0,-13 27 0,-6-10 0,-2 3 0,-3 26 0,0-30 0,-32 27 0,-8-16 0,7 32 0,-10-29 0,-10 23 0,7-47 0,-51 26 0,43-29 0,-24 3 0,-5-2 0,11-4 0,-31-10 0,23 7 0,13-8 0,-30-10 0,32 15 3296,-12-2 1,1-5-3297,17-9 577,-6 17-577,22-27 0,0 8 0,0 8 0,0-6 0</inkml:trace>
  <inkml:trace contextRef="#ctx0" brushRef="#br0" timeOffset="85462">14829 14191 24575,'40'-27'0,"-8"5"-9831,22 12 8341,-40 7 1490,39-8-2155,1 11 2155,-19 0 2155,24 0-2155,-18 5 0,-7 1 0,-20-3 0,40 12 0,-1 2 0,-39-12 0,25 14 0,-3 5 0,-31 3 4023,17 11-4023,-22-14 0,-22 8 0,17-27-2183,-21 17 0,-2-1 2183,20-15 0,-24 15-978,-22-21 978,41 0 0,-36 0 0,1 0 0,37 0-790,-27-9 1,1-3 789,29 6 752,-20-15 0,2-1-752,21 17 968,-38-27-968,37 29 0,-15-8 0,42-10 0,-15 16 0,15-17 0</inkml:trace>
  <inkml:trace contextRef="#ctx0" brushRef="#br0" timeOffset="85856">15772 14142 24575,'27'0'0,"5"0"0,-29 0 0,29 0 0,-26 0 0,37 0 0,-38 0 0,49 0 0,-46 22 0,46-17 0,-28 38 0,1-37 0,6 37 0,-31-38 0,9 27 0,-11-8 0,0-8 0,0 6 0,-11-22 0,9 0 0,-52 0 0,43 0 0,-27 0 0,1 0 0,29 0 0,-29-9 0,-1-4 0,27 8 0,-43-16 0,51 10 0,-7-13 0,10 8 0,0-6 0,0 22 0,0 0 0</inkml:trace>
  <inkml:trace contextRef="#ctx0" brushRef="#br0" timeOffset="86408">16764 14239 24575,'27'0'0,"16"0"0,-38 0 0,28 0 0,12 0 0,-13 0-4252,24 0 1,-1 0 4251,-28 0 1719,37 0-1719,-10-21 0,-41 15 0,41-15 0,-54 21 0,0 0 0</inkml:trace>
  <inkml:trace contextRef="#ctx0" brushRef="#br0" timeOffset="86691">17151 14022 24575,'0'26'0,"0"17"0,0-27 0,0 52 0,11-47 0,-10 16 0,0 1 0,10-8-9831,11 29 8341,-17-21 4117,17 7-2627,-22-29 436,0 6 1,0-22-1,0 0 1</inkml:trace>
  <inkml:trace contextRef="#ctx0" brushRef="#br0" timeOffset="88195">22038 10178 24575,'0'40'0,"0"6"0,0-6 0,0-27 0,-10 51 0,-2 1-8503,7-46 8503,-6 15 0,0 7-1409,10 11 0,2-7 1409,-1-21-1012,-2 28 1,-3 18 0,1-20 1011,2-31-677,-7 23 1,-4 14 0,2-14 676,6-26 0,-8 25 0,-4 15 0,4-14 0,8-23 0,-8 26 0,-5 16 0,6-16 0,6-27 0,-4 27 0,-3 16 0,4-16 0,6-26 0,-6 24 0,-4 16 0,3-11 0,5-8 0,-8 3 0,-5 7 0,6-8 0,6-7 2029,-15 18-2029,10-20 0,8-4 0,-12 6 0,-2 0 0,12-6 0,-7 16 0,2-4 0,10-27 0,0 49 0,0 3 0,0-47 1517,1 15 0,-2 7-1517,-9 10 0,-1-6 4537,5-20-4537,-6 27 0,-6 17 0,5-18 0,8-33 0,-7 48 0,3-3 0,9-49 0,0 39 0,-11-20 0,8-4 0,-8 30 0,11-32 0,0 16 0,0-27 0,0 8 0,0 9 0,0-6 0,0 10 0,0-13 0,0 9 0,0-28 6784,-21 16-6784,15-21-1696,-15-21 0,21 16 0,0-17 0</inkml:trace>
  <inkml:trace contextRef="#ctx0" brushRef="#br0" timeOffset="88896">20876 13127 24575,'0'13'0,"0"20"0,0-28 0,0 38 0,0-38 0,0 28 0,22 12-8503,-6 9 8503,-5-18 0,2 1-2303,19 22 2303,-26-22 0,37 9 0,-38-8 0,38-12 0,-37-4 4791,15-22-4791,-21 0 6015,11 0-6015,13-22 0,-8 17 0,27-38 0,-27 38 0,30-28 0,-8 31 0,-8-24 0,-1-2 0,0 17-3392,14-10 0,0-1 3392,-8 12 0,24 7-2269,-18-3 1,-6 1 2268,-22 5-799,41-19 1,0-5 798,-41 13-386,26-22 1,-3 2 385,-30 26 3364,15-28-3364,-21 9 5030,0 8-5030,-21 16 0,15 5 0,-15 17 0</inkml:trace>
  <inkml:trace contextRef="#ctx0" brushRef="#br0" timeOffset="92514">27263 14239 24575,'48'0'0,"-21"0"0,10 0 0,1 0 0,-3 0 0,21 0 0,1 0 0,-11 0-4916,16-10 1,-3-1 3425,-32 5 412,21-5 1,0 1 1077,-18 10 538,7 0 1,-15 0 0,-22 0 0</inkml:trace>
  <inkml:trace contextRef="#ctx0" brushRef="#br0" timeOffset="92881">27553 13997 24575,'0'14'0,"-11"39"-6304,9-42 6304,-9 43 0,11 13 0,0-29 0,3 6 0,1 11 0,0-12-3290,-2-13 3290,4 17 0,-1 2 0,-5-11 0,0 13-729,0 8 729,0-21 0,0-14 0,0-13 0,0-11 0</inkml:trace>
  <inkml:trace contextRef="#ctx0" brushRef="#br0" timeOffset="94548">18312 15061 24575,'35'0'0,"0"0"0,0 0 0,0 0 0,11 0 0,12 0 0,-12 0-951,-11 0 951,14-3 0,19-4 0,1 1 0,-15 1 0,2-1 0,2 2 0,19-2 0,0 0 0,-17 1 0,4-6 0,-10 9 0,15 3 0,-1-1 0,-17-2-6313,-3-8 6313,13 8 0,7 4 0,-9-2 0,-5 0-2189,-19 0 0,0 0 2189,19 0 0,5 0-1464,9 0 1,-7 0 1463,-13 0-454,-1 0 0,14 0 1,2 0-1,-13 0 454,-15 0 0,0 0 0,15 0 0,12 0 0,-1 0 0,-14 0 0,1 0 0,14 0 0,6 0 0,-14 0 0,-6 0 0,-3 0 0,14-6 0,13-2 0,-20 0 0,-30 3 0,24-3 0,17 0 0,-11 2 0,-12 6 0,11 0 0,13 0 0,-12 0 0,-9 0 985,9 0 0,3 0-985,-12 0 0,-5 0 472,2 0-472,7 0 0,3 0 0,-14 0 0,-2 0 0,25 0 0,-13 0 0,7 0 0,-7 0 0,16 0 0,-12-6 0,8-2 0,-10 1 3238,3 1-3238,15-5 0,0 1 96,-21 10-96,13 0 0,-3 0 3824,-20 0-3824,32 0 0,-5 0 6784,-43 0-6784,26 0 0,16 0 0,-16 0 0,-27 0 0,45 0 0,3 0 0,-31 0 0,20-5 0,3-1 0,-1 3 0,-11-2 0,-1 0-6784,6 5 6784,-13 0-2552,16 0 2552,-46 0-514,29 0 0,1 0 514,-27 0 0,32 0 0,-22 0 5010,-16 0-5010,17 0 0,-22 0 0,11 0-2694,34 0 2694,-23 0-388,28 0 0,-3 0 388,-34 0-1931,51 0 1,1 0 1930,-46 0-1291,43 0 0,5 0 1291,-32 0 2582,24 0-2582,-5 0 0,-46 0 0,56 0 0,-34 0 0,9 0 0,3 0 0,1 0-835,2 5 0,-2 0 835,-10-2 3034,12 8-3034,-5-10 0,-4-2 0,-20 1 0,43 0 0,0 0 0,-46 0-786,31 0 1,-2 0 785,-34 0 0,34 0 0,2 0 0,-30 0 0,40 0 0,-1 0 0,-39 0 0,35 0 0,-1 0 0,-38 0 0,33 0-386,-10 0 386,-25 0 3567,24 0-3567,-11 0 0,6 0 0,0 0 0,27 0 0,-46 0 0,28 0 0,3 0 0,-17 0 0,45 0 0,-51 0 2229,27 0-2229,-5 0 0,-9 0 0,25 0 0,-27 0 0,32 0 0,-29 0 0,34 0 0,-56 0 1609,24 0 1,-32 0 0,0 0 0</inkml:trace>
  <inkml:trace contextRef="#ctx0" brushRef="#br0" timeOffset="95895">28835 14191 24575,'22'-38'0,"4"14"0,23-8 0,-8 18 0,-2 1 0,-4-14 0,8 13 0,0 7 0,-13 7-3392,5 0 0,0 0 3392,-6 0-1882,25 21 1882,-48-16-1957,20 22 0,1 0 1957,-19-19-691,20 27 0,-2 5 691,-21-7 0,17 26 0,-22-14 3229,0-7-3229,0 0 0,-21-14 1553,15 8-1553,-26-5 5597,29 0-5597,-29-6 3583,27-21-3583,-38 0 0,37 0 0,-28 0 0,-7 0 0,6 0-3392,-21-10 0,-1-1 3392,22 5-2269,-8-5 1,0 1 2268,14 10 0,-31-22 0,34 6 0,4-29 0,22 28 0,0-26 0,0 27 0,22-29 0,-17 29 0,16-6 0,-21 22 0</inkml:trace>
  <inkml:trace contextRef="#ctx0" brushRef="#br0" timeOffset="96528">29706 14287 24575,'21'-26'0,"-15"-17"0,37 37 0,-6-37 0,-7 38 0,7-11 0,1 0 0,5 13 0,4-4 0,0 3 0,7 15 0,13-8 0,-51 50 0,6-42-3392,-9 37 0,-5 1 3392,-2-36 0,6 41 0,-3 0 0,-9-41 0,-9 26 0,-3-3 0,6-30 0,-37 15 0,27-21 0,-29 22 0,-15-17 0,28 17-2269,-8-20 1,5-4 2268,27 2-3034,-57 0 3034,57 0 1517,-27-7 0,-5-8-1517,8-33 0,-17 15 0,34-17 0,9 4 4537,6 32-4537,-5-39 0,-1-1 6784,3 40-6784,-3-30 0,2 3 0,4 32 0,0-23 0,0 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22:22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21505 8292 24575,'0'27'0,"0"16"0,0-16 0,0 32 0,0-8 0,0-17 0,0 2 0,0 1 0,0-2 0,0 8 0,0 11 0,0-51 0,0 7 0,0 12 0,0-17 0,0 38 0,0-37 0,0 15 0,11-21 0,-8 11 0,8-9 0,-11 9 0,0-11 0,0 22 0,0-17 0,0 17 0,0-22 0,0 0 0,0 21 0,0-16 0,-11 38 0,8-37 0,-8 26 0,11-29 0,0 7 0,0-10 0,0 22 0,0-17 0,0 38 0,0-37 0,0 26 0,0-8 0,0-8 0,0 6 0,0-1 0,0-15 0,0 15 0,0-21 0,0 0 0,-21-21 0,15 15 0,-15-37 0,21 38 0,0-17 0,0 22 0,0 0 0,0-10 0,0 7 0,0-8 0,0-10 0,0-6 0,0 0 0,0-5 0,21-14 0,-15 25 0,6-19 0,-3 4 0,-9 28 0,0-45 0,0 26 0,11 0 0,-8 5 0,29 12 0,-27 7 0,60-8 0,-54 11 0,37 0 0,0 0 0,-34 0-3392,40-9 0,-1-3 3392,-39 6-339,30-6 0,-2 3 339,-34 9 0,24 0 0,-32 0 0</inkml:trace>
  <inkml:trace contextRef="#ctx0" brushRef="#br0" timeOffset="610">21965 8727 24575,'-27'11'0,"6"-8"0,21 50 0,0-42 0,-10 37 0,-2 1 0,7-36-4916,-7 38 1,2 6 3425,10-22 2899,-2-1 0,4 1-1409,20 11 1719,-17-30-1719,38-16 0,-38-5 0,49-27 0,-46 29 0,21-20 0,7-8 0,15-12 3392,-19 19 0,0-3-3392,0-14 0,-5 7 0,-2 23 0,-6-35 0,-6-5 0,-8 27 0,17-32 0,-22 56 0,-22 46 0,17-14 0,-7 13 0,2-2 0,10-21 0,0 25 0,0 3 0,0-15 0,8 1 0,6-3 0,13-8 0,0-15 0,5-10 0,-29-10 0,29 7 0,-27-8 0,38-10 0,-37 15 0,15-15 0</inkml:trace>
  <inkml:trace contextRef="#ctx0" brushRef="#br0" timeOffset="1120">22666 8630 24575,'0'60'0,"0"-31"0,0 25 0,0-17 0,0 14-4916,0-9 1,0-3 3425,0-7 2899,0 6 0,0-1-1409,0-7 0,0 8 1719,0-6-1719,0-29 0,0 7 0,0-10 0,0-32 0,0 24 0,11-56 0,-8 55 0,22-25 0,4-7 0,-19 9 0,28 8 0,0 0 0,-30-9 0,46 31 0,-49-9 6784,38 22-6784,-38 34 0,17-23 0,-15 13 0,-3 5 0,-2 11 0,9 3 0,-11-8 0,0-36 0,0-10 0</inkml:trace>
  <inkml:trace contextRef="#ctx0" brushRef="#br0" timeOffset="1335">22981 8848 24575,'48'0'0,"-21"0"0,12 0 0,-3 0 0,-22 0-4916,33 3 1,3-6 3425,-29-18 205,46 15 1285,-29-37 0,0 27 0,-14-8 291,-13 13 0,-11 11 0,0 0 0</inkml:trace>
  <inkml:trace contextRef="#ctx0" brushRef="#br0" timeOffset="1602">23247 8510 24575,'0'40'0,"0"-8"-2509,0-10 2509,0-17 0,0 38 800,22-16-800,-17 32 0,11-28 0,0 0-490,-13 30 490,1-19 0,3-3 0,14 4 0,-16 3 0,17-14 0,0-5 1234,-17 0-1234,16-6 0,-10-21 0,-8 0 965,29 0-965,-27-21 0,38-6 0,-16 0 0,0 5 0,-5 22 0</inkml:trace>
  <inkml:trace contextRef="#ctx0" brushRef="#br0" timeOffset="1793">23658 8727 24575,'0'35'0,"0"-19"0,0 6 0,0-22 0,0 21 0,0-15 0,0 15 0,0-21 0,0 11 0,0-9 0,0 9 0</inkml:trace>
  <inkml:trace contextRef="#ctx0" brushRef="#br0" timeOffset="2255">23731 8679 24575,'21'37'0,"-15"9"0,15-8 0,-21-11 0,0-6 0</inkml:trace>
  <inkml:trace contextRef="#ctx0" brushRef="#br0" timeOffset="3337">23828 8800 24575,'0'27'0,"0"5"0,21-8 0,-16 14 0,17 10 0,-11 11 0,-9-29 0,9 2 0,-11-11 0,0-15 0,0 15 0,0-64 0,0 32 0,0-27 0,0 1 0,0 29-3392,10-29 0,2-1 3392,-7 27-1058,17-43 1058,-22 30 0,21 8 0,-16-27 0,17 38 0,-11-17 0,-9 22 6260,9 0-6260,-11 0 1582,22 22-1582,-17-17 0,38 38 0,-38-37 0,17 47 0,-22-45 0,10 28 0,1 4 0,-5-19 0,15 25 0,-21-14 0,0-27 0,0 17 0,0-1 0,0-37 0,0 0 0,0-14 0,11-2 0,-8-11 0,7 33-6784,12-55 6784,-17 60 0,38-28 0,-37 31 0,26-30 0,-29 26 0,29-37 0,-5 38 6784,0-17-6784,16 44 0,-38-17-6784,27 49 6784,-29-46-1885,13 39 1,0 3 1884,-10-34 0,15 34 0,1-4 0,-17-37 0,12 23 0,-2 0 0,-12-24 0,8 24 0,-11-32 0,0 0 0,0 0 0</inkml:trace>
  <inkml:trace contextRef="#ctx0" brushRef="#br0" timeOffset="3821">24698 8921 24575,'22'26'0,"-6"-4"0,30-22 0,-9 0 0,1-22 0,-14 17 0,9-38 0,-28 38 0,38-28 0,-38 9 0,17-13 0,-22 10 0,-22-5 0,-5 29 0,1-8 0,-7 11 0,9 0 0,8 11 0,-6 35 0,22-25-3392,-9 19 0,-3-5 3392,7-27 0,-17 46-4537,44-27 4537,-17 11 0,15-3 0,3-3 0,-7-11 0,8 33 0,9-51 0,-7 7 0,1-10 4537,16 0-4537,-37 0 0,15 0 0,-21 0 0</inkml:trace>
  <inkml:trace contextRef="#ctx0" brushRef="#br0" timeOffset="4771">23489 9017 24575,'21'14'0,"-15"-4"0,15-10 0,1 22 0,-17-17 0,27 17 0,-29-22 0,29 0 0,-26 21 0,15-15 0,-21 15 0,22-21 0,-17 0 0,17 11 0,-22-8 0,0 7 0,-22 12 0,17-17 0,-17 38 0,22-37 0,0 37 0,0-38 0,0 27 0,0-29 0,0 8 0,0-11 0,0 0 0,0-11 0,0 8 0,0-8 0</inkml:trace>
  <inkml:trace contextRef="#ctx0" brushRef="#br0" timeOffset="5976">25473 9090 24575,'48'0'0,"-21"0"0,16 21 0,-38-15 0,49 15 0,-24-21 0,15 0 0,1 0 0,-11 0 0,11 4 0,-6-8 0,-32-17 0,24 15 0,-32-15 0,0 21 0,0 0 0</inkml:trace>
  <inkml:trace contextRef="#ctx0" brushRef="#br0" timeOffset="6277">26222 8630 24575,'0'54'0,"0"-2"0,0-7 0,0-32 0,0 38 0,0 6 0,0-22 0,-5 11 0,0-1 0,2-15 0,-8 23 0,11-15 0,-21-9 0,15 25 0,-15-48 0,21-6 0,0-6 0,0-15 0</inkml:trace>
  <inkml:trace contextRef="#ctx0" brushRef="#br0" timeOffset="6595">26319 8582 24575,'14'22'0,"18"26"-9831,-27-16 8341,38 11 1490,-37-43 1169,37 32-1169,-38-24 0,22 22 0,0 5 0,-19-6-1066,34 11 0,2 1 1066,-31 2-1358,36 4 1,-1-5 1357,-37-21 1357,10 19 1,1-5-1358,-11-27 963,-9 25-963,-2-12 0,-2-15 0,-9 15 0</inkml:trace>
  <inkml:trace contextRef="#ctx0" brushRef="#br0" timeOffset="6876">26392 9090 24575,'0'-27'0,"21"5"0,-15 22 0,47 0 0,-44 0 0,44 0 0,-47 0 0,37-10 0,-38 7 0,27-8 0,-29 11 0,8 0 0,-11 0 0</inkml:trace>
  <inkml:trace contextRef="#ctx0" brushRef="#br0" timeOffset="7226">27311 8800 24575,'62'0'0,"-3"0"0,-32 0-3832,-6 0 3832,1 0 0,37 0 0,-24 0 0,29 0 0,-61 0 1190,29 0-1190,-26 0 627,37 21-627,-38-15 0,17 15 0,-22-21 0</inkml:trace>
  <inkml:trace contextRef="#ctx0" brushRef="#br0" timeOffset="7477">27480 9090 24575,'38'0'0,"-14"0"0,30 0 0,-33 0-4916,34 0 1,1 0 3425,-29 0 1059,34-10 0,-4-2 0,-44 7 0,41-17 0</inkml:trace>
  <inkml:trace contextRef="#ctx0" brushRef="#br0" timeOffset="9944">28521 8558 24575,'0'40'0,"0"1"0,0-7 0,0-23 0,0 42 0,0 2 0,0-39 0,2 43 0,-4 11 0,-9-34 0,0-2 0,8 4 0,1 1-3392,-6 10 0,-6-12 3392,-7-29-106,15 46 106,-15-48 0,21-6 0,0-6 0,21-48 0,-15 46 0,15-29 0,1-1 0,-17 27-2251,12-24 0,-2-5 2251,-12 11 2251,21-5 0,6-2-2251,2-15 106,16 13-106,-15 17 0,-9 42 0,-8-15 0,5 15 0,-21-21 0</inkml:trace>
  <inkml:trace contextRef="#ctx0" brushRef="#br0" timeOffset="10513">28811 8872 21083,'0'49'0,"0"-8"0,0-2 1664,0-4-1664,0 22 0,0-6 591,0-38-591,0 34 0,0 3 302,0-29-302,0 25 935,11-46-935,34-46-6784,-2 3 6784,6-5 0,-17-6 0,-8 25 0,-8-9 0,6 6 0,-22 8 0,0 40 0,0-30 0,0 47 0,0 9 0,0-31 0,0 27 0,0-1 0,0-29 6784,21 46-6784,-15-27 0,26 0 0,-29-6 0,7-21 0,-10 0 0,0 0 0,0 0 0</inkml:trace>
  <inkml:trace contextRef="#ctx0" brushRef="#br0" timeOffset="11012">29174 9090 24575,'0'27'0,"21"26"0,-15-45 0,15 46 0,-21-27 0,0 0 0,0-27 0,0-27 0,22 0-6784,-6-27 6784,29 46-2269,-19-29 1,-3-1 2268,6 27-1399,21-17 0,-3 3 1399,-31 22-398,34-6-1,-3 7 399,-39 13 2757,46-8-2757,-49 50 0,17-42 0,-22 43 0,-22-30 4121,17 14-4121,-17-11 5474,22-6-5474,0-21 0,0 0 0,0 0 0</inkml:trace>
  <inkml:trace contextRef="#ctx0" brushRef="#br0" timeOffset="11246">29633 8921 17166,'0'-27'0,"33"27"0,-25 5 0,29 7 0,1-2 0,-27-10 0,27 0 0,-1 0 0,-29 0 1379,46 0-1379,-49 0 0,38-22 0,-27 17 352,8-17 0,-13 22 0,-11 0 1</inkml:trace>
  <inkml:trace contextRef="#ctx0" brushRef="#br0" timeOffset="11543">29875 8800 24575,'0'37'0,"0"9"0,0 13 0,0-27 0,0 22 0,0-8 0,0-25-4252,0 29 1,0-3 4251,0-34 0,0 41 750,0-32-750,0-17 0,22 16 0,-17-21 0,17 0 0,-1-21 0,17-6 0,-9 0 1303,4 6 0,-33 21 1,0 0-1</inkml:trace>
  <inkml:trace contextRef="#ctx0" brushRef="#br0" timeOffset="11829">30166 9041 24575,'21'60'0,"-16"-9"0,17-14 0,-22-15 0,0-22 0,0 21 0,0-58 0,0 47 0,0-53 0</inkml:trace>
  <inkml:trace contextRef="#ctx0" brushRef="#br0" timeOffset="12029">30286 8727 24575,'0'14'0,"0"-4"0,0 12 0,0-17 0,22 49 0,-17-46 0,17 24 0,-22-10 0,0-17 0,0 17 0</inkml:trace>
  <inkml:trace contextRef="#ctx0" brushRef="#br0" timeOffset="12730">30383 9017 24575,'0'14'0,"0"-4"0,0 12 0,22 16 0,-17-9 0,17 25 0,-22-49 0,0 38 0,0-37 0,0-6 0,0-6 0,0-37 0,0 38-6784,10-49 6784,-7 46-932,29-46 932,-26 49 0,37-17 0,-38 22 0,17 0 0,-12 22 6322,-7-17-6322,8 49 0,-11-46 0,0 29 0,0 1 0,0-27 0,0 27 0,0-1 0,0-29 0,0 46 0,0-49 0,0 17 0,0-22 0,21-32 0,-15 2-2695,25 2 0,2-3 2695,-22-17-4537,43 10 4537,-52 14 0,31-8 0,-7 26 0,1-15 0,6 42 0,-31-5 0,9 30 0,-11-30 0,22 27 0,-17-16 0,16 11 0,-21-14 0,0-13 0,0 10 4537,0-16-4537,0 38 0,0-37 0,0 15 0</inkml:trace>
  <inkml:trace contextRef="#ctx0" brushRef="#br0" timeOffset="13562">31012 9211 24575,'14'0'0,"18"0"0,-27 0 0,49 0 0,-46 0-9831,46 0 8341,-27 0 1963,21 0-473,-21 0 1999,-6-22-1999,-10 17 0,-8-17 0,8 12 5761,-11 7-5761,0-29 3088,0 26-3088,0-37 0,-11 27 0,-13-29 0,8 28 0,-49-4 0,54 21 0,-42 32 0,50-24 0,-13 29 0,0 1 0,10-27 0,-15 18 0,-1-4 0,17-22 0,-17 50 0,22-42 0,0 32 0,0-21 0,0-6 0,0 8 0,22-13 0,-17 10 0,17-16 0,-1 38 0,-15-37 0,15 15 0,-10-21 0,13 11 0,-8-8 0,27 7 0,-37-10 0,37 0 0,-38 0 0,16 0 0,-21 0 0</inkml:trace>
  <inkml:trace contextRef="#ctx0" brushRef="#br0" timeOffset="13927">31423 9452 24575,'14'0'0,"18"0"0,-5 0 0,13 0 0,1 0 0,-6 0 0,29 2 0,1-4 0,-25-8 0,7 8 0,12 2 0,-9-1 0,1-10 0,11 10 0,-3 2 0,-27-1 0,3-21 0,-48 15 0,-4-15 0,-4 21 0</inkml:trace>
  <inkml:trace contextRef="#ctx0" brushRef="#br0" timeOffset="14379">32343 8872 24575,'13'54'0,"-6"-2"0,-3-7 0,-4-32-4916,10 48 1,1 7 3425,-5-28 1490,5 28 0,-1-1 2818,-10-32-2818,0 11 0,0-7 0,0-30 1719,0-9-1719,0-9-2269,0-28 1,0-1 2268,0 28 492,10-29 0,2 2 1,-7 29-1,17-24 1</inkml:trace>
  <inkml:trace contextRef="#ctx0" brushRef="#br0" timeOffset="15080">32198 8679 24575,'48'21'0,"-21"-15"0,-6 15 0,12-10 0,-25-8 0,24 7 0,22-10 0,-41 0 0,36 10 0,-1 2 0,-37-7 0,24 5 0,5 2 0,-11 9 0,9-15 0,-16 47 0,-22-45 0,0 46 0,0-27-6784,-22 11 6784,17-14-3811,-49 8 3811,46-27-598,-29 7 0,-1-2 598,27-10 0,-43 0 0,51 0 4304,-7 21-4304,42-5 0,-24 9-477,29-7 0,1-4 477,-27-9-465,27 17 0,-1-1 465,-29-15-745,20 15 0,-2 1 745,-21-17-434,28 27 434,-31-29 0,9 8 4550,-11 10-4550,0-16 3199,0 38-3199,0-37 2623,0 26-2623,0-29 923,-11 7-923,-13 12 0,8-17 0,-38 17 0,46-22 0,-29 9 0,-1 3 0,27-6 0,-27 15 0,1 1 0,29-17 0,-46 16 0,49-21 0,-17 0 0</inkml:trace>
  <inkml:trace contextRef="#ctx0" brushRef="#br0" timeOffset="25343">9265 10419 24575,'35'0'0,"-19"0"0,38 22 0,-46-17-4916,29 5 1,1 2 3425,-27-1 1628,27-10 0,-1 0-138,-29 10 1008,28-7 1,3-8-1009,-17-7 0,24 9 0,7-9 0,-42 11 0,54-22 0,-60 17 0,27-38 0,-29 38 0,8-38 0,-11 26 0,0-7 0,-11-29 0,8 42-2293,-29-32 2293,5 43-674,-21-11 674,21 8-1406,-12 3 1,3 0 1405,22 3 0,-40 22 0,1 4 0,39-18 0,-36 27 0,-7-1 0,22-29-789,-1 28 0,2 3 789,10-17 635,13 45-635,11-51 0,14 22 0,4-1 0,-10-24 0,31 37 0,8-3 0,-12-36 0,20 17 0,3-2 0,-1-24-318,1 14 1,-4 1 317,-19-12 260,12 16 0,-8 1-260,-31-17 1103,29 7 1,2-2-1104,-29-10 0,33 0 0,-43 0 0</inkml:trace>
  <inkml:trace contextRef="#ctx0" brushRef="#br0" timeOffset="25643">10087 10250 24575,'27'0'0,"27"32"0,-46-24-3277,22 20 0,14 11 0,-10-9 1787,-16-14 2899,26 16 0,9 1-1409,-11-14 0,-3-6 1719,1-5-1719,4 11 0,9 7 0,-10-6 0,-5-12 0,8 9 0,-1-2 0,-18-15 0,-6 0 0</inkml:trace>
  <inkml:trace contextRef="#ctx0" brushRef="#br0" timeOffset="25924">10886 10299 24575,'-27'0'0,"-16"0"0,37 0 0,-15 0 0,-1 32-654,17-24 654,-27 24 0,-14 11 0,14-32 0,-24 24 0,2 5-3187,27-10 3187,-8-11 0,-5-1 0,4-2 0,4 0 0,5 9 0,-34-7 0,4 1 0,44 8 0,-31-3 0,2-5 0,34-14 0,-25 17 0,33-22 0,0 0 0,0 0 0</inkml:trace>
  <inkml:trace contextRef="#ctx0" brushRef="#br0" timeOffset="28343">11079 10468 24575,'49'13'0,"-12"-2"0,-13-11 0,9-11 0,-6 9 0,-1-9 0,-4 11 0,-22 0 0,11 0 0,-9-22 0,9-5 0,-11-21 0,0 10 0,0 14 0,-11-8 0,-34 5 0,23 0 0,-17 10 0,3 13 0,28 25 0,-29-19 0,-1 2 0,27 39 0,-27-34 0,1-2 0,29 17 0,-20 2 0,2 2 0,20 4-6784,-15 27 6784,21-13-4537,21-9 4537,-15 1-1517,20-15 0,2 0 1517,-20 14-1015,27-11 1,5-3 1014,-8 3 0,8-7 0,1-5 0,-12-12 248,36 9-248,-57-11 361,29 0 1,1 0-362,-27 0 2509,53 0-2509,-58 0 0,15 0 0,-21 0 0</inkml:trace>
  <inkml:trace contextRef="#ctx0" brushRef="#br0" timeOffset="28911">11902 10250 24575,'-35'0'0,"19"0"0,-38 22 0,17-15 0,1 2 0,-12 15 0,5-6 0,-7 2 0,14-4 0,20-6 0,-17 19 0,-11 10 0,13-10 0,21-15 0,-15 25 0,7 8-6784,39 4 6784,-16-8-2269,41-6 1,5-10 2268,-32-22-1517,46 7 0,-1-2 1517,-51-10 0,38 0 0,6 0 0,-11 0 3034,15 0-3034,-28-22 0,-33 17 0,0-16 0</inkml:trace>
  <inkml:trace contextRef="#ctx0" brushRef="#br0" timeOffset="29347">12119 10492 24575,'0'27'0,"0"16"0,0-27 0,0 8 0,0 8 0,0-5 0,0 0 0,0-5 0,22-44 0,-17 17-6784,28-38 6784,-9 37 0,13-47 0,-10 45-692,-4-20 0,-3 2 692,-4 20 0,9-15 0,-15 64 0,-10-32 0,-2 24 0,4 5 0,20-11-4078,-17 31 4078,17-34 4078,-1 7-4078,-15-31 1384,26 9-1384,-29-22 0,7 9 0,-10-9 0</inkml:trace>
  <inkml:trace contextRef="#ctx0" brushRef="#br0" timeOffset="29562">12579 10540 15019,'16'0'0,"-27"0"4033,54 0-4033,-10 0-5244,7 0 5244,22 0-943,-15 0 0,-3 0 943,-9 0 666,15-10 0,-3-1-666,-26 5 0,25-15 0,-35 21 0</inkml:trace>
  <inkml:trace contextRef="#ctx0" brushRef="#br0" timeOffset="29812">12821 10299 24575,'27'56'0,"-6"-13"-2528,-21 5 2528,0-26 0,22 10 0,-17-24-3491,12 34 0,-2 2 3491,-12-31 926,3 35 1,-1 1-927,-5-27 0,0 45 0,0-51 0,21 5 873,-15-21-873,15 0 0,-21 0 0,0 0 0</inkml:trace>
  <inkml:trace contextRef="#ctx0" brushRef="#br0" timeOffset="30044">13232 10613 24575,'27'0'0,"-5"0"0,-22 21 0,21-15 0,-16 15 0,17 1 0,-22-38 0,0 32 0,0-38 0</inkml:trace>
  <inkml:trace contextRef="#ctx0" brushRef="#br0" timeOffset="30194">13353 10299 24575,'0'0'0</inkml:trace>
  <inkml:trace contextRef="#ctx0" brushRef="#br0" timeOffset="30862">13692 10589 24575,'0'-27'0,"21"5"0,17-10 0,-4 27 0,5 2-4252,10-15 1,-2 4 4251,10 25-1409,-17-1 0,-5 4 1409,-19 2 0,8 5 0,-13 33 0,-11-41 0,0 35 0,0 1 0,0-27 0,-11 45 0,9-51 0,-31 5 0,-15-21 4537,5 0-4537,7-10 0,5-1 0,15 6 0,-27-28 0,37 31 6784,-15-31-6784,21 7 0,0-1 0,0 5 0</inkml:trace>
  <inkml:trace contextRef="#ctx0" brushRef="#br0" timeOffset="31310">14224 10492 24575,'27'27'0,"0"0"0,9 4 0,-8-9-7544,-22-19 7544,26 29 0,-29-26 0,7 15-1447,-10 22 1447,0-32 1545,0 43-1545,0-52 0,0 31 0,0-28 3366,-10 16-3366,7-21 0,3-21 0,3 16 0,29-49 0,-5 46 0,2-29 0,1-1 0,-1 27 0,11-13 0,-4 5 0,-26 19 0,29 0 0,-2 0 0,-29 0 0,19 17 0,0 9 0,-22 6-1477,6 9 0,-1-1 1477,-10-11 250,0 25-250,0-49 0,0 17 0,0-22 0,0 0 0</inkml:trace>
  <inkml:trace contextRef="#ctx0" brushRef="#br0" timeOffset="31613">15192 10613 8191,'37'0'0,"9"0"5063,-30 0-5063,49 0 0,-44 0-1078,23-5 1,1-1 1077,-24 3-92,29-3 1,-3 2 91,-34 4 0,29 0 0,2 0 0,-14 0-80,29-22 0,-32 17 0,-5-17 0</inkml:trace>
  <inkml:trace contextRef="#ctx0" brushRef="#br0" timeOffset="31911">15603 10371 24575,'0'48'0,"0"12"0,0-9 0,10-6 0,1 1 0,-5 10 0,5-8 0,-1-4 0,-10-15 0,10 11 0,2-5 0,-7-24 0,27 32 0,-29-43 0,8 0 0,-11 0 0</inkml:trace>
  <inkml:trace contextRef="#ctx0" brushRef="#br0" timeOffset="32179">16062 10661 24575,'27'0'0,"-5"22"0,-11 5 0,-9-1 0,9-4 0,-11-11 0,0-9 0,0 9 0</inkml:trace>
  <inkml:trace contextRef="#ctx0" brushRef="#br0" timeOffset="32346">16232 10419 24575,'0'27'0,"21"6"0,-15-31 0,15 9 0,-21 10 0,0-15 0,0 15 0</inkml:trace>
  <inkml:trace contextRef="#ctx0" brushRef="#br0" timeOffset="32628">16595 10613 24575,'0'54'0,"0"10"0,0-59 0,0 17 0,0-11 0,0-9 0,0 31 0,0-28 0,0 59 0,0-53 0,0 43 0,0-51 0,0-3 0,0-3 0,21-29 0,-15 5-3392,20-3 0,1 1 3392,-19-1 0,25-2 0,-33 32 0</inkml:trace>
  <inkml:trace contextRef="#ctx0" brushRef="#br0" timeOffset="32812">16812 10661 24575,'27'22'0,"-5"5"0,-22-1-4312,11-4 4312,-9-22 0,9 11 0,-11 13 1326,0 13-1326,0-10 0,21-27 0,6-27 0,0-10 0,-5 13 0,-22 13 0</inkml:trace>
  <inkml:trace contextRef="#ctx0" brushRef="#br0" timeOffset="32978">17151 10661 24575,'39'24'0,"0"1"0,17 1 0,-45-4-3316,-11-22 3316,0 11 1041,22-9-1041,-17 31 0,17-7 0,-22 23 0,0-22 544,21 5-544,-16-29 0,17 7 0,-22-10 0</inkml:trace>
  <inkml:trace contextRef="#ctx0" brushRef="#br0" timeOffset="33245">17562 10613 24575,'62'0'0,"-3"0"-4326,-32 0 4326,-5 0 0,-12 0-5930,36 0 5930,-24 0-459,27-5 1,-2-1 458,-33 3 0,30-3 0,-2 2 0,-34 4 0,28 0 0,3 0 0,-17 0 0,23 0 0,-34 0 0</inkml:trace>
  <inkml:trace contextRef="#ctx0" brushRef="#br0" timeOffset="33546">17974 10927 24575,'26'0'0,"28"0"0,-46 0 0,44 0 0,4 0 0,-37 0 0,25 0 0,17 0 0,-16 0-6784,-26 0 6784,17-10 0,3-1-3748,-7 5 3748,-2-15 0,8 21 0,-17 0 0,-21 0 0</inkml:trace>
  <inkml:trace contextRef="#ctx0" brushRef="#br0" timeOffset="34777">17466 10879 24575,'48'0'0,"-10"0"-9831,29 0 8341,-46-22 4297,22 17-2807,-21-17 1721,-17 22-1721,17 0 0,-22-21 0,0 5 0,0-30 0,-22 30 0,17-5 9,-38-1-9,16 17 0,-11-17 0,-7 22 0,28 22 0,-26-17 0,38 17 0,-16-1 0,21-16 6784,-11 28-6784,8-9 0,-8 13-6784,11 12 6784,0-22 0,0 26 0,11-45 0,-8 46 0,8-49 0,-11 28 0,21-31 0,-16 9 6784,38 11-6784,-26-17 0,7 17 0,14-20 0,-1-4 0,-21 2-3392,44 0 0,-2 0 3392,-44 0 0,30 0 0,-2 0 0,-34 0-4537,24-22 4537,-32 17 0,0-17 0,0 22 0,0 0 0</inkml:trace>
  <inkml:trace contextRef="#ctx0" brushRef="#br0" timeOffset="38886">19594 10613 24575,'27'0'0,"27"0"0,-46 0 0,41 0 0,9 0 0,-17 0-3277,10-3 0,13-1 0,-13 0 1787,-8 1 1490,14 0 0,14-2 0,-16 3 2818,-20 2-2818,15-6 0,14-3 0,-14 2 1719,-12 2-1719,9-10 0,-6 8 0,-24 29 0,-17-17 0,-6 17 0,-15-22 0</inkml:trace>
  <inkml:trace contextRef="#ctx0" brushRef="#br0" timeOffset="39218">19643 10951 24575,'13'27'0,"-2"-5"0,-11-22 0,21 0 0,-15 0 0,47 0 0,-23 0 0,8 0 0,5 0-6784,21 0 6784,-28 0 0,1 0 0,-3 0 0,2 0-620,15 1 1,2-2 619,-1-10 0,1 0 0,-6 9 0,1 2 0,0-3 0,14-14 0,-3 2-400,-14 12 1,-2 3 399,1-6 0,-7 1 0,-10 5 0,-27 0 0,-27 0 0,0 0 0,6 0 0,21 0 0</inkml:trace>
  <inkml:trace contextRef="#ctx0" brushRef="#br0" timeOffset="39611">20054 10468 24575,'0'13'0,"0"19"0,0-5 0,0 32 0,0-29 0,0 15 0,0-4 0,0-28-4252,0 48 1,0 7 4251,0-27-1409,-10 26 0,-2 0 1409,7-32 0,-6 1 0,1 3 0,10 20 0,0-24 0,0 4 0,0-3 0,0-20 4537,0-2-4537,0-28 0,0-2 0,0-5 0</inkml:trace>
  <inkml:trace contextRef="#ctx0" brushRef="#br0" timeOffset="39977">20296 10371 24575,'0'27'0,"0"-6"-9831,0 33 8341,0-40 1490,0 39 2818,0-31-2818,21 37 1358,-15 8-1358,4-16 0,3 7 0,-4-8-4417,-6 6 4417,2 2 0,0 2 0,-4-17 0,-2-5 4417,1 2-4417,0 5 0,0 10 0,0-15 0,0-24 0,0 29 0,0-4 0,0-36 0,0 17 0,0-22 0</inkml:trace>
  <inkml:trace contextRef="#ctx0" brushRef="#br0" timeOffset="43209">21215 10468 24575,'-21'56'0,"15"-34"0,-5 15 0,1 1 0,10-9 0,-22 31 0,17-34-9831,-17 28 8341,22-46 1362,-4 29 1,-2 1 127,3-27 0,-8 43 111,-10-30-111,15-8 0,-15 38 0,21-46 4465,0 24-4465,0-10 3356,-22-17-3356,17 38 0,-17-38 0,22 38 0,0-27 3644,0 30-3644,0-30 0,0 6 0,0-22 0</inkml:trace>
  <inkml:trace contextRef="#ctx0" brushRef="#br0" timeOffset="43805">21384 10830 10095,'0'49'0,"0"-12"2307,0-12-2307,0 7 2915,0-5-2915,0 10 0,0 9 0,0-8 0,0 10 0,0-11 0,-21 9 0,16-8 0,-17-1 0,22-12 1821,0 7-1821,0-48 4686,0 21-4686,0-51 0,22 9 0,-17-1 0,27-8 0,-8 9 0,0 7 0,1 1 0,4-1 1375,-2-2 1,0 10-1376,0 39 0,0-34 0,-6 50 0,-21-31 0,0 31 0,0-6 0,0 21 0,0-21 0,0 5 0,0-29 0,-21 29 0,15-27 0,-15 38 0,21-37 0,0 15 0</inkml:trace>
  <inkml:trace contextRef="#ctx0" brushRef="#br0" timeOffset="44292">22255 10951 24575,'-27'0'0,"-16"0"0,16 0 0,-10 22-8503,-9-17 8503,30 17-2818,-27-1 2818,38-5-1452,-28 30 1452,31-30-2553,-9 27 2553,11-38 1874,11 49-1874,-9-46 3481,31 46-3481,-6-49 1979,-1 38-1979,-4-37 0,-11 15 6186,-9-10-6186,-2-8 1806,-2 29-1806,-31-27 0,-4 38 0,7-38 0,-24 17 0,49-22 0,-16 0 0,21 0 0,0 0 0,0-22 0,0 17 0,0-16 0</inkml:trace>
  <inkml:trace contextRef="#ctx0" brushRef="#br0" timeOffset="44509">22110 11169 24575,'27'0'0,"16"0"0,-38 0 0,17 0 0,-22 0 0,32 0 0,-2 0-4252,5 0 1,0 0 4251,-6 0 859,11-10 1,-5-2-860,-24 7 0,32-16 0,-43 21 0</inkml:trace>
  <inkml:trace contextRef="#ctx0" brushRef="#br0" timeOffset="44760">22376 10951 24575,'-27'27'0,"6"27"0,21-46 0,0 46 0,0-27 0,0 21 0,0-21 0,0 5 0,0-29 0,0 7 0,21-10 0,-15 0 0,15 0 0</inkml:trace>
  <inkml:trace contextRef="#ctx0" brushRef="#br0" timeOffset="45143">22570 11000 24575,'27'26'0,"-6"7"0,-21-31 0,0 33 0,0 6 0,0-25 0,0 34 0,0-4 0,0-38 0,0 46 0,0-48 0,-21 26 0,15-29 0,-15-3 0,21-3-6784,21-51 6784,-15 43-2269,2-27 1,5 1 2268,9 29-1084,-15-29 0,2-1 1084,36 27-701,-7-43 701,-11 52 2459,16-9-2459,-27 11 4334,30 11-4334,-9-9 0,-10 9 0,-5-11 0</inkml:trace>
  <inkml:trace contextRef="#ctx0" brushRef="#br0" timeOffset="45376">23247 11290 24575,'0'27'0,"22"-6"0,-17-21 0,16 11 0,-21-8 0,0 7 0,0-10 0</inkml:trace>
  <inkml:trace contextRef="#ctx0" brushRef="#br0" timeOffset="47075">25110 10492 24575,'-27'54'0,"-2"-5"0,4-2 0,17-12 0,-17 7 0,-10 8 0,9-7 0,13-3 0,-19 12 0,-12 11 0,12-17 0,19-24 0,-21 24 0,-13 17 0,9-11-1129,11-12 1129,2-4 0,-8 9 0,-1 2 0,6-8 0,4-8 0,2 2 0,-5 10 0,-4 9 0,1-1 0,5-9 0,-10 14 0,0 1 0,-7 10 0,11-16-7305,18-21 7305,-12 16 0,-4 4-1424,8-18 1,-1-5 1423,-10 8-323,9 11 0,-2-6 323,-8-32 61,41 25 0,-16-33 1,19 0-1</inkml:trace>
  <inkml:trace contextRef="#ctx0" brushRef="#br0" timeOffset="52313">25690 11169 24575,'0'27'0,"0"5"0,0-29 0,0 29 0,0-5 0,0 0 0,0 5 0,0-8 0,0 35 0,0-27 0,0 6 0,0 0 0,0-9 0,0 19 0,0-2 0,0-30 0,0-16 0,0-5 0,0-17 0</inkml:trace>
  <inkml:trace contextRef="#ctx0" brushRef="#br0" timeOffset="53180">25932 11217 24575,'0'35'0,"0"3"0,-5 2 0,-1 0 0,4-5 0,-4 5 0,1-5 0,5-18 0,0-4 0,0-5 0,11-62 0,13 44 0,-6-22 0,2-1 0,17 17 0,-2-7 0,-3 0 0,-10 7 0,21-5 0,11-1 0,-41 17 0,26-7 0,-3 2 0,-30 10 0,26 22 0,-29-17 0,29 49 0,-27-46-3392,7 29 0,-2 1 3392,-10-27 0,0 27 0,0-1 0,0-29 0,0 24 0,0-32 0</inkml:trace>
  <inkml:trace contextRef="#ctx0" brushRef="#br0" timeOffset="54648">26851 11290 24575,'-26'-27'0,"-28"27"0,-8 27 0,16 0-4916,-4-12 1,4 2 3425,24 7 2899,-12-16 0,1 0-1409,17 14 0,26-1 0,-1 6 0,44 0 0,-47 5 1719,47-8-1719,-23 14 0,8-11 0,-17-6 0,-21-10 6784,0-8-6784,-21 29 0,4-27 0,-7 17 0,-8-22 0,27 0 0,-38 21 0,37-15 0,-26 15 0,29-21 0,-7 0 0</inkml:trace>
  <inkml:trace contextRef="#ctx0" brushRef="#br0" timeOffset="55242">25110 11531 24575,'37'0'0,"-12"-10"0,7 7 0,16-8 0,-16 11-8503,22 0 8503,-30 0 1071,14 0-1071,-11 0 0,5 11 0,-8-8 0,-8 7 0,6-10 0,-22 0 0,0 0 0</inkml:trace>
  <inkml:trace contextRef="#ctx0" brushRef="#br0" timeOffset="55883">25231 11652 24575,'0'0'0</inkml:trace>
  <inkml:trace contextRef="#ctx0" brushRef="#br0" timeOffset="56393">25182 11507 24575,'49'11'0,"-22"-8"0,16 7 0,-38-10 0,27 0 0,-8 22 0,-8-17 0,28 17 0,-39-22 0,16 0 0,-21 0 0</inkml:trace>
  <inkml:trace contextRef="#ctx0" brushRef="#br0" timeOffset="57066">25182 11459 24575,'49'0'0,"-22"0"0,26 0 0,-45 0 0,29 0 0,2 0 0,-29 0 0,33 0 0,-32 0 0,-8 21 0,8-15 0,-11 15 0,0-21 0</inkml:trace>
  <inkml:trace contextRef="#ctx0" brushRef="#br0" timeOffset="57475">25158 11411 24575,'14'0'0,"18"0"0,16 0 0,-5 0 0,2 0 0,-1 0 0,-12 0 0,1-11 0,1 0 0,4 6 0,-11-17 0,-6 22 0,-21 0 0,0 0 0</inkml:trace>
  <inkml:trace contextRef="#ctx0" brushRef="#br0" timeOffset="57834">25279 11241 24575,'27'49'0,"-6"-22"0,-21 5 0,0-8 0,0 14 0,0-12 0,0 28 0,0-46 0,0 29 0,0 1 0,0-27 0,0 32 0,0-43 0,0 0 0</inkml:trace>
  <inkml:trace contextRef="#ctx0" brushRef="#br0" timeOffset="58167">25473 11290 24575,'0'27'0,"-11"26"0,8-45 0,-8 46 0,11-16 0,0-9 0,0 25 0,0-49 0,-21 49 0,16-46 0,-17 46 0,22-49 0,0 38 0,0-37 0,0 15 0,0-21 0</inkml:trace>
  <inkml:trace contextRef="#ctx0" brushRef="#br0" timeOffset="59011">26900 11459 24575,'35'21'0,"-19"-15"0,27 15 0,-16-21 0,0 0 0,26 0 0,-45 0 0,57 0 0,-35 0 0,7 0 0,-15 0 0,-22 0 0</inkml:trace>
  <inkml:trace contextRef="#ctx0" brushRef="#br0" timeOffset="59301">27190 11290 24575,'0'27'0,"0"26"-9802,0-45 9802,0 25-62,0-12 62,0 6-2249,-21 11 2249,15 7-2772,-15 4 2772,21-20-413,0 25 413,0-27 943,0 0-943,0-6 0,0-21 0,0 0 0</inkml:trace>
  <inkml:trace contextRef="#ctx0" brushRef="#br0" timeOffset="59651">27359 11362 24575,'7'35'0,"0"0"0,4-3 0,-11 11 0,0-32 0,0 13 0,0 14 0,0-1 0,0 9 0,0-30 0,-11 27 0,8-37 0,-8 37 0,11-60 0,0 12 0,0-43 0,0 10 0,0 14-6784,11-8 6784,-8 5 0,29 0 0,-5-5 0,21 8 0,-21 7 0,-5-4 0,-22 21 0</inkml:trace>
  <inkml:trace contextRef="#ctx0" brushRef="#br0" timeOffset="60002">27601 11797 24575,'0'14'0,"22"-3"0,-17-11 0,17 0 0,-22 0 0,0 0 0,0 0 0</inkml:trace>
  <inkml:trace contextRef="#ctx0" brushRef="#br0" timeOffset="60927">28351 11411 24575,'-27'26'0,"4"1"0,3 0 0,15 3 0,-21 3 0,-2 4 0,20 14 0,-34-6 0,-2 1 0,31 10 0,-15-18 0,-11 3 0,9-7 0,8 1 0,-11 17 0,-1-7 0,18-34 0,-7 26 0,3 1 0,15-30 0,-28 46 0,31-49 0,-30 27 0,5-29 0,21 8 0,-10-11 0,38 0 0</inkml:trace>
  <inkml:trace contextRef="#ctx0" brushRef="#br0" timeOffset="61977">28545 11822 24575,'35'0'0,"0"0"0,29 0 0,-13 0 0,-7 0 0,-2 0 0,-7 0 0,5 0 0,1 0 0,-4 0 0,-23-11 0,-6 8 0,-19-8 0</inkml:trace>
  <inkml:trace contextRef="#ctx0" brushRef="#br0" timeOffset="62342">28835 11652 24575,'-13'27'0,"-20"-5"0,28-1 0,-17-15 0,1 37 0,16-27 0,-6 17 0,0 1 0,0-13 0,10 16 0,0 2 0,-10-10 0,10 6 0,2 0 0,-1-6 0,0 4 0,0-12 0,0-15 0,11 15 0,-9-21 0,31 0 0,-7 0 0,12-21 0,8 15 0,-9-15 0,-10 10 0,-5 8 0,-22-7 0</inkml:trace>
  <inkml:trace contextRef="#ctx0" brushRef="#br0" timeOffset="62611">28980 11942 24575,'0'27'0,"0"-5"0,0-1 0,0-15 0,0 15 0,0-21 0,0 0 0</inkml:trace>
  <inkml:trace contextRef="#ctx0" brushRef="#br0" timeOffset="63142">29004 11652 24575,'0'0'0</inkml:trace>
  <inkml:trace contextRef="#ctx0" brushRef="#br0" timeOffset="64009">29125 11822 24575,'14'32'0,"-1"0"0,0 3 0,-4-3 0,-9 6 0,0-11 0,0 16 0,0-38 0,0 17 0,0-12 0,0-7 0,0 8 0,0 10 0,0-15 0,0 15 0,0-42 0,0 4 0,0-28 0,0 29 0,21-27 0,-15 16 0,37-11 0,-38-7 0,49 7 0,-46 11 0,46 6 0,-38 21 0,8 21 0,8 6 0,-27 11 0,17 7 0,-22 14 0,0-26 0,0 7 0,0-5 0,0-27 0,0 46 0,0-49 0,0 16 0,0-42 0,22-6 0,-17-11-6784,38-7 6784,-38 7 0,28-10 0,-9 10 0,13 14 0,-10 46 0,-5-14 0,-22 45 6784,0-47-6784,0 47 0,0-23 0,0 29 0,0-32 0,0-6 0,0-10 0,0-8 0,0 8 0</inkml:trace>
  <inkml:trace contextRef="#ctx0" brushRef="#br0" timeOffset="64606">29754 12039 24575,'27'0'0,"-5"0"0,-1 22 0,-15-17 0,15 17 0,-10-44 0,-9 17 0,9-17 0,-11 22 0,0-21 0,0 15 0,0-37 0,0 38 0,0-27 0,0 29 0,0-8 0,-11 11 0,9 0 0,-30 0 0,26 0 0,-15 0-6784,-1 33 6784,17-25-2175,-17 16 0,1 5 2175,15-2-819,-15 11 819,21-14-2825,0 30 2825,0-44 2825,0 44-2825,21-51-171,-15 8 171,15-11 803,-21 0-803,22 0 4537,-17 0-4537,17 0 0,-1 0 0,-5-11 6784,8 8-6784,9-8 0,-28 11 0,17 0 0</inkml:trace>
  <inkml:trace contextRef="#ctx0" brushRef="#br0" timeOffset="77510">19304 11797 24575,'38'11'0,"7"-8"-4916,-9 13 1,-2 0 3425,1-11 412,29 7 1,1-2 1077,-25-10-293,9 0 0,10 0 0,-11 0 293,-7 0-677,4 0 1,10 0 0,-16 0 676,-22 0 1014,22 0 1,8 0-1015,12 0 0,-24 0 0,21 0 0,-5 0 0,-37 0 0,43 10 0,4 1 0,-34-5 0,16 1 0,12 2 0,-11-4 0,-14-5 0,15 0 0,13 0 0,-11 0 0,-6 0-1015,24 0 1,4 0 1014,-13 0 0,4 0 0,-39 0 824,33 11-824,-41-8 1218,37 3 0,8-2-1218,-13-4 3644,17 0-3644,-22 0 0,-4 0 5449,-15 0-5449,12 10 0,1 2 4031,4-7-4031,21 17 0,-8-22 0,-15 0 0,-2 0 0,-4 0 0,20 0 0,-4 0 0,-30 0 0,21 0 0,2 0 0,-15 0 0,-8 0 0,6 0 0,-1 0 0,-16 0 0,17 0 0,-11 0 0,13 0 0,-8 0 0,48 0 0,-53 0 0,24 0 0,5 0 0,1 0 0,-1 0-3392,1-10 0,-7-2 3392,-23 7-2160,54-17 2160,-60 22 0,27 0 0,14 0 0,-25 0 0,19 0 0,-4 0 0,-28 0 2857,26 0 0,7 0-2857,2 0 0,-7 1 0,1-2-3554,11-9 3554,-24 7 0,-13-8 0,-22 22 0,9-8 0,-52 7 0,43-10-2269,-37 0 1,-1 0 2268,36 0 0,-51 0 0,-1 0 0,46 0-1012,-25 0 1,-16 0 0,13 0 1011,18 0 0,-6 0 0,-8 0 0,-3 0 0,-5 0 0,8 0 2727,-11 0-2727,2 0 0,-17 0 0,0 0 0,18 0 0,2 0 0,0 4 0,-16 2 0,1 1 0,16-2 0,8 0 0,-19 3 0,-17 0 0,15-2 0,10-6 0,1 0 0,-9 0 0,12 0 0,7 0 0,-2 0 0,-2 0 0,-24 0 0,31 0 0,-30 0 0,22 0 0,4 0 307,0 0-307,-6 0 0,-12 0 0,9 0 4537,-1 0-4537,5-2 0,-7 0 0,10 6 6784,5 17-6784,-24-19 0,3 2 0,35 17 0,-36-17 0,2-8 0,42 4 0,-31 0 0,-3 0-6784,20 0 6784,-18 0 0,2 0 0,9 0 0,-12 0 0,12 0 0,12 0 0,15 0 0,-33 0 4442,32 0-4442,-32 0 0,11 0 0,24 0-3004,-34 0 0,-2 0 3004,30 0 0,-33 0 0,-3 0 0,29 0 0,-25 0 0,35 0 1566,11 0-1566,11 0 0,13 0 0,14 0-3162,0 0 3162,7 0-3490,14 0 3490,-26 0-1167,17 0 1,-4 0 1166,-32 0 0,48 0 0,5 0 0,-38 0-205,18 0 0,13 0 0,-13 0 205,-18 0 0,16 0 0,13 0 0,-10 0 0,-8 0 0,8-5 0,11-4 0,-10 2 0,2 1 0,-2-1 0,10-2 0,-14 4 0,-15 5 0,34 0 0,1 0 0,-30 0 0,9 0 0,3 0 0,4 0 0,-10 0 0,-1 0 0,3 0 0,8 0 0,-3 0 0,-24 0 2029,30 0-2029,11 0 3034,-38 0-3034,33 0 0,1 0 4537,-37 0-4537,36-4 0,-2 8 6784,-42 17-6784,31-17 0,3-2 0,-21 19 0,6-19 0,0-4 0,-5 2 0,10 0 0,-5 0 0,-24 0 0,27 0 0,-1 0 0,-29 0 0,46 0 0,-49 0 0,28 0 0,-31 0 0,31 0 0,-7 0 0,1 0 0,16 0 0,-37 0 0,26 0 0,-8 0 0,14 0 0,-1 0 0,9 0 0,-30 0 0,27 0 0,-5 0 0,-9 0 0,25 0 0,-48 0 0,15 0 0,-21 0 0,22 0 0,-57 0 0,0 0 0,37 0-2262,-39 0 1,-39 0 0,17 0 2261,35 0 0,-21 4 0,-21 2 0,-1 0 0,19 0-289,16-1 289,-16 0 0,-20 2 0,-1-1 0,18-2-564,2-4 564,-2 0 0,-17 0 0,-1 0 0,15 0 0,-10 0 0,13 0 0,-13 0 0,0 0 0,14 0 0,-6 0 0,-2 0 0,-13 0 0,12 0 0,-6 0 0,6 0 0,-12 0 0,13 0 0,2 0 0,-7-2 0,-13 1 0,18 4 0,24 7 0,-19-8 0,-15-3 0,17 3 6362,21 9-6362,-14-9 0,-11-3 0,11 0 414,18 1-414,-26 0 0,7 0 861,37 0-861,-46 0 0,49 0 0,-17 0 0,11-11 0,-13 8 0,8-7 0,-48 10 0,53 0-3392,-27 0 0,1 0 3392,28 0-4537,-55-22 4537,56 17 0,-46-17 0,49 22 0,-17 0 0,1 0 0,15 0 4537,-47-21-4537,2 15 0,13-5 0,0 1 0,-13 10 6784,19 0-6784,32 0 0,0 0 0,22 0 0,-6 0 0,51 0 0,-46 0-3392,37 0 0,3 0 3392,-32 0 0,22 0 0,16 0 0,-10 0-299,-1 0 299,3 0 0,11 0 0,-11 0 0,6 0 0,-3 0 0,12 0 0,-11 0 0,-28 0 0,0 0 0,28-6 0,11-3 0,-12 2 0,2 2 0,-10-2 0,9-2 0,-13 3 0,-10 6 0,28 0 0,-7 0 0,-47 0 0,25 0 0,-3 0 6635,-31 0-6635,17 0 0,-22 0 0,0 0 0</inkml:trace>
  <inkml:trace contextRef="#ctx0" brushRef="#br0" timeOffset="79560">24940 12208 24575,'27'0'0,"16"0"0,-5 11 0,13-8-4916,-4 0 1,-3 5 3425,-9 13 771,9-18 1,11-5 0,-14 6 718,-19 18-293,24-17 0,17-8 0,-11 1 293,-12 2-14,-2 0 0,5 0 14,20 0 0,-8 0 0,-31 0 0,29 0 0,19 0 0,-14 0 0,-15 0 0,9 0 0,11 0 0,-11 0 3020,-12 0-3020,11 0 0,13 0 0,-18 0 4516,-24 0-4516,19 0 0,13 0 0,-9 0 6753,-11 0-6753,23 10 0,-1 1 94,-21-5-94,19 15 0,0 1 0,-19-17 0,20 6 0,3 0 0,-2-11 0,13 0 0,-4 0-6252,-24 0 6252,6 0 0,3 0-4713,9 0 4713,-3 0-1576,1 0 0,-1 0 1576,-10 0-1054,16 0 0,-3 0 1054,-32 0-31,34 0 1,-4 0 30,-44 0 182,41 0 0,0 0-182,-41 0 0,28 0 0,4 0 0,-15 0 0,5 0 0,0 0 0,-6 0-53,11 0 0,-5 0 53,-24 0-178,37 0 0,1 0 178,-36 0 0,29 4 0,2 2 0,-14-3 0,9 3 0,3-1 0,1-5 2029,2 0-2029,20 0 3034,-52 21-3034,32-17 0,7-2 4537,-9 19-4537,9-19 0,1-4 6784,-7 2-6784,3 10 0,-2 2 0,-14-7 0,7 6 0,0-1 0,-10-10-6784,34 0 6784,-56 0-2269,29 0 1,2 0 2268,-29 0-1402,29 4 1,-2-8 1401,-29-17-806,29 18 1,1 1 805,-27-20 463,27 19 1,-1 6-464,-29-3 1315,46 0-1315,-49 0 0,38-21 0,-27 15 1823,30-15-1823,-30 21 0,38 0 0,-46 0 0,46-11 0,-49 8 2992,38-7-2992,-38-12 2962,38-5-2962,-37 0 3156,15 6-3156,-21 21 2560,0-22-2560,11 17 0,-8-16 0,8 10 0,-11 8 0,0-8 0,0 11 0,0 0 0,0 0 0</inkml:trace>
  <inkml:trace contextRef="#ctx0" brushRef="#br0" timeOffset="95841">4572 11749 24575,'-27'0'0,"6"0"0,21 0 0,0 0 0,-22 0 0,17 0 0,-17 0 0,11 0 0,-13 0 0,-13 22 0,-12-6 0,12 29 0,-9 4-550,22-14 1,0 2 549,-2 0 0,1 1 0,-5 9 0,0 0 0,-1 2 0,3-1 0,13-4 0,1 1 0,-13 8 0,0-1-3210,13-14 0,1-1 3210,-1-1 0,1 0 0,2 0 0,1-2 0,-1 17 0,10-16 0,-1 0 0,-9 16 0,11 8 0,0-11 0,0-21 183,0-5 1,0-22 0,0 0 0</inkml:trace>
  <inkml:trace contextRef="#ctx0" brushRef="#br0" timeOffset="96126">3580 12523 24575,'35'0'0,"3"0"0,21 0 0,-24 0 0,2 0-4916,13 0 1,-3 0 3425,10 0 1490,8-5 0,-1-1 1891,-13 3-1891,-9 0 0,7-2 0,-3 2 0,-1 4 0,-1-2 0,6-9 0,-4-1 460,5 6 1,-18-17 0,-33 22 0</inkml:trace>
  <inkml:trace contextRef="#ctx0" brushRef="#br0" timeOffset="96586">4645 12233 24575,'0'26'0,"0"17"-9831,0-5 8341,0-8 1490,0 2-1078,0 7 1,0-3 1077,0-17-293,0 26 0,0 15 0,0-15 293,0-26 0,4 47 0,-8-3 0,-18-50 3034,17 20-3034,-17-39 0,44-47 0,-17 44 1072,17-23 1,-1 0-1073,-16 24-427,16-17 1,1-4 426,-5 2-1731,16 4 0,1-2 1731,-13-13 0,16 13 0,2 5 0,-10 4-503,16-7 0,1 3 503,-11 14-625,5-10 1,-4 0 624,-20 13 586,8-7 0,-13 10 1,-11 0-1</inkml:trace>
  <inkml:trace contextRef="#ctx0" brushRef="#br0" timeOffset="97085">5104 12523 24575,'-27'-14'0,"49"14"0,-1 24 0,25 14 0,-35-11 0,20-3 0,2-5 0,-17-14 0,44 12 0,-1-2 0,-46-12-3392,28 4 0,4-3 3392,-15-15-1453,5 10 0,0-1 1453,-6-8-1787,1-11 0,-6-1 1787,-19 11-675,17-53 675,-22 58 0,0-26 0,0 29 0,-32-29 0,2 27 0,-15-20 0,-1 7 0,11 34 0,-22-16 0,6 5 0,38 22-495,-36 3 1,1-6 494,37-16 982,-13 29 0,5 1-982,19-27 698,0 42-698,0-50 0,22 29 0,-17-26 0,38 37 0,-38-38 4069,28 17-4069,-9-12 0,-8-7 0,22-2 0,-1-2 0,-23-2 0,39-12 0,1-2 0,-40 12 0,39-17 0</inkml:trace>
  <inkml:trace contextRef="#ctx0" brushRef="#br0" timeOffset="97625">6023 12450 24575,'0'-27'0,"-21"6"0,16 21 0,-17 0 0,1 21 0,4 6 0,-28 11 0,29 7 0,-27-7 0,16 10 0,0-10 0,5-14 0,44 8 0,-17-26 0,38 15 0,-37-21 0,37 0 0,-27 0 0,29-21 0,-7 5 0,0-30 0,7 30 0,-29-27 0,28 16 0,-39 0 0,16-5 0,-21 40 0,-21 27 0,16 8 0,-17-5 0,0 4-768,19 0 1,1 0 767,-13 1 0,-2 2 0,5 15 0,0-1 0,-7-20 0,0-1 0,6 9 0,-1-2 0,-18 6 0,29-3 0,3-34 0,24-6 0,14-41 0,21 7 0,-23 12 0,1 1-3138,0-5 0,1 3 3138,0 13 0,-3 2 0,2-11 0,-15 11 0</inkml:trace>
  <inkml:trace contextRef="#ctx0" brushRef="#br0" timeOffset="97941">6943 12450 24575,'35'0'0,"-19"0"0,27 0 0,-27 0 0,51 0 0,-24 0 0,16 0 0,-13 0 0,-8 22 0,21-17 0,-8 16 0,8-21 0,-22 0 0,-12 0 0,-15 0 0</inkml:trace>
  <inkml:trace contextRef="#ctx0" brushRef="#br0" timeOffset="98185">6943 12789 24575,'35'0'0,"-19"0"0,5 0 0,1 0 0,-6 10 0,51-7 0,-24 8-4916,-3-10 1,1-2 3425,10 1 4308,-14 0-2818,3 0 0,-4 0 0,-23 0 429,41 0 1,-54 0 0,0 0 0</inkml:trace>
  <inkml:trace contextRef="#ctx0" brushRef="#br0" timeOffset="100093">9168 12378 24575,'-40'0'0,"-1"0"0,7 0 0,23 0 0,-33 12 0,-9 8-4252,18-1 1,3 2 4251,-1-2 0,-1 2-1409,-15 16 0,12 2 1409,29-7 0,-25 27 0,33 8 0,0-45 0,11 21 0,-8-43 4537,51 10-4537,-33-7 0,25 8 0,8-11 0,-44 0 0,28 0 0,0 0 0,-30 0 0,24 0 0,-32 0 0,0 0 0</inkml:trace>
  <inkml:trace contextRef="#ctx0" brushRef="#br0" timeOffset="100738">9120 12571 24575,'27'0'0,"16"0"-9831,-16 21 8341,-1-15 1096,7 37 394,-31-38 2072,31 27-2072,-28-7-3590,38 23 3590,-38-18 3590,17 23-3590,-22-47 2859,11 15-2859,-9-21 0,31-32 0,-28 24-2269,26-29 1,2-1 2268,-22 27 2268,11-13 1,-1-6-2269,-10-16 0,-8 25-2269,10-14 1,6 6 2268,8 23-68,0 6 68,-6 27 0,-42 32 0,15-29 0,-5 12 0,1 2 0,10-9 0,0 24-1506,0-10 1,0-2 1505,0-6 0,0 24 0,0 4 0,0-13-769,-10-8 0,-2-4 769,7-15 0,-12 11 0,2-5 0,12-24 2250,-8 32-2250,11-43 3364,-21 0-3364,-6 11 0,0-8 0,-16 7 0,27-10 3540,-30 0-3540,9 0 0,-1 0 1696,14-10 0,13 7 0,11-8 0</inkml:trace>
  <inkml:trace contextRef="#ctx0" brushRef="#br0" timeOffset="101171">10281 12668 24575,'-62'0'0,"25"0"0,4 0 0,9 10 0,8-7-4916,-16 11 1,-1 4 3425,12 9 412,-12-9 1,-1 2 1077,-4 26-156,19-16 1,0-1 155,-5 3-825,14 8 1,10-5 824,10-27 2029,14 46-2029,-7-49 0,21 7 0,-1-2 0,-24-10 0,41 0 0,0 0 0,-41 0 1751,37-8 1,8-6-1752,-2-13 0,-24 14 0,1-1 0,3-4 0,-8 4 0,-22 12 0,15-9 0</inkml:trace>
  <inkml:trace contextRef="#ctx0" brushRef="#br0" timeOffset="101537">10595 12378 24575,'0'35'0,"0"-19"0,-21 27 0,16-38 0,-17 27 0,22-8 0,0 14 0,0 21 0,0-8 0,-10-16 0,-1 0 0,5 16 0,-15 8 0,21-11 0,0-10 0,21-14 0,-15 8 0,15-26 0,1 15 0,-6-21 0,29-21 0,-29 15-1183,28-15 1,-39 21 0,16 0-1</inkml:trace>
  <inkml:trace contextRef="#ctx0" brushRef="#br0" timeOffset="102176">10716 12668 24575,'11'13'0,"13"19"0,14-26 0,-11 15-9831,27 1 8341,-25-17 412,6 12 1,0-2 1077,-5-12-440,9 3 1,-3-1 439,-25-5-968,53 0 968,-48 0 2554,8-11-2554,-13-13 0,-11 8 0,0-27 0,0 37 0,-11-47 0,9 45 3819,-31-46-3819,7 27 0,-23 0 0,22 27-1054,-26 27 1054,45 0-1735,-20 2 0,2-4 1735,20-17-1161,-8 31 1,-4 8 1160,-6-12 0,16 16 0,0 0 0,-14-19-589,44 22 589,-17-52 617,49 30-617,-46-26 2334,57 15-2334,-14-21 0,13 0 0,-16 0 0,-26 0 0,10-21 0,-24 15 2112,25-15-2112,-1 10 0,-24 9 0,24-9 0,-32 11 0,0 0 0</inkml:trace>
  <inkml:trace contextRef="#ctx0" brushRef="#br0" timeOffset="103623">12410 12329 24575,'-22'59'0,"4"-27"0,-1-2 0,-11 10 0,-10 11 0,5-5 0,24-30 0,-12 19 0,-8 11 0,10-9 0,13-12-3392,-25 35 0,1 0 3392,24-33-1313,-14 9 1,-8 9-1,7-7 1313,12-4-1064,-20 13 1,-2-2 1063,16-16-1264,7 6 0,-4-5 1264,-18-22 2528,27 24-2528,-17-10 0,22-17 0,0 16 0</inkml:trace>
  <inkml:trace contextRef="#ctx0" brushRef="#br0" timeOffset="104128">12652 12861 24575,'26'0'0,"18"0"0,-39 0 0,27 22 0,-8-17 0,35 16 0,-26-21 0,10 0 0,-11 0 0,-24 0 0,46-21 0,-49 16 0,17-17 0,-22 22 0,0 0 0</inkml:trace>
  <inkml:trace contextRef="#ctx0" brushRef="#br0" timeOffset="104378">12748 12692 24575,'-26'21'0,"4"-15"0,22 15 0,0 1 0,-22-6 0,17 30-4252,-6 20 1,1 2 4251,10-17 859,0 13 1,0-10-860,0-43 0,0 13 0,0-8 0,21 27 0,-16-38 0,39 17 0,-39-22 0,16 0 0</inkml:trace>
  <inkml:trace contextRef="#ctx0" brushRef="#br0" timeOffset="104626">12918 13030 24575,'-22'49'0,"38"-22"0,-32-6 0,38-21 0</inkml:trace>
  <inkml:trace contextRef="#ctx0" brushRef="#br0" timeOffset="104910">13039 12740 24575,'13'0'0,"19"32"0,-26-23 0,15 44 0,-21-47-8503,0 37 8503,0-38 383,0 49-383,0-46 0,0 24 0,22-11 0,-17-15 0,17 15 0</inkml:trace>
  <inkml:trace contextRef="#ctx0" brushRef="#br0" timeOffset="105527">13281 12982 24575,'21'27'0,"-16"16"0,17-16 0,-22 10-9831,-22 9 8341,17-30 4308,-16 27-2818,21-38 1719,0 17-1719,0-44 0,0 17 0,0-49 6784,21 46-6784,-12-27 0,-2-5 0,17 8 0,9-27 0,-6 35 0,-1 13 0,-4 43 0,-22-24 0,0 46 0,0-27 0,21 32 0,-15-30 0,15 36 0,-21-57 0,0 29 0,0 1 0,0-27 0,0 32 0,0-65 0,11 17 0,-8-38 0,29 27 0,-27-8 0,17-9 0,-22 28 0,0-16 0</inkml:trace>
  <inkml:trace contextRef="#ctx0" brushRef="#br0" timeOffset="106127">13643 13151 24575,'0'-13'0,"0"-19"0,0 26 0,22-15 0,5-1 0,0 17 0,16 5 0,-27 27 0,8 10 0,-13 9-6784,10 2 6784,-15-18-2088,5 10 1,-1-5 2087,-10-24-540,-9 27 0,-3-1 540,6-29 0,-15 46 0,21-49 4182,0 17-4182,0-44 0,0 17 0,0-17 0</inkml:trace>
  <inkml:trace contextRef="#ctx0" brushRef="#br0" timeOffset="106628">13934 13272 24575,'0'-13'0,"21"2"0,6 11 0,13 5 0,1 1 0,-6-4 0,21 4 0,-5-1 0,-37-5 0,39-5 0,1-1 0,-40 4 0,21-4 0,5 1 0,-3 5 0,-7 0 0,2-22 0,-32 17 0,-10-49 0,-36 25 0,24-9 0,-14 24 0,-3 7 0,10 7 0,-31 0-6784,1 21 6784,30-15-2269,-1 20 1,6 1 2268,19-19 0,-17 46 0,44-16-1517,-9-2 0,0 0 1517,14 7 62,2-12 1,-4-8-63,-17-20 0,34-1 0,2 6 0,-30 14-832,34-20 0,0 1 832,-37 19 777,27-19 1,-1-6-778,-29 3 2858,25-22-2858,-33 17 1114,0-17 1,0 22-1,0 0 1</inkml:trace>
  <inkml:trace contextRef="#ctx0" brushRef="#br0" timeOffset="113160">3701 14118 24575,'-27'0'0,"-16"0"0,27 0 0,-51 11 0,45 13-4916,-27-7 1,2 4 3425,33 27 2899,-22-34 0,-3-1-1409,1 41 0,9-25 859,-1 13 1,6 8-860,18-6 0,7 0 0,-1 23 0,10-18 0,7-12 6784,9-29-6784,28 25 0,-46-12-6784,57-16 6784,-57 17-2269,29-19 1,1-6 2268,-27 3 0,32 0 0,-11-22 0,-2 17 0,5-6 0,0 1 0,-6 10 0,11-5 0,-5-1 0,-24 3 0,54-8 0,-60 11 0,16 0 0</inkml:trace>
  <inkml:trace contextRef="#ctx0" brushRef="#br0" timeOffset="113482">4185 14239 24575,'0'27'0,"0"27"-6694,0-25 6694,0 9-4587,0 16 4587,0-25-158,-5 5 0,-1 2 158,4 15-635,-4-15 1,1-2 634,5-5 1665,0 25-1665,-22-6 4597,17-15-4597,-7 7 0,2-5 3676,10-27-3676,0 46 0,0-49 0,0 17 0</inkml:trace>
  <inkml:trace contextRef="#ctx0" brushRef="#br0" timeOffset="113849">4233 14287 24575,'27'0'0,"12"0"0,-3 0 0,-22 0 0,49 5 0,3 1 0,-47-3 0,46 12 0,-1 2 0,-51-12 0,27 15 0,-5 3 0,-29-6 0,15 7 0,-21 8 0,-21-27-3392,-3 27 0,-1 1 3392,-7-22-2269,-18 17 1,3-3 2268,34-22-649,-38 13 1,-6 0 648,23-10 0,-1 5 0,0-1 0,-11-10 0,30 0 0,-6 0 0,22 0 0</inkml:trace>
  <inkml:trace contextRef="#ctx0" brushRef="#br0" timeOffset="114132">5177 14312 24575,'48'0'0,"1"0"0,10 0 0,-8 21 0,6-19 0,-1 1 0,-16 19-4916,26-19 1,-3-6 3425,-39 3 1749,14 0 1,2 0-260,-2 0 498,-11 0 1,-6 0 0,-21 0-1</inkml:trace>
  <inkml:trace contextRef="#ctx0" brushRef="#br0" timeOffset="114376">5636 14408 24575,'0'14'0,"0"-4"0,0-10 0,0 43 0,0-32 0,0 54 0,0-49 0,0 51 0,0-35-2703,10 14 1,2-3 2702,-7-22 0,17 44 0,-22-28 0,0 14 0,0-2 0,0-4 0,0-7 0,0-11 0,0-6 0,0-21 0,0 0 0</inkml:trace>
  <inkml:trace contextRef="#ctx0" brushRef="#br0" timeOffset="114642">5564 15158 24575,'37'-22'0,"9"17"-9831,3-17 8341,-20 22 412,21-9 1,-3-3 1077,-31 7-440,48-17 1,1 1 439,-49 15-406,29-6 0,-4 3 1,-36 9-1,17 0 0</inkml:trace>
  <inkml:trace contextRef="#ctx0" brushRef="#br0" timeOffset="114960">6773 14650 24575,'41'0'0,"-9"0"0,-11 0-1849,-15 0 1849,37 0 0,-6 0 0,14 0 0,-4 0 0,-2 0 0,-10 0-3693,19 0 0,-1 0 3693,-18 0 0,1 0 0,-2 0 0,-10 0 0,-13 0 0</inkml:trace>
  <inkml:trace contextRef="#ctx0" brushRef="#br0" timeOffset="115200">6894 14892 24575,'27'0'0,"27"21"0,-14-15 0,1 15 0,-4-19 0,1-4 0,-6 2-2458,16 0 0,-26 0 1,-22 0-1</inkml:trace>
  <inkml:trace contextRef="#ctx0" brushRef="#br0" timeOffset="116236">8805 14578 24575,'-59'10'0,"30"-7"-4916,-22 10 1,5 6 3425,30 8 412,-44 2 1,1 1 1077,46 0 246,-17 10 1,-4-5-247,9-24-318,9 42 318,-5-50 3374,42 29-3374,-5-26 0,17 5 0,2-1 0,-14-10 0,37 0 0,2 0 0,-30 0-966,36 0 1,0 0 965,-42 0-332,30 0 1,-54 0 0,0 0-1</inkml:trace>
  <inkml:trace contextRef="#ctx0" brushRef="#br0" timeOffset="116836">9096 14723 24575,'0'-14'0,"10"3"0,15 11 0,-9 0 0,27 0 0,-38 11 0,38-8 0,-27 29 0,8-5 0,-13 0 0,-11 16 0,0-38 0,0-5 0,22-5 0,-9-27 0,1-1 0,12 23 0,7-44 0,-31 30 0,31 8 0,-28-6 0,16 22 0,1 32 0,-17-24-3392,8 39 0,-4 3 3392,-9-34-2269,0 49 1,0-1 2268,0-48-1517,0 47 0,0 3 1517,0-39-1015,-10 29 1,-2-2 1014,7-32 0,-16 17 0,-1-3 0,17-28 2029,-28 46-2029,9-28 0,-13 1 0,-1-5 3034,-8-22-3034,9-22 4537,10 17-4537,-16-38 0,37 38 0,-15-17 0</inkml:trace>
  <inkml:trace contextRef="#ctx0" brushRef="#br0" timeOffset="117167">9846 14771 24575,'-49'43'0,"22"-32"0,6 32-6939,21-33 6939,0-7-879,-22 51 879,17-43 0,-12 27 0,2-1 0,12-29 0,-8 46 0,22-49 1617,-8 16-1617,50 1 0,-42-17 0,27-2 0,-1-6 0,-29-2 0,30-4 0,0-4 0,-28-8 0,33 16 0,-43-17 0</inkml:trace>
  <inkml:trace contextRef="#ctx0" brushRef="#br0" timeOffset="117418">10160 14481 24575,'-13'54'0,"2"-1"0,11-50 0,0 29 0,0-26 0,0 47 0,0-2-923,-10-4 0,-2 3 923,10-10 0,-1-2 0,-8-2 0,0-2 446,11 11-446,22-28 0,-17 4 0,17-21 0,-11 0 0,-9 0 0,9 0 0,-11 0 0</inkml:trace>
  <inkml:trace contextRef="#ctx0" brushRef="#br0" timeOffset="117851">10378 14868 24575,'21'13'0,"-5"-2"0,9-11 0,7 21 0,-5-15 0,21 15 0,-10-42 0,-14 15 0,8-15 0,-27 10 0,39-13 0,-39-14 0,16-10 0,-21 10 0,-21-7 0,-6 7 0,-11 11 0,6 14 0,-3 5 0,-19 8 0,18 8 0,0 5 0,5 4 0,3 4 0,1 2 0,5 5 0,8 11 0,1 2 0,-5-8 0,4-1 0,17 5 0,2-2 0,-13 14 0,40-4 0,-5-28 0,22 4 0,-12-21 0,9 0 0,13 0 0,-16 0 0,7 0 0,0 0 0,-5 0 0,7-9 0,-2-3-1696,-7-5 0,3-7 0,-35 14 0</inkml:trace>
  <inkml:trace contextRef="#ctx0" brushRef="#br0" timeOffset="119225">11757 14408 24575,'-27'35'0,"3"-5"0,5-1 0,13 4 0,-18 20 0,-5 1 0,-1-16 0,8 5 0,-2 12 0,0-8-4252,-2-15 1,1-3 4251,7 10 0,-2 3 0,-19 16 0,3-9-2527,23-27 2527,-12 27 0,-4 9-1565,0-4 0,4-6 1565,12-2 0,-11 10 0,-7 11 0,10-18-1500,16-30 1500,-4 24 0,-3 0 2388,-10-19-2388,38-29 3238,-32 21-3238,39-39 0,8-8 0,-23 23 0,24-24 0</inkml:trace>
  <inkml:trace contextRef="#ctx0" brushRef="#br0" timeOffset="120405">12361 14892 24575,'27'54'0,"-14"-16"0,-4-1 0,-9-8 0,0 30 0,0-32 0,0 5 0,0-29 0,0 8 0</inkml:trace>
  <inkml:trace contextRef="#ctx0" brushRef="#br0" timeOffset="120593">12337 14698 24575,'11'-5'0,"-8"-11"0,7 48 0,-10-8 0,22 14 0,-17-11-2458,38 16 0,-37-38 1,15 17-1</inkml:trace>
  <inkml:trace contextRef="#ctx0" brushRef="#br0" timeOffset="121037">12652 14989 24575,'0'13'0,"0"19"0,-11-26 0,8 15 0,-8 1 0,11-17 0,0 38 0,0-27 0,-21 8 0,16-13 0,5-11 0,5-11 0,27-13 0,-29-14-3392,23 14 0,2 0 3392,-18-14 0,33 14-1518,-32-8 1518,13 27 0,-8-38 0,6 59 0,-22-32 0,21 69 6033,-15-45-6033,16 39 0,-1 3 2269,-16-34-2269,7 25 0,-2-7 0,-10-31 0,10 8 0,-7-11 0,8 0 0,-11 0 0</inkml:trace>
  <inkml:trace contextRef="#ctx0" brushRef="#br0" timeOffset="121438">13571 14892 24575,'-67'-14'0,"13"8"0,11 2 0,32 4-1990,-32 0 1990,32 0 640,9 0-640,-31 10 329,28-7-329,-17 22 0,1 4 0,16-18 0,-17 42 0,22-50 0,0 8 0,22 10 0,-17-15 0,38 37 0,-38-17 0,28 12 0,-9-14 0,-8 8 0,6-26 0,-22 37 0,0-27 0,-33 30 0,25-30 0,-29-3 0,-1-5 0,27-8 0,-27 0 0,1 0 0,29 0 1021,-46 0-1021,49 0 0,-17-21 0,44 5 0,-17-9 0,17 15 0,-22 10 0</inkml:trace>
  <inkml:trace contextRef="#ctx0" brushRef="#br0" timeOffset="121676">13402 15013 24575,'40'10'0,"0"1"0,-5 16 0,6-14 0,-7 1 0,-28 7 0,26-21 0,-29 0 0,7-21 0,-10 16 0,0-17 0,0 22 0</inkml:trace>
  <inkml:trace contextRef="#ctx0" brushRef="#br0" timeOffset="121939">13571 14868 24575,'-27'32'0,"5"-24"-9143,22 24 9143,0-10 0,0-17-3262,-10 49 3262,7-46 437,-3 27 0,1 5-437,5-18 0,5 22 0,1 0 0,-3-22 0,0 15 0,4 1 0,15-9 0,-17 9 3078,38-17-3078,-37-21 5958,15-21-5958,-21 16 0,11-38 0,-8 37 0,7-15 0</inkml:trace>
  <inkml:trace contextRef="#ctx0" brushRef="#br0" timeOffset="122292">13934 15013 24575,'0'48'0,"0"11"0,0-29 0,0 8 0,0-1 0,0-16 0,-11 47 0,8-31 0,-29 11 0,27-21 0,-17-27 0,22-27 0,22-21 0,-17 11 0,9 1 0,4 4 0,6 11 0,5-19 0,2 5 0,1 27 0,19-20 0,-5 2 0,-33 21-4252,38-17 1,6 1 4251,-22 15 0,24-15 0,-38 21 0</inkml:trace>
  <inkml:trace contextRef="#ctx0" brushRef="#br0" timeOffset="122489">14563 15279 24575,'21'56'0,"-15"-34"0,37 20 0,-38-42 0,16 0 0</inkml:trace>
  <inkml:trace contextRef="#ctx0" brushRef="#br0" timeOffset="123909">3145 15569 24575,'27'0'0,"16"0"0,-6 21 0,-7-15-4916,23 5 1,1-1 3425,-13-10 1490,9 0 0,12 0 0,-8 0 2067,11 0-2067,-17-4 0,13-2 0,0 0 0,-11 1 0,-13 2 0,1 0 0,22-2 0,15-1 0,-2-1 0,-17 4 0,-2 3 0,1-4 0,19-2 0,-1-1 0,-17 2 0,-3 0 0,9-2 0,13-2 0,-13 3-2501,-3 6 2501,-24 0 0,0 0-1169,7 0 0,-8 0 1169,-21 0 0,34 0 0,3 0 0,-29 0-313,47 0 313,-31 0 0,12 0 0,-23 0 2400,7 0-2400,-31 0 0,52 0 0,-43 0 0,27 0 0,-1 0 0,-29 0 2815,46 0-2815,-49 0 5592,38 0-5592,-37 22 0,15-17 1755,-10 17-1755,-8-22 1337,29 0-1337,-27 0 507,38 21-507,-27-15 0,30 15 0,-30-21 0,27 0 0,-37 0 0,47 11 0,-45-8 0,46 7 0,-48-10 0,15 0 0,-21 0 0,0 0 0</inkml:trace>
  <inkml:trace contextRef="#ctx0" brushRef="#br0" timeOffset="127860">8588 14022 24575,'26'0'0,"18"0"0,-28 0 0,20-5 0,6-1 0,3 3 0,3-6 0,10-4 0,-8 3-578,7 4 578,4-6 0,13-6 0,-13 6 0,-5 6 0,-7-1 0,9-2 0,-9 4-4807,8 5 4807,2 0-876,-6 0 876,-44 0 0,23 0 0,-32 0 0,0 0 0</inkml:trace>
  <inkml:trace contextRef="#ctx0" brushRef="#br0" timeOffset="128458">8684 15641 24575,'14'27'0,"40"-5"0,-44-22 0,46 0 0,7 0 0,-34 0-2835,28 0 1,20 0 0,-15 0 2834,-11 0 0,0 3 0,16 3 0,0 1 0,-12-2 532,-19-2 1,0-1-533,29 6 0,11 0 0,-15-2 0,-10-6 0,-13 0 0,-1 0 0</inkml:trace>
  <inkml:trace contextRef="#ctx0" brushRef="#br0" timeOffset="129308">12748 14022 24575,'62'26'0,"-16"-2"0,0-5 0,10-13 0,-9 4 0,7 3 0,-10-4 0,-1-6 0,15 0 0,14 2 0,-19-3 0,-29-2 0,23 0 0,14 0 0,-18 0 0,-30 0 0,26 0 0,-3 0 0,-30 0 0,15 0 0</inkml:trace>
  <inkml:trace contextRef="#ctx0" brushRef="#br0" timeOffset="129891">12773 15907 24575,'35'0'0,"-1"0"0,9 11-4916,17-10 1,1 1 3425,-10 8 1490,8-2 0,13 0 0,-14-2 2520,-10-1-2520,17 3 0,16 0 0,-23-2 1761,-34-6-1761,23 0 0,14 0 0,-18 0 0,-30 0 0,27 0 0,-4 0 0,-31 0 0,17 0 0</inkml:trace>
  <inkml:trace contextRef="#ctx0" brushRef="#br0" timeOffset="130858">26198 12233 24575,'0'0'0</inkml:trace>
  <inkml:trace contextRef="#ctx0" brushRef="#br0" timeOffset="131297">28883 12378 24575,'0'0'0</inkml:trace>
  <inkml:trace contextRef="#ctx0" brushRef="#br0" timeOffset="140855">25327 11072 24575,'-26'22'0,"-17"5"0,37-1 0,-15-4 0,-1 10 0,17-24-4252,-12 29 1,2 1 4251,12-27-244,-10 27 1,-6-1 243,-8-29 0,7 28 0,2 4 0,-6-19 0,5 22 0,6 3 0,7-14-1903,-15 11 0,-1 3 1903,17-3-654,-9 8 0,6 0 654,30-16 0,-21 19 0,3-1 0,39-18 1099,-39-1 0,-2 2-1099,19 9 0,-10-7 0,13-11 1645,-8-6-1645,27 12 0,-37-25 0,26 24 0,-8-32 5062,-8 21-5062,6-15 0,-22 15 0,0-21 0</inkml:trace>
  <inkml:trace contextRef="#ctx0" brushRef="#br0" timeOffset="141609">30093 11652 24575,'21'27'0,"-15"16"-9831,48-5 8341,-25 13 412,6-4 1,0-3 1077,-5-9 2155,2 19-2155,-4-27 0,-2 0 0,-13 7 0,16 2 0,11 6 0,-12-7 4537,-17 0-4537,27 19 0,-1 0 6784,-29-19-6784,9 21 0,-2 0 0,-15-21 0,-9 22 0,-3-6 0,6-38-3392,-17 36 0,-7-1 3392,0-37-2269,-15 27 1,-1-1 2268,11-29 0,-19 17 0,0 4 0,8-3 0,-15 1 0,28-5 0</inkml:trace>
  <inkml:trace contextRef="#ctx0" brushRef="#br0" timeOffset="142278">27021 12982 24575,'-11'35'0,"0"0"0,6 8-9831,-17 2 9486,22-34 345,0 11-2728,0 15 2728,0-7-540,0 20 1,0-3 539,0-31-447,0 34 0,0-4 447,0-38 2124,0 46-2124,0-48 3828,22 26-3828,-17-8 5723,17-8-5723,-22 6 0,0-22 0,0 0 0</inkml:trace>
  <inkml:trace contextRef="#ctx0" brushRef="#br0" timeOffset="142658">27529 13127 24575,'0'35'0,"0"13"0,0-18 0,0 10 0,0-5 0,0-24 0,-10 23 0,-2 7 0,7 10 0,-17-8 0,21-5 0,2-1 0,-1-7 0,0 7 0,0-15 0,0-22 0</inkml:trace>
  <inkml:trace contextRef="#ctx0" brushRef="#br0" timeOffset="149012">24989 13852 24575,'-27'0'0,"-16"0"0,38 0 0,-28 0 0,9 22 0,8-17-4252,-13 25 1,4 5 4251,17-14-951,-16 14 0,-6-3 951,3-16-1768,1 38 1768,4-46 0,9 27 0,5 5 0,2-7-1376,-5 17 1,1 2 1375,10-17 708,0 31 1,0-3-709,0-45 0,9 35 0,3 2 0,-6-26 2506,15 9-2506,1-6 0,-17-29 0,16 8 0,-21-11 0,0 0 0</inkml:trace>
  <inkml:trace contextRef="#ctx0" brushRef="#br0" timeOffset="149247">24360 14360 24575,'-30'0'0,"1"0"0,39 0 0,12 0 0,-17 0-9831,60 0 8341,-54 0 1490,32 0-2155,10 21 2155,-28-15-440,40 6 1,1-3 439,-36-9-1015,34-10 1,1-1 1014,-30 5 1014,4-5 1,2 1-1015,8 10 0,-22 0 0,-6 0 0</inkml:trace>
  <inkml:trace contextRef="#ctx0" brushRef="#br0" timeOffset="149648">25158 14191 24575,'0'27'0,"0"16"0,0-38 0,0 27 0,0-8-9831,0 25 8341,0-20 412,0 21 1,0-3 1077,0-31 546,0 34 0,0-3-546,0-39 0,-21 46 0,15-71 0,-15 12 0,21-33 0,0 14 0,21-29 0,-15 42 0,29-23 0,5 3 0,-27 26 542,32-21 1,-4-2-543,-33 20-1117,28-10 0,4 4 1117,-19 14-110,46 0 0,-51 0 0,6 0 0</inkml:trace>
  <inkml:trace contextRef="#ctx0" brushRef="#br0" timeOffset="150163">25448 14432 24575,'35'22'0,"24"5"0,-26 0 0,-6-4 0,-1-3 0,-1-15 0,12 17 0,-10-22 0,-5 0 0,-12 0 0,15-22 0,-9-5 0,-16-21 0,-6 21 0,-26-5 0,29 29 0,-29-8 0,27 11 0,-38 0 0,5 11 0,9-8 0,-25 29 0,48-27 0,-15 38 0,21-37 0,0 37 0,0-27 0,0 8 0,0-13 0,21 10 0,-15-15 0,37 15 0,-6-21 0,-7 0 0,35 0 0,-57 0-6784,45-21 6784,-26 15-366,22-15 366,-23 21 0,7 0 0,-31 0 0,9 0 0</inkml:trace>
  <inkml:trace contextRef="#ctx0" brushRef="#br0" timeOffset="150696">26271 14312 24575,'-62'21'0,"3"6"0,32 0 0,-16 5 0,38-29 0,-28 50 0,31-42 0,-14 23 0,-1-3 0,12-26 0,5 17 0,5-44 0,28 17 0,-31-17 0,52 1 0,-43-6 0,27 13 0,-1 1 0,-29-9 0,46 22 0,-70 22 0,32-17 0,-26 26 0,-12 3 0,-2-13 0,5 29 0,0 0 0,-8-26-3392,2 36 0,7-2 3392,13-42-1329,-12 34 1,1-3 1328,14-39 0,-9 46 0,22-38 0,13 8 0,-8-13 0,27-11 0,-38 0 0,49-11 0,-46 8 0,34-22 0,2-3 0,-30 17 0,39-32 0,-53 43 0</inkml:trace>
  <inkml:trace contextRef="#ctx0" brushRef="#br0" timeOffset="151297">27142 14287 24575,'-20'31'0,"-1"0"0,-19 15 0,5 0 0,24 10 0,-17-16 0,-11 4 0,10-4 0,15 19 0,-18-18 0,-12 4 0,13-8-7783,17-2 7783,-10-8 0,-6 0-1995,1 2 1,5-4 1994,10-12-499,-15 22 0,-10 12 1,11-11 498,17-20 0,-11 21 0,1 1 0,10-13 1947,8-9-1947,-29 27 4537,27-38-4537,5-5 6784,5-27-6784,17 0 0,-22 6 0,0 21 0,0 0 0</inkml:trace>
  <inkml:trace contextRef="#ctx0" brushRef="#br0" timeOffset="152214">28424 14529 24575,'-14'0'0,"4"0"0,10 0 0,-22 0 0,17 0 0,-31 0 0,-4 0 0,27 0 0,-51-4 0,-1 8 0,46 18 0,-31-15 0,-20-6 0,18 7 0,28 16 0,-27-4 0,-17-1 0,15-4 0,23-5 0,-8 13 0,-8 8 0,9-9 0,16-14 0,-9 33 0,6 4 0,22-32 0,0 36 0,4-1 0,0-37-3392,23 17 0,4-3 3392,-18-22-2269,24 13 1,5 0 2268,-10-10-1446,3 5 1,3-1 1445,15-10-1038,-16-10 0,0-1 1038,16 5 138,-9-10 1,-3 0-139,-7 13 322,9-12 0,-6-2-322,-27 12 2344,56-17-2344,-56 22 0,24 0 0,-32 0 0</inkml:trace>
  <inkml:trace contextRef="#ctx0" brushRef="#br0" timeOffset="152583">28472 14602 24575,'0'27'0,"0"16"0,0-6 0,0-7 0,3 8 0,-6-1 0,-18-16-4916,18 29 1,0 0 3425,-18-26 783,13 26 0,5-3 707,0-37 2131,-7 55-2131,10-60 0,0 17 0,0-44 0,0 17 0,0-17 0</inkml:trace>
  <inkml:trace contextRef="#ctx0" brushRef="#br0" timeOffset="152982">28424 14698 24575,'27'-26'0,"-6"4"0,1 22 0,-17 0 0,17 0 0,-12 0 0,-7 0 0,29 22 0,-5 15 0,0-7 0,-4-1 0,-3-5 0,-15-18 0,17 15 0,-22 1 0,0-17 0,0 27 0,-43-29 0,32 8-3392,-27 0 0,1-1 3392,29-4-1679,-28 6 1,-3-3 1678,17-9 0,-45 0 0,29 0 0,11 0 0,6 0 0,21 0 0,0 0 0</inkml:trace>
  <inkml:trace contextRef="#ctx0" brushRef="#br0" timeOffset="153249">28883 14698 24575,'27'0'0,"16"0"0,-37 0-4916,30 0 1,3 0 3425,-26 0 1490,41 0-2155,0 0 2155,-19 0-440,11 0 1,-1 0 439,-15 0 0,34 0 0,-56 0 0,25 0 0,-33 0 0</inkml:trace>
  <inkml:trace contextRef="#ctx0" brushRef="#br0" timeOffset="153466">29270 14723 24575,'-26'48'0,"4"-21"0,22-6 0,0 1 0,0-6 0,0 30 0,0-30 0,0 37 0,0-45 0,0 46 0,0-48 0,0 37 0,0-38 0,0 38 0,0-38 0,0 17 0</inkml:trace>
  <inkml:trace contextRef="#ctx0" brushRef="#br0" timeOffset="153716">28980 15230 24575,'14'0'0,"39"0"0,-42 0-7180,43 0 7180,-51 0-604,31-9 0,7-3 604,-25 6-1434,46-5 1,5 1 1433,-29 10-1528,22 0 0,3 0 1528,-6 0 111,-16 0 1,-2 0-112,-1 0 0,-14 0 0,-13 0 0</inkml:trace>
  <inkml:trace contextRef="#ctx0" brushRef="#br0" timeOffset="162476">17151 5053 24575,'13'0'0,"41"21"0,-43-16-4916,34 7 1,7-2 3425,-17-10 412,26 0 1,1 0 1077,-24 0-293,11 0 0,13 0 0,-12 0 293,-4 0-677,8 0 1,14 0 0,-13 0 676,-4 0 0,3-6 0,12-3 0,-11 2 0,2 2 0,-5-2 0,10-2 0,-10 4 0,7 5 0,5-5 0,-4-1 0,-25 3 91,16-3 0,-5 1-91,-36 5 265,29 0 0,-2 0-265,-29 0 526,29 0 0,1 0-526,-27 0 847,27 0 0,-1 0-847,-29 0 0,28 0 0,3 0 0,-17 0-161,22 0 1,1 0 160,-24 0-96,16 0 1,1 0 95,-8 0 399,7 0 1,-15 0-1,-22 0 1</inkml:trace>
  <inkml:trace contextRef="#ctx0" brushRef="#br0" timeOffset="164427">13813 6938 24575,'27'0'0,"12"0"0,-3 0 0,-23 0 0,29 0 0,18 0 0,-11 0 0,-14 0 0,23 0 0,17 0 0,-12 0-1169,-7 0 1169,-6 0 0,14 0 0,1 0 0,-12 0 0,-16 0 0,1 0 0,16 0 0,13 0 0,0 0 0,-13 0 0,-19 1 0,0-2 0,23-4 0,9-4 0,-15 2-6206,-14 1 6206,26-15-4341,1 21 4341,-49 0 0,34 0 0,-3 0 0,-39 0 395,24 0-395,-11 0 0,-15 0 0,15 0 0</inkml:trace>
  <inkml:trace contextRef="#ctx0" brushRef="#br0" timeOffset="166194">7886 7639 24575,'57'11'0,"-1"0"0,-13-6-570,7 6 1,8 0 569,11-10 0,-4-2-1135,-11 1 1135,-8 0 0,17 0 0,6 0 0,-5 0 0,-16 0-5667,14 0 5667,-13 0 0,10 1 0,-1-2 0,4-5 0,0-3 0,-14 2-373,-10 2 373,17 1 0,22 1 0,-2-2 0,-24-5 353,-24-11-353,23 17 0,16 7 0,-21-8 769,-31-16-769,34 17 0,0 8 0,-37-4 6583,43 0-6583,-51 0 152,7 0 0,-10 0 0,0 0 1</inkml:trace>
  <inkml:trace contextRef="#ctx0" brushRef="#br0" timeOffset="169407">21094 9960 24575,'14'0'0,"18"0"0,-5 0 0,32 0 0,-30 0 0,4 0 0,20 0 0,-18 0 0,30 0 0,5 0 0,-8 0 0,-16 0 0,7 0 0,-7 0-8503,13 0 8503,-26 0 0,4 0 0,23 0 0,-2 0 1040,-2 0-1040,-10 0 0,12 0 0,2 0 0,-11 0-466,-9 1 0,0-2 466,14-3 0,12-2 0,0-1 0,-10 3-2002,-6 1 1,-3 0 2001,1-3 0,3-2 0,1 1 0,-3 2 0,-1 2 0,-3 0 1623,-2 2 0,3-1-1623,3-4 0,10-3 0,-1-1 0,-7 3 0,0 5 0,1-1 0,1-6 0,9-4 0,-3 0 0,-13 5 0,2 2 0,2-2 0,16-5 0,-1 0 0,-20 4-3357,-15 4 3357,30-6 0,9 1-1115,-28 9 0,-4 2 1115,14-1 129,-3 0 1,10 0-1,-8 0-129,11 0-586,-7-3 1,9-2 0,-13 2 585,-7 0 0,7 0 0,12-2 0,-13 2 2077,-8 3-2077,6 0 0,12 0 0,-9 0 0,1 0 0,15 5 0,-1 1 0,-19-3-204,10 0 0,1 5 204,-1 13 126,1-18 0,-1-1-126,1 20-1014,11-10 1,-2-3 1013,-26-3 0,8 1 0,10 2 0,-13-4 2076,-16-5-2076,16 0 0,12 0 0,-5 0 0,-16 0 0,0 0 196,12 0 1,6 0 0,-5 0-197,-9 0 0,0 0 0,8 0 0,4 0 0,-6 0 0,15 0 0,-11 0 0,8 0 0,-10 0 0,3 0-93,-1 0 1,8 0-1,-12 0 93,-17 0 0,16 0 0,13 0 0,-10 0 3141,-8 0-3141,8 0 0,10 0 0,-8 0 0,1 0 0,-6 0 0,9 0 0,-11 0 0,-5 0 0,22 0 0,1 0 0,-15 0 0,9 0 0,3 0 0,-2 0-1603,0 0 0,1 0 1603,-1 0-174,2 0 0,-3 0 174,-20 0 1008,19 0 1,0 0-1009,-19 0 0,9 0 0,3 0 0,4 0 0,-16-1 0,0 2 0,16 21 0,6-20 0,-1 1 0,-16 19-883,8-20 0,12-6 1,-17 6 882,-24 8 899,43-8 0,5-1-899,-32 10 0,9-10 0,3-2 0,4 1 0,-16 10 0,0 1 0,16-5 2854,8 15-2854,-21-21 0,6 10 0,0 2 0,-6-7-1254,22 6 1,1-1 1253,-15-10 3842,13 0-3842,-20 0 0,-3 0 0,-1 0 0,20 0 0,3 0 0,-2 0 0,-10 0 0,0 0 0,5 0 0,-15-1 0,-2 2 0,-5 10 1536,25-8-1536,-6 8 0,-5-11-1988,17 0 1,1 0 1987,-10 0 0,-2 0 0,9 0 0,-9 0 4379,2 0-4379,3 0 0,12 0 0,-11 0 0,2 0 0,-2 0 0,12 0 0,-12 0 0,-4 0 0,18 0 0,-6 0 0,-39 0 0,23 10 0,3 1 0,-18-6 0,7 7 0,3-2 0,9-10 0,-15 0 0,-3 0 0,-3 0 0,15 0 0,-4 0 0,-28 0 0,36 0 0,-1 0 0,-37 0 0,54 0 0,-49 0 6706,8 0-6706,8 0 0,-27 0 0,38 0 0,-37 0 0,26 0 0,-8 0 0,-8 0 0,22 0 0,0 0 0,-25 0-3274,23 0 0,3 0 3274,-12 0-199,11 0 199,-14 0 0,8 0 0,-26 0 0,37 21 0,-16-15 0,32 15 0,-30-21 0,16 0 0,-4 0 0,-27 0 0,40-9 0,-1-3 0,-39 6 0,25-6 0,-3 3 0,-31 9 0,38 0 0,-37 0 0,15 0 0,-21 0 6686,11 0-6686,-8 0 0,7 0 0,-10 0 0</inkml:trace>
  <inkml:trace contextRef="#ctx0" brushRef="#br0" timeOffset="185094">16812 13030 24575,'0'27'0,"0"16"0,0-37 0,0 15 0,22-10 0,-17 13 0,17 14 0,-44-12 0,17 28 0,-17-46 0,19 29 0,6 1 0,-3-27 0,0 27 0,0-1 0,0-29 0,0 57 0,0-57 0,22 46 0,-17-49 0,17 17 0,-22-22 0,0 0 0</inkml:trace>
  <inkml:trace contextRef="#ctx0" brushRef="#br0" timeOffset="188048">16861 13030 24575,'13'22'0,"19"5"0,-5 10 0,0 9 0,5-8 0,-29-12 0,29 7 0,-26-31 0,15 31 0,1-28 0,-17 16 0,17-21 0,-22 22 0,21-17 0,-15 17 0,15-1 0,-21-15 0,11-28 0,-9 11 0,9-53 0,-11 48 0,22-30 0,-17 9 0,38-1 0,-34 3 0,-2 3 0,17 10 0,-6-12 0,-3 4 0,-10 24 0,38-26 0,-38 30 0,17-31 0,-22 28 0,0-17 0</inkml:trace>
  <inkml:trace contextRef="#ctx0" brushRef="#br0" timeOffset="188713">17006 13320 24575,'48'-26'0,"1"47"0,-22-10 0,-22 37 0,-10 1 0,-1-36 0,-30 41 0,-3-1 0,25-39 0,-21 10 0,-16 6 0,8-9 0,3-16-4916,-26-3 1,-2-4 3425,11-3 4308,-2-16-2818,5-12 0,46 25-1409,-19-29 0,1-1 1409,20 27-1517,4-27 0,4 1 1517,4 29 366,20-28 0,1-3-366,-19 17 0,25-23 0,20 12 3396,-39 28-3396,41-9 0,8 7 0,-14 28 0,-12-19 0,-2 1 2253,-3 30-2253,-32-31 2056,0 52-2056,0-43-2412,-9 34 0,-3 7 2412,6-18-1613,-30 1 0,-3 0 1613,26 11-587,-31-37 1,2-2 586,34 15 786,-46-22-786,49 0 3034,-17-22-3034,22 6 0,0-8 0,22-30 0,-17 43 2261,27-42-2261,-29 28-414,29 9 1,-27-5 0,17 21 0</inkml:trace>
  <inkml:trace contextRef="#ctx0" brushRef="#br0" timeOffset="189116">17732 13490 24575,'-6'16'0,"-10"-27"0,38 65 0,-12-9 0,-7-23 0,22 36 0,4 2 0,-18-30 0,11 13 0,9 11 0,-9-9 0,-14-7 0,29 19 0,1-4 0,-27-32 0,17 9 0,-2-6 0,-24-21 0,9-3 0,-11-3 0,22-29 0,-17 5 0,16 0 0,-21 6 0</inkml:trace>
  <inkml:trace contextRef="#ctx0" brushRef="#br0" timeOffset="189396">18167 13707 24575,'-31'16'0,"0"0"0,-6 14-5625,4 8 5625,31-17 1572,-31-10-1572,28-8 0,-26 22 0,-2 3 0,22-17-2410,-36 24 1,-3 5 2409,26-10-1923,-24 0 1,-4-1 1922,9-2 1352,-16 5-1352,46-40 0,5 16 0,61-40 0,-20 26 0,15-15 0,-26 21 0</inkml:trace>
  <inkml:trace contextRef="#ctx0" brushRef="#br0" timeOffset="190047">19086 13659 24575,'-35'0'0,"19"-22"0,-27 17 0,38-16 0,-38 21 0,5 0 0,9 0 0,-16 0 0,4 0 0,27 0-3392,-40 0 0,1 0 3392,39 0-454,-25 9 0,3 3 454,31-7 0,-21 22 0,9 0 0,33-19 0,-15 34 0,3 2 0,34-30-1412,-12 20 0,2 14 0,-4-12 1412,0-20-757,12 14 1,9 9-1,-8-11 757,-10-20 0,19 24 0,-3 0 0,-27-24 0,5 24 136,1-10-136,-17-17 0,-5 38 0,-5-16 0,-49 11 0,46-14 0,-27-5 0,-5-6 0,8-8 0,-28 17 0,15-22 0,29 0 0,-6 0 0,22-22 0,0 6 0,0-29 0,0 7 150,22-21-150,-17 29 0,21-8 0,2 1 0,-20 16 0,34-11 0,2-3 0,-31-3 0,41 11-1963,-11 6 1963,-32 21 1168,53-22-1168,-48 17 1906,9-17-1906,7 22 3803,-27 0-3803,38 0 0,-27 0 0,8 0 0,-13 0 0</inkml:trace>
  <inkml:trace contextRef="#ctx0" brushRef="#br0" timeOffset="190540">19473 13562 24575,'-21'49'0,"15"-23"0,-15-4 0,21 10 0,-22-2 0,20 14 0,-1 3 0,-29 9 0,18 1 0,4-1 0,-6 1 0,-7-22 0,2-1 0,16 12 0,-16-30 0,21 49 0,0-55 0,0 44 0,21-51 0,-16 8 0,17-11 0,-22 0 0,22 0 0,-6 0 0,8 0 0,8-11 0,-27 8 0,38-29 0,-26 27 0,7-38 0,-13 37 0,-11-15 0,0-1 0,0 17 0,0-27 0,-11 29 0,8-29 0,-29 26 0,5-15 0,-11 21 0,14 0 0,13 0 0,-10 21 0,16-15 0,-17 15 0</inkml:trace>
  <inkml:trace contextRef="#ctx0" brushRef="#br0" timeOffset="193349">20344 13901 24575,'0'27'0,"0"15"0,0-36 0,-21 48 0,15-46 0,-15 45 0,21-47 0,0 47 0,0-2 0,0 3 0,0-8 0,-22-35 0,17-11 0,-17 0 0,22 0 0</inkml:trace>
  <inkml:trace contextRef="#ctx0" brushRef="#br0" timeOffset="193908">20514 14118 24575,'10'35'0,"-7"3"0,8 10 0,-11 11 0,-11-8 0,8-13 0,-7-17 0,10-21 0,0 0 0,10-43 0,-7 33 0,29-44 0,-26 30 0,37-14 0,-38 11 0,16 6 0,-21 21 0,0 0 0,11 21 0,-8 6 0,8 11 0,-11-14 0,0 30 0,0-33 0,0 25 0,0-46 0,0-3 0,0-8 0</inkml:trace>
  <inkml:trace contextRef="#ctx0" brushRef="#br0" timeOffset="194368">21215 14287 8191,'0'-26'0,"-21"4"5063,-6 1-5063,-11 15 2818,14-15-2818,13 42 1719,-10-15-1719,15 37 0,-15-38 0,21 27 6784,21-8-6784,-15 14 0,26-11 0,-29-6 0,7-21 0,-10 11 0,22-8 0,-17 29 0,17-27 0,-44 38 0,17-37 0,-17 15 0,12-21 0,7 0 0,-29 0 0,5-21 0,0 15 0,5-15 0,22 21 0</inkml:trace>
  <inkml:trace contextRef="#ctx0" brushRef="#br0" timeOffset="194568">21239 14312 24575,'0'26'0,"43"17"0,-32-37 0,32 26 0,-11-29-8503,30 7 8503,-16-10-1409,-4 3 0,-9-6 1409,-28-7 0,38 7 0,-37-29 0,15 26 0,-21-15 0</inkml:trace>
  <inkml:trace contextRef="#ctx0" brushRef="#br0" timeOffset="194985">21505 14191 14901,'-27'0'0,"6"0"4070,21 0-4070,0 21 1673,-22 6-1673,19 13 0,1 1-4876,-19-6 4876,21 18-2514,0 1 2514,0-41 0,0 31 0,0-2 0,0-34 0,0 25 0,0-33 4537,21-11-4537,-16 8 0,17-7 0,-1-33 0,-15 32 0,10-22 0,0 1 0,-13 27-966,29-27 966,-27 8 0,17 7 0,-1-4 0,-15 42 0,15-15 0,-21 15 0</inkml:trace>
  <inkml:trace contextRef="#ctx0" brushRef="#br0" timeOffset="195788">21796 14408 24575,'0'14'0,"-22"18"0,17-27 0,-17 17 0,1 21 0,15-32 0,-6 27 0,3-1 0,9-29 0,0 46 0,0-38 0,0-3 0,43-26 0,-32-3-3392,17-7 0,-3 3 3392,-22 14 0,29-26 0,-26 29 0,15 3 0,-21 3 0,0 29 0,0-26 0,0 37 0,0-27 6784,0 8-6784,0 8 0,22-27 0,-17 17 0,17-22 0,-22 0 0</inkml:trace>
  <inkml:trace contextRef="#ctx0" brushRef="#br0" timeOffset="196089">22207 14892 15020,'0'27'0,"0"-6"0,0-21 0</inkml:trace>
  <inkml:trace contextRef="#ctx0" brushRef="#br0" timeOffset="197253">17006 14989 24575,'27'0'0,"37"0"0,-53 0 0,37 4 0,1 2 0,-36-3-4252,38 3 1,6-1 4251,-22-5-2600,24 0 2600,-38 0-2489,33 21 2489,-40-15-18,50 15 18,-61-21 0,7 0 0,-10 0 0</inkml:trace>
  <inkml:trace contextRef="#ctx0" brushRef="#br0" timeOffset="197621">17151 15303 24575,'35'27'0,"13"-6"0,3-21 0,-10-2 0,-1 4 0,3 20 0,2-20 0,-1 1 0,-12 18 0,35-21 0,-51 0 0,6 0 0,-22 0 0,0 0 0</inkml:trace>
  <inkml:trace contextRef="#ctx0" brushRef="#br0" timeOffset="201258">18385 14989 24575,'27'0'0,"5"0"0,-29 0 0,7 0 0,-10 0 0,22 32 0,5-24-3392,-3 29 0,0 1 3392,3-27 0,-6 32-2179,12 10 2179,-25-39-1908,21 37 1,6 5 1907,-5-21-1276,10 10 1,1 2 1275,-9 4 0,8-15 0,-5-3 0,-27-3 0,29 10 0,1-5 0,-27-24-528,18 18 1,-4-4 527,-22-23 2029,29 31-2029,-5-28 0,0 16 3034,5 1-3034,-8 5 4537,-8 0-4537,6-6 6784,-22-21-6784,0-21 0,0 15 0,0-37 0,0 38 0,21-17 0,-16 22 0,49 0 0,-24 0-3392,5-10 0,0-1 3392,-6 6-2269,11-7 1,-4 2 2268,-26 10 0,33-11 0,-43 9 0,0-9 0,0 11 0</inkml:trace>
  <inkml:trace contextRef="#ctx0" brushRef="#br0" timeOffset="201860">19086 15182 24575,'27'-14'0,"16"4"0,-27 10 0,8 0 0,-13 0 0,-11 0 0,0 0 0</inkml:trace>
  <inkml:trace contextRef="#ctx0" brushRef="#br0" timeOffset="202610">19062 15182 24575,'-27'27'0,"-16"16"0,38-38 0,-17 49 0,1-46-9831,15 46 8341,-15-49 4308,21 38-2818,-32-27-1409,17 17 0,0 1 1409,-22-12-692,14 17 1,2-3 691,5-28 0,-6 19 0,-1 0 0,7-22-2073,-6 38 2073,22-27 0,-21 8 0,15-13 1014,-26 11-1014,29 4 3327,-29 23-3327,27-22 3652,-17-6-3652,1-21 0,15 0 6784,-37 0-6784,6 11 0,-14-8 0,14 2 0,4 0 0,3-5-3392,-8 0 0,1 0 3392,15 0-2411,-45 0 2411,51 0 0,-27-10 0,38 7 0,-17-8 0,22 11 0,0 0 0</inkml:trace>
  <inkml:trace contextRef="#ctx0" brushRef="#br0" timeOffset="204325">21215 15472 24575,'0'0'0</inkml:trace>
  <inkml:trace contextRef="#ctx0" brushRef="#br0" timeOffset="209540">21457 15569 24319,'0'59'0,"0"-8"-4916,0-4 1,0-3 3624,0-9 1089,0 11 1,0-6 201,0-32 1038,0 28 0,0 3-1038,0-17 8,0 23 1,0-34 0,0-11-1</inkml:trace>
  <inkml:trace contextRef="#ctx0" brushRef="#br0" timeOffset="210148">21530 15617 24575,'0'14'0,"21"39"0,-16-42 0,17 24 0,-1 5 0,-15-10-4252,15-1 1,1 1 4251,-17-3 1719,27 5-1719,-7-8 0,12-8 0,-10 6 0,5-22 0,-7 0 0,12-33 6784,-10 25-6784,-2-29 0,-7-1 0,-13 27-3392,19-27 0,6 1 3392,0 29-1481,-6-29 1,0-1 1480,0 27-326,9-42 326,-7 50 0,1 3 0,-5 24 0,-1 24 0,-15-18 0,10 18 0,0 1 0,-13-23-1724,3 35 0,-2-1 1724,-4-35 0,10 25 0,2-4 0,-7-35 1920,17 53-1920,-22-80 278,0 11-278,0-22 0,0 6 0,0 21 0</inkml:trace>
  <inkml:trace contextRef="#ctx0" brushRef="#br0" timeOffset="210442">22691 15641 24575,'27'27'0,"16"-5"0,-38-22 0,49 0 0,-46 0 0,46 0 0,-28 0 0,12 0 0,-14 0 0,-13 0 0</inkml:trace>
  <inkml:trace contextRef="#ctx0" brushRef="#br0" timeOffset="210648">22836 15738 24575,'0'62'0,"0"-25"0,0 6 0,0-27 0,0 9 0,-22 28 0,17-31 0,-17 23 0,22-34 0,0-11 0,0 0 0</inkml:trace>
  <inkml:trace contextRef="#ctx0" brushRef="#br0" timeOffset="210831">22666 16101 24575,'14'0'0,"40"0"0,-44 0-4916,29 9 1,-2 3 3425,-29-7 2899,26-3 0,7-4-1409,2-3 0,8-16-381,-19 21 0,-32 0 1,0 0-1</inkml:trace>
  <inkml:trace contextRef="#ctx0" brushRef="#br0" timeOffset="211116">23199 15810 24575,'0'60'0,"0"-23"0,0-2 0,0 8 0,0 9 0,0-7 0,0-32 0,0 41 0,0-22 0,0-24 0,-22 46 0,17-49 0,-17 17 0,22-22 0,0 0 0,0 0 0</inkml:trace>
  <inkml:trace contextRef="#ctx0" brushRef="#br0" timeOffset="211465">23150 15762 24575,'27'0'0,"-5"0"0,-1 0 0,-15 0 0,37 0 0,-38 0 0,27 0 0,-29 0 0,29 22 0,-27-17 0,17 59 0,-22-53 0,0 27 0,0-1 0,0-29-8503,-21 46 8503,15-48 57,-26 26-57,8-30 0,-14 9 0,-21-11 0,29 0 0,-2 0 0,32 0 0,0 0 0,0 0 0</inkml:trace>
  <inkml:trace contextRef="#ctx0" brushRef="#br0" timeOffset="211732">23537 15980 24575,'59'0'0,"-7"0"0,-4 0 0,-24 0 0,30 21 0,-43-15 0,32 15 0,-22-21 0,-16 0 0,17 0 0</inkml:trace>
  <inkml:trace contextRef="#ctx0" brushRef="#br0" timeOffset="211966">23537 16221 24575,'27'0'0,"5"0"0,-7 0 0,-9 0 0,27 0 0,-38 0 0,49 0 0,-46 0 0,24 0 0,-32 0 0</inkml:trace>
  <inkml:trace contextRef="#ctx0" brushRef="#br0" timeOffset="212475">24457 15810 24575,'0'65'0,"0"2"0,0-29 0,-9 1 0,-4 2 0,0-7 0,-1-1 0,2 10 0,-3-2 0,-8-10 0,3-3 0,15 9 0,-17 9 0,22-8 0,0-11 0,0-6 0,0-21 0</inkml:trace>
  <inkml:trace contextRef="#ctx0" brushRef="#br0" timeOffset="212767">24698 16270 24575,'27'37'0,"-5"-12"0,-11-15 0,-9 12 0,9-17 0,-11 17 0,0-22 0,0 0 0,0 0 0</inkml:trace>
  <inkml:trace contextRef="#ctx0" brushRef="#br0" timeOffset="213257">25110 16028 24575,'0'56'0,"0"-34"0,0 15 0,0 1 0,0-8 0,0 7 0,0-15 0,0-1 0,21-15 0,-15 15 0,26-10 0,-8 13 0,-8 14 0,6-11 0,-22 16 0,0-38 0,0 16 0,0-10 0,-22-8 0,6 8 0,-30-11 0,30 0 0,-38 0 0,46 0 0,-24 0 0,32 0 0</inkml:trace>
  <inkml:trace contextRef="#ctx0" brushRef="#br0" timeOffset="213492">25182 16101 24575,'27'0'0,"38"21"0,-55-16 0,44 17 0,-51-22 0,51 0 0,-33-22 0,25 17 0,-35-16 0</inkml:trace>
  <inkml:trace contextRef="#ctx0" brushRef="#br0" timeOffset="213784">25618 16052 24575,'35'54'0,"-14"-5"0,6-1-4916,9-24 1,1-3 4170,-15 10 0,-1 0 2154,13-3 0,-4-2-1409,-14 1 0,8 21 0,-13-21 0,-11-6 0</inkml:trace>
  <inkml:trace contextRef="#ctx0" brushRef="#br0" timeOffset="214112">25981 16149 24575,'-27'27'0,"-6"5"0,31-29-4916,-23 22 1,-4 3 3425,18-17 412,-27 18 1,1-4 1077,29-22 1376,-46 29-1376,49-5 0,-49 0 0,46-6 0,-46 1 0,49-17 0,-17 16 0,22-21 0</inkml:trace>
  <inkml:trace contextRef="#ctx0" brushRef="#br0" timeOffset="-212777.73">19377 12160 24575,'21'27'0,"38"-6"0,-2-21 0,-11 0 0,8 0 0,-9 0-764,-2 0 764,-1 2 0,13 1 0,5 1 0,-2-2-1602,-1-1 1,0-1 0,0 1 0,-2 0 1601,3 2 0,-1 1 0,5 0 0,1-3 0,10-1 0,1-1 0,-5 1 0,-15 0-653,-9 0 1,-1 0 652,11 0 0,13 0 0,6 0 0,-4 0 0,-12 0 0,2 0 0,-2 0 0,-5 0 0,9 0 0,2 0 0,-4 0 0,-14 0 0,-10 0 0,-2 0 0,29-3 0,11-2 0,-12 2 0,3 0 0,-8-6 0,10-4 0,-14 3 0,-10 5 0,15-3 0,14-1 0,-19 4 0,-29 5 0,23 5 0,14 4 0,-18-1 347,-30-3-347,36 12 0,-1-2 0,-37-12 6119,32 8-6119,-43-11 2008,0 21-2008,-22-16 0,17 17 0,-29-19 0,-8-6 0,7 3 0,-11 0 0,-13 0 0,9 0-1328,-7 0 1328,-1 0 0,-20 0 0,1 0 0,19 0 0,4 0 0,0 0 0,-20 0 0,-8 0 0,9 0 0,23 0-6344,9 0 6344,-10 0 0,-14 0 0,-2 0 0,2 0 0,0 0 0,7 0-619,16 0 1,-4 0 618,-3 0 0,-12 0 0,-7 0 0,0 0 0,9 0 0,14 0 0,-17 0 0,8 0 0,-19 0 0,-7 0 0,7 0 0,20 0 0,-1 0 0,-4 0 0,-19 0 0,-1 0 0,20 0 0,1 0 0,7 0 0,-9 0 0,13 0 0,11 0 401,-9 2 0,2-4-401,12-20 6129,-8 17-6129,17-16 1978,42 21-1978,17-5 0,5-1 0,-7 4 0,1 1-1589,15-4 1,0-1 1588,-17 6 0,0 0 0,11 0 0,6 0 0,-2 0 0,6 0 0,4 0 0,0 0 0,10 0 0,0 0 0,-10 0-1531,-2 0 0,3 0 1531,-11 0 0,11 0 0,5 0 0,1 0 0,-4 0 0,-7 0 0,4 1 0,-7-1 0,8-1 0,-1-1 0,8-1 0,5-2 0,0 1 0,-6 0 0,-10 1 0,-5 1 0,-7 1 0,3-1 0,12-3 0,7-2 0,-3 1 0,-13 2 0,14 4 0,-3 0 0,-1 0 0,-10 0 0,-13 0 0,-17 0 0,-21 0 0,0 0 0,0 0 0</inkml:trace>
  <inkml:trace contextRef="#ctx0" brushRef="#br0" timeOffset="-198272.73">5274 16898 24575,'0'35'0,"0"24"0,0-26 0,0 7 0,0-5 0,0-27 0,-22 46 0,17-49 0,-17 27 0,22-8 0,0-8 0,0 27 0,0-37 0,0 15 0,0-21 0</inkml:trace>
  <inkml:trace contextRef="#ctx0" brushRef="#br0" timeOffset="-197980.73">5685 17188 24575,'27'11'0,"-6"-8"0,-10 29 0,-8-5 0,29 21 0,-27-10 0,38-14 0,-37-13 0,15-11 0,-21 0 0,0 0 0,0 0 0</inkml:trace>
  <inkml:trace contextRef="#ctx0" brushRef="#br0" timeOffset="-197478.73">6193 16923 8191,'13'21'0,"-2"-16"498,-11 38-498,0-37 1979,-11 47-1979,9-44 2159,-9 44-2159,11-47 4326,0 37-4326,0-38 5380,11 27-5380,13-8 0,-8-8-2371,17 8 0,-2-5 2371,-20-13-1045,18 15 0,-4 1 1045,-22-17 0,29 17 0,-27-12 0,17-7 0,-44 29 0,17-26 0,-17 37 0,-10-38 0,24 17 0,-46-12 0,49-7 5749,-38 8-5749,37-11 0,-47-11 0,45 8 0,-46-7 0,49-12 0,-39 17 0,39-38 0,-16 27 0,21-9 0,0 15 0</inkml:trace>
  <inkml:trace contextRef="#ctx0" brushRef="#br0" timeOffset="-197272.73">6217 17068 24575,'46'0'0,"-1"0"0,23 0 0,-58 0 0,12 0 0,-17 0 0,38 0 0,-27 0 0,8 0 0,-13 0 0</inkml:trace>
  <inkml:trace contextRef="#ctx0" brushRef="#br0" timeOffset="-196979.73">6798 16923 24557,'21'26'0,"6"17"0,0-37-4916,12 20 1,-3 1 3439,-23-18 2358,17 13 1,10 11 0,-2-3-883,-3-1 0,-3-1 871,2 4 1,-1 0-872,10 5 0,-10-9 3,-28-23-3,38 27 0,-38-29 1678,17 8 0,-22-11 0,0 0 0</inkml:trace>
  <inkml:trace contextRef="#ctx0" brushRef="#br0" timeOffset="-196660.73">7354 17092 24575,'-27'27'0,"-2"-4"0,4-3 0,17-15 0,-26 21 0,-7 2 0,9-20-4252,-19 29 1,0 1 4251,16-27-1409,-22 17 0,6-3 1409,38-22 0,-28 13 0,-4 0 0,15-10 0,-8 15 0,17-21 0,21 0 0</inkml:trace>
  <inkml:trace contextRef="#ctx0" brushRef="#br0" timeOffset="-194928.73">8394 16729 24575,'-27'38'0,"-7"-5"0,4 1-7138,19-2 7138,-32 14-2171,24-1 1,6-4 2170,5-22 0,-17 31 0,-10 19 0,9-17 1926,12-27-1926,-18 27 0,-11 17 0,11-18 0,18-33 0,-15 27 0,-10 16 0,10-16-3620,19-26 3620,-9 16 0,-5 5-627,-5-5 1,4-6 626,12-13 0,-12 23 0,-5 13 0,9-14 0,16-22-901,-12 34 0,2-3 901,12-39 1053,-13 26 0,0 7-1053,10 2 0,-5-6 0,1-1 0,10 2 3149,0-17-3149,21-64 0,-15 32 0,15-32 0,-21 43 0</inkml:trace>
  <inkml:trace contextRef="#ctx0" brushRef="#br0" timeOffset="-194226.73">9168 16898 24575,'-27'14'0,"-5"18"0,29-27 0,-22 27 0,-3 1-8503,17-22 8503,-9 13 0,-3 5-2244,-9 17 2244,2-25-1612,0 26 0,1 3 1612,2-15-1078,13 11 0,7-1 1078,7-15 2156,0 34-2156,0-34 0,0 8 0,21 5 0,-16-38 0,38 38 0,-37-38 2650,48 28-2650,-25-31 0,9 9 0,5-11 0,-27 0 0,30 21 0,-30-15 0,5 15 0</inkml:trace>
  <inkml:trace contextRef="#ctx0" brushRef="#br0" timeOffset="-184839.73">24868 15472 24575,'13'0'0,"41"0"0,-43 0 0,53 0 0,-5 22 0,-13-17 0,1 8 0,10 4 0,-8-4-1297,8-8 1297,-7 0 0,16 2 0,-1-1 0,-15-2-6143,4-4 6143,-13-1 0,7 0 0,2 3 0,10 4 0,2 2 0,-9-1-2160,-15-4 1,-1 0 2159,20 3 0,8 2 0,2-1-963,2-2 0,0-2 0,-11 0 963,6 0-290,-19-2 1,15 1 0,7 0 0,1 1-1,-7-2 1,-15 0 289,-7-1 0,-3 0 496,21 0 1,9 0 0,-1 0-497,-5 0 0,-1 0 0,-3 0 0,4 1 0,4-2 0,-11 0 0,10-1 0,2-1 0,-2 0 0,-9 2 0,11-1 0,-1 1 0,-4-2 0,8 0 0,-3 0 0,-16 1 0,-1 2 0,15 2 0,3-4 0,-18-8 0,-4-1 0,20 5 0,-19-5 0,2 1 103,3 8 1,-4 4-104,-5-2-515,4 5 0,10 4 0,-10-2 515,-7-1 168,6 1 0,11 2 0,-15-4-168,-21-5 411,47 0 1,-3 0-412,-49 0-100,35 5 1,-2 1 99,-36-3 1331,27 3 1,-1-2-1332,-29-4 0,25 0 2706,-33 0-2706,0 0 0,-33 0 0,25 0 0,-34 0 0,-2 0 0,31 0 0,-48 0 0,-7 0 0,28 0 0,-8 0 0,-11 0 0,10 0 2652,-2 0-2652,-3 0 0,-12 0 0,11 0 5539,-2 0-5539,8 0 0,-14 0 0,-2 0 0,11 0-979,12 0 0,-2 0 979,-7 0 0,-14 0 0,-5 0 0,4 0 0,9 0-1082,-7 0 0,-1 0 1082,15 0 0,-9 0 0,-5 0 0,1 0 0,3 0 0,9 0 0,-18 0 0,1 0 0,12 3 0,-10 2 0,-3 0 0,4 0 0,10-1 0,-7-2 0,3 1 0,2 2 0,-7 2 0,1-1 0,10-2 0,10-4 0,0 0 0,-21 0 0,-9 0 0,11 0 0,27 0 0,0 0 0,-12-4 0,-12-2 0,1-1 0,13 2 0,-12 0 0,-5-5 0,-14-3 0,18 4 0,23 6 0,-17-1 0,-15 0 0,14 1 0,13 3-2343,-16 0 0,-1 0 2343,6 0-78,15-10 1,2-1 77,4 5 0,-9-6 0,3 3 0,25 9 0,-27 0 0,1 0 0,29 0 0,-57 0 0,57 0 0,-45 0 0,26 0 1150,0 0-1150,5 21-16,22-15 0,0 15 0,0-21 0</inkml:trace>
  <inkml:trace contextRef="#ctx0" brushRef="#br0" timeOffset="-176628.73">19667 6140 24575,'64'0'0,"-6"0"0,-5 0 0,-27 0 0,34 0 0,-1 0 0,-35 0 0,36 10 0,1 2 0,-34-7 0,39 7 0,-3-2 0,-47-10 0,23 0 0,16 0 0,-9 0 0,-6 0 0,7 0 0,11 0 0,-7 0 0,11 0 0,6 0 0,-2 0 0,-20 0 0,16 0 0,-3 0 0,-32 0 0,24 0 0,-6 0-1482,-37 0 1482,25 0 0,-1 0 0,-3 0 0,11 10 0,1 1 0,2-5 0,9 5 0,-4-1 0,-24-10 0,36 0 0,-2 0 0,-42 0 0,34-9 0,-3-3 0,-39 6 0,46-15 0,-38 21 0,8 0 0,8 0 0,-5 0 0,32 0 0,-29 0-3147,10 0 1,-5 0 3146,-24 0-952,43 0 952,-30 0 732,-8 0-732,27 0 0,-16 0 0,0 0 0,26 0 0,-23 0-2068,15-10 0,1-2 2068,-11 7 0,32-7 0,-5 2 0,-43 10-1157,47 0 1,-3 0 1156,-49 0-258,23-9 0,1-3 258,-22 7 0,30-17 0,-30 22 0,27 0 0,-27 0 0,30 0 0,-30 0 2733,48 0-2733,-42 0 1022,24 0 0,-36 0 0,-10 0 1</inkml:trace>
  <inkml:trace contextRef="#ctx0" brushRef="#br0" timeOffset="-172188.73">10087 16898 24575,'-26'35'0,"-17"3"0,37 10 0,-21-17 0,0-3 0,19 2 0,-24 25 0,0-3-6784,24-33 6784,-6 17 0,-4 3-2269,-3-10 1,-1-4 2268,-11 10-1517,5 22 0,-3-1 1517,-15-21-1015,27 21 1,1-5 1014,-9-37 0,13 26 0,6 6 0,8-17 426,0 30-426,0-10 2240,22-12-2240,-17 9 3349,38-9-3349,-27 12 0,17-34 0,2-3 0,-14 9 0,26-15 0,3-12 0,-15-15-41,11 18 1,-1 0 40,-15-18-1662,9 9 1,-3 2 1661,-25 5 0,18-16 0,-4-1 0,-23 17 3323,9-28-3323,-22 31 3666,9-9-3666,-9 11 6784,11 0-6784,-22-22 0,17 17 0,-38-16 0,38 21 0,-49-22 0,46 17 0,-29-7 0,-2 2 0,29 10 0,-26-10 0,-4-1 0,11 5 0,-30-15 0,32 21 0,-27 0 0,46 0 0,-24 0 0,53-11 0,-15 8 0,15-7 0</inkml:trace>
  <inkml:trace contextRef="#ctx0" brushRef="#br0" timeOffset="-170688.73">11128 17140 8191,'0'27'0,"-22"5"5063,17-8-5063,-17 5 0,1 1 2818,15 3-2818,-20 18 0,-1-6 1719,19-31-1719,-20 30 0,2-2 1225,20-34-1225,-15 24-4943,10 11 4943,-13-32 0,8 32-1653,-7-14 1,3-4 1652,14-12 0,-15 26 0,-1 8 0,17 4 2486,-27-8-2486,32-2 0,-3-7 4537,-29-26-4537,27 46 0,-17-49 6784,0 38-6784,6-27 0,-8 9 0,13 7 0,11-27 0,-21 17 0,16-22 0,-17 0 0</inkml:trace>
  <inkml:trace contextRef="#ctx0" brushRef="#br0" timeOffset="-165319.74">19425 7543 24575,'38'21'0,"6"-18"0,0-1-8064,-6 20 8064,29-22-1919,-12 10 1,-2 1 1918,-8-5 0,0-1 0,13 1 0,1 1 0,-11-4 809,-13-2 1,0-2-810,14 1 0,12 0 0,0 0 0,-12 0 0,-14 0 0,0 0 0,28 0 0,11 0 0,-12 0-3378,3 0 3378,-21-10 0,3-1 0,12 10 0,-11-4 1920,-26-16-1920,31 15 0,22 9 0,-20 0 4330,-31-3-4330,20 0 0,15 0 0,-12 0-2298,-12 0 2298,24 0 0,-18 0 0,-6 0 0,-22 0 0,41 0-2689,0 0 2689,-41 0-1339,41 9 0,0 3 1339,-41-6 726,21 5 1,7-1-727,18-10 3397,-24 0-3397,22 0 0,-6 0 0,-38 0-548,41 0 0,0 0 548,-41 0 0,44 0 0,5 0 0,-36 0-1517,29 0 0,1 0 1517,-24 0-1015,13 10 1,-1 2 1014,-23-7 0,29 7 0,-3-2 0,-34-10 69,41 0 1,0 0-70,-41 0 0,51 0 0,1 0 0,-46 0 0,47 0 0,-3 0 0,-49 0 0,49 0 0,3 0 0,-48 0-14,48 4 1,-3 2 13,-49-3 338,40 3 1,-1-1-339,-39-5 0,44 9 0,2 3 0,-44-6 0,49 6 0,-1-3 0,-48-9 0,26-5 0,14-4 0,-14 2 0,-23 1-44,24-1 1,16-2 0,-11 4 43,-7 5-220,7 0 1,11 0-1,-10 0 220,-9 0 0,8 0 0,11 0 0,-16 0 0,-24 0 0,29 0 0,17 0 0,-16 0 0,-28 0 0,26 0 0,16 0 0,-12 0 0,-10 0 0,7 0 0,11 0 0,-10 0 0,-9 0 0,5 5 0,10 4 0,-15-2 0,-24-1 0,23 1 0,16 2 0,-9-4 0,-6-5 1014,-2 0 1,4 0-1015,9 0 0,-5 0 3034,-5 0-3034,3 0 0,10 0 0,-7 0 4537,12 0-4537,-12 0 0,7 0 0,-10 0 6784,-4 0-6784,9 0 0,10 0 0,-16 0-6784,-24 0 6784,15 0 0,7 0-2269,0 0 1,-7 0 2268,-15 0 0,41 10 0,9 2 0,-2-7 0,-35 6 0,3 0 0,34-9 0,-9-4 4537,-41 2-4537,41 0 0,9 0 0,-2 0 0,1 0-2269,-10 0 1,-9 0 2268,-35 0-1517,22 0 0,3 0 1517,-12 0-489,10 0 489,-12 0 2791,7 0-2791,-27 0 4174,17 0-4174,-1 0 6242,-15 0-6242,37 0 1637,-27 0-1637,8 0 0,-13 0 0,-11 0 0</inkml:trace>
  <inkml:trace contextRef="#ctx0" brushRef="#br0" timeOffset="-162250.74">11539 17358 24575,'21'-27'0,"-5"5"0,30 1 0,-8 15 0,10-15 0,-21-1 0,5 17 0,-29-16 0,8 21 0,-11 21 0,21 6 0,-15 0 0,15 2 0,1-4 0,-17-17 0,17 45 0,-22-47 0,0 37 0,0-6 0,0-7 0,-22 24 0,17-28 0,-17 1 0,22-5 0,22-22 0,-6-22 0,8 17 0,4-17 0,-2 1 0,-16 16 0,29-17 0,-2 1 0,-29 15 0,24-26 0,-10 8-2732,4 8 2732,1-6 0,-5 1 0,-11 5 0,-9-9 0,9-7 0,-11 5 0,0 0 2732,0 6-2732,0-1 0,0 17 0,0-16 0,0 21 0,0-11 0,0 8 0,0-8 0,-11-10 0,9 16 0,-9-17 0,11 22 0,0 0 0,0 22 0,0-17 0,0 49 0,0-46 0,0 27 0,0 5 0,0-19 0,5 24 0,1-1 0,-4-22 0,4 17 0,-1-3 0,-5-28 0,0 29 0,0 1 0,0-27 0,-11 43 0,9-30 0,-9 13 0,11-10 0,0 5 0,0-29 0,0 51 0,-22-11 0,17 8-3392,-6-13 0,0-1 3392,11-5-1055,-21 27 1055,16-34 0,-17 28 0,11-31 0,9 23 0,-9-12 0,-11-6 0,17-1 6262,-38-4-6262,38-22 1577,-38 21-1577,37-15 0,-15 15 0,10-10 0,8-8 0,-29 7 0,27-10 0,-38 0 0,27 0 0,-30-10 0,30 7 0,-6-8 0,1 11 0,-6-21 0,-11 15 0,14-15 0,13-1 0,-10 17 0,-6-38 0,0 38 0,5-17 0,22 22 0</inkml:trace>
  <inkml:trace contextRef="#ctx0" brushRef="#br0" timeOffset="-161289.74">17804 16342 24575,'38'0'0,"8"0"0,13 0 0,5 22-4916,-21-20 1,-3 1 3425,1 19 1490,8-20 0,-1-4 2751,-22 2-2751,33 0 0,3 0 0,-16 0 0,5 0 0,0 0 0,-8 0 0,3 0 1729,-35 0-1729,-22 0 0,-13 0 0,-35 0 0,16 0 0,-3 10 0,3 1 0,11-5 0,-12 3 0,-1 3 6755,2 10-6755,3-20 0,-1 1 0,-10 18 0,3-21 0,24 0 0,-9 0 86,50 0-86,-34 0 0,50 0 0,-9 0 0,-8 0 0,27 0 0,-38 0 0,17 0 0,-22 0 0</inkml:trace>
  <inkml:trace contextRef="#ctx0" brushRef="#br0" timeOffset="-159930.74">12748 17213 24575,'11'26'0,"-8"17"0,29-5 0,-29-4 0,-1 5-4252,20 10 1,-1-2 4251,-15 10 859,7-14 1,-5 0-860,-29 8-4537,-6 2 4537,0-7-1407,-1-17 1,2-4 1406,18-14 435,-19 27 0,0-1-435,22-29 0,-19 27 0,-6 5 0,1-8 3574,-9 17-3574,-5-28 4782,38-21-4782,5 0 0,5 0 0,17 0 0</inkml:trace>
  <inkml:trace contextRef="#ctx0" brushRef="#br0" timeOffset="-159105.74">13861 17599 24575,'0'0'0</inkml:trace>
  <inkml:trace contextRef="#ctx0" brushRef="#br0" timeOffset="-157078.74">13789 17503 24575,'13'0'0,"41"0"0,-43 0-4916,46 0 1,4 0 3425,-42 0 771,26 0 1,19 0 0,-12 0 718,-9 0-293,8 0 0,12 0 0,-10 0 293,-2 0-6,-3 0 1,3 0 5,-4 0 0,-3 0 0,18 0 0,-11 0 0,7 0 0,-11 0 3029,-7 0-3029,19 0 0,-10 0 0,-41 0 1132,46 0 0,-49 0 0,17 0 0</inkml:trace>
  <inkml:trace contextRef="#ctx0" brushRef="#br0" timeOffset="-156711.74">14272 18059 24575,'27'0'0,"27"0"0,-46 0-4916,41 0 1,10 0 3425,-19 0 1490,7 0 0,11 0 0,-7 0 2818,11 0-2818,-16 0 0,7 0 0,-7 0 0,13 0 0,5 0 0,-4 0 1719,-26 0-1719,18 0 0,-7 0 0,-34 0 0,32 0 0</inkml:trace>
  <inkml:trace contextRef="#ctx0" brushRef="#br0" timeOffset="-155277.74">16474 17358 24575,'27'13'0,"2"14"0,-5 0 0,-16-16 0,28 37 0,4 0 0,-19-34 0,13 23 0,8 16 0,-8-14 0,-7-21 0,11 19 0,9 13 0,-13-8 0,-21-7 0,28 12 0,4-2-6784,-15-16 6784,7 25 0,6-27 0,-27 32 0,8-30 0,9 4 0,-28-33 0,17 0 0</inkml:trace>
  <inkml:trace contextRef="#ctx0" brushRef="#br0" timeOffset="-154893.74">17224 17599 24575,'-27'0'0,"5"0"0,11 22 0,-13-17 0,-13 28 0,-12-9 0,4 0 0,-1 0 0,-13 6-2835,13-7 1,-7 5 0,7-4 2834,15-8 0,0 0 0,-19 2 0,-8 2 0,10 1 1234,-3 25-1234,2-26 0,-10-1 0,14 1 0,15 12 0,-6-8 0,-3-5 0,-4-8 0,32-8 0,-32 7 1636,65-10 0,-17 0 0,16 0 0</inkml:trace>
  <inkml:trace contextRef="#ctx0" brushRef="#br0" timeOffset="-153725.74">18917 17213 24575,'-13'48'0,"-4"-7"0,1-1 0,11-6 0,-13 8 0,-8 8 0,5-13-8503,11-18 8503,-11 26 0,-1 7-1409,6-15 0,-1-4 1409,-12 4-1012,7 8 1,-3 10 0,2-15 1011,-7-21-677,12 22 1,0 14 0,1-11 676,-10-18 0,7 29 0,2 1 0,-6-24 0,6 13 0,4-2 0,8-21 1014,-15 15 1,-1 1-1015,17-8 0,-17 7 3034,22 6-3034,-10-37 0,7 15 0,-8-21 0</inkml:trace>
  <inkml:trace contextRef="#ctx0" brushRef="#br0" timeOffset="-152105.74">16014 18542 24575,'54'-13'0,"-5"6"0,-1 3 0,-13 4 0,21 0 0,0 0 0,-21 0 0,19-10 0,0-1 0,-19 5 0,1-5 0,-2 1 0,-10 10 0,8 0 0,-48 21 0,32-15 0,-48 15 0,8-21-6784,-35 0 6784,26 0-1052,-4 0 0,-1 0 1052,9 0 0,-6 0 0,0 0 0,5 0 0,-24 0 0,17 0 0,7 0 0,-24 0 0,70 0 5742,-32 0-5742,70 0 0,-24 0-1819,3 0 0,4 0 1819,14 0-1779,-15 0 0,-2 0 1779,-5 0 0,25 0 0,-81 0 0,40 0 0,-66 11 0,47-8 0,-47 7 0,44-10 5022,-23 0-5022,32 0 0,0 0 0,0 0 0</inkml:trace>
  <inkml:trace contextRef="#ctx0" brushRef="#br0" timeOffset="-147887.74">19594 17503 24575,'0'53'0,"-21"12"0,15-60 0,-15 19 0,-1 6 0,17 0 0,-21 5 0,-2-1-6784,20-4 6784,-24 2-3416,32 11 3416,-22-32-1703,20 37 1,-1 1 1702,-18-36-675,13 31 0,5-2 675,0-34 998,-3 29 0,1 1-998,5-27 0,0 43 0,0-52-820,11 52 820,-8-43 0,8 32 0,10-22 0,-16-15 1638,38 26-1638,-37-29 0,15 7 0,-21-10 0</inkml:trace>
  <inkml:trace contextRef="#ctx0" brushRef="#br0" timeOffset="-145268.74">20586 17648 24575,'0'-27'0,"-21"38"0,15-3 0,-26 45 0,8-26-4252,6 3 1,-2-1 4251,-28 1 0,17 9 0,3-3 0,-2-25-905,0 14 0,6 4 905,19-5-318,-27 13 318,29-10 0,3 16 0,3-37-16,7 15 16,12-21 0,5 0 0,0 0 0,12 0 0,-3 0 0,-23 0 0,51 4 0,1-8 0,-46-17 0,21 17 0,6 2-488,-9-7 1,-7-3 487,-3-10 143,33 20 0,-1-1-143,-35-19 0,32 22 0,-45 0 0</inkml:trace>
  <inkml:trace contextRef="#ctx0" brushRef="#br0" timeOffset="-144917.74">20828 17841 24575,'-13'0'0,"-20"43"-9831,6 0 9086,14-8 0,0 3-333,-11-3 1,5 0 1077,13 16-440,-10-5 1,0-1 439,13-10-1015,-12 21 1,-2-5 1014,12-37 647,-8 34 1,4 0-648,9-37 2670,-21 43-2670,37-62 998,-32 16 0,37-19 0,-21 11 1</inkml:trace>
  <inkml:trace contextRef="#ctx0" brushRef="#br0" timeOffset="-144234.74">21868 17769 24575,'-37'35'0,"12"-19"-4916,-3 21 1,3 1 3425,14-25 771,-11 23 1,-6 15 0,3-9 718,-5-1-293,7 5 0,-2 13 0,3-9 293,-7 12-677,4-18 1,-5 6 0,9-10 676,11-5 506,-15 12 1,-4-8-507,5-31 2444,8 46-2444,-6-49 0,0 38 0,17-37 0,-16 15 0,21-10 0,0-8 0,0 7 0</inkml:trace>
  <inkml:trace contextRef="#ctx0" brushRef="#br0" timeOffset="-141165.74">22086 17938 24575,'13'0'0,"20"0"0,-7 0 0,23 0 0,-12 0 0,-12 0 0,7 0 0,-5 0 0,0 0 0,5 11 0,-29-9 0,29 31 0,-27-28 0,17 38 0,-22-38 0,0 49 0,0-46 0,-32 46 0,23-49-3392,-28 17 0,-1-1 3392,27-15 0,-42 15-777,28-21 777,9 0 0,-5 0 0,21 11 0,0-9 0,32 31 0,-24-28 0,20 16 0,-2 1 0,-21-17 0,22 17 0,0-1 0,-19-15 6399,24 15-6399,-32-10 1162,22-8-1162,-38 29 0,32-27 0,-38 17 0,12-1 0,7-5 0,-29 9 0,5 7 0,-11-27 0,14 17 0,13-22 0,-10 0 0,15 0 0,-15 0 0,21 0 0,-22 0 0,17 0 0,-17 0 0,22 0 0</inkml:trace>
  <inkml:trace contextRef="#ctx0" brushRef="#br0" timeOffset="-140648.74">22787 17793 24575,'34'40'0,"0"0"0,8 5 0,-9-14 0,-28-29 0,17 9 0,10 32 0,-24-11-4252,29 9 1,1-1 4251,-27-11 0,17 4 0,-2-1 0,-23-3-2818,7 31 2818,-10-12-2098,0 11 2098,0-29-1170,-14 4 1,-4-4 1169,10-22 1169,-17 16 1,-4 6-1170,-8 18 3498,7-16-3498,3-7 0,0-7 3137,0-18-3137,-10 11 0,13-8 6784,13 29-6784,11-27 0,0 17 0,0-22 0</inkml:trace>
  <inkml:trace contextRef="#ctx0" brushRef="#br0" timeOffset="-132237.74">16062 18421 24575,'27'0'0,"6"0"-9831,12 22 8341,-23-17 4308,42 17-2818,-48-22 0,9 0 1719,7 0-1719,-27 0 0,38 0 0,-37 0 6784,26 0-6784,14 0 0,-25 0-3392,29 0 0,-3 0 3392,-34 0-2269,41 0 1,0 0 2268,-41 0-575,36 0 0,-1 0 575,-37 0 0,32 0 0,-65 0 3967,17 0-3967,-60 21 0,55-15 0,-38 6 0,-1-3 0,35-9 0,-30 5 0,2 1 0,34-3 0,-29 3 0,-1-2 0,27-4 5932,-42 0-5932,61 0 0,-16 0 2572,61 0-2572,12 0 0,-9 0 0,-13 0 0,-10 0 0,-28 0 0,27 0 0,-40 0 0,-5 0 0,-25 0 0,11 0 0,6 0 0,21 0 0,0 0 0</inkml:trace>
  <inkml:trace contextRef="#ctx0" brushRef="#br0" timeOffset="-127355.73">4524 18131 24575,'40'0'0,"11"0"0,-5 0 0,-30 0 0,31 0 0,3 0 0,-21 0 0,20 0 0,-4 0 0,-7 0 0,10 0 0,-10 22 0,-14-17 0,8 17 0,-26-1 0,15-15 0,-21 15 0</inkml:trace>
  <inkml:trace contextRef="#ctx0" brushRef="#br0" timeOffset="-126786.73">4451 18349 24575,'13'0'0,"20"21"0,-6-15 0,10 15-9831,9-10 8341,-30-8 2930,27 7-1440,-38-10 1897,38 22-1897,-37 5 0,15 0 0,-21 5 0,-43-8 0,33-8 0,-28 7 0,0-3 0,30-15 6190,-46 17-6190,49-22 1794,-16 0-1794,21 0 0,21 0 0,-16 0 0,49 0 0,-46 0 0,46 0 0,-16 0 0,-9 0 0,4 0 0,-33 0 0,0 0 0,0 0 0</inkml:trace>
  <inkml:trace contextRef="#ctx0" brushRef="#br0" timeOffset="-126138.73">4282 17672 24575,'62'27'0,"-25"-6"-9831,-15-21 9277,-1 0 554,-15 0-897,26 22 897,-8-17 2038,14 17-2038,-12-22 0,-4 10 0,-22 15 4767,-22-9-4767,17 5 4477,-16-21-4477,-1 0 0,38 22 0,-32-17 0,59 38 0,-27-38 0,8 28 0,-13-31 0,-11 9 0,0-11 0,-11 0 0,9 0 0,-52 0 0,43 0 0,-27 9 0,1 4 0,29-8 0,-46 16 0,27-21 0,0 0 0,6 0 0</inkml:trace>
  <inkml:trace contextRef="#ctx0" brushRef="#br0" timeOffset="-110839.73">24868 17140 24575,'11'-27'0,"-9"6"0,9 21 0,-11 0 0,0 0 0,22 0 0,4 0 0,1 0 0,16 0 0,-37 21 0,26 6 0,-29 11 0,12-4 0,2-1 0,-12-12-3392,7 19 0,-2-4 3392,-10-28 0,-3 29 0,6 1 0,18-27 0,-15 32 0,15-43 0,11 0 0,-24 0 0,30 0 0,0 0 0,-28 0 0,38-10 0,1-2 0,-35 7 0,30-15 0,-2-3 0,-34 7 0,34-17 0,2-2 0,-31 14 0,26-12 0,-3 1 0,-30 16 0,37-29 0,-38 7 0,17 11 0,-44 27 0,17 27 0,-17 32 0,1-8-2269,19 7 1,-2-3 2268,-28-15 0,30 1 0,1 4 0,-15-3 0,0-6 0,11-6 0,-3 17 0,0 12 0,2-15 2020,6-25-2020,2 16 0,-4 5 0,-19 14 0,15-41-1852,-5 23 1,1 4 1851,10-14 0,0 23 0,-22-12 0,6 9 0,-29-30 0,-4 6 0,20-22 0,-9-10 0,0-2 0,6 7-676,-8-12 1,0 2 675,10 12 0,0-23 0,6-2 0,19 17 898,-7-27 0,2 1-898,10 29-1312,10-27 0,2-5 1312,-7 8 0,17-17 0,-22 28 0</inkml:trace>
  <inkml:trace contextRef="#ctx0" brushRef="#br0" timeOffset="-110556.73">26150 17358 24575,'40'0'0,"1"0"0,14 0 0,0 0-4916,-18 0 1,-2 0 3425,41 0 1490,-76 0-2155,53-22 2155,-39 17 2155,50-17-2155,3 22 0,-40 0 0,35 0 0,-5 0 4537,-44 0-4537,31 0 0,-2 0 0,-34 0 0,24 22 0,-32-17 0,0 17 0</inkml:trace>
  <inkml:trace contextRef="#ctx0" brushRef="#br0" timeOffset="-110319.73">26561 17648 24575,'27'0'0,"27"0"-9831,-25 0 8341,9 0 412,2 0 1,-5 0 1077,-21 0-440,37-10 1,5-2 439,-21 7 0,24-17 0,-37 22 0</inkml:trace>
  <inkml:trace contextRef="#ctx0" brushRef="#br0" timeOffset="-109638.73">27553 16923 24575,'54'-14'0,"-1"3"0,-7 11 0,-24 0 0,42 0 0,-26 0 0,13 0 0,-15 6 0,-2-1 0,-5-2 0,1 22 0,-6 4 0,-19-19 0,0 28 0,-10-1 0,-21-28-3392,-4 28 0,0 1 3392,1-28-1077,-16 19 1,4-4 1076,27-22 0,-35 12 0,2 2 0,36-12 0,-32 17 0,43-22 0,0 0 0,43 21 0,-32-15-1912,37 20 0,0 2 1912,-34-20 0,40 16 0,-1 5 0,-39-2-797,35-8 0,-1 0 797,-38 5 0,33 8 0,-43-26 0,-21 37 0,-6-38 0,-2 16 0,-1 1 0,0-17 103,-10 22 1,5 0-104,24-19 532,-17 19 1,2 0-533,24-22 0,-30 17 0,5-12 3664,0-7-3664,5 8 4937,22 10-4937,22-15 0,-17 15 0,17-21 0</inkml:trace>
  <inkml:trace contextRef="#ctx0" brushRef="#br0" timeOffset="-106205.73">24529 18639 24575,'27'0'0,"5"0"0,-8 0 0,11-10 0,0-2-6120,0 7 6120,0-6 0,6 1 0,10 8 0,0 4 0,5-2 0,-2-4 0,16-2 0,0-1 0,-14 2 0,-22 3 0,2-1 0,8-3 0,14-4 0,7-1 0,1 0 0,-7 2 0,-12 2 0,-3 3 0,0 0 0,7-3 0,13-2 0,8-2 0,0 0 0,-9 1 0,-14 4-1933,-8 3 1,-4 1 1932,9-3 0,7-1 0,3 0 0,-4 1 0,8 1 0,-2 0 0,-9 2-393,10-1 393,-3 0 0,18 0 0,0 0 0,-20 1 0,-6 2 0,5 0 0,11 0 0,-14 0 0,-15 0 0,21 0 0,-5 0 0,-37 0 1541,33 0 0,3 0-1541,-29 0 0,46 0 0,-51 0 0,28 0 0,-39 0 0,16 0 0</inkml:trace>
  <inkml:trace contextRef="#ctx0" brushRef="#br0" timeOffset="-104554.73">25448 18808 24575,'35'0'0,"24"-21"-4916,-11 7 1,1 1 4170,-10-1 0,3 1 745,15 3 0,7 3 0,-8 2 711,-22 5 0,2 0-711,12-1 0,15-1 0,4-1 0,-2 1 0,-12 0 158,1 1 1,2-1-159,0-2 0,13-1 0,7-2 0,2 1 0,-7 0 0,-12 2 0,-10 2 0,-8 0 0,8 0 0,6-1 0,12-1 0,4 0 0,-1 0 0,-6 0 0,-14 2 0,-4 2 0,-1 0 0,5-3 0,14-1 0,2-1 0,-7-1 0,-16 2 0,0-1 0,5 0 0,17-2 0,-1 1 0,-15 3 0,-3 3 0,6 0 0,12 0 0,-14 0 5397,-12 0-5397,28 0 0,-3 0 1587,-36 0-1587,28 2 0,0-4 2598,-23-20-2598,14 20 0,-3-1 0,-21-19 0,42 22 0,-59 0 0,17 0 0,-22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30:24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9289 6648 24575,'54'0'0,"-15"0"0,-3 0 0,-6 0 0,15 0 0,1 0 0,-11 0 0,22 0 0,-6 0 0,-38 0 0,50 0 0,3 0-5747,-47 0 5747,25 0 0,9 0-2440,-11 0 0,-4 0 2440,13 0-1088,-3 0 0,9 0 0,-8 0 1088,2 0-728,4 0 1,12 0 0,-12 0 727,-9 0-104,3 0 1,11 0-1,-19 0 104,-27 0 2029,50 0-2029,-61 0 3034,29 0-3034,-27 0 0,38 0 0,-37 0 4503,37 0-4503,-38 0 0,27 0 0,-7 0 0,12 0 0,1 11 0,-14-8 0,-13 7 0,32-10 0,-32 0 1353,27 0 1,-1 0-1,-29 0 1,24 0 0</inkml:trace>
  <inkml:trace contextRef="#ctx0" brushRef="#br0" timeOffset="1276">11660 6527 24575,'27'0'0,"16"11"0,-38-8-9831,49 7 8341,-25-10 412,17 0 1,0 0 1077,-11 0-440,30 0 1,-1 0 439,-35 0 0,8 0 0,4 0 0,0 0 0,-6 0 3034,-19 0-3034,39 0 0,8 0 0,-17 0 0,-5 0 0,1 0 1132,17 0-1132,-21 0 0,7 0 0,-7 0 0,0 0 0,7 0 0,-7 0 5097,10 0-5097,-10-10 5092,8 7-5092,-30-8 0,5 11 0,-21 0 0,22 0 0,-6 0 0,8 0 0,-13 11 0,10-8 0,-15 7 0,15-10 0,1 0 0,5 0 0,-1 0 0,-4 0 0,-22 0 0</inkml:trace>
  <inkml:trace contextRef="#ctx0" brushRef="#br0" timeOffset="2617">9749 10710 24575,'-27'0'0,"-5"0"0,-25 0 0,33 0-3277,-21 5 0,-15 4 0,14-2 1787,22-2 1490,-33 11 0,-22 5 0,22-4 2818,33-9-2818,-23 16 0,-14 11 0,18-8 1719,30-13-1719,-17 32 0,6 4 0,24-28 0,22 23 0,10-2 0,3-21 0,5 1 0,10 5 0,-6-4 0,18 6 0,-12-8 0,9 3 0,-12-3 6784,-7 8-6784,18-5 0,-9 4 0,-40 19 0,1-16 0,-47 22 0,7-51 0,-15 22 0,4 3 0,28-17-3392,-36 27 0,1-1 3392,37-29-319,-43 25 319,52-12 0,-9-15 0,-11 15 0,17-21 0,5 0 0,5 0 0,17 0 0</inkml:trace>
  <inkml:trace contextRef="#ctx0" brushRef="#br0" timeOffset="3361">10087 11072 24575,'0'27'0,"10"10"0,2 1-7704,-7-3 7704,17 24-2016,-15-7 0,-3-7 2016,-2-26 0,2 25 0,3 8 0,4-15 0,0-4 0,-6 5-755,7 29 0,-3-5 755,-9-46 0,22 48 0,-17-64 1925,17 0-1925,-22 0 0,11-43 0,-9 33 0,14-38 0,0-1 0,-10 36 0,23-42 0,6 2 0,-13 40 0,12-36 0,-1 1 0,-17 37 4537,6-42-4537,-22 50 6784,0-8-6784,43 43 0,-33-2 0,33 7 0,-37 14 0,-1-5 0,19-27 0,-7 28 0,-2 19 0,2-18 0,12-26 0,-3 20 0,3 15 0,-8-17 0,-11-26 0,23 16 0,-1-7 0,-27-23 0,17 0 0,-12-10 0,-7-14 0,13-11 0,0 0 0,-10 0-3392,20-19 0,2 0 3392,-20 19-2269,29-21 1,1 0 2268,-27 21-1517,27-22 0,-1 6 1517,-29 38-969,29-34 1,1-3 968,-27 29 1008,17-13 1,-2 0-1009,-24 18 0,9-5 0,-11 21 0</inkml:trace>
  <inkml:trace contextRef="#ctx0" brushRef="#br0" timeOffset="8131">9966 7059 24575,'0'0'0</inkml:trace>
  <inkml:trace contextRef="#ctx0" brushRef="#br0" timeOffset="8484">9966 7059 24575,'14'27'0,"40"5"0,-44-29 0,29 22 0,-2 4 0,-29-19-4252,33 29 1,4-2 4251,-32-29 573,21 14 0,13 8 0,-10-7-573,-10-12 0,9 12 0,-4-3 0,-22-20 0,-10-22 0,0 17 0,0-17 0</inkml:trace>
  <inkml:trace contextRef="#ctx0" brushRef="#br0" timeOffset="8733">10499 7107 24575,'-30'18'0,"1"-1"0,-1-1-4916,-15 22 1,4 0 3425,28-25 771,-25 11 1,-14 7 0,13-11 718,20-14-440,-47 15 1,3 1 439,49-17 0,-29 7 0,11-2 0,48-10 3034,-32 0-3034,37 0 0,-21 0 0,0 0 0</inkml:trace>
  <inkml:trace contextRef="#ctx0" brushRef="#br0" timeOffset="9599">12289 6817 24575,'0'14'0,"0"-3"0,0 10 0,0-16 0,0 38 0,0-37 0,21 26 0,-15-29-4252,20 22 1,1 3 4251,-19-17 775,7 22 1,3-1-776,3-27 0,-15 16 0,15-21 0,-21 0 0,11 0 6701,-8 0-6701,29 0 251,-27 0-251,38-43 0,-37 33 0,15-33 0,1 10 0,-6 4 0,17-6 0,1 0 0,-13 6-3392,16-22 0,2 5 3392,-10 30 0,-11-17 0,2 1-1088,34 22 1088,-46 7 0,45-8 0,-69 11 0,32 0 0,-37 0 0,21 0 0</inkml:trace>
  <inkml:trace contextRef="#ctx0" brushRef="#br0" timeOffset="14498">12531 11507 24575,'-27'0'0,"-27"11"-9831,-8-8 8341,17 7 412,-20-8 1,1-4 1077,23 2-293,-1 12 0,-9 5 0,10-3 293,6-3-260,-12 18 0,8-4 260,31-22 0,-14 29 0,25-5 0,33 2 0,3 1 0,-23-1 0,20-3 0,12 3 0,-13-8 0,-22-11 0,41 19 0,0-4 0,-41-22 473,25 10 0,-1 6-473,-21 8 608,9 0-608,-15-6 0,-20 1 0,7-6 3546,-29 8-3546,5 8 5302,0-26-5302,-16 15 4473,38-21-4473,-28 0 0,9 0 0,8 0 0,-27 0 0,38 0 0,-17 0 0,22-21 0,0 15 0,0-15 0</inkml:trace>
  <inkml:trace contextRef="#ctx0" brushRef="#br0" timeOffset="14971">12168 11459 24575,'0'40'0,"0"4"0,0-2 0,0-7 0,0 20 0,0 3 0,0-2-4252,0 2 1,0-3 4251,0-20-412,5 22 1,1-6 411,-4-38 0,4 36 0,-1-1 0,-5-38 0,0 44 0,0-30 0,0-8 0,0 6 0,0-22 0</inkml:trace>
  <inkml:trace contextRef="#ctx0" brushRef="#br0" timeOffset="20364">12337 4980 24575,'-27'40'0,"4"1"0,3-6 0,15-25 0,-17 55 0,22-49 0,-21 30 0,16-30 0,-28 37 0,31-45 0,-9 46 0,11-48 0,0 15 0,0-21 0,0 0 0</inkml:trace>
  <inkml:trace contextRef="#ctx0" brushRef="#br0" timeOffset="20943">12579 4980 24575,'0'27'0,"22"5"0,-17-29-9831,16 51 8341,-21-44 1221,0 28 0,0-1 269,0-28 2082,-21 44-2082,16-26 0,-38 11 0,37 7 0,-15-7 0,21 10 0,0-21 5302,0 5-5302,0-7 0,0-9 0,0 5 0</inkml:trace>
  <inkml:trace contextRef="#ctx0" brushRef="#br0" timeOffset="22715">25061 8727 24575,'27'0'0,"-5"0"0,10 0 0,19 0 0,-8 0-4252,-4 0 1,-3 0 4251,-6 0-1409,15-10 0,1-1 1409,-11 5 0,17-5 0,4 1 0,11 10 0,0 0 0,-3 0 0,-10 0 4537,-38 0-4537,31 0 0,3 0 0,-20 0 0,18 0 0,-24 0 0,30 0 0,-43 0 0,53 0 0,-58 0 0,48 0 0,-25 0 0,6 0 0,0 0 0,-5 0 0,9 0 0,-3 0 0,-25 0 6784,42 0-6784,-50 0 0,8 0 0,10 0 0,6 0 0,0 0 0,5 0 0,-8 0 0,-7 0 0,26 0 0,-38 0 0,38 0 0,-27 0 0,8 0 0,30 0 0,-11 21 0,-6-18 0,-1 0 0,1 18 0,6-21 0,-27 0 0,30 0 0,-8 0 0,-11 0 0,5 0 0,-29 0 0,7 0 0,-10 0 0</inkml:trace>
  <inkml:trace contextRef="#ctx0" brushRef="#br0" timeOffset="24946">12482 11870 24575,'27'0'0,"16"0"0,-5 0 0,-9 0 0,11-10 0,-4-2 0,-26 7 0,33-16 0,11 21 0,-40 0 0,30 2 0,-2-4 0,-34-9 0,24 8 0,-32-8 0</inkml:trace>
  <inkml:trace contextRef="#ctx0" brushRef="#br0" timeOffset="25299">12700 11580 24575,'0'27'0,"0"26"-9831,0-2 8341,0 3 4308,0-8-2818,0 18 1719,0-50-1719,9 35 0,4-2 0,-8-36 0,12 27 0,-2-1 0,-12-29 0,8 46 0,-11-48 6784,21 37-6784,6-38 0,21 16 0,-21-21 0,5 0 0,-29 0 0,51 0 0,-43 0 0,32 0 0</inkml:trace>
  <inkml:trace contextRef="#ctx0" brushRef="#br0" timeOffset="25900">13208 11701 24575,'0'-27'0,"11"5"0,13 22 0,14 22 0,-1 5 0,-13 0 0,9 16 0,-28-38 0,17 27 0,-22-8 0,0-8 0,-33 27 0,25-37 0,-29 11 0,-1-2 0,27-12 0,-27 12 0,1 2 0,29-12 0,-3 17 0,16-22 0,28 21 0,-31-15 0,9 15 0,32 1 0,-32-17 0,27 12 0,-1-2 0,-29-12 0,25 29 0,-12-26 0,-16 37 0,17-38 0,-44 27 0,17-29 0,-38 8 0,27 10 0,-30-16 0,9 17 0,-1-22 0,14 0 0,13 0 0,11 0 0,0 0 0</inkml:trace>
  <inkml:trace contextRef="#ctx0" brushRef="#br0" timeOffset="26382">14321 12208 24575,'-27'11'0,"-16"13"0,27 14 0,-8 10 0,-30-10 0,43 8 0,-43-30 0,30 27 0,8-38 0,-6 16 0,22-21 0</inkml:trace>
  <inkml:trace contextRef="#ctx0" brushRef="#br0" timeOffset="29984">9870 5053 24575,'0'26'0,"0"39"0,0-54 0,-11 42 0,8-28 0,-29 12 0,27-10 0,-17 5 0,22-29 0,0 8 0,0-11 0,0 0 0</inkml:trace>
  <inkml:trace contextRef="#ctx0" brushRef="#br0" timeOffset="30651">10426 5053 24575,'-27'53'0,"6"-20"0,-1-1 0,-5 5 0,0-7 0,6 24 0,10-38 0,9 8 0,-9 8 0,11-5 0,0 0 0,0 16 0,0-38 0,0 17 0,0-22 0,11 0 0,-9 0 0,30-22 0,-5 17 0,0-17 0,-5 1 0,-22 15 0,0-36 0,0 25 0,-22-7 0,-5 13 0,0 11 0,6 0 0,21 0 0</inkml:trace>
  <inkml:trace contextRef="#ctx0" brushRef="#br0" timeOffset="31702">21747 8630 24575,'27'0'0,"27"0"0,-25 0 0,15 0 0,4 0 0,8 0 0,1 0 0,-1 0 0,1 0 0,4 0 0,1 0 0,-3 0 0,5 0 0,-4 0-4836,-25 0 4836,2 0 0,1 0-737,0 0 737,13 0 0,8 0 0,-11 0 308,-21 0 0,-5 0 0,-22 0 0</inkml:trace>
  <inkml:trace contextRef="#ctx0" brushRef="#br0" timeOffset="32804">15603 11749 24575,'-27'-48'0,"5"21"0,12 5 0,7 22 0,-29-10 0,26 7 0,-37-8 0,27 11 0,-29 11 0,28-8 0,-26 7 0,17-10 0,-1 22 0,5-17 0,22 38 0,0-16 0,22 32 0,-17-29 0,32 2 0,1 0 0,-24-2-3392,37 10 0,5 0 3392,-21-7-2269,16-3 1,0-7 2268,-18-20 0,20 29 0,-50-5 0,8 0 0,-11-6 0,-11-10 0,8-8 4537,-29 8-4537,5-11 0,0 0 0,-16 0 6784,27 0-6784,-51 0 0,46 0 0,-22 0 0,43 0 0,0 0 0</inkml:trace>
  <inkml:trace contextRef="#ctx0" brushRef="#br0" timeOffset="33699">15361 11507 24575,'0'14'0,"0"39"0,21-10 0,-12 8 0,-1 3 0,3-20 0,2-1 0,5 26 0,-4-5 0,-9-19 0,17 22 0,-1-6 0,-15-38 0,11 36 0,-2-1 0,-12-38 0,12 36 0,2 5 0,-12-16 0,7 1 0,-2-2 0,-10-10 0,0 8-6784,0-5 6784,0 0 0,21 5 0,-15-8 0,15-7 0,-21 4 0,0-21 0,0 0 0</inkml:trace>
  <inkml:trace contextRef="#ctx0" brushRef="#br0" timeOffset="34288">16353 11652 24575,'-22'-13'0,"17"2"0,-17 11 0,-10 0 0,24 0 0,-46 0 0,27 0 0,-10 11 0,13-8 0,13 7 0,11 12 0,0 5 0,0 21 0,0-10-8503,11 29 8503,13-46-2818,13 33 2818,-10-30-1093,16 14 1093,-37-11-2672,26 16 2672,-29-38 2379,7 49-2379,-10-46 0,0 46 0,0-49 3851,0 27-3851,-10-29 1574,7 8-1574,-29-11 0,26 0 6538,-37 0-6538,38 0 744,-38 0-744,38 0 0,-17 0 0,22 0 0</inkml:trace>
  <inkml:trace contextRef="#ctx0" brushRef="#br0" timeOffset="34922">16691 12112 24575,'0'-14'0,"0"4"0,0-12 0,11-26 0,-8 15 0,29-20 0,-27 29 0,39 7 0,-18-4 0,1-1 0,-5 17 0,-11-16 0,-9 42 0,30-16-6784,-5 38 6784,0-37-980,5 48 980,-29-46-2106,13 29 0,0 1 2106,-10-27-309,6 27 0,-3-1 309,-9-29 0,0 46 0,0-49 3906,0 27-3906,0-29 908,0 29-908,-32-27 0,24 17 0,-46-22 0,49 0 0,-49 0 0,46 0 0,-46 0 0,49-22 6291,-17 17-6291,22-27 0,0 29 1489,-21-29-1489,16 27-6784,-17-38 6784,22 26 0,-22-28 0,17 29 0,5-6 0,5 22 0,17 0 0</inkml:trace>
  <inkml:trace contextRef="#ctx0" brushRef="#br0" timeOffset="38382">18844 6721 24575,'22'-27'0,"-6"5"0,8 22-4916,14 0 1,-1 0 3425,-10 0 412,32 0 1,3 0 1077,-16 0-440,11 0 1,-1 0 439,-21 0-1015,21 0 1,-5 0 1014,-37 0 1014,32-2 1,5 4-1015,-19 20 758,16-17 1,-26 17-1,-22-22 1</inkml:trace>
  <inkml:trace contextRef="#ctx0" brushRef="#br0" timeOffset="42896">13740 6648 24575,'27'0'0,"5"0"0,-29 0 0,29 0 0,-5 0 0,11 0 0,-14 0 0,30 0 0,-22 0 0,18 0 0,2 0 0,-6 0 0,15 3 0,-1-6 0,-23-18-3392,23 18 0,1 0 3392,-15-18 0,13 21-1191,-20 0 0,-3 0 1191,-1 0 0,20-10 0,3-2 0,-1 7 0,-1-6 0,1 0 0,-1 11 0,0 0 0,1 0 0,-1 0 0,12 0 0,-1 0 0,-16 0 0,4 0 0,12 0 0,-14 0 0,-19 0 0,23 1 0,5-2 0,-26-4 0,-2 0 0,25 2 0,3-3 0,-1 1 0,-4 5 0,-11 0 0,-1 0 0,6 0 0,-5 0 0,0 0 0,10 0 0,11 0 0,1 0 0,-7 0 0,6 0 0,1 0 0,-1 0 0,-17 0 0,8 0 0,-7 0 0,16 0 0,-11 0 0,9 0 0,-12 0 0,-2 0 0,-2-5 0,9-4 0,-9 2 0,13 1 0,-16-1 0,7-1 0,-7 2 0,13 6 0,5 0 0,-4 0 0,-25 0 0,19 0 0,0 0 0,-19 0-1874,19 10 1,4 1 1873,-1-5 3747,2 15-3747,-20-19 0,-3-4 0,-1 2-1078,31 0 1,3 0 1077,-18 0 0,-2 3 0,10 1 0,-14 0 0,-16-1 0,38 3 0,-5-2 0,-48-4 0,35 0 0,-1 0 0,-38 0-552,29 0 0,-2 0 552,-29 0 3990,45 22-3990,-47-17 0,37 17 0,-16-22 0,32 21 0,-30-15 0,25 15 0,-16-21 0,-9 0 0,10 0 0,-2 0 0,-16 0 0,23 0 0,1 0 0,-24 0 0,19 5 0,-4 1 0,-28-3 0,45 7 0,-26-10 0,11 0 0,8 0 5966,-30 0-5966,37 0 2469,-44 0-2469,36 0 0,6 0 0,-24 0 0,28 0 0,0 0 0,-22 0 0,10 0 0,2 0 0,-2 0 0,16 0 0,-13 0 0,-30 0 0,27 0 0,-37 0 0,15 0 0</inkml:trace>
  <inkml:trace contextRef="#ctx0" brushRef="#br0" timeOffset="44464">15240 11507 24575,'0'35'0,"0"-19"0,-22 38 0,17-46-4916,-17 39 1,1 3 3425,16-34 4308,-17 48-2818,11-10 1719,9-30-1719,-5 39 0,3 6-326,15-18 326,2 4 0,4 12 0,-2-12 0,7 2 0,-2-9 0,3 3 0,5-3 0,-2-10-3116,-13-19 3116,10 17 0,8 3-1698,9-15 0,-5-5 1698,-16 2-720,18 2 0,14 2 0,-10-5 720,-6-4 0,21-3 0,1-5 0,-22-8-301,21 0 0,-5 0 301,-37 0 1014,21 2 1,5-4-1015,-2-19 0,-9 15 0,3-15 0</inkml:trace>
  <inkml:trace contextRef="#ctx0" brushRef="#br0" timeOffset="44998">17635 11580 24575,'13'33'0,"1"1"0,-5 3 0,3 1 0,14 4 0,2-3-982,7 12 982,-5 3 0,3 11 0,-5-10 0,2 2 0,-5-1 0,4 11 0,-8-13 322,-10-14-322,13 29 0,-5-9-6457,-19-46 6457,0 39-2213,-21-23 0,-1-6 2213,11-10-1721,-32 39 1721,43-53-2390,-54 33 2390,19-25 0,0 19 0,1-1 0,9-20 0,15 15 0</inkml:trace>
  <inkml:trace contextRef="#ctx0" brushRef="#br0" timeOffset="47150">14490 11362 24575,'0'49'0,"-21"-1"0,-6 11 0,0-29 0,8 4 0,6-4 0,10-22 0,-4 27 0,3 5 0,15-7 0,-8 26 0,29-14 0,-5-29 0,2 6 0,1-1 0,-1-4-3392,16-5 0,-4 0 3392,-27-2-1633,22-8 1,3-4 1632,-12 2 0,21 0 0,-21-10 0,-5 7 0,-22-8 5166,0 11-5166,0 0 0,0 0 0</inkml:trace>
  <inkml:trace contextRef="#ctx0" brushRef="#br0" timeOffset="47185">14829 11918 24575,'0'0'0</inkml:trace>
  <inkml:trace contextRef="#ctx0" brushRef="#br0" timeOffset="47551">14780 11580 24575,'0'27'0,"0"12"0,0-3 0,0-23 0,-9 49 0,-3 5 0,7-37 0,-3 22 0,-1 17 0,4-16 0,5-18 0,0 25 0,0 17 0,0-20 0,0-33 0,0 23 0,0 13 0,0-17 0,0-29 0,0 50-1696,22-61 0,-17 8 0,16-11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39:3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16643 7059 24575,'-27'27'0,"13"12"0,7-3-5706,7-22 5706,0 50-5140,0 3 5140,0-29-619,5 6 1,4 11 0,-2-12 618,-1-13-1289,5 37 1,-1-5 1288,-10-49 461,0 22 1,0 5-462,0-2 0,0-9 0,0 21 0,0-3 0,0-31 0,0 44 0,0-2 0,0-44 85,0 27 0,0 4-85,0-16 3118,0 30-3118,0-32 0,0-5 0,0-22 0</inkml:trace>
  <inkml:trace contextRef="#ctx0" brushRef="#br0" timeOffset="599">16643 7398 24575,'-5'-54'0,"10"11"0,33 64 0,-3-8 0,-3 1 0,-11 13 0,19-8 0,-4-6 0,-28-10 0,29 22 0,1 4 0,-27-19 0,12 16 0,-3 2 0,-20-4 0,0-8 0,-22 27 0,17-16 0,-38 11 0,27-14 0,-30 8 0,8-26 0,-10 37 0,21-38 0,-5 27 0,29-29 0,-8 8 0,22 10 0,-8-15-3392,20 15 0,8 1 3392,1-17 0,16 16 0,6 12 0,-24-25-2269,-6 19 1,0-1 2268,0-20-123,-13 37 123,-11-38 0,0 27 0,-11-29 0,8 29-2184,-50-5 2184,31 0 0,-20-13 0,-4-7 0,3-7 0,-6 0-771,10 11 1,3 0 770,12-6 0,-26 7 0,0-2 0,29-10 657,-44 0 1,60 0 0,-17 0 0</inkml:trace>
  <inkml:trace contextRef="#ctx0" brushRef="#br0" timeOffset="1084">16982 8050 24575,'40'-27'0,"0"14"0,-5 5 0,-24 8 0,35 0 0,5 0 0,-27 0 0,24-5 0,3-1 0,-8 3 0,17-7 0,-36 10 0,8-22 0,-27-5 0,17 1 0,-44-17 0,6 26 0,-29-7 0,28 14-6784,-26 10 6784,38 0-2557,-38 10 2557,38 14 0,-28 36 0,31-28-1845,-14 8 0,-1-5 1845,12-27 0,-16 24-269,42 0 269,-16-23 0,17 44 0,-11-47 0,-9 37 0,9-38 0,32 16 0,-32-21 3557,53 0-3557,-58 0 0,48-21 0,-25 16-382,6-17 0,0 1 1,-5 15-1,2-15 0</inkml:trace>
  <inkml:trace contextRef="#ctx0" brushRef="#br0" timeOffset="1484">18022 7833 24575,'-46'-2'0,"1"1"0,-23-7 0,58 19 0,10 10 0,0-15 0,0 37 0,0-38 0,10 38 0,-7-27 0,23 7 0,2 0 0,-17-7 0,24-3 0,5-5 0,-11-8 0,30 22 0,-32-6 0,-5 30 0,-44-9 0,17-10 0,-38 16 0,27-38-6784,-30 17 6784,9-22-1138,-12 0 1138,12 0 0,-9 0 0,30 0 0,-6 0 0,22-22 0,0 17 0,0-17 0,0 22 0</inkml:trace>
  <inkml:trace contextRef="#ctx0" brushRef="#br0" timeOffset="1684">17974 7978 24575,'40'0'0,"0"0"0,6 0-7514,10 0 7514,-23 0 0,-28 0-2068,31-10 1,3-2 2067,-25 7 0,19-6 0,9 0-772,-1 10 1,-1 2 771,21-1-1207,9-10 0,-5-1 1207,-30 6 1251,18-17-1251,-42 22 3034,-8 0-3034,8-21 0,-11 15 0,0-15 0</inkml:trace>
  <inkml:trace contextRef="#ctx0" brushRef="#br0" timeOffset="1967">18433 7688 24575,'0'56'0,"0"-34"0,0 21 0,0-33 0,0-7 0,0 29 0,0-5 0,0 32 0,0-29 0,-2 10 0,4-5 0,9-24-8503,-8 42 8503,7-50-1370,33 29 1370,-32-5 0,32 0 0,-11-6 0,-2-21 0,15 10 0,1 2 0,-11-7-1757,19-3 1,0-4 1756,-19-3 0,16-17 0,0 1 0,-19 16 0,11-17 0</inkml:trace>
  <inkml:trace contextRef="#ctx0" brushRef="#br0" timeOffset="2351">19885 7760 24575,'0'0'0</inkml:trace>
  <inkml:trace contextRef="#ctx0" brushRef="#br0" timeOffset="2585">19836 8050 24575,'0'38'0,"0"-14"0,0-13 0,0-11 0,0 21 0,22-15 0,-17 15 0,17-21 0,-22 0 0,0 0 0,0 22 0,0-17 0,0 16 0</inkml:trace>
  <inkml:trace contextRef="#ctx0" brushRef="#br0" timeOffset="6120">21505 7639 24575,'-27'0'0,"-26"0"0,45 0 0,-39 10 0,-3 2 0,34-7-4252,-42 22 1,-3 0 4251,37-19-1409,-26 31 0,1 8 1409,27-12-1517,-17 11 0,3-1 1517,28-15 0,-24 23 0,10-15 0,17 13 0,9-10 0,3-1 0,1-8 0,38-1 0,4-8 0,-33-21 0,44 4 0,7-1 0,-31-5 0,-4 0 0,4 0 0,31 0 0,-7 0 0,-34 0 0,18-2 0,21-1 0,0 0 0,-17 0 0,-9 1-290,21-7 0,16-5 0,-19 4 1,-28 5-1,8-6 0,-1 0 0</inkml:trace>
  <inkml:trace contextRef="#ctx0" brushRef="#br0" timeOffset="6471">22376 7639 24575,'-27'38'0,"6"8"0,21 2 0,0 3-4916,-10-4 1,-2-3 3425,7-9 1490,-17 19 2818,22-33-2818,0 17 0,0 13 1719,0-13-1719,0 26 0,-10-42 0,7 45 0,-8-30 0,11-10 0,0 16 0,0-37 6784,0 26-6784,0-30 0,0 9 0,0-11 0</inkml:trace>
  <inkml:trace contextRef="#ctx0" brushRef="#br0" timeOffset="6839">22376 7591 24575,'14'0'0,"-4"0"0,33 0 0,-32 0 0,34 10 0,7 1 0,-17-5 0,21 5 0,1-1 0,-22-10 0,21 15 0,-5 3 0,-37-10 0,25 28 0,-3 3 0,-31-28 0,17 32 0,-44-11 0,17-24 0,-31 29 0,-3 1 0,25-27 0,-23 12 0,-15 7 0,12-8 0,21-14-2835,-18 9 1,-13 4 0,8-5 2834,7-11-645,-11 7 0,1-2 645,15-10 0,-2 0 0,32 0 0,0 0 0</inkml:trace>
  <inkml:trace contextRef="#ctx0" brushRef="#br0" timeOffset="7105">23247 7712 24575,'27'0'0,"-6"0"0,-10 0 0,35 0 0,-25 0 0,22 0 0,-4 0 0,-2 0-5280,-8 0 5280,8 0 0,4 0-2124,6 0 0,-8 0 2124,-20 0-1637,47 0 1,-3 0 1636,-50 0 0,27 0 0,-4 0 0,-31 0 0,17 0 0</inkml:trace>
  <inkml:trace contextRef="#ctx0" brushRef="#br0" timeOffset="7341">23779 7760 24575,'-21'59'0,"15"-29"-4876,-15 24 4876,21-49 1480,0 38-1480,0-6 0,0 15-2565,0-6 1,0-1 2564,0-10-1980,0 21 0,0-5 1980,0-37-179,0 35 0,0-2 179,0-36-277,0 43 277,0-52 3646,0 31-3646,0-6 0,0-1 0,0-4 0</inkml:trace>
  <inkml:trace contextRef="#ctx0" brushRef="#br0" timeOffset="7558">23441 8630 24575,'-14'0'0,"57"0"0,-29 0 0,39 0 0,1 0 0,-40 0-4916,49 0 1,3 0 3425,-48 0 2899,28 2 0,5-4-1409,8-19 0,-13 16-564,16-7 1,-3 2-1,-32 10 1,37 0-1</inkml:trace>
  <inkml:trace contextRef="#ctx0" brushRef="#br0" timeOffset="7872">24892 7978 24575,'56'-3'0,"1"0"0,-18-7 0,-6 4-2289,0 28 2289,-12-22-7124,-5 0 7124,9 0 0,7 0 380,-5 0-380,21 0 0,-10 10 0,-14-7-437,30 8 437,-44-11 0,33 0 0,-43 0 0</inkml:trace>
  <inkml:trace contextRef="#ctx0" brushRef="#br0" timeOffset="8089">25037 8340 24575,'-32'0'0,"-6"0"0,60 0 0,10 0 0,-24 0 0,24 0 0,22 0 0,-19-21 0,30 17 0,4 3 0,-7-21 0,-11 19 0,7 5 0,-11-1-6600,-7-1 6600,9 0 0,-12 0 0,-34 0 0,8 0 0,-11 0 0</inkml:trace>
  <inkml:trace contextRef="#ctx0" brushRef="#br0" timeOffset="8540">26513 7688 24575,'0'35'0,"0"13"0,0 3 0,-5-11 0,-1 1-952,3 23 952,-2-24 0,0 3-1100,4 14 0,2 2 1100,-1-3 0,0 3-551,0-8 1,1 2-1,-2-1 551,-6-3 0,-1-1 0,1 0 0,5 20 0,-1-2 0,-8-11 0,0 1 0,9-4 0,3 3 0,0-4-695,-2-6 1,2-1 694,9 20 0,2-2-585,-7-3 585,17-32 1464,-22 5-1464,0-40 0,0 16 0,0-19 0</inkml:trace>
  <inkml:trace contextRef="#ctx0" brushRef="#br0" timeOffset="11041">16111 9791 24575,'13'54'0,"-9"-2"0,3-8 0,15-30 0,-20 39 0,1 1 0,18-40 0,-7 39 0,-6 1 0,-3-41 0,17 32 0,-1-4 0,-15-33 0,15 25 0,-21-33 0,11-11 0,-8-13 0,12-10 0,2-2 0,-12 1-3392,21-22 0,2 7 3392,-20 36 0,5-22 0,6-3-2269,14 18 1,-1 4 2268,-5-12 0,4 11 0,5 4 0,28-8 0,-50 17-1517,32-10 0,5 8 1517,-19 29 637,-2-5 0,-1 3-637,-5 31 0,4-5 0,-2 0 0,-15 10-1226,17 2 1,-3-3 1225,-22-20 1225,13 1 1,0-8-1226,-10-25 0,37-25 0,-38 14-637,17-33 0,-1-4 637,-15 32 0,30-34 0,3-3 0,-26 29 0,31-23 0,-2-1 0,-34 24 0,34-10 0,2 8 0,-30 20-765,35-12 0,-1-2 765,-38 12 310,33-17 1,-43 22-1,0 0 1</inkml:trace>
  <inkml:trace contextRef="#ctx0" brushRef="#br0" timeOffset="11425">17756 10081 24575,'0'-27'0,"0"-5"0,0 29 0,0-8 0,0-10 0,21 16 0,-15-38-6784,37 37 6784,-38-15 0,27 21 0,-29 0 0,51 0 0,-43 0 0,53 21 0,-48 6 0,8 11 0,9 7 0,-28 14 0,16-16 6784,-21 25-6784,0-31 0,0 1 0,0-14 0,0-13 0,-21-11 0,16 0 0,-28 0 0,31 0 0,-31-11 0,28 8 0,-16-29 0,21 27 0,0-38 0,0 27-6784,21-30 6784,-16 30 0,17-6 0,-11 1 0,-9 15 0,9-15 0</inkml:trace>
  <inkml:trace contextRef="#ctx0" brushRef="#br0" timeOffset="11826">18336 9888 24575,'27'40'0,"-5"-8"0,-22-32 0,0 22 0,21 15 0,-12-2 0,-2 3 0,5-1 0,1 1 0,4-2 0,-2 0 0,-12 0 0,-1-2 0,20 17 0,-22 8 0,0-53 0,0-12 0,0-42 0,0 10 0,21-7 0,-15-4 0,37-2 0,-36 11 0,2 0 0,36-3 0,-25 9 0,-2 1 0,20-5 0,7 11 0,-7 6 0,10 21 0,-10 0 0,8 0 0,-9 21-1179,-10-15 0,-5 15 1,-22-21-1</inkml:trace>
  <inkml:trace contextRef="#ctx0" brushRef="#br0" timeOffset="12214">19425 9912 24575,'0'-14'0,"-22"4"0,17 10 0,-27 10 0,8-7 0,-14 29 0,-10-26 0,10 37 0,14-27 0,13 29 0,11-29 0,0 27 0,0-16 0,0 11 0,11 8 0,13-9 0,-8 1 0,27-14 0,-38 8 0,17-5 0,-22 0 0,0 16 0,-22-27 0,-4 8 0,-12 8 0,-8-26 0,30 15 0,-27-21 0,38 0 0,-17-21 0,22 5 0,0-8 0,0 13 0,0 11 0</inkml:trace>
  <inkml:trace contextRef="#ctx0" brushRef="#br0" timeOffset="12410">19377 10129 24575,'53'-10'0,"1"-1"0,3 5-991,-17-5 0,-5 1 991,-19 10-7307,51 0 7307,-45 0 1825,31 0-1825,-18-10 0,-2-2 0,4 7 0,20-7 0,-4 3 0,-31 9 680,32-11-680,-52 8 0,9-8 0,-11 11 0</inkml:trace>
  <inkml:trace contextRef="#ctx0" brushRef="#br0" timeOffset="12647">19788 9791 24575,'-7'60'0,"0"1"0,-3 6-3251,9-24 0,2-11 3251,-1-27 1898,10 60-1898,-7-44 0,8 47 0,10-31 0,6 1 0,22-14 0,10 8 0,-30-26 1043,4 15-1043,20-21 0,4 0 0,7 0 0,-8-10 0,-4-1-1121,-15 5 0,-1-5 0,-2 1 1,-12 10-1</inkml:trace>
  <inkml:trace contextRef="#ctx0" brushRef="#br0" timeOffset="12893">20925 10033 24575,'13'0'0,"-2"0"0,-11 0 0,21 21 0,-15-16 0,37 38 0,-38-16 0,38 0 0,-37 5 0,15-29 0,-21 8 0,0-11 0</inkml:trace>
  <inkml:trace contextRef="#ctx0" brushRef="#br0" timeOffset="13060">20997 10371 24575,'0'27'0,"0"-6"0,0-21 0,0 0 0,0 22 0,22-17 0,-17 17 0,17-22 0,-22 0 0,0 0 0</inkml:trace>
  <inkml:trace contextRef="#ctx0" brushRef="#br0" timeOffset="13444">22207 9888 24575,'-22'-27'0,"17"27"0,-38 16 0,38 8 0,-22 10 0,0-4 0,19-16 0,-20 44 0,2 2 0,21-44-4916,-12 31 1,1 3 3425,14-21 4003,2 20-2513,2-25 0,31 8 0,-28-26 0,31 6 0,3-3 0,-25-9 0,47 0 0,7 0 0,-28 0-538,17 0 0,-1 0 1,-26 0-1,2 0 1</inkml:trace>
  <inkml:trace contextRef="#ctx0" brushRef="#br0" timeOffset="13764">22666 9718 24575,'14'35'0,"-3"-19"0,-11 27-4916,0-2 1,0-1 3425,0 0 2899,0-4 0,0 3-1409,0 8 0,0-8-724,0-17 724,0 18 0,0 6 0,0-5 0,0-7 0,0-15-878,0 42 1,0-4 877,0-46 4704,0 43-4704,0-52 0,0 9 0,0-11 0,0 0 0,0 0 0</inkml:trace>
  <inkml:trace contextRef="#ctx0" brushRef="#br0" timeOffset="14062">22860 9670 24575,'54'0'0,"-11"0"0,-43 21 0,11-15 0,13 26-1463,-8-29 1463,5 8 0,1 31 0,-17-9 0,17 26 0,-22-35 0,0-13 0,0 10 0,0 6 0,-22 11 0,-5-14-6062,-32 8 6062,30-27 0,-4 17-149,1-22 149,24 0 0,-46 0 0,49 0 0,-17 0 0</inkml:trace>
  <inkml:trace contextRef="#ctx0" brushRef="#br0" timeOffset="14312">23295 9839 24575,'55'0'0,"-1"0"0,1 0 0,-1 0 0,2 0 0,-4 0 0,-9 0 0,0 0 0,-33 0 0,-7 0 0,8 0 0,10 0 0,-15 0 0,15 0 0,-21 0 0</inkml:trace>
  <inkml:trace contextRef="#ctx0" brushRef="#br0" timeOffset="14515">23537 9960 24575,'-13'42'0,"-1"-1"0,-7 2 0,21 0-9420,0-21 9420,0-17-185,0 31 1,0 3 184,0-25 0,0 40 0,0-1 0,0-39 943,0 27 0,0 4-943,0-16 0,0 9 0,0-17 0</inkml:trace>
  <inkml:trace contextRef="#ctx0" brushRef="#br0" timeOffset="14731">23368 10589 24575,'27'0'0,"27"0"0,-25 0 0,16-10 0,2-2 0,-12 7 0,18-17 0,-53 22 0</inkml:trace>
  <inkml:trace contextRef="#ctx0" brushRef="#br0" timeOffset="14998">24457 10178 24575,'13'0'0,"-2"0"0,-11 0 0,43 0 0,-32 0 0,24 5 0,5 0 0,-11-2 0,15 3 0,4-1 0,8-5 0,-10 10 0,0 1 0,5-5-1928,-14 15 1,-15-21 0,-22 0 0</inkml:trace>
  <inkml:trace contextRef="#ctx0" brushRef="#br0" timeOffset="15200">24529 10468 24575,'55'0'0,"0"0"0,-15 0 0,-4 0-4855,9 0 4855,-34 0 0,-11 11 1474,22-9-1474,15 9 0,14-11 0,-4 0 0,-2 0 0,-10 0 0,16 0 0,-6 0 0,-34 0 0,32 0 0</inkml:trace>
  <inkml:trace contextRef="#ctx0" brushRef="#br0" timeOffset="25615">26440 10033 24575,'0'35'0,"0"-1"0,0 31-4916,0-28 1,0-2 3425,0 3-665,0 16 2155,0-25 35,22 30-35,-17-21-2331,17 8 2331,-22-30 536,32 38-536,-24-46 0,24 16 0,0 5 0,-24-2 1299,30-3 0,0 1-1299,-28 12 0,33 9 0,-21-30 0,-17 27 0,-5-38 0,-5 17 0,-38-1 0,38-15 0,-49 26 0,46-29 0,-29 3 0,-1-2 0,27-4-510,-27 10 1,1 2 509,28-7 0,-44 17 899,15-22-899,8 0 939,-9-10 0,3-2-939,25 7 0,-27-12 0,1 2 0,29 12 0,-28-13 0,-3 0 0,17 10 4754,-23-37-4754,34 38 1153,11-38 0,0 38 1,0-17-1</inkml:trace>
  <inkml:trace contextRef="#ctx0" brushRef="#br0" timeOffset="25966">26343 10202 24575,'49'0'0,"-10"0"0,2 0 0,27 0-678,-27 0 0,1 0 678,3 0 0,1 0-587,-3 0 1,3 0 586,0 0 0,3 1 0,-1-2-2772,11-4 0,-3-1 2772,-12 5 0,-2-1 0,8-3 0,-3 0 0,-1 5 0,-5 0 0,1 0 0,17 0 432,-32 0-432,-6 0 0,-21 0 0,0 0 0</inkml:trace>
  <inkml:trace contextRef="#ctx0" brushRef="#br0" timeOffset="60486">6144 10879 24575,'27'0'0,"-5"0"0,-22 21 0,11-15 0,-9 15 0,9-21 0,-11 0 0,21 0 0,-15 0 0,15 0 0,-21 0 0,22 0 0,-17 0 0,17 0 0,-22 0 0,21 0 0,-15 0 0,26 0 0,-29 0 0,7 0 0,-10 0 0,0 0 0,-10 0 0,7 0 0,-8 0 0,-10 0 0,15 0 0,-15 0 0,21 11 0,-22-8 0,17 7 0,-17-10 0</inkml:trace>
  <inkml:trace contextRef="#ctx0" brushRef="#br0" timeOffset="60918">6265 10830 24575,'0'54'0,"0"-3"0,0-5 0,0-22 0,-10 39 0,-1 6 0,5-18 0,-3 3 0,-5 13 0,5-11 0,7 0 0,-13-1 0,-7 11 0,5-12 0,6-3 0,-10-9 0,-8 8 0,4-8 0,-5 15 0,11-26 0,1-3 0,-4-7 0,44-74 0,-17 39-1357,21-35 0,2 1 0,-20 38 1,24-33-1</inkml:trace>
  <inkml:trace contextRef="#ctx0" brushRef="#br0" timeOffset="61319">6725 11048 24575,'0'56'0,"-22"-34"0,17 21 0,-16-43 0,10 21 0,8-5 0,-32 6 0,-5 2 0,24 14-4916,-42-18 1,-3-3 3425,37 8 4308,-32-15-2818,15 1 0,7 0 1719,17-6-1719,-26 14 0,11 5 0,62 3 0,-33 0 0,43 3 0,6-6 0,-32-16-1513,23 11 1,15 7 0,-12-7 1512,-22-11 0,27 19 0,16 12 0,-16-8 0,-26-15-1517,36 25 0,-3-7 1517,-44-31 0,46 29 0,-49-27 758,17-5 1,-22-5-1,0-16 1</inkml:trace>
  <inkml:trace contextRef="#ctx0" brushRef="#br0" timeOffset="61536">6967 11531 24575,'29'-17'0,"1"0"0,0 0-1635,2-4 1635,-32 21 530,21 0-530,28 0 0,-6 0-3119,18 0 1,-1 0 3118,-31 0 0,24 0 0,15 0 0,-17 0 0,-27 0 0,29 3 0,17 0 0,-21-9 558,-30-16-558,36 22 0,-2-5 0,-45-38 0,24 38 0,-32-17 0</inkml:trace>
  <inkml:trace contextRef="#ctx0" brushRef="#br0" timeOffset="61754">7596 11241 24575,'0'59'0,"0"-29"0,0 2-9831,0 33 8341,0-49 937,-10 44 1,-2-2 552,7-45-627,-7 41 1,2 0 626,10-41-1127,-4 31 1,-2-2 1126,3-34 563,-8 46 0,11-49 1,0 17-1</inkml:trace>
  <inkml:trace contextRef="#ctx0" brushRef="#br0" timeOffset="62053">8394 11121 24575,'0'59'0,"0"0"0,0 0-7854,0 5 7854,0-42-3950,-21 37 3950,15-24 1039,-3 1 0,-3 3-1039,-10 20-3562,17-24 3562,-17 19-309,1-11 309,5-33 3409,-8 44-3409,13-62 0,11 16 0,11-40 0,-9 27 0,9-17 0</inkml:trace>
  <inkml:trace contextRef="#ctx0" brushRef="#br0" timeOffset="62370">8467 11241 24575,'9'57'0,"0"-1"0,0 1 0,3-8 0,-3-4-4916,-8-4 1,-2-7 3425,1-13 1490,0-15 2818,11 26-2818,-9 35 0,9-40-1409,1 32 0,-2 0 1409,-5-35 0,17 33 0,-1-25 0,-16-27 0,39 17 0,-39-44 4537,16 17-4537,-10-49 0,-8 25-2269,22-27 1,4-1 2268,-19 17 0,13-6 0,8-9 0,-9 16 0,-14 23 0,16-23 0,5-8 0,-9 5 0,-2 3 0,12-1 0,-2 6 0,5-6 0,-8 6 4537,-12 5-4537,26-1 0,-3 1 0,-30 2 0,15 6 0</inkml:trace>
  <inkml:trace contextRef="#ctx0" brushRef="#br0" timeOffset="62617">9410 11507 24575,'0'14'0,"22"-4"0,-17-10 0,38 0 0,-38 22 0,32-20 0,2 1 0,-26 40 0,48-32 0,7-6 0,-28 20-1687,4-18 0,10-5 0,-6-1 1687,11-1 0,4 0 0,-3 0 0,-25 0 0,2 0 0,2 0-1088,20 0 1,-24 0 0,18 0 0</inkml:trace>
  <inkml:trace contextRef="#ctx0" brushRef="#br0" timeOffset="62955">10741 11169 24575,'0'62'0,"0"-25"0,0-15-1553,0-22 1553,0 21 0,0 38 0,0-24 0,1 30 0,-2-1 0,-10-34 0,9 16 0,3 14 0,-3-13 0,-9-18-3782,0 38 0,1-5 3782,5-48-1279,-17 44 0,0 2 1279,17-44-517,-12 34 1,2-3 516,12-39-2365,-8 46 2365,11-38 0,0 8 2678,0 8-2678,0-27 0,0 17 0,0-22 0</inkml:trace>
  <inkml:trace contextRef="#ctx0" brushRef="#br0" timeOffset="63906">5467 12208 24575,'27'0'0,"37"11"0,-53-8 0,42 3 0,2-1 0,-39-5 0,39 0 0,23 0 0,-18 0-1707,-27 0 1707,16 0 0,22 2 0,2-2 0,-19-2 0,-3-9 0,-5 9 0,14 3 0,-1-1 0,-14-2 553,-2-9-553,9 4 0,11-1 0,-17 2 282,-27 1-282,33-7 0,3 2 0,-25 10 0,7 0 0,-15 0 0,-22 0 0,0 0 0</inkml:trace>
  <inkml:trace contextRef="#ctx0" brushRef="#br0" timeOffset="66165">5854 12789 24575,'-54'40'0,"12"-2"0,9-1 0,25-15 0,-24 31 0,0 4 0,23-20 0,-18 25 0,1-3-3730,20-35 3730,-15 30 0,21-11 0,0-32 0,14 20 0,4 2 0,-10-17 0,19 7 0,0 0 0,-22-7-5549,38 27 5549,-37-37-3310,26 47 3310,-29-45 0,4 28 0,-4 4 0,-13-19-1003,-12 13 1,-2-1 1002,2-17-537,-37 13 1,0-4 536,40-17 0,-20 9 0,-8-2 0,6-13 0,4-4 0,8 2 1009,-17 0 1,-5 0-1010,9 0 0,3 0 0,-12 0 0,2-8 0,-10-5 0,14 2-258,16 3 258,-18-6 0,-3-4 0,-9-14 0,24 23 0,-7-18 0,8 1 0,29 20 0,-16-15 0</inkml:trace>
  <inkml:trace contextRef="#ctx0" brushRef="#br0" timeOffset="66448">5346 12982 24575,'66'0'0,"0"0"0,-30 0 0,-2 0-9017,30 0 9017,-64 0 2446,11 21-2446,35-15 0,-14 15-1832,22-18 1,2-6 1831,-18 3-137,19 0 1,-4 0 136,-32 0 0,22 0 0,-43 0 0</inkml:trace>
  <inkml:trace contextRef="#ctx0" brushRef="#br0" timeOffset="67725">16401 4448 24575,'14'14'0,"39"-4"0,-10 12 0,10-9 0,-1 1 0,-6 13 0,21-3 0,-5-5 0,-43-14 0,31 3 0,20 0 0,-18-3-6784,-28-5 6784,29 0 0,12 0 0,5 0 0,-5 0-1050,-1 0 1050,-17 0 0,14 0 0,4 0 0,-3 0 0,-15 0-2095,-11 0 1,-2 0 2094,16 1 0,8 0 0,1-3 0,8-4 0,3-2 0,-11 1-354,-23 4 0,3 1 354,18-2 0,17-2 0,6 1 0,-6 1 0,-20 1 0,8 3 0,-4 0 0,19 0 0,-4 0 0,-23 0 3838,-26 0-3838,44 0 0,-7 0 963,-53 0-963,46 22 6216,-49-17-6216,17 16 428,-22-21 1,0 0-1,0 0 1</inkml:trace>
  <inkml:trace contextRef="#ctx0" brushRef="#br0" timeOffset="68642">7765 12281 24575,'38'0'0,"-14"0"-9831,30 0 8341,-44 0 544,48 4 1,3-8 945,-42-18-324,26 17 1,19 8-1,-12-6 324,-9-18 0,3 16 0,16 6 0,2 1 0,-16 0-276,6-2 276,3 0 0,18 0 0,-1 0 0,-22 0 0,-20 0 0,31-3 0,20-1 0,-24 0 2983,-41 1-2983,29-3 0,-8 1 0,-36 5 0,8 0 0</inkml:trace>
  <inkml:trace contextRef="#ctx0" brushRef="#br0" timeOffset="69860">21409 6431 24575,'21'-27'0,"6"5"0,0 22-4916,10 0 1,1 0 3425,-3 0 412,25 0 1,4 0 1077,-5 0-293,-6 0 0,9 0 0,-11 0 293,-5 0-677,17 0 1,15 0 0,-15 0 676,-14 0 0,-2 4 0,14 2 0,1 1 0,-12-2 0,-15-3 0,0 1 0,28 4 0,11 2 0,-12-3 0,2-6 0,-16 0 0,6 0 0,-10 0 0,-9 0 1014,3 0 1,-1 0-1015,-10 0 0,10 0 0,-23 0 0,-6 0 0,-19 0 0</inkml:trace>
  <inkml:trace contextRef="#ctx0" brushRef="#br0" timeOffset="75219">13450 12378 24575,'59'0'0,"-29"0"0,14 0 0,-2 0 0,-29 0-4916,41 4 1,0 2 3425,-41-3 1490,41-1 0,0 7 0,-41 12 248,36-8 1,-1 1-249,-38 13 1997,33 5-1997,-43-8 0,-21 14 0,16-11-1930,-19-3 0,-6-5 1930,0-14 0,-5 12 0,0-2 0,6-12-381,-25 8 381,27-11 0,0 21 0,6-15 0,42 37 0,-15-38 0,47 27 0,-23-7 0,4-8 0,2 3 0,-11 3 0,1 2 0,15 6 0,-1-2 0,-8 0-644,-2 10 1,-6-3 643,-22-25 0,9 43 0,-11-52 0,-11 52 0,9-43 1152,-24 11 0,-2-1-1152,17-10 0,-37 0 0,-1 2 0,36 3-784,-41-2 1,0-7 783,41-7 0,-38 10 0,-6 2 0,22-7-938,-11 17 0,1-1 938,16-15 2470,-25 15-2470,48-21 0,17 0 0,-3 0 0,24 0 0,-32 0 0</inkml:trace>
  <inkml:trace contextRef="#ctx0" brushRef="#br0" timeOffset="77157">14611 12909 24575,'27'-26'0,"-6"4"0,-10 1 0,-8 15 0,51-15 0,-22 21 0,16 0 0,-15 0 0,-9 0 0,13 43 0,-10-33 0,-7 38 0,-8 1 0,-9-35-4252,13 33 1,0 2 4251,-10-27-610,15 21 1,1 2 609,-17-12 0,-5 34 0,-27-51-3564,-10 27 3564,12-38-1029,-3 17 0,3-1 1029,14-15 0,-27 6 0,1-3 0,29-9 1470,-46-21-1470,49 15 1804,-39-15-1804,39 21 0,-16-22 0,21 17 0,-11-49 0,8 46 0,-8-46 0,11 49 4165,-21-49-4165,16 25 0,-17-9 1259,22 17 1,0 21 0,0 0 0</inkml:trace>
  <inkml:trace contextRef="#ctx0" brushRef="#br0" timeOffset="78066">15434 13417 24575,'0'57'0,"-11"-25"0,8 13 0,-29 9 0,26-43 0,-37 32 0,38-22 0,-16-15 0,21 15 0,-22-21 0,17 0 0,-17 0 0</inkml:trace>
  <inkml:trace contextRef="#ctx0" brushRef="#br0" timeOffset="78935">15893 13200 24575,'0'-27'0,"0"5"0,0 11 0,0 9-8503,22-30 8503,5 26-2049,10-37 2049,9 38 0,-9-17 0,23 22 0,-31 0 0,11 10 0,-5 2 0,-24-7 0,18 21 0,-4 2 0,-22-20-385,3 34 1,-2 2 384,-4-31 0,-2 34 0,-6 3 0,-17-18 0,9 17 0,-48-28 4537,53-21-4537,-24 0 0,-5 0 0,10 0 6784,-18 0-6784,2 0 0,30-21 0,-5 15 0,21-37 0,0 38 0,0-17 0</inkml:trace>
  <inkml:trace contextRef="#ctx0" brushRef="#br0" timeOffset="79318">16570 13200 24575,'35'-22'0,"-18"17"0,36-17 0,-45 22 0,46 22 0,-49-17 0,17 17 0,0 10 0,-17-24 0,7 29 0,-3 1 0,-9-27 0,-21 53 0,16-58 0,-39 26 0,28-29-8503,-51 7 8503,46-10-1409,-29-4 0,3-2 1409,33 3-1045,-30-12 0,2-2 1045,34 11-722,-24-37 722,32 38 0,0-17 0,0 22 0</inkml:trace>
  <inkml:trace contextRef="#ctx0" brushRef="#br0" timeOffset="79686">17296 13127 24575,'-13'0'0,"2"11"0,-11-9 0,17 9 0,-38 11 0,38-17 0,-28 49 0,31-46 0,-30 46 0,26-28 0,6 23 0,6-22 0,47 5 0,-23-29-3392,29 2 0,6 0 3392,-1-5-133,-20 0 0,3 0 133,20 0 0,-5 0 0,-13 0 0,8-2 0,14-3 0,-11 2 0,2 0 0,-3-13 0,-5 0 0,-25 10 0,3-13 0,-10-5 0,-38-3 0,32 1 0,-38 4 0</inkml:trace>
  <inkml:trace contextRef="#ctx0" brushRef="#br0" timeOffset="80032">17925 12982 24575,'-27'27'0,"6"-6"0,21-21 0,0 22 0,-11 5 0,8 0 0,-29 26 0,27-23 0,-17 24 0,1 5 0,15-8 0,-7 15 0,-6-1 0,-5-19 0,12-4 0,-1 9 0,0-10-8503,-14 0 8503,16 6 0,1 2-2818,-12 10 2818,17-2-1077,-6-10 1,0-3 1076,11-14 0,-10 34 0,7-56 3470,-8 24-3470,11-32 5189,0-10-5189,0 7 0,0-8 0,0 11 0</inkml:trace>
  <inkml:trace contextRef="#ctx0" brushRef="#br0" timeOffset="80919">11370 12088 24575,'26'10'0,"-4"-7"0,10 8 0,-24-11 0,28 9 0,3 3 0,-17-6 0,20 15 0,5 1 0,-4-17-4916,-2 6 1,-2-1 3425,-9-10 4308,34 11-2818,-34-8 0,8 8 0,-17-11 0,-21 0 0</inkml:trace>
  <inkml:trace contextRef="#ctx0" brushRef="#br0" timeOffset="81216">11176 12789 24575,'13'-27'0,"41"5"0,-43 22 0,32 0 0,-11 0 0,-24 0 0,29 10 0,2 2 0,-29-7-4252,38 7 1,1-2 4251,-36-10 0,52 0-375,-25-1 0,-2 2 375,13 9 0,16-8 0,0-1 0,-10 10-271,-15-10 0,-4-2 271,-11 1 0,-27 0 0,-27 0 0</inkml:trace>
  <inkml:trace contextRef="#ctx0" brushRef="#br0" timeOffset="88998">19352 13127 24575,'14'13'0,"18"41"0,-5-43 0,0 32 0,-1-14 0,2-4 0,1-12 0,6 24 0,6 16 0,-4-14 0,3-20 0,9 20 0,10 13 0,-16-14 0,-24-25 0,20 14 0,13 8 0,-14-11 0,-25-16 0,31 6 0,-2 4 0,-34 4 0,24-17 0,-32 17 0,0-22 0</inkml:trace>
  <inkml:trace contextRef="#ctx0" brushRef="#br0" timeOffset="89227">20247 13490 24575,'-49'0'0,"0"0"0,0 0 0,1 0 0,7 0 0,-13 0 0,0 21 0,19-5 0,-26-3 0,-1-2 0,24 0 0,-7-3 0,-9-1 0,13 0-6784,23-2 6784,-18 5 0,-4 2-2385,-13 9 2385,39-16-750,-35 7 1,1-2 0,38-10-1,-33 0 1</inkml:trace>
  <inkml:trace contextRef="#ctx0" brushRef="#br0" timeOffset="90996">7547 5439 24575,'54'0'0,"-1"-3"0,-9 6 0,-31 19-4916,49-19 1,5-1 3425,-37 20 1490,21-18 0,16-6 0,-10 0 2425,-1 2-2425,2 0 0,13 0 0,-12 0 0,6 0 0,-3 0 0,12 0 0,-11 0 0,-28 0 0,0 0 0,11-4 0,12-2 0,-1-1 0,-9 2 0,-9 3 0,0-1 0,8-6 0,9-4 0,-1 1 0,-11 3 0,12 3 0,2-1 0,12-1 0,-15 2 0,-12 6 0,1 0 0,11 0 0,-9 0 1774,11 0-1774,11 0 0,-2 0 0,-26 0 0,6 0 0,9 0 0,-16 0 6616,-23 0-6616,47 10 0,3 1 506,-39-5-506,32 5 0,3-1 0,-16-10 0,5 0 0,0 0 0,-8 0 0,24 0 0,-51 0-6784,49 0 6784,-55 0 0,33 0-1895,-10 0 1895,-25 0-3909,56 0 3909,-56 0-1307,39 0 0,3 0 1307,-34 0 1071,34 0 1,-3 0-1072,-39 0 0,46 0 0,-38 0 1192,8 0-1192,8 0 4266,-26 0-4266,15 0 0,-21 0 0,0 0 0</inkml:trace>
  <inkml:trace contextRef="#ctx0" brushRef="#br0" timeOffset="92413">20586 12982 24575,'27'27'0,"5"16"0,-29-38 0,29 38 0,-5-37 0,-3 20 0,0 1 0,14-19 0,-14 20 0,-2-2 0,-6-21 0,27 28 0,-59-9 0,32-8 0,-39 7 0,-8-3 0,23-15 0,-27 17 0,-5-1 0,8-15 0,-28 15 0,36-21 0,-8 11 0,27-8 0,-17 7 0,54 12 0,-24-17 0,29 17 0,2-1 0,-29-15 0,26 20 0,4 1 0,-11-19 0,6 20 0,0-2 0,-5-21 0,-1 17 0,-5-1 0,-18-15 0,15 26 0,-21-8 0,-21 14 0,15-11 0,-47 5 0,45-29 0,-22 12 0,-5 2 0,6-12 0,-11 17 0,-1-1 0,-2-15 0,-3 15 0,-8 0 0,44-15 0,-28 11 0,0-2 0,30-12 0,-24 8 0,32-11 0</inkml:trace>
  <inkml:trace contextRef="#ctx0" brushRef="#br0" timeOffset="93015">22038 13127 24575,'-27'11'0,"-6"13"0,31-8 0,-9 6 0,11 10 0,0-24-4252,0 29 1,0 1 4251,0-27-884,14 37 0,4 1 884,-10-36 0,18 41 0,2-1 0,-12-39 0,5 40 0,4-1 0,12-39 0,-12 34 0,-1 0 0,3-37-1200,-13 27 0,-7-1 1200,-7-29 0,0 46 0,0-48 0,-21 36 0,-6-25 0,-32 7 0,29-13 0,-9-10 0,3-2 0,25 1 0,-27 0 0,1 0 0,29 0 0,-46-33 0,49 25 6,-17-19 1,1 1-1,15 20 1,-15-15-1</inkml:trace>
  <inkml:trace contextRef="#ctx0" brushRef="#br0" timeOffset="93216">21989 13320 24575,'58'-9'0,"1"1"0,-1-1 0,1-4 0,-8 4-9831,3 9 9539,-54 0 292,21 0-2754,17 22 2754,-8-17 212,23 16 0,-47-21 1,15 0-1</inkml:trace>
  <inkml:trace contextRef="#ctx0" brushRef="#br0" timeOffset="93566">22666 13611 24575,'-26'-22'0,"36"17"0,-2-17 0,39 18 0,3 8 0,-34-4 0,31 0 0,3 0 0,-20 0-9831,18 43 8341,-24-32 1920,-5 27 0,-6-1-430,-7-29 0,-4 34 0,-4 2 0,-4-30-1004,-20 35 1,-1-2 1003,19-36-527,-24 22 1,-1-2 526,25-25 0,-39 6 0,-3-3 0,34-9-820,-43 0 1,0 0 819,45 0 2636,-50-21-2636,61-6 0,25-32 0,-14 29 0,24-2 0</inkml:trace>
  <inkml:trace contextRef="#ctx0" brushRef="#br0" timeOffset="94017">23537 13490 24575,'27'40'0,"-5"14"0,-22-49-4916,5 39 1,0 9 3425,-2-13 1490,3 16 0,-1 1 2818,-5-6-2818,0-6 0,0 1 1719,0 11-1719,-5-10 0,-1-3 0,3-14 0,-2 9 0,0-3 0,5-26 0,0 33 0,0-43 0,0-21 0,0 16 0,0-17 0</inkml:trace>
  <inkml:trace contextRef="#ctx0" brushRef="#br0" timeOffset="94367">23731 13611 24575,'0'-68'0,"0"15"0,43 53 0,-11 0 0,9 10 0,-1 1 0,-11-5 0,16 10 0,-4 0 0,-27-14 0,25 23 0,-3 4 0,-31-18 0,17 53 0,-22-58 0,-22 26 0,17-8 0,-49 14 0,46-11-4916,-27-8 1,-5-6 3425,18-10 585,-45 7 905,30-10 2105,10 0-2105,5 0 0,22 0 0,0 0 0</inkml:trace>
  <inkml:trace contextRef="#ctx0" brushRef="#br0" timeOffset="94784">24747 13659 24575,'-61'13'0,"1"1"0,-10 4 0,11-4 0,29-11-3314,-7 7 3314,15-10 1040,1 22-1040,15-17 544,-15 38-544,21-27 0,0 9 0,20 3 0,3-3 0,-12-14-3106,27 27 1,-1-1 3105,-29-29-1417,18 28 0,2 3 1417,-12-17-1253,-4 12 0,0-1 1253,-1-17 0,-11 27 0,0-16 0,0 0 0,-33 5 0,25-29 0,-34 12 0,-2 2 0,31-12 1783,-23 7 0,-3-2-1783,12-10 4427,0 0-4427,5-22 0,22 17 0,0-16 0,0 21 0</inkml:trace>
  <inkml:trace contextRef="#ctx0" brushRef="#br0" timeOffset="96949">25811 13949 24575,'67'0'0,"3"0"0,-11 0 0,-40 0 0,26 0 0,16 0 0,-16 0 0,-26 0 0,25 0 0,17 0 0,-16 0-6784,-26 0 6784,16 0 0,5 0-3388,14 0 3388,-41 0-812,29 0 0,2 0 812,-14 0-578,29 0 578,-32 0 0,16 0 0,-38 0 0,17 0 0</inkml:trace>
  <inkml:trace contextRef="#ctx0" brushRef="#br0" timeOffset="97618">25690 14529 24575,'38'-27'0,"-14"6"-9831,8 21 8341,-26 0 1490,15 0-2155,33 21 2155,-41-15-440,35 15 1,1 1 439,-27-17 0,23 17 0,-12-22 0,-6 0 758,-1 0 1,-4 0-1,-22 0 1</inkml:trace>
  <inkml:trace contextRef="#ctx0" brushRef="#br0" timeOffset="98118">26198 13659 24575,'37'0'0,"-1"0"0,4 0 0,14 0 0,-49 0 0,31 9 0,4 3 0,-27-6-2835,25 9 1,14 7 0,-13-6 2834,-20-7-940,24 8 1,16 7 0,-11-1 939,-7 7-1012,0-5 1,8 5 0,-5-5 1011,13 7-586,-12 8 0,1-4 586,5-28 1226,-25 24 1,-4 0-1227,3-24 0,-47 24 0,14-10 0,-46 5 0,38 0 0,-16 2 0,-3-5 0,13-16 876,-9 15 1,-2 8-877,2 10 0,3-1 0,-7 0 0,1 9 0,-6 13 0,6-12 0,-1-7 0,6 3 0,-4 9 0,4-11 0,-1-9 0,-3-4 0,13-8 0,36-23 0,-11-11 0,22 8 0,-5-7 0</inkml:trace>
  <inkml:trace contextRef="#ctx0" brushRef="#br0" timeOffset="98517">27771 13731 24575,'-16'43'0,"-1"0"0,1 0 0,-11 19-3705,14-12 1,5-14 3704,8-33 0,0 50 0,0-31-4193,0 24 4193,0-14 0,0 27-781,0-6 1,0 4 780,0-10 0,0 0 0,-2 12 0,4-5 0,19-3 1842,-15-13-1842,37-17 4537,-38-21-4537,38 0 6784,-37-21-6784,26 15 0,-30-15 0,9 21 0</inkml:trace>
  <inkml:trace contextRef="#ctx0" brushRef="#br0" timeOffset="98852">27964 14408 24575,'57'-33'0,"-1"-1"0,-18 2 0,-3 10 0,18 33 0,-36 35 0,7 8 0,-17-7 0,-4 0 0,-3-4 0,-10 0 0,7-33 0,-51-7 0,44 8 0,-26-14 0,-4-5 0,11 5 0,-9-7 0,17-12 0,21-5-6784,21-21 6784,-16 21-2269,17-2 1,-1 4 2268,-15 17 0,15-24 0,-21 32 0</inkml:trace>
  <inkml:trace contextRef="#ctx0" brushRef="#br0" timeOffset="99503">28400 14239 24575,'3'48'0,"1"-1"0,-1 0 0,-2-9 0,1-3-2051,9 40 2051,-11-75 660,0 32-660,0-2 0,0-14 0,0-11 339,0-29-339,21-29 0,-15 42 0,14-21 0,3-1 0,-7 17-2866,17-7 0,1 1 2866,-12 5-2549,42 17 2549,-48 17-655,8 28 655,-13-29 0,-11 27 0,22 16 0,-17-24 2598,3 7 1,5-8-2599,9-29 0,-6-5 0,8-5-1400,5-22 1,-4 0 1399,-14 19-614,20-29 1,2-1 613,-17 27 0,17-27 0,2 1 0,-14 29 0,22-25 0</inkml:trace>
  <inkml:trace contextRef="#ctx0" brushRef="#br0" timeOffset="101783">29101 14578 24575,'35'13'0,"24"-2"0,-27-11 0,18 0 0,-3 0 0,-23 0 0,42-5 0,0-1 0,-36 3 0,37-12 0,-5-2 0,-49 12 0,27-17 0,-5 1 0,-29 15 0,15-15 0,-42 21 0,15-22 0,-15 17 0,10-17 0,-13 12 0,8 7 0,-38-8 0,25 11 0,-12 5 0,1 1 0,8-3-3392,-6 13 0,0 0 3392,9-11-2121,-6 17 1,0-1 2120,5-15 0,-10 12 0,5 7 0,24 12 0,-32-7 0,33 34 0,7-56-1566,-1 30 0,8 0 1566,20-28 835,-6 23 0,2-1-835,28-27-250,11 17 250,-29-22 0,24 0 0,5 0 3835,-24 0-3835,31-20 0,-3-3 2118,-45 12-2118,35-22 0,2 1 6784,-25 27-6784,29-27 0,-32 29 0,-6-29 0,-21 27 0,0-17 0</inkml:trace>
  <inkml:trace contextRef="#ctx0" brushRef="#br0" timeOffset="102190">29996 14312 24575,'0'48'0,"0"-10"0,0-14 0,0 29 0,0-42 0,0 54 0,0-60 0,-11 27 0,9-8 0,-9 14 0,11-11 0,0 5 0,0-40 0,0 16 0,11-62 0,13 44-3392,5-28 0,1 0 3392,2 30-1533,24-29 1,-4-1 1532,-36 27-1174,24-10 0,14-7 0,-8 2 1174,-6-3 0,17 9 0,-1 2 0,-26-3 0,9 18 0,-3 6 0,-25-3 0,32 21 0,-43 6 0,0 0 0,0-6 0</inkml:trace>
  <inkml:trace contextRef="#ctx0" brushRef="#br0" timeOffset="102889">27892 15472 24575,'-27'27'0,"5"-6"0,22 22 0,-11-21 0,0 22 0,-2 0 0,-3-22-4916,-7 27 1,3-1 3425,15-35 1490,-7 24 0,2 1 2818,10-22-2818,0 30 1719,0-30-1719,0-16 0,0-16 0,8-17 0,6-1 0,13 12-2269,2-17 1,1 3 2268,-1 28 4537,25-24-4537,5 32 0,-24 0-2269,19 0 1,0 0 2268,-19 0-1517,-1 5 0,2 1 1517,9-4 3034,-29 52-3034,6-22 0,-22 17 0,-32-17 0,24-29 0,-30 12 0,0 2 0,28-12-1517,-29 7 0,2-2 1517,29-10 0,-46 0 0,28 0 3034,-1-22-3034,-6 17 4537,31-17-4537,-9 12 0,11 7 0,0-8 0</inkml:trace>
  <inkml:trace contextRef="#ctx0" brushRef="#br0" timeOffset="103302">28472 15810 24575,'27'27'0,"5"-5"0,-7-22 0,-9 21 0,5-15 0,1 26 0,-17-8 0,-5-8 0,-5 27 0,-38-37 0,27 26 0,-9-8 0,-7-8 0,5 6 0,0-44 0,6 17 0,21-28 0,21-12 0,-15 23 0,14-5 0,3 1 0,-7 1 0,17 17 0,1 0 0,-12-13-1696,42-1 0,-59 17 0,17-17 0</inkml:trace>
  <inkml:trace contextRef="#ctx0" brushRef="#br0" timeOffset="103983">28883 15810 24575,'0'49'0,"0"-12"0,22 9 0,-17-8 0,17-11 0,-22 5 0,21-30 0,-15 9 0,15-11 0,-21 0 0,11-11-6784,-8 9 6784,29-9-77,-5-10 77,10-6 0,9-11 0,-8-8 0,10 30 0,-10-27 0,-14 38 0,-13-17 0,-11 44 0,0 5 6745,0 0-6745,0 5 116,0-29-116,0 29 0,0-27 0,0 17 0,0-22 0,21 0 0,-15 0 0,15 0 0,1-22 0,-17 17 0,16-17 0,-21 22 0,0 0 0,11 0 0,-8 22 0,8 5 0,-11 0 0,0 5 0,21-40 0,-16-6 0,17-2 0,-22-27 0,22 38 0,-17-17 0,16 22 0</inkml:trace>
  <inkml:trace contextRef="#ctx0" brushRef="#br0" timeOffset="104916">29585 15810 24575,'27'27'0,"-6"16"0,1-37 0,-17 26 0,17-29 0,-22 29 0,0-27 0,0 38 0,0-37 0,0 15 0,-22-21 0,17 0 0,5-21 0,16-6 0,8 0 0,8-5 0,-5 29 0,22-8 0,-12 11 0,-13 0 0,9 11 0,-28-8 0,17 29 0,-22-27 0,21 38 0,-16-27 0,17 8 0,-11-13 0,-9 11 0,31-17 0,-6 17 0,21-22 0,11 0 0,3 0-730,-21-11 0,1 0 730,23 6 0,-23-9 0,-4-5 0,-8-5 0,24 8 0,-49-27 0,-5 27 0,-5-8 0,-38-8 0,27 26 1460,-9-37-1460,-7 38 0,5-38 0,-21 38 0,10-17 0,-7 44 0,7-17 0,11 38 0,-5-16 0,29 10 0,-8 9 0,11-8 0,11-11 0,-8 5 0,8-30 0,-11 9 0,0-11 0,0 0 0,21-11 0,6 9 0,11-30 0,7 5 0,-7-11-413,-14 5 1,0-1 412,14-9 0,-14-5 0,-13 15 0,10-12 0,-15 12 0,5 0 0,-1-1 0,-10-3 0,0 10 0,0 27 825,0 27-825,-21 10 0,15 30-1110,-15-13 1110,19-8 0,4 2 0,-2-10 0,0-1 0,0 5 0,0 0 0,0 0 0,0-1 0,0 23 0,0-4 0,0-36 0,0-14 0,0-20 0,0 7 0,0-8 0</inkml:trace>
  <inkml:trace contextRef="#ctx0" brushRef="#br0" timeOffset="108978">21699 11241 24575,'48'27'0,"-21"-5"0,-5-22 0,10 0 0,19 21-3475,0-17 0,5-2 3475,-7 8 0,5 1 0,10-8 0,7-5 0,-2 1 0,-19 2 0,-3-1 0,6-1 0,3-2 0,8-1 0,2-2 0,-1 1 0,-7 2-768,7 0 1,-5 2 0,6-1 767,-8-1 0,6-1 0,4 0 0,1 0 0,-3 0 0,-6 2-392,1 1 1,-6 1 0,1 0 0,6 1 391,-1-1 0,7 0 0,2 0 0,1 0 0,-2 0 0,-5 0 0,-6 0 0,-3 0 0,-1 0 0,1 0 0,2 0 0,2 0 0,4 0 0,1 0 0,-1 0 0,-3 0 0,-3 0 0,1-1 0,-4 1 0,-1 0 0,5 1 0,5 2 0,6 1 0,0 2 0,-3-1 0,-8-2 0,-7-1 0,-7-1 0,6 2 0,5 2 0,7 2 0,2 1 0,-3-1 0,-10-2-1601,5-3 1,-4-1 1600,-2 2 0,4 1 0,-2-1 0,6-2 0,-3-2 408,-9 0 1,4 2-409,13 5 0,7 3 0,-7-2 0,-7-5 0,-1 1 0,4 4 0,4 2 0,-5-3 0,-9-6 0,-4 0 0,-2-2 0,0 4 0,7 8 0,-3 1 0,-2-6 0,8 7 0,-1-2 0,-9-10 2007,11 21-2007,-30-15 3253,14 15-3253,-11-21 6211,5 0-6211,-29 0 432,7 0 1,-10 0-1,0 0 1</inkml:trace>
  <inkml:trace contextRef="#ctx0" brushRef="#br0" timeOffset="115300">8104 15182 24575,'13'27'0,"52"-6"0,-52-21 0,51 10 0,1 2-8503,-46-7 8503,15 10 0,7 2-1409,0-4 0,-6-1 1409,-17 4 0,32-8 0,-3 5 0,-42 30-2514,17-32 2514,-22 32 0,-43-32 0,32-9 0,-32 31 0,-11-7 0,41 1-734,-24-7 0,-15 0 1,12-6 733,21-6 840,-28 19 1,8 0-841,37-22 0,23 38 0,9-38 0,7 17 0,13-5 0,-3-2 0,-28-7 0,18 14 0,13 9 0,-8-9 0,-7-11-1015,1 27 1,-2-1 1014,-10-29 0,-13 25 891,-22-1-891,8-24 0,-22 29 0,-4 1 0,19-27 0,-48 23 0,-3-4 0,43-24 1234,-17 4 1,-6 1-1235,1-4 0,5-3 3694,16-1-3694,-37 3 0,5-2 2546,43-4-2546,-25 0 0,33 0 0,0 0 0,22-10 0,-17 7 0,17-8 0</inkml:trace>
  <inkml:trace contextRef="#ctx0" brushRef="#br0" timeOffset="115816">9338 15810 24575,'18'-44'0,"1"0"0,5-15-4515,-13 37 4515,-11 12 0,43-15 0,-32 9 0,27-7 0,-1 3 0,-29 15 0,34-7 0,2 2 0,-30 10-2910,43 0 0,4 0 2910,-34 0-1029,34 0 0,-1 0 1029,-36 0-1340,36 20 1,-2 3 1339,-42-12-385,21 27 1,2-1 384,-15-29 0,-8 57 0,5-57 0,-29 39 0,-16 3 0,-5-34 0,-16 33 0,-2-2 0,12-39-272,-14 10 1,1-3 271,27-15 0,-33 0 0,-2 0 0,29 0 1014,-34-9 1,-7-4-1015,26 6 0,3-2 1517,-2-1 0,2-4-1517,-6-13 0,14 0 0,29 16 0,-4-27 0,1 1 0,5 29 0,5-29 0,1-1 0,-4 27 0,14-27 0,1 1 0,-12 29-1412,31-20 1,3 2 1411,-25 21 0,25-7 0,-3 2 0,-31 10 0,17 0 0</inkml:trace>
  <inkml:trace contextRef="#ctx0" brushRef="#br0" timeOffset="116285">10595 15617 24575,'49'-9'0,"-1"0"0,1 0 0,-7-3 0,-4 3-2844,6 7 0,-13 4 2844,-28-2 1063,29 0-1063,-26 0 0,15 21 0,1-15 0,-17 15 0,17-21 0,-12 11 0,-7 13 0,29 14 0,-26-1-2276,8-2 1,-7-3 2275,-28-10-1873,13 17 1,0-3 1872,-17-28 1336,15 24-1336,-33-10 0,32-17-1385,-25 7 0,-3-2 1385,9-10 103,-5 0 0,0 0-103,6 0 308,-10-10 1,2-2-309,16 7 0,-23-12 0,-1 2 0,24 12-834,-14-12 1,5-2 833,25 11 0,-17-58 0,22 53 0,10-27 0,2 1 0,-7 29 0,17-24 0</inkml:trace>
  <inkml:trace contextRef="#ctx0" brushRef="#br0" timeOffset="116784">11466 15690 24575,'35'-27'0,"3"-5"-4916,2 28 1,0 5 3425,-5-12 2899,19 12 0,0 9-1409,-8 14 1719,15-8-1719,-19 7 0,-8-3 0,-24-15 0,24 22 0,-3 0 6784,-26-19-6784,17 46 0,-22-27-6784,-22 10 6784,17-12-1667,-31-7 1,-3-4 1666,25-9-1717,-33 7 1,-2-2 1716,27-10 0,-21 0 0,-3 0 0,3 0 0,4 1 0,-2-2 0,-21-21 3433,0 6-3433,3-8 3333,32-8-3333,6 5 0,21 0 6784,0-27-6784,21 25 0,-16-9 0,17 17 0,-22 21 0</inkml:trace>
  <inkml:trace contextRef="#ctx0" brushRef="#br0" timeOffset="117915">12579 15762 24575,'0'-35'0,"22"19"0,-17-27 0,49 38 0,8 5 0,-18 9 0,0 9-3392,-5 11 0,-3 1 3392,0-17 0,-4 3-2269,-12 29 1,-3-4 2268,10-27 0,-12 34 0,-8 0 0,-7-37-639,-19 27 1,-5-1 638,13-29-402,-37 20 1,-1-2 401,36-21 0,-51 8 0,-1-4 0,46-9 0,-26-5 0,-16-4 0,16 1 0,27 3 0,-35-16 0,-2-1 0,25 17 1147,-18-28-1147,24-12 0,13 23 0,22-31 0,-8 50 0,7-8 0</inkml:trace>
  <inkml:trace contextRef="#ctx0" brushRef="#br0" timeOffset="118702">10208 16101 24575,'0'26'0,"-21"17"0,16-26 0,-28 28 0,31-29-9831,-31 27 8341,28-37 1490,-17 26 2818,1-29-2818,-6 7 0,0-10 0,6 0 0</inkml:trace>
  <inkml:trace contextRef="#ctx0" brushRef="#br0" timeOffset="119287">14321 15859 24575,'37'40'0,"-13"0"0,-2-5 0,-6-24 0,22 27 0,-1-1 0,-23-29 0,35 29 0,-1 2 0,-38-29 0,33 33 0,-43-43 0</inkml:trace>
  <inkml:trace contextRef="#ctx0" brushRef="#br0" timeOffset="119570">14684 15859 24575,'-42'19'0,"0"-1"0,-1 7 0,0-15-9831,11 33 8341,2-32 412,-13 27 1,-5-1 1077,-8-29-293,16 14 0,-4 9 0,4-8 293,-19-13-677,12 7 1,-7 5 0,10-7 676,3-12 77,-27 12 1,7 2-78,48-12 1053,-23 7 0,-3-2-1053,12-10 0,0 0 0,5 0 0,22 0 0</inkml:trace>
  <inkml:trace contextRef="#ctx0" brushRef="#br0" timeOffset="120754">16135 15399 24575,'-11'38'0,"9"-14"0,-9 30 0,11-11 0,0 8 0,5-10 0,1-7 0,-4-23-4252,21 37 1,8 1 4251,1-36-1409,9 41 0,-1 0 1409,-10-41-1517,5 31 0,-6-2 1517,-21-34 0,24 24 0,-10-10 0,-17 5 0,17-1 0,-22 17 3034,-22-37-3034,6 26 0,-30-29 0,11 2 0,1 0 0,-1-5 0,-32 0 0,5 0 0,43 0 0,-16 1 0,-6-2 0,2-4 0,3 0 0,-4 2 0,-2-6 0,-9-4 0,10 3 4537,6 4-4537,-12-25 0,8-2 0,30 22 0,-23-43 0,32 52 0,0-9 0</inkml:trace>
  <inkml:trace contextRef="#ctx0" brushRef="#br0" timeOffset="120971">16232 15617 24575,'62'-1'0,"1"0"0,-1 0 0,0 0 0,1 0 0,5-4 0,0-3 0,-6 3 0,-13 7 0,10 19 0,-35-21 0,-13 0 0,-11 11 0,-11-8 0,9 7 0,-9-10 0</inkml:trace>
  <inkml:trace contextRef="#ctx0" brushRef="#br0" timeOffset="124608">17562 15810 24575,'11'27'0,"-8"16"-4916,33-24 1,3 0 3425,-23 32 1490,28-20 0,17 1 0,-15-4-2155,-25 7 2155,18-8 0,8 0-440,4 2 1,-5-4 439,-11-12-677,15 13 1,13 9 0,-12-10 676,-14-17 1014,10 10 1,-5-4-1015,-26-14 758,-16-10 1,-5 7-1,-17-8 1</inkml:trace>
  <inkml:trace contextRef="#ctx0" brushRef="#br0" timeOffset="124909">18264 15907 24575,'-47'34'0,"0"-1"0,7-4 0,-1 1 0,14-3 0,19 3-4396,-24 7 4396,10 6 1290,-4-26-1290,-23 28 729,22-29-729,-5 27 0,-14-37 0,25 26 2324,-22-29-2324,32 7 53,8-10-53,-7 0 0,10 0 0,0 0 0</inkml:trace>
  <inkml:trace contextRef="#ctx0" brushRef="#br0" timeOffset="125599">19183 16028 24575,'35'11'0,"3"-9"0,0 24 0,4 2-2135,25-17 2135,-15 27 0,1-1 0,-14-33 0,-2 0 0,0 22 0,-2 2 0,24-1 686,-32 0-686,-5-6 352,-22-10-352,-22-8 0,-5 29 0,-10-27 0,3 17 0,0-1 0,-9-15 1097,-5 15-1097,16 1 0,29-17 0,-8 16 0,22-10 0,-8-8 0,29 29 0,-5-5-6784,0 11 6784,-6 7 0,-21-7 0,22 10 0,-17-10 0,-5 7 0,-5-28 0,-17 25 0,1-25 0,-17 28 0,-13-29 0,21 7 0,1-3 0,-9-14 6784,14 15-6784,-8 1 0,27-38 0,-17 32 0,22-38 0</inkml:trace>
  <inkml:trace contextRef="#ctx0" brushRef="#br0" timeOffset="126058">20054 16342 24575,'0'27'0,"0"16"0,0-16-6831,0 0 6831,0-6 1977,0-10-1977,0 13 1093,0 14-1093,0 21 0,0-29 0,0 9 0,0-3 0,0-25 0,0 42 0,11-29 0,13 14 0,-8 0 0,27 7 0,-16-29 3761,0 27-3761,5-37 0,-29 15 0,7 1 0,-10-17 0,0 27 0,-10-29 0,7 8 0,-29 10 0,26-15 0,-37 15 0,16-21 0,1 0 0,4 0 0,22 0 0,0 0 0,0-21 0,0 5 0,0-30-1696,-11 8 0,9 11 0,-9 6 0</inkml:trace>
  <inkml:trace contextRef="#ctx0" brushRef="#br0" timeOffset="126259">20078 16487 24575,'0'-26'0,"0"4"-9831,22 22 8341,-17 0 4308,38 0-2818,-16 0 0,12 0 0,2 0 0,5 0 162,14 0 0,1 0-162,-2 0 0,5 0 0,-1 0 0,-18 0 0,6-10 0,-5-1 0,-24 5 0,23-15 0,-34 21 0</inkml:trace>
  <inkml:trace contextRef="#ctx0" brushRef="#br0" timeOffset="126809">20925 16608 24575,'11'-27'0,"13"-16"0,13 38 0,12-27 0,-12 29 0,9-8 0,2 11 0,-18 0 0,10 5 0,-5 1 0,-24-3 0,21 10 0,1 6 0,-17 8 0,29 11 0,-29 7 0,27-7 0,-37 10 0,15-10 0,-42 7 0,-6-7 0,-11 0 0,14-14 0,-8 8 0,-17-27 0,17 38 0,-22-37 0,30 15 0,-13-21 0,10 0 0,-5 0 0,29-21 0,-8-6 0,11 0 0,-21-5 0,15 8 0,-15-14 0,21 0 0,0-29 0,0 46 0,0-16 0,0-1 0,0 8 0,21-8 0,-15 17 0,15 21 0</inkml:trace>
  <inkml:trace contextRef="#ctx0" brushRef="#br0" timeOffset="127678">22207 16318 24575,'-22'14'0,"17"18"0,-17-27 0,22 60 0,0-22 0,0-3 0,0 3 0,0 0 0,0-3 0,0 3 0,0 16 0,0 0-603,0-8 603,-5-8 0,-4 7 0,2-6 0,2 24 0,-7-10 0,2-4 0,10-19 0,0 17 0,0-7 0,0-34 149,0 42-149,0-61 0,0-5 0,0-3-1122,0-27 1,0 37 0,0-15 0</inkml:trace>
  <inkml:trace contextRef="#ctx0" brushRef="#br0" timeOffset="128077">22376 16608 24575,'35'-27'0,"-19"6"0,6 21 0,21 0 0,-22 21-4916,27-17 1,4-2 3425,-7 19 412,13-13 1,-3-5 1077,-20 0-302,17 22 0,-7 3 302,-34-17 0,32 32 0,-32-21 0,-9-17 0,-2 27 0,-2-29 0,-31 29 0,6-26 3171,1 15-3171,-28 0 0,24-15 0,-4 5 0,-2-1 0,-15-10 0,16 0 0,0 0 0,-16 0 2683,-8 0-2683,32 0 0,-16 0 0,59 11 0,-32-8 0,81 8 0,-54-11 0,42 0 0,-50 0 0,8 0 0</inkml:trace>
  <inkml:trace contextRef="#ctx0" brushRef="#br0" timeOffset="128511">23441 16802 24575,'-41'-14'0,"-4"12"0,4 4 0,28 1-4889,-41 8 4889,33-11 1484,15 0-1484,-37 21 0,38-15 0,-17 15 794,22 0-794,0-15 0,22 48 0,5-46 0,11 29 0,4 1 0,15-27 0,-1 27 0,1-1 0,-1-29 0,-8 24 0,-5 0 2611,-13-24-2611,-10 29 0,-8 2 0,-12-29 0,-21 55 0,15-60 0,-47 17 0,45-12 0,-30-8 0,0-1 0,28 10 0,-28-9 0,0-4 0,30 2 0,-24-11 0,54 8 0,-17-7 0,16 10 0,-21 0 0</inkml:trace>
  <inkml:trace contextRef="#ctx0" brushRef="#br0" timeOffset="128745">24118 17068 24575,'49'0'0,"0"0"0,1 0 0,-3 0 0,-6 0-3573,13 0 3573,-32 0 26,15 0-26,14 0 0,-2 0 0,-4 10 825,-7-7-825,-11 8 0,-6-11 0,-21 0 0</inkml:trace>
  <inkml:trace contextRef="#ctx0" brushRef="#br0" timeOffset="129012">24287 17309 24575,'14'0'0,"-4"0"0,33 0 0,-32 0 0,25 0 0,3 0 0,-9 0 0,4 10 0,2 2 0,15-7-8503,8 17 8503,-11-22 429,-21 0 1,-5 0 0,-22 0 0</inkml:trace>
  <inkml:trace contextRef="#ctx0" brushRef="#br0" timeOffset="129732">24771 16802 24575,'27'21'0,"-6"-15"0,1 15 0,16 11 0,-9-24-4916,17 26 1,-6 8 3425,-26-10 412,34-4 1,0 3 1077,-37 15-440,17-22 1,-2 0 439,-23 5-774,7 25 774,-10-49 2650,-10 38-2650,-36-16 0,24 0 0,-14 2 0,-3-4 0,10-17 0,-17 19 0,0 0 0,11-22 0,-21 12 0,5-2 0,37-12-938,-40 12 0,1 2 938,39-11-211,-25 6 1,3-3 210,31-9 2826,-17 0-2826,44 0 0,15 0 0,-7 0 0,24 0 0,-49 0 0,16 0 0</inkml:trace>
  <inkml:trace contextRef="#ctx0" brushRef="#br0" timeOffset="130366">25763 17068 24575,'0'40'0,"0"14"0,0-38 0,0 8 0,0 14 0,0-1 0,0-21 0,0 21 0,0 1 0,0-13 0,0 12 0,21-10 0,-15-5 0,37-22 0,-16 0 0,-1 0-4252,14-20 1,-4-3 4251,-23 12 859,17-9 1,5-3-860,10-9 0,-23 24 0,13-29 0,-6-2 0,-23 29 0,11-28 0,-2 0 0,-12 30 0,7-45 0,-10 47 0,-10-15 0,7 21 0,-8 0 0,-10 43 0,15-33-2269,-6 38 1,3 1 2268,9-35 0,-3 23 0,6 1 0,18-22 0,-4 8 0,7 8 0,8-26 0,-27-6 0,38-6 941,-37-15 0,15 21 0,-21 0 0</inkml:trace>
  <inkml:trace contextRef="#ctx0" brushRef="#br0" timeOffset="130718">26319 17140 24575,'62'-5'0,"-3"-11"0,-21 59 0,-14-6 0,-13-7-4252,-10 9 1,-2-3 4251,1-25 1141,0 42-1141,0-28 0,-11 12 0,8-10 0,-29 27 0,27-25 0,-17 9 0,22 5 0,-21-38 0,15-5 0,-15-5 0,21-17 0</inkml:trace>
  <inkml:trace contextRef="#ctx0" brushRef="#br0" timeOffset="131116">26634 17092 24575,'0'-14'0,"21"4"0,6 10 0,0 0-9831,-6 10 8341,-21-7 4308,22 8-2818,-17 10-2818,28 17 2818,-31-9-642,9 25 642,-11-49 4219,0 60-4219,-11-54 0,9 42-4219,-31-50 4219,6 8 1515,-32-11-1515,30 0 756,-3 0-756,10 0 0,17 0 0,5-11 0,5 8 0,17-7 0</inkml:trace>
  <inkml:trace contextRef="#ctx0" brushRef="#br0" timeOffset="131500">26851 17140 24575,'27'0'0,"27"22"0,-24-17 0,29 16 0,-32-21 0,5 11 0,-29 13 0,7-8 0,-10 6 0,-10 21-3725,7-22 3725,-29 25 0,5 8 0,0-43 0,2 36 0,7 2 0,13-35-2775,-12 25 0,1-3 2775,14-31-3712,-31 28 3712,28-31 0,-17 9 0,22-11 0,0 0 0,0 0 0</inkml:trace>
  <inkml:trace contextRef="#ctx0" brushRef="#br0" timeOffset="131816">27093 17140 24575,'49'22'0,"-12"-17"-9831,-12 16 9103,7-21-1017,16 11 1745,-16-8 760,22 29-760,-51-27 0,29 38 0,-48-5 3903,32-8-3903,-37 10 0,-12-5 0,4-24-471,-5 16 1,-2-1 470,-15-23-1043,15 3 0,2-1 1043,4-5-253,-9 0 1,3 0 252,25 0 0,-32 0 0,43 0 0,0 0 0</inkml:trace>
  <inkml:trace contextRef="#ctx0" brushRef="#br0" timeOffset="132367">27311 17358 24575,'62'13'0,"-3"-2"0,-11-11 0,-21-11 0,-5 8 0,-11-7 0,-9-12 0,9-5 0,-11-21 0,0 21 0,0-5 0,0 29 0,0-8 0,0 11 0,0 11 0,-11 13 0,9 14 0,-31 10 0,28-21 0,-17 27 0,22-25 0,0 9 0,0-16 0,22-12 0,-6-7 0,30 8 0,-30-11 0,27 0 0,-38-11 0,27 8 0,-29-7 0,29-12 0,-26 17 0,37-38 0,-38 37 0,17-26 0,-1-14 0,-15 25 0,15-22 0,-21 43 0,0 0 0,0 0 0</inkml:trace>
  <inkml:trace contextRef="#ctx0" brushRef="#br0" timeOffset="132750">27843 17213 24575,'0'35'0,"0"-1"0,0-1-4916,0 7 1,0-5 3425,0-27 2910,0 46-1420,-11-49-2234,-13 27 2234,8-29-505,-27 29 505,38-26 0,-17 15 3883,22-42-3883,22 15-3118,5-47 3118,0 44 0,12-32 0,-3-4 0,-23 32-827,19-16 1,12-10-1,-12 10 827,-19 19 0,11-12 0,6 1 0,10 13 0,-5 5 3034,-16 0-3034,33-3 0,4 1 0,-27 5 0,9 0 0,-17 0 0</inkml:trace>
  <inkml:trace contextRef="#ctx0" brushRef="#br0" timeOffset="133367">28714 16923 24575,'-5'53'0,"-1"1"0,4 2 0,-9-2 0,10-16 0,2-1 0,-1 14 0,-10-10 0,-2 2 0,11-1 0,-3-9 0,-17-22 0,8 27 0,4-1 0,4-29 0,-17 24 0,22-64-6784,43-19 6784,-32 8-2269,37 1 1,1 9 2268,-36 25-1517,28-30 0,4 0 1517,-15 28 0,-1-13 0,1 3 0,7 20 0,-12 21 3034,7 6-3034,-27 21 0,17-21 0,-22 27 0,0-46 0,-32 46 0,23-38 0,-44 8 0,26-13 4537,-22 10-4537,12-15 0,-9 15 6784,30-42-6784,-6 15 0,22-26 0,0 29 0,0-7 0,0 10 0</inkml:trace>
  <inkml:trace contextRef="#ctx0" brushRef="#br0" timeOffset="133738">29222 17309 24575,'38'0'0,"-14"0"0,-13 0 0,10 22 0,-15-6 0,15 8 0,-21 8 0,0-5 0,0 11 0,-21-14 0,4 8 0,-28-26 0,29 15 0,-6-42 0,22 15 0,0-15 0,0 10 0,0 8 0,0-7 0,0 10 0</inkml:trace>
  <inkml:trace contextRef="#ctx0" brushRef="#br0" timeOffset="135250">29585 17261 24575,'0'48'0,"0"-21"0,0 5 0,0-29 0,0 51 0,0-33 0,21 25 0,-15-14 0,15-26 0,1-6 0,-17-6-6784,27-26 6784,-29 29-4537,29-29 4537,-26 5 0,25 10 0,2-3 0,-22-48 0,43 47 0,-52-22 0,9 64 4537,-11-15-4537,0 37 0,0-38 0,22 27 0,-17-29 6784,17 29-6784,-1-26 0,-16 15 0,28 1 0,-31-17 0,9 17 0,-11-22 0,0-22 0,22 17 0,-17-17 0,17 1 0,21-17 0,-33 9 0,44-4 0,-51 33 0,29 0 0,-27 0 0,17 0 0,-22 22 0,21-17 0,-15 27 0,15-7 0,-21 12 0,0 1 0,-21-14 0,15-13 0,-15-11 0,21 0-6784,21-32 6784,-15 23-2664,26-44 2664,-8 37-3654,14-30 3654,-11 30-1392,16-6 1392,-27 22 2653,30 0-2653,-30 0 0,5 22 0,1-17 0,-17 27 0,17-7 0,-12-9 0,-7 27 0,29-38 0,-26 17 2086,37-22-2086,-6 0 0,14 0 0,-15 0 0,-2 0 0,-4 0 0,10-20 0,-5-3 0,-24 12 0,22-18 0,-2 4 0,-25 22 0,15-29 0,-42 27 0,15-38 0,-37 37 0,38-15 0,-38 21 0,27 0 0,-8 0 0,-9 0 0,28 0 0,-38 43 0,38-32 556,-12 27 1,1-1-557,14-29-136,-9 46 136,11-49 0,0 27 0,0-8 5796,0-7-5796,11 4 0,-9-42 0,31 15-4433,-7-26 4433,1 29-1812,3-21 0,-6-5 1812,-16 7-1094,19-10 0,0-3 1094,-22-3 0,16 8 0,1 1 0,-6 0-1201,-3-11 0,-1 4 1201,-2 26 1201,2-28 0,-2 1-1201,-5 28 3269,17-23-3269,-22 64 3174,-22-23-3174,20 27 0,-1 3 6784,-29-18-6784,30 24 0,1-1 0,-31-23 0,29 29 0,0-3 0,-18-34-3392,18 31 0,6-2 3392,-3-33-1539,21 44 1539,-15-26 0,26 21 0,-29-21 0,7-5 0,-10-44 0,0 17 0,0-17 0,0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53:24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7523 7833 24575,'35'0'0,"14"0"0,2 0 0,8 0 0,-32 0 0,26 0 0,-45 0 0,46 0 0,-48 0 0,37 0 0,-38 0 0,49 0 0,-46 0-8503,46 0 8503,-28 0 1398,12 0-1398,8 0 0,-9 0 0,-10 0 0,27 0 0,-24 0 0,7 0 0,-15 0 0,-1 0 6625,-15 0-6625,26 0 480,-29 0-480,7 0 0,-10 0 0,22 0 0,-17 0 0,17 0 0,-1 0 0,-5 0 0,8 0 0,9 0 0,-6 0 0,-1 0 0,18 0 0,-28 0 0,8 0 0,8 0 0,-27 0 0,38 0 0,-26 0 0,7 0 0,8 0 0,-5 0 0,0 0 0,-6 0 0,1 0 0,-17 0 0,27 0 0,-7 0 0,12 0 0,1-11 0,-14 8 0,8-7 0,-26 10 0,37 0 0,-38 0 0,49 0 0,-25 0 0,9 0 0,5 0 0,-27 0 0,8 0 0,9 0 0,-28 0 0,38 0 0,-16 0 0,10 0 0,9 0 0,-30 0 0,27 0 0,-5 0 0,-8 0 0,9-10 0,-3-2 0,-25 7 0,42-17 0,-7 22 0,-25 0 0,33 0 0,-51 0 0,29 0 0,-26 0 0,58 0 0,-53 0 0,43 0 0,-52 0 0,52 0 0,-43 0 0,43 0 0,-52 0 0,30 0 0,-26 0 0,37 0 0,-16 0 0,10 0 0,-12 0 0,7 0 0,-27 0 0,38 0 0,-16 0 0,0 0 0,5 0 0,-29 0 0,29 0 0,-27 0 0,49 0 0,-46 0 0,46 0 0,-49 0 0,60 0 0,-54 0 0,42 0 0,-28 0 0,12 0 0,1 0 0,-14 0 0,30 0 0,-43 0 0,53 0 0,-48 0 0,30 0 0,-8 0 0,-12 0 0,28 0 0,-46 0 0,46 0 0,-27 0 0,11 0 0,7 0 0,-29 0 0,27 0 0,-27 0 0,9 0 0,28 0 0,-42 0 0,54 0 0,-49 0 0,30 22 0,-9-17 0,22 17 0,-29-22 0,2 0 0,11 0 0,-32 0 0,27 4 0,-1 2 0,-29-3 0,34 3 0,2-1 0,-30-5 0,35 0 0,-2 0 0,-36 0 0,37 0 0,1 0 0,-36 0 0,31 0 0,-2 0 0,-34 0 0,34 0 0,2 0 0,-30 0 0,22 0 0,3 0 0,-12 0-6784,11 0 6784,7 0-3655,14 21 3655,-26-15 0,7 5 0,-5-1 0,-27-10 0,57 0 0,-36 0 0,9 0 0,5 0 0,-6 0 0,14 0 0,-13 0 0,5 0 0,-38 0 0,49 0 0,-46 0 0,46 0 0,-27 0 4974,11 0-4974,7 0 0,-29 0 0,38 0 0,-46 0 0,46 0 0,-49 0 0,60 0 0,-44 22 0,24-20 0,-1 1 0,-22 18 0,14-18 0,3-6 0,-10 3 0,6 0 0,0 0 0,-5 0 0,10 0 0,-5 0 0,-24 0 0,43 0 0,-30 0 0,13 0 0,-10 0 0,27 0 0,-46 0 0,29 0 0,1 0 0,-27 0 5465,32 0-5465,-11 0 0,-24 0 0,30 0 0,0 0 0,-28 0 0,29 0 0,-2 0 0,-29 0-3392,29 0 0,1 0 3392,-27 0-1265,27 0 1,-1 0 1264,-29 0-3699,57 0 3699,-57 0-790,29 0 1,1 0 789,-27 0 0,27 0 0,-1 0 0,-29 0 926,28 0 0,3 0-926,-17 0-696,22 0 1,0 0 695,-22 0 495,17 0 1,-3 0-496,-28 0-558,29 0 0,2 0 558,-29 0-78,28 0 0,0 0 78,-30 0 0,45 0 2015,-26 0-2015,11 0 0,-3-10 0,-3-1 0,-10 6-546,27-7 0,-2 2 546,-33 10 1732,25 0 0,8 0-1732,15 0 1744,-17 0-1744,14 0 0,1 0 0,-12 0 0,-13 0 0,3 0-1521,9 0 1,-8 0 1520,-26 0 0,34 0 0,3 0 0,-29 0-1282,24 0 0,-1 0 1282,-23 0-1093,27 3 1,1-6 1092,-14-18 0,11 18 0,0 0 0,-17-18 640,16 18 0,-4 6-640,-27-3 0,33 0 0,2 0 0,-27 0-203,22 0 1,0 0 202,-22 0 622,18 0 1,-5 0-623,-27 0 0,34 0 0,2 0 0,-30 0 56,35 0 0,-1 0-56,-38 0 0,28 0 0,0 0 0,-30 0 3289,45 0-3289,-15 0 2089,-8 0-2089,9 0 0,-3 0 0,-25 0 0,27-5 0,-1-1 0,-29 3 0,29-3 0,1 2 0,-27 4 0,27 4 0,-1 2 0,-29-3 5953,46 8-5953,-38-11 0,30 0 2507,13 0-2507,-16 0 0,24 0 0,-29 0 0,-1 0 0,9 0 0,-30 0 0,49 0 0,-44 0-6784,46 0 6784,-29 0-2610,21 0 2610,-29 0 0,7 0 0,1 0 0,5 0 0,-8 0 0,3 0 0,-2 0 0,-3 0 0,-3 0 0,24 0 0,-27 0 0,10-11 0,9 8 20,-8-7-20,-12 10 0,18 0 0,-39 0 0,16 0 0,-10 0 5502,-8 0-5502,8 0 968,10 0 0,-16 0 0,17 0 0</inkml:trace>
  <inkml:trace contextRef="#ctx0" brushRef="#br0" timeOffset="7524">7838 5391 24575,'48'0'0,"11"0"0,-29 0 0,25 0 0,-3 0 0,-33 0 0,24 0 0,16 0 0,-10 0 0,-9 0 0,-1 0 0,3 0 0,-1 0 0,-7 0 0,-21 0 0,38 0 0,6 0 0,-22 0 0,-1-10 0,2-1 0,9 5 0,-29-15 0,38 21 0,-46 0 0,29 0 0,2 0 0,-29 0 0,29-3 0,-2 6 0,-29 18 0,29-18 0,1 0 0,-27 18 0,24-18 0,5-6 0,-11 3 0,9 0-6784,5 0 6784,-38 0-202,49 0 202,-46 21 0,57-15 0,-57 15 0,29-18 0,1-6 0,-27 3 0,32 0 0,-11 0 0,-24 0 0,28 0 0,3 0 0,-17 0 0,21 0 0,3 0 0,-3 0 0,5 0 6684,-16 0-6684,-8 0 302,-7 0-302,4 0 0,-21 0 0,0 0 0</inkml:trace>
  <inkml:trace contextRef="#ctx0" brushRef="#br0" timeOffset="10213">7233 12450 24575,'0'27'0,"0"-6"0,0 12 0,0-25 0,-10 27 0,-2 5 0,7-19 0,-4 12 0,-3 2 0,-10 2 0,17 1 0,-5-5 0,-2 1 0,-9 9 0,15 16 0,-5-23 0,1-5 0,10-9 0,0 17 0,0-3 0,0-28 0,0 29 0,0 1 0,0-27 0,0 43 0,0-30 0,0-8 0,0 27 0,0-38 0,0 17 0,0-22 0,0 21 0,21-37 0,-15 32 0,37-59 0,-38 38 0,21-17 0,2 1 0,-20 16 0,46-17 0,-27 11 0,10 9 0,-13-9 0,9-11 0,-7 17 0,23-16 0,-22 21 0,5 0 0,-29 0 0,29 0 0,-27 0 0,38 0 0,-37 0 0,15-22 0,-10 17 0,-8-17 0,7 22 0,-10 0 0,0 0 0,0 0 0</inkml:trace>
  <inkml:trace contextRef="#ctx0" brushRef="#br0" timeOffset="11328">7717 12789 24575,'-27'10'0,"5"15"0,22 12 0,0-10 0,0 16 0,0-27 0,22 30 0,-17-30 0,17 48 0,-22-53 0,21 43 0,-15-52 0,15 31 0,-21-28 0,0 17 0,22-22 0,-17-22 0,27 17 0,-8-28 0,-7 31-3392,21-23 0,-1-4 3392,-24 18-2269,36-22 1,-1 2 2268,-37 25-1517,27-10 0,-1 0 1517,-29 14-796,46-9 796,-38 11 0,8 0 0,-13 0 2569,10 11-2569,-15-9 0,15 52 0,-21-43 0,0 27 0,0-1 0,0-29 3912,22 46-3912,-17-27 5850,17 10-5850,-22-13 2641,21-13-2641,-15-11 179,15 0-179,-10-11 0,-8 9 0,50-31 0,-42 28 0,25-15 0,3-3 0,-9 7 0,5-7 0,0 0 0,-6 7 0,11-16 0,-4 0 0,-26 21 0,16-11 0,2 1 0,-4 10 0,-8 9 0,6-9 0</inkml:trace>
  <inkml:trace contextRef="#ctx0" brushRef="#br0" timeOffset="28759">9555 12958 24575,'14'0'0,"39"0"0,-42 0 0,43 0 0,-30 0 0,14 11 0,-11-9 0,26 9 0,-45-11 0,25 21 0,-12-15 0,-15 15 0,15 1 0,-21-17 0,0 17 0</inkml:trace>
  <inkml:trace contextRef="#ctx0" brushRef="#br0" timeOffset="28979">9676 13248 24575,'41'0'0,"-1"0"0,-5 0 0,-24 0 0,36 0 0,2 0 0,-35 0 0,39 0 0,1 0-1696,-40 0 0,39 0 0,-53 0 0</inkml:trace>
  <inkml:trace contextRef="#ctx0" brushRef="#br0" timeOffset="29411">10741 12789 24575,'0'35'0,"0"2"0,-11 11 0,8-10 0,-8 29 0,11-45 0,-10 15 0,-1 1 0,6-9 0,-5 5 0,-2 2 0,-10 15 0,17 8 0,-16-10 0,21-22 0,0-6 0,0-21 0</inkml:trace>
  <inkml:trace contextRef="#ctx0" brushRef="#br0" timeOffset="29695">11128 13030 17552,'37'43'0,"-13"-32"0,-13 32 0,32-11 0,-21-24-3017,22 25 1,0-1 3016,-22-24 160,18 19 0,-5 0-160,-27-22 901,20 16 0,-2 1-901,-21-17 0,17 17 0,-22-22 0</inkml:trace>
  <inkml:trace contextRef="#ctx0" brushRef="#br0" timeOffset="29945">11611 13030 24575,'-28'30'0,"0"-1"0,6 1 0,-21 2 0,43-32 0,-32 43 0,24-32 0,-29 18 0,-1-4 0,27-23-4252,-27 23 1,1 4 4251,29-18 590,-19 13 0,0-5-590,22-19 0,-17 0 0,22 0 0,0 0 0,0 0 0</inkml:trace>
  <inkml:trace contextRef="#ctx0" brushRef="#br0" timeOffset="30543">12192 13127 24575,'0'-27'0,"0"6"0,0 21 0,0-22 0,0-5 0,22 0 0,-17 6 0,16 10 0,1 9 0,-17-9 0,38 11 0,-27 0 0,30 11 0,-30 13 0,6 13 0,-1 22 0,-15-8 0,-5-14 0,-2-4 0,-5-3 0,-15 0 0,-1-6 0,17-19 0,-49 16 0,46-21 0,-29 0 0,-1 0 0,27 0 0,-27-9 0,1-3 0,29 7 0,-25-49 0,33 46-6784,22-46 6784,-17 49 0,17-17-1986,10 11 1986,-24 9 0,46-9 0,-49 11 0,17 0 0</inkml:trace>
  <inkml:trace contextRef="#ctx0" brushRef="#br0" timeOffset="30729">12652 13200 24575,'0'59'0,"0"-30"0,21 25 0,-16-49 0,39 17 0,-39-1 0,16-15 0,-21 15 0</inkml:trace>
  <inkml:trace contextRef="#ctx0" brushRef="#br0" timeOffset="31163">13232 12909 24575,'-35'38'0,"19"8"-3372,-5-30 3372,21 5 0,-43 22 0,32-32 0,-18 24 0,4 5 0,22-10 0,-10 5 0,-6 0 0,-8-6-3243,14 11 1,-1-5 3242,-7-24 1895,21 43-1895,21-30 0,-15-8 0,48 6 0,-46-22 0,29-10 0,1-2 0,-27 7 0,27-12 0,-1 2 0,-29 12 0,24-8 0,-32 11 1178,0-21-1178,0 15 0,-11-15 0,9-1 6784,-31 17-6784,28-17 0,-16 1 0,21 16 0,0-17 0,0 22 0</inkml:trace>
  <inkml:trace contextRef="#ctx0" brushRef="#br0" timeOffset="31363">13522 13151 24575,'60'0'0,"-31"0"0,25 0-9831,-49 0 8396,38 0 2422,-5 0-987,-8 0-1040,14 0 0,-2 0 1040,-29 0 0,41 0-365,-11 0 0,-33 0 1,33 0-1</inkml:trace>
  <inkml:trace contextRef="#ctx0" brushRef="#br0" timeOffset="31610">13813 13030 24575,'0'54'0,"0"-12"0,0-9 0,0-25 0,0 46 0,-11-38 0,8 30 0,-7 13 0,10-27 0,0 22 0,32-51 0,-3 7 0,9-10 0,-16 0 0</inkml:trace>
  <inkml:trace contextRef="#ctx0" brushRef="#br0" timeOffset="33646">14490 13151 24575,'14'0'0,"18"0"0,-5 22 0,0-17 0,16 38 0,-38-38-9831,16 49 8341,-21-46 412,-9 29 1,-3 1 1077,7-27-67,-17 27 0,1-1 67,15-29 0,-20 20 0,-2-2 0,20-20 0,-29 6 0,-1-3 0,27-9 3403,-32 0-3403,65 0 0,15 0 0,-7 0 0,20-10 0,-3-1 0,-31 5-372,25-2 1,16 0 0,-15 3 371,-23 5-336,36 0 1,-3 0 335,-44 0 0,24 0 0,-32 0 0,0 0 0,0 0 0</inkml:trace>
  <inkml:trace contextRef="#ctx0" brushRef="#br0" timeOffset="33930">15071 13248 24575,'27'0'0,"-6"0"0,-10 11 0,13 13-9831,14 13 8341,-1-10 412,-2 2 1,-3-4 1077,-10-17 844,13 19 0,-6 0-844,-23-22 0,26 38 0,-29-37 0,8 15 0,-11-21 0,0 0 0,0 0 0</inkml:trace>
  <inkml:trace contextRef="#ctx0" brushRef="#br0" timeOffset="34180">15482 13272 24575,'-27'27'0,"6"-6"0,10-21 0,8 0 0,-29 22 0,26-17 0,-25 22 0,-2 0 0,22-19-4252,-27 20 1,1-2 4251,29-21-1239,-25 15 1,1 3 1238,24-7 0,-45 8 0,47-13 0,-15-11 0</inkml:trace>
  <inkml:trace contextRef="#ctx0" brushRef="#br0" timeOffset="35377">16062 13417 24575,'33'-48'0,"-25"21"0,19 3 0,0 5 0,-22 14 0,38-17 0,-38 22 0,38 22 0,-27-17-4252,7 26 1,0 2 4251,-7-22-1409,8 24 0,-5 5 1409,-13-10-1136,10 5 1,0 0 1135,-13-6-920,-3 25 920,-3-49 2473,-51 17-2473,33-22 0,-47 0 0,31 0-935,-22-22 935,29 17-11,-2-38 11,32 38 233,0-28-233,0 31 0,11-30 0,-9 26 0,31-15 0,-28 21 0,16 0 0</inkml:trace>
  <inkml:trace contextRef="#ctx0" brushRef="#br0" timeOffset="35598">16764 13490 24575,'0'27'0,"0"-6"0,0-21 0,22 32 0,4-24 0,1 46 0,6-49 0,-31 17 0,30-22 0,-26 0 0,15 0 0</inkml:trace>
  <inkml:trace contextRef="#ctx0" brushRef="#br0" timeOffset="35915">17103 13320 24575,'-27'27'0,"5"-5"0,22-1 0,0-15 0,-21 26 0,15-8 0,-15 24 0,21-18 0,21 2 0,-15-32-6784,58 0 6784,-53 0-1842,35 0 1,5 0 1841,-27 0-1081,24-5 0,3-1 1081,-8 4-533,-1-14 0,-3 0 533,-9 10 3360,2-15-3360,-32-1 0,0 17 0,0-17 0</inkml:trace>
  <inkml:trace contextRef="#ctx0" brushRef="#br0" timeOffset="35949">17441 13417 24575,'-27'0'0,"6"0"0</inkml:trace>
  <inkml:trace contextRef="#ctx0" brushRef="#br0" timeOffset="36117">17345 13417 24575,'-21'36'0,"1"1"0,-12 3 0,32-8-3252,0-10 3252,-22-17 0,17 17 0,-16-1-322,21 6 322,0 0-2523,0 12 1,0-3 2522,0-23-2243,0 52 2243,0-41 868,0-8-868,0 6 0,21-22 0,-16 0 0,17 0 0</inkml:trace>
  <inkml:trace contextRef="#ctx0" brushRef="#br0" timeOffset="36398">18094 13320 24575,'45'0'0,"-1"0"0,15 0 0,-37 0 0,-22 0 0,0 0 0</inkml:trace>
  <inkml:trace contextRef="#ctx0" brushRef="#br0" timeOffset="36599">17877 13659 24575,'43'0'0,"0"0"0,-5 0 0,-4 0-9269,4 0 9269,-17 0 0,-21 0-704,54 0 704,-40 0-441,25 0 0,-3 0 0,-31 0 0,17 0 0</inkml:trace>
  <inkml:trace contextRef="#ctx0" brushRef="#br0" timeOffset="37950">19014 13030 24575,'0'27'0,"0"27"0,0-46 0,0 32 0,0 6 0,0-11 0,0 21 0,0 1 0,0-22 0,0 16 0,0-6 0,0-34 0,0 25 0,0 3 0,0-9 0,0 7 0,0-15 0</inkml:trace>
  <inkml:trace contextRef="#ctx0" brushRef="#br0" timeOffset="38150">19352 13490 24575,'18'29'0,"-1"1"0,-1-1 0,27 4 0,-26-12 0,7-16 0,8 17 0,-5-22 0,0 0 0,16 0 0,-38 0 0,17 0 0</inkml:trace>
  <inkml:trace contextRef="#ctx0" brushRef="#br0" timeOffset="38468">19764 13369 24575,'13'0'0,"-2"21"0,-11-5 0,0 30 0,0-30 0,21 27 0,6-37 0,13 5 0,1-1 0,-6-10-3392,32-6 0,-5-9 3392,-43-12-2269,46 14 1,-1-1 2268,-51-18-1517,31 18 0,-2 3 1517,-34-5-508,46-5 1,-49 21 0,17 0 0</inkml:trace>
  <inkml:trace contextRef="#ctx0" brushRef="#br0" timeOffset="38735">20126 13200 24575,'0'37'0,"0"-13"0,-21 30 0,16-43 0,-8 37 0,4 1 0,9-36 0,-5 38 0,-1 5 0,4-21 0,-4 11 0,1 0 0,5-17 0,11 25 0,-9-27 0,9 0 0,-11-6 0,0-21 0</inkml:trace>
  <inkml:trace contextRef="#ctx0" brushRef="#br0" timeOffset="41744">7233 14070 24575,'-48'0'0,"21"0"0,-12 10 0,2 1 0,24-5 0,-41 6 0,0-3 0,41-9 0,-23 15 0,-3 2 0,12-8 0,0 44 0,6-47 0,21 37 0,0-38-4916,18 22 1,7 0 3425,-15-19 412,29 24 1,-2 0 1077,-29-24-440,33 20 1,4-2 439,-32-21-972,36 17 0,-1-1 972,-37-15 1036,22 13 0,-2 5-1036,-26-8 0,-5 29 0,-5-28 0,-26 6 0,-2-3 0,22-15 0,-43 16 0,30-21 3097,-14 0-3097,1 0 0,12 0 0,15 0 0,10 0 0</inkml:trace>
  <inkml:trace contextRef="#ctx0" brushRef="#br0" timeOffset="42010">7523 14360 24575,'32'-27'0,"-23"6"0,44 21 0,-47 0 0,27 0 0,9 0 0,4 0 0,9 0 0,5 0-685,-15 0 0,-1 0 685,16-6 0,-2 1 166,-18 4 1,-2-1-167,-2-3 0,-2-1 0,12 6 0,-30 0 0,5 0 0</inkml:trace>
  <inkml:trace contextRef="#ctx0" brushRef="#br0" timeOffset="42295">7959 14312 24575,'0'26'0,"0"-4"0,0 10 0,0-24 0,0 29 0,0 1 0,0-27 0,9 35 0,3 5 0,-6-16-4916,2 21 1,5 1 3425,9-22 4308,-17 18-2818,38-20 1719,-38-25-1719,7 29 0,-2 1 0,-10-27 0,0 32 0,0-43 0</inkml:trace>
  <inkml:trace contextRef="#ctx0" brushRef="#br0" timeOffset="42671">8878 14529 24575,'49'0'0,"0"0"0,1 0 0,-3 0 0,-6 0-1152,13 0 1152,-54 0 377,22 0-377,5 0 191,-1 0-191,7 0 0,-31 0 0,9 0 146,11 0 0,-17 0 0,17 0 0</inkml:trace>
  <inkml:trace contextRef="#ctx0" brushRef="#br0" timeOffset="42905">8975 14723 24575,'13'26'0,"-2"-4"0,10-22 0,6 0 0,11 21 0,-14-15 0,30 15 0,-43-21 0,27 0 0,-1 0 0,-29 0 0,46 0 0,-49 0 0,17 0 0</inkml:trace>
  <inkml:trace contextRef="#ctx0" brushRef="#br0" timeOffset="46712">4862 11870 24575,'0'-27'0,"-21"6"0,15 42 0,-15-16 0,-1 38 0,17-26 0,-21 16 0,-2 1 0,20-13 0,-19 19 0,0-5 0,22-27-4252,-7 34 1,3 2 4251,9-30-523,0 35 1,0-1 522,0-38-1811,9 29 0,3-3 1811,-7-27-303,22 18 0,0-1 303,-19-20 0,46 15 0,-27-21 0,11-21 0,7 15 0,-7-26 0,-11 29 0,-6-7 0</inkml:trace>
  <inkml:trace contextRef="#ctx0" brushRef="#br0" timeOffset="46977">5056 12088 24575,'0'13'0,"0"19"0,0-26 0,0 37 0,0-27 0,0 29 0,0-29 0,0 27 0,-11-16 0,8 11 0,-7-14 0,10 8 0,0-26 0,10 15 0,-7-21 0,8 0 0,-11 0 0</inkml:trace>
  <inkml:trace contextRef="#ctx0" brushRef="#br0" timeOffset="47344">5177 12039 24575,'27'0'0,"16"0"0,-38 0 0,38 0 0,-27 32 0,8-24 0,-13 46 0,-11-48 0,0 37 0,0-38 0,0 27 0,-11-29 0,9 8 0,-31 10 0,28-16 0,-38 17 0,38-22 0,-17-22 0,22 17 0,0-16 0,0 21 0,0 0 0</inkml:trace>
  <inkml:trace contextRef="#ctx0" brushRef="#br0" timeOffset="47593">5515 12088 24575,'51'0'0,"1"0"0,-1 0 0,4 0 0,-6 0-5889,5 0 5889,-48 0 1746,37 0-1746,-38 0 0,16 0 0,-21 0 0</inkml:trace>
  <inkml:trace contextRef="#ctx0" brushRef="#br0" timeOffset="47794">5854 12088 24575,'-27'32'0,"6"8"0,21 0 0,0 14 0,0-49 0,0 60 0,-22-54 0,17 42 0,-17-50 0,22 8 0,0-11 0</inkml:trace>
  <inkml:trace contextRef="#ctx0" brushRef="#br0" timeOffset="48061">5612 12523 24575,'14'0'0,"18"0"0,-27 0 0,49 21 0,-46-15 0,29 6 0,1-3 0,-27-9 0,37 0 0,1 0 0,-36 0 0,31-9 0,-2-3 0,-34 6 0,25-15 0</inkml:trace>
  <inkml:trace contextRef="#ctx0" brushRef="#br0" timeOffset="48362">6217 12329 24575,'54'27'0,"-11"-5"0,-22-22 0,-15 10 0,15-7 0,-21 8 0,0-11 0,0 0 0</inkml:trace>
  <inkml:trace contextRef="#ctx0" brushRef="#br0" timeOffset="48594">6314 12668 24575,'0'13'0,"0"19"0,21-26 0,-15 15 0,15-21 0,-21 0 0,0 0 0,0 0 0</inkml:trace>
  <inkml:trace contextRef="#ctx0" brushRef="#br0" timeOffset="51978">14732 5439 24575,'54'0'0,"0"0"0,2 0-4916,12 10 1,-7 2 3425,-42-7 771,27 3 1,17 0 0,-11-2 718,-9-6-293,11 0 0,12 0 0,-9 0 293,8 0-677,-6 0 1,12 0 0,-13 0 676,-1 0 1014,-9 0 1,3 0-1015,-4 0 0,-8 0 3034,-20 0-3034,46 0 0,-1 0 4537,-51 0-4537,33 0 0,5 0 0,-19 0 6784,27 0-6784,9 0 0,-47 0 0,22 10 0,-43-7 0,0 8 0</inkml:trace>
  <inkml:trace contextRef="#ctx0" brushRef="#br0" timeOffset="54794">7814 8751 24575,'34'0'0,"1"0"0,0 0-9831,0 0 8341,19 0 412,2-5 1,-4 0 1077,-26 2-220,26-3 0,23-4 1,2 1-1,-23 2 220,-16 1-406,8 2 0,22-1 1,6 0-1,-7 0 0,-21 3 406,-8 2 0,5-3 0,17-1 0,8-1 0,-6-1 0,-16 2 0,8-1 0,3 0 0,18-2 0,0 1 0,-19 2 0,-2 4 0,-2 0 0,15 0 0,0 0 0,-16 0 0,-3 0 0,7 0 0,11 0 0,-9 0 0,2 0 1014,-25 1 1,2-2-1015,14-9 0,-4-1 3034,-5 6-3034,7-3 0,11 0 0,-10 2 0,-9 6 0,2 1 0,2-2 0,23-10 0,-29 9-1012,6-2 1,11 0 0,-12 1 1011,-13 3-1015,34 0 1,1 0 1014,-30 0 2029,24 0-2029,-18-10 0,-7-2 3034,-21 7-3034,41-7 0,0 3 4537,-41 9-4537,38 0 0,6 0 6784,-22 0-6784,13 0 0,6 0-3392,-9 0 0,-4 0 3392,15 0-2269,-8 0 1,-10 0 2268,-29 0-584,26 0 0,5 0 584,-19 0 0,47 0 0,-31 0 0,22 21 0,-29-16-1324,10 7 1,-5-2 1323,-24-10 425,27 0 0,-1 0-425,-29 0 0,34 0 0,2 0 0,-30 0-376,35 0 1,-2 0 375,-36 0 1073,27 0 1,-1 0-1074,-29 0 0,57 0 0,-57 0 0,27 0 0,5 0 0,-7 0-521,17 5 1,2 1 520,-17-4 0,18 4 0,1-1 0,-19-5-418,22 0 0,-1 0 418,-21 0-809,21-5 1,-5-1 808,-37 4 0,40-4 0,-1 1 0,-39 5 0,27 5 0,4 1 0,-16-4 543,11 4 0,1-1-543,-9-5 0,6 0 0,0 0 0,-9 0 0,6 0 0,0 0 0,-5 0 0,9 0 0,-3 0 0,-25 0 0,27 0 0,-1 0 0,-29 0 2567,56 0-2567,-27 0 0,-1 0 3838,12 0-3838,2 0 0,-3 0 0,-17 0 2869,3 1 1,4-2-2870,-2-4 0,2-1-1815,12 5 0,-1 0 1815,8-10-2269,0 15 1,-4 3 2268,-17-5-1517,21 4 0,1-1 1517,-22-5-1015,21 0 1,-5 0 1014,-37 0 0,27 0 0,4 0 0,-16 0 1014,10 0 1,3 0-1015,22 0 0,-21 10 0,-2 2 0,-1-7 0,0 7 0,-5-3 0,-24-9 0,27-3 0,-1 6 0,-29 19 1517,31-18 0,8-3-1517,10 21 0,7-22 0,-22 0 0,-9 0 0,-24 0 0,28 0 0,1 0 0,-27 0 0,42 0 0,-50 0 0,51 0 0,-22 0 2268,7 0 1,3 0-2269,19 0 6784,1 0-6784,-20 0 0,-3 0 0,-7 0 0,19 0 0,-5 0 0,-33 0 0,32 3 0,-4-6 0,-33-19-3392,30 20 0,0-1 3392,-28-19 0,44 22 0,-8 0 0,-25 0 0,33 0 0,-8 0 0,-3 0 0,5 0 6784,-15 0-6784,-31 0 0,9 0 0,-11 0 0,0 0 0</inkml:trace>
  <inkml:trace contextRef="#ctx0" brushRef="#br0" timeOffset="108713">10329 14287 24575,'0'35'0,"0"14"0,0 2 0,-10 16 0,-1 0-9831,5-21 9086,-5 5 0,1 5 745,9-4 0,2-4 2499,-1 8-2499,-3 2 0,-1 13 0,0-12 0,2 5 0,-8-17 0,-3 6 0,3-7-2675,5 10 2675,-17 3-2975,22-5 2975,0-46 2975,-21 24-2975,16-32 0,-17 0 0,22 0 0,0 0 0,0 0 0</inkml:trace>
  <inkml:trace contextRef="#ctx0" brushRef="#br0" timeOffset="110180">6894 15472 24575,'0'27'0,"0"12"0,0-3-9626,0-22 9626,0 39 0,0-53 124,-21 54-124,15-19-1199,-5 16 0,1 0 1199,10-19 0,0 11 0,-22 11 1250,17-41-1250,-27 41 0,8-22 0,7-2 0,5 5 0,3 0 0,9-6-1096,-10 11 1,-2-5 1095,7-24 946,-16 43 0,21-51 0,0 7 0</inkml:trace>
  <inkml:trace contextRef="#ctx0" brushRef="#br0" timeOffset="110730">6798 15520 24575,'0'-26'0,"43"4"0,-11 44 0,8-10 0,0 2 0,-10 13 0,2 27 0,-32-3 0,0-8-3392,-15-2 0,-2-7 3392,9-26-2269,-29 29 1,-1 1 2268,27-27 0,-18 10 0,-7 1 0,-23 10 0,24-24 0,-21 6 0,5 5 0,37 2 0,-39-15 0,74 15 0,17-21 0,13 0 517,-15 5 1,-2 1-518,-5-4 0,25 9 0,-27-11-281,0 22 281,-6-17-3284,-42 60 3284,15-55 0,-15 26 0,-1 4 0,17-11 2277,-16 9-2277,10 15 0,-13-45 0,-14 46 0,11-48 0,-5 37 0,29-38 0,-8 16 0,11-21 0,0 0 0</inkml:trace>
  <inkml:trace contextRef="#ctx0" brushRef="#br0" timeOffset="111232">7088 16270 24575,'54'0'0,"-11"0"0,-43 0 0,32 0 0,-24 0 0,28 0 0,3 0 0,-17 0 0,12-10 0,-1-2 0,-17 7 0,27-17 0,-38 22 0,38-10 0,-37-14 0,15 7-8503,-42-26 8503,15 38 1553,-37-16-1553,38 21 0,-38 0 0,27 0 0,-30 21 0,9 6 0,10 11 0,-6 7 0,31-29 6702,-9 38-6702,22-24 0,-9 7 248,31-15-248,-6-1 0,10-15 0,9-6 0,-30-6-6784,27-15 6784,-38 21 0,17 0 0,-22 0 0</inkml:trace>
  <inkml:trace contextRef="#ctx0" brushRef="#br0" timeOffset="111882">7959 16052 24575,'-14'0'0,"-18"0"0,5 22 0,0-17 0,-5 17 0,29-1 0,-29-16-4916,8 22 1,0 0 3425,-9-19 2899,7 19 0,9 0-1409,17-22 1719,22 17-1719,-17-22 0,60-22 0,-44 17 0,24-21 0,-1-2 0,-23 20 0,6-19 0,0 0 0,-3 22 0,-7-16 0,4 21 6784,-21 0-6784,-21 43 0,15-33-3392,-11 37 0,2 3 3392,12-26-2269,-12 35 1,-2 3 2268,12-24-1012,-8 5 1,-5 10 0,6-7 1011,6 5-1015,-5 18 1,1-4 1014,10-30 657,0 12 1,0-8-658,0-31 2681,0 46-2681,21-49 0,-15 17 0,47-44 0,-45 17 0,39-21 0,3-2 0,-34 20 0,34-19 0,-3 1 0,-39 20 0,24-15 0</inkml:trace>
  <inkml:trace contextRef="#ctx0" brushRef="#br0" timeOffset="112100">8878 16342 24575,'43'-20'0,"0"0"0,8-12 0,-19 32 0,-32 0 0,22 0 0,-17 0 0,27 21 0,-29-5 0,8 9 0,-11-15 0</inkml:trace>
  <inkml:trace contextRef="#ctx0" brushRef="#br0" timeOffset="112281">8588 16681 24575,'59'0'0,"-8"0"-9831,-14 0 9346,-15 0 485,-22 0 754,21 0-754,-15 0 0,48 0 0,-46 0 0,27-10 0,5-2 0,-19 7 1859,25-17-1859,-14 22 0,-26 0 0,15 0 0</inkml:trace>
  <inkml:trace contextRef="#ctx0" brushRef="#br0" timeOffset="112915">9991 16560 24575,'24'-63'0,"0"0"0,0 17 0,0 8 0,3 6 0,6 11 0,-31 15 0,9-15 0,32-1 0,-32 17 0,27-7 0,-1 2 0,-29 10-3392,34 19 0,2 5 3392,-30-13-2132,35 14 1,-2 4 2131,-36-5 0,12 10 0,-3 2 0,-20-1-1563,-10 19 1,-1-1 1562,5-18 0,-15 24 0,4-23 0,1-7 3125,8-18-3125,-26 17 0,-7-3 0,9-22 0,-17 8 0,17-11 0,30-33 0,-9 25 0,9-29 0,4-1 0,-2 27 1065,0-42 1,0 50 0,0-8 0</inkml:trace>
  <inkml:trace contextRef="#ctx0" brushRef="#br0" timeOffset="113132">11031 16512 24575,'-14'67'0,"4"-14"0,20-31 0,-7-17 0,8 17 0,10-22 0,-15 0 0,15 0 0</inkml:trace>
  <inkml:trace contextRef="#ctx0" brushRef="#br0" timeOffset="113516">11321 16270 24575,'-13'32'0,"2"-24"0,11 46 0,0-49 0,0 38 0,0-16 0,0 11 0,0 7 0,11-7 0,-9-11 0,31 5 0,-28-29 0,38 29 0,-38-27 0,17 38 0,-22-37 0,21 37 0,-15-38 0,15 16 0,-21-10 0,0-8 0,0 51 0,-21-44 0,15 44 0,-15-51 0,-1 29 0,17-27 0,-49 17 0,25-22 0,-30 0 0,21-22 0,3 15 0,3-2 0,10-15 0,-12 6 0,4 4 0,24 8 0,-15-15 0</inkml:trace>
  <inkml:trace contextRef="#ctx0" brushRef="#br0" timeOffset="113695">11418 16391 24575,'38'0'0,"-14"0"0,8 0 0,-27 0 0,17 0 0,-22 0 0,0 0 0</inkml:trace>
  <inkml:trace contextRef="#ctx0" brushRef="#br0" timeOffset="113911">11902 16391 24575,'27'53'0,"5"-13"0,0-4 0,-10-7 0,27 6 0,1 0 0,-26-5 0,13-5 0,10 4 0,-12-8 0,-19-10 0,34 17 0,-4-3 0,-38-22 0,46 29 0,-48-26 0,15 15 0</inkml:trace>
  <inkml:trace contextRef="#ctx0" brushRef="#br0" timeOffset="114150">12361 16560 24575,'-28'42'0,"0"-1"0,6 2-3199,-12-16 0,4-11 3199,25-16-744,-28 32 744,9-24 0,8 25 0,-12-10 0,2-3 0,18-10 301,-19 19 1,0-4 0,22-22 0,-17 8 0</inkml:trace>
  <inkml:trace contextRef="#ctx0" brushRef="#br0" timeOffset="114410">12773 16439 24575,'26'27'0,"-4"5"0,-22-29 0,0 8 0,0-11 0,0 21 0,0 6 0,0 11 0,0 7 0,0-7 0,-10 1 0,-2 2 0,7 16 0,-6-11 0,1-1 0,10 6 0,0 8 0,0-21 0,0 8 0,0-30 0,0 5 0,0-21 0</inkml:trace>
  <inkml:trace contextRef="#ctx0" brushRef="#br0" timeOffset="114762">13281 16681 24575,'37'0'0,"9"0"0,-8 0 0,0 0 0,4 0-4252,3 0 1,-1 0 4251,23 0-1409,-14 0 0,-9 0 1409,-33 0-555,27 0 1,-1 0-1,-29 0 1,24 0 0</inkml:trace>
  <inkml:trace contextRef="#ctx0" brushRef="#br0" timeOffset="115051">13643 16560 24575,'-5'40'0,"0"0"0,2-5 0,-10 9 0,-6-2 0,-8-12 0,0 29 0,5-21 0,22 7 0,0-29 0,0 27 0,22-37 0,-17 15 0,17-21 0</inkml:trace>
  <inkml:trace contextRef="#ctx0" brushRef="#br0" timeOffset="115434">14079 16802 24575,'31'-31'0,"0"0"0,6-7-3276,-15-5 3276,-11 38 0,34-17 0,-23 22 0,17 0 0,-3 0 0,-28 0 0,29 10 0,1 2 0,-27-7 0,27 26 0,-1 3 0,-29-23-3271,11 26 1,-5 1 3270,-14-30-624,-22 56 624,17-56-1663,-21 20 1,-2-2 1662,20-21-844,-31 17 1,-8-1 843,12-15 188,-11 5 1,1-1-189,15-10 1353,-2 0-1353,32-21 3347,0 15-3347,0-37 4618,0 38-4618,11-27 0,-9 29 1439,9-29 1,-11 26-1,0-15 1</inkml:trace>
  <inkml:trace contextRef="#ctx0" brushRef="#br0" timeOffset="115644">14829 16802 24575,'11'59'0,"-9"-30"0,30 4 0,-26-12 0,15-16 0,1 38 0,-17-37 0,17 15 0,-22-21 0,0 0 0</inkml:trace>
  <inkml:trace contextRef="#ctx0" brushRef="#br0" timeOffset="116102">15240 16608 24575,'0'14'0,"0"-4"0,0 12 0,0 5 0,-22 21 0,17-10 0,-16 7 0,21-28 0,0 25 0,21-25 0,-16 28 0,17-7 0,-11 10 0,13-21 0,14 5 0,10-7 0,-10 12 0,-14-10 0,8 5 0,-27-29 0,17 8 0,-44 10 0,6 6 0,-29 0 0,7-6 0,-10 1 0,-12-17 0,9 17 0,15-31 0,2-4 0,5 8 0,-25-17 0,49 1 0,-17 15 0,22-37 0,0 38 0,0-16 0,0 21 0</inkml:trace>
  <inkml:trace contextRef="#ctx0" brushRef="#br0" timeOffset="116327">15409 16729 24575,'14'0'0,"18"0"0,-5 0 0,11 0 0,29 0 0,-24 0 0,-3 0 0,0 0 0,11 0 0,-2-21 0,-3 15 0,-30-15 0,5 21 0</inkml:trace>
  <inkml:trace contextRef="#ctx0" brushRef="#br0" timeOffset="116578">16111 16608 24575,'13'11'0,"20"-8"-9831,-7 50 8341,1-20 412,0 7 1,0 0 1077,3-10 1077,3 2 1,4 0-1078,14-2 0,-31-1 0,-3 1 0,5-3 0,-22-6 0,0-21 0</inkml:trace>
  <inkml:trace contextRef="#ctx0" brushRef="#br0" timeOffset="116835">16522 16777 24575,'-48'11'0,"10"13"-1090,14-7 1090,13 4 0,-32 11 0,32-2-3921,-27 10 0,1 0 3921,29-7-1318,-29 4 0,-1 1 1318,27-9-165,-17-4 0,2-1 165,24 0 238,-31-13-238,49-11 4368,-32 0-4368,49-11 0,-31 8 0,9-8 0</inkml:trace>
  <inkml:trace contextRef="#ctx0" brushRef="#br0" timeOffset="117236">16812 16681 24575,'27'-22'0,"-5"17"0,-22-17 0,11 22 0,13 0 0,13 22 0,-10-17 0,5 17 0,-7-1 0,3-3 0,3 2 0,12 31 0,-18-21 0,-5-1 0,-9-2 0,11 5 0,-17 14 0,17-3 0,-44 16 0,17-24 0,-6-3-465,-32-16 0,-3 0 465,28 19 0,-1-3 0,-39-21 0,-5-6 0,29 18 0,1-3 0,-16-16 0,1-2 0,-3 19 0,29-21 0,68 0 0,-11 0 0,5 0 0,23 0 0,6 0-2159,-19 0 0,1 0 1,-4 0 2158,0 0 0,0 0 0,2 0 0,4 0 0,-5 0-589,-6 1 0,0-2 589,23-9 0,4-1 0,-1 9 0,-7-2 0,-5-17 0,-2 21 0,-54 0 0,0 0 0,0 0 0</inkml:trace>
  <inkml:trace contextRef="#ctx0" brushRef="#br0" timeOffset="117528">18167 16802 24575,'48'0'0,"-21"0"0,12 0 0,-2 0 0,-24 0 0,31 0 0,-2 0 0,-34 0 0,46 0 0,-49 0 0,17 0 0</inkml:trace>
  <inkml:trace contextRef="#ctx0" brushRef="#br0" timeOffset="117720">18094 17068 24575,'0'13'0,"0"-2"0,22-11 0,-17 0 0,17 0 0,-11 0 0,13 0 0,35 0 0,5 0-566,-23 0 0,2 0 566,-1-5 0,-1-1-1603,24 3 1,-17-7 0,-27 10 0</inkml:trace>
  <inkml:trace contextRef="#ctx0" brushRef="#br0" timeOffset="118087">19256 16512 24575,'0'26'0,"0"-4"0,0-22 0,0 21 0,-22-4 0,17 28 0,-17-7 0,22 10 0,0 11 0,-11-8 0,9-13 0,-9 16 0,11-25 0,2 5 0,-4 2 0,-19 15 0,15 8 0,-15-21 0,21-14 0,0 8 0,-22-27 0,17 17 0,-17-22 0,22 0 0,0 0 0</inkml:trace>
  <inkml:trace contextRef="#ctx0" brushRef="#br0" timeOffset="118323">19643 17092 24575,'13'27'0,"-2"16"0,-11-38 0,21 16 0,-15-21 0,15 11 0,1-8 0,-17 8 0,17 10 0,-12-16 0,-7 17 0,8-22 0,-11 0 0,0 0 0</inkml:trace>
  <inkml:trace contextRef="#ctx0" brushRef="#br0" timeOffset="118805">20175 16898 24575,'-27'-27'0,"5"27"0,22 17 0,0 7 0,0 8 0,0-27 0,-21 17 0,16-1 0,-17-15 0,22 15 0,0 1 0,22-17 0,-17 27 0,38-7 0,-38-9 0,17 27 0,-22-38 0,0 27 0,0-8 0,21-8 0,-15 27 0,15-16 0,-21 0 0,0-5 0,0-22 0,0 10 0,0-7 0,0 8 0,-21 10 0,15-15 0,-37 15 0,16-21 0,-10 0 0,-9 0 0,30 0 0,-27 0 0,38-21 0,-28 15 0,31-26 0,-9 29 0,-11-7 0,17-12 0,-16-5 0,21-21 0,0 21 0,0 6 0</inkml:trace>
  <inkml:trace contextRef="#ctx0" brushRef="#br0" timeOffset="119021">20175 16850 24575,'63'-19'0,"0"0"0,-7 6 0,-7 2-2348,-11 0 2348,5 11 751,-27 0-751,29 0 387,-28 0-387,4 0 0,-21 11 0,-21-8 0,15 8 0,-15-11 0</inkml:trace>
  <inkml:trace contextRef="#ctx0" brushRef="#br0" timeOffset="121940">17877 5633 24575,'27'0'0,"37"-11"0,-53 8 0,32-7 0,11-12 0,-30 17 0,41-7 0,2 2-8503,-38 10 8503,16 0 0,7 0 0,1 0 0,-4 0-2818,7 0 2818,2 0 0,5 0-1339,-5 0 1,-3 0 1338,-17 0 0,2 0-537,8 0 0,9 0 0,0 0 1,-6 0 536,-1 0 0,2 0 0,0 0 0,9 0 0,0 0 0,-9 0 921,-6 0 0,-1 0-921,21 0 0,8 0 0,-15 0 1419,-16 0-1419,8 0 0,5 0 0,-14 0 0,-3 0 0,23 0 0,5 0 0,0 0 0,-10 0 1568,-21 0 1,-3 0-1569,-8 0 1329,-15 0 0,-10 0 0,0 0 0</inkml:trace>
  <inkml:trace contextRef="#ctx0" brushRef="#br0" timeOffset="124327">8055 9380 24575,'41'0'0,"2"0"0,0 0 0,-8 0-4916,30 0 1,4 0 3425,-7 0 2857,-23-1 1,3 2-1368,13 9 0,-3 1 1359,-9-5-1359,16 1 0,17 2 0,-12-4 0,-29-4 0,0-2 0,14 1 0,12-1 0,0 1 0,-12 1-2195,-12 5 0,-4-1 2195,21-3 0,5-1 0,9 4 0,-7 0 4057,-13-5-4057,-1 0 0,14 0 0,2 0 0,-13 0 0,-15 0 0,0 0 0,12 4 0,12 2 0,-1 1 0,-13-2-4235,12 0 4235,-10 6 0,5 0 0,17-10 0,-9-2-4,-30 1 4,15 3 0,20 3 0,1 1 0,-16-2 0,-2 1 0,12 1 0,16 1 0,-13-2 0,1-6 0,-20 1 0,4-2 0,19-9 0,-5-1-50,-14 5 50,-3 1 0,14-1 0,0-1 0,-12 4 0,9 3 0,7 0 0,13 0 0,-19 0 0,-22 0 0,22 0 0,5 0-1274,-25 0 0,-4 0 1274,4 0 0,6 0 0,10 0 0,-9 0 0,-4 0 0,8 0 0,12 0 0,-12 0-1886,-7 0 1886,-5 0 0,3 0 81,1 0 1,-5 0-82,-5 0-35,15 0 0,13 0 0,-8 0 35,1 0 0,-2 0 0,10 0 0,-11 0 0,-8 0 1054,7 2 0,3-4-1054,9-20 0,-13 17 0,15-7 0,-1 2 0,-23 10-119,23 0 0,1 0 119,-15 0 0,10 0 0,1 0 0,-1 0-1015,2 11 1,-3 0 1014,-20-6 0,32 7 0,-5-2 0,-43-10 1014,15 0 1,7 0-1015,0 0 0,-7 0 0,-15 0 0,25 0 0,16 0 0,-13 0 0,-18 0 0,24 0 0,15 0 0,-14 0 0,-19 0 0,11 0 0,12 0 0,-12 0 0,-11 0-1015,22 0 1,-1 0 1014,-21 0 205,22 0 0,-6 0-205,-38 0 0,36-4 0,-1 8 0,-37 17 439,27-18 1,-1 0-440,-29 18 867,29-18 0,1-6-867,-27 3 0,27 0 0,-1 0 0,-29 0 1279,31 2 0,8-4-1279,10-19 2397,-21 18 0,3 0-2397,9-8 0,-7 1 3635,-20 10-3635,19 0 0,-4 0 2374,-28 0-2374,29 0 0,1 0 0,-27 0 0,27 0 0,-1 0 0,-29 0 0,56 0 0,-12 0 0,-9 0 0,21 0 0,-48-22 0,30 17 0,-9-17 0,-10 22 0,6 0 0,-31 0 0,9 0 0,11 0 0,-17 0 0,16 0 0</inkml:trace>
  <inkml:trace contextRef="#ctx0" brushRef="#br0" timeOffset="127578">7233 17309 24575,'0'27'0,"-22"5"0,17-7 0,-16 12 0,21-10-4916,0 12 1,0-3 3425,0-22 412,0 37 1,0 5 1077,0-21 31,10 22 1,1-1-32,-6-21-621,7 8 0,-2 0 621,-10-14 0,0 11 0,0 1 0,0-9 1863,-22 22-1863,17-51 2276,-16 29-2276,-1-27 2123,17 17-2123,-38-22 0,37 0 0,-26 0 0,8 0 0,-25 0 0,20 0 0,-11-10 0,5-2 0,24 7-850,-25-6 1,-3 0 849,9 1 0,-29 7 0,32-8 0,6-10 0,21 15 0,0-15 0,0 21 0,0 0 0</inkml:trace>
  <inkml:trace contextRef="#ctx0" brushRef="#br0" timeOffset="127962">8249 18010 24575,'27'0'0,"16"-21"0,-38 16 0,38-17 0,-27 22 0,9 0 0,28 22 0,-42-17 0,37 7 0,1-3 0,-36-9 0,31 0 0,-2 0 0,-34 0 0,46 22 0,-49-17 0,17 17 0,-22-22 0,0 0 0</inkml:trace>
  <inkml:trace contextRef="#ctx0" brushRef="#br0" timeOffset="128262">8176 18252 24575,'38'0'0,"-14"0"0,8 0 0,-5 0 0,0 0 0,12 0 0,-3 0 0,-22 0 0,49 0 0,3 0 0,-47 0 0,33 0 0,3 0-3784,-25 0 3784,7 0 0,-15 0 0,-22 0 0</inkml:trace>
  <inkml:trace contextRef="#ctx0" brushRef="#br0" timeOffset="128980">9386 17890 24575,'35'-27'0,"-19"5"0,27 22 0,-16 0 0,0 0 0,5 22 0,-29-17 0,22 17 0,3-1 0,-17-16 0,27 9 0,-1 5 0,-28 5 0,28-6 0,1 1 0,-27 8 0,32 16 0,-43-37 0,0 47 0,0-45 0,-22 46 0,17-38 0,-25 8 0,-5-2 0,14-6-4916,-23 7 1,-1-3 3425,23-15 2899,-14 17 0,-3-1-1409,10-15 1719,-9 15-1719,38-21 0,5 11 0,17-8 0,10 7 0,-2-10 0,7 0-2269,3 0 1,-4 0 2268,-23 0 0,21 0 0,7 0 0,1 0 0,-3 0 0,12 0 0,-2 0 0,10 0 0,-14 0 4537,-15 0-4537,37 0 0,-5 0 0,-49 0 0,23 0 0,3 0 0,-12 0 0,-21 0 0,10-10 0,-38 7 0,22-8 0,0 11 0</inkml:trace>
  <inkml:trace contextRef="#ctx0" brushRef="#br0" timeOffset="130995">21288 5439 24575,'33'14'0,"1"-1"0,32 3 0,-3 0-1436,-23 9 1436,4-15 0,15-1 0,1-1 0,-13 2-7634,7 17 7634,-10-17 0,10-3 0,-2-2 0,19-4 0,-8-2 901,2 1-901,-18 0 0,16 0 0,4 0 0,-6 0 0,-17 0-4078,5 0 4078,1 0 0,11 0 0,0 0 0,-10 0 0,-2 0 0,-4 0-62,-8 0 1,4 0 61,18 0 0,15 0 0,-1 0 0,-16 0 0,5 0 0,-14 0 0,13 0 0,0 0 0,-13 0 0,8 0 0,-6 0 0,9 0 0,-12 0 0,-12 0 3921,29 0-3921,-39 0 219,-9 0 0,5 0 0,-21 0 0</inkml:trace>
  <inkml:trace contextRef="#ctx0" brushRef="#br0" timeOffset="132478">12700 17890 24575,'-22'26'0,"17"7"0,-16-31 0,10 52 0,8-22-4252,-13 7 1,0 3 4251,11 9 1719,-17-13-1719,1 15 0,15-45 0,-15 34 0,-1 2 0,17-30 0,-7 22 0,2 3 0,10-12 0,0 0 0,-10-6 0,7-21 0,3 0 0,3 0 0,7 0 0</inkml:trace>
  <inkml:trace contextRef="#ctx0" brushRef="#br0" timeOffset="133050">12821 17890 24575,'30'18'0,"-1"1"0,1 5 0,23-13 0,-15 32 0,-8-32 0,0 22 0,-7-2 0,-17-25 0,17 17 0,-3 7 0,-36 11 0,14 0 0,-2 1 0,-33 1 0,2-7 0,2-8 0,12-22 0,-19 10 0,5 0 0,27-13 0,-29 3 0,-2-2 0,29-4 0,-44 22 0,51-17 0,-29 17 0,48-22 0,-21 0 0,29 0 0,8 0 0,-27 0 0,60 21 0,-54-5 0,37 7 0,0 0 0,-34-7 0,50 6 0,-28 0 0,-4-1 0,-6-11 0,34 19 0,-1-4 0,-35-22 0,16 3 0,-2-2 0,-22-4 0,6-10 0,-22 7 0,0-8 0</inkml:trace>
  <inkml:trace contextRef="#ctx0" brushRef="#br0" timeOffset="133317">13813 18180 24575,'64'0'0,"3"0"-9831,-50 21 9064,4-15 1741,22 15-974,-32-21 0,27 0 0,-1 0 0,-29 0 1867,46 11-1867,-49-9 0,28 9 0,-31-11 0,9 0 0</inkml:trace>
  <inkml:trace contextRef="#ctx0" brushRef="#br0" timeOffset="133583">13861 18518 24575,'27'0'0,"5"0"-9831,-8 0 8341,-7 0 4308,4 0-2818,22-21 0,-21 15 0,21-5 0,2 1 0,-12 10 0,34 0 0,-8 0 0,-16 0 0,3 0 0,-14 0 0,-27 0 0,17 0 0,-22 0 0</inkml:trace>
  <inkml:trace contextRef="#ctx0" brushRef="#br0" timeOffset="134027">14684 18107 24575,'0'40'0,"0"25"0,0-36 0,0 11 0,0 1 0,0 2-4252,10 2 1,1-1 4251,-6-12-1409,7 1 0,-2 1 1409,-10 4 0,0 10 0,0-10 0,0-14 0,0-14 0,0-10 0,0 0 0</inkml:trace>
  <inkml:trace contextRef="#ctx0" brushRef="#br0" timeOffset="142243">22787 12668 24575,'-26'13'0,"-17"19"0,37-26-9831,-26 47 8341,29-44 1490,-8 23-1078,-10 1 1,-1-2 1077,12-15-293,-18 20 0,-12 12 0,11-13 293,16-22-632,-28 31 0,-4-2 632,15-34 0,0 19 0,1 0 0,2-22 0,5 17 0,22-22 0,0 0 0</inkml:trace>
  <inkml:trace contextRef="#ctx0" brushRef="#br0" timeOffset="142629">22908 12523 24575,'27'0'0,"-5"21"0,-11 6 0,-9 0-4916,24 12 1,2-3 3425,-17-22 1490,10 21 0,1 5 554,-1-3-554,-15-7-943,20 15 0,1-4 943,-19-28-506,7 33 1,3 5 505,3-19 0,-15 27 0,15-35-545,-21 30 545,0-43 776,0 32 1,0-43-1,0 0 1</inkml:trace>
  <inkml:trace contextRef="#ctx0" brushRef="#br0" timeOffset="142944">22618 12982 24575,'40'0'0,"-7"0"0,-12 0 0,6 0 0,32 0 0,-29 0 0,8-5 0,-1-1 0,-15 4-4252,22-4 1,0 1 4251,-22 5 94,17 0 1,-3 0-95,-28 0-2015,29 0 0,1 0 2015,-27 0 0,54 0 0,-60 0 0,16 0 0</inkml:trace>
  <inkml:trace contextRef="#ctx0" brushRef="#br0" timeOffset="143393">23320 12861 24575,'26'27'0,"18"16"0,-39-27-4916,12 27 1,-2 3 3425,-12-19 534,9 24 1,8-6 955,7-37 2150,0 46-2150,16-38-3113,-38-2 3113,17-6 3113,-12-41-3113,15-4 2149,-3 1 0,4-1-2149,10 4 0,1 2 0,6-18 0,-3 30 0,-5 6 0,-27 11 0,29-14 0,1-1 0,-27 12 0,32-17 0</inkml:trace>
  <inkml:trace contextRef="#ctx0" brushRef="#br0" timeOffset="144328">24287 12813 24575,'-48'21'0,"21"-15"0,5 15 0,-10 22 0,24-32 0,-19 18 0,0-4 0,22-23 0,-16 30 0,21-26 0,0 37 0,0-16 0,21 0 0,6-6 0,0-21-3392,12-10 0,-3-1 3392,-23 5-920,22-15 1,-5-1 919,-27 17 0,29-38 0,-27 37 0,17 6 0,-22 6-3928,0 58 3928,0-53 0,-10 42 0,-2 2 0,7-39-602,-5 23 1,-3 16 0,4-10 601,6-4-1015,-13 14 1,0 2 1014,10-6 532,-15 9-532,-1-34 2293,17 17-2293,-27-37 0,29 15 0,-8-21 0,-32-21 0,33 15 0,-29-15 0,2-1 0,29 17 0,-29-17 0,-1 1 0,27 16 559,-32-28 1,43 31-1,0-9 1</inkml:trace>
  <inkml:trace contextRef="#ctx0" brushRef="#br0" timeOffset="144777">24578 13417 24575,'13'0'0,"41"0"0,-22 0 0,19-10 0,0-1 0,-16 5 0,32-5 0,-5 1-6784,-43 10 6784,16 0 0,5 0-4537,25 0 4537,-49 0 0,33 0 0,-12 0 0,-53 0 0,21-22 0,-29 17 0,13-17 0</inkml:trace>
  <inkml:trace contextRef="#ctx0" brushRef="#br0" timeOffset="145113">25352 12789 24575,'0'13'0,"0"19"-9831,0 17 8341,0-17 412,0 16 1,0 1 1077,0-15-109,10 13 1,1-2 108,-6-16-1124,17 16 0,0-4 1124,-17-27 0,7 33 0,-3 2 0,-9-27 2138,11 45-2138,-8-51 0,8 6 0,-11-22 0</inkml:trace>
  <inkml:trace contextRef="#ctx0" brushRef="#br0" timeOffset="146245">25182 12813 24575,'-13'0'0,"-19"-11"0,5 8 0,0-7 0,5 10 0,12 0 0,7 0 0,-8 0 0,11 10 0,0-7 0,0 8 0,0-11 0,0 0 0,0 21 0,0-15 0,0 15 0,11-21 0,-8 0 0,7 0 0,-10 0 0,0 0 0</inkml:trace>
  <inkml:trace contextRef="#ctx0" brushRef="#br0" timeOffset="147013">25182 12789 24575,'-13'0'0,"-19"0"0,26 0 0,-15 0 0,-1 0 0,17 0 0,-17 0 0,12 0 0,7 10 0,-29-7 0,26 8 0,-15 10 0,21-15 0,0 15 0,0 1 0,0 4 0,0 1 0,0 6 0,0-31 0,0 30 0,0-5 0,0 32 0,21-29 0,-15 24 0,15-49 0,-21 17 0,11-1 0,-8-16 0,7 17 0,-10-22 0,0 0 0,22 0 0,-17 0 0,38 0 0,-37 0 0,26-22 0,-29 17 0,7-16 0,12 21 0,-17 0 0,17 0 0,-22-22 0,0 17 0,0-17 0</inkml:trace>
  <inkml:trace contextRef="#ctx0" brushRef="#br0" timeOffset="147645">25400 12813 24575,'27'0'0,"5"0"0,-29 0 0,29 0 0,-27 21 0,38 6 0,-37 0 0,15 16 0,-21-38 0,0 28 0,0-9 0,0-8 0,0 5 0,-21 1 0,-6-17 0,0 17 0,-5-22 0,8 0 0,8 0 0,-6 0 0,22 0 0</inkml:trace>
  <inkml:trace contextRef="#ctx0" brushRef="#br0" timeOffset="147946">25763 12958 24575,'48'-27'0,"-21"5"0,9 22 0,3 0 0,7-21 0,16 16-4252,-21-7 1,-7 2 4251,-23 10 429,32 0 1,-43 0 0,0 0 0</inkml:trace>
  <inkml:trace contextRef="#ctx0" brushRef="#br0" timeOffset="148197">25908 12982 24575,'0'27'0,"11"37"0,-9-53 0,4 34 0,-1 7 0,-5-7 0,0 17 0,0-8 0,0-49 0,0 38 0,0-37 0,0 26 0,0-29 0,0 7 0</inkml:trace>
  <inkml:trace contextRef="#ctx0" brushRef="#br0" timeOffset="148480">25811 13441 24575,'0'-13'0,"22"2"0,-17 11 0,49 0 0,-3 0 0,3 0 0,-8 0 0,-4 0 0,-20 0 0,42-21 0,-58 15 0,15-15 0,-21 21 0</inkml:trace>
  <inkml:trace contextRef="#ctx0" brushRef="#br0" timeOffset="149195">26779 13200 24575,'56'0'0,"-34"0"0,32 0 0,-30 0 0,13 0 0,-10 21 0,-5-16 0,-22 17 0</inkml:trace>
  <inkml:trace contextRef="#ctx0" brushRef="#br0" timeOffset="149447">26682 13538 24575,'48'0'0,"-10"0"0,-14 0 0,30 0 0,-32 0 0,22 0 0,0 0 0,-22 0 0,42 0 0,-58 0 0,15 0 0,-21 0 0</inkml:trace>
  <inkml:trace contextRef="#ctx0" brushRef="#br0" timeOffset="151810">22860 14118 24575,'0'14'0,"-11"39"0,9-20 0,-9 26 0,11-14 0,0-29 0,-22 38 0,17-24 0,-17 7 0,22 6 0,0-16 0,0 11 0,0-14 0,0 8 0,0-26 0,0 15 0,0-21 0,0 0 0</inkml:trace>
  <inkml:trace contextRef="#ctx0" brushRef="#br0" timeOffset="152100">23126 14432 24575,'14'0'0,"-4"0"0,-10 0 0,22 22 0,-17 5 0,38 0 0,-37 16-9831,37-38 8341,-38 27 4308,27-29-2818,-29 29 1719,8-26-1719,10 15 0,-16-21 0,17 0 0,-22 0 0</inkml:trace>
  <inkml:trace contextRef="#ctx0" brushRef="#br0" timeOffset="152467">23707 14360 24575,'-22'27'0,"17"-6"0,-38 12 0,37-25 0,-10 29 0,0 1 0,13-27 0,-29 42 0,27-50 0,-17 8 0,22 10 0,22-15 0,-17 15-6784,49-21 6784,-46 0-2107,44 0 0,4 0 2107,-38 0-1571,45-10 1,3-1 1570,-31 5 0,24-15-351,-18 14 1,-6 3 350,-22 1 1021,31-3 0,-2 2-1021,-34 4 853,24-22 1,-32 17 0,0-17-1</inkml:trace>
  <inkml:trace contextRef="#ctx0" brushRef="#br0" timeOffset="152750">23997 14312 24575,'0'64'0,"0"-17"0,0-5 0,0-21-5972,0 22 5972,-22-21 0,17 37 0,-16-24 0,18 21 0,6-5 0,-3-37 883,-10 30 0,-2-2-883,7-34 963,-17 24-963,22-32 0,0 0 0,0 0 0</inkml:trace>
  <inkml:trace contextRef="#ctx0" brushRef="#br0" timeOffset="154045">7475 5512 24575,'40'0'0,"-1"0"0,-3 0 0,-14 0 0,37 0 0,3 0-8503,-33 0 8503,16-1 0,7 2 0,1 9 0,-4 1 1268,8-5-1268,-9-1 0,13 1 0,0 1 0,-13-4 0,3-3 0,0 0 0,17 0 0,0 0 0,-16 0 0,-1 0 0,2 0 0,17 0 0,1 0 0,-15 0 0,8 0 0,-12 0 0,13 0 0,-1 0 0,-14 0 0,7 0 0,-2 0 0,11 0 0,-12 0 0,-3 0 0,17-10 0,-2-1 6560,-31 5-6560,4-5 0,-3 1 675,-20 10-675,9 0 0,7 0 0,-27 0 0,17 0 0,-22 0 0,0 0 0,0 0 0</inkml:trace>
  <inkml:trace contextRef="#ctx0" brushRef="#br0" timeOffset="156144">24529 14529 24575,'27'27'0,"-5"5"0,-12-8 0,14-7-9831,14 26 8341,-11-27 4308,16 29-2818,-27-7 1719,30 10-1719,-9-10 0,-10-14 0,-5-13 0,-22-11 0</inkml:trace>
  <inkml:trace contextRef="#ctx0" brushRef="#br0" timeOffset="156462">25037 14529 24575,'-27'22'0,"-37"-6"0,53 8 0,-43 8 0,52-5 0,-52 0 0,43 5 0,-25-30 0,-3-1 0,9 31 0,-29-27 0,32 17 0,6-22 0,21 0 0</inkml:trace>
  <inkml:trace contextRef="#ctx0" brushRef="#br0" timeOffset="157280">25327 14698 24575,'11'-26'0,"35"-17"0,-25 37 0,19-6 0,-4 3 0,-28 9 0,45 0 0,-26 0 0,0 0 0,5 21 0,-29-15 0,8 47 0,-11-45-6784,0 46 6784,0-27-3531,-11 21 3531,8-21-2072,-50 5 2072,42-29-746,-54 8 746,60-11 3639,-49 0-3639,25 0 0,-20-11 0,25 8 3815,13-29-3815,11 27 0,0-17 0,0 22 0</inkml:trace>
  <inkml:trace contextRef="#ctx0" brushRef="#br0" timeOffset="157538">25618 14819 24575,'10'62'0,"-7"-24"0,8 5 0,10-38 0,-15 17 0,15-22 0,-21 0 0,0 0 0</inkml:trace>
  <inkml:trace contextRef="#ctx0" brushRef="#br0" timeOffset="157955">25932 14578 24575,'49'10'0,"-23"-7"0,-4 8 0,-11-11 0,13 21 0,14 6-8503,10 11 8503,-21-14 440,5 30-440,-29-22-4113,-3 27 4113,-3-13-1936,-51-9 1936,44-10 0,-28-8 0,0-6 0,30-10 0,-29 12 0,-1 2 0,27-11 1577,-20 15 0,8 1-1577,32-17 0,-18 16 0,63-21 0,-43 0-1250,47 0 1,2 0 1249,-41 0 0,23-5 0,15-3 0,-16 0 0,-25 3 1739,48-8 1,1 4-1740,-49 9 0,49 0 0,-65 0 798,-22 0 1,17 0-1,-17 0 1</inkml:trace>
  <inkml:trace contextRef="#ctx0" brushRef="#br0" timeOffset="158992">26610 14723 24575,'13'0'0,"-2"0"0,10 21 0,6-16 0,0 17 0,12-20 0,-3-4 0,-22 2 0,39 0 0,1 0 0,-40 0 0,33 0 0,2 0 0,-27 0 0,24 0 0,7-22 0,-42 17 0,32-16 0,-32 21 0,-8 0 0,7 0 0</inkml:trace>
  <inkml:trace contextRef="#ctx0" brushRef="#br0" timeOffset="159306">26972 14602 24575,'0'53'0,"0"-14"0,0-2 0,0-8 0,11 5 0,0 2 0,-6 15 0,17-6 0,-1 1 0,-15 11 0,5-16 0,-1-2 0,-10-1 0,0-14 0,0 8 0,0-26 0,0 15 0</inkml:trace>
  <inkml:trace contextRef="#ctx0" brushRef="#br0" timeOffset="162878">27843 14578 24575,'0'34'0,"0"15"0,0-20-4916,0 21 1,0-3 3425,0-31 2899,1 39 0,-2 8-1409,-10 5 1719,9-1-1719,-4-9 0,1-9 0,5-35 0,0 23 0,0 1 1696,0-22 0,0 8 0,0-13 0</inkml:trace>
  <inkml:trace contextRef="#ctx0" brushRef="#br0" timeOffset="164794">28254 14868 14769,'22'35'0,"26"2"4111,-5-10-4111,3-11 0,-3 0 1696,-11 8-1696,12-5 0,1 0 920,-2 8-920,-2-3 0,-1-5 3079,-11-14-3079,25 27 0,-38-7 0,30-9 0,-30 5 0,5-21 0,-21 0 0</inkml:trace>
  <inkml:trace contextRef="#ctx0" brushRef="#br0" timeOffset="165097">28714 14892 24575,'-13'27'0,"2"-6"0,-11 1 0,17-6 0,-26 5 0,-2 3 0,22 14-4916,-25-13 1,-3-2 3425,9 4 891,-5-8 1,0-6 598,5-10 2121,-23 8-2121,47-11 0,-15 0 0,21 0 0</inkml:trace>
  <inkml:trace contextRef="#ctx0" brushRef="#br0" timeOffset="166682">11249 5343 24575,'26'27'0,"-4"-6"0,-22-21 0,32 21 0,-24-15 0,44 16 0,4-1 0,-37-16 0,34 3 0,21 1 0,-19-4-1762,-28-5 1762,23 1 0,24 2 0,2 1 0,-18-2 0,1 1 0,-12-2 0,15-1 0,5 0 0,-5 0 0,-15-1 0,18-2 0,-14-3 0,13-3 0,0-1 0,-15 3 0,8 2 0,-8-8 0,8-4 0,-7 4 0,6 7 0,-19-5 0,-4 1 0,-9 10 142,-13 0 1,-11 0-1,0 0 1</inkml:trace>
  <inkml:trace contextRef="#ctx0" brushRef="#br0" timeOffset="168381">29125 15182 24575,'0'-35'0,"0"19"0,0-6 0,22 1 0,-17 16 0,38-38 0,-37 37 0,47-15 0,-45 21 0,46 0 0,-27 0 0,11 21 0,-14 6-6784,8 21 6784,-27-21 0,17 5 0,-43-29 0,15 8 0,-26 10 0,29-15 0,-29 15 0,27-21 6784,-38 0-6784,37 0 0,-26 0 0,29 0 0,-8 0 0,11 0 0</inkml:trace>
  <inkml:trace contextRef="#ctx0" brushRef="#br0" timeOffset="168614">29682 15182 24575,'13'48'0,"-2"-21"0,-11-5 0,21-22 0,-15 10 0,15-7 0,-21 29 0,22-26 0,-17 15 0,17-21 0,-22 0 0</inkml:trace>
  <inkml:trace contextRef="#ctx0" brushRef="#br0" timeOffset="168948">30166 14819 24575,'0'59'0,"0"-29"-4916,0 15 1,0-4 3425,0-28 412,-5 41 1,-1 0 1077,3-41-440,-3 38 1,1 6 439,5-22-57,-10 16 0,-1 0 57,5-19 0,-15 11 0,21-43 0</inkml:trace>
  <inkml:trace contextRef="#ctx0" brushRef="#br0" timeOffset="169549">30674 15158 24575,'0'-27'0,"21"5"0,-5 22 0,8 0 0,9 0 0,-28 0 0,16 0 0,-21 0 0,0 0 0</inkml:trace>
  <inkml:trace contextRef="#ctx0" brushRef="#br0" timeOffset="170094">30674 15158 24575,'59'10'0,"2"-7"0,-20 8 0,-1-15 0,-5-3 0,-24 4-4252,24-2 1,5 0 4251,-10 5-1557,29 0 1557,-32 0 0,5 0 0,-29 0 0,7 0 0,-10 0 0,0 0 0,0 0 0</inkml:trace>
  <inkml:trace contextRef="#ctx0" brushRef="#br0" timeOffset="170451">31012 14940 24575,'0'38'0,"0"29"0,0-46 0,0 16 0,0 2 0,0-10 0,0 6 0,0 0 0,0-5 0,0 20 0,0-4 0,0-30-3392,0 34 0,0-3 3392,0-39 0,0 46 0,0-49 0,0 17 0</inkml:trace>
  <inkml:trace contextRef="#ctx0" brushRef="#br0" timeOffset="172510">6556 16923 24575,'0'0'0</inkml:trace>
  <inkml:trace contextRef="#ctx0" brushRef="#br0" timeOffset="173660">22957 15762 24575,'0'48'0,"0"-21"0,0 16 0,0-27 0,0 30 0,0-8 0,-22-1 0,17-13 0,-17-13 0,22-11 0,0 22 0,0-17 0,0 17 0</inkml:trace>
  <inkml:trace contextRef="#ctx0" brushRef="#br0" timeOffset="173902">23441 15980 24575,'10'44'0,"1"0"0,-6 15 0,17-16 0,-1-26 0,-15 7 0,15 8 0,-21-27 0,22 17 0,-17-22 0,17 0 0,-22 0 0,0 0 0</inkml:trace>
  <inkml:trace contextRef="#ctx0" brushRef="#br0" timeOffset="174353">23997 15762 24575,'0'27'0,"0"-6"0,0 22 0,0-32 0,0 27 0,0-1 0,0-29 0,0 46 0,0-38 0,11 30 0,13-8 0,14 10 0,-12-21 0,-4-6 0,10-10 0,-2-8 0,0 21 0,-1 5 0,-2-7 0,5 24 0,-29-36 0,7 12 0,-20-17 0,-15 38 0,-12-37 0,-1-6 0,-7-6 0,14-15 0,2-1 0,-3 17 0,-8-12 0,5 2 0,27 12 0,-24-8 0,32 11 0</inkml:trace>
  <inkml:trace contextRef="#ctx0" brushRef="#br0" timeOffset="174627">24166 15762 24575,'11'27'0,"-8"-6"0,29-21 0,-5 0-9831,32 0 8341,-29 0 1483,9 0 0,-3 0 7,-25 0-832,27 0 0,-1 0 832,-29 0-214,46 0 1,-49 0-1,17 0 1</inkml:trace>
  <inkml:trace contextRef="#ctx0" brushRef="#br0" timeOffset="174887">24747 15859 24575,'11'27'0,"13"26"0,13-45-4916,-6 35 1,-2 0 3425,0-29 771,-2 18 1,4 11 0,-3-11 718,7-18-293,-6 18 0,3 11 0,-2-11 293,22-18 0,-15 39 0,6-10 3034,-16-32-3034,11 32 0,-14-43 0,-13 0 0</inkml:trace>
  <inkml:trace contextRef="#ctx0" brushRef="#br0" timeOffset="175170">25327 16028 24575,'-26'40'0,"2"-10"0,5-6 0,13-19 0,-37 38 0,27-37-9831,-30 26 8341,30-29 1490,-5 7 651,-12 12-651,25-17 0,-29 17 0,-1-1 0,27-15 571,-27 6 1,1-3-572,29-9 0,-24 0 0,32 0 0,0 0 0</inkml:trace>
  <inkml:trace contextRef="#ctx0" brushRef="#br0" timeOffset="177673">25908 16270 24575,'-27'0'0,"27"-22"0,5 17 0,28-17 0,-31 22 0,31 0 0,-6 0 0,32 0 0,-30 0 0,11 10 0,-4 2 0,-26-7 0,19 17 0,-4-1 0,-22-15 0,7 26 0,-10-8 0,22-8 0,-17 27 0,-5-16 0,-5 0 0,-27-6 0,8-21 0,7 0 0,-26 0 0,38 0 0,-49 0 0,46 0 0,-24 0 0,10-21 0,17 16 0,-16-38 0,42 37 0,-16-37 0,17 38 0,-22-27-1696,11 29 0,-9-8 0,9 11 0</inkml:trace>
  <inkml:trace contextRef="#ctx0" brushRef="#br0" timeOffset="177945">26489 16391 24575,'0'53'0,"10"-10"0,-7-43 0,8 0 0,-11 11 0,0-8 0,21 8 0,-15-11 0,15 0 0,-21 0 0,0 0 0,0 0 0</inkml:trace>
  <inkml:trace contextRef="#ctx0" brushRef="#br0" timeOffset="178293">26803 16101 24575,'0'26'0,"0"17"-9831,0 17 8341,0-26 412,0 33 1,0-5 1077,0-43 1077,0 16 1,0 5-1078,0 25-3034,0-6 3034,0-22 0,0 1 758,0 27 1,0-60-1,0 16 1</inkml:trace>
  <inkml:trace contextRef="#ctx0" brushRef="#br0" timeOffset="179128">27263 16439 24575,'48'0'0,"-7"0"0,-1 0-9831,-5 0 9086,1 0 0,3 0-919,20 0 1664,-24 0-526,21 0 1,-5 0 525,-37 0-304,30 0 1,-2 0 303,-34 0 2891,46 0-2891,-49 0 3677,17 0-3677,-1 0 6145,-5 0-6145,8 0 1930,9 0-1930,-6 0 0,-1 0 0,-4 0 0,-22 0 0</inkml:trace>
  <inkml:trace contextRef="#ctx0" brushRef="#br0" timeOffset="179494">27674 16270 24575,'27'27'0,"-6"26"0,-21-45 0,0 25 0,22 10-4252,-9-12 1,1 2 4251,13 24-162,-14-10 0,-5-9 162,-8-29 0,0 28 0,0 1 0,0-27 0,0 42 0,0-29 0,0-7 0,0 4 0,0-21 0</inkml:trace>
  <inkml:trace contextRef="#ctx0" brushRef="#br0" timeOffset="182512">28254 16101 24575,'54'26'0,"11"-4"0,-60-1 0,27-4 0,-29 7 0,8 8 0,-11-27 0,0 49 0,0-46 0,-3 27 0,-5 5 0,-16-7-4916,5-5 1,0 3 3425,-8 14 849,-16-29 641,27 27 888,-29-37-888,28 15-358,-4-21 358,21 11 0,21-8 0,-15 7 0,48-10 0,-25 0 0,5 0 0,2 0 0,15 0 0,-4 0 0,-3 0 0,-9 0-618,22 0 1,-6 0 617,-38 0-520,36 0 0,-1 0 520,-37 0 268,43 0-268,-62 0 3488,16 0-3488,-19 0 0,11 0 0</inkml:trace>
  <inkml:trace contextRef="#ctx0" brushRef="#br0" timeOffset="182796">28811 16270 24575,'40'27'0,"-12"-1"0,-2 1 0,1 3-8029,10 8 8029,-12 5-1928,8-24 0,-2-1 1928,-17 12-727,25 0 0,-3-7 727,-31-17 0,38 26 0,-37-8 0,15-8 0,-21 6 0</inkml:trace>
  <inkml:trace contextRef="#ctx0" brushRef="#br0" timeOffset="183081">29125 16391 24575,'-10'48'0,"7"-21"0,-29 27 0,26-46 0,-18 22 0,-5 4 0,-1-4 0,-8 7 0,-5-15 0,59-22 0,-32 0 0,38 0 0</inkml:trace>
  <inkml:trace contextRef="#ctx0" brushRef="#br0" timeOffset="183515">29585 16560 24575,'-13'-38'0,"2"14"0,11 13 0,0-10 0,11-6 0,13 0 0,13 6 0,-10 21 0,27 0 0,-46 0 0,20 19 0,-2 5 0,-21-14 0,17 29 0,-1-2 0,-15-29 0,15 56 0,-42-56 0,-6 46 0,-22-49 0,12 17 0,-9-22 0,8 0 0,11 0 0,-5-32 0,30 2 0,2-8 0,2 17 0,9 21 0</inkml:trace>
  <inkml:trace contextRef="#ctx0" brushRef="#br0" timeOffset="183747">29924 16681 24575,'40'54'0,"-8"-12"0,-32-42 0,0 0 0</inkml:trace>
  <inkml:trace contextRef="#ctx0" brushRef="#br0" timeOffset="184529">30432 16560 24575,'0'-27'0,"0"6"0,10 10 0,-7-13 0,29 8-8503,-5-27 8503,0 37-1296,27-15 1296,-46 21-631,46 0 631,-49 0 0,17 0 0,-1 21 0,-16-15 0,17 47 0,-22-45 4978,0 25-4978,0-12 0,0 6 4242,0 11-4242,-22 7 0,-4-7 0,-1-11-5574,-16-6 5574,37-21 0,-26 22 0,8-17 0,8 16 0,-27-42 0,5 16 0,-13-38 0,13 37 6784,17-37-6784,21 27 0,0-8 0,0 13 0</inkml:trace>
  <inkml:trace contextRef="#ctx0" brushRef="#br0" timeOffset="185080">30867 16391 24575,'38'0'0,"-1"0"0,12 0 0,-28 0 0,-21 0 0,11 0 0,-8 0 0,7 21 0,-10-15 0,22 37 0,-17-27 0,7 17 0,-2 1 0,-10-13 0,1 15 0,-2 3-6784,-21 13 6784,17 1-2269,-19-16 1,-6-7 2268,1-13-1517,-6 10 0,0-1 1517,5-18-1015,-8 20 1,1-2 1014,15-21 2029,-23 17-2029,66-22 3034,-13 0-3034,53-10 0,7-2 0,-44 7 0,24-5 0,1-1 0,-17 0 4537,-2 8-4537,25-3 0,3 1 0,-18 5 0,27 0 0,-5 0 0,-38 0 0,33 0 6784,-46 0-6784,-11 0 0,0 0 0,0 0 0</inkml:trace>
  <inkml:trace contextRef="#ctx0" brushRef="#br0" timeOffset="186312">22836 17140 24575,'13'0'0,"-2"0"0,11 0 0,4 0 0,12 0 0,6 0 0,1 0 0,-8 0-3392,29 0 0,0 0 3392,-28 0 0,29 0 0,-3 0 0,-29 0-2269,16 0 1,0 0 2268,-8 0 0,3 0 0,-35 0 0,-11 0 0</inkml:trace>
  <inkml:trace contextRef="#ctx0" brushRef="#br0" timeOffset="186630">23320 16898 24575,'0'57'0,"0"-4"0,0 0 0,0-1 0,0-6 0,0 8 0,0-11 0,0-11-8503,-11 27 8503,8-13 1719,-8-9-1719,11-10 0,0 5 0,0-29 0,0 8 0</inkml:trace>
  <inkml:trace contextRef="#ctx0" brushRef="#br0" timeOffset="189627">24239 17188 24575,'0'14'0,"-22"40"0,17-22 0,-7 19 0,2 0 0,10-16-4916,0 31 1,0-3 3425,0-44 1490,-4 46 0,-2-1 0,3-51 1349,-8 51-1349,11-39 476,0-9 1,0 5 0,0-21 0</inkml:trace>
  <inkml:trace contextRef="#ctx0" brushRef="#br0" timeOffset="189967">24747 17503 24575,'36'21'0,"0"1"0,5-12-9831,-9 33 8341,-10-43 1490,-17 0-1078,26 15 1,2 3 1077,-22-10 181,25 17 1,3 3-182,-9-1-718,18 11 718,-23-14 823,7-13 1,-27-11-1,17 0 1</inkml:trace>
  <inkml:trace contextRef="#ctx0" brushRef="#br0" timeOffset="190261">25061 17599 24575,'-13'27'0,"2"6"0,-10-31 0,15 9 0,-15-11 0,-1 21 0,-5 6 0,-10 11 0,-9-14 0,8 8 0,12-26 0,-7 15 0,31-21 0,-9 0 0</inkml:trace>
  <inkml:trace contextRef="#ctx0" brushRef="#br0" timeOffset="191394">25521 17599 24575,'0'-26'0,"0"-17"0,21 37 0,-15-26 0,15 29 0,1-29 0,-6 27 0,8-17 0,8 22 0,-5 0 0,11 0 0,-14 22-8503,30-6 8503,-43 8 195,22-6 0,-2-4-195,-26-8 0,17 37 0,-22-38 0,0 38 0,0-38 0,-22 28 0,-4-31 0,-23 9 0,12-11 0,12 0 6125,-7 0-6125,27 0 1988,-17-11-1988,22 9 0,0-31 0,0 6 0,0 1 0,0 4 0,0 22 0</inkml:trace>
  <inkml:trace contextRef="#ctx0" brushRef="#br0" timeOffset="191652">26029 17599 24575,'20'31'0,"0"0"0,13 7 0,-12-17 0,-16-21 0,17 0 0,-22 0 0</inkml:trace>
  <inkml:trace contextRef="#ctx0" brushRef="#br0" timeOffset="192112">26513 17358 24575,'0'13'0,"0"19"0,0-5 0,0 0 0,0 5 0,0-29 0,0 29 0,0-26 0,0 37 0,21-38 0,-15 38 0,37-38 0,-38 28 0,27-31 0,-29 30 0,8-26 0,10 37 0,-15-38 0,15 27 0,-21-29 0,0 29 0,0-26 0,0 15 0,0-21 0,-21 0 0,15 0 0,-26 0 0,8 0 0,8 0 0,-27 0 0,37 0 0,-15 0 0,10 0 0,8 0 0,-7 0 0</inkml:trace>
  <inkml:trace contextRef="#ctx0" brushRef="#br0" timeOffset="192319">26634 17479 24575,'37'-14'0,"1"1"0,10-9 0,-26 22 0,-11 0 0,-9 0 0,52 0 0,-32 22 0,23-17-2126,-12 17 0,-28-22 0,16 0 1</inkml:trace>
  <inkml:trace contextRef="#ctx0" brushRef="#br0" timeOffset="192935">27432 17309 24575,'-44'-13'0,"-1"-1"0,-14-7 0,38 21 0,21 0 0,0 0 0,0 21 0,0 6 0,0 11 0,0-14 0,0 30 0,0-43 0,19 24 0,5 5 0,-14-11 0,18 5 0,-2 2 0,-23 15 0,8-13 0,-11 5 0,0-27 0,0 30 0,0-30 0,0 5 0,-11 1 0,-13-17 0,-14 17-6784,-10-22 6784,10 0 0,4-11 0,1 0 0,1 6 0,-14-38 0,35 27 0,11-52 0,0 47 0,2-19 0,7 5 0,15 27-2269,0-17 1,0-4 2268,6 2 1270,10 9 1,-5-2-1271,-24-4-220,27 16 1,-1 6 219,-29 2 0,25 0 0,-33 0 0,0 0 0</inkml:trace>
  <inkml:trace contextRef="#ctx0" brushRef="#br0" timeOffset="194336">27432 17382 24575,'0'27'0,"-22"16"0,17-38 0,-27 27 0,8 14 0,8-25 0,-7 14 0,3-5 0,14-25 0,-15 17 0,21-22 0,0 0 0</inkml:trace>
  <inkml:trace contextRef="#ctx0" brushRef="#br0" timeOffset="194778">28182 17503 24575,'38'0'0,"-14"21"0,8-15 0,-27 15 0,60-21 0,-54 0 0,42 0 0,-28 0 0,-9 0 0,5 0 0,-21 0 0</inkml:trace>
  <inkml:trace contextRef="#ctx0" brushRef="#br0" timeOffset="195145">28013 17769 24575,'53'0'0,"-11"0"0,-8 0 0,-26 0-4916,34 0 1,2 0 3425,-31 0 646,41 0 0,0 0 844,-41 0 989,26 0 1,-3 0-990,-30 0 0,37 0 0,-38 0 0,17 0 0</inkml:trace>
  <inkml:trace contextRef="#ctx0" brushRef="#br0" timeOffset="196144">28061 17599 24575,'27'0'0,"5"0"0,-29 0 0,29 22 0,-5-17 0,11 17 0,7-22 0,14 0 0,-26 0 0,7 0 0,-5 0 0,-27 0 0,46 0 0,-49 0 0,17 0 0,-22 0 0,0 0 0</inkml:trace>
  <inkml:trace contextRef="#ctx0" brushRef="#br0" timeOffset="196856">29004 17382 24575,'0'54'0,"0"-15"0,0-3 0,0-7 0,-5 6 0,0 0 0,2-5 0,-11 7 0,-4 1 0,-9 5 0,0 8 0,5 3 0,22-49 0,0 17 0,0-22 0</inkml:trace>
  <inkml:trace contextRef="#ctx0" brushRef="#br0" timeOffset="197106">29270 17769 24575,'14'35'0,"18"2"0,-26-10-9831,37 16 8341,-38-38 2194,16 28 1,-21-31-1,0 9 1</inkml:trace>
  <inkml:trace contextRef="#ctx0" brushRef="#br0" timeOffset="197456">29682 17503 24575,'10'48'0,"-7"0"0,29 12 0,-26-9 0,15-3 0,-21-2 0,0-9 0,22-10 0,-17 16 0,17-27 0,-22 8 0,0-13 0</inkml:trace>
  <inkml:trace contextRef="#ctx0" brushRef="#br0" timeOffset="197907">30335 17503 24575,'-27'27'0,"5"-6"0,22 1 0,0 4 0,0 12 0,0-14 0,0 8 0,0-5 0,0 0 0,0-5 0,22-12 0,-17 15 0,38-9 0,-37 27 0,37-38 0,-27 38 0,30-38 0,-30 28 0,5-31 0,-21 31 0,0-7 0,0 1 0,0 16 0,0-37 0,0 15 0,0-21 0,0 11 0,0-8 0,-21 7 0,15-10 0,-15 0 0,10 0 0,-13 0 0,-14-10 0,11 7 0,-16-8 0,27 11 0,-8-21 0,13 15 0,11-15 0</inkml:trace>
  <inkml:trace contextRef="#ctx0" brushRef="#br0" timeOffset="198157">30456 17648 24575,'55'-14'0,"0"1"0,10-9 0,-1 22 0,-48 0 0,8 0 0,-13 0 0,-11 0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3:59:06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7136 5778 24575,'0'-27'0,"0"5"0,0 1 0,0 16 0,0-17 0,0 1 0,22 15 0,-17-15 0,17 21 0,-1-11 0,-16 8 0,17-7 0,-22 10 0,11 0 0,-9 0 0,31 0 0,-28 0 0,17 10 0,-1-7 0,-16 8 0,28-11 0,-31 0 0,9 21 0,11-15 0,-17 37 0,16-38 0,-21 16 0,0 1 0,22-17 0,-17 28 0,17-9 0,-22-8 0,21 27 0,-15-27 0,15 30 0,-21-30 0,0 27 0,0-38 0,0 38 0,0-38 0,0 28 0,-21-31 0,15 31 0,-15-28 0,-1 16 0,17 1 0,-38-17 0,38 17 0,-17-22 0,11 21 0,9-15 0,-31 15 0,7-21 0,-1 0 0,5-21 0,11 15 0,-13-15 0,8 21 0,-27-22 0,38 17 0,-38-38 0,27 38 0,-30-17 0,30 11 0,-6 9 0,22-9 0,0 11 0,-21-22 0,15 17 0,-15-38 0,21 38 0,0-17 0,0 1 0,0 15 0,0-15 0,0 10 0,0 8 0,0-29 0,21 27 0,-15-38 0,15 37 0,-21-15 0,0 21 0,0-11 0,0 9 0,22-9 0,-17 11 0,17 0 0,-12 0 0,-7 0 0,8 0 0,-11 0 0</inkml:trace>
  <inkml:trace contextRef="#ctx0" brushRef="#br0" timeOffset="14018">7934 5971 24575,'0'-27'0,"0"-5"0,0 29 0,11-29 0,-8 5 0,29-10 0,-26 13 0,15 13 0,1 11 0,4-22 0,1 17 0,-5-17 0,-11 22 0,-9 0 0,31 0 0,-28 0 0,16 0 0,-21 22 0,0-17 0,22 17 0,-17-11 0,28-9 0,-31 9 0,9-11 0,-11 21 0,0-15 0,21 37 0,-15-38 0,15 17 0,-21-12 0,0-7 0,0 29 0,0-26 0,-21 37 0,15-38 0,-15 17 0,10-22 0,9 21 0,-9-16 0,11 17 0,-22-22 0,17 11 0,-17-9 0,22 9 0,0-11 0,0 0 0,-21 0 0,16 0 0,-17 0 0,22 0 0,-11 0 0,9 0 0,-9 0 0,-11 0 0,17 0 0,-17 0 0,1 0 0,16 0 0,-17 0 0,22 0 0,0-11 0,-21 9 0,15-9 0,-15 11 0,21-22 0,0 17 0,0-38 0,0 38 0,0-17 0,0 1 0,21 5 0,-15-9 0,15-7 0,-21 27 0,0-17 0,0 22 0,0 0 0</inkml:trace>
  <inkml:trace contextRef="#ctx0" brushRef="#br0" timeOffset="17519">8636 5729 24575,'0'27'0,"0"27"0,0-24 0,0 18 0,0-2 0,0-9 0,0-10 0,0-5 0,0-1 0,0-16 0,0 17 0</inkml:trace>
  <inkml:trace contextRef="#ctx0" brushRef="#br0" timeOffset="18450">8999 5729 24575,'0'38'0,"0"8"0,0-9 0,0 1 0,0-14 0,0 8 0,0-26 0,0 37 0,0-38 0,0 38 0,0-38 0,0 17 0</inkml:trace>
  <inkml:trace contextRef="#ctx0" brushRef="#br0" timeOffset="19450">9507 5899 24575,'27'0'0,"-6"0"0,-10-22 0,-8 17 0,29-17 0,-5 22 0,0 0 0,5 22 0,-29-17 0,7 17 0,12-12 0,-17 15 0,17-9 0,-22 27 0,0-16 0,0-1 0,-22-4 0,17-22 0,-27 11 0,29-9 0,-29 9 0,26-11 0,-37 0 0,38 0 0,-27 0 0,29-11 0,-8 9 0,11-31 0,0 7 0,0-1 0,0-16 0,0 37 0,0-26 0,0 29 0,0-29 0,11 27 0,-8-38 0,7 37 0,12-15 0,-17 21 0,17 0 0</inkml:trace>
  <inkml:trace contextRef="#ctx0" brushRef="#br0" timeOffset="20306">9966 5923 24575,'14'-14'0,"18"4"0,-26-12 0,37 17 0,-17-17 0,1 22 0,6 0 0,-9 0-6784,13 22 6784,-10-17-2030,6 27 2030,-31-29 0,9 51 0,-11-22 0,0 16 0,0-15 0,0-31 0,-11 31 0,9-28 5778,-31 38-5778,6-38 0,1 17 3036,4-22-3036,11 0 0,9 0 0,-31-22 0,28-5 0,-17 1 0,22 4 0,0-10 0,0 2 0,0-7 0,0-6 0,0 37 0,0-15 0</inkml:trace>
  <inkml:trace contextRef="#ctx0" brushRef="#br0" timeOffset="21317">10547 5971 24575,'27'0'0,"5"-21"0,-29 15 0,29-15 0,-27 21 0,17 0 0,0 0 0,-17 0 0,16 21 0,-21 6 0,0 22 0,0-12 0,0-13 0,0-13 0,0 11 0,0-17 0,-21 16 0,-6 1 0,-11-17 0,14 17 0,-8-22 0,27 0 0,-17-22 0,22 17 0,0-17 0,0 1 0,0 5 0,0-8 0,0-9 0,0 28 0,0-16 0</inkml:trace>
  <inkml:trace contextRef="#ctx0" brushRef="#br0" timeOffset="22915">11031 5802 24575,'13'32'0,"1"0"0,-2 3 0,-3-2 0,-9 4 0,0 12 0,0-12 0,0-13 0,0-13 0,0-11 0,0 0 0</inkml:trace>
  <inkml:trace contextRef="#ctx0" brushRef="#br0" timeOffset="23683">11418 5923 24575,'27'0'0,"5"0"0,-8-11 0,-8 8 0,27-7 0,-27 10 0,30 0 0,-30 0 0,6 10 0,-22-7 0,21 29 0,-15-26 0,37 15 0,-38 1 0,17 5 0,-44-1 0,17 7 0,-38-31 0,37 9 0,-37-11 0,27 0 0,-30 0 0,30 0 0,-27 0 0,38 0 0,-17 0 0,22-11 0,0-13 0,22 8 0,-17-5 0,17 21 0</inkml:trace>
  <inkml:trace contextRef="#ctx0" brushRef="#br0" timeOffset="24433">11950 5971 24575,'27'0'0,"-6"-21"0,-21 15 0,22-26 0,-17 29 0,28-7 0,-9 10 0,13 0 0,-10 0 0,6 0 0,-31 10 0,9-7 0,-11 29 0,0-26 0,0 15 0,0-21 0,-11 22 0,9 5 0,-31-1 0,28-4 0,-38-11 0,27-9 0,-8 9 0,13-11 0,-11 0 0,17 0 0,-17 0 0,1 0 0,16 0 0,-17 0 0,22-11 0,0 9 0,0-31 0,0 28 0,0-38 0,0 38 0,0-17 0,22 1 0,-17 15 0,16-15 0</inkml:trace>
  <inkml:trace contextRef="#ctx0" brushRef="#br0" timeOffset="25400">12627 5729 24575,'0'38'0,"0"-14"0,0 30 0,0-43 0,0 42 0,0-28 0,0 12 0,0-10 0,0-5 0,0-22 0,0 0 0,0 0 0</inkml:trace>
  <inkml:trace contextRef="#ctx0" brushRef="#br0" timeOffset="26816">13039 6020 24575,'0'-27'0,"0"5"0,10 22 0,-7-21 0,29 15 0,-26-26-8503,37 29 8503,-38-7 1719,38 10-1719,-38 0 0,17 0 0,-11 10 0,-9-7 0,9 29 6784,-11-26-6784,0 37 0,0-38 0,-11 38 0,9-38 0,-31 28 0,28-31 0,-38 31 0,38-28 0,-38 16 0,37-21 0,-26 0 0,8 0 0,8 0 0,-6 0 0,22 0 0,0-21 0,-21 16 0,15-28 0,-15 31 0,21-31 0,0 28 0,0-16 0</inkml:trace>
  <inkml:trace contextRef="#ctx0" brushRef="#br0" timeOffset="27583">13571 5899 24575,'0'13'0,"0"19"0,0-5 0,0 22 0,0-12 0,0-13 0,0 9 0,0-28 0,0 16 0,0-21 0,0 0 0,0 0 0</inkml:trace>
  <inkml:trace contextRef="#ctx0" brushRef="#br0" timeOffset="28118">13910 5923 24575,'0'27'0,"0"16"0,0-38 0,0 38 0,0-27 0,0 8 0,10 9 0,-7-28 0,8 16 0,-11 1 0,0-17 0,0 17 0,0-22 0</inkml:trace>
  <inkml:trace contextRef="#ctx0" brushRef="#br0" timeOffset="28812">14442 5899 24575,'0'13'0,"0"-2"0,0 10 0,0 6 0,0 0 0,0 16 0,0-38 0,0 28 0,0-31 0,0 31 0,0-28 0,0 38 0,0-38 0,0 17 0,0-22 0,0 0 0,0 0 0</inkml:trace>
  <inkml:trace contextRef="#ctx0" brushRef="#br0" timeOffset="34887">7257 6431 24575,'27'0'0,"16"21"0,-59-16 0,32 17 0,-59-22 0,38 0 0,-28 0 0,31 0 0,-9 0 0,11 0 0,11 0 0,-9 0 0,9 0 0,-11 0 0,22 0 0,-17 0 0,17 0 0,-22 21 0,0-15 0,-22 15 0,17-21 0,-28 0 0,31-21 0,-9 15 0,11-15 0,0 21 0</inkml:trace>
  <inkml:trace contextRef="#ctx0" brushRef="#br0" timeOffset="35767">8128 7011 24575,'0'0'0</inkml:trace>
  <inkml:trace contextRef="#ctx0" brushRef="#br0" timeOffset="41173">7257 6551 24575,'49'0'0,"-23"0"0,7 22 0,-31-17 0,9 17 0,-11-22 0,0 0 0,-11 0 0,9 0 0,-9-22 0,11 17 0,0-17 0,0 22 0,0 0 0,11 0 0,-9 0 0,9 0 0,-11 0 0,-11 0 0,9 0 0,-9 0 0,-11 0 0,17 0 0,-16 0 0,21 0 0,0 0 0,0 0 0</inkml:trace>
  <inkml:trace contextRef="#ctx0" brushRef="#br0" timeOffset="45552">7934 7180 24575,'0'27'0,"0"5"0,0-29 0,0 29 0,0-5 0,0 0 0,0-6 0,0 1 0,0-6 0,0 8 0,0-13 0,0 10 0,0-15 0,0 15 0,0-21 0,0 0 0</inkml:trace>
  <inkml:trace contextRef="#ctx0" brushRef="#br0" timeOffset="46294">8007 7228 24575,'27'14'0,"-6"18"0,1-27 0,-17 38 0,17-37 0,-11 37 0,-9-38 0,31 27 0,-28-29 0,16 29 0,-21-26 0,22 15 0,-17-42-6784,28 15 6784,-31-26 0,9 29 0,-11-7 0,0-12 0,0-5 0,0-21 0,0 21 0,0-5 6784,21 29-6784,-15-8 0,15-10 0,-21 15 0,0-15 0,0 21 0</inkml:trace>
  <inkml:trace contextRef="#ctx0" brushRef="#br0" timeOffset="49780">8418 7301 24575,'0'27'0,"0"16"0,-10-27 0,7 29 0,-8-28 0,11 4 0,0 1 0,0-17 0,0 16 0,0-21 0,0 0 0,0 11 0,0-8 0,-21 8 0,15-11 0,-15 21 0,21-16 0,0 17 0,0-22 0</inkml:trace>
  <inkml:trace contextRef="#ctx0" brushRef="#br0" timeOffset="50665">8418 7349 24575,'27'27'0,"-5"5"0,-1-29 0,-15 8 0,15 10 0,-21-15 0,0 37 0,11-38 0,-9 16 0,31-10 0,-28-8 0,17 29 0,-22-27 0,0 17 0,21-22 0,-16 0 0,17 21 0,-22-15 0,0-6 0,22-27 0,-17 0 0,16 6 0,-21 21 0,11-11 0,-8 8 0,8-29 0,-11 5 0,0 0 0,0 6 0,21 21 0,-16 0 0,17-11 0,-22 8 0,0-7 0,0 10 0,0 0 0,0 0 0</inkml:trace>
  <inkml:trace contextRef="#ctx0" brushRef="#br0" timeOffset="54419">8926 7349 24575,'38'0'0,"-14"0"0,30 0 0,-43 0 0,24 0 0,5 0 0,-11 0 0,9 0 0,-16 0 0,-22 0 0,0 0 0</inkml:trace>
  <inkml:trace contextRef="#ctx0" brushRef="#br0" timeOffset="54835">9047 7470 24575,'0'27'0,"0"-6"0,0-10 0,0-8 0,0 29 0,0-27 0,0 17 0,0-1 0,0 6 0,0 0 0,0 5 0,0-29 0,0 8 0,0-11 0,0 0 0,0 0 0</inkml:trace>
  <inkml:trace contextRef="#ctx0" brushRef="#br0" timeOffset="55652">9386 7398 24575,'11'13'0,"13"-2"0,-8-11 0,27 0 0,-38 0 0,38 0 0,-27 0 0,30 0 0,-30 0 0,6 0 0,-1 0 0,-15 0 0,15 0 0,-21 0 0,0 0 0</inkml:trace>
  <inkml:trace contextRef="#ctx0" brushRef="#br0" timeOffset="56136">9507 7518 24575,'0'14'0,"0"-3"0,0 10 0,0-16 0,0 17 0,0-1 0,0-15 0,0 37 0,0-38 0,0 27 0,0-7 0,0-9 0,0 27 0,0-38 0,0 17 0,0-22 0</inkml:trace>
  <inkml:trace contextRef="#ctx0" brushRef="#br0" timeOffset="59666">9846 7518 24575,'-27'35'0,"5"3"0,22-11 0,0 16 0,0-38 0,0 27 0,0-29 0,-21 29 0,15-5 0,-15 0 0,21-5 0,0-12 0,0-18 0,0 6 0</inkml:trace>
  <inkml:trace contextRef="#ctx0" brushRef="#br0" timeOffset="60517">9870 7543 24575,'27'0'0,"-6"21"0,1-16 0,-17 38 0,27-37 0,-29 15 0,8-21 0,10 22 0,6-6 0,0 8 0,16-13 0,-38-11 0,17 21 0,-22-37 0,0 32 0,0-37 0,0 10 0,0-13 0,0-14 0,0-10 0,11 10 0,-9 14 0,9 13 0,-11 11 0,0-21 0,0 16 0,0-17 0</inkml:trace>
  <inkml:trace contextRef="#ctx0" brushRef="#br0" timeOffset="61691">10426 7422 24575,'0'27'0,"0"-6"0,0 1 0,0-17 0,0 27 0,0-8 0,0-8 0,0 27 0,0-16 0,0 0 0,0-5 0,0-22 0,0 0 0,-21 10 0,15-7 0,-15 8 0,21-11 0,0 21 0,0-15 0,0 15 0,0-21 0,0 0 0,0 0 0</inkml:trace>
  <inkml:trace contextRef="#ctx0" brushRef="#br0" timeOffset="62317">10499 7518 24575,'27'11'0,"-6"-8"0,1 29 0,-17-5 0,16 0 0,-10 16 0,-8-38 0,8 27 0,10-29 0,-16 8 0,17-11 0,0 21 0,-17-15 0,16 15 0,-21-21 0,0-21 0,11 15 0,-8-26 0,8 29-6784,-11-29 6784,0 27 0,21-38 0,-16 16 0,17 0 0,-22-5 0,0 29 0,21-8 0,-15 11 0,15 0 0</inkml:trace>
  <inkml:trace contextRef="#ctx0" brushRef="#br0" timeOffset="63109">11079 7422 24575,'-21'48'0,"15"-21"0,-15 5 0,10-8 0,8-8 0,-7 27 0,10-16 0,0 0 0,-22-5 0,17-12 0,-17-7 0,22 29 0,0-26 0,0 15 0,0-21 0,0 0 0,0 22 0,0-17 0,0 17 0</inkml:trace>
  <inkml:trace contextRef="#ctx0" brushRef="#br0" timeOffset="63950">11079 7543 24575,'0'26'0,"0"-4"0,0-1 0,22-15 0,-17 37 0,17-38 0,-22 17 0,0-12 0,0-7 0,21 8 0,-16 10 0,17-15 0,-22 15 0,0-21 0,0 22 0,0-17 0,0 17 0,11-22 0,-9 0 0,9 10 0,-11-7 0,0 8 0,0-22 0,0 8 0,0-7 0,22-12 0,-17 17 0,17-38 0,-22 37 0,0-26 0,21 29 0,-16-7 0,17 10 0,-22-22 0,0 17 0,0-17 0,0 22 0,0-21 0,0 15 0,0-37 0,0 38 0,0-16 0,0 21 0,0 0 0,0 0 0</inkml:trace>
  <inkml:trace contextRef="#ctx0" brushRef="#br0" timeOffset="67400">11466 7543 24575,'35'0'0,"3"0"0,-1 0 0,-12 0 0,7 0 0,-27 0 0,17 0 0,-1 0 0,-15 0 0,15 0 0,-21 0 0,0 0 0</inkml:trace>
  <inkml:trace contextRef="#ctx0" brushRef="#br0" timeOffset="67929">11587 7688 24575,'0'13'0,"0"19"0,0-26 0,0 37 0,0-27 0,0 8-6784,0 8 6784,-21-26 0,15 37 0,-15-38 0,21 38 0,0-38 0,0 27 0,0-29 0,0 8 0</inkml:trace>
  <inkml:trace contextRef="#ctx0" brushRef="#br0" timeOffset="72335">11998 7518 24575,'0'41'0,"0"12"0,0-26 0,0 11 0,0-14 0,0 8 0,0-5 0,0 0 0,0-5 0,0-12 0,0-7 0,22 8 0,-17 10 0,17-15 0,-22 15 0,0-21 0,0 0 0</inkml:trace>
  <inkml:trace contextRef="#ctx0" brushRef="#br0" timeOffset="73001">12071 7639 24575,'27'27'0,"16"5"0,-38-7 0,17-9 0,-11 5 0,-9 1 0,9-17 0,11 27 0,-17-29 0,16 29 0,1-26 0,-17 15 0,17-21 0,-22 0 0,21 0 0,-15 0 0,15-21 0,-21 15 0,11-15 0,-8 10 0,7-13 0,-10 8 0,22-27 0,-17 37 0,17-26 0,-22 29 0,0-29 0,0 5 0,0 0 0,0 6 0,0-1 0,0 17 0,0-16 0,0 21 0,0 0 0</inkml:trace>
  <inkml:trace contextRef="#ctx0" brushRef="#br0" timeOffset="73701">12531 7591 24575,'0'48'0,"-22"-10"0,17 29 0,-17-45 0,22 31 0,0-50 0,0 29 0,0-26 0,0 15 0,0 1 0,0-17 0,0 16 0,0-21 0</inkml:trace>
  <inkml:trace contextRef="#ctx0" brushRef="#br0" timeOffset="74437">12627 7688 22718,'11'35'0,"-8"2"0,8-10 906,10 5-906,-16-8 0,17-7 0,-22 26 312,0-38-312,22 38 158,-17-38-158,16 17 481,-10-44-481,-8 17 0,8-38 0,-11 38 0,0-38 0,0 37 0,0-26 0,0 29 0,0-29 0,0 27 0,0-38 0,0 37 0,21-15 0,-16 10 0,17 8 0,-22-29 0,0 27 0,0-17 0,0 22 0,0 0 0</inkml:trace>
  <inkml:trace contextRef="#ctx0" brushRef="#br0" timeOffset="78084">13039 7591 24575,'13'0'0,"-2"0"0,10 0 0,6 0 0,0 0 0,16-22 0,-27 17 0,30-16 0,-30 21 0,6 0 0,-1 0 0,-16 0 0,28 0 0,-31 0 0,9 0 0,-11 0 0</inkml:trace>
  <inkml:trace contextRef="#ctx0" brushRef="#br0" timeOffset="78839">13281 7688 24575,'-22'13'0,"17"19"0,-17-5 0,22 0 0,0-5 0,0-12 0,0-7 0,0 29 0,0-26 0,0 15 0,0 1 0,0-17 0,0 16 0,0-21 0,0 22 0,0-17 0,0 17 0,0-22 0,0 10 0,0-7 0,0 8 0,0-11 0,0 0 0,0 0 0</inkml:trace>
  <inkml:trace contextRef="#ctx0" brushRef="#br0" timeOffset="80574">13522 7688 24575,'0'35'0,"0"-19"0,0 27 0,0-38 0,0 27 0,0-29 0,0 8 0,0 10 0,0-15 0,0 15 0,0 1 0,0-17 0,0 16 0,0-21 0</inkml:trace>
  <inkml:trace contextRef="#ctx0" brushRef="#br0" timeOffset="81399">13619 7712 24575,'14'21'0,"18"-15"0,-27 37 0,38-27 0,-37 8 0,15-13 0,-21-11 0,22 21 0,-17-15 0,17 15 0,-22-42 0,0 15 0,0-26 0,10 8 0,-7 8 0,8-27 0,-11 27 0,0-9 0,0 15 0,0-12 0,0 17 0,0-17 0,0 22 0,0-21 0,21 15 0,-15-15 0,15 21 0</inkml:trace>
  <inkml:trace contextRef="#ctx0" brushRef="#br0" timeOffset="84067">13982 7639 24575,'48'0'0,"-10"22"0,-14-17 0,-13 17 0,11-22 0,-17 0 0,16 0 0,-21 0 0</inkml:trace>
  <inkml:trace contextRef="#ctx0" brushRef="#br0" timeOffset="84110">14151 7688 24575,'0'0'0</inkml:trace>
  <inkml:trace contextRef="#ctx0" brushRef="#br0" timeOffset="85217">14030 7760 24575,'27'0'0,"6"0"0,-31 0 0,31-21 0,-28 15 0,38-15 0,-38 21 0,17 0 0,-11 0 0,-9 0 0,9 0 0,-11 0 0,0 0 0,22 0 0,-17 0 0,16 0 0</inkml:trace>
  <inkml:trace contextRef="#ctx0" brushRef="#br0" timeOffset="85278">14272 7712 24575,'0'0'0</inkml:trace>
  <inkml:trace contextRef="#ctx0" brushRef="#br0" timeOffset="85700">14151 7760 24575,'0'38'0,"-21"7"0,16-7 0,-17-11 0,22 16 0,0-38 0,0 27 0,0-7 0,0-9 0,0 5 0,0 1 0,0-38 0,0 10 0</inkml:trace>
  <inkml:trace contextRef="#ctx0" brushRef="#br0" timeOffset="86229">14321 7688 24575,'27'0'0,"5"10"0,-29-7 0,7 8 0,-10-11 0,22 0 0,-17 0 0,38 0 0,-37 0 0,26 0 0,-8 0 0,14 0 0,-11 0 0,16 0 0,-38 0 0,27-11 0,-29 8 0,8-7 0</inkml:trace>
  <inkml:trace contextRef="#ctx0" brushRef="#br0" timeOffset="86283">14684 7712 24575,'-14'0'0,"3"0"0</inkml:trace>
  <inkml:trace contextRef="#ctx0" brushRef="#br0" timeOffset="86617">14563 7809 8191,'0'13'0,"0"-2"5063,0 10-5063,0-15 2818,0 37-2818,0-38 1719,0 38-1719,0-27 6784,0 8-6784,0 8 0,0-26 0,0 37 0,0-38 0,0 17 0,0-22 0</inkml:trace>
  <inkml:trace contextRef="#ctx0" brushRef="#br0" timeOffset="87397">14030 7809 24575,'38'0'0,"-14"0"0,9 0 0,-28 0 0,49 0 0,-46 0 0,29 0 0,1 0 0,-27 0 0,53 0 0,-58 0 0,15 0 0,-21 0 0</inkml:trace>
  <inkml:trace contextRef="#ctx0" brushRef="#br0" timeOffset="87980">14442 7760 24575,'27'0'0,"5"0"0,-29 0 0,29 0 0,-27 0 0,38 0 0,-37 0 0,37 0 0,-38 0 0,27 0 0,-29 0 0,8 0 0,-11 0 0</inkml:trace>
  <inkml:trace contextRef="#ctx0" brushRef="#br0" timeOffset="98923">7934 6962 24575,'11'49'0,"-8"-1"0,29-21 0,-26 5 0,15-29 0,1 8 0,-17-11 0,16 0 0,1 0 0,-17-11 0,28-13 0,-31 8 0,31-6 0,-28 1 0,16 15 0,-21-37 0,0 38 0,22-17 0,-17 12 0,17 7 0,-22-8 0,0 11 0,11 0 0,-9 0 0,9-21 0,-11 15 0,0-15 0,0 21 0,21 0 0,-15 0 0,15 0 0,-21 0 0,0 0 0,0 0 0</inkml:trace>
  <inkml:trace contextRef="#ctx0" brushRef="#br0" timeOffset="99990">8636 7011 24575,'0'48'0,"22"-10"0,-17-14 0,16 8 0,-10-27 0,-8 38 0,8-37 0,-11 15 0,21-21 0,-16 0 0,17 0 0</inkml:trace>
  <inkml:trace contextRef="#ctx0" brushRef="#br0" timeOffset="100300">8757 7107 24575,'-27'14'0,"6"18"0,10-27 0,8 17 0,-29-1 0,5-4 0,0 7 0,6-14 0,21-10 0,0 0 0</inkml:trace>
  <inkml:trace contextRef="#ctx0" brushRef="#br0" timeOffset="101392">8926 7107 24575,'27'14'0,"5"-3"0,-29-11 0,8 21 0,-11-16 0,21 17 0,-15-22 0,15 0 0,-21 0 0,0 0 0,22-22 0,-17 17 0,17-16 0,-22 21 0,10-11 0,-7-13 0,8 8 0,10-6 0,-15 1 0,15 15 0,-21-15 0,0 21 0,0 0 0,0 0 0</inkml:trace>
  <inkml:trace contextRef="#ctx0" brushRef="#br0" timeOffset="102092">9458 7011 24575,'22'27'0,"-17"16"0,17-38 0,-22 16 0,21-10 0,-15-8 0,15 29 0,-21-27 0,0 17 0,0-22 0,11 0 0,-8 21 0,7-15 0,-10 15 0,0-21 0,0 0 0,0 0 0</inkml:trace>
  <inkml:trace contextRef="#ctx0" brushRef="#br0" timeOffset="102443">9628 7107 24575,'-27'11'0,"5"-8"0,12 8 0,7 10 0,-29-16 0,26 38-9831,-37-26 8341,16 7 4308,1-14-2818,-7-10 0,31 0 0,-9 0 0</inkml:trace>
  <inkml:trace contextRef="#ctx0" brushRef="#br0" timeOffset="103399">9797 7132 24575,'27'0'0,"-5"21"0,-22-16 0,10 17 0,-7-1 0,8-15 0,10 15 0,6-10 0,0-8 0,-6 7 0,-10-20 0,-8 7 0,29-29 0,-26 26 0,15-37 0,1 38 0,-17-27 0,38 29 0,-38-29 0,17 27 0,-11-17 0,-9 1 0,9 15 0,-11-15 0</inkml:trace>
  <inkml:trace contextRef="#ctx0" brushRef="#br0" timeOffset="104812">10499 7132 24575,'27'21'0,"-6"-16"0,1 38 0,-17-37 0,16 15 0,-21-21 0,11 11 0,-8-8 0,8 7 0,-11-10 0,0 0 0,21 0 0,-16 0 0,17-10 0,0-14 0,-17 7 0,27-4 0,-29-1 0,8 17 0,-11-16 0,0 10 0,0 8 0,0-8 0</inkml:trace>
  <inkml:trace contextRef="#ctx0" brushRef="#br0" timeOffset="105913">11031 7107 24575,'48'14'0,"1"18"0,-12-27 0,-13 38 0,-13-37 0,11 15 0,-17-21 0,17 11 0,-22-8 0,0 7 0</inkml:trace>
  <inkml:trace contextRef="#ctx0" brushRef="#br0" timeOffset="106267">11176 7132 24575,'-27'0'0,"6"0"0,-1 21 0,-5-16-8503,-10 38 8503,12-37 1719,15 26-1719,10-29 0,0 7 0,0-10 0</inkml:trace>
  <inkml:trace contextRef="#ctx0" brushRef="#br0" timeOffset="106964">11466 7132 24575,'14'21'0,"-4"-16"0,-10 17 0,22-1 0,-17-15 0,38 26 0,-37-29 0,26 29 0,-29-27 0,29 17 0,-27-22 0,17 0 0,-1 0 0,-15 0 0,15 0 0,-21 0 0</inkml:trace>
  <inkml:trace contextRef="#ctx0" brushRef="#br0" timeOffset="107302">11660 7180 24575,'-27'38'0,"-5"7"-9831,7-29 8341,9 6 4308,-5-1-2818,21-15 0,0 15 0,0-21 0</inkml:trace>
  <inkml:trace contextRef="#ctx0" brushRef="#br0" timeOffset="107332">11539 7349 24575,'0'0'0</inkml:trace>
  <inkml:trace contextRef="#ctx0" brushRef="#br0" timeOffset="108416">12071 7252 24575,'27'0'0,"-6"0"0,-21 0 0,0 22 0,22-17 0,-17 38 0,17-37 0,-22 15 0,0-21 0,11 0 0,-9 22 0,9-17 0,11-5 0,-17-5 0,16-17 0,-21 1 0,0 15 0,0-15 0,0-1 0,22 6 0,5-29 0,0 28 0,-6-26 0,-21 38 0,11-16 0,-8 21 0,7 0 0</inkml:trace>
  <inkml:trace contextRef="#ctx0" brushRef="#br0" timeOffset="109400">12531 7107 24575,'27'14'0,"16"-3"0,-38-11 0,16 0 0,-21 0 0,0 0 0,11 21 0,-8-16 0,29 17 0,-27-22 0,39 0 0,-39 21 0,27-15 0,-29 15 0,8-21 0,-11 0 0,0 0 0,0 0 0</inkml:trace>
  <inkml:trace contextRef="#ctx0" brushRef="#br0" timeOffset="109952">12748 7107 23657,'-26'11'0,"-18"-8"0,28 29 0,-8-27 0,-8 38 0,27-37 453,-17 15-453,1-10 154,15-8-154,-15 7 77,21-10-77,0 22 0,0-17 0,0 17 0</inkml:trace>
  <inkml:trace contextRef="#ctx0" brushRef="#br0" timeOffset="110719">13063 7107 24575,'0'14'0,"21"-3"0,6 10 0,0-16 0,-5 17 0,-1-1 0,-16-15 0,28 15 0,-31-21 0,9 11 0,-11-8 0,0 7 0,0-10 0,0 0 0</inkml:trace>
  <inkml:trace contextRef="#ctx0" brushRef="#br0" timeOffset="111152">13208 7132 24575,'-22'26'0,"17"-4"0,-16-22 0,21 21 0,-22-15 0,17 15 0,-38-10 0,27 13 0,-9-8 0,15 6 0,10-22 0,0 0 0,-22 0 0,17 21 0,-17-15 0,22 15 0,0-21 0</inkml:trace>
  <inkml:trace contextRef="#ctx0" brushRef="#br0" timeOffset="112185">13522 7132 24575,'0'26'0,"22"17"0,-17-37 0,38 26 0,-37-29 0,15 7 0,-21-10 0,0 0 0,0 0 0</inkml:trace>
  <inkml:trace contextRef="#ctx0" brushRef="#br0" timeOffset="112535">13643 7180 24575,'-35'27'0,"-2"5"0,-1-8 0,14-8 0,13 6 0,11-22 0,0 0 0</inkml:trace>
  <inkml:trace contextRef="#ctx0" brushRef="#br0" timeOffset="113269">13934 7132 24575,'0'26'0,"0"17"0,21-26 0,-15 7 0,15-14 0,-21-10 0,0 0 0,22 0 0,4-10 0,1 7 0,6-29 0,-31 26 0,31-37 0,-7 27 0,1-8 0,-5 13 0,-22 11 0,0 0 0</inkml:trace>
  <inkml:trace contextRef="#ctx0" brushRef="#br0" timeOffset="113886">14224 7132 24575,'27'21'0,"-6"6"0,1 11 0,5 7 0,0-29 0,5 6 0,-29-22 0,7 0 0,-10 0 0,0 0 0,22 0 0,-17 0 0,38-22 0,-37 6-6784,26-29 6784,-29 28 0,7-4-425,12-1 425,-17 17 0,17-27 0,-1 8 0,-15 8 0,15-6 0,-21 22 0</inkml:trace>
  <inkml:trace contextRef="#ctx0" brushRef="#br0" timeOffset="116654">8225 7107 24575,'0'0'0</inkml:trace>
  <inkml:trace contextRef="#ctx0" brushRef="#br0" timeOffset="117372">9168 7132 24575,'0'0'0</inkml:trace>
  <inkml:trace contextRef="#ctx0" brushRef="#br0" timeOffset="118756">9918 7107 24575,'0'0'0</inkml:trace>
  <inkml:trace contextRef="#ctx0" brushRef="#br0" timeOffset="119533">10620 7132 24575,'0'0'0</inkml:trace>
  <inkml:trace contextRef="#ctx0" brushRef="#br0" timeOffset="121298">12071 7132 24575,'0'0'0</inkml:trace>
  <inkml:trace contextRef="#ctx0" brushRef="#br0" timeOffset="122309">13934 6962 24575,'0'0'0</inkml:trace>
  <inkml:trace contextRef="#ctx0" brushRef="#br0" timeOffset="122643">14369 7011 24575,'0'0'0</inkml:trace>
  <inkml:trace contextRef="#ctx0" brushRef="#br0" timeOffset="124746">17756 5850 24575,'27'0'0,"-6"0"0,-21 0 0,22 0-8503,-6 0 8503,8 0-1409,18 0 0,2 0 1409,-4 0-1012,14 0 1,13 0 0,-10 0 1011,-1 0-508,-8-3 1,14-4 0,-1 1 0,-14 1 507,4-1 0,-4 1 0,14-1 0,1 0 0,-14 2 0,8 4 0,1 0 0,10 0 0,-13 0 0,-14 0 331,28 0 1,-7 0-332,-48 0 0,41 0 0,0 0 0,-41 0 1178,25 0 1,0 0-1179,-22 0 0,8 0 0,-13 0 0,-11 0 0,-11 43 0,8-32 0,-22 37 0,-4 0 0,19-34 0,-29 39 0,2 1 0,29-40 0,-24 39 1543,11 1-1543,15-40-603,-15 39 0,-1 1 603,17-41-1234,-12 33 0,2 5 1234,12-19 0,-3 8 0,1 1 0,5 10 544,-21-3-544,15-23 2739,-15 7-2739,21-27 4095,0 38-4095,0-38 6124,0 38-6124,0-37 1993,0 26-1993,0-8 0,0-8 0,0 6 0,-22-1 0,17-15 0,-17 15 0,22-21 0,0 11 0,0-8 0,0 7 0,0 12 0,0-17 0,0 17 0,0-22 0</inkml:trace>
  <inkml:trace contextRef="#ctx0" brushRef="#br0" timeOffset="129969">21118 5802 24575,'-13'48'0,"-14"-17"0,0-3 0,16 2-3277,-17 3 0,-11 7 0,10-6 1787,15 7 1490,-18 7 0,-12 11 0,13-11 2550,17-7-2550,-17 8 0,-13 9 0,12-15-1739,18-24 1739,-11 21 0,-4 6-1652,7-17 1,1-2 1651,0 19 0,-13 6 0,1-2 0,17-18-1066,3 9 0,4-6 1066,9-27 1376,0 45-1376,0-47 0,0 47 0,0-45 2928,-21 46-2928,15-27 0,-15 0 0,21-6 0,0-21 0</inkml:trace>
  <inkml:trace contextRef="#ctx0" brushRef="#br0" timeOffset="130350">21917 6020 24575,'0'59'0,"0"-30"-4916,-10 11 1,-2-5 3425,7-24 1010,-17 37 1,1 1 479,15-36 0,-11 51 0,2 1 0,12-46 0,-11 19 0,-8 13 0,5-11 0,6-16-653,-17 26 0,2 0 653,23-29-365,1 19 0,-6-5 365,-14-27 2434,17 46-2434,-17-27 0,22 0 0,0-6 0</inkml:trace>
  <inkml:trace contextRef="#ctx0" brushRef="#br0" timeOffset="130835">22957 5971 24575,'0'65'0,"-10"-18"0,-2-6 0,7-19 0,-17 25 0,1 2 0,16-14 0,-12 22 0,1-1 0,14-21 0,-14 19 0,-1 0 0,12-19 0,-6-1 0,0 1 0,11 11 0,22-8 0,-6-12 0,30-4 0,-9-22 0,3 0 0,1 0 0,15 0-3392,1 0 0,-1 0 3392,1 0 0,6-10 0,-3-2-3979,-22 7 3979,3-5 0,4-1 0,-3-1 0,-3 2 0,1 5-1073,8-2 0,11-2 0,-15 3 1073,-26 6 0,48-4 0,-3-2 0,-49 3 0,25-3 0,-3 1 0,-31 5 0,17 0 0</inkml:trace>
  <inkml:trace contextRef="#ctx0" brushRef="#br0" timeOffset="131218">23368 6237 24575,'-21'57'0,"15"-36"-4916,-11 37 1,2 2 3425,12-30 771,0 15 1,-2 13 0,2-8 718,3 1-293,0-2 0,0 10 0,0-11 293,0-8-1015,-10 25 1,-1-1 1014,6-29 0,-7 11 0,2-1 0,10-15 2029,0 23-2029,-21-36 0,15 7 0,-15-14 0</inkml:trace>
  <inkml:trace contextRef="#ctx0" brushRef="#br0" timeOffset="133038">25400 6431 24575,'40'26'0,"-12"-2"0,-2-5 0,1-13 0,32 15 0,-8-21 0,-13 0 0,0 0 0,-1 0 0,-2 0-3392,21 0 0,1 0 3392,-22 0-1568,31 0 1,-3 0 1567,-44 0-671,37 0 1,-5 0 670,-43 0 0,46 0 0,-49 0 0,17 0 0</inkml:trace>
  <inkml:trace contextRef="#ctx0" brushRef="#br0" timeOffset="133336">25763 7011 24575,'48'0'0,"11"0"0,-8 0 0,-4 0 0,-2 0 0,-10 0 0,19-10 0,-1-2 0,-18 7 0,22-5 0,-1-2 0,-21 2 0,6 10 0,-7-3 0,-28-8 0,15 11 0</inkml:trace>
  <inkml:trace contextRef="#ctx0" brushRef="#br0" timeOffset="151619">27771 5971 24575,'0'54'0,"0"-12"0,0-9 0,0-25 0,0 28 0,0 3 0,0-17-4252,0 22 1,0 1 4251,0-24-216,0 19 1,0-5 215,0-27-1913,9 29 1,3 2 1912,-6-29-626,8 26 1,4 3 625,6-9 1602,-1 3 0,2 4-1602,1 0 0,-1-2 1802,13 8-1802,-17-2 0,1-6 0,5-27 2842,-10 24 0,-7 0-2842,-10-24 0,-27 46 0,0-49-3464,-27-5 3464,46-5-1473,-34-5 1,-2-2 1472,31 2-1781,-46 8 0,0 1 1781,42-10 0,-30 2 0,-2-3 0,19-15 0,-8-11 0,17-7 0,21 28 0,0-26 0,0 38 0,0-16 0</inkml:trace>
  <inkml:trace contextRef="#ctx0" brushRef="#br0" timeOffset="151850">27940 6189 24575,'28'-27'0,"0"0"0,-6-16-5516,21 43 5516,-22 0-956,17 0 956,-8 0 1395,2 0-1395,7 0 0,-3 0 0,-17 0 0,47 0 0,-3 0 2617,-50 0-2617,31 0 0,-2 0 0,-33 0 0,23 0 0</inkml:trace>
  <inkml:trace contextRef="#ctx0" brushRef="#br0" timeOffset="152283">28762 6479 24575,'-5'27'0,"10"-27"0,33-6 0,-14-15 0,30 21 0,-22 0 0,9 9 0,-1 3 0,-10 4 0,4 7 0,-4 0 0,-22-7 0,19 10 0,0 2 0,-22 2-4916,19 10 1,-5 0 3425,-35-8 1058,15 9 1,-3-6 431,-23-27-671,-12 19 0,3-1 671,22-20-1152,-30 6 1,2-3 1151,34-9 0,-29-9 0,-1-3 0,27 6 660,-18-20 1,4-1-661,23 19 0,0-30 0,4 0 0,0 28 0,11-29 0,7 2 0,6 29 0,-1-19 0,-1 1 0,3 20 0,-6-15 0</inkml:trace>
  <inkml:trace contextRef="#ctx0" brushRef="#br0" timeOffset="152705">29706 6261 24575,'54'0'0,"-13"10"0,-7 2 0,-26-7 0,19 17 0,0-1-3777,-22-15 3777,38 26 0,-38-8 0,17-8 0,-22 49 0,-22-55-136,-4 33 136,-1-43 0,-27 0 0,46 0 0,-29 3 0,-1-6 0,27-18 0,-43 15 0,51-15 0,-7-1 0,10-4 0,0-1 0,10-6 0,-7 31 0,8-9 0,-11 11 0</inkml:trace>
  <inkml:trace contextRef="#ctx0" brushRef="#br0" timeOffset="153133">30383 6261 24575,'-27'54'0,"4"-12"0,3-9 0,15-25 0,-12 32 0,2 6 0,12-11 0,-23 20 0,-2 3 0,18-2 0,-26 1 0,-4-1 0,11 1 0,0 1 0,-1-4 0,-8-19 0,14 22 0,2-6-2494,6-38 2494,-6 12 0,1 4-230,5 3 230,-8-24 0,-8 46 0,5-27 0,0 0 0,5 16 0,22-38 0,0 17 0,0-22 0,22 0 454,-17 0 0,17 0 0,-22 0 0</inkml:trace>
  <inkml:trace contextRef="#ctx0" brushRef="#br0" timeOffset="153568">30456 6938 24575,'21'-48'0,"-15"21"0,37-5 0,-27 29 0,30-8 0,-30 11 0,5 0 0,1 0 0,-17 0 0,38 0 0,-38-21 0,17 15 0,-22 6 0,11 6 0,-9 26 0,9-29 0,-11 29 0,0-5 0,0 32 0,0-30 0,-11 25 0,9-48 0,-9 37 0,-32-38 0,11 16 0,-9-18 0,1-6 0,10 3 0,-23-21 0,47 16 0,-26-38 0,29 16 0,-7 0 0,10-5 0,0 7 0,10-12 0,-7 10 0,8 6 0,-11 21 0,0 0 0</inkml:trace>
  <inkml:trace contextRef="#ctx0" brushRef="#br0" timeOffset="155351">16353 6261 24575,'-27'22'0,"5"5"-4916,15 12 1,4 2 3425,0-6 412,-10 19 1,-6 0 1077,-8-19 1077,12 19 1,3 4-1078,-10-1 0,22 2 0,0-27 0,22-29 0,5 8 0,0-11 0,26-11 0,-44 8 0,23-8 0</inkml:trace>
  <inkml:trace contextRef="#ctx0" brushRef="#br0" timeOffset="155656">16716 6431 24575,'26'21'0,"-4"6"0,0 32 0,-17-29 0,16 4 0,1-4 0,-17-22 0,17 46 0,-22-49 0,0 38 0,0-38 0,0 17 0,0-22 0</inkml:trace>
  <inkml:trace contextRef="#ctx0" brushRef="#br0" timeOffset="156089">17006 6358 24575,'27'0'0,"16"32"0,-38 30 0,17-16 0,-20 6 0,-4-8 0,2-33 0,0 43 0,0-51 0,0 29 0,0-27 0,0 38 0,-22-38 0,-5 17 0,-10-1 0,12-15 0,-28 26 0,42-29-1063,-43 8 1,52-11 0,-9 0 0</inkml:trace>
  <inkml:trace contextRef="#ctx0" brushRef="#br0" timeOffset="164396">9096 12281 24575,'0'27'0,"0"26"-9831,0-1 8341,0-9 412,0 8 1,0-6 1077,0-31-440,0 39 1,0 1 439,0-40-469,0 39 1,0 1 468,0-41 0,0 35 0,0 1 0,0-27 2569,0 23-2569,10-34 0,-7-11 0,8 0 0</inkml:trace>
  <inkml:trace contextRef="#ctx0" brushRef="#br0" timeOffset="164814">9700 12571 24575,'54'27'0,"-17"-4"0,-9-3 0,-23-15 0,17 17 0,31 10 0,-29-24 0,35 24 0,3 0 0,-24-23 0,19 28 0,-4 1 0,-31-28 0,8 23 0,-6-1 0,-22-27-6784,9 28 6784,-11-31 0,0 9 0,-32 10 0,24 6 0,-35-2 0,0-1 0,29 3 0,-36-8 0,-7-6 0,22-11 0,-11 14 0,0 1 0,17-12 0,-3 17 0,42-1 0,14-16 0,10 7 0,2-2 0,21-10-2269,11 0 1,-2 0 2268,-25 0 0,-5 0 0,3 0 991,2 0 0,-7 0-991,-15 0-407,37-9 0,-5-4 407,-43 8 0,25-16 0,-33 21 0,0 0 0</inkml:trace>
  <inkml:trace contextRef="#ctx0" brushRef="#br0" timeOffset="165117">10716 12668 24575,'14'40'0,"-3"-8"0,10-32-4916,8 45 1,1 7 3425,5-28 2552,3 28 0,-1 4-1062,1-11 0,-8-23-1263,10 24 1,-5 4 1262,-24-15 0,9-6 0,3 1-2418,-2 24 2418,-16-24 0,-5 29 0,-5-32 0,-25 2 0,-4-5 0,12-16 0,-27 10 0,-1-3 0,25-15 0,-15 0 0,5 0 0,30 0 0,-17 0 0</inkml:trace>
  <inkml:trace contextRef="#ctx0" brushRef="#br0" timeOffset="174653">13571 13127 24575,'-38'0'0,"14"0"0,-8 11 0,5-9 0,0 31 0,6-28 0,21 49 0,0-46 0,18 29 0,7 1 0,-15-27-4916,25 37 1,6 1 3425,-12-36 412,-4 31 1,-2-2 1077,2-34 1077,-6 27 1,-6 5-1078,-8-8 0,17 27 0,-44-34-3034,-15 7 3034,7-27 0,-34 17 0,56-22 410,-27 0 0,-6 0-410,9 0 0,-27 0 0,35 0 0,13 0 0,11 0 0</inkml:trace>
  <inkml:trace contextRef="#ctx0" brushRef="#br0" timeOffset="174883">13692 13490 24575,'67'0'0,"-8"0"0,-10 0-9831,-36 0 9086,22 0 0,5 0 226,9 0 519,-17 0 957,8 9 0,-5 3-957,-27-6 0,46 15 0,-49-42 0,17 15 0,-22-15 0</inkml:trace>
  <inkml:trace contextRef="#ctx0" brushRef="#br0" timeOffset="175074">13861 13320 24575,'11'41'0,"0"-1"0,-6-5-8596,17 19 8596,-22-54-1228,10 53 1228,-7-39-73,0 33 1,5 3 72,13-29-1741,-18 23 0,0 1 1741,18-24 2198,1 33-2198,4-30 2246,1-8-2246,27 6 0,-46-22 0,24 0 0</inkml:trace>
  <inkml:trace contextRef="#ctx0" brushRef="#br0" timeOffset="175573">14974 13659 24575,'-39'-14'0,"0"1"0,-17-8 0,23 21 0,6 0 0,1 21 0,-18 6 0,39 0 0,-16 5 0,10-29 0,8 29 0,-8-5 0,11 0 0,0-6 0,11-21 0,-8 0 0,29 0 0,-5 0 0,21-21 0,-21 15 0,-5-15 0,-11-1 0,13 6 0,-8-8 0,27 13 0,-38-10 0,17 37 0,-22-32 0,0 69 0,10-44 0,15 44 0,-9-37 0,27 9 0,-16 7 0,0-27 0,5 17 0,-30-22 0,9 0 0,-11 0 0,0 0 0</inkml:trace>
  <inkml:trace contextRef="#ctx0" brushRef="#br0" timeOffset="175782">15264 13659 24575,'49'-22'0,"-23"17"0,28-16 0,-46 21 0,30 3 0,0-6 0,-28-19 0,44 17 0,-51-17 0,7 22 0,-10 0 0</inkml:trace>
  <inkml:trace contextRef="#ctx0" brushRef="#br0" timeOffset="175990">15313 13369 24575,'-14'49'0,"1"1"0,13 12-9831,5-30 8341,17-10 1490,-22-17-2155,0 38 2155,0-16-879,21 10 879,-16 9-464,17-8 464,-22-11 0,21 5 0,-15-29 2804,26 7-2804,-29 12 0,8-17 0,-11 17 0</inkml:trace>
  <inkml:trace contextRef="#ctx0" brushRef="#br0" timeOffset="176217">15772 13731 24575,'27'27'0,"-5"-5"0,-22-22 0,0 0 0,0 21 0,0-15 0,0 15 0,10-21 0,-7 0 0,8 0 0,-11 0 0,0 0 0</inkml:trace>
  <inkml:trace contextRef="#ctx0" brushRef="#br0" timeOffset="176356">15942 13562 24575,'26'27'0,"7"16"0,-9-38 0,-8 17 0,5-22 0</inkml:trace>
  <inkml:trace contextRef="#ctx0" brushRef="#br0" timeOffset="176640">16643 13707 24575,'-44'-27'0,"-1"1"0,13 0 0,5 9 0,6 17 0,21 0 0,-22 43-8503,17-22 8503,-17 25 1577,12 7-1577,7-31 0,-13 10 0,0 3 0,10 3 0,6 10 0,6-21 0,47-6 0,-23-21 0,8 0 0,15 0 0,-2 0 2361,-3-8 1,1-5-2362,-10 1 0,0-3 0,21-8 0,-7-2-1482,-18-2 1,19 5-1,-54 22 1</inkml:trace>
  <inkml:trace contextRef="#ctx0" brushRef="#br0" timeOffset="177341">18336 13780 24575,'0'0'0</inkml:trace>
  <inkml:trace contextRef="#ctx0" brushRef="#br0" timeOffset="177383">18336 13780 24575,'0'0'0</inkml:trace>
  <inkml:trace contextRef="#ctx0" brushRef="#br0" timeOffset="178001">18336 13780 24575,'-13'27'0,"-41"5"0,43-8 0,-36 5 0,-2 1 0,35 2 0,-30 9 0,2-6 0,34-27 0,-24 45 0,32-47 0,32 15 0,-24-21-6784,57-21 6784,-36 15-2269,11-15 1,1-1 2268,2 17-1168,-7-22 1,-5 0 1167,-15 19-554,7-19 1,-3 1 553,-14 20 2832,26-37-2832,-29 59 0,7-32 0,-10 81 0,0-55 2117,-2 26 0,4 4-2117,20-11 0,-17 19 4374,17-23-4374,-1-25 0,-15-3 3323,37-8-3323,-38 11 0,16 0 0,-21 0 0</inkml:trace>
  <inkml:trace contextRef="#ctx0" brushRef="#br0" timeOffset="178266">18965 13659 24575,'0'37'0,"0"-12"0,0 7 0,0 6 0,-21 13 0,18-12 0,0 2-994,-18 24 994,20-28 0,2-2 244,-1 3-244,0-6 0,0-29 0,0 29 0,0-27 0,21-5 0,6-16 0,22-8 0,-22 13 0,-6 11 0</inkml:trace>
  <inkml:trace contextRef="#ctx0" brushRef="#br0" timeOffset="179668">19183 13997 24575,'13'-59'0,"-2"22"0,11 85 0,-17-10 0,38 7 0,-38-7 0,17-1 0,-22-12 0,22 7 0,-17-27 0,16-5 0,-21-5 0,11-17 0,-8-10 0,29 24 0,-5-46 0,11 38 0,7-29 0,-7 7 0,-11 11 0,16 6 0,-38 42 0,27 6 0,-29 11 0,11-4 0,4-1 0,9-1 0,-14 3 0,1-3 0,18-16 0,-29 6 0,8-22 0,-11 0 0,21-22 0,6 17 0,0-27 0,16 7 0,-27-12 0,30 10 0,-30-5 0,38 29 0,-25-29 0,30 26 0,1-15-304,-25 30 0,2 3 304,1-9 0,-1 0 0,0 7 0,-1 1 0,0-4 0,-2-3 0,17-1 0,-13 8 0,-17-11 0,-42-11 0,4 8 0,-28-29 0,7 26 0,-10-15 0,10 21 608,14 21-608,-8-15 0,26 48 0,-37-25 0,38 19 0,-17-23 0,22-15 0,22 12 0,-17-17 0,38 17 0,-37-22 0,26 0 0,14-22 0,-3 17 0,-3-11 0,0 0 0,11 13 0,-2-29 0,-25 26 0,-13-15 0,10 42 0,-15-15 0,15 15 0,-21-10 0,0 13 0,22-8 0,4 27 0,1-37 0,6 15 0,-9-21 0,-8-21 0,27 15 0,-38-15 0,28-1 0,-31 17 0,9-27 0,-11 29 0,0-8 0,21-10 0,-15-6 0,37 0 0,-38 6 0,17 21 0,-1 0 0,-5 0 0,9 0 0,7 21 0,-5-16 0,0 38 0,5-37 0,-30 15 0,9-21 0,-11 11 0,0-8 0,22-3 0,-17-25 0,38-12 0,-38-1 0,39-7 0,-28 28 0,8-4 0,-13 21 0,-11 0 0,0 21 0,0-4 0,0 28 0,0-7-6784,0-1 6784,0-12-317,0 28 317,0-20 0,0 26 0,0-14 0,0 4 0,0 2 0,0 8 0,0 0 0,-11-8 0,1-16 0,-4 0 0,-24 16 0,11 8 0,-16-11 0,27-10 0,-30 8 0,9-9 0,-1-10 0,-8-5 0,30-22 0,-48 0 0,53 0 0,-27 0 0,1 0 0,29 0 0,-46 0 0,38-22 0,-30-5 0,8-10 0,-10-9 0,28 17 0,2-1 153,5-2 0,2-1 1,0-18-1,11 19 0</inkml:trace>
  <inkml:trace contextRef="#ctx0" brushRef="#br0" timeOffset="180817">23078 14022 24575,'37'48'0,"-12"-21"0,-15 5 0,-10-29 0,0 29 0,0-5 0,0 32 0,0-8 0,0-14 0,0 12 0,0-1 0,0-8 0,0 10 0,0 13 0,0-9 0,0 10 0,0 1 0,0-6 0,0-29 0,0 2 0,0-32 0,0 0 0</inkml:trace>
  <inkml:trace contextRef="#ctx0" brushRef="#br0" timeOffset="181112">23416 14239 24575,'14'27'0,"18"-6"0,-27-21 0,38 11 0,-37-8 0,37 8 0,-38 10 0,17-16 0,-22 17 0,0-1 0,0-15 0,0 26 0,0-29 0,0 29 0,-22-5 0,-5 0 0,-21-6 0,21-21 0,-27 0 0,46 0 0,-45-21 0,36 15-641,-7-15 0,13 21 0,11 0 0</inkml:trace>
  <inkml:trace contextRef="#ctx0" brushRef="#br0" timeOffset="181451">23779 14191 24575,'24'53'0,"1"1"0,-11-8 0,-2-3 0,10 19 0,-22-30 0,0-32 0,0 0 0,11-32 0,-9 24 0,9-46 0,11 27-6784,5-11 6784,-1-7-2269,13 25 1,-2 2 2268,-24-9-607,31 12 0,-2 9 0,-34 6 1,24 0-1</inkml:trace>
  <inkml:trace contextRef="#ctx0" brushRef="#br0" timeOffset="181852">24311 14239 24575,'43'34'0,"0"-1"0,-5 9 0,-3-9 0,3-27-4627,5 15 4627,-38-21 1412,17 0-1412,10 0-1572,-3 0 1572,9 0 0,16-21 0,-25 15 0,9-37 0,-17 38 0,-21-16-3764,-32 10 3764,24-13-1521,-27 15 0,-5 2 1521,8-15-56,-9 20 0,1 4 56,10-2-737,-23 22 737,47-6 0,-5 17 0,1 1 0,10-13 391,9 19 1,3-4-392,-6-28 0,20 19 0,1-1 0,-19-20 717,26 15 1,8 1-718,1-17 941,8 17-941,-12-31 0,-3-4 124,-14 8 0,23-17 0,-34 22 0</inkml:trace>
  <inkml:trace contextRef="#ctx0" brushRef="#br0" timeOffset="182412">25400 14408 24575,'0'-27'0,"0"6"0,0-1 0,-22 17 0,6-27 0,-8 29 0,-8-29 0,5 27 0,-21-17 0,21 22 0,-5 22 0,29-6 0,-29 29 0,26-29 0,-15 27 0,21-26 0,21 7 0,-15-14 0,15-10 0,-10 0 0,-8 0 0,29-10 0,-5-14 0,0 7 0,2-8 0,-5-3 0,-16-2 0,17-10 0,4 0 0,-2 7 0,-14-5 0,1 1 0,18 8 0,-29-6 0,-3 0 0,11 5 0,-22-2 0,8 32 0,-8 0 0,11 32 0,0-2 0,0 14 0,0 3 0,0 10 0,0-1 0,0 0 0,0 1 0,5-10 0,1-3 0,-3-14 0,8 23 0,-11-47 0,21 15 0,-16-21 0,17 0 0,-1 0 0,-15 0 0,37 0 0,-38-21 0,27 15 0,-29-15 0,8 21 0</inkml:trace>
  <inkml:trace contextRef="#ctx0" brushRef="#br0" timeOffset="182746">25932 14287 24575,'49'14'0,"-12"18"0,-13-27 0,9 17 0,-28-22 0,17 21 0,-22-15 0,0 26 0,0-29 0,0 7 0,0-10 0</inkml:trace>
  <inkml:trace contextRef="#ctx0" brushRef="#br0" timeOffset="182900">26198 14191 24575,'11'48'0,"-8"-21"0,7-6 0,12-10 0,-17-8 0,17 8 0</inkml:trace>
  <inkml:trace contextRef="#ctx0" brushRef="#br0" timeOffset="182929">26440 14432 24575,'50'0'0,"0"0"0,11 0 0,-28 0 0</inkml:trace>
  <inkml:trace contextRef="#ctx0" brushRef="#br0" timeOffset="183182">26682 14408 24575,'-13'-33'0,"-1"-1"0,-18-20 0,29 54 0,-7 33 0,10-25 0,0 45 0,-22-36 0,17 28 0,-17-7 0,22 10 0,0-21 0,0 5 0,22-29 0,-17 8 0,49-22 0,-46 8 0,28-12 0,3-2 0,-17 12 0,21-14 0,2-5 0,-12-3-1701,2 8 0,-3 0 1,-16-5-1,5 13 1</inkml:trace>
  <inkml:trace contextRef="#ctx0" brushRef="#br0" timeOffset="183383">26924 14312 24575,'-40'0'0,"7"0"0,55 21 0,-6-16 0,26 17 0,5-1 0,-10-15-3277,7 1 0,9 2 0,-7-4 1787,5-5 412,18 0 1,-4 0 1077,-30 0-12,17 4 1,-7-8 11,-34-17 0,32 15 0,-43-15 0,0 21 0,0 0 0</inkml:trace>
  <inkml:trace contextRef="#ctx0" brushRef="#br0" timeOffset="183646">27311 14239 24575,'0'38'0,"0"29"0,-21-35 0,18 23 0,0 0 0,-18-17-4916,18 18 1,6-2 3425,-3-33 4308,0 33-2818,0-51 1719,21 8-1719,-15-11 0,37 0 0,-27 0 0,51-11 0,-24 8 0,16-29 0,-35 27 0,-13-17 0</inkml:trace>
  <inkml:trace contextRef="#ctx0" brushRef="#br0" timeOffset="183931">28254 14239 24575,'27'40'0,"-5"14"-9831,-1-49 9740,-15 17 262,37 10-171,-38-24 0,12 39 0,-2 3 0,-12-34 0,3 31 0,-1 3 0,-5-21 598,0 20-598,0-25 0,0 8 0,0-27 1112,21-5 0,-15-5 0,15-16 0</inkml:trace>
  <inkml:trace contextRef="#ctx0" brushRef="#br0" timeOffset="184500">28545 14360 24575,'21'-5'0,"-15"-12"0,15 39 0,-21 10 0,0-24 0,20 27 0,3 5 0,-12-7 0,27 6 0,-1 2 0,-29 10 0,18-14 0,2-4 0,-12-3-3392,5 10 0,4-5 3392,12-24-75,-10 42 75,16-50 0,-37 8 0,15-22 0,-10 8 0,-8-7 6748,7-12-6748,12 17 111,-17-17-111,17 1 0,-22-6 0,0-13 0,0-1 0,0 6-3392,0-18 0,0-1 3392,0 19-2269,0-26 1,0-1 2268,0 24-1012,5-13 1,4-12 0,-2 16 1011,-1 23 0,5-21 0,-1-7 0,-9 11 0,-2 7 3034,1 15-3034,0-37 0,0 4 0,0 44 1134,0-24 0,0 32 0,0 0 1</inkml:trace>
  <inkml:trace contextRef="#ctx0" brushRef="#br0" timeOffset="185384">28182 14239 24575,'21'27'0,"-15"-6"0,15-10 0,-21-8 0,11 8 0,-8-11 0,7 21 0,12 6 0,5 32 0,0-8 0,-14-15 0,-5-2 0,-8-5 0,10 11 0,2-4 0,-7-26 0,7 28 0,-2 0 0,-10-30 0,0 45 0,0-15 0,0 13 0,-1-16 0,2 0 0,9 16 0,-7-13 0,8 5 0,-11-38 0,0 38 0,0-27 0,0 30 0,21-30 0,-15 5 0,15-21 0,-21 0 0</inkml:trace>
  <inkml:trace contextRef="#ctx0" brushRef="#br0" timeOffset="186032">28134 15859 24575,'48'0'0,"-7"-10"0,-1-2-9831,-6 7 9086,2-4 0,4-4-333,6-4 1,-1 2 1077,20 7-220,-21-3 0,11-5 1,-1 0-1,-8 5 220,-12 9 0,1-1-508,19-8 1,13-4 0,0-1 0,-13 4 507,-16 8 0,0 0 0,27-6 0,10-4 0,-17 6 0,-20 8 1014,38 0 1,-23 0-1015,-58 0 0,-11 11 0,-25-8 0,-12 12 0,10 2 0,37-12 0,-15 17 0</inkml:trace>
  <inkml:trace contextRef="#ctx0" brushRef="#br0" timeOffset="186650">16474 12281 24575,'27'-27'0,"-6"-5"0,-42 29 0,15-29 0,-15 27 0,21-17 0</inkml:trace>
  <inkml:trace contextRef="#ctx0" brushRef="#br0" timeOffset="189050">8104 6479 24575,'0'0'0</inkml:trace>
  <inkml:trace contextRef="#ctx0" brushRef="#br0" timeOffset="189918">9507 6431 24575,'0'0'0</inkml:trace>
  <inkml:trace contextRef="#ctx0" brushRef="#br0" timeOffset="190302">10039 6479 24575,'27'21'0,"-6"-15"0,-21 15 0,0-21 0</inkml:trace>
  <inkml:trace contextRef="#ctx0" brushRef="#br0" timeOffset="190767">10620 6382 24575,'0'0'0</inkml:trace>
  <inkml:trace contextRef="#ctx0" brushRef="#br0" timeOffset="191537">11708 6479 24575,'0'0'0</inkml:trace>
  <inkml:trace contextRef="#ctx0" brushRef="#br0" timeOffset="192004">12192 6431 24575,'0'0'0</inkml:trace>
  <inkml:trace contextRef="#ctx0" brushRef="#br0" timeOffset="192587">13281 6527 24575,'0'0'0</inkml:trace>
  <inkml:trace contextRef="#ctx0" brushRef="#br0" timeOffset="196809">13208 15448 24575,'67'0'0,"-43"0"0,11 0 0,6 0 0,-1 0 0,0 0 0,22 0 0,-8 0 0,8 0 0,-11 0-8503,-8 0 8503,-2 0 0,4 0-1409,-6 0 0,-3 0 1409,4 0-1517,28 0 0,-1 0 1517,-32 0-689,11 0 0,-6 0 689,-32 0 2351,46 0-2351,-71 11 3515,34-9-3515,-39 9 0,11 32 0,9-32 0,-24 24 0,-2 5 0,17-10 0,-17 15 0,2 1 0,24-11-727,-24 19 0,-2-1 727,17-18-1517,-22 11 0,2-1 1517,25-15-1015,-10 7 1,0 1 1014,13-6 221,-13 9 0,0-1-221,11-10 348,-17 15 0,1-4-348,15-28 0,-11 41 0,2-1 0,12-39 1178,-3 35 0,2-1-1178,4-38 663,0 33 1,0-43 0,0 0 0</inkml:trace>
  <inkml:trace contextRef="#ctx0" brushRef="#br0" timeOffset="199249">16232 15279 24575,'-27'10'0,"-2"12"0,4 2 0,17-2-4916,-19 37 1,0 0 3425,22-40 771,-8 26 1,-7 16 0,-1-17 718,-8-25-293,3 26 0,-2 19 0,1-12 293,-16-9-508,21-3 1,-2 13 0,1 1 0,3-13 507,-12 5 0,5 4 0,-5 12 0,2-13 0,-13-12 0,16 2 0,-1 8 0,3-9 0,-5-3 0,-5 14 0,6-1 0,21-27 0,-20 13 0,2-1 0,20-17 507,-15 6 0,21-22 1,0 0-1</inkml:trace>
  <inkml:trace contextRef="#ctx0" brushRef="#br0" timeOffset="199644">16716 15907 24575,'0'35'0,"0"3"-9831,-11 21 8341,8-8 1075,-23-16 1,-2 0 414,18 16-677,-28-4 0,0-3 677,30-9-1156,-15 17 1,-7-7 1155,3-35 2311,0 44-2311,-5-30 0,29 14 2183,-8 0-2183,11-14 0,0-14 0,0-10 0</inkml:trace>
  <inkml:trace contextRef="#ctx0" brushRef="#br0" timeOffset="200045">17151 15907 24575,'13'32'0,"-2"-24"0,-11 25 0,0-1 0,0-24 0,0 46 0,0-6-8503,0-16 8503,0 11-432,-11-10 432,9-25-315,2 45 315,2-47-3720,52 26 3720,-43-29 0,32 7 0,-5-9 0,-1-2 0,-7 1-518,21-2 1,16-3 0,-10 2 517,-1 0-621,2-6 1,13-4-1,-12 3 621,6 4 87,-18-7 1,8-4 0,-12 4-88,-8 8 1079,6-7 1,-7 2-1080,-29 10 0,17 0 0,-22 0 0</inkml:trace>
  <inkml:trace contextRef="#ctx0" brushRef="#br0" timeOffset="200362">17756 15980 20871,'-11'59'0,"8"-30"-4244,-2 14 1,0 0 4243,5-8-868,-10 32 1,-2 1 867,7-28-243,-2 7 1,-2 11 0,3-13 242,6-15-577,0 14 0,0 11 0,0-12 577,0-16 926,0 21 1,0 1-927,0-20 0,0 9 0,0-17 0,0-21 0</inkml:trace>
  <inkml:trace contextRef="#ctx0" brushRef="#br0" timeOffset="200662">19135 16342 24575,'37'0'0,"-13"0"0,-13 0 0,11 0 0,26 0-8503,-16 0 8503,11 0-2818,22 0 2818,-27 0-1517,22 0 0,3 0 1517,-6 0-1015,-10 0 1,-3 0 1014,-14 0 2029,23 0-2029,-26 22 0,0-17 0,-5 17 0,-22-22 0</inkml:trace>
  <inkml:trace contextRef="#ctx0" brushRef="#br0" timeOffset="200878">19256 16850 24575,'26'-27'0,"-4"6"0,10 21 0,-24 0 0,46 0 0,-27 0 0,32 21 0,-8-15-1868,-13 15 1,-17-21 0,-21 0 0</inkml:trace>
  <inkml:trace contextRef="#ctx0" brushRef="#br0" timeOffset="201729">20997 15907 24575,'-27'40'0,"14"4"0,5-2 0,8-7 0,0 10 0,0 2 0,0 4 0,0-16 0,0 0 0,0 16 0,-2-10 0,4-2 0,19-7 0,6 22 0,0-51 0,-5 8 0,-1 10 0,-5 6-8503,30 11 8503,-30-14 0,6-14 1196,-1 12-1196,-5 5-4364,8 21 4364,-13-21-189,-11 5 189,0-8 0,-11-7 0,9 25 0,-30-36 0,5 15 0,-11-21 0,-8 0 0,-13 0 0,27 0 4270,-22 0-4270,30 0 512,-14-21-512,12 15 6638,4-36-6638,22 36 0,0-15 0,0 21 0</inkml:trace>
  <inkml:trace contextRef="#ctx0" brushRef="#br0" timeOffset="201966">21167 16221 24575,'21'-34'0,"-15"17"0,15-4 0,-10 21 0,-9 0 0,31 0 0,-28 0 0,60 0 0,-55 0 0,44 0 0,-30 0 0,-8 0 0,6 0 0</inkml:trace>
  <inkml:trace contextRef="#ctx0" brushRef="#br0" timeOffset="202399">21868 16439 24575,'54'-27'0,"-41"6"0,36 17 0,-1 8 0,-37-4 0,27 9 0,-1 3 0,-29-6 0,24 37 0,-32-38 0,22 49 0,-17-46 0,17 45 0,-22-36 0,0 28 0,0-7 0,-43-11 0,32-6 0,-43-21 0,30 0 0,-13 0 0,10 0 0,-6-21 0,9 15 0,8-37 0,16 38 0,5-17 0,28 12 0,-31 7 0,9-8 0</inkml:trace>
  <inkml:trace contextRef="#ctx0" brushRef="#br0" timeOffset="202864">22666 16101 24575,'14'0'0,"18"0"0,-26 0 0,15 0 0,1 0 0,-17 0 0,38 0 0,-27 21 0,30-16 0,-30 17 0,27-1 0,-38-15 0,17 26 0,-22-29 0,-22 29 0,17-27 0,-21 17 0,-2-1 0,20-15 0,-29-4 0,-1-4 0,27-4 0,-53-15 0,47-1 0,-7 17 0,13-27 0,-10 8 0,16-14 0,5 11 0,5 6 0,16 21 0,-21 0 0</inkml:trace>
  <inkml:trace contextRef="#ctx0" brushRef="#br0" timeOffset="203317">23537 16052 24575,'0'54'0,"-10"-12"0,-1-9 0,5-25 0,-15 32 0,-1 6 0,17-11-3277,-10 5 0,-7 10 0,5-6 1787,9 18 1490,-19-3 0,1-5 2818,20-24-2818,-7 10 0,-7 10 0,-1-12 1719,-8-13-1719,9 19 0,0 15 0,1-12 0,-8-12 0,-3 20 0,6 3 6784,16-13-6784,-6 18 0,-4-5 0,-4-31 0,20 24 0,-1-5 0,-19-38 0,1 56 0,15-34 0,-15 8 0,21-17 0,0-21 0</inkml:trace>
  <inkml:trace contextRef="#ctx0" brushRef="#br0" timeOffset="203753">23586 17188 24575,'31'-33'0,"0"-1"0,-6 5 0,-2 5 0,1 2 0,-13 17 0,10-17 0,-15 22 0,58 0 0,-53 0 0,43 0 0,-52 0-6784,31 32 6784,-28-23-1796,7 28 0,-2 1 1796,-10-28-1230,-10 29 0,-2-2 1230,7-29-873,-28 45 873,31-47 3336,-31 37-3336,28-38 0,-38 17 0,16-22 3594,0 0-3594,6-22 4408,21 17-4408,-11-60 0,8 55-4436,3-44 4436,3 51-84,8-29 1,-11 27-1,0-17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0:09:26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10886 3771 24575,'0'49'0,"0"-12"0,0 9 0,0 13 0,0-27 0,-1 4 0,2 3 0,9 23 0,-7-16 0,23 12 0,2-9 0,-17-35 0,27 35 0,-1-2 0,-29-36-3392,16 17 0,6-2 3392,-3-23-1159,-1 29 1159,-4-5-447,-22 0 447,0 16 0,0-38 0,-43 27 0,32-8 0,-24-15 0,-5-2 0,10 15 0,-15-19 0,-1-6 0,11 3-1629,-32-10 1,5-2 1628,43 7-1354,-43-12 0,-5 2 1354,32 12-1015,-21-13 1,-1 0 1014,22 11 161,-6-17 0,7 1 1,29 15-1,-17-15 1</inkml:trace>
  <inkml:trace contextRef="#ctx0" brushRef="#br0" timeOffset="250">10789 3940 24575,'59'0'0,"-29"0"-9831,23 0 9484,-47 0 347,15 0 2652,1 0-2652,37 0 1571,-24 0-1571,9 0 0,11 0 0,-14 0 0,-20 0 0,26 0 0,16 0 0,-12 0 5955,-10 0-5955,10 0 0,0 0 0,-14 0 0,-12 0 0,-15 0 0</inkml:trace>
  <inkml:trace contextRef="#ctx0" brushRef="#br0" timeOffset="4924">10450 5343 24575,'-13'0'0,"2"0"0,-10 21 0,-28-15 0,17 15 0,-18-18 0,3-6 0,34 3 0,-51 9 0,-1 3 0,46-6-2835,-19 9 1,-13 7 0,11-5 2834,16-9 0,-33 24-1409,27-10 0,7-1 1409,12-10-1136,-13 36 0,5 2 1136,19-35-1141,9 40 1,3-1 1140,-6-39 552,29 40 0,5-1-552,-27-40 1414,13 14 0,2 0-1414,4-5 0,-2 5 2816,8-1-2816,-4-10 0,-4 1 0,-19 7 0,43 13 0,-52 12 0,31 10 0,-28-30 5624,16 4-5624,-21-1 0,-21-24 0,5 46 0,-30-49 0,-13 17 0,27-22 0,-17 0 0,1 0 0,24 0-1641,-36-10 0,-1-2 1641,34 7 0,-38-17 0,65 22 0</inkml:trace>
  <inkml:trace contextRef="#ctx0" brushRef="#br0" timeOffset="5322">9749 5512 24575,'21'54'0,"-19"-2"0,2-8 0,17-30 0,-7 47 0,-6 7 0,-3-39 0,5 22 0,3 16 0,-4-10-1309,-6-1 1309,6 2 0,4 13 0,-3-12 0,-4 6 0,1-19 0,1 7 0,-2-7 0,-6 10 427,0 3-427,0-5 0,0-46 217,0 46-217,22-70 0,-17 32 0,16-48 0,-21 29 0,0-8 0</inkml:trace>
  <inkml:trace contextRef="#ctx0" brushRef="#br0" timeOffset="5675">10958 5609 24575,'0'67'0,"0"-14"0,0-13 0,0-4 0,0-18 0,-5 26 0,-4 16 0,2-13 0,1-18-3277,-4 14 0,-3 12 0,4-10 1787,6-8 412,-2 19 1,0-1 1077,5-23 2155,-22 13-2155,17-12 0,-17-6 0,1 21 0,15-21 0,-15-6 0,21-21 0</inkml:trace>
  <inkml:trace contextRef="#ctx0" brushRef="#br0" timeOffset="6208">11128 5681 24575,'21'-27'0,"-16"6"0,17 21-4159,-22 0 4159,11 0 1283,13 21-1283,24 28 0,-18-17 0,-4-2 0,2-6 0,-1-22 678,-1 30-678,-4 6 0,-22-8 0,3 20 0,-6-4 0,-19-30 0,10 34 0,-2-3 0,-24-39 0,3 29 0,3 1 0,10-27-2293,-27 13 0,1-5 2293,35-19 0,-41 0 0,33 0 0,37 11 0,-32-8 0,37 7 0,22 12 0,-32-17 0,37 17 0,1-1 0,-36-15 0,41 20 0,0 1 0,-41-19-2269,41 6 1,0 5 2268,-41 2 907,26-19 0,-3 1 1,-30 19-1,15-22 1</inkml:trace>
  <inkml:trace contextRef="#ctx0" brushRef="#br0" timeOffset="6492">12119 5899 24575,'-26'13'0,"4"19"-9831,-10 17 8341,24-17 1490,-25 22-1078,10-19 1,3-3 1077,10-5 1077,-10 4 1,-3 2-1078,-10 21-2271,25-41 2271,-18 17 0,-1 5 0,11 10 0,-9-23 3412,15 42-3412,10-80 0,0 32 0,0-80 0,0 53 0,0-32 0</inkml:trace>
  <inkml:trace contextRef="#ctx0" brushRef="#br0" timeOffset="6759">12240 5778 24575,'30'47'0,"0"0"0,-1-2-4916,-9-3 1,-8-8 3425,-12-29 1490,0 17 2818,22-1-2818,-4 18 0,1 3-1441,11-2 1441,-13-2 0,-2-1-1654,7-5 1654,-17-2 3462,17 18-3462,-22-24 0,0 9 0,0-28 3702,0 17-3702,-22-22 0,17 0 0,-17 0 0</inkml:trace>
  <inkml:trace contextRef="#ctx0" brushRef="#br0" timeOffset="6958">12071 6261 24575,'27'-10'0,"-6"7"0,12-8 0,-25 11-9831,46 0 8341,-49 0 4308,38 0-2818,-5 0 0,13 0 0,8 0 0,-22 0 0,-12 11 0,-15-8 0,-10 7 0</inkml:trace>
  <inkml:trace contextRef="#ctx0" brushRef="#br0" timeOffset="8909">10620 7349 24575,'-14'27'0,"-18"5"0,5-29 0,3 23 0,0 2 0,-14-18 0,13 14 0,4 6 0,5 16 0,-5-25-8503,-1 44 8503,17-49-2818,5 30 2818,5-30 0,17 27 0,-1-27 0,-15 8 0,15-13 4537,-10-11-4537,-8 0 0,29 0 0,-5 0-4537,32 0 4537,-8 0-1517,6 0 0,-1 0 1517,-16 0-677,7 0 1,11 0 0,-12 0 676,-17 0 0,24-3 0,15-1 0,-14 0 0,-19 1 1014,10-1 1,7-2-1015,-1-6 0,-6 2 3034,-10 5-3034,9-8 0,11-5 0,-11 6 4537,-12 6-4537,7-3 0,-11-3 6784,-33 1-6784,21 8 0,-48-7 0,29 10 0,-8 0 0</inkml:trace>
  <inkml:trace contextRef="#ctx0" brushRef="#br0" timeOffset="9243">11007 7470 24575,'0'40'0,"5"11"0,0-5 0,-2-30 0,3 44 0,-1-2 0,-5-44 0,0 48 0,0 5 0,0-38 0,0 38 0,0-2-5296,0-41 5296,0 12 0,0 3-5029,0 10 5029,0-6 0,0 2 0,0-12 0,0-7 0,0 1 0,0-5 0,0-22 0</inkml:trace>
  <inkml:trace contextRef="#ctx0" brushRef="#br0" timeOffset="11327">9458 9888 24575,'22'-49'0,"-17"22"0,17-16 0,-22 38 0,21-27 0,-15 29 0,26-51 0,-29 44 0,29-44 0,-27 51 0,38-8 0,-37 11 0,26 0 0,-8 0 0,14 0 0,-11 0 0,16 11 0,-38-8 0,27 8 0,-8 10 0,-7-15 0,6 20 0,-3 1 0,-15-19 0,7 29 0,-3 1 0,-9-27 0,4 27 0,-8-1 0,-17-28 0,-6 44 0,0-47 0,-5 15 0,29-21 0,-29 0 0,5 0 0,-21 0 0,10 0 0,14 0 0,-8 0 0,5-21 0,0 4 0,-5-7 0,29 14 0,-8 10 0,11 0 0</inkml:trace>
  <inkml:trace contextRef="#ctx0" brushRef="#br0" timeOffset="11677">10136 9743 24575,'13'26'0,"20"17"0,-28-37 0,16 37 0,1-38-9831,-17 49 8341,17-46 1490,-22 24-79,32 0 79,-24-24 0,20 29 0,-2 2 0,-21-29 2048,17 55-2048,-22-81 0,0 32 0,0-38 0,0 22 0</inkml:trace>
  <inkml:trace contextRef="#ctx0" brushRef="#br0" timeOffset="11894">10450 9839 24575,'-13'27'0,"-19"-5"0,26-22 0,-37 10 0,38-7 0,-31 10 0,-3 6 0,25 8 0,-40-8 0,1 0 0,39 5 0,-25-6 0,3-4 0,31-9 0,-38 17 0,37-22 0,-15 0 0</inkml:trace>
  <inkml:trace contextRef="#ctx0" brushRef="#br0" timeOffset="12544">10837 9718 24575,'27'0'0,"5"0"0,-7 0 0,12 0 0,1 0 0,29 0 0,-45 0 0,17 5 0,-3 1 0,-28-3 0,46 29 0,-49-27 0,17 60 0,-22-54 0,-22 32 0,6-33 0,-8 14 0,-30 14 0,43 0 0,-27-14 0,1-3 0,29-5 0,-29 8 0,-1-5 0,27-13 0,-43 15 0,84-21 0,-33 0 0,68 0 0,-36 0 0,11 0 0,1 0 0,2 0 0,2 0 0,-2 0 0,-10 0 0,12 0 0,-34 0 0</inkml:trace>
  <inkml:trace contextRef="#ctx0" brushRef="#br0" timeOffset="12945">11829 9670 24575,'-47'28'0,"0"-1"0,0 1 0,0-1 0,-19 6 0,11-1-3229,21-2 1,14-7 3228,20-20 0,0 8-1277,-21 32 1277,15-33 199,-6 29 1,3-2-200,9-29 0,0 45 0,21-47-4354,17 37 4354,-8-38 0,23 17-843,-12-21 0,-1-2 843,11 1-498,3-6 0,12-3 0,-11 2 498,1 2-505,-6-8 0,8-4 0,-10 4 505,-2 7 880,-5-15 0,-4-1-880,-21 17 0,5-16 0,-21 21 0</inkml:trace>
  <inkml:trace contextRef="#ctx0" brushRef="#br0" timeOffset="16198">10547 11217 24575,'38'11'0,"7"-8"0,-7 50 0,-11-42 0,5 43 0,-29-9 0,8-23 0,-22 21 0,-13-22 0,-14-15 0,-21 15 0,29-21 0,-23 11 0,47-8 0,6 7 0,6-10 0,47 22 0,-23 5-3392,3-8 0,4-1 3392,14 7-740,-20 3 1,-3-3 739,-1-14-596,-6 54 596,-21-60 0,-21 27 0,15-8 0,-37-8 0,38 6-293,-27-1 293,8-15 5612,8 15-5612,-6-21 2050,0 0-2050,17 0 243,-27-21 1,29 15 0,-8-15 0</inkml:trace>
  <inkml:trace contextRef="#ctx0" brushRef="#br0" timeOffset="16731">9338 12450 24575,'0'-27'0,"0"-5"0,0 29 0,0-29 0,21 5 0,-5 0 0,17-2 0,1 5 0,-12 16 0,36-20 0,2 2 0,-30 21-3277,13-3 0,13-1 0,-13 4 1787,-16 5 705,21 10 1,1 2 784,-20-7 282,9 27-282,-17-8 0,-42 35 0,16-26-1304,-22 7 0,0-5 1304,19-27 0,-29 19 0,-1 0 0,27-22 228,-25 7 0,-3-3-228,9-9-497,0-20 1,1-2 496,2 11 783,-5-43-783,29 51 0,-8-7 0,11 10 0</inkml:trace>
  <inkml:trace contextRef="#ctx0" brushRef="#br0" timeOffset="17099">10281 12378 24575,'0'13'0,"0"-2"0,21 10 0,-15-15 0,37 37 0,-38-27 0,38 29 0,-37-28 0,7 16 0,6-2 0,5-20-4916,-5 27 1,0-1 3425,8-29 412,2 19 1,-5 0 1077,-16-22 1782,46 27-1782,-49-7 0,17-9 0,0 5 1087,-39-21 1,34 0 0,-39 0 0</inkml:trace>
  <inkml:trace contextRef="#ctx0" brushRef="#br0" timeOffset="17342">10716 12498 24575,'-64'11'0,"27"0"0,7 2-7976,14 4 7976,-6 4 0,22-21 2235,0 0-2235,-21 21 1263,-17-15-1263,3 14 0,-3 3 0,-26-7 0,23-5 0,1 2 0,-11 19 0,15-29 0,2 0-1478,5 18 1478,-25-21 1015,70 0 1,-32 0 0,37 0 0</inkml:trace>
  <inkml:trace contextRef="#ctx0" brushRef="#br0" timeOffset="17749">10789 12450 24575,'32'-13'0,"0"-1"0,14 14 0,-14 6 0,-26 15 0,37-21 0,-38 0-8503,49 32 8503,-46-24 0,24 25-2818,-10-12 2818,-17-15 0,17 15 0,-22 0 0,21 17 0,-16-8 0,-5 23 0,-5-26 0,-38 11 0,5 8 4537,9-30-4537,-25 5 0,70-21 0,-32 0 0,70 0 0,-46 0 0,28-10 0,3-1 0,-17 5 0,25-5 0,5 1 0,-6 10 0,-5 0 0,-1 0 0,-14 0 0,-4 0 0</inkml:trace>
  <inkml:trace contextRef="#ctx0" brushRef="#br0" timeOffset="18109">12119 12450 24575,'-59'0'0,"30"0"0,-4 22 0,12-17 0,-6 27 0,-11 14 0,-7-3 0,25-14 0,2 1 0,-19 16 0,-9-30 0,30 27 0,-6-27 0,22 8 0,22 8 0,-6-26 0,15 5 0,5-1 0,18-10-667,-3 0 0,3 0 667,-10 0 0,0 0 0,5 1 0,-1-2 0,1-9 0,-4-1 0,9 5 0,-8-15 0,-36 21 0,-10 0 0</inkml:trace>
  <inkml:trace contextRef="#ctx0" brushRef="#br0" timeOffset="19034">10087 13707 24575,'64'0'0,"-1"0"0,-7 0 0,-7 0-9831,-12 0 9557,-15 0-2490,10 0 2764,-24 0-1092,46 0 1092,-27 0 0,0 0 0,12 0 0,-3 0 0,-23 0 0,31 5 0,-2 1 0,-34-3 2640,46 7-2640,-49 12 0,-5 5 0,-5 0 0,-49 5 0,46-29 0,-34 9 0,-2 8 0,31 7 0,-41-3 0,0 0 0,41 3 0,-41-6 0,54-21-3034,32 0 3034,-24 0 0,25 0 0,5 0 0,-1 0 0,-18 0 0,26 0 0,15 0 0,-15 0 0,-26 0 0,47 0 0,-3 0 0,-49 0 0,29 0 0,-11 0 0,-48 0 0,10 0 0,-21 0 0,6 0 0,21 0 0</inkml:trace>
  <inkml:trace contextRef="#ctx0" brushRef="#br0" timeOffset="19835">9168 15230 24575,'0'-27'0,"0"-26"0,0 45 0,22-46 0,-17 27 0,38-11 0,-27 14 0,30-8 0,-30 5 0,38 0 0,-46 6-4916,29 15 1,1 12 3425,-27 15 918,27-8 0,-1 1 572,-29 13 0,19 0 0,0 0 0,-22 2-619,7 6 0,-2 0 619,-10-5-409,-10 9 0,-2-3 409,7-25 0,-27 42 0,7-50 2951,-12 8-2951,-22-11 0,29 0 3132,-2-11-3132,10-13 0,39 8 0,-34-6 0,39 22 0</inkml:trace>
  <inkml:trace contextRef="#ctx0" brushRef="#br0" timeOffset="20085">10160 15109 24575,'37'51'0,"-1"-1"0,1 0 0,-3 13 0,-3-8-9831,12-7 8341,-22-26 1490,-15-22 2818,15 11-2818,-10 13 1719,13-8-1719,-8 27 0,27-38 0,-37 17 1696,15-22 0,-21 0 0,0 0 0</inkml:trace>
  <inkml:trace contextRef="#ctx0" brushRef="#br0" timeOffset="20286">10620 15303 24575,'-14'21'0,"-40"6"0,44 0-6873,-33-6 6873,43-21 0,0 0 1987,-22 22-1987,6-6 1099,-30 8-1099,9 9 0,-12-7 0,22 1 0,-5 16 946,30-37 1,-9 15 0,11-21 0</inkml:trace>
  <inkml:trace contextRef="#ctx0" brushRef="#br0" timeOffset="20635">11079 15230 24575,'49'0'0,"-23"22"0,-4-17 0,-11 17 0,13-12 0,14-7 0,-12 29 0,7-5 0,-31 21 0,9-21 0,-11 6 0,0-31 0,-11 31 0,-13-7 0,-24 1 0,-3 16 0,-8-37 0,32 15 0,-16-21 0,27 0 0,-9 0 0,25 0 0,25 0 0,12 0 0,22 0 0,-8 0 0,-13 0 0,-16 0 0</inkml:trace>
  <inkml:trace contextRef="#ctx0" brushRef="#br0" timeOffset="21002">12240 15230 24575,'-37'0'0,"13"0"0,13 22 0,-11-17 0,-5 27 0,-10-7 0,3 3 0,1 3 0,-10 12 0,12-10 0,2 1 0,5 3 0,14-10 0,10-5 0,0-1 0,10-15 0,36 15 0,-3-21-3392,-3 0 0,1 0 3392,10 0 0,-3 0-1345,19 0 1345,-24 0-577,16 0 577,-34 0-199,-15-21 199,-10 15 0,0-15 0,0 21 0</inkml:trace>
  <inkml:trace contextRef="#ctx0" brushRef="#br0" timeOffset="22424">10547 16681 24575,'0'48'0,"0"11"-9831,-21 3 8341,15-22 2899,-5-2 0,1 0-1409,10 4 0,0 10 1719,0-20-1719,0-11 0,0-15 0,0 37 0,0-27 6784,0 29-6784,0-29 0,0 6 0,0-22 0</inkml:trace>
  <inkml:trace contextRef="#ctx0" brushRef="#br0" timeOffset="23191">9096 17962 24575,'0'-13'0,"0"2"0,0 11 0,10-22 0,-7 17 0,29-38 0,-5 16-3392,2 8 0,1 1 3392,0-7-1322,14 17 0,-2 6 1322,-29 2-813,36-3 1,-1 6 812,-37 7-381,22 2 1,-2 1 380,-25 3 0,15 48 0,-21-42 0,0 22 0,0 0 0,0-22-534,-21 42 534,15-58 1401,-37 26-1401,16-40 838,-10 16-838,-9-40 0,9 26 0,10-37 5136,-6 38-5136,31-17 0,-9 22 0,11 0 0</inkml:trace>
  <inkml:trace contextRef="#ctx0" brushRef="#br0" timeOffset="23425">9966 17962 24575,'21'46'0,"-1"-1"0,-1-7 0,-6-8-1888,-13-20 1888,22 12 0,-17-17 0,16 17-7363,1 31 7363,-17-39 910,9 25 0,5-3-910,5-31 0,-8 17 0,27-22 0,-27 0 0,8 0 0,-13 0 0,-11 0 0</inkml:trace>
  <inkml:trace contextRef="#ctx0" brushRef="#br0" timeOffset="23659">10329 18107 24575,'-44'18'0,"0"-1"0,-15-1-3133,26 6 3133,31-22 987,-9 21-987,-11-5 257,-5 6 1,-5 2-258,-24 14 0,14-25 0,3 0 0,12 9 0,6-22 0,21 0 0</inkml:trace>
  <inkml:trace contextRef="#ctx0" brushRef="#br0" timeOffset="24374">11079 17890 24575,'27'26'0,"16"-4"0,-27-11 0,30-9 0,-8 9 0,-12 11 0,7-17 0,-31 38 0,9-38 0,-22 38 0,9-27-4252,-24 7 1,-2 0 4251,17-7 0,-32 6 180,-11-1-180,41-15 0,-28 10 0,-4 0 0,15-14 0,-7 31 0,-6-28 0,37 17 0,6-22 0,6 0 0,48 0 0,-25 0 0,11 0 0,1 0 0,2 0 0,2 0 0,-2 0 0,-10 0-1606,34 0 1606,-29 0 0,-12 0 0,-4 0 0</inkml:trace>
  <inkml:trace contextRef="#ctx0" brushRef="#br0" timeOffset="24925">12119 17962 24575,'-26'0'0,"4"0"0,11 0 0,9 0 0,-31 22 0,-15 4 0,16 1 0,1 2 0,8-4 0,20-17 0,-29 46 0,27-49 0,-17 38 0,22-37 0,22 26 0,15-8 0,4-16 0,2 0 0,2 14-3392,10-20 0,-2-4 3392,-18 2 0,15 2 0,2-4 0,-9-20 0,24 17 0,-51-17 0,6 22 0</inkml:trace>
  <inkml:trace contextRef="#ctx0" brushRef="#br0" timeOffset="41453">19885 4811 24575,'-27'-62'0,"5"24"-5627,1 17 5627,15-1 1270,-15 17-1270,42-16 0,6-12 0,0 25-2338,12-19 0,-3 1 2338,-22 20-1896,49-15 0,3-1 1896,-47 17-822,43-7 0,5 2 822,-32 10-646,9 20 0,3 3 646,4-12 0,-14 37 0,-4 1 0,-4-36 0,2 41 0,-8 0 0,-17-41 912,6 36 0,-3-1-912,-9-37 0,-21 42 0,4-29-432,-16-15 1,-1-1 431,13 13 0,-26-8 0,-3-4 0,15-4 629,-11-4 1,1-2-630,15-4 0,-8-17 0,1 1 0,15 15-968,-10-20 1,-3-2 967,-2 20 2347,-1-45-2347,14 47 0,13-37 0,11 38 0,32-49 0,-24 46 0,25-24-334,-12 32 1,-16 0 0,17 0 0</inkml:trace>
  <inkml:trace contextRef="#ctx0" brushRef="#br0" timeOffset="41775">20755 4617 24575,'38'41'0,"-3"-9"0,-3 0 0,-10-2 0,27 15 0,-1 1-7969,-35-11 7969,26-3 0,-3-10 1640,-30-22-1640,30 23 0,3 7 0,-26-16 0,28 32 0,4 5 0,-15-19 0,-1-2 0,1-1 0,-3-5 0,-6-24 0,-21-3 0,0-7 0,0 10 0</inkml:trace>
  <inkml:trace contextRef="#ctx0" brushRef="#br0" timeOffset="42024">21336 4690 24575,'-30'42'0,"1"-1"0,-1 2-9831,-2 0 8341,11-21 1490,15-17 2417,-15 16-2417,-1-10 0,-15 46 0,-15-33 0,23 12 0,-2 11 0,0-12 1774,-25-19-1774,18 14 0,-3 9 0,7-11 0,-1-20 0,-7 10 0,9-4 0,27-14 0,-15 0 0</inkml:trace>
  <inkml:trace contextRef="#ctx0" brushRef="#br0" timeOffset="43108">22110 4980 24575,'0'-27'0,"0"-5"0,0 8 0,22-14 0,-17 11 0,14 0 0,5 1 0,14-4 0,-9-8 0,16 14 0,-4 5 0,-27 14 0,35-10 0,-2 9 0,-36 27 0,22-8 0,-1 1 0,-27 13-6784,27 27 6784,-29-25-2269,3 5 1,-1 2 2268,-5 15-776,0-16 1,0 0 775,0 16-2520,-11 8 2520,8-32 1989,-50-6-1989,42-21 0,-27 0 0,1 0 0,28 0 0,-33-9 0,-2-3 0,31 6 1667,-26-15 1,3-1-1668,30 17 2122,-37-27-2122,38 8 0,-17 8 0,22-6 0</inkml:trace>
  <inkml:trace contextRef="#ctx0" brushRef="#br0" timeOffset="43555">22908 4617 24575,'0'35'0,"0"-19"0,0 6 0,0-1 0,0-4 0,0 28 0,0 14 0,0-26 0,-3 7 0,6-5 0,19-27 0,-17 56 0,17-34 0,-11 29 0,13-11-4916,4-17 1,3-3 3425,1 2 1490,11 2 1231,-11-10-1231,-2-6 0,0 7 0,-1-1 0,-2-5 0,-6 4 1921,-21-21-1921,0 0 0,-43 0 0,33 0 0,-26 0 0,-4 0 0,11 0 0,-15-9 0,-4-3 0,-8-5 0,-3-3 0,5-5 0,19-13 0,-16 19 0,5 1 0,36-7 0,-33 15 0</inkml:trace>
  <inkml:trace contextRef="#ctx0" brushRef="#br0" timeOffset="43774">22860 4690 24575,'65'7'0,"1"0"0,-1 0 0,-3-6 0,-8 4-3985,-13 12 0,-7-2 3985,-12-12 0,-6 7-1296,31-6 0,21-6 0,-9 0 1296,-23 2 0,-2 0 427,19 6 1,7 3-1,-17-2-427,-21-2 0,-22 17 0,-22-22-1429,-37-22 1429,3 17 0,-4-17 0,39 22 0</inkml:trace>
  <inkml:trace contextRef="#ctx0" brushRef="#br0" timeOffset="44491">24529 5149 24575,'0'-27'0,"0"-16"0,0 27 0,10-17 0,2-1 0,-7 13 0,19-4 0,6 7 0,-1 18-3392,17 0 0,0 0 3392,-11 0-2269,21 9 1,-5 3 2268,-37-6 0,39 15 0,-10 11-1517,-37 4 0,-1 1 1517,38 11 0,-55 15 0,-19-8 0,-1-41 1517,9 13 0,-2-1-1517,-15-17 0,4-7 0,23 1-1517,-49 3 0,-5-1 1517,37-5 0,-34-3 0,-3-5 0,21-16 0,-7 0 0,4-1 0,16-4-1015,9 2 1,5 0 1014,19 0 421,22 0 1,-17 6 0,17 21 0</inkml:trace>
  <inkml:trace contextRef="#ctx0" brushRef="#br0" timeOffset="44874">25279 5101 24575,'48'48'0,"-29"-21"0,20-13 0,3-6 0,-10-8 0,-8 32 0,14-24 0,-13 24 0,-2 0 0,4-24 0,-5 46 0,-22-6 0,-22-15 0,-5 10 0,0-43 0,-26 0 0,23 0 0,-7 0 0,-17-22 0,24 17 0,0-14 0,1-5 0,2-3 0,6-11 0,21 14-6784,21-30 6784,-15 44 0,12-15 0,7-4 0,3 4 0,3 4-1538,14 0 1538,-3-3 0,-6 5 0,-20 19 0,6 0 0</inkml:trace>
  <inkml:trace contextRef="#ctx0" brushRef="#br0" timeOffset="45458">27190 5270 24575,'0'-27'0,"0"6"0,11 10 0,13 8 0,14-29 0,10 27 0,11-17 0,-8 44 0,-13-17 0,-13 19 0,-7 6 0,-13-1-4252,7 6 1,-2 0 4251,-10-5 87,-8 10 1,-6-5-88,-13-24 0,-2 12 0,-1-3 0,1-20-2013,-9 0 0,0 0 2013,6 0 0,-16 0 0,-6-22 4026,46-5-4026,-24 4 0,-1-2 0,25-13 0,-24-7 0,32 29 0,32-38 0,-24 46-395,46-24 0,-48 32 0,15 0 1</inkml:trace>
  <inkml:trace contextRef="#ctx0" brushRef="#br0" timeOffset="45795">27843 5318 24575,'-40'0'0,"8"0"0,53 0 0,-15 0-4252,53-9 1,11-3 4251,-44 7-940,19-3 1,12-1 0,-19 4 939,-30 5-1741,46 32 1741,-49-24 0,17 46 0,-22-27 3674,0 21-3674,-22-10 0,6-14 0,-29 8 0,28-26 0,-26 15 0,17-42 0,-1 15 0,-6-15 2604,31 10-2604,2-35-4537,24 3 4537,-6 13 0,2 1 0,6 5 0,-4 13 0</inkml:trace>
  <inkml:trace contextRef="#ctx0" brushRef="#br0" timeOffset="46212">28883 5391 24575,'49'-27'0,"-22"-5"0,5 29 0,-29-8 0,29 11 0,27-21 0,-24 16-4252,29-7 1,1 2 4251,-25 10-1409,28 10 0,-1 2 1409,-32-7-1517,11 12 0,-6-2 1517,-32-12-387,23 22 0,-9 4 387,-38-19 0,20 28 0,-2 0 0,-26-30 0,-30 24 0,22-32 0,-28 21 0,15-15 0,7-6 0,0-6-628,14-20 1,3-1 627,5 19 831,-7-20 0,3 2-831,14 20 0,-15-47 0,21 45 0,0-25 0,0 33 0</inkml:trace>
  <inkml:trace contextRef="#ctx0" brushRef="#br0" timeOffset="46593">29875 5318 24575,'27'-26'0,"16"-17"-9831,-5 37 8341,13-15 412,-16 19 1,0 4 1077,16-2-440,-15 20 1,-2 3 439,-5-13-1015,-8 28 1,-10 0 1014,-11-30 1899,0 45-1899,0-47 0,-32 48 0,24-46 0,-24 10 0,0-4 0,24-14 0,-27 0 0,-6 0 0,9 0 0,-27-11 0,35 8 2970,-9-29-2970,28 5 0,-16 0 0,42-26 0,-16 45 194,17-25-194,-11 33 0,-9 0 0,9 0 0</inkml:trace>
  <inkml:trace contextRef="#ctx0" brushRef="#br0" timeOffset="106993">20634 6237 24575,'-26'0'0,"-28"0"0,46 0 0,-44 0 0,-4 0-7694,37 0 7694,-15-1 0,-7 2-1584,2 4 1,3 1 1583,-4-3-1062,-8 6 0,-11 4 0,10-3 1062,-2-5 0,12 4 0,0 4 0,-15 19 0,43-24 0,-22 29 0,2 1 0,25-27 0,23 37 0,9 1 0,-10-36-103,19 19 1,12 12-1,-10-13 103,-13-17 1517,2 11 0,4 4-1517,9-5 0,-2-5 4537,-11-9-4537,12 13 0,9 8 0,-11-9 0,-11-14 0,15 19 0,-5-1 0,-30-20 6784,38 15-6784,-37-21 0,15 11 0,-42 13 0,-17 14 0,8-11 0,-9-14 0,3-5 0,25-8 0,-42 0 0,50 0 0,-8 0 0</inkml:trace>
  <inkml:trace contextRef="#ctx0" brushRef="#br0" timeOffset="107343">20296 5923 24575,'0'43'0,"0"0"0,10-5 0,1-4-6774,-5 4 6774,15 5 0,-21-38-2272,0 41 1,0 5 2271,0-32 0,5 19 0,1 10-835,-7 14 0,5-3 835,28-8-621,-27 0 1,-6 17-1,-1 0 1,5-16 620,19-1-305,-18 11 0,-6 14 0,0-18 305,2-29 1014,0 19 1,0 1-1015,0-11 0,0 13 3034,0-14-3034,0-15 4537,0-1-4537,0-15 0,0 15 0</inkml:trace>
  <inkml:trace contextRef="#ctx0" brushRef="#br0" timeOffset="107694">21505 6310 24575,'0'37'0,"11"30"-9831,-8-45 8341,8 42 412,-11-28 1,0-2 1077,0 4-293,0 12 0,0 14 0,0-17 293,0-23-677,0 33 1,0 20 0,0-17 676,0-26 0,0 11 0,0 11 0,0-14 0,0-21 2029,0 33-2029,0-30 0,0-8 0,0 6 0</inkml:trace>
  <inkml:trace contextRef="#ctx0" brushRef="#br0" timeOffset="108211">21917 6382 24575,'52'16'0,"0"0"0,-1 1 0,13-4 0,-15 0 0,-27 9 0,-1 10 0,-15-2 0,-6 29 0,-27-22 0,-22-12-4252,19 3 1,1-3 4251,0-14-1409,-26 12 0,2-3 1409,34-20 0,-17-2 0,-3 4 0,7 19 0,2-15 0,-29 15 0,75-10 4537,-26-8-4537,60 26 0,18 6 6784,-49-21-6784,21 13 0,15 10 0,-11-5 0,-6 1 0,24-3 0,0-1 0,-27-5 0,3-6 0,-1-4 0,-10-9 0,0 17 0,-6-22 0,-21 0 0</inkml:trace>
  <inkml:trace contextRef="#ctx0" brushRef="#br0" timeOffset="108511">22981 6672 24575,'0'54'0,"0"0"0,0 2 0,0-2-9831,0-33 8397,-11-15-748,9 47 2182,-9-45 0,11 46-445,-20-23 1,-3-3 444,1 7-1018,-11 22 1,-1-6 1017,18-38 1008,-7 26 0,3-3-1008,15-30 3034,-17 15-3034,22-21 0,0 0 0,0 0 0</inkml:trace>
  <inkml:trace contextRef="#ctx0" brushRef="#br0" timeOffset="108797">23078 6527 24575,'55'28'0,"0"1"0,9-8-3840,-39 8 1,-7-4 3839,-7-22-2023,0 32 1,2 5 2022,25-24-758,-9 42 1,1 2 757,21-36-1199,-19 36 0,-5 1 1199,0-34 641,-10 5 0,-2 0-641,10 1 0,-9-4 3034,5 9-3034,1-6 0,-17-29 4537,17 29-4537,-22-27 1696,0 17 0,0-22 0,0 0 0</inkml:trace>
  <inkml:trace contextRef="#ctx0" brushRef="#br0" timeOffset="109061">23029 7107 24575,'66'0'0,"0"0"0,-29 0 0,-4 0-9731,31 0 9731,-64 0 0,11 0 39,35-21-39,-14 16-1160,24-7 1,-2 2 1159,-27 10-312,15-9 0,-9-3 312,-30 6 668,8-15 0,-11 21 0,0 0 0</inkml:trace>
  <inkml:trace contextRef="#ctx0" brushRef="#br0" timeOffset="111313">19764 8921 24575,'13'-27'0,"-2"-6"0,10 9 0,6-13 0,22 10 0,-23 5 0,-4 22 0,10 0-6784,-24 22 6784,46-17 0,-49 17 0,28-22 0,-31 0 0,31 21 0,-28-5 0,26 7 0,2 0 0,-22-7 0,18 17 0,-4-1 0,-22-22 0,7 44 0,-20-8 0,7-25 0,-23 6 0,-2 0 0,17-3 0,-27-16 0,1 0 0,29 14-1114,-29-19 1,-1-6 1113,27 3 0,-27-10 0,1-2 0,29 7-479,-20-21 1,2-2 478,21 20 0,-17-56 0,22 55-5,0-44 1,0 47 0,0-15 0</inkml:trace>
  <inkml:trace contextRef="#ctx0" brushRef="#br0" timeOffset="111592">20514 8679 24575,'45'36'0,"1"1"0,0-1 0,-1 1 0,1-1 0,2-2 0,-1-2 0,-3-2 0,-8 1-4916,-2 13 1,-9-8 3425,-4-14 1490,2 5 0,-3 0 2144,-9-14-2144,14 21 0,4 7 0,-5-10 0,-2-3 0,-1 7 0,5 5 0,2-5 0,-4-19 1811,-29-2-1811,21-28 0,-38-2 0,22-5 0,0 21 0</inkml:trace>
  <inkml:trace contextRef="#ctx0" brushRef="#br0" timeOffset="111832">21215 8872 24575,'-27'22'0,"6"-17"0,21 17 0,0-22 0,-22 0 0,17 21 0,-49 6-7848,46 0 7848,-24-6-1550,-5-5 0,-2 0 1550,-1 14 0,-10-7 0,-12 2 0,7-3-77,23-7 0,0-1 77,-21 4 0,-8 1 0,8-2 0,-8 10 0,2-14 0,5 1 0,24 7 0,30-42 0,8 16 0,24-17 0</inkml:trace>
  <inkml:trace contextRef="#ctx0" brushRef="#br0" timeOffset="112608">22376 9041 24575,'14'-13'0,"18"-19"0,-5 5 0,21 0 0,-10-16 0,7 38 0,-28-17 0,36 22 0,-45 0 0,30-3 0,0 6 0,-28 19-3392,22-9 0,1 1 3392,-17 12 0,8 17-705,9-5 705,-7 13 0,-12-16 0,-1 0 0,9 16 0,-22-13 0,0 5 0,0-27 0,0 8 6435,0 8-6435,-22-27 1054,17 17-1054,-38-22 0,38 0 0,-28 0 0,9 0 0,-14 0 0,-10 0 0,10-22-6784,-29 17 6784,46-16 0,-33 21 0,8 0 0,3-11 0,-16 8 0,35-8 0,13-10 0,11 16 0,0-38 0,0 16 0,0-11 0,0-8 0,11 9 0,-8-1 0,29-7 0,-27 28 0,17-4 0</inkml:trace>
  <inkml:trace contextRef="#ctx0" brushRef="#br0" timeOffset="112976">23247 8800 24575,'0'37'0,"0"30"0,0-45 0,-10 28 0,-1-3 0,5-34 0,4 31 0,4-2 0,4-34 0,11 18 0,9 2-6784,33-1 6784,-24 0-2269,18-13 1,1-7 2268,-19-7-1517,21-10 0,1-1 1517,-11 5-1015,15-2 1,-1-5 1014,-23-9 0,25 20 0,-3-1 0,-35-19 0,30 22 0</inkml:trace>
  <inkml:trace contextRef="#ctx0" brushRef="#br0" timeOffset="113274">23731 8921 24575,'27'53'0,"-4"-14"0,-3-3-9831,-15-6 8341,17 8 1490,-22-17 2818,21 11-2818,-16-2 0,12 3 0,-1 4 0,-14-1 0,-2 0 1719,11 18-1719,-10-9 0,-2-1 0,1-1-1834,0-2 0,0-2 1834,0-9 0,-11 23 4968,9-36-4968,-9 28 0,11-29 0,0 6 0,0-22 0,11 21 0,-9-15 0,9 15 0,-11-21 0</inkml:trace>
  <inkml:trace contextRef="#ctx0" brushRef="#br0" timeOffset="113758">24698 9332 24575,'21'-34'0,"-1"0"0,6 3 0,2 9 0,-2 22-3461,1 0 3461,6 0 0,-31-22 0,34 19 0,4 1 0,-24-20 542,19 20 0,5 4-542,6-2 567,-14 0-567,14-3 0,-3 6 0,-22 19 0,18-11 0,-3 5 0,-30 23 0,-4 2 1810,31-6-1810,-30 21 0,-6-4 0,3-39 0,-2 26 0,-7-3 0,-15-30-6784,-14 15 6784,-10-21-4537,-11-21 4537,29 15 0,-2-15 0,-1-11 0,25 23 0,-19-27 0,1-3 0,20 29-269,-15-33 0,21 43 0,0 0 0</inkml:trace>
  <inkml:trace contextRef="#ctx0" brushRef="#br0" timeOffset="114099">25932 9259 24575,'22'27'0,"5"-6"0,-1-10 0,7 13 0,12-8 0,-23 27 0,42-27 0,-47 30 0,7-8 0,-14-11 0,-10-6 0,-10-21 0,-14 0 0,-14 0 0,-21-21 0,8 15 0,20-15 0,3-1 0,1 17 0,5-17 0,22 12 0,22-15-1696,5-12 0,-1 10 0,-4 6 0</inkml:trace>
  <inkml:trace contextRef="#ctx0" brushRef="#br0" timeOffset="114558">27069 9501 24575,'14'0'0,"-4"0"0,12-22 0,-17 17 0,49-17 0,-18 31 0,1 4 0,11-8 0,15 7 0,-8-2 0,-41-10 0,30 9 0,-2 3 0,-34-6 0,19 15 0,-1 1 0,-20-17-6784,-6 49 6784,-6-46-1111,-20 19 1,-1-1 1110,19-20-1901,-32 6 1,-6-3 1900,11-9-1271,-22 0 0,1 0 1271,21 0 1271,-6-7 0,7-7-1271,28-13 0,-15 0 0,42-5 0,-5 29 0,16-22 0,4-4 0,7 19-181,-13-13 1,-1 3 0,-5 20 0,-13 0 0</inkml:trace>
  <inkml:trace contextRef="#ctx0" brushRef="#br0" timeOffset="114909">28182 9597 24575,'-27'3'0,"49"5"0,-1-19 0,46 11 0,-8 11 0,-16-8 0,-7 10 0,-4 6 0,-16 8 0,5 0 0,-21 5 0,0-29 0,0 8 0,-21 10 0,15-16 0,-47-5 0,23-5 0,-29-16 0,32 10 0,-5 8 0,29-29 0,-8 26 0,22-36 0,-8 36 0,7-15 0</inkml:trace>
  <inkml:trace contextRef="#ctx0" brushRef="#br0" timeOffset="115358">29416 9670 24575,'26'-21'0,"18"15"0,-39-15 0,16 21 0,-21 0 0,22-11 0,-17 8 0,28-8 0,-31 11 0,30 0 0,-26 11 0,37-8 0,-38 8 0,17 10 0,-22-15 0,0 36 0,0-36 0,0 26 0,-22-29 0,-5 29 0,-10-27 0,3 7 0,1-2 0,-10-10 0,-17 0 0,15 0 0,7 0 0,11 0 0,6-22 0,21 17 0,0-27 0,0 29 0,0-29 0,21 5 0,6-11 0,11-7 0,7 29 0,-29-6 0,6 22 0</inkml:trace>
  <inkml:trace contextRef="#ctx0" brushRef="#br0" timeOffset="115651">29972 9622 24575,'44'13'0,"1"1"0,14 7 0,-38-21 0,-10 0 0,13 0 0,-8 0 0,6 0 0,-1 0 0,-4 0 0,28 0 0,-29 0 0,27 0 0,-37 0 0,37 21 0,-38-15 0,17 15 0,-22-21 0,0 0 0,0 0 0</inkml:trace>
  <inkml:trace contextRef="#ctx0" brushRef="#br0" timeOffset="116120">30674 9670 24575,'37'-27'0,"-13"6"0,9 42 0,-28 6 0,16 0 0,-21 5 0,-32 14 0,3-25-3392,-10 19 0,-3-5 3392,-1-26-2269,-8 8 1,3-2 2268,23-15-1517,-22 0 0,-2 0 1517,16 0-409,-26 0 409,35-11 2441,-8-13-2441,5 8 0,0-27 0,6 37 0,42-47 0,-16 45 0,22-17 0,0-4 0,-19 2 0,27 12 0,5 3 0,-7-9 0,26 21 0,-35 0 0,-13 0 0</inkml:trace>
  <inkml:trace contextRef="#ctx0" brushRef="#br0" timeOffset="118853">19715 9888 24575,'27'0'0,"27"0"0,-25 0 0,31 0 0,-34 0 0,-4 0 0,-22 0 0</inkml:trace>
  <inkml:trace contextRef="#ctx0" brushRef="#br0" timeOffset="120007">18893 5923 24575,'40'0'0,"6"0"0,-6 0 0,-26 0 0,49 0 0,3 0-8503,-48 0 8503,16 0 0,8 0-1409,13 0 0,-3 0 1409,-3 0-759,1 0 1,18 0-1,0 0 1,-13 0 758,-17-1 0,0 2-406,10 4 0,12 4 1,5 2-1,-3-1 0,-12-2 406,-6-3 0,3 1 0,-3-1 0,13 3 0,9 2 0,4 0 0,2 0 0,-3-1 0,-7-2 0,-10-2 0,6-2 0,-9-2 0,13 0 0,-16 1 0,8 0 0,8 0 0,4 1 0,5-1 0,2 1 0,0 0 0,0 0 0,-3 0 0,-5 0 0,-4 1 0,-9-1 0,12 1 0,-10 1 0,-3 0 0,3 0 0,11 0 0,-14-2 0,6 0 0,6 0 0,4-1 0,4 1 0,0 0 0,2-1 0,-2 1 0,-1 0 0,-4 0 0,-4 0 0,-6 0 0,-6 0 0,22 4 0,-12 0 0,-3 0 0,9-1 21,-7-2 1,4 0 0,4 0-1,2-1 1,-1 0 0,0-1 0,-2 0-22,4-1 0,0-2 0,-1 0 0,-1 0 0,-2 1 0,-4 2 0,7 2 0,-6 2 0,1 0 0,12-1 0,-23-3 0,7-1 0,5-1 0,4 0 0,2-1 0,1 1 0,0-1 0,-3 1 0,-2 1 0,-6 0 0,-5 2 0,16 2 0,-8 2 0,-4 1 0,0-1 0,4-2 0,-2-3 0,1-1 0,2-1 0,0-1 0,1 1 0,0 1 0,-5 0 0,3 0 0,0 1 0,0 0 0,-2 0 0,-5-1 0,-5 0 0,14-1 0,-10 0 0,13 0-16,-19 1 1,9 1 0,6 0 0,4 1 0,2-1 0,1 1 0,-1 0 0,-5-1-1,-5 0 1,-8 0 15,13-1 0,-12 0 0,1 0 0,12 1 0,-14 1 0,9 0 0,6 1 0,4 0 0,3 1 0,0 0 0,0 0 0,-4-1 0,-5 0 0,-7 0 0,-9-2 0,20 1 0,-13-2 0,9 1 39,-9 0 1,6 1-1,6 1 1,2-1-1,1 1 1,-1-1-1,-3-1-39,-4-1 0,1-1 0,-1 0 0,0 0 0,-2 0 0,-1-1 0,-3 1 0,3 0 0,-6 1 0,0-1 0,5 0 0,10-1 0,-18 0 0,7-2 0,5 1 0,4-1 0,4-1 0,3 1 0,0-1 0,0 0 0,0 0 0,-3 1 0,-2-1 0,-5 1 0,-5 0 0,-7 1 0,22 0 0,-13 0 0,-4 1 0,5-1 0,13-2 0,-25 1 0,8-2 0,4 0 0,6-1 0,3-1 0,3 0 0,2 0 0,0-1 0,0 1 0,-1-1 0,-2 1 0,-3 1 0,-5-1 0,-5 2 0,-5 0 0,-8 2 0,27-2 0,-17 3 0,-1 0 0,17-3 0,-26 1 0,8-1 0,6-1 0,5-1 0,5 0 0,2-1 0,1 0 0,1-1 0,-1 1 0,-2-1 0,-4 1 0,-3 0 0,-7 1 0,-6 0 0,-8 1 53,27-6 0,-16 1 0,17-1 0,-29 6 0,5 0 0,7-1 0,4 1 1,4-1-1,4-1 0,2 1 0,3-1 0,1 1 0,0-1 0,1 1 1,-2-1-1,0 1 0,-3 0 0,-3 0 0,-52 5-41</inkml:trace>
  <inkml:trace contextRef="#ctx0" brushRef="#br0" timeOffset="121422">17732 4811 24575,'0'54'0,"0"-2"0,0-8 0,0-30 0,-10 48 0,-2 5 0,7-38 0,-3 22 0,0 16 0,2-10-8503,6-1 8503,0-3 0,0-4 1183,0-17-1183,-5 19 0,-4 16 0,2-10-1970,1 8 1970,2-20 0,-2 16 0,-1 10 0,-1 5 0,1-3 0,1-8 0,1-13-1119,2 2 0,1 2 1119,0-11 0,-1 13 0,0 8 0,-1 5 0,1 2 0,-1 0 0,-1-4 0,1-8 0,0-10 0,-4 9 0,0-11 0,0 11 0,3-8 0,0 10 0,1 6 0,0 3 0,-1 0 0,0-4 0,0-8 0,0-10 0,-9 22 0,1-7 0,6-12 0,2 6 0,0-1 0,1-4 0,-3 19 0,3-10-63,2-28 1,1 2 62,-1 13 0,-2 12 0,1 0 0,1-12 0,2-14 0,0 0 0,0 13 0,-1 10 0,0 0 0,3-12 0,9 10 0,-4 5 0,1 13 0,1-13 0,7-4 0,2-5 0,3 10 0,-6-10-1586,-7 7 1586,9-24 0,-2 0 904,-13 6 1,-4-7-905,2-20 4483,-10 40-4483,7-54 750,-8 0-750,-10-11 0,15 8 0,-15-8 0</inkml:trace>
  <inkml:trace contextRef="#ctx0" brushRef="#br0" timeOffset="121757">17054 8727 24575,'12'51'0,"0"0"0,1 0 0,-1 0 0,7 7 0,-1-6-4916,-6 12 1,0-20 3425,-1-41 1490,-11 29-1078,25 8 1,4 0 1077,-16 1 1077,11-2 1,6-3-1078,3-19 0,-1-2 0,-5 15-1517,28-1 0,0 1 1517,-34-3 239,16-14 1,2-5-240,-10-8 0,16-10 0,1-1 0,-11 5-1094,29-15 0,1-1 1094,-24 17 0,3-9 0,15-8 0,1-1 0,-14 7 0,8 2-64,-10-1 0,15-7 0,4-3 0,-4 0 0,-15 5 64,12-15 0,-1 12 0,9-2 0,-16 3 0,-21-2 0,-6 13 0</inkml:trace>
  <inkml:trace contextRef="#ctx0" brushRef="#br0" timeOffset="123294">15821 3578 24575,'-27'35'0,"5"-19"0,22 5-4916,-24 31 1,-6 4 3425,17-8 1490,-10-5 0,-8 6 0,10-7 2818,15 7-2818,-15-20 0,-1 1-2818,17 21 2818,-17-13 0,22-6 0,0-40 0,0-6 0,0-23 0,43-1 0,-32-8-1517,25 16 0,3 1 1517,-9-3 0,3 2 0,4 6 0,14 22 0,-13-9 0,26 11 0,-53 0 3034,43 0-3034,-30 54 0,-16-21 0,0 1 0,4-1 0,-3 1 225,-7 11 1,-4-4-226,2-12-1190,0 9 1190,0 5 0,0-38 0,0 17 0,0-22 0</inkml:trace>
  <inkml:trace contextRef="#ctx0" brushRef="#br0" timeOffset="123526">16232 3989 24575,'13'41'0,"1"1"0,18 12 0,-29-9 0,7-45 0,-10-2 0,0-30 0,0 26 0,0-15 0</inkml:trace>
  <inkml:trace contextRef="#ctx0" brushRef="#br0" timeOffset="123893">16885 4037 24575,'-40'14'0,"7"18"0,33-5 0,0 0 0,22-27 0,-17-6 0,17-15 0,-22 21 0</inkml:trace>
  <inkml:trace contextRef="#ctx0" brushRef="#br0" timeOffset="124208">16861 4037 24575,'0'14'0,"0"39"-9831,0-42 9678,0 32 2773,0 11-2620,11 13 1546,-9 0-1546,14-19 0,0-10 0,-10-30 0,15 46 0,-21-49 0,22 38 0,-6-37 5818,8 15-5818,-13-21 0,-22 0 0,8 0 0,-7 22 0,-12-6 0,17 8 0,-49 8 0,46-27 0,-24-5 0,32-5 0,0-16 0,0 21 0</inkml:trace>
  <inkml:trace contextRef="#ctx0" brushRef="#br0" timeOffset="124675">17272 3868 24575,'0'13'0,"0"41"0,0-22-9831,0 17 9202,11-28 629,-9-10-1592,9 35 1592,-11-14 2094,0 13-2094,0-7 0,0 0 0,0 10 0,0-12 0,0 1 0,0 16 4521,0-47-4521,0 15 5437,0-42-5437,22-17 0,-17 9 0,26-22 0,3 5 0,-24 30 0,38-21 0,1-2 0,-35 15-3392,29 27 0,0 0 3392,-35-19-2971,24 48 2971,-32-30 0,9 33 0,3 6 0,-6-25 0,6 34 0,-3-3 0,-9-39 0,0 45 0,0-47 0,0 15 0,0-21 0,0 0 0,0 0 0</inkml:trace>
  <inkml:trace contextRef="#ctx0" brushRef="#br0" timeOffset="139138">19715 10879 24022,'0'-27'0,"0"5"275,0 1-275,0 5 0,0-8 92,22-9-92,-6-15 0,8 16-6692,8-22 6692,-26 51-1300,25-12 1,2-2 1299,-22 12-867,27 2 1,-1 6 866,-29 2 0,22 10 0,5 2 0,-6 8-1536,12 3 1,-1 3 1535,-8 12 0,-2 1 0,-6 0 0,-21-1 821,7 16-821,-10-34 0,0-15 0,-32 12 0,24-17-724,-34 17 1,-2-1 723,31-16 0,-38 7 0,-6-2 0,22-10 703,-15-10 0,-2-2-703,9 7 0,-3-16 0,3-1 0,22 17 544,-22-27-544,43 29 0,0-51 0,0 43 0,21-53 0,-15 59 0,15-17 0</inkml:trace>
  <inkml:trace contextRef="#ctx0" brushRef="#br0" timeOffset="139421">20465 10613 24575,'42'43'0,"-1"0"0,-13-5 0,-2-4 0,20 4-9831,-35 5 9032,-11-38 799,21 17-2498,6 31 2498,21-39 0,-21 40 142,2-27 1,-4-1-143,-17 9-617,24 11 1,1 0 616,-25-17 2830,24 25-2830,-32-49 1143,0 17 1,0-22-1,0 0 1</inkml:trace>
  <inkml:trace contextRef="#ctx0" brushRef="#br0" timeOffset="139655">21094 10879 24575,'-38'29'0,"1"1"0,-22-1 0,35 4-3492,13-33 3492,11 0 0,-54 32 0,19-24 0,-5 12 0,-9 10 0,4-5 0,9-8 0,-1-2 0,-13 5 0,-8 1 0,8-3-3208,12-4 1,3-3 3207,-5-6 0,-1 0 156,2 6 1,3 0-157,1-6 0,-6 7 0,1-2 0,14-10 0,4 0 0</inkml:trace>
  <inkml:trace contextRef="#ctx0" brushRef="#br0" timeOffset="140424">21796 10951 24575,'35'0'0,"-19"0"0,27 0 0,-16 0 0,10 0 0,-13 0 0,9 0 0,-28 0 0,38 0 0,-38 0 0,28 0 0,-9 0 0,35 0 0,-27 22-3392,6-20 0,-1 1 3392,-7 19-4537,18-1 4537,-23-16 0,-15 49 0,-20 8 0,7-16 0,-27 11 0,-5-7 0,22-36 0,-11 11 0,-6 3 0,-9-4 0,3-5 0,17-8-1012,-26 9 1,-15 6 0,15-8 1011,26-12 0,-49 6 0,18-3 0,60-9 3034,-26 0-3034,49 0 0,15 0 4537,-13 0-4537,31 0 0,-3 0 6784,-44 0-6784,24 0 0,17 0 0,-13 0 0,-17 0 0,13 0 0,11 0 0,-9 0-1446,-7 0 1446,8 0 0,-4 0 0,-25 0 0,4 0 0</inkml:trace>
  <inkml:trace contextRef="#ctx0" brushRef="#br0" timeOffset="140774">23320 11121 24575,'-62'0'0,"24"0"0,17 21 0,-12 6 0,25 0-4916,-29 2 1,-1-5 3425,27-16 1082,-22 25 1,2-1 407,25-24-680,-6 29 1,3 1 679,9-27-1157,19 24 0,5 5 1157,-13-10 2314,32 7-2314,-16-13 0,-1-5 2174,9-13-2174,6 4 0,9 3 0,-6-4 4537,7-6-4537,-2 0 0,10 2 0,-14-3 6784,-15-2-6784,34-5 0,1 0 0,-30 2 0,6-13 0,-2 0 0,-12 10 0,-5-15 0</inkml:trace>
  <inkml:trace contextRef="#ctx0" brushRef="#br0" timeOffset="141324">24771 11411 24575,'0'-27'0,"22"-5"0,-17 29-9831,49-29 8341,-46 26 606,29-6 1,1 3 883,-27 9 121,27 0 1,-1 0-122,-29 0-500,28 9 0,3 3 500,-17-6 0,12 20 0,-1 1 0,-17-19 0,8 29 0,-5 2 0,-13-29-132,6 28 1,-3 0 131,-9-30 1588,0 45-1588,-21-47 0,-6 15 0,-11-21 0,-8 0 0,-2-21 0,18 15 0,-9-15 0,3-1 0,25 17 0,-22-9 0,2-4 0,26-6 216,-17 7 0,22-4 0,0 21 1</inkml:trace>
  <inkml:trace contextRef="#ctx0" brushRef="#br0" timeOffset="141710">25763 11459 24575,'-14'-22'0,"4"17"0,10-38 0,0 38 0,10-27 0,15 29 0,-9-8 0,27 11 0,-38 0 0,38 11 0,-38-8 0,17 29 0,-22-5 0,0 21 0,0-21 0,0 5 0,0-29 0,-43 29 0,32-27 0,-53 17 0,58-22 0,-26 0 0,29-22 0,-7-15 0,10 7 0,0-2 0</inkml:trace>
  <inkml:trace contextRef="#ctx0" brushRef="#br0" timeOffset="142341">26851 11531 24575,'0'-34'0,"0"17"0,22-26 0,-17 38 0,28-38 0,-9 38-9831,13-17 8341,12 22 319,10 0 1171,-30 0 0,25 22 0,-48-17 0,11 26 0,-2 3 0,-12-24-614,2 26 0,0 4 614,-5-11-1722,0 19 1722,0-2 0,-10-8 0,-15-11 732,-12-6-732,-1-21 0,-8-21 0,30 15 0,-5-15-592,-1-1 592,17 6 773,-38-30-773,38 30 272,-17-5 0,22 21 0,0 0 0</inkml:trace>
  <inkml:trace contextRef="#ctx0" brushRef="#br0" timeOffset="142741">27553 11628 24575,'27'-27'0,"16"6"0,-38 21-9831,49 0 8341,-46 0 339,46 21 1151,-27-15-1235,10 47 1235,-13-45 0,-13 28 0,-11 4 0,-11-19 0,0 13 0,-2-1 0,-3-17 3354,-27 6-3354,16-44 0,-10 17 3569,12-27-3569,15-14 0,20 3 0,-7-5 0,8 26 0,-11 22 0,0 0 0</inkml:trace>
  <inkml:trace contextRef="#ctx0" brushRef="#br0" timeOffset="143243">28932 11701 24575,'21'-38'0,"-15"14"0,15 13 0,11-10 0,-23 15 0,44-15 0,-37-1-9831,52 17 8341,-47-17 1040,18 17 0,-3 10 450,-28 17-664,30-9 0,0 1 664,-28 13-899,19 2 1,-4-5 898,-22-16 0,3 34 0,-1 2 0,-5-30-299,-5 35 1,-1-1 298,3-38 476,-22 14 0,-4-5-476,19-19 601,-28 0 1,0 0-602,30 0 0,-45-21 0,47 15 1657,-16-27 1,1-9-1658,16 7 0,-17-24 0,22 38 0</inkml:trace>
  <inkml:trace contextRef="#ctx0" brushRef="#br0" timeOffset="143610">29924 11701 24575,'37'0'0,"-13"0"0,-13 0 0,-11 0 0,43-22-5254,-32 17 5254,53-17-4261,-4 22 4261,-15 0-1816,7 10 0,-4 2 1816,-27-7 0,44 17 0,-49 21 651,8-33-651,-13 33 0,-11 11 0,0-40 0,-5 30 0,-1-2 0,3-34 0,-22 19 0,-3-1 0,17-20 0,-25 5 0,-3-1 0,9-10 0,-29-21 0,32 15 0,6-15 0,10-11 1175,-13 2-1175,15-5 0,1 0 0,-13 6 0,21-4 0</inkml:trace>
  <inkml:trace contextRef="#ctx0" brushRef="#br0" timeOffset="145676">20949 12402 24575,'0'27'0,"0"26"0,0-45 0,9 30 0,3 0 0,-6-28 0,15 33 0,-21-43 0</inkml:trace>
  <inkml:trace contextRef="#ctx0" brushRef="#br0" timeOffset="145842">20876 13127 24575,'-20'65'0,"0"-1"0,-9-2 0,4-11 0,20-24-2176,-17 5 2176,22-29 0,0 7 0,0-10 0,0 0 0</inkml:trace>
  <inkml:trace contextRef="#ctx0" brushRef="#br0" timeOffset="146110">20804 13901 24575,'13'27'0,"-2"-6"0,-11 0 0,0-15 0,22 15 0,-17-21 0,16 0 0,-21 0 0</inkml:trace>
  <inkml:trace contextRef="#ctx0" brushRef="#br0" timeOffset="146260">20925 14118 24575,'13'62'0,"19"-24"0,-26-17 0,15-21 0,-21 0 0,0 0 0</inkml:trace>
  <inkml:trace contextRef="#ctx0" brushRef="#br0" timeOffset="149549">19425 17358 24575,'21'-27'0,"-4"5"0,7 22 0,8 0 0,-5 0 0,32 0 0,-8-21-4916,-4 19 1,-3-2 3425,-9-17 412,22 18 1,-6 6 1077,-38-3 1077,23 10 1,4 1-1078,-3-5 0,-7 37 0,24-27 0,-49 8 0,16 41 0,-21-52-1517,-14 23 0,-4 3 1517,10-12 374,-34-13 0,-2-1-374,31 8 0,-33-17 0,-5-8 0,19 4-588,-9 0 1,1 0 587,10 0 0,-4-19 0,4-5 0,22 14 1132,-19-19 1,0 4-1133,22 22 0,5-50 0,5 42 0,17-32 0</inkml:trace>
  <inkml:trace contextRef="#ctx0" brushRef="#br0" timeOffset="149807">20514 17309 24575,'24'41'0,"0"-1"0,0 0 0,8 7 0,-2-5 0,-11-12 0,0-1 0,2-1 0,1-2 0,4 3 0,-6 5 0,-2 2 0,6 15 0,9-13 0,-28 5 0,16-38 0,-21 17 0,0-22 0</inkml:trace>
  <inkml:trace contextRef="#ctx0" brushRef="#br0" timeOffset="150030">20949 17503 24575,'-31'35'0,"0"0"0,-6-3 0,4 22 0,31-52 0,-9 9-9831,-11 10 8341,17-15 3498,-38 37-2008,16-38 1828,0 27-1828,-5-29 0,29 8 0,-8-11 0,11 0 0</inkml:trace>
  <inkml:trace contextRef="#ctx0" brushRef="#br0" timeOffset="150831">21868 17769 24575,'22'-49'0,"-17"22"0,17 6 0,-22 21 0,21-32 0,-16 24 0,22-17 0,0-4 0,-19 2-4252,34 14 1,2-1 4251,-30-18-1409,39 29 0,1 3 1409,-40-10-1517,35 9 0,-2 12 1517,-36 13 0,11 3 0,-1 6 0,-18 9 0,-6 2 3034,3 12-3034,-20-8 0,-3-10 4537,12-30-4537,-27 19 0,1 0 0,29-22 0,-34 7 0,-2-2 0,31-10-2269,-36-10 1,1-2 2268,37 7-133,-18-21 0,4-2 133,23 20 0,-9-46 0,11 49 0,0-17 0</inkml:trace>
  <inkml:trace contextRef="#ctx0" brushRef="#br0" timeOffset="151115">22787 17382 24575,'27'48'0,"-5"11"0,-22-8-9831,0-13 8341,0 5-665,11-27 2155,-9 30 2094,9-9-2094,0 2 0,0 3 0,-6 25 0,6-14 0,-1-1 0,-10 12 0,-21-15 0,16-17 1126,-17-29 1,22 7-1,0-10 1</inkml:trace>
  <inkml:trace contextRef="#ctx0" brushRef="#br0" timeOffset="151559">23997 17720 24575,'56'-27'0,"-34"6"0,21 21-9831,-22-11 8341,-15 9 1490,15-9-2155,12 11 2155,-25 0 2155,45 0-2155,-37 11 0,9-9 0,-15 30 0,-10-26 0,0 48 0,0-46 0,0 45 0,0-26 0,0 0 0,-10-5 0,-15-22 4537,-12 0-4537,10 0 0,-5-22 0,29 17 0,-8-38 0,11 27 0,11-9 0,-8 15 0,7 10 0</inkml:trace>
  <inkml:trace contextRef="#ctx0" brushRef="#br0" timeOffset="151965">24892 17672 24575,'27'0'0,"37"0"0,-42 0-4916,21 0 1,3 0 3425,-14 0 412,13 10 1,-1 1 1077,-23-5-440,14 13 1,-5 5 439,-25-8-260,16 30 260,-21-30 2906,0 27-2906,-21-16 4344,-38-22-4344,2 11 0,15-23 0,4-7 0,11-8 0,5 17 0,22-38 0,0 37 0,19-20 0,5-1 0,-13 19 1061,18-20 1,-4 2 0,-22 20 0,7-15-1</inkml:trace>
  <inkml:trace contextRef="#ctx0" brushRef="#br0" timeOffset="152499">26343 17769 24575,'38'-11'0,"0"0"0,10 6 0,-26-17 0,10 22 0,-3 0 0,9 0 0,-6-21 0,-29 15 0,8-15 0,10 42 0,-15-15 0,15 48 0,-21-25 0,-10 11 0,-1 1 0,5-9 0,-18-8 0,-6-5 0,1-8 0,-9-19 0,17 16 0,10-19 0,-13-11 0,8-4 0,-6-1 0,22-16 0,-21 37 0,15-26 0,6 8 0,27 8 0,11-27 0,8 37 0,2-26 0,3 30-1388,-13-9 1,-17 11-1,-21 0 1</inkml:trace>
  <inkml:trace contextRef="#ctx0" brushRef="#br0" timeOffset="152900">27311 17793 24575,'-27'0'0,"6"-11"0,64 8 0,-33-29 0,26 28 0,4 3 0,-11-21 0,6 30 0,0 6 0,-5-9 0,23 27 0,-47-29 0,15 51 0,-21-43 0,-21 53 0,-17-48 0,9 8 0,-11-16 0,4-5 0,26-3 0,-29 0 0,2 0 0,29 0 0,-45 0 0,47-11 0,-15 9 0,21-31 0,21 7 0,-15-1 0,15 5 0,-21 22 0</inkml:trace>
  <inkml:trace contextRef="#ctx0" brushRef="#br0" timeOffset="153342">28351 17841 24575,'53'-13'0,"-1"-1"0,-10 2 0,-6 3 0,-4 9-1815,-26 0 1815,37 0 582,-38 0-582,17 0 0,-22 21 0,0-15-6174,0 58 6174,0-42-700,-10 12 0,-2-1 700,7-17 153,-49 5-153,46-21 0,-24 0 0,10 0 0,-5 0 0,-10-21 0,12 16 2,-7-49-2,27 24 0,-17-7 0,44-6 0,-17 37-743,49-26 1,-46 29-1,24-7 1</inkml:trace>
  <inkml:trace contextRef="#ctx0" brushRef="#br0" timeOffset="153767">29053 17720 24575,'37'0'0,"-12"0"0,-15 0-9831,12 0 8341,5 0-665,21 0 2155,-21 0 734,27 22-734,-46-17-247,46 17 247,-38-12 3689,8-7-3689,8 8 5537,-27 32-5537,17-11 3069,-22 16-3069,-21-15 0,15-31 0,-26 31 0,29-28 0,-21 17 0,-6-1 0,9-16-3058,-23 7 0,-1-2 3058,24-10-2256,-19-10 1,4-2 2255,28 7 0,-24-17 0,11 1 0,15 16 0,-15-28 0,21 9 0,0-13 0,0 10 0,0 5 0,0 22 0</inkml:trace>
  <inkml:trace contextRef="#ctx0" brushRef="#br0" timeOffset="155491">19667 18639 24575,'27'-27'0,"16"-16"0,-38 38 0,27-17 0,-7 22 0,12 0 0,12 0-8503,-12 22 8503,9-17-1435,-8 38 1435,-12-38-3492,7 49 3492,-31-46-73,9 46 73,-11-27 3457,0 0-3457,-11-6-1369,9-21 1369,-31 0 3807,7 0-3807,-1 0 134,-27-21-134,24-6 0,-7 0 0,15-5 0,22 29 0,0-8 0,0 11 0</inkml:trace>
  <inkml:trace contextRef="#ctx0" brushRef="#br0" timeOffset="155719">20755 18542 24575,'19'57'0,"0"-1"0,-8-16 0,2-7-9831,20-1 8341,-28-11 1490,16-15-2155,12 47 2155,-25-45 2155,24 46-2155,-11-27 0,-15 0 0,37-6 0,-38-21 0,17 0 0,-22 0 0</inkml:trace>
  <inkml:trace contextRef="#ctx0" brushRef="#br0" timeOffset="155952">21046 18687 24575,'-44'26'0,"0"0"0,0 0 0,-24 6 0,15-7-9831,37-15 8341,-6 12 4308,22-17-2818,-21 17 0,16-22 0,-38 0 1719,37 21-1719,-15-15 0,21 15 0,0-21 0</inkml:trace>
  <inkml:trace contextRef="#ctx0" brushRef="#br0" timeOffset="156619">22086 18591 24575,'13'21'0,"41"-16"0,-43 38 0,53-26 0,-58 7 0,15 29 0,-21-42 0,0 43 0,0-51 0,-43 7 0,32-10-3392,-27 0 0,1 0 3392,29 0 0,-46 0 0,49 0 0,-16 0 0,42 0 0,-5 0 0,8 0-2269,14 0 1,0 0 2268,-12 0 0,29 0 0,1 0 0,-24 0-278,14 0 1,-36 0-1,-10 0 1</inkml:trace>
  <inkml:trace contextRef="#ctx0" brushRef="#br0" timeOffset="156975">22957 18591 24575,'-49'21'0,"23"-16"0,-7 38 0,31-37 0,-31 26 0,28-8 0,-17-8 0,22 27 0,0-37 0,22 15 0,-17-10 0,49-8 0,-24 7-3392,15-8 0,1-4 3392,-11 2-2269,32-4 1,-5-2 2268,-43 3-1517,33-3 0,3 1 1517,-25 5-113,7 0 1,-15 0-1,-22 0 1</inkml:trace>
  <inkml:trace contextRef="#ctx0" brushRef="#br0" timeOffset="157531">23949 18639 24575,'26'-27'0,"28"6"0,-46 21 0,29-10 0,2-2 0,-29 7 0,37-7 0,3 2 0,-26 10 0,16-4 0,-2 8 0,-22 39-6784,-16-11 6784,-5 17 0,-27-17 0,7-29 0,-12 7 0,10-10 0,-5-10 0,29 7 0,-29-29 0,26 26 0,-15-15 0,21 21 0</inkml:trace>
  <inkml:trace contextRef="#ctx0" brushRef="#br0" timeOffset="157920">24698 18518 24575,'22'14'0,"-17"-4"0,28-10 0,-9 22 0,13-17 0,1 38 0,8-38 0,-30 38 0,5-37 0,-21 15 0,0-10 0,0-8 0,0 7 0,0-10 0,0 0 0,-21 0 0,16 0 0,-28 0 0,9 0 0,8 0 0,-27 0 0,38-10 0,-17-14 0,22 7 0,0-4 0,0 21 0</inkml:trace>
  <inkml:trace contextRef="#ctx0" brushRef="#br0" timeOffset="158457">26198 18639 24575,'14'-27'0,"18"-16"0,-27 38-9831,49-17 8341,-24 22 1004,10 0 0,0 0 486,-7 0 2109,20 0-2109,-28 22 0,-9 5 0,27 21 0,-38-10 0,17 7 0,-44-29 0,17 6 3400,-38-22-3400,37 0 0,-26-22 0,29 17 0,-29-27 0,48 8 6784,-32 7-6784,48-26 0,-29 38-261,8-38 1,-11 38-1,0-17 1</inkml:trace>
  <inkml:trace contextRef="#ctx0" brushRef="#br0" timeOffset="158807">27214 18639 24575,'54'-27'0,"11"6"0,-49 21 0,29 21 0,-29-16 0,28 38 0,-39-26 0,-5 50 0,-27-46 0,-11 22 0,-7-43 0,29-21 0,-27-6 0,59-11 0,-32 14 0,37 13 0,-21 11 0,0 0 0</inkml:trace>
  <inkml:trace contextRef="#ctx0" brushRef="#br0" timeOffset="159226">28303 18687 24575,'48'0'0,"-21"0"0,-5 0-9831,10-21 8341,-24 15 1490,24-15-2155,22 21 2155,-41 0-148,36 0 1,-1 0 147,-37 0 0,43 0 0,-52 21 0,9-15 0,-22 48 0,9-46 0,-11 24 0,-7 0 0,-6-24 1121,1 19 0,1 0-1121,-3-22 0,-5 17 0,29-44 0,-29 17 0,27-17 2845,-17-10-2845,22 24-3908,0-46 3908,0 49 0,32-27 0,-23 29-14,44-29 0,-47 26 1,15-15-1</inkml:trace>
  <inkml:trace contextRef="#ctx0" brushRef="#br0" timeOffset="159657">29053 18687 24575,'27'0'0,"-6"0"0,-10 0 0,-8 0 0,29 0 0,-27 0-4252,29 0 1,7 0 4251,-6 0-1155,6 0 0,-1 0 1155,-13 0-613,5 0 613,-29 11 0,8 13 0,-44 25 0,25-20 0,-19 1 0,1-6 0,20-19 2242,-18 17 1,-6-1-2243,1-15 0,-30-6 0,21-6 5643,14-15-5643,13 21 1298,11-22-1298,0 6 0,0-8 0,11-30-734,-8 43 734,29-32 0,-27 43 0,17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0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BAD95A-C7E3-42E2-A3E9-E64EF1AFF32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Exam Review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Midterm Notes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3481B-5D9C-4A25-AAC1-5A34D604E3CD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For the following instructions:</a:t>
            </a:r>
            <a:endParaRPr lang="en-US" sz="18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sz="18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Loop: </a:t>
            </a:r>
            <a:r>
              <a:rPr lang="en-US" sz="1800" b="1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sll</a:t>
            </a:r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  $t1, $s3, 2</a:t>
            </a:r>
            <a:endParaRPr lang="en-US" sz="18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....</a:t>
            </a:r>
            <a:endParaRPr lang="en-US" sz="18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j    Loop</a:t>
            </a:r>
            <a:endParaRPr lang="en-US" sz="18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sz="18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r>
              <a:rPr lang="en-US" sz="18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For the last line of code, its machine code is 000010 00000000000000110000100000 and address is 0x4000. Then what is the address of the first line of code?</a:t>
            </a:r>
            <a:endParaRPr lang="en-US" sz="18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144BE8-E487-FBBC-B587-14C5DBA6F215}"/>
                  </a:ext>
                </a:extLst>
              </p14:cNvPr>
              <p14:cNvContentPartPr/>
              <p14:nvPr/>
            </p14:nvContentPartPr>
            <p14:xfrm>
              <a:off x="1184400" y="2837160"/>
              <a:ext cx="9710280" cy="258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144BE8-E487-FBBC-B587-14C5DBA6F2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040" y="2827800"/>
                <a:ext cx="9729000" cy="26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62" y="1157289"/>
            <a:ext cx="9367837" cy="4968876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Computer A executes the MIPS ISA and computer B executes the x86 ISA. On average, programs execute 1.5 times as many MIPS instructions as x86 instructions. Computer A runs at 6GHz clock frequency and computer B runs at 4GHz clock frequency. If computer B has an average CPI of 3 for a program, what average CPI should computer A has for this program to run as fast as computer B? 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2E66A1-F975-03CA-4984-291BD2A2C82D}"/>
                  </a:ext>
                </a:extLst>
              </p14:cNvPr>
              <p14:cNvContentPartPr/>
              <p14:nvPr/>
            </p14:nvContentPartPr>
            <p14:xfrm>
              <a:off x="1132200" y="1810080"/>
              <a:ext cx="10772640" cy="496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2E66A1-F975-03CA-4984-291BD2A2C8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2840" y="1800720"/>
                <a:ext cx="10791360" cy="49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8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088" y="1228725"/>
            <a:ext cx="9739312" cy="4897439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Here is the binary representation of an instruction: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101011 10000 01011 0000000000000100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What instruction does it represent? Note that $s0 is 16, $t0 is 8, and opcode for </a:t>
            </a:r>
            <a:r>
              <a:rPr lang="en-US" sz="2000" b="1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sw</a:t>
            </a:r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 is 43.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16A378-0560-A385-523A-4D1EAC2F9691}"/>
                  </a:ext>
                </a:extLst>
              </p14:cNvPr>
              <p14:cNvContentPartPr/>
              <p14:nvPr/>
            </p14:nvContentPartPr>
            <p14:xfrm>
              <a:off x="3239640" y="1792800"/>
              <a:ext cx="6557760" cy="279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16A378-0560-A385-523A-4D1EAC2F9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0280" y="1783440"/>
                <a:ext cx="6576480" cy="28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5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1300163"/>
            <a:ext cx="9239250" cy="4826001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Assume a complete MIPS 5-stage pipeline machine has a clock cycle of 350 ps. Which of the following total execution times are </a:t>
            </a:r>
            <a:r>
              <a:rPr lang="en-US" sz="2000" b="1" i="0" u="sng" strike="noStrike" dirty="0">
                <a:solidFill>
                  <a:srgbClr val="2D3B45"/>
                </a:solidFill>
                <a:effectLst/>
                <a:latin typeface="Lato Extended"/>
              </a:rPr>
              <a:t>absolutely impossible</a:t>
            </a:r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 for this machine to complete 30,000 random instructions? (two possible answers)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1E3264-B0D0-10BF-3E6D-409E0769F35F}"/>
                  </a:ext>
                </a:extLst>
              </p14:cNvPr>
              <p14:cNvContentPartPr/>
              <p14:nvPr/>
            </p14:nvContentPartPr>
            <p14:xfrm>
              <a:off x="1672200" y="1601280"/>
              <a:ext cx="9518760" cy="476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1E3264-B0D0-10BF-3E6D-409E0769F3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840" y="1591920"/>
                <a:ext cx="9537480" cy="47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0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1300163"/>
            <a:ext cx="9239250" cy="4826001"/>
          </a:xfrm>
        </p:spPr>
        <p:txBody>
          <a:bodyPr>
            <a:normAutofit/>
          </a:bodyPr>
          <a:lstStyle/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Assume the proportions of different instructions in a program is as follows: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20% loads, 10% stores, 10% branches, 2% jumps, 58% R-type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16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Also, assume the following conditions when executing this program: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40% of loads are used by the next instruction.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50% of branches are </a:t>
            </a:r>
            <a:r>
              <a:rPr lang="en-US" sz="1600" b="1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mispredicted</a:t>
            </a:r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All jumps flush next instruction.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16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For a MIPS 5-stage-pipeline machine with full data hazard and control hazard logic, what is the average CPI when executing this program? Please include the steps.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A5C71-36B1-2E97-B177-FFDDDE5E2CE8}"/>
                  </a:ext>
                </a:extLst>
              </p14:cNvPr>
              <p14:cNvContentPartPr/>
              <p14:nvPr/>
            </p14:nvContentPartPr>
            <p14:xfrm>
              <a:off x="1672200" y="1922400"/>
              <a:ext cx="9649440" cy="481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A5C71-36B1-2E97-B177-FFDDDE5E2C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840" y="1913040"/>
                <a:ext cx="966816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1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1300163"/>
            <a:ext cx="9239250" cy="4826001"/>
          </a:xfrm>
        </p:spPr>
        <p:txBody>
          <a:bodyPr>
            <a:normAutofit/>
          </a:bodyPr>
          <a:lstStyle/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For a branch instruction, assume it has an exclusive prediction table entry and its actual outcome is as follows (T = Taken, N = Not Taken):</a:t>
            </a:r>
          </a:p>
          <a:p>
            <a:pPr algn="l"/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20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NTTNNNTNNTNTTT</a:t>
            </a:r>
            <a:endParaRPr lang="en-US" sz="20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1600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1) Assuming the initial state is 0, what is the rate of correct prediction with a 1-bit dynamic branch predictor? (You should list all the prediction results. For example, if you think all predictions are Taken, you should write TTTTTTTTTTTTTT.) 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sz="1600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2) Is the 1-bit dynamic predictor performing better than a static predictor in this case? Please explain. </a:t>
            </a:r>
            <a:endParaRPr lang="en-US" sz="1600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20043A-6C62-C040-AEA9-D919B4C0BE43}"/>
                  </a:ext>
                </a:extLst>
              </p14:cNvPr>
              <p14:cNvContentPartPr/>
              <p14:nvPr/>
            </p14:nvContentPartPr>
            <p14:xfrm>
              <a:off x="2508120" y="2019240"/>
              <a:ext cx="8560800" cy="429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20043A-6C62-C040-AEA9-D919B4C0BE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760" y="2009880"/>
                <a:ext cx="8579520" cy="43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5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Questions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0E6BB-40A6-0BB4-141D-381EAA3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1300163"/>
            <a:ext cx="9239250" cy="4826001"/>
          </a:xfrm>
        </p:spPr>
        <p:txBody>
          <a:bodyPr>
            <a:normAutofit/>
          </a:bodyPr>
          <a:lstStyle/>
          <a:p>
            <a:r>
              <a:rPr lang="en-US" sz="2400" dirty="0"/>
              <a:t>Bonus question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13EC69-2E36-1CBE-4E87-59AA2ABB2CC6}"/>
                  </a:ext>
                </a:extLst>
              </p14:cNvPr>
              <p14:cNvContentPartPr/>
              <p14:nvPr/>
            </p14:nvContentPartPr>
            <p14:xfrm>
              <a:off x="3274560" y="1288080"/>
              <a:ext cx="8917560" cy="55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13EC69-2E36-1CBE-4E87-59AA2ABB2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5200" y="1278720"/>
                <a:ext cx="8936280" cy="55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9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636438-13FE-47D2-A53A-12C0DA1A5FB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29087</TotalTime>
  <Words>450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 Extended</vt:lpstr>
      <vt:lpstr>SJSU Spartan Regular</vt:lpstr>
      <vt:lpstr>Arial</vt:lpstr>
      <vt:lpstr>Calibri</vt:lpstr>
      <vt:lpstr>Calibri Light</vt:lpstr>
      <vt:lpstr>Tahoma</vt:lpstr>
      <vt:lpstr>Office Theme</vt:lpstr>
      <vt:lpstr>1_Office Theme</vt:lpstr>
      <vt:lpstr>Final Exam Review Midterm Notes</vt:lpstr>
      <vt:lpstr>Midterm Questions</vt:lpstr>
      <vt:lpstr>Midterm Questions</vt:lpstr>
      <vt:lpstr>Midterm Questions</vt:lpstr>
      <vt:lpstr>Midterm Questions</vt:lpstr>
      <vt:lpstr>Midterm Questions</vt:lpstr>
      <vt:lpstr>Midterm Questions</vt:lpstr>
      <vt:lpstr>Midterm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919</cp:revision>
  <dcterms:created xsi:type="dcterms:W3CDTF">2020-09-30T09:46:54Z</dcterms:created>
  <dcterms:modified xsi:type="dcterms:W3CDTF">2022-12-04T04:28:53Z</dcterms:modified>
</cp:coreProperties>
</file>