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591" r:id="rId3"/>
    <p:sldId id="792" r:id="rId4"/>
    <p:sldId id="793" r:id="rId5"/>
    <p:sldId id="794" r:id="rId6"/>
    <p:sldId id="795" r:id="rId7"/>
    <p:sldId id="796" r:id="rId8"/>
    <p:sldId id="797" r:id="rId9"/>
    <p:sldId id="798" r:id="rId10"/>
    <p:sldId id="831" r:id="rId11"/>
    <p:sldId id="83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ygNJjJwknq/vdr0Y1gMFQ==" hashData="bRPFLMB4YdewkckkqFjf1IzUgXJnvn73uxgWFW8KYYE3uG2TzT5B6HSvXaX1NVXWMjz2Py8XLb7rHuyjDf43t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9" autoAdjust="0"/>
    <p:restoredTop sz="60202" autoAdjust="0"/>
  </p:normalViewPr>
  <p:slideViewPr>
    <p:cSldViewPr snapToGrid="0">
      <p:cViewPr varScale="1">
        <p:scale>
          <a:sx n="95" d="100"/>
          <a:sy n="95" d="100"/>
        </p:scale>
        <p:origin x="133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09:16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 9228 0,'14'0'15,"-14"14"-15,15-14 16,-15 15-16,14-15 0,-14 14 0,15-14 0,-15 15 0,14-1 15,1 1-15,-15-1 0,14-14 0,-14 15 0,15-15 0,-15 14 0,14 1 16,-14-1-16,15-14 0,-15 15 0,15-15 0,-15 14 0,14 1 0,-14-1 0,15-14 16,-15 15-16,14-1 0,-14 1 0,15-15 0,-15 14 0,14-14 0,-14 15 0,15-1 15,-15 1-15,14-15 0,-14 14 0,15 1 0,-15-1 0,14-14 0,-14 15 0,15-15 0,-15 14 0,14-14 16,-14 15-16,0-1 0,15-14 0,-15 15 0,14-15 0,-14 14 0,15-14 0,-15 15 0,0-1 0,14-14 0,-14 15 0,15-15 0,-15 14 0,14 1 16,1-1-16,-15 1 0,14-15 0,-14 14 0,15-14 0,-15 15 0,14-15 0,-14 14 0,15 1 15,-1-15-15,-14 14 0,15 1 0,-15-1 0,14-14 0,-14 15 0,15-15 0,-15 14 16,14-14-16,-14 15 0,0-1 15,15-14 17,-15 15-1,14-15-31,1 0 47,-15-15-47,14 15 0,-14-14 0,0-1 15,15 15-15,-15-14 0,14 14 0,-14-15 0,15 15 0,-15-14 16,14-1-16,1 1 0,-15-1 0,14 15 0,-14-14 0,15 14 0,-15-15 0,14 15 16,-14-14-16,15 14 0,-15-15 0,14 15 0,-14-14 0,15 14 0,-15-15 0,14 15 0,1-14 0,-1-1 0,1 15 15,-15-14-15,14 14 0,-14-15 0,15 15 0,-15-14 0,15 14 0,-1 0 0,-14-15 0,15 15 0,-15-14 0,14 14 0,1-15 0,-1 1 16,1 14-16,-1-15 0,1 1 0,-1 14 0,-14-15 0,15 15 0,-1-14 0,1 14 0,-15-15 0,14 15 0,1-14 0,-1 14 0,-14-15 0,15 15 16,-1-14-16,15-1 0,-14 1 0,-1-1 0,1 15 0,-1-14 0,1 14 0,-15-15 0,14 15 0,1-14 0,-1 14 0,1-15 15,-1 1-15,1 14 0,-1-15 0,1 15 0,-15-14 0,14 14 0,1-15 0,-1 15 0,1-14 0,-1 14 0,-14-15 0,15 15 0,-15-14 0,14 14 0,1-15 16,-1 15-16,1 0 0,-15-14 0,14 14 0,1-15 0,-1 15 0,1-14 0,-1 14 0,1-15 0,0 1 0,-1 14 0,1-15 0,-1 15 0,-14-15 0,15 15 0,-1-14 0,1 14 15,-1-15-15,1 15 0,-1-14 0,1 14 0,-15-15 0,14 15 0,1-14 0,-1 14 0,-14-15 0,15 15 0,-1 0 0,-14-14 0,15 14 16,-1 0-16,-14-15 0,15 15 0,-1-14 0,1 14 0,-15-15 0,14 15 0,1 0 0,-15-14 0,14 14 0,1 0 16,-15-15-16,14 15 0,-28 0 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29:20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20387 9300 0,'14'0'47,"1"0"-47,-1 0 15,1 0-15,-1 0 0,1 0 0,-1 15 0,1-15 16,-1 0-16,1 0 0,-1 0 0,1 0 0,-15 14 0,14-14 0,1 0 0,0 0 0,-1 0 0,1 0 0,-1 15 16,1-15-16,-1 0 0,1 0 0,-1 0 0,1 0 0,-1 0 0,1 0 0,-1 0 0,1 14 0,-1-14 0,1 0 0,-1 0 0,1 0 15,-1 0-15,1 0 0,-1 0 0,1 0 0,-1 0 0,1 0 0,-1 0 0,1 15 0,-1-15 0,1 0 0,-1 0 0,1 0 0,-1 0 0,1 0 0,-1 0 0,15 0 0,-14 0 16,-1 0-16,1 0 0,-1 0 0,15 0 0,-14 14 0,-1-14 0,1 0 0,-1 0 0,15 0 0,-14 0 0,-1 0 0,1 0 0,0 0 0,-1 0 0,1 0 0,-1 0 0,15 0 0,-14 0 0,-1 0 15,1 0-15,14 0 0,-15 0 0,1 0 0,-1 0 0,1 0 0,14 0 0,-15 0 0,1 0 0,-1 0 0,1 0 0,-1 0 0,1 0 0,14 0 0,-15 0 0,1 0 0,-1 0 0,1 0 16,-1 0-16,1 0 0,14 0 0,-15 0 0,1 0 0,14 0 0,0 0 0,-15 0 0,30 0 0,-30 0 0,1 0 0,14 0 0,-15 0 0,16 0 0,-16-14 0,1 14 0,-1 0 16,1 0-16,-1 0 0,1 0 0,-1 0 0,1 0 0,14 0 0,0 0 0,-15 0 0,15 0 0,-14 0 0,-1 0 0,1 0 0,14 0 0,-15 0 0,1 0 0,-1 0 0,1 0 15,14 0-15,0 0 0,-15 0 0,1 0 0,-1 0 0,1 0 0,-1-15 0,1 15 0,-1 0 0,1 0 0,-1 0 0,15 0 0,-14 0 0,-1 0 0,1 0 0,-1 0 0,1 0 0,-1 0 0,1 0 16,-1 0-16,1 0 0,0 0 0,14 0 0,0 0 0,-15 0 0,1 0 0,-1 0 0,15 0 0,-14 0 0,-1-14 0,1 14 0,-1 0 0,1 0 0,-1 0 0,1 0 16,-1 0-16,1 0 0,-1 0 0,1 0 0,-1 0 0,1 0 0,-1 0 0,1 0 0,-1 0 0,1 0 0,-1 0 0,15 0 0,-14 0 0,-1 0 0,1 0 0,-1 0 0,1 0 15,-1 0-15,1 0 0,-1 0 0,1 0 0,-1 0 0,1 0 0,-1 0 0,1 0 0,-1 0 0,1 0 0,-1 0 0,1 0 0,-1 0 0,1 0 16,-1 0-16,1 0 0,0 0 0,-1 0 0,1 0 0,-1 0 0,1 0 0,-1 0 0,1 0 0,-1 0 0,1 0 15,-1 0-15,1 0 0,-1 0 0,1 0 0,-1 0 0,1 0 0,-1 0 16,1 0-16,-15-15 0,14 15 0,1 0 0,-1 0 0,1 0 16,-1 0-16,1 0 15</inkml:trace>
  <inkml:trace contextRef="#ctx0" brushRef="#br0" timeOffset="1452">20430 10055 0,'0'14'0,"-14"-14"0,-1 0 0,15 15 0,-14-15 0,14 14 16,-15-14-16,15 15 0,-14-15 0,14 14 0,0 1 0,-15-15 0,15 14 0,0 1 16,-14-1-16,14 1 0,0-1 0,0 1 0,0-1 0,-15-14 0,15 15 0,0-1 15,0 1-15,0-1 0,0 1 0,-14-15 0,14 14 0,0 1 0,0-1 0,0 1 0,0-1 0,-15-14 16,15 15-16,0-1 0,0 1 0,0-1 0,-14-14 0,14 15 0,0-1 0,0 1 0,-15-15 0,15 14 0,0 1 15,-14-1-15,14 1 0,0-1 0,-15-14 0,15 15 0,0-1 0,-14-14 16,14 15-16,0-1 0,0 1 0,0-1 0,0 1 16,0-1-16,0 1 0,14-15 0,-14 14 0,15 1 15,-15-1-15,14-14 0,-14 15 0,15-15 0,-15 14 16,14-14-16,-14 15 0,15-15 0,-15 14 0,14-14 0,-14 15 0,15-15 0,-15 14 0,14-14 16,-14 15-16,15-15 0,-15 15 0,14-1 0,-14 1 15,15-15-15,-15 14 0,14-14 0,-14 15 0,15-15 0,-15 14 0,14-14 0,-14 15 0,0-1 16,15-14-16,-15 15 0,14-15 0,-14 14 0,0 1 15,15-15-15,-15 14 0,0 1 0,0-1 16,0 1-16,0-1 0,0 1 0,-15-15 0,15 14 16,-14-14-16,14 15 0,-15-15 0,1 14 0,-1-14 0,15 15 15,-14-15-15,-1 0 0,1 0 0,14 14 0,-15-14 0,1 0 0,-1 15 0,1-15 0,-1 0 0,1 0 16,14 14-16,-15-14 0,1 0 0,-1 0 0,1 0 0,14 15 0,-15-15 0,1 0 16,-1 0-16,1 0 0,-1 0 0,1 0 0,-1 0 15,1 0-15,14-15 0,-15 15 0,1-14 0,-1 14 0,15-15 16,-14 15-16,-1-14 0,1-1 0,14 1 0,-15 14 0,15-15 0,-14 15 0,14-14 0,-15-1 0,15 1 0,-14 14 15,14-15-15,0 1 0,-15 14 0,15-15 0,0 1 0,-14-1 0,14 1 0,0-1 0,0 1 0,0-1 0,0 1 0,0-1 0,-15 1 16,15-1-16,0 1 0,0-1 0,0 0 0,0 1 0,0-1 0,15 1 0,-15-1 0,14 1 0,-14-1 0,15 15 16,-15-14-16,14-1 0,1 1 0,-15-1 0,14 15 0,-14-14 0,15 14 0,-15-15 0,14 15 15,-14-14-15,15 14 0,-15-15 0,14 15 0,-14-14 0,15 14 0,-15-15 0,14 15 0,-14-14 16,15 14-16,-15-15 0,14 15 0,1-14 0,-1 14 0,-14-15 0,15 15 0,-1 0 16,1 0-16,-15-14 0,14 14 0,1 0 0,-1 0 0,-14-15 0,15 15 0,-1 0 0,1 0 0,-1 0 15,1-14-15,-1 14 0,1 0 0,-1 0 0,1 0 0,-1 0 0,1-15 0,-1 15 0,1 0 0,-1 0 0,1 0 0,-1 0 16,1 0-16,-1 0 0,1 0 0,-1 0 0,1 0 0,-1 0 0,1 0 0,-1 0 0,1 0 0,0 0 0,-1-14 0,1 14 0,-1 0 0,1 0 15,-1 0-15,1 0 0,-1 0 0,1 0 0,-1 0 0,1 0 0,-1 0 0,1 0 0,-1 0 0,1 0 0,-1 0 0,1 0 0,-1 0 0,1 0 16,-1 0-16,1 0 0,-1 0 0,1 0 0,-1 0 0,1 0 0,-1 0 0,1 0 0,-1 0 16,1 0-16,-30 0 47</inkml:trace>
  <inkml:trace contextRef="#ctx0" brushRef="#br0" timeOffset="1957">21374 10229 0,'0'14'15,"0"1"1,0-1-16,0 1 0,0-1 0,0 1 0,0-1 0,0 1 0,0-1 16,0 1-16,0-1 0,0 1 0,0-1 0,0 1 0,0-1 0,0 1 0,0-1 0,-15-14 0,15 15 0,0-1 15,0 1-15,-14-1 0,14 1 0,0-1 0,-15 1 0,15-1 0,0 1 0,-14-15 0,14 14 0,0 1 0,-15-1 16,15 1-16,-15-1 0,15 1 0,0-1 0,-14 1 0,14-1 0,0 1 0,-15-15 0,15 14 0,0 1 0,-14-1 0,14 1 15,-15-1-15,15 1 0,0 0 0,-14-15 0,14 14 0,-15 1 0,15-1 0,-14 1 0,14-1 0,-15 1 16,15-1-16,-14 1 0,14-1 0,-15-14 0,15 15 0,0-1 0,-14-14 0,14 15 0,0-1 16,-15-14-16,15 15 0,0-1 0,-14-14 0,14 15 0,0-1 15,-15-14-15,15 15 0,0-30 32,0 1-17</inkml:trace>
  <inkml:trace contextRef="#ctx0" brushRef="#br0" timeOffset="2398.46">21374 10606 0,'14'0'15,"-14"-15"-15,15 15 0,-1 0 16,1 0-16,-1 0 15,1 0-15,-1 0 0,1 0 16,-15 15-16,14-15 0,1 0 0,-15 14 0,14-14 0,1 0 16,-15 15-16,14-15 0,-14 14 0,15-14 0,-15 15 15,14-15-15,1 0 0,-15 14 0,14-14 0,-14 15 0,15-15 0,-15 14 0,14-14 0,-14 15 16,15-15-16,-15 14 0,14-14 0,-14 15 0,0-1 0,15-14 0,-15 15 16,0-1-16,0 1 0,0-1 0,0 1 15,0 0-15,0-1 0,-15 1 0,15-1 0,-14-14 0,14 15 16,-15-1-16,1 1 0,-1-1 0,1-14 0,14 15 0,-15-15 15,15 14-15,-14-14 0,-1 15 0,1-15 0,14 14 0,-15-14 0,1 0 0,-1 15 16,1-15-16,-1 0 0,15 14 0,-14-14 0,28 0 47,1 0-47,-1 0 0,1 0 0,-1 0 16,1 0-16,-1 0 0,1 0 0,-1 0 0,1 0 0,-1 0 0,1 0 0,-1 0 0,1 0 0,-1 0 0,1 0 0,-1 0 0,1 0 15,-1 0-15,1 0 0,-1 0 0,1 0 0,-1 0 0,1 0 0,-1 0 0,15 0 0,-14 0 0,-1 0 0,1 0 0,-1 0 0,1 0 0,-1-14 0,1 14 0,-1 0 0,1 0 16,-1 0-16,1 0 0,0 0 0,-1 0 0,1 0 0,-1 0 0,1 0 0,-1 0 0,1-15 0,-1 15 0,1 0 0,-1 0 0,1 0 15,-1 0-15,1 0 0,-1 0 0,-14-14 0,15 14 0,-30 0 16,1 0 0</inkml:trace>
  <inkml:trace contextRef="#ctx0" brushRef="#br0" timeOffset="4395.16">23129 10432 0,'-14'0'15,"14"14"1,0 1-16,-15-15 0,15 14 0,-14 1 0,14-1 0,-15-14 15,15 15-15,0-1 0,-14-14 0,14 15 0,-15-15 0,15 14 0,-14 1 0,14-1 0,-15-14 0,15 15 0,-14-15 0,14 14 0,-15-14 0,15 15 0,-14-1 16,-1 1-16,15-1 0,-14-14 0,14 15 0,-15-15 0,1 14 0,14 1 0,0-1 0,-15-14 0,15 15 0,-14-15 0,14 14 0,-15 1 0,1-1 0,14 1 0,-15-15 0,15 14 0,-14 1 0,14 0 16,-15-15-16,15 14 0,-14 1 0,14-1 0,-15-14 0,15 15 0,-14-1 0,14 1 0,-15-15 0,15 14 0,-14 1 0,-1-1 0,15 1 0,-15-1 0,15 1 0,-14-1 0,-1 15 15,1-14-15,14-1 0,-15 1 0,15-1 0,-14 1 0,-1-1 0,15 1 0,-14-1 0,-1 1 0,15-1 0,-14-14 0,14 15 0,0-1 0,-15-14 0,15 15 0,-14-1 0,14 1 0,-15-15 16,15 14-16,-14 1 0,14-1 0,-15-14 0,15 15 0,-14-1 0,14 1 0,-15-1 0,1 1 0,14-1 0,-15-14 0,15 15 0,-14-1 0,14 1 0,-15-15 0,15 14 16,-14 1-16,14-1 0,-15-14 0,15 15 0,-14-15 0,14 14 0,-15 1 0,1-1 0,14 1 0,-15-15 0,15 14 0,-14-14 15,14 15-15,0-1 0,-15-14 0,15 15 0,-14-15 0,14 14 0,-15-14 0,15 15 0,0-30 47,15 15-47</inkml:trace>
  <inkml:trace contextRef="#ctx0" brushRef="#br0" timeOffset="5370.42">23419 10765 0,'15'0'47,"-15"15"-47,14-15 15,1 0-15,0 0 0,-15 14 0,14-14 0,1 0 0,-15 15 16,14-15-16,1 0 0,-1 0 0,-14 14 0,15-14 0,-1 0 0,-14 15 16,15-15-16,-1 0 0,-14 15 0,15-15 15,-15 14-15,0 1 0,0-1 0,0 1 16,0-1-16,0 1 0,0-1 16,-15-14-16,15 15 0,-14-15 0,14 14 0,-15-14 0,15 15 0,-14-15 15,14 14-15,-15-14 0,15 15 0,-14-15 0,-1 0 0,15 14 0,-14-14 16,-1 0-16,15 15 0,-14-15 0,-1 0 0,15 14 0,-15-14 0,1 0 15,14 15-15,-15-15 0,1 0 0,14 14 0,-15-14 16,15 15 15,15-15-31,-1 0 16,-14 14-16,15-14 0,-1 0 0,1 0 0,-15 15 16,15-15-16,-1 0 0,1 14 0,-1-14 15,-14 15-15,15-15 0,-15 14 0,14-14 16,-14 15-16,0-1 0,0 1 15,0-1-15,0 1 0,0-1 16,-14-14-16,-1 0 0,15 15 0,-14-15 0,14 14 0,-15-14 0,1 0 16,14 15-16,-15-15 0,0 0 0,15 14 0,-14-14 0,-1 0 0,1 0 0,14 15 15,-15-15-15,1 0 0,-1 14 0,1-14 0,-1 0 0,15 15 0,-14-15 0,-1 0 0,1 0 16,14 14-16,-15-14 0,1 0 0,-1 0 16,15 15-16,0-30 31,0 1-31,15 14 15,-15-15-15,14 15 0</inkml:trace>
  <inkml:trace contextRef="#ctx0" brushRef="#br0" timeOffset="5798.45">24043 10867 0,'15'0'0,"-1"0"16,1 0-16,-1 0 0,1 0 0,-1 0 0,1 0 15,-1 0-15,-14 15 0,15-15 0,0 0 0,-1 0 0,-14 14 0,15-14 0,-1 0 0,1 0 0,-1 15 16,1-15-16,-1 0 0,1 14 0,-1-14 0,1 0 0,-1 15 0,1-15 0,-1 14 16,1-14-16,-1 0 0,-14 15 0,15-15 0,-1 0 0,-14 14 0,15-14 0,-1 15 0,1-15 15,-15 14-15,0 1 0,14-15 0,-14 14 0,0 1 16,0-1-16,0 1 0,-14-15 0,14 14 0,-15-14 15,15 15-15,-14-15 0,-1 0 0,15 14 0,-14-14 0,-1 0 0,15 15 0,-14-15 0,-1 0 16,1 14-16,-1-14 0,1 0 0,14 15 0,-15-15 0,1 0 0,-1 0 0,1 14 0,-1-14 16,1 0-16,-1 0 0,15 15 0,-14-15 0,-1 0 0,1 0 0,14 14 0,-15-14 0,0 0 0,1 0 15,14 15-15,-15-15 0,1 14 0,14 1 32,14-15-32,1 0 0,-1 0 0,1 0 0,0 0 15,-1 0-15,1 0 0,-1 0 0,1 0 0,-1 0 0,1 0 0,-1 0 0,1 0 0,-1 0 0,1 0 16,-1 0-16,1 0 0,-1 0 0,1 0 0,-1 0 0,1 0 0,-1 0 0,1 0 0,-1 0 0,1 0 0,-1 0 0,1 0 15,-1 0-15,1 0 0,-1 0 0,1 0 0,-1-15 0,1 15 0,-1 0 0,1 0 0,-1 0 0,1 0 0,-1 0 0,1 0 0,-1 0 16,1 0-16,-1 0 0,1 0 0,-15-14 0,14 14 0,1 0 0,-1 0 16</inkml:trace>
  <inkml:trace contextRef="#ctx0" brushRef="#br0" timeOffset="6213.42">25683 10736 0,'15'0'15,"-1"0"1,1 0-16,-1 0 15,1 0-15,-15 15 0,14-15 0,1 0 0,-1 0 0,1 0 16,-1 0-16,1 0 0,-15 14 0,14-14 0,1 0 0,-1 0 0,1 0 0,-1 0 0,1 0 16,-1 0-16,1 0 0,-1 0 0,1 0 0,-1 0 0,1 0 0,-1 0 0,1 0 0,-1 0 15,1 0-15,-1 15 0,1-15 0,-1 0 0,1 0 0,-1 0 0,1 0 0,-1 0 16,1 0-16,-1 0 0,1 0 0,-1 0 0,1 0 16,-1 0-16,1 0 0,-1 0 0,-14 14 15</inkml:trace>
  <inkml:trace contextRef="#ctx0" brushRef="#br0" timeOffset="6511.42">25857 11128 0,'15'0'0,"-1"0"0,1 0 0,-1 0 0,1 0 0,-1 0 0,1 0 0,-1 0 16,1 0-16,-1 0 0,1 0 0,-1 0 0,1 0 0,-1 0 0,1 0 0,-1 0 0,1 0 16,-15 15-16,14-15 0,1 0 0,-1 0 0,1 0 0,-1 0 0,1 0 0,-1 0 0,1 0 0,-1 0 0,1 0 15,-1 0-15,1 0 0,-1 0 0,-14 14 0,15-14 0,0 0 0,-1 0 16</inkml:trace>
  <inkml:trace contextRef="#ctx0" brushRef="#br0" timeOffset="8823.29">27091 10330 0,'0'15'16,"0"-1"-16,0 1 0,-15-15 0,15 14 0,0 1 0,0-1 15,-14 1-15,14-1 0,0 1 0,-15-15 0,15 14 0,0 1 0,-14-15 0,14 14 16,0 1-16,-15-1 0,15 1 0,-15-15 0,15 14 0,0 1 0,-14-15 0,14 14 0,0 1 0,-15-15 0,15 14 16,-14 1-16,14-1 0,-15 1 0,15-1 0,-14-14 0,14 15 0,0-1 0,-15-14 15,15 15-15,0-1 0,-14-14 0,14 15 0,0-1 0,-15-14 0,15 15 0,0-1 0,-14-14 0,14 15 0,0-1 0,-15-14 16,15 15-16,0 0 0,0-1 0,-14-14 0,14 15 0,0-1 0,-15 1 0,15-1 0,0 1 0,0-1 0,-14-14 0,14 15 0,0-1 16,0 1-16,-15-1 0,15 1 0,0-1 0,-14 1 0,14-1 0,0 1 0,0-1 0,-15 1 0,15-1 0,0 1 15,0-1-15,-14 1 0,14-1 0,0 1 0,0-1 0,-15 1 0,15-1 0,0 1 0,-14-15 0,14 14 16,0 1-16,0-1 0,-15-14 0,15 15 0,0-1 0,-14-14 0,14 15 0,0-1 0,-15-14 15,15 15-15,0-1 0,-14-14 0,14 15 0,-15-15 0,15 14 0,0 1 16,15-15 47</inkml:trace>
  <inkml:trace contextRef="#ctx0" brushRef="#br0" timeOffset="10105.86">27482 10359 0,'0'15'47,"0"-1"-31,0 1-16,0-1 15,-14-14-15,14 15 0,0-1 16,0 1-16,-15-15 0,15 14 16,0 1-16,0-1 0,-14-14 0,14 15 0,0-1 15,-15-14-15,15 15 0,0-1 0,-14-14 0,14 15 0,0-1 16,-15 1-16,15-1 0,0 1 0,-14-15 0,14 14 0,0 1 0,-15-15 16,15 14-16,-14 1 0,14-1 0,-15 1 0,15-1 0,0 1 0,-14-15 0,14 14 0,-15-14 15,15 15-15,0-1 0,-14 1 0,14-1 0,-15-14 0,15 15 0,0 0 0,-14-15 0,14 14 0,0 1 0,-15-15 16,15 14-16,-14 1 0,14-1 0,-15-14 0,15 15 0,0-1 0,-14 1 0,14-1 0,-15-14 0,15 15 15,0-1-15,-14-14 0,14 15 0,0-1 0,-15-14 0,15 15 0,0-1 0,-14-14 0,14 15 0,0-1 16,-15-14-16,15 15 0,0-1 0,-14-14 0,14 15 0,0-1 0,-15-14 16,15 15-16,0-1 0,-14-14 0,14 15 0,0-1 15,0 1 1,14-15 0,1 0-1,-15 14 1,14-14 15,1 0 0,-1 0-31,1 0 16,-1 0-16,1 0 16,-1 0-16,1 0 0,-1 0 15,1 0-15,-1 0 0,1 0 0,-1 0 16,1 0-16,-15-14 0,14 14 15,1 0 1,-15-15-16,14 15 16,1 0-1,-15-14-15,14 14 16,1-15-16,-1 15 16,-14-14-16,15 14 15,-15-15 63,14 15-78,-14-14 0,15 14 16,-15-15-16,0 1 0,14 14 16,-14-15-16,0 1 0,15 14 0,-15-15 15,14 15-15,-14-14 0,0-1 16,0 1-16,0-1 31,0 1-15,0-1 15,-14 15-15,14-14-16,-15-1 15,15 1 1,-14 14-16,-1 0 15,15-15 1,-14 15-16,-1 0 0,15-14 16,-14 14-16,-1 0 0,15-15 0,-14 15 0,-1 0 0,1 0 15,14-14-15,-15 14 0,1 0 0,-1-15 0,1 15 0,-1 0 0,1 0 16,-1 0-16,1-14 0,-1 14 0,1 0 0,-1 0 0,1 0 16,-1 0-16,1 0 0</inkml:trace>
  <inkml:trace contextRef="#ctx0" brushRef="#br0" timeOffset="12132.88">28890 10272 0,'0'15'0,"0"-1"0,-15-14 0,15 15 0,0-1 16,0 1-16,0-1 0,0 1 0,0-1 0,-14 1 15,14-1-15,0 1 0,0-1 0,0 1 0,0-1 16,0 1-16,0-1 0,-15-14 0,15 15 0,0-1 0,0 1 0,0-1 0,0 1 0,-14-15 16,14 14-16,0 1 0,0-1 0,-15 1 0,15-1 0,0 1 0,-14-15 0,14 14 0,0 1 0,-15-1 0,15 1 0,-14-1 15,14 1-15,-15-1 0,15 1 0,0-1 0,-14 1 0,14-1 0,-15-14 0,15 15 0,0 0 0,-14-15 0,14 14 0,0 1 0,-15-15 16,15 14-16,0 1 0,-14-15 0,14 14 0,0 1 0,-15-15 0,15 14 0,0 1 0,-14-15 0,14 14 0,-15-14 0,15 15 0,0-1 0,-14-14 0,14 15 16,0-1-16,-15-14 0,15 15 0,0-1 0,-14-14 0,14 15 0,0-1 0,-15-14 0,15 15 15,0-1-15,-14-14 0,14 15 0,0-1 16</inkml:trace>
  <inkml:trace contextRef="#ctx0" brushRef="#br0" timeOffset="12453.88">28774 10896 0,'14'0'15,"1"0"1,-1 0-16,1 0 16,-1 0-16,1 0 0,-1 0 0,1 0 15,-1 0-15,1 0 0,-15 15 0,14-15 16,1 14-16,-15 1 0,14-15 16,-14 14-16,0 1 0,0-1 0,15-14 0,-15 15 0,0-1 15,0 1-15,0-1 0,0 1 0,0-1 0,0 1 0,0-1 0,0 1 16,-15-1-16,15 1 0,-14-15 0,14 14 0,-15 1 15,1-1-15,-1-14 0,1 15 0,-1-15 0,1 14 0,-1-14 16,1 0-16,-1 0 0,1 0 0,14 15 0,-15-15 0,1 0 0,-1 0 0,1 0 0,-1 0 0,1 0 16,-1 0-16,1 0 0,-1 0 0,1 0 0,-1 0 0,1 0 0,-1 0 0,1 0 0,-1 0 0,1 0 15,-1 0-15,1 0 0,-1 0 0,1 0 0,28 0 16,-14-15-16,15 15 0,-1 0 16,-14-14-16,15 14 0,-1 0 0,1-15 0,-1 15 0,1 0 0,-15-14 0</inkml:trace>
  <inkml:trace contextRef="#ctx0" brushRef="#br0" timeOffset="12815.88">29644 10490 0,'-14'0'0,"-1"0"0,15 14 16,-14-14-16,-1 0 0,15 15 0,-14-15 0,14 14 0,0 1 16,-15-15-16,15 14 0,0 1 0,-14-15 0,14 14 0,0 1 0,0-1 0,0 1 15,-15-15-15,15 14 0,0 1 0,0-1 0,0 1 0,0-1 0,-14 1 16,14-1-16,0 1 0,0-1 0,0 1 0,0-1 0,-15 1 0,15-1 0,0 1 0,0 0 0,0-1 16,0 1-16,-14-1 0,14 1 0,0-1 0,0 1 0,0-1 0,-15-14 0,15 15 15,0-1-15,0 1 0,0-1 0,0 1 0,-14-1 0,14 1 0,0-1 0,0 1 16,0-1-16,0 1 0,0-1 0,0 1 0,0-1 0,0 1 15,0-1-15,14-14 0,-14 15 16,15-15-16,-15 14 0,14-14 0,-14 15 16,15-15-16,-1 0 0,1 0 15,-1 0-15,1 0 0,-1 0 16,1 0-16,-1 0 0</inkml:trace>
  <inkml:trace contextRef="#ctx0" brushRef="#br0" timeOffset="13178.88">29818 11056 0,'0'-15'16,"0"1"-1,0-1-15,15 15 0,-1-14 16,1 14-16,-15-15 0,14 15 0,1 0 15,0 0-15,-1 0 0,-14-14 0,15 14 0,-1 0 0,1 0 16,-1 0-16,1 0 0,-1 0 16,1 0-16,-15 14 0,14-14 0,-14 15 15,15-15-15,-15 14 0,0 1 0,14-15 0,-14 14 16,0 1-16,15-15 0,-15 14 0,0 1 0,0-1 0,0 1 16,0-1-16,0 1 0,-15-15 15,15 14-15,-14-14 0,-1 0 16,1 0-16,-1 0 0,1 0 0,-1 0 0,1 0 0,-1 0 15,1 0-15,-1 0 0,1 0 0,-1 0 0,0 0 0,1 0 16,-1 0-16,1 0 0,-1 0 0,15-14 0,-14 14 16,14-15-16,0 1 15,0-1-15,0 1 16</inkml:trace>
  <inkml:trace contextRef="#ctx0" brushRef="#br0" timeOffset="13550.88">30486 11012 0,'-15'0'0,"15"-14"0,-14 14 16,-1 0 0,1 0-16,-1 0 0,1 0 15,-1 0-15,15 14 0,-14-14 0,-1 0 16,15 15-16,-14-15 0,14 14 0,-15-14 0,15 15 0,0-1 16,-14-14-16,14 15 0,0-1 15,0 1-15,-15-15 0,15 14 0,0 1 0,0-1 16,0 1-16,15-15 0,-15 14 0,0 1 0,14-15 15,-14 14-15,15-14 0,-1 0 0,-14 15 0,15-15 0,-15 14 0,14-14 16,1 0-16,-15 15 0,14-15 0,1 0 0,-1 0 0,1 0 0,-1 0 16,1 0-16,-1 0 0,1 0 0,-1 0 0,1 0 15,-15-15-15,14 15 0,1-14 0</inkml:trace>
  <inkml:trace contextRef="#ctx0" brushRef="#br0" timeOffset="14261.88">30979 10562 0,'0'15'15,"0"-1"-15,0 1 0,-14-15 0,14 14 0,0 1 16,0-1-16,0 1 0,-15-1 0,15 1 0,0-1 0,0 1 0,-14-15 0,14 14 15,0 1-15,0-1 0,0 1 0,0-1 0,-15-14 0,15 15 0,0-1 0,0 1 0,0 0 16,-14-15-16,14 14 0,0 1 0,0-1 0,0 1 0,-15-15 0,15 14 0,0 1 0,0-1 0,-14 1 0,14-1 16,0 1-16,0-1 0,-15-14 0,15 15 0,0-1 0,0 1 0,-14-1 0,14 1 0,0-1 15,0 1-15,-15-15 0,15 14 0,0 1 0,0-1 0,0 1 16,0-1-16,0 1 0,0-30 47,0 1-47,0-1 15,0 1-15,0-1 0,0 1 0,0-1 0,15 15 0,-15-14 16,14-1-16,-14 1 0,15-1 0,-1 1 0,1-1 0,-1 15 16,-14-14-16,15-1 0,-1 15 0,1-14 0,-1 14 0,1-15 0,-1 15 15,1 0-15,-1-14 0,1 14 0,-1 0 0,1 0 0,-15-15 0,14 15 0,1 0 0,-1 0 16,1 0-16,-1 0 0,1 0 0,-1 0 0,-14 15 31,-14-15-31,14 14 16,-15 1-16,15-1 0,-14-14 0,14 15 0,-15-1 0,15 1 15,-14-15-15,14 14 0,-15-14 0,15 15 0,0-1 0,-14-14 16,-1 0-16,15 15 0,-14-15 0,14 14 0,-15-14 0,1 0 0,14 15 0,-15-15 16,1 0-16,-1 0 0,1 14 0,-1-14 0,1 0 0,-1 0 0,1 0 0,-1 0 0,1 0 15,-1 15-15,1-15 0,-1 0 0,1 0 0,-1 0 0,1 0 0,-1 0 0,1 0 0,-1 0 16,1 0-16,-1 0 0,1 0 0,-1 0 0,15-15 0,-14 15 0,-1 0 16,15-14-1,15 14 1,-1 0-16,1 0 0,-1 0 0,1 0 0,-1 0 15,1 0-15,-15 14 0,14-14 0,1 0 0,-15 15 0,14-15 0,1 0 16,-15 14-16,14-14 0,1 0 0,-15 15 0,14-15 0,1 0 0,-15 14 0,14-14 0,1 0 16,-15 15-16,14-15 0,1 0 0,-15 14 0,14-14 0,1 0 0,-1 0 0,1 15 0,-1-15 15,1 0-15,-1 0 0,1 0 0,-1 14 0,1-14 0,-1 0 16,1 0-16,-1 0 0,1 0 0,-1 0 47,1 0-32,-1 0-15,1 0 16,-1 0-16,1 0 0</inkml:trace>
  <inkml:trace contextRef="#ctx0" brushRef="#br0" timeOffset="14653.34">31618 10853 0,'0'-15'0,"-15"15"0,1 0 0,-1 0 15,1 0 1,-1 0-16,1 15 16,-1-1-16,15 1 15,-14-15-15,14 14 0,0 1 0,0-1 16,0 1-16,0-1 0,0 1 0,0-1 0,14-14 15,-14 15-15,0-1 0,15-14 0,-15 15 0,14-1 0,-14 1 0,15-15 0,-15 14 16,14-14-16,-14 15 0,15-15 0,-15 14 0,14-14 0,-14 15 0,15-15 0,-1 14 0,1 1 0,-1-15 16,-14 14-16,15-14 0,-15 15 0,14-15 0,-14 14 0,15-14 0,-15 15 0,14-15 0,1 0 15,-15 14-15,14-14 0,-14 15 0,15-15 16,-30 0 0,1 0-1,-1 0-15,1 0 0,-1 0 0,1 0 0,-1 0 16,1 0-16,-1 0 0,1 0 0,-1 0 0,1 0 0,-1 0 15,1 0-15,-1 0 0,1 0 0,-1 0 0,1 0 0,-1 0 0,1 0 0,-1 0 0,1 0 0,-1 0 16,1 0-16,-1 0 0,1 0 0,-1 0 0,1 0 0,-1 0 0,1 0 0,-1 0 0,0 0 16,1 0-16,-1 0 0,15 14 0,-14-14 0,-1 0 0</inkml:trace>
  <inkml:trace contextRef="#ctx0" brushRef="#br0" timeOffset="16748.18">26467 11984 0,'0'15'47,"0"-1"-47,0 1 15,0-1 1</inkml:trace>
  <inkml:trace contextRef="#ctx0" brushRef="#br0" timeOffset="17061.57">26626 11926 0,'15'0'47,"-15"15"-47,0-1 0,14 1 15,-14-1-15,0 1 0,0-1 16,15 1-16,-15-1 0,0 1 0,0-1 0,0 1 15,0-1-15,0 1 0,0-1 0,0 1 0,0-1 16,0 1-16,0-1 0,0 1 16,0-1-16,0 1 0</inkml:trace>
  <inkml:trace contextRef="#ctx0" brushRef="#br0" timeOffset="17615.28">26467 11883 0,'0'14'32,"-15"1"-32,15-1 15,0 1-15,0-1 0,0 1 0,0-1 16,-14-14-16,14 15 0,0-1 0,0 1 0,0-1 0,0 1 0,0-1 15,-15-14-15,15 15 0,0-1 0,0 1 0,0-1 16,0 1-16,0-1 0,0 1 0,-14-15 0,14 14 0,0 1 16,0-1-16,0 1 0,0-1 0,0 1 15,0-1-15,0 1 16</inkml:trace>
  <inkml:trace contextRef="#ctx0" brushRef="#br0" timeOffset="19586.29">25857 12898 0,'-14'0'16,"-1"0"-16,1 0 0,-1 0 16,1 0-16,-1 0 0,1 0 0,-1 0 15,1 0-15,-1 0 0,15 15 0,-14-15 0,-1 0 0,1 0 0,-1 0 0,15 14 16,-14-14-16,-1 0 0,1 0 0,14 15 0,-15-15 0,0 0 16,1 0-16,14 14 0,-15-14 15,15 15-15,-14-15 0,14 14 0,0 1 16,0-1-16,0 1 0,0-1 15,0 1-15,0-1 0,14-14 0,-14 15 0,15-15 0,-15 14 16,0 1-16,14-15 0,-14 14 0,15-14 0,-15 15 0,15-15 0,-15 14 16,14-14-16,-14 15 0,15-15 0,-15 14 0,14-14 0,-14 15 15,15-15-15,-15 14 0,14-14 0,-14 15 16,15-15-16,-15 14 0,0 1 16,0-1-1,-15-14-15,1 0 16,14 15-16,-15-15 0,1 0 0,14 14 15,-15-14-15,1 0 0,-1 0 0,0 0 0,15 15 0,-14-15 0,-1 0 0,1 0 16,-1 0-16,15 15 0,-14-15 0,-1 0 0,1 0 0,14 14 0,-15-14 0,1 0 0,-1 0 16,15 15-16,-14-15 0,-1 0 0,15 14 0,-14-14 0,14 15 15,-15-15-15,15 14 16,15-14-16,-1 0 0,1 0 16,-1 0-16,1 0 0,-1 0 0,1 0 0,-1 0 0,1 0 15</inkml:trace>
  <inkml:trace contextRef="#ctx0" brushRef="#br0" timeOffset="20085.55">25741 13246 0,'15'0'0,"-1"0"0,1 0 0,-1 0 16,1 0-16,-1 0 0,1 0 0,-1 0 0,1 0 0,-1 0 15,1 0-15,-1 0 0,1 0 0,-1 0 0,1 0 0,-1 0 0,1 0 0,-1 0 16,1 0-16,-1 0 0,1 0 0,-1 0 0,1 0 0,-1 0 0,1 0 0,-1 0 0,1 0 16,-1 0-16,1 0 0,-1 0 0,1 0 0,-1 0 0,1 0 0,-1 0 0,1 0 0,-1 0 15,1 0-15,-1 0 0,1 0 0,0 0 0,-1 0 0,1 0 0,-1 0 16,1 0-16,-15-14 0,14 14 0,1 0 0,-1 0 16,-14-15-16,0 1 15,15 14-15,-15-15 0,0 1 0,0-1 16,0 1-16,0-1 0,0 1 0,-15 14 0,15-15 15,0 1-15,0-1 0,-14 15 0,14-14 0,-15-1 0,15 1 0,-14 14 16,14-15-16,-15 15 0,15-14 0,-14 14 0,14-15 0,-15 15 0,1 0 16,-1 0-16,0 0 0,1 0 0,-1 0 15,1 0-15,14 15 0,-15-15 0,15 14 0,-14-14 0,14 15 0,-15-15 0,15 14 0,0 1 16,-14-15-16,14 14 0,-15-14 0,15 15 0,0-1 0,-14-14 0,14 15 0,0-1 0,-15-14 0,15 15 0,0-1 16,-14 1-16,14-1 0,-15 1 0,15-1 0,0 1 0,0-1 0,0 1 0,0-1 15,0 1-15,0-1 0,0 1 0,0 0 0,0-1 0,0 1 16,15-15-16,-15 14 0,14-14 0,-14 15 0,15-15 0,-15 14 0,14-14 0,-14 15 0,15-15 15,-15 14-15,14-14 0,1 0 0,-15 15 0,14-15 0,-14 14 0,15-14 0,-1 0 0,-14 15 16,15-15-16,-1 0 0,-14 14 0,15-14 0,0 0 0,-1 0 0,-14 15 0,15-15 0,-1 0 0,1 0 16,-15 14-16,14-14 0,1 0 0,-1 0 0,1 0 0,-1 15 0,1-15 0,-1 0 0,1 0 0,-1 0 15,1 0-15,-1 0 0,1 0 0,-1 0 0,1 0 0,-1 0 0,1 0 16,-1 0-16,1 0 0,-15-15 0,14 15 0,1 0 0,-1 0 0,-14-14 0,15 14 16,-15-15-16,14 15 0,-14-14 0,15 14 0,-15-15 0,0 1 15,14 14-15</inkml:trace>
  <inkml:trace contextRef="#ctx0" brushRef="#br0" timeOffset="20340.55">26771 13116 0,'0'-15'0,"15"15"31,-1 0-16,1 0-15,-1 0 0,1 0 0,-15 15 0,14-15 0,1 0 0,-1 0 0,1 0 16,-1 14-16,1-14 0,-1 0 0,1 0 0,-1 0 0,1 0 0,-15 15 0,14-15 0,1 0 0,0 0 0,-1 0 16,1 0-16,-1 0 0,1 0 0,-1 0 0,1 0 0,-15 14 0,14-14 0,1 0 0,-1 0 15,1 0-15,-1 0 0,1 0 0,-1 0 0,1 0 0,-15-14 16,14 14-16,1 0 0,-1 0 0,-14-15 0,15 15 0,-15-14 16,14 14-16,-14-15 0,0 1 0,15 14 0,-15-15 15,0 1-15</inkml:trace>
  <inkml:trace contextRef="#ctx0" brushRef="#br0" timeOffset="20599.55">27062 12797 0,'-15'0'0,"15"14"0,0 1 16,0-1-16,0 1 0,0-1 0,0 1 0,0-1 0,0 1 16,-14-15-16,14 14 0,0 1 0,0-1 0,0 1 0,0-1 0,-15 1 0,15-1 0,0 1 15,0-1-15,0 1 0,0-1 0,0 1 0,-15-1 0,15 1 0,0-1 0,0 1 16,0-1-16,0 1 0,0-1 0,0 1 0,0-1 0,0 1 0,0-1 0,0 1 15,0-1-15,0 1 0,0-1 0,0 1 0,15-15 0,-15 15 0,0-1 0,0 1 0,15-15 0,-15 14 0,0 1 16,0-1-16,14-14 0,-14 15 0,0-1 0,15-14 0,-15 15 0,0-1 0,14-14 16,-14 15-16,0-1 0,15-14 0,-15 15 0,14-15 0,-14 14 0,15-14 0,-1 0 15,-14 15-15,15-15 0,-1 0 0,1 0 0,-1 0 16,1 0-16,-1 0 0,1 0 0,-1 0 0,1 0 0,-1 0 16,1-15-16,-1 15 0,-14-14 0,15 14 0,-1 0 0,-14-15 0,15 15 0,-15-14 15,14 14-15,-14-15 0,15 15 0,-15-14 0,14 14 0,-14-15 0,15 15 0,-15-14 0,14 14 0,-14-15 16</inkml:trace>
  <inkml:trace contextRef="#ctx0" brushRef="#br0" timeOffset="21174.55">27773 13014 0,'0'-14'0,"-15"14"16,15-15-16,-15 15 15,1 0-15,-1 0 16,1 0-16,-1 0 0,1 0 16,-1 0-16,1 0 0,-1 0 15,15 15-15,-14-15 0,14 14 0,0 1 16,-15-15-16,15 14 0,0 1 16,0-1-16,0 1 0,0-1 0,0 1 15,0-1-15,0 1 0,0-1 16,0 1-16,0-1 0,0 1 0,15-15 0,-15 14 15,0 1-15,14-15 0,-14 14 0,0 1 0,15-15 0,-15 14 16,14-14-16,-14 15 0,15-15 0,-15 14 0,0 1 16,14-15-16,-14 15 0,0-1 0,15-14 15,-15 15-15,0-1 0,0 1 0,0-1 16,-15-14 31,1 0-32,-1 0-15,1 0 0,-1 0 16,1 0-16,-1 0 0,1 0 0,-1 0 16,1 0-16,-1 0 0,1 0 0,-1 0 0,1 0 15,-1 0-15</inkml:trace>
  <inkml:trace contextRef="#ctx0" brushRef="#br0" timeOffset="22257.5">28440 13116 0,'14'0'32,"1"0"-17,-15 14-15,0 1 0,15-15 0,-15 14 0,14-14 0,-14 15 0,0-1 16,15-14-16,-15 15 0,0-1 0,14-14 0,-14 15 0,15-15 16,-15 14-16,0 1 0,14-15 0,-14 14 0,15-14 0,-15 15 0,14-15 0,-14 14 0,15-14 15,-15 15-15,14-15 0,-14 15 0,15-15 0,-15 14 0,14-14 16,-14 15-16,15-15 31</inkml:trace>
  <inkml:trace contextRef="#ctx0" brushRef="#br0" timeOffset="22568.5">28745 13087 0,'-15'0'0,"1"0"0,-1 0 0,1 0 16,14 14-16,-15-14 0,15 15 0,-14-15 15,14 14-15,-15-14 0,15 15 0,-14-15 16,14 14-16,-15-14 0,15 15 0,-14-15 0,14 14 15,-15-14-15,15 15 0,-14-15 0,14 14 0,-15-14 0,15 15 0,-14-15 0,-1 14 16,1 1-16,14-1 0,-15-14 0,15 15 16,-14-15-16,14 14 31,14-14-31,1 0 16</inkml:trace>
  <inkml:trace contextRef="#ctx0" brushRef="#br0" timeOffset="23809.92">29151 13000 0,'0'14'32,"0"1"-32,0-1 15,0 1-15,14-15 0,-14 14 0,0 1 0,0-1 0,0 1 0,0-1 16,15 1-16,-15-1 0,0 1 0,0-1 0,0 1 0,15-15 0,-15 14 0,0 1 0,0-1 0,0 1 16,14-1-16,-14 1 0,0-1 0,15-14 0,-15 15 0,0 0 0,14-15 15,-14 14-15,0 1 0,15-15 0,-15 14 0,14-14 0,-14 15 0,15-15 0,-15 14 16,14-14-16,1 0 0,-15-14 31,0-1-15,14 15-16,-14-14 0,0-1 0,15 15 0,-15-14 0,0-1 15,14 15-15,-14-15 0,0 1 0,15 14 0,-15-15 0,0 1 0,14 14 0,-14-15 16,0 1-16,15 14 0,-15-15 0,14 1 0,-14-1 0,15 15 0,-15-14 0,14 14 0,-14-15 0,0 1 16,15 14-16,-15-15 0,14 15 0,-14-14 0,15-1 0,-15 1 0,14 14 0,-14-15 0,15 15 0,-15-14 15,14 14-15,-14-15 0,15 15 0,-1-14 0,1 14 0,-1 0 16,1 0-16,-1 0 15,-14 14 1,0 1-16,0-1 0,15 1 0,-15-1 0,0 1 0,0-1 0,0 1 16,0-1-16,0 1 0,0-1 0,0 1 0,0-1 0,0 1 0,0-1 0,0 1 15,0-1-15,14-14 0,-14 15 0,0-1 0,0 1 16,15-15 15,-1 0-31,1 0 0,-1 0 16,1 0-16,-15-15 0,14 15 0,1 0 0,-1 0 0,-14-14 15,15 14-15,-1 0 0,1 0 0,-15-15 0,14 15 0,1 0 0,-15-14 0,14 14 16,1 0-16,-15-15 0,14 15 0,-14-14 0,15 14 0,-15-15 0,15 15 0,-15-14 0,14 14 0,-14-15 16,15 15-16,-15-14 0,0-1 0,14 15 0,-14-14 0,15 14 0,-15-15 0,0 1 15,14 14-15,-14-15 0,15 15 0,-15-14 0,0-1 0,14 15 0,1 0 16,-15-14-16,14 14 0</inkml:trace>
  <inkml:trace contextRef="#ctx0" brushRef="#br0" timeOffset="24350.49">30341 13000 0,'-15'0'15,"1"0"-15,-1 0 0,1 0 16,-1 0-16,15 14 0,-14-14 0,14 15 0,-15-15 0,15 14 15,-14-14-15,14 15 0,-15-15 0,15 14 0,-14 1 16,14-1-16,-15-14 0,15 15 0,0-1 0,-14-14 0,14 15 0,0-1 16,0 1-16,0-1 0,0 1 15,0-1-15,14-14 0,-14 15 0,15-15 16,-15 14-16,14-14 0,1 0 0,-1 0 0,-14 15 0,15-15 0,-1 0 0,1 0 16,-1 0-16,1 0 0,-1 0 0,1 0 0,-1 0 0,1 0 0,-1 0 0,1 0 15,-1 0-15,1 0 0,-1 0 0,1 0 0,-1 0 0,-14-15 0,15 15 0,-1 0 16,-14-14-16,15 14 0,-1 0 0,-14-15 0,15 15 0,-15-14 0,14 14 0,-14-15 0,15 15 0,-1-14 0,-14-1 15,15 15-15,-15-14 0,15 14 0,-15-15 0,0 1 0,14 14 0,-14-15 0,15 15 0,-15-14 0,0-1 0,14 15 0,-14-14 0,0-1 16,0 1-16,15 14 0,-15-15 0,0 1 0,0-1 16,-15 15 15,15 15-31,0-1 0,-14-14 0,14 15 0,0-1 0,-15-14 16,15 15-16,0-1 0,0 1 0,0-1 0,-14 1 0,14-1 15,0 1-15,0-1 0,0 1 0,0-1 0,0 1 16,0-1-16,0 1 15,0-1-15,14-14 32,-14 15-32,15-15 15,-1 0-15,1 0 16,-1 0-16,1 0 0,-1 0 16,1 0-16,-1 0 0,1 0 0,-1 0 0,1 0 15,-1 0-15,1 0 0,-1 0 0,1 0 0</inkml:trace>
  <inkml:trace contextRef="#ctx0" brushRef="#br0" timeOffset="25041.88">30950 13058 0,'15'0'31,"-1"0"-15,1 0-16,-15 14 0,14-14 16,1 0-16,-15 15 47,0-1-47,0 1 0,0-1 15,0 1-15,0-1 0,0 1 0,0-1 16,0 1-16,0-1 0,0 1 0,0-1 0,0 1 15,0-1-15,0 1 0,0-1 16,14-14-16,1 0 16,-15-14-16,0-1 15,14 15-15,-14-14 0,0-1 0,0 1 0,15-1 16,-15 1-16,0-1 0,0 1 0,14 14 0,-14-15 16,0 1-16,15 14 0,-15-15 0,0 1 0,14 14 0,-14-15 15,0 1-15,15 14 0,-15-15 0,14 15 0,-14-14 0,0-1 16,15 15-16,-15-14 0,0-1 0,14 15 0,-14-14 0,0 28 47,0 1-32,0-1-15,0 1 0,0-1 16,0 1-16,0-1 0,-14-14 0,14 15 0,0-1 0,0 1 0,0-1 16,0 1-16,0-1 0,-15 1 0,15-1 0,0 1 0,0-1 0,0 1 0,-14-15 0,14 14 15,0 1-15,0-1 0,-15 1 0,15 0 0,0-1 0,-14 1 0,14-1 0,0 1 0,-15-1 16,15 1-16,0-1 0,-14-14 0,14 15 0,0-1 0,0 1 0,-15-15 0,15 14 0,0 1 0,-14-15 0,14 14 0,0 1 0,0-1 15,-15-14-15,15 15 0,0-1 0,-14 1 0,14-1 0,0 1 0,-15-15 0,15 14 0,0 1 0,-14-15 16,14 14-16,0 1 0,-15-15 0,15 14 0,0 1 0,-14-15 0,14 14 0,-15-14 0,15 15 16,-14-15-16,14 14 0,-15-14 0,15 15 0,-14-15 0,-1 14 0,1-14 0,14 15 0,-15-15 15,15 14-15,-14-14 0,-1 0 0,15 15 0,-14-15 0,-1 14 0,1-14 0,-1 15 16,1-15-16,14 14 0,-15-14 0,1 0 0,-1 15 0,1-15 0,-1 0 16,15 14-16,-14-14 0,-1 0 0,1 15 0,-1-15 0,1 0 0,-1 0 15,0 14-15,1-14 0,-1 0 0,1 0 16,-1 0-16,1 0 0,-1 0 15,1 0-15,-1-14 0,1-1 16,14 1-16,-15 14 0,15-15 0,0 1 0,-14 14 0,14-15 16,0 1-16,0-1 0,-15 15 0,15-14 0,0-1 0,0 1 15,0-1-15,0 1 0</inkml:trace>
  <inkml:trace contextRef="#ctx0" brushRef="#br0" timeOffset="25536.88">31647 13000 0,'-15'0'16,"1"0"-1,-1 0-15,1 0 16,14 14-16,0 1 16,0-1-16,0 1 0,0-1 0,0 1 15,0-1-15,0 1 0,14-1 16,-14 1-16,15-15 0,-15 14 0,14-14 0,-14 15 0,15-15 15,-15 14-15,14-14 0,1 0 16,-15 15-16,14-15 16,-14 14-1,0 1-15,0-1 0,0 1 16,0-1-16,0 1 0,-14-15 0,14 14 0,0 1 16,-15-15-16,15 15 0,0-1 0,-14-14 0,14 15 15,-15-15-15,1 0 0,14 14 0,-15-14 0,15 15 0,-14-15 0,-1 0 16,1 0-16,-1 0 0,1 0 0,-1 0 0,15 14 0,-14-14 15,-1 0-15,1 0 0,-1 0 0,1 0 0,-1 0 0,1 0 16,-1-14-16,1 14 0,-1 0 0,1 0 0,14-15 0,-15 15 0,1 0 16,14-14-16,-15 14 0,0 0 0,15-15 0</inkml:trace>
  <inkml:trace contextRef="#ctx0" brushRef="#br0" timeOffset="26025.12">30994 13000 0,'14'0'15,"1"0"-15,-1 0 16,1 0 0</inkml:trace>
  <inkml:trace contextRef="#ctx0" brushRef="#br0" timeOffset="26654.12">30326 12971 0,'15'0'31,"-15"-15"-31,14 15 15,1 0-15,-1 0 0,1 0 0,-1 0 0,1 0 16,-1-14-16,1 14 0,-1 0 0,1 0 0,-1 0 0,1 0 0,-1 0 16,1 0-16,-1 0 0,1 0 0,-1 0 0,1 0 0,0 0 15,-1 0-15,1 0 0,-1 0 16,-14 14-16,15-14 16,-1 0-16,-14 15 15,15-15-15,-1 0 16,-14 14-16,15-14 0,-30 0 47,1 0-47</inkml:trace>
  <inkml:trace contextRef="#ctx0" brushRef="#br0" timeOffset="30874.69">7313 9431 0,'15'0'16,"-1"0"-1,1 0 1,-1 0-16,-14 14 0,15-14 0,-1 0 0,1 0 15,-1 0-15,1 0 0,-1 0 0,1 15 0,-1-15 0,1 0 0,-1 0 0,1 0 0,-1 0 0,1 0 0,-1 0 16,1 0-16,-1 0 0,1 0 0,-1 0 0,1 0 0,-1 0 0,1 0 0,-1 0 0,1 0 0,14 0 0,-14 0 0,-1 0 0,1 0 0,-1 0 0,1 0 0,-1 0 0,1 0 16,-1 0-16,15 14 0,-14-14 0,14 0 0,-15 0 0,15 0 0,-14 0 0,-1 0 0,15 0 0,-14 0 0,14 0 0,-15 0 0,1 0 0,14 0 0,0 0 0,-15 0 0,15 0 0,0 0 15,0 0-15,-14 0 0,14 0 0,0 0 0,-15 0 0,15 0 0,0 0 0,1 0 0,-1 0 0,-15 0 0,1 0 0,-1 0 0,15 0 0,-14 0 0,-1 0 0,1 0 0,-1 0 0,1 0 0,-1 0 0,15 0 0,-14 0 0,-1 0 16,1 0-16,-1 0 0,1 0 0,28 0 0,-28 0 0,-1 0 0,15 0 0,-14 0 0,14 0 0,0 0 0,0 0 0,-15 0 0,1 0 0,-1 0 0,1 0 0,14 0 0,-15 0 0,1 0 0,14 0 0,0 0 0,0 0 0,-14 0 0,-1 0 0,1 0 16,-1 0-16,1 0 0,14 0 0,-15 0 0,15 0 0,-14 0 0,-1 0 0,15 0 0,-14 0 0,-1 0 0,1 0 0,14 0 0,-15 0 0,1 0 0,-1 0 0,1 15 0,-1-15 0,1 0 0,-1 0 0,1 0 0,-1 0 0,15 0 0,-14 0 0,-1 0 0,1 0 15,14 0-15,0 0 0,0 0 0,0 0 0,-15 0 0,15 14 0,15-14 0,-15 0 0,0 0 0,-14 0 0,28 0 0,-14 0 0,-14 0 0,14 15 0,-15-15 0,15 0 16,-14 0-16,-1 0 0,15 0 0,-14 0 0,-1 0 0,15 0 0,-14 0 0,-1 0 0,1 0 0,14 14 0,-15-14 0,1 0 0,-1 0 0,1 0 0,28 0 0,-28 0 0,-1 0 0,1 0 0,-1 0 0,1 0 0,-1 0 0,15 0 0,-14 0 0,14 0 0,-15 15 0,1-15 0,-1 0 15,15 0-15,1 0 0,-1 0 0,0 0 0,14 0 0,-28 0 0,28 0 0,-14 0 0,0 0 0,15 0 0,-15 0 0,14 0 0,-28 0 0,14 0 0,14 0 0,-14 0 0,-14 0 0,14 0 16,0 0-16,-15 0 0,30 0 0,-15 0 0,14 0 0,-28 0 0,14 0 0,-14 0 0,-1 0 0,30 0 0,-30 0 0,15 0 0,0 0 0,0 0 0,-14 0 0,-1 0 0,15 0 0,0 0 0,-14 0 0,-1 0 0,1 0 16,-1 0-16,30-15 0,-30 15 0,1 0 0,-1 0 0,15 0 0,0 0 0,15 0 0,-15 0 0,0 0 0,-15 0 0,15 0 0,0 0 0,0 0 0,-14 0 0,-1 0 0,16 0 0,-16 0 0,15 0 15,-14 0-15,-1 0 0,1 0 0,-1 0 0,1 0 0,-1 0 0,1 0 0,-1 0 0,1 0 0,-1 0 0,-14-14 0,15 14 0,-1 0 0,1 0 0,-1 0 0,1 0 0,-1 0 0,1 0 16,-1 0-16,1 0 0,-1 0 0,1 0 0,-1 0 0,-14-15 0,15 15 0,-1 0 16,-28 0 15,-1 0-16,1 0-15</inkml:trace>
  <inkml:trace contextRef="#ctx0" brushRef="#br0" timeOffset="34083.61">29122 14204 0,'14'0'32,"1"0"-17,-1 0-15,-14 15 0,15-15 0,0 0 0,-1 0 16,1 0-16,-1 0 0,1 0 0,-1 0 0,1 0 15,-1 0-15,1 0 0,-1 0 0,1 0 0,-1 0 0,1 0 0,-1 0 0,1 0 16,-1 0-16,1 0 0,-1 0 0,1 0 0,-1 0 0,1 0 0,-1 0 0,1 0 0,-1 0 16,1 0-16,-1-15 0,1 15 0,-1 0 0,1 0 0,-1 0 0,1 0 0,-1 0 0,1 0 0,-1 0 15,1 0-15,-1 0 0,1 0 0,-1 0 0,1 0 0,-1 0 0,1 0 0,-1 0 0,1 0 0,-1 0 0,1 0 16,-1 0-16,1 0 0,-1 0 0,1 0 0,0 0 0,-1 0 0,1 0 0,-1 0 0,1 0 0,-1 0 16,1 0-16,-1 0 0,1 0 0,-1 0 0,1 0 0,-15 15 0,14-15 0,1 0 0,-1 0 0,1 0 15,-1 0-15,1 0 0,-1 0 0,1 0 0,-1 0 0,-14 14 0,15-14 0,-1 0 0,1 0 0,-1 0 0,1 0 16,-1 0-16,1 0 0,-1 0 0,1 0 0,-1 0 0,1 0 0,-1 0 0,1 0 0,-1 0 15,1 0-15,-1 0 0,1 0 0,-1 0 0,1 0 0,-1 0 0,1 0 0,-1 0 0,1 0 16,-1 0-16,1 0 0,-1 0 0,1 0 0,-1 0 0,1 0 0,0 0 16,-1 0-16,1 0 0,-1 0 0,1 0 0,-1 0 0,1 0 0,-1 0 15,1 0-15,-1 0 0,1 0 0,-1 0 16,1 0-16,-1 0 0,1 0 0,-1 0 0,1 0 16,-1 0-16,1 0 0,-1 0 0,1 0 15,-15-14-15,14 14 0,1 0 0,-1 0 63,1 0-48,-15 14-15,14-14 0,1 0 0,-1 0 0,1 0 0,-1 0 0,1 0 16,-15 15-16,14-15 0,1 0 0,-1 0 0,1 0 0,-1 0 0,1 0 0,-1 0 0,1 0 0,-1 0 16,1 0-16,-1 0 0,1 0 0,-1 0 0,1 0 0,-1 0 0,1 0 0,-1 0 0,1 0 0,0 0 0,-1 0 0,1 0 15,-1-15-15,1 15 0,-1 0 0,1 0 0,-1 0 0,1 0 0,-1 0 0,1 0 0,-15-14 0,14 14 0,1 0 16,-1 0-16,1 0 0,-1 0 0,1 0 0,-15-15 0,14 15 0,1 0 0,-1 0 0,1 0 15,-1 0-15,1 0 0,-15-14 0,14 14 0,1 0 0,-1 0 0,1 0 0,-1 0 16,1 0-16,-1 0 0,1 0 16,-1 0-16,1 0 15,-15-15 142,-15 15-157,1 0 15,14-15-15,-15 15 0,1 0 0,-1-14 16,1 14-16,-1 0 0,1 0 0,-1 0 15,1-15-15,-1 15 0,1 0 0,-1 0 0,1 0 16,-1 0-16,1 0 0,-1 0 0,1 0 0,-1 0 0,1 0 0,-1 0 16,1 0-16,-1 0 0,1 0 0,-1 0 0,1 0 0,-1 0 0,1 0 15,-1 0-15,1 0 0,-1 0 0,1 0 0,-1 0 0,0 0 0,1 0 0,-1 0 16,1 0-16,-1 0 0,1 0 0,-1 0 0,1 0 0,-1 0 0,1 0 0,-1 0 16,1 0-16,-1 0 0,1 0 0,-1 0 0,1 0 0,-1 0 0,1 0 0,-1 0 0,1 0 0,14-14 0,-15 14 15,1 0-15,-1 0 0,1 0 0,-1 0 0,1 0 0,-1 0 0,1 0 0,-1 0 16,1 0-16,-1 0 0,1 0 0,-1 0 0,1 0 0,-1 0 0,1 0 0,-1 0 0,1 0 15,-1 0-15,1 0 0,-1 0 0,1 0 0,-1 0 0,1 0 0,-1 0 16,1 0-16,-1 0 0,1 0 0,-1 0 0,0 0 0,1 0 16,-1 0-16,1 0 0,-1 0 0,15-15 0,-14 15 0,-1 0 0,1 0 15,-1 0-15,1 0 0,-1 0 0,1 0 0,-1 0 16,1 0-16,-1 0 0,1 0 0,-1 0 0,1 0 16,-1 0-16,1 0 0,-1 0 0,1 0 15,-1 0-15,1 0 0,14 15 0,-15-15 0,1 0 16,-1 0-16,1 0 0,-1 0 15,1 0-15,-1 0 0,1 0 16,-1 0-16,1 0 0,-1 0 16,1 0-16,-1 0 0,1 0 15,-1 0-15,1 0 0,-1 0 16,1 0 0,-1 0-16,1 0 31,-1 0 109,1 0-124,14-15-16,-15 15 0,1 0 16,-1 0-16,0 0 0,15-14 0,-14 14 15,-1 0-15,1 0 0,-1 0 0,1 0 16,-1 0-16,1 0 0,-1 0 0,1 0 0,-1 0 16,1 0-16,-1 0 0,1 0 0,-1 0 15,1 0-15,-1 0 0,1 0 16,-1 0-16,1 0 0,-1 0 15,1 0-15,-1 0 16,1 0 0,-1 0-16,1 0 15,-1 0 1,1 0-16,-1 0 0,1 0 0,-1 0 16,1 0-16,14 14 0,-15-14 0,1 0 15,-1 0-15,1 0 0,-1 0 0,1 0 0,-1 0 16,1 0-16,-1 0 0,1 0 15,-1 15-15,1-15 0,-1 0 0,1 0 16,14 14-16,-15-14 0,1 0 16,-1 0-16,15 15 15,-15-15-15,1 0 0,-1 0 16,15 14-16,-14-14 16</inkml:trace>
  <inkml:trace contextRef="#ctx0" brushRef="#br0" timeOffset="48965.07">24624 6732 0,'14'0'172,"1"0"-172,-1 0 16,-14 15-16,15-15 0,-1 0 0,1 0 0,-15 14 0,14-14 0,1 0 16,-1 0-16,1 0 0,-15 15 0,14-15 0,1 0 0,-1 0 15,1 0-15,-15 14 0,14-14 0,1 0 0,-1 0 0,1 0 0,0 15 0,-1-15 16,1 0-16,-1 0 0,1 0 0,-15 14 0,14-14 0,1 0 0,-1 0 15,1 0-15,-1 0 0,1 0 0,-15 15 0,14-15 0,1 0 0,-1 0 0,1 0 0,-1 0 16,1 0-16,-1 0 0,1 0 0,-15 14 0,14-14 0,1 0 0,-1 0 0,1 0 0,-1 0 0,1 0 16,-1 0-16,1 0 0,-1 0 0,1 0 0,-1 0 0,1 0 0,-1 0 0,1 0 0,-1 0 15,1 0-15,-1 0 0,1 0 0,-1 0 0,1 0 0,-1 0 0,1 0 0,-1 0 0,1 0 0,-1 0 16,1 0-16,-15-14 0,14 14 0,1 0 0,-1 0 0,1 0 0,0 0 0,-1 0 16,1 0-16,-15-15 0,14 15 0,1 0 0,-1 0 15,1 0-15,-1 0 16,-14-14-16,15 14 0,-1 0 15,1 0-15,-1 0 0,1 0 16,-1 0-16,1 0 0,-1 0 0,1 0 0,-1 0 16,1 0-16,-1 0 0,1 0 0,-1 0 0,1 0 15,-1 0-15,1 0 0,-1 0 0,1 0 0,-1 0 0,1 0 0,-1 0 0,1 0 16,-1 0-16,1 0 0,-1 0 0,1 0 0,-1 0 0,1 0 0,-1 0 0,-14 14 0,15-14 16,-1 0-16,1 0 0,-1 0 0,1 0 0,-1 0 0,1 0 0,-1 0 0,1 0 0,-1 0 0,1 0 15,0 0-15,-1 0 0,1 0 0,-1 0 0,1 0 0,-1 0 0,1 0 0,-1 0 0,1 0 0,-1 0 16,1 0-16,-1 0 0,1 0 0,-1 0 0,1 0 0,-1 0 0,1 0 0,-1 0 0,1 0 0,-1 0 0,1 0 15,-1 0-15,1 0 0,-1 0 0,1 0 0,-1 0 0,1 0 0,-1 0 0,1 0 0,-15-14 0,14 14 0,1 0 0,-1 0 0,1 0 16,-1 0-16,1 0 0,-1 0 0,1 0 0,-1 0 0,1 0 0,-1 0 0,1 0 0,-1 0 0,1 0 0,-15-15 0,14 15 0,1 0 0,-1 0 16,1 0-16,-1 0 0,1 0 0,0 0 0,-1 0 0,1-14 0,-1 14 0,1 0 0,-1 0 0,1 0 0,-1 0 15,1 0-15,-1 0 0,-14-15 0,15 15 0,-1 0 0,1 0 0,-1 0 0,1 0 0,-1 0 0,-14-14 0,15 14 16,-1 0-16,1 0 0,-1 0 0,1 0 0,-1 0 0,1 0 0,-15-15 0,14 15 0,1 0 0,-1 0 16,1 0-16,-1 0 0,1 0 0,-1 0 0,1 0 0,-1 0 0,1 0 0,-1 0 15,1 0-15,-1 0 0,1 0 0,-1 0 0,1 0 0,-1 0 0,1 0 0,-1 0 0,1 0 0,-1 0 0,1 0 16,-1 0-16,1 0 0,-1 0 0,1 0 0,-1 0 0,1 0 0,0 0 0,-1 0 0,1 0 0,-1 0 0,1 0 0,-1 0 15,1 0-15,-1 0 0,1 0 0,-1 0 0,1 0 0,-1 0 0,1 0 0,-1 0 0,1 0 0,-1 0 0,1 0 0,-1 0 16,1 0-16,-1 15 0,1-15 0,-1 0 0,1 0 0,-1 0 0,1 0 0,-1 0 0,1 0 16,-1 0-16,1 0 0,-1 0 0,1 0 0,-1 0 0,1 0 0,-1 0 15,1 0-15</inkml:trace>
  <inkml:trace contextRef="#ctx0" brushRef="#br0" timeOffset="53283.21">24667 7762 0,'0'15'16,"15"-15"46,-15 14-62,14-14 16,1 0-16,-1 15 0,1-15 0,-1 0 0,-14 14 15,15-14-15,-1 0 0,1 0 0,-1 0 0,1 15 0,-1-15 0,1 0 0,-1 0 0,1 0 0,-15 14 0,15-14 16,-1 0-16,1 0 0,-1 0 0,1 0 0,-15 15 0,14-15 0,1 0 0,-1 0 0,1 0 0,-1 0 0,1 14 0,-1-14 0,1 0 0,-1 0 16,1 0-16,-1 15 0,1-15 0,-1 0 0,1 0 0,-1 0 0,1 14 0,-1-14 0,1 0 0,-1 0 0,1 0 15,-1 15-15,1-15 0,-1 0 0,1 0 0,-1 0 0,1 14 0,-1-14 0,1 0 0,-1 0 0,1 0 0,-1 0 0,1 15 0,-1-15 0,1 0 0,-1 0 0,1 0 16,-15 14-16,14-14 0,1 0 0,-1 0 0,1 0 0,-1 0 0,1 15 0,-1-15 0,1 0 0,0 0 0,-1 0 0,1 0 0,-1 14 0,1-14 0,-1 0 0,1 0 0,-1 0 0,1 0 16,-1 0-16,1 15 0,-1-15 0,1 0 0,-1 0 0,1 0 0,-1 0 0,1 0 0,14 0 0,-15 14 0,1-14 0,-1 0 0,1 0 0,-1 0 0,1 0 0,14 0 0,0 15 15,0-15-15,-15 0 0,1 0 0,-1 0 0,15 0 0,0 0 0,0 0 0,-14 0 0,-1 14 0,1-14 0,-1 0 0,1 0 0,-1 0 0,1 0 0,-1 0 0,1 0 0,0 0 0,-1 0 16,15 0-16,-14 0 0,14 0 0,-15 0 0,1 0 0,-1 0 0,1 0 0,-1 0 0,1 0 0,-1 0 0,1 0 0,-1 0 0,1 0 0,-1 0 0,1 0 0,-1 0 0,1 0 0,-1 0 0,1 0 0,-1 0 0,1 0 0,-1 0 15,1 0-15,-1 0 0,1 0 0,14 0 0,-15 0 0,1 0 0,-1 0 0,15 0 0,-14 0 0,-1 0 0,1 0 0,14 0 0,-15 0 0,1 0 0,-1 0 0,1 0 0,-1 0 0,1 0 0,-1 0 0,1 0 0,14 0 0,-14 0 16,-1 0-16,15-14 0,-14 14 0,-1 0 0,30 0 0,-15 0 0,-15 0 0,1 0 0,14 0 0,-15 0 0,1-15 0,14 15 0,0 0 0,-15 0 0,1 0 0,-1 0 0,1-14 0,-1 14 16,1 0-16,-1 0 0,15 0 0,-14 0 0,-1-15 0,1 15 0,-1 0 0,1 0 0,-1 0 0,1 0 0,-1 0 0,1-14 0,-1 14 0,1 0 0,-1 0 0,1 0 15,-1 0-15,1-15 0,-1 15 0,1 0 0,14 0 0,-14-14 0,-1 14 0,1 0 0,-1 0 0,1 0 0,-1-15 0,1 15 0,-1 0 0,1 0 16,-1-14-16,1 14 0,-1 0 0,1 0 0,-1 0 0,-14-15 0,15 15 0,-1 0 0,1 0 16,-1 0-16,-14-14 0,15 14 0,-1 0 0,-28 0 46,-1 0-30,1 0 0,-1 0-16,15 14 0</inkml:trace>
  <inkml:trace contextRef="#ctx0" brushRef="#br0" timeOffset="56569.56">19095 14799 0,'0'14'0,"0"1"31,0-1-31,0 1 0,0-1 16,0 1-16,0-1 0,-14-14 0,14 15 0,-15-15 16,15 14-16</inkml:trace>
  <inkml:trace contextRef="#ctx0" brushRef="#br0" timeOffset="57396.59">19023 14857 0,'-15'0'15,"15"14"1,-14-14-16,14 15 0,-15-15 0,15 14 0,-14-14 0,14 15 16,-15-15-16,1 14 0,14 1 0,-15-15 0,1 14 0,14 1 15,-15-15-15,15 14 0,-14-14 0,14 15 0,-15-15 0,15 15 0,-14-15 0,14 14 0,0 1 16,-15-1-16,15 1 0,0-1 0,-14-14 0,14 15 0,0-1 0,-15 1 0,15-1 0,-14 1 16,14-1-16,0 1 0,0-1 0,-15 1 0,1-1 0,14 1 0,0-1 0,-15 1 0,15-1 0,-14 1 0,14-1 0,-15 1 15,15-1-15,0 1 0,-14-15 0,14 14 0,-15 1 0,15-1 0,-14-14 0,14 15 0,0-1 0,-15-14 0,15 15 0,-14-1 0,14 1 16,-15-15-16,15 14 0,-14 1 0,14-1 0,-15-14 0,15 15 0,-14-1 0,14 1 0,-15-15 0,15 14 15,-14-14-15,14 15 0,-15-15 0,15 14 0,-14-14 16</inkml:trace>
  <inkml:trace contextRef="#ctx0" brushRef="#br0" timeOffset="58717.59">19923 14770 0,'-15'0'32,"1"0"-17,14 14-15,-15-14 0,15 15 0,-15-1 0,15 1 16,-14-15-16,14 14 0,-15-14 0,15 15 0,-14-15 0,14 14 0,-15-14 0,15 15 0,-14-15 0,14 14 0,-15-14 15,15 15-15,-14-15 0,14 14 0,-15 1 0,1-1 0,-1 1 0,1-1 0,-1 1 0,1-15 0,14 15 0,-15-1 16,1-14-16,14 15 0,-15-1 0,15 1 0,-14-15 0,-1 14 0,15 1 0,-14-15 0,14 14 0,-15-14 16,15 15-16,-14-1 0,14 1 0,-15-15 0,15 14 0,0 1 0,-14-15 0,14 14 0,0 1 0,-15-15 0,15 14 0,0 1 15,-14-15-15,14 14 0,0 1 0,0-1 16,0 1-16,14-15 16,1 0-16,-1 0 0,1 0 0,-1 0 15,1 0-15,-1 0 0,1 0 0,-15-15 0</inkml:trace>
  <inkml:trace contextRef="#ctx0" brushRef="#br0" timeOffset="59050.59">20634 14857 0,'0'14'16,"0"1"-16,0-1 16,0 1-16,0-1 0,0 1 0,-15-15 0,15 14 0,0 1 15,0-1-15,0 1 0,0 0 0,0-1 0,0 1 0,-14-15 0,14 14 0,0 1 16,0-1-16,0 1 0,-15-15 0,15 14 0,0 1 0,-15-15 0,15 14 0,-14 1 0,14-1 15,-15-14-15,15 15 0,-14-15 0,14 14 0,0 1 0,-15-15 0,15 14 0,-14-14 0,14 15 0,-15-15 0,15 14 0,-14-14 0,14 15 16,-15-15-16,1 14 0,-1 1 0,1-15 0,14 14 0,-15-14 0,15 15 0,-14-15 16,14 14-16,-15-14 0,15 15 0,-14-1 0,14 1 15</inkml:trace>
  <inkml:trace contextRef="#ctx0" brushRef="#br0" timeOffset="59436.5">20982 15075 0,'14'-15'0,"1"15"0,-1-14 15,1 14-15,-1 0 0,-14-15 0,15 15 0,-1 0 16,1 0-16,-1 0 0,1-14 0,-1 14 15,1 0-15,-1 0 16,1 0-16,-15 14 16,14-14-16,-14 15 0,15-15 0,-15 14 0,0 1 0,0-1 15,14-14-15,-14 15 0,0-1 0,0 1 0,15-15 0,-15 14 0,0 1 0,0-1 0,0 1 16,0-1-16,0 1 0,0-1 0,0 1 0,0-1 0,0 1 16,0-1-16,0 1 0,0-1 0,-15-14 0,15 15 0,0-1 15,-14-14-15,14 15 0,-15-15 0,1 0 16,-1 0-16,1 0 0,-1 0 15,1 0-15,-1 0 0,1 0 0,14-15 0,-15 15 0,1 0 16,14-14-16,-15 14 0,1-15 0,-1 15 0,15-14 0,-14 14 0,14-15 0,-15 15 0,1-14 0,-1 14 16,15-15-16,-14 15 0,14-14 0,-15 14 0,1-15 0,-1 15 0,15-14 0,-14 14 0,14-15 0,-15 15 0,15-14 0,-14 14 0,14-15 0,-15 15 0,15-14 15,-14 14-15,14-15 0,-15 15 0,15-14 0,-14-1 0,14 1 0,-15-1 0,15 1 0,0-1 0,-14 15 0,14-14 16,0-1-16,0 1 0,0-1 0,0 0 0</inkml:trace>
  <inkml:trace contextRef="#ctx0" brushRef="#br0" timeOffset="60139.02">19792 14697 0,'0'15'31,"-15"-15"-31,15 14 0,0 1 0,0-1 16,-14-14-16,14 15 0,0-1 0,-15-14 0,15 15 0,-14-1 16,14 1-16,-15-1 0,1 1 0,14-1 0,-15-14 0,15 15 0,-14-15 15,14 14-15,-15 1 0,1-1 0,14 1 0,-15-15 0,15 14 0,-14-14 0,14 15 0,-15-15 0,15 14 0,-14-14 0,14 15 16,-15-15-16,15 15 0,-14-15 0,14 14 0,-15 1 0,1-1 0,-1 1 0,1-1 0,14 1 0,-15-15 0,15 14 15,-14-14-15,14 15 0,-15-15 0,15 14 0,-14-14 0,14 15 0,-15-1 0,1-14 0,14 15 0,-15-1 0,1 1 0,14-1 0,-15-14 16,15 15-16,-14-15 0,14 14 0,-15-14 0,15 15 0,-14-15 0,14 14 0,-15-14 0,15 15 0,-14-15 0,14 14 0,-15-14 0,15 15 0,-14-15 0,14 14 0,-15-14 16,15 15-16,-14-15 0,14 14 0,-15-14 0,15 15 0,-14-15 0,14 14 0,-15-14 0,15 15 0,-14-15 0,14 14 0,0 1 0,-15-15 15,0 14-15,15 1 0,-14-15 0,14 14 0,-15-14 0,15 15 0,0-1 16,-14-14-16,14 15 0,0-30 62,14 15-62,-14-14 16,15 14-16,-15-15 0,14 15 0</inkml:trace>
  <inkml:trace contextRef="#ctx0" brushRef="#br0" timeOffset="60772.02">21852 15089 0,'15'0'47,"-1"0"-32,1 0-15,-1 0 0,1 0 0,-1 0 16,1 0-16,-1 0 0,1 0 0,-15 15 0,14-15 0,1 0 0,0 0 16,-1 0-16,1 0 0,-1 0 0,1 0 0,-15 14 0,14-14 0,1 0 0,-1 0 15,1 0-15,-1 0 0,1 0 0,-1 0 0,1 0 0,-1 0 16,1 0-16,-1 0 0,-14 15 31,-14-15-31,-1 0 0,1 0 0,-1 14 16</inkml:trace>
  <inkml:trace contextRef="#ctx0" brushRef="#br0" timeOffset="60953.02">21809 15336 0,'14'0'0,"1"0"15,-1 0-15,1 0 0,-1 0 0,1 0 0,-1 0 0,1 0 0,-1 0 16,1 0-16,-1 0 0,1 0 0,-1 0 0,-14-15 0,15 15 0,0 0 0,-1 0 0,1 0 0,-1 0 0,1 0 16,-1 0-16,1 0 0,-1 0 0,1 0 0,-1 0 0,1 0 0,-1 0 0,1 0 0,-1 0 0,1 0 15,-1 0-15,1 0 0,-1 0 0,1 0 0,-1 0 0,1 0 0,-1 0 0,1 0 0,-1 0 0,1 0 16,-1 0-16,1 0 0,-1 0 0,1 0 0,-1 0 0,1 0 0,-1 0 16,1 0-16,-1 0 0</inkml:trace>
  <inkml:trace contextRef="#ctx0" brushRef="#br0" timeOffset="61481.02">23274 14871 0,'15'0'0,"-15"15"15,0-1-15,0 1 16,0-1-16,-15 1 0,15-1 0,0 1 0,-14-1 0,14 1 0,0 0 0,-15-15 15,15 14-15,0 1 0,-14-1 0,14 1 0,-15-1 0,15 1 0,-14-1 0,14 1 0,0-1 0,-15 1 16,15-1-16,-14-14 0,14 15 0,0-1 0,-15-14 0,15 15 0,0-1 0,-14-14 0,14 15 0,0-1 0,-15-14 0,15 15 16,0-1-16,-14-14 0,14 15 0,0-1 0,-15-14 0,15 15 0,0-1 0,-14-14 0,14 15 0,0-1 15,-15-14-15,15 15 0,-14-15 0,14 14 0,0 1 0,-15-15 0,15 14 0,-14-14 0,14 15 16,0-1-16,-15-14 0,15 15 0,15-15 31,-1 0-31,1 0 0,-1 0 16,1-15-16,-1 15 0</inkml:trace>
  <inkml:trace contextRef="#ctx0" brushRef="#br0" timeOffset="61778.03">23434 15191 0,'0'-15'0,"14"15"0,1 0 0,-15-14 16,15 14-16,-15-15 0,14 15 0,1 0 15,-1 0-15,-14-14 0,15 14 16,-1 0-16,1 0 15,-15 14 1,14-14-16,-14 15 0,0-1 0,15-14 0,-15 15 16,14-1-16,-14 1 0,0-1 0,15-14 15,-15 15-15,0-1 0,0 1 0,0-1 0,0 1 16,-15-1-16,1-14 16,14 15-16,-15-15 0,1 0 0,-1 0 0,1 0 15,-1 0-15,1 0 0,-1 0 0,1 0 0,-1 0 0,0 0 16,1 0-16,-1 0 0,15-15 0,-14 15 0,-1 0 0,15-14 15,-14 14-15,-1 0 0,15-15 0,-14 15 16,14-14-16,0-1 0,0 1 16,0-1-16</inkml:trace>
  <inkml:trace contextRef="#ctx0" brushRef="#br0" timeOffset="62129.02">23942 15075 0,'14'0'47,"1"0"-47,-1 0 0,1 0 15,-1 0-15,1 0 0,-1 0 0,1 0 16,-1 0-16,1 0 0,-1 0 15,-14 14-15,15-14 16,-15 15-16,0-1 0,0 1 16,-15-15-16,15 14 0,-14-14 0,14 15 0,-15-15 15,1 0-15,14 14 0,-15-14 0,1 0 0,-1 0 0,15 15 0,-14-15 16,-1 0-16,1 0 0,-1 0 0,1 0 0,-1 0 0,1 0 16,-1 0-16,1 0 15,14-15-15,-15 15 0,15-14 16,0-1-16,0 1 0,0-1 0,0 1 15,0-1-15,15 15 0,-15-14 0</inkml:trace>
  <inkml:trace contextRef="#ctx0" brushRef="#br0" timeOffset="62412.02">24595 15002 0,'-15'0'15,"1"0"-15,-1 0 16,1 0-16,14 15 0,-15-15 0,1 0 0,14 14 0,-15-14 0,15 15 16,-14-15-16,14 14 0,-15-14 0,15 15 0,-14-15 0,14 14 0,-15 1 15,15-1-15,-14-14 0,14 15 0,0-1 0,-15-14 0,15 15 0,0-1 0,-14-14 16,14 15-16,0-1 0,-15-14 0,15 15 0,0-1 0,-14 1 0,14-1 0,-15-14 16,15 15-16,0-1 0,-14-14 0,14 15 0,0-1 0,-15-14 0,15 15 0,-14-1 15,-1 1-15,15-1 0,-14-14 0,14 15 0,-15-15 0,15 14 0,-14-14 16,14 15-16,-15-15 0,15 14 0,-14-14 0,14 15 0,-15-15 0,15 14 0,-14-14 15,14 15-15,0-1 0,0 1 0,-15-15 16,15 14-16,0 1 0,0-1 0,15 1 16</inkml:trace>
  <inkml:trace contextRef="#ctx0" brushRef="#br0" timeOffset="62761.02">24725 15394 0,'15'0'0,"-1"0"0,-14-15 0,15 15 0,-1 0 0,1 0 0,-1 0 0,1 0 15,-1 0-15,1 0 0,-15-14 0,14 14 0,1 0 0,0 0 16,-1 0-16,1 0 0,-1 0 0,-14 14 31,0 1-31,0-1 0,0 1 0,0-1 0,0 1 16,0-1-16,0 1 0,0-1 0,-14 1 15,14-1-15,-15 1 0,1-1 0,-1-14 16,15 15-16,-15-15 0,1 0 0,-1 0 16,1-15-16,-1 15 0,15-14 0,-14 14 0,14-15 0,-15 15 0,15-14 15,-14 14-15,14-15 0,-15 15 0,1 0 0,14-14 0,-15 14 0,15-15 0,-14 1 0,14-1 16,-15 15-16,15-14 0,-14 14 0,14-15 0,0 1 0,0-1 0,-15 15 0,15-14 15,0-1-15,0 1 0,0-1 0,0 1 0,15-1 16</inkml:trace>
  <inkml:trace contextRef="#ctx0" brushRef="#br0" timeOffset="64007.02">18384 16047 0,'0'14'15,"0"1"-15,0-1 16,0 1-16,0-1 0,-14-14 0,14 15 0,0-1 0,0 1 16,0-1-16,-15-14 0,15 15 0,0-1 0,0 1 0,0-1 0,-14-14 0,14 15 0,0-1 15,0 1-15,-15-15 0,15 14 0,0 1 0,0-1 0,-14-14 0,14 15 0,0-1 0,-15 1 0,15-1 16,0 1-16,-14-15 0,14 14 0,0 1 0,0-1 0,-15-14 0,15 15 0,0-1 0,-14-14 0,14 15 0,0-1 0,0 1 0,-15-15 16,15 14-16,0 1 0,0-1 0,-14-14 0,14 15 0,0-1 0,-15-14 0,15 15 0,0-1 0,0 1 0,0-1 15,-14-14-15,14 15 0,0 0 0,0-1 0,0 1 0,-15-15 0,15 14 16,0 1-16,0-1 15</inkml:trace>
  <inkml:trace contextRef="#ctx0" brushRef="#br0" timeOffset="64461.02">19255 16076 0,'0'14'15,"-14"1"1,14-1-16,-15-14 0,15 15 0,-14-15 0,14 14 0,-15-14 0,15 15 0,0-1 0,-14-14 16,14 15-16,-15-15 0,15 14 0,-15-14 0,15 15 0,-14-1 0,14 1 0,-15-15 0,15 14 0,-14 1 0,14-1 15,-15-14-15,15 15 0,-14-1 0,-1 1 0,15-1 0,-14-14 0,14 15 0,-15-1 0,15 1 0,-14-15 0,14 14 16,-15-14-16,15 15 0,-14-1 0,14 1 0,-15-15 0,15 14 0,-14 1 0,14-1 0,-15-14 0,15 15 0,-14-15 0,14 14 0,-15 1 0,1-1 0,14 1 0,-15-15 0,15 14 0,-14-14 15,14 15-15,-15-1 0,15 1 0,-14-15 0,14 14 0,-15-14 0,15 15 0,-14 0 0,-1-1 0,15 1 0,-14-15 0,14 14 0,-15-14 0,15 15 0,-14-15 0,14 14 16,-15-14-16,15 15 0,-14-1 0,-1 1 0,15-1 0,-14-14 0,14 15 0,-15-1 0,15 1 0,-14-15 0,-1 14 0,15 1 0,-14-1 0,14 1 16,-15-15-16,15 14 0,-14 1 0,14-1 0,-15-14 0,15 15 0,0-1 0,-14-14 0,14 15 0,-15-15 0,15 14 15,0 1-15,-14-15 0,14 14 0,14-14 32,-14-14-32,15-1 15,-1 15-15,-14-14 0</inkml:trace>
  <inkml:trace contextRef="#ctx0" brushRef="#br0" timeOffset="65160.46">20387 16206 0,'0'-14'15,"-15"14"-15,15-15 0,-14 15 0,14-14 0,-15 14 16,15-15-16,-14 15 0,-1 0 0,15-14 0,-14 14 0,-1 0 0,15-15 15,-14 15-15,-1 0 0,1 0 0,-1 0 0,1 0 0,14-14 0,-15 14 0,1 0 0,-1 0 16,1 0-16,-1 0 0,1 0 0,-1 0 0,1 0 0,-1 0 0,1 0 16,-1 0-16,15 14 0,-14-14 0,-1 0 0,15 15 0,-14-15 0,14 14 15,-15-14-15,15 15 0,0-1 0,-14-14 0,14 15 0,0-1 0,-15 1 0,15-1 0,0 1 16,0-1-16,-14-14 0,14 15 0,0-1 0,0 1 0,0-1 0,-15-14 0,15 15 0,0-1 16,0 1-16,0-1 0,0 1 0,0-1 0,-14-14 0,14 15 0,0-1 15,0 1-15,0-1 0,0 1 0,0-1 16,14-14-16,1 0 0,-15 15 0,14-15 0,1 0 15,-1 0-15,1 0 0,-1 0 0,1 0 0,-1 0 0,1 0 0,-1 0 0,1 0 16,-15-15-16,14 15 0,1 0 0,-1 0 0,1 0 0,-1-14 0,1 14 0,-1 0 0,1-15 0,-1 15 0,1 0 0,-1-14 0,1 14 16,-1 0-16,1-15 0,-1 15 0,-14-14 0,15 14 0,-1 0 0,1-15 0,-1 15 0,-14-14 0,15 14 0,-1 0 0,-14-15 0,15 15 15,-1 0-15,-14-14 0,15 14 0,-15-15 0,14 15 0,-14-14 0,15 14 0,-15-15 0,14 15 0,-14-14 0,15 14 0,-15-15 16,0 1-16,14 14 0,-14-15 0,-14 15 31,-1 0-31,15 15 0,-14-15 0,14 14 16,-15-14-16,15 15 0,-14-15 0,14 14 0,-15-14 0,15 15 0,-14-15 0,14 14 0,-15-14 0,15 15 15,0-1-15,-14-14 0,14 15 0,-15-15 0,15 14 0,-14-14 0,14 15 0,-15-1 0,1 1 0,14-1 0,-15-14 0,15 15 16,0-1-16,-14-14 0,14 15 0,-15-15 0,15 14 0,-14-14 0,14 15 0,0-1 0,-15-14 0,15 15 0,-14-1 0,14 1 16,-15-15-16,15 14 0,0 1 0,-14-15 0,14 14 0,0 1 0,-15 0 0,15-1 0,-14-14 0,14 15 0,-15-1 15,15 1-15,0-1 0,-14-14 0,14 15 0,0-1 0,-15-14 0,15 15 0,0-1 0,-14-14 0,14 15 0,-15-1 0,15 1 16,-14-1-16,14 1 0,-15-1 0,15 1 0,-14-15 0,14 14 0,0 1 0,-15-15 16,15 14-16,0 1 0,-14-15 0,14 14 0,0 1 0,0-1 0,-15-14 0,15 15 0,0-1 0,0 1 15,-14-15-15,14 14 0,0 1 0,0-1 16,0-28 15,0-1-15,0 1-16,0-1 0,0 1 0,0-1 0,14 15 0</inkml:trace>
  <inkml:trace contextRef="#ctx0" brushRef="#br0" timeOffset="65699.95">21707 16279 0,'15'0'47,"-15"14"-47,14-14 0,1 0 0,-1 0 0,-14 15 15,15-15-15,-1 0 0,1 0 0,-1 0 0,1 0 0,-1 14 0,1-14 0,-1 0 0,1 0 16,-1 0-16,1 0 0,-1 0 0,1 0 0,-1 0 0,1 0 0,-1 0 0,1 0 0,-15 15 15,15-15-15,-1 0 0,1 0 0,-1 0 0,1 0 0,-1 0 0,1 0 0,-1 0 0,1 0 16,-1 0-16,1 0 0,-1 0 0,1 0 0,-1 0 0,1 0 0,-1 0 16,1 0-16,-1 0 0,1 0 15</inkml:trace>
  <inkml:trace contextRef="#ctx0" brushRef="#br0" timeOffset="65881.95">21736 16714 0,'15'0'0,"-1"0"0,1 0 0,-1 0 0,1 0 15,-1 0-15,1 0 0,-1 0 0,1 0 0,-15 15 0,14-15 0,1 0 0,-1 0 0,1 0 0,-1 0 16,1 0-16,-1 0 0,1 0 0,-1 0 0,1 0 0,-15 14 0,15-14 0,-1 0 0,1 0 0,-1 0 0,1 0 15,-1 0-15,1 0 0,-15 15 0,14-15 0,1 0 0,-1 0 0,1 0 16</inkml:trace>
  <inkml:trace contextRef="#ctx0" brushRef="#br0" timeOffset="67169.95">22897 16192 0,'15'0'15,"-15"14"-15,0 1 0,0-1 0,0 1 16,0-1-16,0 1 0,0-1 0,0 1 0,0-1 0,0 1 16,-15-15-16,15 14 0,0 1 0,0-1 0,-14-14 0,14 15 0,0-1 0,-15-14 0,15 15 0,0-1 0,-14-14 15,14 15-15,-15-15 0,15 14 0,0 1 0,-14-15 0,14 14 0,-15 1 0,15-1 0,-14-14 0,14 15 0,-15-1 0,15 1 16,-14-1-16,14 1 0,-15-15 0,15 14 0,-14-14 0,14 15 0,0-1 0,-15-14 0,15 15 0,-15 0 0,15-1 16,-14-14-16,14 15 0,0-1 0,-15-14 0,15 15 0,-14-1 0,14 1 0,-15-15 0,15 14 0,0 1 0,-14-15 15,14 14-15,0 1 0,-15-15 0,15 14 0,0 1 0,-14-15 0,14 14 0,0 1 16,0-30 31,14 15-47,-14-14 0,0-1 15,15 15-15</inkml:trace>
  <inkml:trace contextRef="#ctx0" brushRef="#br0" timeOffset="67483.95">23376 16279 0,'0'14'31,"-15"-14"-31,15 15 0,0-1 16,0 1-16,-14-15 0,14 14 0,0 1 0,0-1 0,0 1 0,-15-15 15,15 14-15,0 1 0,0-1 0,0 1 0,0-1 0,0 1 0,0-1 0,-14 1 0,14-1 16,0 1-16,0-1 0,-15 1 0,15-1 0,0 1 0,0-1 0,-14 1 0,14-1 0,0 1 0,-15-15 16,15 15-16,0-1 0,-14 1 0,14-1 0,-15 1 0,15-1 0,-14 1 0,14-1 0,-15-14 15,15 15-15,0-1 0,-14-14 0,14 15 0,-15-15 0,15 14 0,-14 1 0,14-1 16,-15-14-16,15 15 0,-14-15 0,14 14 16,0-28 15,0-1-31</inkml:trace>
  <inkml:trace contextRef="#ctx0" brushRef="#br0" timeOffset="68214.86">23768 16395 0,'14'0'203</inkml:trace>
  <inkml:trace contextRef="#ctx0" brushRef="#br0" timeOffset="68540.59">23579 17048 0,'-14'0'16,"14"14"-1,-15-14 16</inkml:trace>
  <inkml:trace contextRef="#ctx0" brushRef="#br0" timeOffset="68869.59">24174 16467 0,'0'15'15,"0"-1"-15,0 1 16,0-1-16,0 1 0,0-1 0,0 1 0,0-1 0,0 1 0,0-1 16,0 1-16,0-1 0,0 1 0,-15-15 0,15 15 0,0-1 0,0 1 0,-14-15 15,14 14-15,0 1 0,0-1 0,-15-14 0,15 15 0,-14-1 0,14 1 0,-15-15 16,15 14-16,0 1 0,-14-15 0,14 14 0,-15-14 0,15 15 0,0-1 0,-14-14 0,14 15 16,-15-15-16,15 14 0,0 1 0,-14-15 0,14 14 0,-15 1 0,15-1 15,0 1-15,-14-15 0,14 14 0,0 1 0,0-1 16,-15-14-16,15 15 0,0-1 0</inkml:trace>
  <inkml:trace contextRef="#ctx0" brushRef="#br0" timeOffset="69168.59">24580 16409 0,'0'15'0,"-14"-15"0,14 14 0,0 1 15,-15-15-15,15 14 0,0 1 0,-14-15 0,14 14 0,0 1 0,-15-15 0,15 14 0,0 1 16,-14-15-16,14 14 0,0 1 0,-15-15 0,15 14 0,0 1 0,-14-1 0,14 1 0,0-1 0,-15-14 16,15 15-16,0 0 0,0-1 0,0 1 0,-14-15 0,14 14 0,0 1 0,0-1 0,-15-14 15,15 15-15,0-1 0,0 1 0,-14-1 0,14 1 0,0-1 16,0 1-16,-15-15 0,15 14 0,0 1 0,-14-15 0,14 14 0,0 1 0,-15-15 15,15 14-15,-14 1 0,14-1 0,-15-14 16,15 15-16</inkml:trace>
  <inkml:trace contextRef="#ctx0" brushRef="#br0" timeOffset="69745.59">24943 16453 0,'15'0'32,"-1"0"-17,-14-15-15,15 15 16,-15-14-16,14 14 31,1 0-15,-1 0-16,1 0 0,-1 0 15,1 0-15,-1 0 0,1 0 0,-1 0 0,1 0 16,-1 0-16,1 0 0,-1 0 0,1 14 16,-1-14-16,1 0 0,-15 15 0,14-15 0,-14 14 0,15-14 0,-15 15 0,14-15 15,-14 14-15,15-14 0,-15 15 0,14-15 0,-14 14 0,0 1 16,15-15-16,-15 14 0,0 1 0,0-1 15,0 1-15,0-1 0,0 1 16,-15-15-16,1 0 16,14 14-16,-15-14 0,1 0 0,-1 0 0,1 0 15,-1 0-15,1 0 0,-1 0 16,1 0-16,14-14 0,-15 14 0,15-15 16,-14 15-16,14-14 0,0-1 15,0 1-15,0-1 0,0 1 16,0-1-16,0 1 0,0-1 15,14 15-15,-14-14 0</inkml:trace>
  <inkml:trace contextRef="#ctx0" brushRef="#br0" timeOffset="70184.59">25886 16496 0,'-14'0'16,"-1"0"0,1 0-16,14 15 0,-15-15 0,1 0 0,14 14 0,-15-14 0,1 0 0,14 15 15,-15-15-15,1 0 0,14 14 0,-15-14 0,1 15 0,-1-15 0,15 14 0,-14-14 0,-1 15 0,1-15 0,14 14 0,-15-14 0,1 0 0,14 15 0,-15-15 16,15 14-16,-14-14 0,-1 15 0,0 0 0,1-1 0,-1-14 0,1 15 0,-1-1 0,1 1 0,-1-15 0,15 14 16,-14-14-16,14 15 0,-15-15 0,15 14 0,-14 1 0,-1-1 0,1-14 0,-1 15 0,1-1 0,-1 1 0,1-1 0,-1 1 0,15-1 0,-14-14 0,14 15 15,-15-15-15,15 14 0,-14-14 0,14 15 0,-15-1 0,1 1 0,14-1 0,-15-14 0,15 15 0,-14-15 0,14 14 0,-15-14 0,15 15 0,-14-1 0,14 1 0,-15-15 16,15 14-16,-14 1 0,14-1 0,-15 1 0,1-1 0,14 1 0,-15-1 0,15 1 0,-14-1 0,14 1 0,-15-1 0,15 1 15,-14-1-15,14 1 0,0-1 0,-15-14 0,15 15 0,0-1 0,0 1 0,-14-1 0,14 1 0,0-1 16,0 1-16,0-1 0,0 1 0,0-1 0,0 1 16,0-1-16,14-14 0,-14 15 0,15-15 15,-1 0-15,1 0 0,-1 0 16,-14-15-16</inkml:trace>
  <inkml:trace contextRef="#ctx0" brushRef="#br0" timeOffset="70550.87">25625 17033 0,'0'-14'0,"0"-1"15,15 15-15,-15-14 0,14 14 0,-14-15 16,15 15-16,-1 0 15,1 0 1,-1 0 0,1 0-1,-15 15-15,0-1 0,14-14 0,-14 15 0,0-1 0,0 1 16,0-1-16,0 1 0,0-1 0,0 1 16,0-1-16,0 1 0,0-1 0,0 1 0,-14-15 0,14 14 15,0 1-15,-15-15 0,15 14 0,-14-14 0,-1 0 16,15 15-16,-14-15 0,-1 0 0,1 0 0,-1 0 0,1 0 15,-1 0-15,0 0 0,1 0 0,-1 0 0,15-15 0,-14 15 0,-1-14 16,1 14-16,14-15 0,-15 15 0,15-14 0,-14 14 16,14-15-16,0 1 0,-15 14 0,15-15 0,0 1 15,0-1-15,0 1 0,0-1 0</inkml:trace>
  <inkml:trace contextRef="#ctx0" brushRef="#br0" timeOffset="71482.4">23594 17004 0,'0'15'78,"0"-1"-63,0 1-15,0-1 16,0 1 0,0-30 62,0 1-63,0-1-15,0 1 0,0-1 16,0 1-16,0-1 0,0 1 0,0-1 16,0 1-16,14 14 31,-14 14-16,15-14-15,-15 15 0,0-1 0,0 1 0,0-1 0,0 1 16,14-15-16,-14 14 0,0 1 0,0-1 0,0 1 16,0-1-1,-14-14 32,14-14-47,0-1 16,-15 15-16,15-14 0</inkml:trace>
  <inkml:trace contextRef="#ctx0" brushRef="#br0" timeOffset="75290.48">10186 7965 0</inkml:trace>
  <inkml:trace contextRef="#ctx0" brushRef="#br0" timeOffset="76860">10389 7849 0,'0'15'47,"15"-15"-31,-1 0-1,-14 14-15,15-14 0,-1 0 16,1 0-16</inkml:trace>
  <inkml:trace contextRef="#ctx0" brushRef="#br0" timeOffset="80847.78">19560 17396 0,'14'0'15,"1"0"32,-1 0-47,-14-15 0,15 15 16,-1 0-16,1 0 0,-1 0 0,1 0 0,-1 0 0,1 0 15,-1 0-15,1 0 0,-1 0 0,-14-14 0,15 14 0,-1 0 0,1 0 0,-1 0 0,1 0 0,-1 0 16,1 0-16,-1 0 0,1 0 0,0 0 0,-1 0 0,1 0 0,-1 0 0,1 0 0,-1 0 0,1 0 0,-1 0 0,1 0 0,-1 0 16,1 0-16,-1 0 0,1 0 0,-1 0 0,1 0 0,-1 0 0,1 0 0,-1 14 0,1-14 0,-1 0 0,1 0 0,-1 0 0,1 0 0,-1 0 0,1 0 15,-1 0-15,1 0 0,-1 0 0,1 0 0,-15 15 0,14-15 0,1 0 0,-1 0 0,1 0 16,-1 0-16,1 0 0,-30 0 47,1 0-47,-1 0 0,1 0 0,-1 0 0,1 0 15,-1 0-15,1 0 0,-1 0 0,1 0 0,-1 0 0,1 0 0,-1 0 0,1 0 16,-1 0-16,1 0 0,-1 0 0,1 0 0,-1 0 0,1 0 0,-1 0 0,1 0 0,-1 0 0,1 0 16,-1 0-16,1 0 0,-1 0 0,1 0 0,-1 0 0,1 0 0,-1 0 0,1 0 0,-1 0 0,1 0 0,-1 0 15,0 0-15,1 0 0,-1 0 0,1 0 0,-1 0 0,1 0 0,-1 0 0,1 0 0,-1 0 16,1 0-16,-1 0 0,1 0 0,14 14 31,14-14-31,-14 15 0,15-15 0,-1 0 0,-14 14 0,15-14 0,-1 0 16,1 0-16,-1 0 0,1 0 0,-1 0 0,-14 15 0,15-15 0,-1 0 0,1 0 0,0 0 0,-1 0 15,1 0-15,-1 0 0,1 0 0,-1 0 0,1 0 0,-1 0 0,1 0 0,-1 0 0,1 0 0,-1 0 16,1 0-16,-1 0 0,1 0 0,-1 0 0,1 0 0,-1 0 0,1 0 0,-1 0 16,-28 0-1,-1 0 1,1 0-16,-1 0 0,1 0 0,-1 0 0,1 0 0,-1 0 0,1 0 15,-1 0-15,1 0 0,-1 0 0,1 0 0,-1 0 0,1 0 0,-1 0 0,1 0 0,-1 0 16,1 0-16,-1 0 0,0 0 0,1 0 0,-1 0 0,1 0 0,-1 0 0,15 14 0,-14-14 0,-1 0 0,1 0 16,-1 0-16,1 15 0,-1-15 0,1 0 0,-1 0 0,15 15 0,-14-15 0,-1 0 0,1 0 15,14 14-15,-15-14 0,1 0 0,-1 15 0,1-15 16,14 14-16,-15-14 0,15 15 0,0-1 16,15-14-16,-15 15 0,14-15 0,1 0 15,-15 14-15,14-14 0,1 0 0,-1 0 0,-14 15 0,15-15 0,-1 0 0,1 0 0,-1 0 0,1 14 16,-1-14-16,1 0 0,-1 0 0,1 0 0,-1 0 0,1 0 0,-15 15 0,14-15 0,1 0 0,-1 0 15,1 0-15,0 0 0,-30 0 32,0 0-32,15-15 0,-14 15 0,-1 0 0,1 0 0,-1-14 15,1 14-15,-1 0 0,1 0 0,-1 0 0,1-15 0,-1 15 0,1 0 0,-1 0 0,1 0 16,-1 0-16,15-14 0,-14 14 0,-1 0 0,1 0 0,-1 0 0,1 0 0,-1 0 0,1 0 0,-1 0 0,1-15 16,-1 15-16,1 0 0,-1 0 15</inkml:trace>
  <inkml:trace contextRef="#ctx0" brushRef="#br0" timeOffset="85393.82">9969 7951 0,'0'14'16,"0"1"-16,0-1 15,14-14-15,1 0 0,-15 15 0,14-15 0,1 0 16,-15 14-16,14-14 0,1 0 0,-1 0 0,1 0 0,-1 15 0,1-15 16,-1 0-16,1 0 0,-1 0 0,1 0 0,-1 0 0,1 0 0,-1 0 0,1 0 15,-1 0-15,1 0 0,-1 0 0,1 0 0,-1 0 0,1 0 0,-1 0 0,1 0 0,-1 0 0,1 0 0,-1 0 16,1 0-16,-1 0 0,1 0 0,-1 0 0,1 0 0,-1 0 0,1 0 0,-1 0 0,1 0 0,-1 0 0,1 0 0,-1 0 16,1 0-16,0 0 0,-1 0 0,1 0 0,-1 0 0,1 0 0,-1 0 0,1 0 0,-1 0 0,1 0 0,-1 0 0,1 0 0,-1 0 0,1 0 15,-1 0-15,1 0 0,-1 0 0,1 0 0,-1 0 0,1 0 0,14 0 0,-15 0 0,1 0 0,-1 0 0,1 0 0,-1 0 0,1 0 0,-1 0 0,1 0 0,-1 0 0,1 0 0,-1 0 0,1 0 16,-1 0-16,1 0 0,-1 0 0,15 0 0,-14 0 0,-1 0 0,1 0 0,-1 0 0,1 0 0,-1 0 0,1 0 0,-1 0 0,1 0 0,14 0 0,-14 0 0,-1 0 0,1 0 0,-1 0 0,1 0 0,-1 0 15,1 0-15,-1 0 0,15 0 0,-14 0 0,-15 14 0,14-14 0,1 0 0,14 0 0,-15 0 0,1 0 0,-1 0 0,1 0 0,-1 0 0,1 0 0,-1 0 0,1 0 0,-1 0 16,1 0-16,-1 0 0,1 0 0,-1 0 0,1 0 0,-1 0 0,1 0 0,-1 0 0,1 0 0,-1 0 0,1 0 0,-1 0 16,1 0-16,-1 0 0,1 0 0,-1 0 0,1 0 0,-1 0 0,1 0 0,-1 0 0,1 0 15,-1 0-15,1 0 0,-1 0 0,1 0 0,0 0 0,-1 0 0,1 0 16,-1 0-16,1 0 0,-1 0 0,1 0 0,-1 0 0,1 0 0,-1 0 0,1 0 0,-1 0 16,1 0-16,-1 0 0,1 0 0,-1 0 0,-14-14 0,15 14 0,-1 0 0,1 0 0,-1 0 0,1 0 0,-1 0 0,1 0 0,-1 0 0,1 0 0,-1 0 0,1 0 15,-1 0-15,1 0 0,-1-15 0,1 15 0,-1 0 0,1 0 0,-1 0 0,1 0 0,-1 0 0,1 0 0,-1 0 0,1 0 0,-1 0 0,1 0 0,-1 0 16,1 0-16,-1 0 0,1 0 0,-1 0 0,1 0 0,-1 0 0,1 0 0,0 0 0,-1 0 0,1 0 0,-1 0 0,1 0 0,-1 0 0,1 0 15,-1 0-15,1 0 0,-1 0 0,1 0 0,-1 0 0,1 0 0,-1 0 0,1 0 0,-1 0 0,1 0 0,-1 0 0,1 0 16,-1 0-16,1 0 0,-1 0 0,1 0 0,-1 0 0,1 0 0,-1 0 16,1 0-16,-1 0 0,1 0 0,-1 0 0,1 0 0,-1 0 0,1 0 0,-1 0 0,-14 15 15,15-15-15,-1 0 0,1 0 0,-1 0 0,1 0 0,-1 0 0,1 0 0,-1 0 0,1 0 0,-1 0 0,1 0 0,-1 0 16,1 0-16,-1 0 0,1 0 0,0 0 0,-1 0 0,1 0 0,-1 0 0,1 0 0,14 0 0,-15 0 0,1 0 0,-1 0 0,1 0 16,-1 0-16,1 0 0,-1 0 0,1 0 0,-1 0 0,1 0 0,-1 0 0,1 0 0,-1 0 0,1 0 0,-1 0 0,1 0 0,-1 0 0,1 0 0,-1 0 0,1 0 15,-15-15-15,14 15 0,1 0 0,-1 0 0,1 0 0,-1 0 0,1 0 0,-1 0 0,1 0 0,-1 0 0,1 0 0,-1-14 16,1 14-16,-1 0 0,1 0 0,-1 0 0,1 0 0,-1 0 0,1 0 0,-1 0 0,1 0 0,-1 0 0,1-15 15,-1 15-15,1 0 0,0 0 0,-1 0 0,1 0 0,-1 0 0,1 0 0,-1 0 0,1 0 16,-1 0-16,1 0 0,-1 0 0,1 0 0,-1 0 0,1 0 0,-1 0 0,1 0 0,-1 0 0,1 0 0,-1 0 0,1 0 16,-1 15-16,1-15 0,-1 0 0,1 0 0,-1 0 0,1 0 0,-1 0 0,1 0 0,-1 0 0,1 0 0,-1 0 0,1 0 0,-1 14 0,1-14 0,-1 0 0,1 0 15,-1 0-15,15 0 0,-14 0 0,-1 0 0,1 0 0,-1 0 0,1 0 0,-1 0 0,1 0 0,-1 0 0,1 0 0,-1 0 0,-14 15 0,15-15 0,0 0 0,-1 0 16,1 0-16,-1 0 0,1 0 0,-1 0 0,1 0 0,-1 0 0,1 0 0,-1 0 0,1 0 0,-1 0 0,1 0 0,-1 0 0,1 0 16,-1 0-16,1 0 0,-1 0 0,1 0 0,-1 0 0,1 0 0,-1 0 0,1 0 0,-1 0 0,1 0 15,-1 0-15,1 0 0,-1 0 0,1 0 0,-1 0 0,1 0 0,-1 0 0,1 0 0,-1 0 16,1 0-16,-1 0 0,1 0 0,-1 0 0,1 0 0,-1 0 0,1 0 0,-1 0 0,1 0 0,-1 0 0,1 0 15,-1 0-15,1 0 0,-1 0 0,1 0 0,0 0 0,-1 0 0,1 0 0,-1 0 0,1 0 0,-1 0 0,1 0 0,-1 0 16,1 0-16,-1 0 0,1 0 0,-1 0 0,15 0 0,-14 0 0,-1 0 0,1 0 0,-1 0 0,1 0 0,-1 0 0,1 0 0,-1 0 0,1 0 0,-1 0 0,1 0 16,-1 0-16,1 0 0,-1 0 0,1 0 0,-1 0 0,1 0 0,-1 0 0,1 0 0,-1 0 0,1 0 0,-1-15 0,1 15 0,-1 0 0,1 0 0,-1 0 0,1 0 15,-1 0-15,1 0 0,-1 0 0,1 0 0,-1 0 0,1 0 0,-1 0 0,1 0 0,0 0 0,-1-14 0,1 14 0,-1 0 0,1 0 0,-1 0 16,1 0-16,-1 0 0,1 0 0,-1 0 0,1 0 0,-1 0 0,1 0 0,-15-15 0,14 15 0,1 0 0,-1 0 0,1 0 0,-1 0 0,1 0 16,-1 0-16,1 0 0,-1 0 0,1 0 0,-1 0 0,1 0 0,-1 0 0,1 0 0,-1 0 0,-14-14 0,15 14 15,-1 0-15,1 0 0,-1 0 0,1 0 0,-1 0 0,1 0 0,-1 0 0,1 0 0,-1 0 0,1 0 0,-1 0 0,1 0 16,-1 0-16,1 0 0,14 0 0,-15 0 0,1 0 0,-1 0 0,1 0 0,0 0 0,-1 0 0,1 0 0,-1 0 0,1 0 15,-1 0-15,1 0 0,-1 0 0,1 0 0,-1 0 0,1 0 0,-1 0 0,1 0 0,-1 0 0,1 0 0,-1 0 0,1 0 0,-1 0 16,1 0-16,-1 0 0,1 0 0,-1 0 0,1 0 0,-1 0 0,1 0 0,-1 0 0,1 0 0,-1 0 0,1 0 0,-1 0 0,1 0 0,-1 0 16,1 0-16,-1 0 0,1 0 0,-1 0 0,1 0 0,-1 0 0,1 0 0,-1 0 0,1 0 0,-1 0 0,1 0 0,-1 0 0,1 0 0,-1 0 15,1 0-15,-1 0 0,1 0 0,0 0 0,-1 0 0,1 0 0,-1 0 0,1 0 0,-1 0 0,1 0 0,-1 0 0,1 0 16,-1 0-16,1 0 0,-1 0 0,1 0 0,-1 0 0,1-15 0,-1 15 0,1 0 0,-1 0 0,1 0 0,-1 0 0,1 0 0,-1 0 16,1 0-16,-1 0 0,1 0 0,-1 0 0,1 0 0,-1 0 0,1 0 0,-1 0 0,1 0 15,-1 0-15,1 0 0,-1 0 0,1 0 0,-1 0 0,1 0 0,-1 0 0,1 0 0,-1 0 0,1 0 16,-1 0-16,1 0 0,-1 0 0,1 0 0,-1 0 0,1 0 0,-1 0 0,1 0 0,-1 15 0,1-15 0,0 0 15,-1 0-15,1 0 0,-1 0 0,1 0 0,-1 0 0,1 0 0,-1 0 0,1 0 0,-1 0 0,1 0 0,-1 0 0,1 0 16,-1 0-16,1 0 0,-1 0 0,1 0 0,-1 0 0,1 0 0,-1 0 0,1 0 0,-1 0 0,1 0 0,-1 0 0,1 0 16,-1 0-16,1 0 0,14 0 0,-15 0 0,1-15 0,-1 15 0,1 0 0,-1 0 0,1 0 0,-1 0 0,1 0 0,-1-14 15,1 14-15,-1 0 0,1 0 0,-1 0 0,1 0 0,-1 0 0,1 0 0,-1-15 0,1 15 0,-1 0 16,1 0-16,0 0 0,-1 0 0,1 0 0,-1 0 0,1 0 0,-1 0 0,-14-14 16,15 14-16,-1 0 0,1 0 0,-1 0 0,1 0 15,-1 0-15,1 0 0,-1 0 0,1 0 0,-1 0 0,1 0 16,-15 14-16,14-14 0,1 0 0,-1 0 0,1 0 0,-1 0 0,1 0 0,-1 0 15,1 0-15,-1 0 0,1 15 0,-1-15 0,1 0 0,-1 0 0,1 0 0,-1 0 0,1 0 0,-1 0 16,1 0-16,-1 0 0,1 0 0,-1 0 0,1 0 0,-1 0 0,1 0 0,-1 0 0,1 0 0,-1 0 0,1 0 0,-1 0 16,1 0-16,-1 0 0,1 0 0,0 0 0,-1 0 0,1 0 0,-1 0 0,1 0 0,-1 0 0,1 0 0,-1 0 0,1 0 0,-1 0 15,1 0-15,-1 0 0,1 0 0,-1 0 0,1 0 0,-1 0 0,1 0 0,-1 0 0,1 0 0,-1 0 0,1 0 0,-1 0 16,1 0-16,14 0 0,-15 0 0,1 0 0,-1 0 0,1 0 0,-1 0 0,1 0 0,-1 0 0,1 0 16,-1 0-16,1 0 0,-1 0 0,1 0 0,-1 0 0,1 0 0,-1 0 0,1 0 0,-1 0 0,1 0 15,-1 0-15,1 0 0,-1 0 0,1 0 0,-1 0 0,1 0 0,0 0 0,-1 0 0,1 0 0,-1 0 0,1 0 16,-1 0-16,1 14 0,-1-14 0,1 0 0,-1 0 0,1 0 0,-1 0 0,1 0 0,-1 0 0,1 0 0,-1 0 0,1 0 15,-1 0-15,1 0 0,-1 0 0,1 0 0,-1 0 0,1 0 0,-1 0 0,1 0 0,-1 0 0,1 0 0,-1 0 0,1 0 0,-1 0 0,1 0 0,-1 0 0,1 0 0,-1 0 16,1 0-16,-1 0 0,1 0 0,-1 0 0,1 0 0,-1 0 0,1 0 0,-1 0 0,1 0 0,-1 0 0,1 0 0,-1 0 0,1 0 0,-1 0 0,1 0 0,0 0 16,-1 0-16,1 0 0,-1 0 0,1 0 0,-1 0 0,1 0 0,-1 0 0,1 0 0,-1 0 0,1 0 0,-1 0 0,1 0 0,-1 0 0,1 0 0,-1 0 15,1 0-15,-1 0 0,1 0 0,-1 0 0,1 0 0,-1 0 0,1 0 0,-1 0 0,1 0 0,-1 0 0,1 0 16,-1 0-16,1 0 0,-1 0 0,1 0 0,-1 0 0,1 0 0,-1 0 0,1 0 0,-1 0 0,1 0 0,-1 0 0,1 0 16,-1 0-16,1 0 0,-1 15 0,1-15 0,-1 0 0,1 0 0,-1 0 0,1 0 0,-1 0 0,1 0 0,0 0 0,-1 0 0,1 0 0,-1 0 15,1 0-15,-1 0 0,1 0 0,-1 0 0,1 0 0,-1 0 0,1 0 0,-1 0 0,1 0 0,-1 0 0,1 0 0,-1 0 0,1 0 0,-1 0 0,1 0 16,-1 0-16,1 0 0,-1 0 0,1 0 0,-1 0 0,1 0 0,-1 0 0,1 0 0,-1 0 0,1 0 0,-1 0 0,1 0 15,-1 0-15,1 0 0,-1 0 0,1 0 0,-1 0 0,1 0 16</inkml:trace>
  <inkml:trace contextRef="#ctx0" brushRef="#br0" timeOffset="91498.31">25654 5615 0,'15'0'15,"-1"0"16,1 0-31,-15-15 0,14 15 0,1 0 0,-1 0 0,1 0 16,-1 0-16,1 0 0,-1 0 0,1 0 0,-1 0 0,-14-14 0,15 14 0,-1 0 16,1 0-16,-1 0 0,1 0 0,-1 0 0,1 0 0,-1 0 0,1 0 0,-1 0 0,1 0 0,-1 0 0,1 0 15,-1 0-15,1 0 0,-1 0 0,1 0 0,-1 0 0,1 0 0,-1 0 0,1 0 0,-1 0 0,1 0 0,-1 0 0,1 0 16,-1 0-16,1 0 0,-1 0 0,1 0 0,-1 0 0,1 0 0,-1 14 0,1-14 16,0 0-16,-1 0 0,-14 15 0,15-15 0,-1 14 15,-14 1-15,0-1 0,0 1 0,0-1 16,0 1-16,0-1 0,-14-14 0,-1 0 0,15 15 15,-14-15-15,14 14 0,-15-14 0,0 0 0,1 0 0,14 15 0,-15-15 0,1 0 0,-1 0 16,15 14-16,-14-14 0,-1 0 0,1 0 0,-1 0 0,1 0 0,-1 0 0,1 15 0,-1-15 0,1 0 0,-1 0 16,1 0-16,-1 0 0,1 0 0,-1 0 0,1 0 0,-1 0 0,1 0 0,-1 0 0,1 0 0,-1 0 0,1 0 15,-1 0-15,1 0 0,-1 0 0,1 0 0,-1 0 0,1 0 0,-1 0 0,1 0 0,14-15 0,-15 15 0,1 0 16,-1 0-16,1 0 0,14-14 0,-15 14 0,1 0 0,14-15 0,-15 15 0,1 0 16,14-14-16,-15 14 0,15-15 0,-14 15 15,14-14-15,0-1 0,0 1 16,14 14-16,1-15 0,-1 15 0,-14-14 0,15 14 0,-1 0 0,-14-15 15,15 15-15,-1 0 0,1 0 0,-1-14 0,1 14 0,-1 0 0</inkml:trace>
  <inkml:trace contextRef="#ctx0" brushRef="#br0" timeOffset="92013.31">26554 5542 0,'14'15'16,"-14"-1"0,0 1-16,0-1 0,0 1 15,0-1-15,0 1 0,0-1 0,0 1 16,0-1-16,0 1 0,0-1 0,-14 1 0,14-1 16,0 1-16,0-1 15,-15-14-15,15-14 47,0-1-31,0 1-16,0-1 0,0 1 0,0-1 15,15 15-15,-15-14 0,14-1 0,-14 1 0,15 14 0,-15-15 0,14 1 0,1-1 16,-1 1-16,-14-1 0,15 15 0,-1 0 0,-14-14 0,15 14 0,-15-15 0,14 15 16,1 0-16,-15-14 0,14 14 0,1 0 0,-15-15 0,14 15 0,1 0 15,-1 0 1,-14 15-1,15-15-15,-15 14 0,14-14 0,-14 15 0,0-1 0,15-14 16,-15 15-16,14-1 0,-14 1 0,15-15 0,-15 14 16,14-14-16,-14 15 0,0-1 0,15-14 15,-15 15-15,0-1 0,0 1 16,-15-15-16,15 14 0,-14-14 16,14 15-16,-15-15 15,30-15 32</inkml:trace>
  <inkml:trace contextRef="#ctx0" brushRef="#br0" timeOffset="92301.32">27062 5441 0,'0'14'15,"0"1"1,0-1-16,0 1 0,0-1 0,0 1 0,0-1 16,0 1-16,0-1 0,0 1 0,0-1 0,0 1 0,0-1 0,0 1 15,0-1-15,0 1 0,0-1 0,0 1 0,0-1 0,0 1 16,0-1-16,0 1 0,0-1 0,0 1 0,14-15 15,-14 14-15,0 1 0,15-15 16,-15 14 0,14-14-16,1 0 15,-1 0-15,1 0 0,-1 0 0</inkml:trace>
  <inkml:trace contextRef="#ctx0" brushRef="#br0" timeOffset="92901.6">27323 5673 0,'14'0'16,"1"0"-1,-1 0-15,1 0 0,-1 0 0,1 0 16,-1 0-16,1 0 0,-1 0 0,1 0 0,-1 0 16,1 0-16,-15 14 78,0 1-63,0-1-15,14-14 16,-14 15-16,15-15 16,-15-15 15,14 1-16,-14-1-15,15 15 0,-15-14 0,0-1 16,14 15-16,-14-14 0,15 14 0,-1 0 0,-14-15 16,15 15-16,-1 0 0,-14 15 31,0-1-31,0 1 16,0-1-16,0 1 0,-14-15 0,14 14 0,0 1 0,-15-1 15,15 1-15,0-1 0,0 1 0,0-1 0,0 1 16,0-1-16,0 1 0,0-1 0,0 1 15,0 0-15,0-1 0,0 1 0,0-1 0,0 1 16,0-1-16,0 1 0,0-1 0,0 1 0,0-1 16,0 1-16,-14-15 0,14 14 0,0 1 0,-15-15 0,15 14 0,0 1 15,-14-15-15,14 14 0,-15 1 0,1-1 16,-1-14-16,1 0 0,14 15 16,-15-15-16,1 0 15,-1 0-15,15-15 0,-14 15 0,-1 0 16,15-14-16,-14 14 0,14-15 0,-15 15 0,15-14 15,-14 14-15,-1-15 0,1 1 0,14-1 16,0 1-16,0-1 16,0 1-16</inkml:trace>
  <inkml:trace contextRef="#ctx0" brushRef="#br0" timeOffset="93316.6">28643 5339 0,'0'15'15,"0"-1"-15,0 1 0,0-1 0,0 1 0,0-1 16,-14 1-16,14-1 0,0 1 0,0-1 0,-15-14 0,15 15 0,0-1 0,0 1 0,0-1 16,-14 1-16,14-1 0,0 1 0,0-1 0,0 1 0,0-1 0,-15-14 0,15 15 0,0-1 0,0 1 15,0-1-15,0 1 0,0-1 0,0 1 0,-14-1 0,14 1 0,0-1 0,0 1 16,0-1-16,0 1 0,-15-15 0,15 14 0,0 1 0,0-1 0,-14-14 0,14 15 0,0 0 15,-15-15-15,15 14 0,0 1 0,-14-15 0,14 14 0,-15-14 0,15 15 0,-14-15 16,14 14-16,-15-14 0,30 0 63</inkml:trace>
  <inkml:trace contextRef="#ctx0" brushRef="#br0" timeOffset="94030.6">29659 5383 0,'0'14'31,"14"-14"-31,-14 15 0,0-1 0,0 1 0,0-1 0,0 1 0,-14-15 0,14 14 16,0 1-16,-15-1 0,15 1 0,0-1 0,-14-14 0,14 15 0,0-1 0,-15-14 0,15 15 0,0-1 0,-14 1 15,14-1-15,-15-14 0,15 15 0,0-1 0,-14-14 0,14 15 0,0-1 0,-15-14 0,15 15 0,-14-1 0,14 1 0,-15-1 16,15 1-16,-14-15 0,14 14 0,-15 1 0,15-1 0,-14 1 0,14-1 0,-15 1 0,15-1 0,-14-14 0,14 15 16,0 0-16,-15-15 0,15 14 0,0 1 0,0-1 0,-14-14 0,14 15 0,0-1 15,0 1-15,0-30 47,0 1-31,14 14-16,-14-15 0,15 15 0,-15-14 0,14 14 0,-14-15 0,15 1 0,-1-1 15,1 0-15,-15 1 0,14 14 0,1-15 0,-1 1 0,1-1 0,-1 1 0,1-1 16,-1 15-16,-14-14 0,15 14 0,-15-15 0,14 15 0,1-14 0,-1 14 0,-14-15 0,15 15 0,-15-14 0,14 14 0,1-15 0,-1 15 0,-14-14 16,15 14-16,-1-15 0,1 15 0,-1-14 0,1 14 0,-1 0 0,-14-15 0,15 15 0,-1 0 0,1-14 0,-1 14 15,1 0-15,0 0 0,-1 0 16,-14 14-16,0 1 0,0-1 15,0 1-15,0-1 0,0 1 0,-14-15 0,14 14 0,-15 1 0,15-1 16,-15 1-16,15-1 0,-14-14 0,14 15 0,-15-1 0,15 1 0,-14-15 16,14 14-16,0 1 0,-15-15 0,15 14 0,0 1 0,-14-15 0,14 15 15,0-1-15,-15 1 0,15-1 16,0 1-16,0-1 16,0 1-16,0-1 15,15-14 48,-15-14-63,14 14 0</inkml:trace>
  <inkml:trace contextRef="#ctx0" brushRef="#br0" timeOffset="94449.6">30152 5702 0,'15'0'16,"-1"0"-16,1 0 0,-1 0 0,1 0 31,-15 14 0,0 1-15,0-1-16,-15-14 0,15 15 15,0-1-15,-14-14 0,14 15 0,0-1 16,-15-14-16,15 15 0,-14-15 0,14 14 0,0 1 0,-15-15 0,15 14 0,-14-14 16,14 15-16,0 0 0,-15-15 0,15 14 0,-14-14 0,14 15 15,0-1-15,14-14 78,1 0-62,-1 0-16,1 0 0,-15-14 0,14 14 16,-14-15-16,15 15 0,-15-14 0</inkml:trace>
  <inkml:trace contextRef="#ctx0" brushRef="#br0" timeOffset="94670.6">30283 5470 0,'0'14'46,"14"-14"-46,-14 15 0,0-1 16,15-14 0,-15 15-16,0-1 0,14-14 15</inkml:trace>
  <inkml:trace contextRef="#ctx0" brushRef="#br0" timeOffset="94976.6">30646 5383 0,'0'14'16,"-15"-14"-16,15 15 0,0-1 16,0 1-16,0-1 0,0 1 0,0-1 0,0 1 15,-14-15-15,14 14 0,0 1 0,0-1 0,0 1 0,0-1 0,0 1 0,0-1 0,0 1 16,0-1-16,-15 1 0,15-1 0,0 1 0,0-1 0,0 1 0,0-1 15,0 1-15,-15-15 0,15 14 0,0 1 0,0-1 0,0 1 0,0-1 16,0 1-16,-14-1 0,14 1 0,0-1 16,0 1-16,0 0 0,0-1 15,14-14-15,1 0 16,-15 15-16,15-15 0,-1 0 16,1 0-16,-1 0 0,1 0 15,-1 0-15,1 0 0,-1 0 0,1 0 16,-15-15-16</inkml:trace>
  <inkml:trace contextRef="#ctx0" brushRef="#br0" timeOffset="95351.6">30486 5644 0,'14'0'46,"1"0"-46,-1 0 0,1 0 16,-1 0-16,1 0 0,-1 0 0,1 0 0,0 0 0,-1 0 0,1 0 16,-1 0-16,1 0 0,-1 0 0,1 0 0,-1 0 0,1 0 0,-1 0 0,1 0 15,-1 0-15,1 0 0,-1 0 0,1 0 0,-1 0 0,1 0 16,-1 0-16,-14 14 31,-14-14-31,-1 0 0,1 0 0,-1 15 0,1-15 0,-1 0 0,1 14 0,-1-14 0,1 0 0,-1 15 16,1-15-16</inkml:trace>
  <inkml:trace contextRef="#ctx0" brushRef="#br0" timeOffset="120541.42">10476 7182 0,'0'-15'187,"0"1"-171,0-1-16,0 1 16,0-1-16,0 1 15,-14 14-15,14-15 0,0 30 110,0-1-110,0 1 0,0-1 15,14-14 126</inkml:trace>
  <inkml:trace contextRef="#ctx0" brushRef="#br0" timeOffset="123106.01">10491 6964 0,'0'-14'47,"14"14"-32,-14-15 1,15 15 0,-1 0 46,-14-14-46,15 14-16,-1-15 0,1 15 15,-15-14-15,15 14 0,-1-15 16,1 15-16,-15-14 0,14 14 0,-14-15 0,15 15 16,-15-14-16,14 14 0,-14-15 0,15 15 0,-1 0 15,-14-14-15,15 14 0,-15-15 0,14 15 0,-14-14 0,15 14 0,-1-15 16,1 15-16,-15-14 0,14 14 0,-14-15 16,15 15-16,-1 0 0,-14-14 0,15 14 0,-15-15 0,14 15 15,-14-15-15,15 15 0,-1 0 0,-14-14 0,15 14 16,-15-15-16,14 15 0,1-14 0,-1 14 15,-14-15-15,15 15 0,-15-14 0,14 14 0,1 0 0,-15-15 0,14 15 0,1 0 16,-15-14-16,14 14 0,1 0 0,-15-15 0,14 15 0,1-14 0,-1 14 16,1-15-16,-1 15 0,-14-14 0,15 14 0,-1 0 0,-14-15 0,15 15 0,-15-14 15,14 14-15,1 0 0,-15-15 0,14 15 0,1 0 0,-15-14 0,14 14 0,1 0 16,-15-15-16,14 15 0,1 0 0,-15-14 0,14 14 0,1 0 0,-15-15 0,15 15 0,-1 0 16,-14-14-16,15 14 0,-1 0 0,1 0 0,-15-15 0,14 15 15,1 0-15,-15-14 0,14 14 0,1 0 0,-1 0 0,-14-15 0,15 15 16,-1 0-16,1-14 0,-1 14 0,1 0 0,-15-15 0,14 15 0,1 0 15,-1 0-15,-14-14 0,15 14 0,-1 0 0,1 0 0,-15-15 0,14 15 0,1 0 16,-1 0-16,-14-14 0,15 14 0,-1 0 0,1 0 0,-15-15 0,14 15 0,1 0 0,-1 0 16,1-14-16,-1 14 0,1 0 0,-1-15 0,1 15 0,-1 0 0,1 0 15,-1 0-15,-14-14 0,15 14 0,-1 0 0,1 0 0,-1 0 0,-14-15 0,15 15 0,-1 0 0,1 0 16,-1 0-16,1 0 0,-1-14 0,1 14 0,0 0 0,-1 0 0,1 0 0,-1-15 0,1 15 0,-1 0 16,1 0-16,-1 0 0,1 0 0,-1-14 0,1 14 0,-1 0 0,1 0 0,-1 0 0,1-15 0,-1 15 15,1 0-15,-1 0 0,1 0 0,-1 0 0,1 0 0,-1-14 0,1 14 0,-1 0 0,1 0 0,-1 0 0,1-15 0,-1 15 16,1 0-16,-1 0 0,1 0 0,-1 0 0,1-14 0,-1 14 0,1 0 0,-1 0 0,1 0 0,-1 0 0,-14-15 0,15 15 0,-1 0 0,1 0 0,-1 0 15,1 0-15,-1 0 0,-14-14 0,15 14 0,-1 0 0,1 0 0,-1 0 0,1 0 0,0 0 0,-15-15 0,14 15 0,1 0 0,-1 0 0,1 0 0,-1 0 16,1-14-16,-1 14 0,1 0 0,14 0 0,-15 0 0,1 0 0,-1 0 0,-14-15 0,15 15 0,-1 0 0,1 0 0,-1 0 0,1 0 16,-1 0-16,1 0 0,-15-14 0,14 14 0,1 0 0,-1 0 0,1 0 0,-1 0 0,1 0 0,-1 0 0,1 0 0,-1 0 0,-14-15 15,15 15-15,-1 0 0,1 0 0,-1 0 0,1 0 0,-1 0 0,1 0 0,-1 0 0,1 0 0,-1-14 0,1 14 0,-1 0 0,1 0 16,-1 0-16,1 0 0,-1 0 0,1 0 0,-1 0 0,1 0 0,0 0 0,-1 0 0,1-15 0,-1 15 0,1 0 0,-1 0 16,1 0-16,-1 0 0,1 0 0,-1 0 0,1 0 0,-1 0 0,1 0 0,-1 0 0,1 0 0,-1-14 15,1 14-15,-1 0 0,1 0 0,-1 0 0,1 0 0,-1 0 0,1 0 0,-1 0 0,1 0 0,-1 0 0,1 0 16,-1-15-16,1 15 0,-1 0 0,1 0 0,-1 0 0,1 0 0,-1 0 0,1 0 0,-1 0 0,1 0 0,-1 0 15,1 0-15,-1-14 0,1 14 0,-1 0 0,1 0 0,-1 0 0,1 0 0,-1 0 0,1 0 0,-1 0 0,1 0 0,-1 0 16,1 0-16,0 0 0,-1 0 0,1-15 0,-1 15 0,1 0 0,-1 0 0,1 0 0,-1 0 0,1 0 0,-1 0 0,1 0 0,-1 0 0,1 0 16,-1 0-16,1 0 0,-1 0 0,1 0 0,-1 0 0,1 0 0,-1-14 0,1 14 0,-1 0 0,1 0 0,-1 0 0,1 0 0,14 0 0,-15 0 0,1 0 0,-1 0 15,1 0-15,-1 0 0,1 0 0,-1 0 0,1 0 0,-1 0 0,1-15 0,14 15 0,-15 0 0,1 0 0,-1 0 0,1 0 0,-1 0 0,1 0 0,-1 0 0,1 0 16,-1 0-16,1 0 0,0-14 0,-1 14 0,1 0 0,-1 0 0,1 0 0,-1 0 0,1 0 0,-1 0 0,1 0 0,-1 0 0,1 0 0,-1-15 0,1 15 16,-1 0-16,1 0 0,-1 0 0,1 0 0,-1 0 0,1 0 0,-1 0 0,1 0 0,-1-15 0,1 15 0,-1 0 0,1 0 0,-1 0 15,1 0-15,-1 0 0,1 0 0,-1 0 0,1 0 0,-15-14 0,14 14 0,1 0 0,-1 0 0,1 0 0,-1 0 0,1 0 0,-1 0 16,1 0-16,-1 0 0,1 0 0,-1 0 0,1 0 0,-1-15 0,1 15 0,-1 0 0,1 0 0,-1 0 15,1 0-15,0 0 0,-1 0 0,1 0 0,-1 0 0,1 0 0,-1 0 0,1 0 0,-1 0 0,1 0 16,-1 0-16,1 0 0,-1 0 0,1 0 0,-1 0 0,1 0 0,-1 0 0,1 0 0,-1 0 0,1 0 0,-1 0 16,1 0-16,-1 0 0,1 0 0,-1 0 0,1 0 0,-1 0 0,1 0 0,-1 0 0,1 0 0,-1 0 0,1 0 0,-1 0 0,1 0 0,-1 0 15,1 0-15,-1 0 0,1 0 0,-1 0 0,1 0 0,-1 0 0,1 0 0,-1 0 0,1 0 0,-15 15 0,14-15 0,1 0 0,-1 0 16,1 0-16,-1 0 0,1 0 0,0 0 0,-1 0 0,1 0 0,-1 0 0,1 0 0,-1 0 0,1 0 0,-1 0 0,1 0 0,-1 0 0,1 0 0,-1 0 0,1 0 16,-1 0-16,1 0 0,-1 0 0,1 0 0,-1 0 0,1 0 0,-1 0 0,1 0 0,-1 0 0,1 0 0,-1 0 0,1 0 0,-1 0 15,1 0-15,-1 0 0,1 0 0,-1 0 0,1 0 0,-1 0 0,1 0 0,-1 0 0,1 0 0,-1 0 0,1 0 0,-1 0 0,1 0 16,-1 0-16,1 0 0,-1 0 0,1 0 0,-1 0 0,1 0 0,-1 0 0,1 0 0,-1 0 0,1 14 0,0-14 0,-1 0 0,1 0 0,-1 0 0,1 0 0,-1 0 0,1 0 15,-1 0-15,1 0 0,-1 0 0,1 0 0,14 0 0,-29 15 0,14-15 0,1 0 0,-1 0 0,1 0 0,-1 0 0,1 0 0,-1 0 0,15 0 0,-14 0 16,-1 0-16,1 0 0,-1 0 0,1 0 0,-1 0 0,1 0 0,-1 0 0,1 0 0,-1 0 0,1 0 0,-1 0 0,1 0 0,-1 0 0,1 0 0,-1 0 0,1 0 0,-1 0 16,1 0-16,-1 0 0,1 0 0,-1 0 0,1 0 0,-1 0 0,1 0 0,-1 0 0,1 0 0,0 0 0,-1 0 0,1 0 0,-1 0 0,1 0 15,-1 0-15,1 0 0,-1 0 0,1 0 0,-1 0 0,1 0 0,-1 0 0,1 0 0,-1 0 0,1 0 0,-1 0 16,1 0-16,-1 0 0,1 0 0,-1 0 0,1 0 0,-1 0 0,1 0 0,-1 0 16,1 0-16,-1 0 0,1 0 0,-1 0 0,1 0 0,-15 15 0,14-15 0,1 0 0,-1 0 15,1 0-15,-1 14 0,1-14 0,-1 0 0,1 0 0,-1 15 0,1-15 16,-1 0-16,1 0 0,-1 0 0,-14 14 0,15-14 0,-1 0 0,1 0 0,-1 0 0,1 15 0,-1-15 0,1 0 15,-1 0-15,1 0 0,0 0 0,-1 0 0,-14 14 0,15-14 0,-1 0 0,1 0 0,-1 0 0,1 0 16,-1 0-16,1 0 0,-1 0 0,1 0 0,-1 0 0,1 15 0,-1-15 0,1 0 0,-1 0 16,1 0-16,-1 0 0,1 0 0,-1 0 0,1 0 0,-1 0 0,1 0 0,-1 0 0,1 0 15,-1 0-15,1 0 0,-1 0 0,1 0 0,-1 0 0,1 0 0,-15 14 0,14-14 0,1 0 0,-1 0 16,1 0-16,-1 0 0,1 0 0,-1 0 0,1 0 0,-1 0 0,1 0 0,-1 15 0,1-15 0,-1 0 16,1 0-16,-1 0 0,1 0 0,-1 0 0,-14 14 0,15-14 0,0 0 0,-1 0 0,1 0 0,-1 0 15,1 0-15,-1 15 0,1-15 0,-1 0 0,1 0 0,-1 0 0,1 0 0,-1 0 0,-14 14 0,15-14 0,-1 0 16,1 0-16,-1 0 0,1 0 0,-1 0 0,1 0 0,-15 15 0,14-15 0,1 0 0,-1 0 0,1 0 15,-1 0-15,1 0 0,-1 0 0,1 0 0,-1 0 0,1 0 0,-1 14 0,1-14 0,-1 0 16,1 0-16,-1 0 0,1 0 0,-1 0 0,1 0 0,-1 0 0,1 0 0,-15 15 0,14-15 16,1 0-16,-1 0 0,1 0 0,-1 0 0,1 0 0,-1 0 0,1 0 0,-15 14 0,14-14 0,1 0 15,0 0-15,-1 0 0,1 0 0,-1 15 0,1-15 0,-1 0 0,1 0 0,-1 0 0,1 0 0,-1 14 16,1-14-16,-1 0 0,1 0 0,-1 0 0,1 0 0,-1 0 0,1 15 0,-1-15 0,1 0 0,-1 0 0,1 0 16,-1 0-16,1 0 0,-1 0 0,-14 14 0,15-14 0,-1 0 0,1 0 0,-1 0 0,1 0 0,-1 0 0,1 0 15,-1 0-15,-14 15 0,15-15 0,-1 0 0,1 0 0,-1 0 0,1 0 0,-1 0 0,1 0 16,-1 14-16,1-14 0,-1 0 0,1 0 0,-1 0 0,1 0 0,-15 15 0,14-15 15,1 0-15,-1 0 0,1 0 0,-15 14 0,15-14 0,-1 0 16,1 0-16,-15 15 0,14-15 0,1 0 0,-15 14 0,14-14 16,1 15-16,-1-15 0,-14 14 0,15-14 0,-1 0 15,-14 15-15,15-15 0,-1 14 0,1-14 0,-15 15 0,14-15 0,1 0 16,-15 14-16,14-14 0,1 15 0,-1-15 0,-14 14 0,15-14 0,-1 0 16,1 15-16,-1-15 0,1 14 0,-1-14 0,1 0 15,-15 15-15,14-15 0,1 0 0,-15 14 0,14-14 0,1 0 0,-15 15 16,14-15-16,1 0 0,-15 14 0,14-14 15,-14 15-15,15-15 0,-15 14 0,14 1 16,-14-1-16,15-14 0,-15 15 16,14-15-16,-14 14 0,15 1 0,-1-1 15,1 1-15,-15-1 0,14-14 0,1 0 16,-15 15-16,14-15 0,-14 14 0,15-14 0,-15 15 0,14-15 0,-14 14 0,15-14 16,-1 15-16,-14-1 0,15-14 0,-15 15 15,14-15-15,-14 15 0,15-15 0,-15 14 16,15-14-16,-15 15 0,14-1 15,-14 1-15,15-15 0,-15 14 16,14 1-16,-14-1 0,15-14 0,-15 15 16,0-1-16,14-14 0,-14 15 0,15-15 0,-15 14 0,0 1 15,14-15-15,-14 14 0,15-14 0,-15 15 16,14-1-16,-14 1 16,15-15-16,-15 14 0,0 1 15,14-15-15,-14 14 0,0 1 16,15-15-16,-15 14 0,0 1 15,14-15-15,-14 14 0,0 1 0,15-15 0,-15 14 0,14-14 16,-14 15-16,0-1 0,15-14 0,-15 15 0,0-1 16,14-14-16,-14 15 0,15-15 0,-15 14 0,0 1 15,14-15-15,-14 14 0,15-14 16,-30 0 140,1 0-140,14-14-16</inkml:trace>
  <inkml:trace contextRef="#ctx0" brushRef="#br0" timeOffset="125964.96">11071 7820 0,'15'0'15,"-1"15"1,1-15 0,-1 0-16,1 0 15,-1 0-15,1 0 0,-1 0 0,1 0 16,-1 0-16,1 0 0,-1 0 0,1 0 0,-1 0 0,1 0 0,0 0 16,-1 0-16,1 0 0,-1 0 0,1 0 0,-1 0 0,1 0 0,-1 0 0,1 0 0,-1 0 15,1 0-15,-1 0 0,1 0 0,-1 0 0,1-15 0,-1 15 0,1 0 0,-1 0 0,1 0 0,-1 0 0,1 0 0,-1 0 16,1 0-16,-1 0 0,1 0 0,-1 0 0,1 0 0,-1 0 0,1 0 0,-1 0 0,1 0 0,-1 0 15,1 0-15,-1 0 0,1 0 0,-1 0 0,1 0 0,-1 0 0,1 0 0,-1 0 16,1 0-16,-1 0 0,1 0 0,-1 0 0,-28 0 63,-1 0-48</inkml:trace>
  <inkml:trace contextRef="#ctx0" brushRef="#br0" timeOffset="127382.96">20256 7893 0,'15'0'0,"-1"0"15,-14 14-15,15-14 0,-1 0 16,1 0-16,-1 0 0,1 0 15,-1 0-15,1 0 0,-1 0 0,1 0 16,-1 0-16,-14 15 0,15-15 0,-1 0 0,1 0 0,-1 0 0,1 0 0,-1 0 0,1 0 0,-1 0 16,1 0-16,-1 0 0,1 0 0,0 0 0,-1 0 0,1 0 0,-1 0 0,1 0 0,-1 0 0,1 0 0,-1 0 0,1 0 15,-1 0-15,1 0 0,-1 0 0,1 0 0,-1 0 0,1 0 0,-1 0 0,1 0 0,-1 0 0,1 0 0,-1 0 0,1 0 16,-1 0-16,1 0 0,-1 0 0,1 0 0,-1 0 0,1 0 0,-1 0 0,1 0 0,-1 0 0,1 0 0,-1 0 16,1 0-16,-1 0 0,1 0 0,-1 0 0,1 0 15,-30 0 16,1 0-31,-1 0 0,1 0 0,-1 0 0,1 0 0,-1 0 16,1 0-16</inkml:trace>
  <inkml:trace contextRef="#ctx0" brushRef="#br0" timeOffset="129916.07">11782 7240 0,'0'-15'125,"15"15"-109,-15-14-16,14 14 0,-14-15 16,15 15-16,-15-14 0,14 14 0,1 0 15,-15-15-15,14 15 0,1 0 0,-15-14 0,14 14 0,1 0 16,-1-15-16,1 15 0,-1-14 0,1 14 0,-1 0 0,1-15 0,0 15 16,-1 0-16,-14-14 0,15 14 0,-1 0 0,1 0 0,-15-15 0,14 15 0,1 0 0,-1-14 0,1 14 0,-1 0 15,1-15-15,-1 15 0,1 0 0,-1-14 0,1 14 0,-1 0 0,-14-15 0,15 15 0,-1 0 0,-14-14 0,15 14 0,-1 0 0,1 0 0,-15-15 0,14 15 16,1 0-16,-15-14 0,14 14 0,1 0 0,-1-15 0,1 15 0,-1 0 0,-14-14 0,15 14 0,-1 0 0,-14-15 0,15 15 15,-1 0-15,-14-14 0,15 14 0,-1 0 0,1-15 0,-1 15 0,1 0 0,-15-14 0,14 14 0,1 0 16,-1-15-16,1 15 0,-1 0 0,1-14 0,-1 14 0,1 0 16,-1 0-16,-14-15 0,15 15 0,-1 0 0,1 0 0,0 0 0,-15-14 15,14 14-15,1 0 0,-1 0 0,1 0 0,-1 0 0,1 0 16,-1-15-16,1 15 0,-1 0 0,1 0 0,-1 0 16,1 0-16,-15-14 0,14 14 0,1 0 0,-1 0 15,1 0-15,-15-15 16,14 15-16,1 0 15,-1 0 1,1 0-16,-1 0 0,1 0 0,-1 0 16,1 0-16,-1 0 0,1 0 0,-1 0 0,1 0 0,-15-14 15,14 14-15,1 0 0,-1 0 0,1 0 0,-1 0 0,1 0 0,-1 0 0,-14-15 0,15 15 0,-1 0 0,1 0 16,-1 0-16,1 0 0,-1 0 0,-14-14 0,15 14 0,-1 0 0,1 0 0,-1 0 0,-14-15 16,15 15-16,-1 0 0,1 0 0,0 0 0,-1 0 0,-14-14 0,15 14 0,-1 0 0,1 0 15,-1 0-15,-14-15 0,15 15 0,-1 0 0,1 0 0,-1 0 0,1 0 16,-15-15-16,14 15 0,1 0 0,-1 0 0,1 0 0,-1 0 0,1 0 0,-1 0 15,-14-14-15,15 14 0,-1 0 0,1 0 0,-1 0 0,1 0 0,-15-15 0,14 15 16,1 0-16,-1 0 0,1 0 0,-1-14 0,1 14 0,-1 0 0,1 0 16,-1 0-16,-14-15 0,15 15 0,-1 0 0,1 0 0,-1 0 0,1 0 0,-15-14 0,14 14 15,1 0-15,-1 0 0,1 0 0,-1 0 0,1 0 0,-15-15 0,14 15 0,1 0 0,-1 0 16,1 0-16,-1 0 0,1 0 0,-1 0 0,1 0 0,0 0 0,-15-14 0,14 14 0,1 0 16,-1 0-16,1 0 0,-1 0 0,1 0 0,-1 0 0,1 0 0,-1-15 0,1 15 0,-1 0 15,1 0-15,-1 0 0,1 0 0,-1 0 0,1 0 0,-1 0 0,1 0 0,-1 0 16,-14-14-16,15 14 0,-1 0 0,1 0 0,-1 0 0,1 0 0,-1 0 0,1 0 0,-1 0 0,1 0 0,-15-15 0,14 15 0,1 0 15,-1 0-15,1 0 0,-1 0 0,1 0 0,-1 0 0,1 0 0,-1 0 0,1 0 0,-15-14 16,14 14-16,1 0 0,-1 0 0,1 0 0,-1 0 0,1 0 0,-1 0 0,1 0 0,-1 0 0,1 0 0,0 0 0,-1 0 16,-14-15-16,15 15 0,-1 0 0,1 0 0,-1 0 0,1 0 0,-1 0 0,1 0 0,-1 0 0,1 0 15,-1 0-15,1 0 0,-1 0 0,1-14 0,-1 14 0,1 0 0,-1 0 0,1 0 0,-1 0 0,1 0 16,-1 0-16,1 0 0,-1 0 0,1 0 0,-1 0 0,1 0 0,-15-15 0,14 15 0,1 0 0,-1 0 0,1 0 16,-1 0-16,1 0 0,-1 0 0,1 0 0,-1 0 0,1 0 0,-1 0 0,1 0 0,-1 0 0,-14-14 0,15 14 15,-1 0-15,1 0 0,-1 0 0,1 0 0,-1 0 0,1 0 0,-1 0 0,1 0 0,0-15 0,-1 15 0,1 0 0,-1 0 16,1 0-16,-1 0 0,1 0 0,-1 0 0,1 0 0,-1 0 0,1 0 0,-1 0 0,1-14 0,-1 14 0,1 0 0,-1 0 15,1 0-15,-1 0 0,1 0 0,-1 0 0,1 0 0,-1 0 0,-14-15 0,15 15 0,-1 0 0,1 0 0,-1 0 0,1 0 0,-1 0 16,1 0-16,-1 0 0,1 0 0,-1 0 0,1-14 0,-1 14 0,1 0 0,-1 0 0,1 0 0,-1 0 16,1 0-16,-1 0 0,1 0 0,-1 0 0,1 0 0,-1 0 0,1 0 15,-1 0-15,1 0 0,-1 0 0,1 0 16,0 0-16,-1 0 0,1 0 0,-1 0 0,1 0 16,-1 0-16,1 0 0,-1 0 0,1 0 0,-1 0 0,1 0 0,-1 0 15,1 0-15,-1 14 0,1-14 0,-1 0 0,1 0 0,-1 0 0,1 0 0,-1 0 0,1 0 0,-1 0 0,1 0 16,-1 0-16,1 0 0,-1 0 0,1 0 0,-15 15 0,14-15 0,1 0 0,-1 0 0,1 0 0,-1 0 0,1 0 0,-1 0 0,1 0 0,-1 0 15,1 0-15,-1 0 0,1 0 0,-1 0 0,1 0 0,-1 0 0,1 0 0,-1 0 0,1 0 0,-1 0 0,1 0 16,-1 0-16,16 0 0,-16 0 0,1 0 0,-1 0 0,1 0 0,-15-15 0,14 15 0,1 0 0,-1 0 0,1 0 16,-1 0-16,1 0 0,-1 0 0,1 0 0,-1 0 0,1 0 0,-1 0 15,1 0-15,-1 0 0,1 0 0,-1 0 0,1 0 0,-1 0 16,1 0-16,-1 0 0,1 0 0,-1 0 0,1 0 16,-1 0-16,1 0 0,-1 0 0,1 0 0,-1 0 0,1 0 15,-1 0-15,-14 15 0,15-15 0,-1 0 0,1 0 0,-1 0 0,1 0 16,-1 0-16,1 0 0,-1 0 0,1 0 0,-1 0 0,1 0 0,-1 0 15,1 0-15,-1 0 0,1 0 0,0 0 0,-1 0 0,-14 14 0,15-14 0,-1 0 16,1 0-16,-1 0 0,1 0 0,-1 0 0,1 0 0,-1 0 0,1 0 16,-1 0-16,1 0 0,-1 0 0,1 0 0,-1 0 0,1 0 15,-1 0-15,1 0 0,-1 0 0,1 15 0,-1-15 16,1 0-16,-1 0 0,1 0 0,-1 0 0,1 0 0,-1 0 0,1 0 16,-1 0-16,1 0 0,-1 0 0,1 0 0,-1 0 0,-14 14 0,15-14 0,-1 0 0,1 0 0,-1 0 15,1 0-15,-1 0 0,1 0 0,-1 0 0,1 0 0,-1 0 0,1 0 0,-1 0 0,1 0 0,-1 0 16,-14 15-16,15-15 0,-1 0 0,1 0 0,0 0 0,-1 0 0,1 0 0,-1 0 0,1 0 0,-1 0 15,1 0-15,-1 0 0,1 0 0,-1 0 0,1 0 0,-1 0 16,1 0-16,-1 0 0,1 0 0,-1 0 0,1 0 16,-1 0-16,1 0 0,-15 14 0,14-14 0,1 0 0,-1 0 0,1 0 15,-1 0-15,1 0 0,-1 0 0,1 0 0,-15 15 0,14-15 0,1 0 0,-1 0 16,1 0-16,-1 0 0,1 0 0,-1 0 0,1 0 0,-15 14 0,14-14 0,1 0 0,-1 0 16,1 0-16,-1 0 0,1 0 0,-1 0 0,1 0 0,-1 0 0,-14 15 0,15-15 0,-1 0 15,1 0-15,-1 0 0,1 0 0,0 0 0,-1 0 0,1 0 16,-1 0-16,1 0 0,-1 0 0,-14 14 0,15-14 0,-1 0 15,1 0-15,-1 0 0,1 0 16,-15 15-16,14-15 0,1 0 0,-1 0 0,1 0 16,-1 0-16,1 0 0,-1 0 0,-14 14 0,15-14 0,-1 0 15,1 0-15,-1 0 0,1 0 0,-15 15 0,14-15 0,1 0 0,-1 0 16,1 0-16,-1 0 0,-14 14 0,15-14 0,-1 0 0,1 0 16,-1 0-16,1 0 0,-1 15 15,1-15-15,-1 0 0,-14 14 16,15-14-16,-1 0 0,-14 15 0,15-15 15,-15 14-15,14-14 0,1 0 0,-15 15 0,14-15 0,1 0 16,-15 15-16,14-15 0,1 0 0,-15 14 0,14-14 0,1 0 0,-1 0 16,-14 15-16,15-15 0,0 0 0,-1 0 0,-14 14 0,15-14 0,-1 0 0,1 0 0,-1 15 15,1-15-15,-1 0 0,1 0 0,-1 0 0,-14 14 0,15-14 0,-1 0 0,1 0 16,-1 0-16,1 0 0,-15 15 0,14-15 0,1 0 16,-1 0-16,1 0 0,-15 14 0,14-14 15,1 0-15,-15 15 0,14-15 16,-14 14-16,15-14 0,-15 15 0,14-15 0,1 0 15,-15 14-15,14-14 0,-14 15 0,15-15 0,-1 0 16,-14 14-16,15-14 0,-1 15 0,1-15 0,-15 14 0,14-14 0,1 0 16,-15 15-16,14-15 0,1 0 0,-15 14 0,14-14 15,1 0-15,-15 15 0,14-15 16,-14 14 0,0 1-16,15-15 0,-15 14 15,0 1-15,0-1 16,14-14-16,-14 15 15,0-1 79,15-14-94,-15 15 0,14-15 16,-14 14-16,15-14 0,-15 15 0,14-15 15,-14 14-15,15-14 0,-15 15 0,14-15 16</inkml:trace>
  <inkml:trace contextRef="#ctx0" brushRef="#br0" timeOffset="133912.26">15961 7893 0,'0'14'47,"0"1"-47,0-1 0,0 1 0,15-1 16,-15 1-16,0-1 0,0 1 0,0-1 0,0 1 15,0-1-15,0 1 0,0-1 0,0 1 0,0-1 0,0 1 0,0-1 0,0 1 0,0-1 0,0 1 16,0-1-16,0 1 0,0-1 0,0 1 0,0-1 0,0 1 0,0-1 0,0 1 0,14-1 0,-14 1 0,0-1 15,0 1-15,0 0 0,0-1 0,0 1 0,0-1 0,0 1 0,15-1 0,-15 1 0,0-1 0,0 1 0,0-1 0,0 1 0,0-1 16,0 1-16,14-15 0,-14 14 0,0 1 0,0-1 0,0 1 0,0-1 0,0 1 0,0-1 0,15 1 16,-15-1-16,0 1 0,0-1 0,0 1 0,14-1 15,-14 1-15,0-1 0,15-14 0,-15 15 0,0-1 16,0-28 46,0-1-62,0 1 16,0-1-16,-15 15 0,15-14 0,0-1 0,-14 1 0,14-1 16,0 1-16,0-1 0,-15 15 0,15-14 0,0-1 0,0 1 0,0-1 0,0 1 15</inkml:trace>
  <inkml:trace contextRef="#ctx0" brushRef="#br0" timeOffset="134322.76">15976 7994 0,'0'15'31,"-15"-15"-15,15 14-16,-14-14 0,14 15 0,0-1 0,-15-14 0,15 15 16,-14-1-16,14 1 0,-15-15 0,15 14 0,-14-14 0,14 15 0,0-1 0,-15-14 0,15 15 15,-14-15-15,14 14 0,-15-14 0,15 15 0,0-1 0,-14-14 0,14 15 16,-15-15-16,15 14 0,0 1 0,-14-15 0,14 14 0,0 1 15,0-1-15,-15-14 0,30 0 63,-1 0-63,1 0 0,-1 0 16,-14-14-16,15 14 0</inkml:trace>
  <inkml:trace contextRef="#ctx0" brushRef="#br0" timeOffset="134692.76">16106 7864 0,'0'14'47,"15"-14"-47,-1 0 0,-14 15 0,15-15 16,-15 14-16,14-14 0,1 0 0,-15 15 0,14-15 0,-14 14 15,15-14-15,-1 0 0,-14 15 0,15-15 0,-15 14 0,14-14 0,-14 15 0,15-15 16,-1 14-16,1 1 0,0-15 0,-15 14 0,14-14 0,-14 15 0,15-15 0,-1 0 0,-14 14 0,15-14 0,-15 15 16,14-15-16,1 14 0,-1-14 0,-14 15 0,15-1 0,-1-14 0,-14 15 0,15-15 0,-1 14 0,1-14 0,-15 15 15,14-15-15,-14 14 0,15-14 0,-1 15 0,1-15 0,-15 14 0,14-14 0,1 15 16,-1-15-16,-14 14 0,15-14 0,-1 0 0,-14 15 0,15-15 0,-1 0 0,-14 14 15,15-14-15,-1 0 0,-28 0 47,-1 0-47,15-14 16,-14 14-16,14-15 0,-15 15 0,15-14 0,-14 14 16</inkml:trace>
  <inkml:trace contextRef="#ctx0" brushRef="#br0" timeOffset="135227.76">15889 7806 0,'14'0'31,"1"0"-16,-1 14-15,1-14 0,-1 15 16,1-15-16,-15 14 0,14-14 0,1 0 16,-15 15-16,14-15 0,-14 14 0,15-14 0,-1 0 0,-14 15 0,15-15 15,-15 14-15,14-14 0,1 0 0,-15 15 0,14-15 0,-14 14 16,15-14-16,-1 0 0,-14 15 0,15-15 0,-1 0 0,-14 14 0,15-14 16,-15 15-16,14-15 0,1 0 0,-15 14 0,14-14 0,1 0 0,-15 15 0,14-15 0,1 14 15,-1-14-15,-14 15 0,15-15 0,0 0 0,-15 14 0,14-14 0,-14 15 16,15-15-16,-1 0 0,-14 14 0,15-14 0,-15 15 0,14-15 0,-14 14 15,15-14-15,-15 15 0,14-15 0,1 14 16,-30-14 78</inkml:trace>
  <inkml:trace contextRef="#ctx0" brushRef="#br0" timeOffset="135679.76">15874 7849 0,'-14'0'31,"-1"0"-15,15 15-16,0-1 15,0 1-15,-14-15 16,14 14-16,0 1 0,0-1 0,0 1 16,0-1-16,-15-14 0,15 15 0,0-1 0,0 1 0,0-1 15,-14-14-15,14 15 0,0-1 0,0 1 0,-15-15 0,15 14 16,0 1-16,-14-15 0,14 14 0,0 1 0,-15-1 16,15 1-16,0-1 15,-14-14-15,14 15 0,0-1 47,-15-14-16</inkml:trace>
  <inkml:trace contextRef="#ctx0" brushRef="#br0" timeOffset="136071.76">15961 7864 0,'0'14'47,"0"1"-32,-14-15-15,14 14 16,0 1-16,-15-15 0,15 14 0,-14-14 0,14 15 0,-15-15 16,15 14-16,-14-14 0,14 15 0,-15-1 0,1-14 0,14 15 0,-15-1 15,1-14-15,14 15 0,-15-15 0,15 14 0,-14-14 0,14 15 0,-15-15 0,15 14 0,-14-14 0,14 15 0,-15-1 16,1 1-16,14-1 0,-15-14 0,15 15 0,-14-15 0,14 14 0,-15-14 0,15 15 0,-14-15 15,14 14-15,0 1 0,-15-15 0,15 14 0,-14-14 0,14 15 0,-15-15 16,15 14-16,0-28 63</inkml:trace>
  <inkml:trace contextRef="#ctx0" brushRef="#br0" timeOffset="137127.81">13712 7835 0,'15'0'63,"-1"0"-63,1 0 0,-1 0 0,1 0 15,-1 0-15,1 0 0,-1 0 0,1 0 0,-1 0 16,1 0-16,-1 0 0,1 0 0,-1 0 0,-14 14 0,15-14 0,-1 0 0,1 0 16,-1 0-16,1 0 0,-1 0 0,1 0 0,-1 0 0,-14 15 0,15-15 0,-1 0 0,1 0 15,-1 0-15,1 0 0,-1 14 0,1-14 0,-1 0 0,1 0 0,0 0 0,-1 0 0,1 0 0,-1 15 0,1-15 0,-1 0 16,1 0-16,-1 0 0,1 0 0,-1 0 0,15 0 0,-14 0 0,-1 0 0,1 14 0,-1-14 0,15 0 0,-14 0 0,-1 0 0,1 0 0,-1 0 0,1 0 0,-1 0 0,1 0 0,-1 0 15,1 0-15,-1 0 0,15 0 0,0 0 0,-14 0 0,-1 0 0,15 0 0,-14 0 0,-1 0 0,1 0 0,-1 0 0,1 0 0,-1 0 0,15 0 0,-14 0 16,-1 0-16,1 0 0,-1 0 0,1 0 0,0 0 0,-1 0 0,1 0 0,-1 0 0,1 0 0,-1 0 0,1 0 0,-1 0 0,1 0 0,-1 0 0,1 0 16,-1 0-16,1 0 0,-1 0 0,1 0 0,-15-14 15,-15 14 1,1 0 0,-1 0-16,1 0 0,-1 0 0,1 0 15,-1 0-15,1 0 0,14 14 31</inkml:trace>
  <inkml:trace contextRef="#ctx0" brushRef="#br0" timeOffset="138008.47">17064 7835 0,'15'0'47,"-1"0"-47,1 0 16,-15 14-16,14-14 0,1 0 0,-1 0 15,1 0-15,-1 0 0,1 0 0,-1 0 0,1 0 0,-1 0 16,1 0-16,-1 0 0,1 0 0,-1 0 0,1 0 0,-1 0 16,1 0-16,-1 0 0,1 0 0,-1 0 0,1 0 0,-1 0 0,1 0 0,-1 0 0,1 0 15,-1 0-15,1 0 0,-1 0 0,1 0 0,-1 0 0,1 0 0,-1 0 0,1 0 16,-1 0-16,1 0 0,-1 0 0,1 0 0,-1 0 0,1 0 0,-1 0 0,1 0 0,-1 0 0,1 0 0,0 0 16,-1 0-16,1 0 0,-1 0 0,1 0 0,-1 0 0,1 0 0,-1 0 0,1 0 0,-1 0 0,1 0 0,-1 0 0,1 0 15,-1 0-15,1 0 0,-1 0 0,1 0 0,-1 0 0,1 0 0,-1 0 0,1 0 0,-1 0 16,1 0-16,-1 0 0,1 0 0,-1 0 0,1 0 0,-1 0 0,1 0 0,-1 0 0,1 0 0,-1 0 15,1 0-15,-1 0 0,1 0 0,-1 0 0,1 0 0,-1 0 16,1 0-16,-1 0 0,1 0 0,-1 0 16,1 0-16,-1 0 0,1 0 15,-1 0-15,1 0 32</inkml:trace>
  <inkml:trace contextRef="#ctx0" brushRef="#br0" timeOffset="140605.03">15758 7922 0,'15'0'62,"-1"0"-46,-14 14-16,15-14 0,-1 0 0,1 0 16,-1 0-16,1 0 0,-1 0 0,1 0 0,-1 0 15,1 0-15,-15 15 0,14-15 0,1 0 16,-1 0-16,-28 0 62,-1 0-62,1 0 0,-1 0 16,1 0-16,-1 0 0,1 0 0,-1 0 0,1 0 0,-1 0 0,1 0 16,-1 0-16,1 0 0,-1 0 0,1 0 0,-1 0 0,1 0 0,-1 0 0,1 0 0,-1 0 15,1 0-15,-1-15 0,1 15 0,-1 0 0,1 0 0,-1 0 0,0 0 0,1 0 16,-1 0-16,1 0 0,-1 0 0,1 0 0,14 15 15,-15-15-15,15 14 16,15-14-16,-1 0 0,1 0 0,-1 0 16,1 0-16,-1 0 0,1 0 0,-15 15 0,15-15 0,-1 0 0,1 0 0,-1 0 0,1 0 15,-1 0-15,1 0 0,-1 0 0,1 0 0,-1 0 0,1 0 0,-1 0 0,1 0 0,-1 0 16,1 0-16,-1 0 0,1 0 0,-1 0 0,1 0 0,-1 0 0,1 0 0,-1 0 0,1 0 16,-1-15-16,1 15 0,-1 0 0,1 0 0,-1 0 0,1 0 0,-1 0 0,1 0 0,-1 0 15,1 0-15,-1 0 0,1-14 0,-1 14 0,1 0 0,-1 0 0,1 0 16,-1 0-16,1 0 0,-1 0 0,1 0 0,-1 0 0,1 0 0,-1 0 0,1 0 15,-1 0-15,1 0 0,0 0 0,-30 0 47,0 0-47,1 0 0,-1 0 0,1 0 16,-1 0-16,1 0 0,-1 0 0,1 0 0,-1 0 0,1 0 16,-1 0-16,1 0 0,-1 0 0,1 0 0,-1 0 0,1 0 0,-1 0 15,1 0-15,-1 0 0,1 0 0,-1 0 0,1 0 0,-1 0 0,1 0 0,-1 0 16,1 0-16,-1 0 0,1 0 0,-1 0 0,1 0 0,-1 0 0,1 0 0,-1 0 0,1 0 15,-1 0-15,1 0 0,-1 0 0,1 0 0,-1 0 16,15-15 15,15 15-31,-1 0 0,1 0 16,-1 0-16,1 0 0,-1 0 0,1 0 0,-1 0 0,1 0 16,-1 0-16,1 0 0,-1 0 0,-14-14 0,15 14 0,-1 0 0,1 0 0,-1 0 0,1 0 15,-1 0-15,1 0 0,-1 0 0,1 0 0,-1 0 0,1 0 0,-1 0 0,1 0 16,-1 0-16,1 0 0,-1 0 0,1 0 0,-1 0 0,1 0 0,-1 0 15,1 0-15,-1 0 0,1 0 16,-30 0 15,15-15-31,-14 15 0,-1 0 16,1 0-16,-1 0 0,1 0 0,-1 0 0,1 0 0,-1 0 16,1 0-16,-1 0 0,1 0 0,-1 0 0,1 0 0,-1 0 0,1 0 0,-1 0 0,1 0 15,-1 0-15,1 0 0,-1 0 0,1 0 0,-1 0 0,1 0 0,-1 0 0,1 0 0,-1 0 0,1 0 0,-1 0 16,1 0-16,-1 0 0,1 0 0,-1 0 0,1 0 0,-1 0 0,1 0 0,-1 0 0,1 0 0,-1 0 0,1 0 15,-1 0-15,15 15 0,-14-15 0,14 14 16,14-14-16,-14 15 0,15-15 0,-1 0 16,1 0-16,-1 0 0,1 0 0,-1 0 0,1 0 0,-1 0 0,1 0 0,-1 0 0,1 0 0,-1 0 15,1 0-15,-1 0 0,1 0 0,-1 0 0,1 0 0,14 0 0,-15 0 0,1 0 0,-1 0 0,1 0 0,-1 0 0,1 0 0,-1 0 0,1 0 0,-1 0 0,1 0 0,-1 0 16,1 0-16,-1 0 0,1 0 0,-1 0 0,15 0 0,-14 0 0,-15-15 0,29 15 0,-15 0 0,1 0 0,-1 0 0,1 0 0,-1 0 0,1 0 0,0 0 0,-1 0 0,1-14 0,-1 14 16,1 0-16,-1 0 0,1 0 0,-1 0 0,1 0 0,-1 0 0,1 0 0,-1 0 0,1 0 0,-15-15 0,14 15 0,1 0 15,-1 0-15,-28 0 16,-1 0-16,1 0 0</inkml:trace>
  <inkml:trace contextRef="#ctx0" brushRef="#br0" timeOffset="143071.29">14452 7298 0,'15'0'125,"-15"-15"-109,14 15-16,1 0 15,-15-14-15,14 14 0,1 0 16,-15-15-16,14 15 0,1 0 0,-1 0 0,-14-14 0,15 14 15,-1 0-15,1-15 0,-1 15 16,1 0-16,-15-14 0,14 14 0,1 0 0,-15-15 0,14 15 0,1 0 16,-1-14-16,1 14 0,-1 0 15,-14-15-15,15 15 0,-1 0 0,-14-14 0,15 14 16,-1 0-16,1 0 0,-15-15 0,14 15 0,1 0 16,-1 0-16,-14-14 0,15 14 0,0 0 0,-1 0 15,1-15-15,-1 15 0,1 0 0,-1 0 16,-14-14-16,15 14 0,-1 0 0,1 0 15,-15-15-15,14 15 0,1 0 0,-1 0 16,-14-14-16,15 14 16,-1 0-1,1 0 1,-1 0-16,1 0 0,-1 0 0,1 0 16,-1 0-16,-14-15 0,15 15 0,-1 0 0,1 0 0,-1 0 15,1 0-15,-15-14 0,14 14 0,1 0 0,-1 0 0,1 0 16,-1-15-16,1 15 0,-1 0 0,1 0 0,-1 0 15,-14-14-15,15 14 0,-1 0 0,1 0 0,-1 0 16,1 0-16,-1 0 0,-14-15 0,15 15 0,-1 0 16,1 0-16,-1 0 0,1 0 0,-1 0 15,1 0-15,-1 0 0,1 0 0,0 0 16,-1 0-16,1 0 0,-1 0 0,-14-14 0,15 14 0,-1 0 16,1 0-16,-1 0 0,1 0 0,-1 0 15,1 0-15,-1 0 0,1 0 0,-15-15 0,14 15 0,1 0 16,-1 0-16,1 0 0,-1 0 0,1 0 15,-1 0-15,1 0 0,-1 0 0,1 0 16,-1 0-16,1 0 0,-1 0 0,1 0 0,-1 0 16,1 0-16,-1 0 0,1 0 0,-1 0 0,1 0 0,-1 0 15,1 0-15,-1 0 0,1 0 0,-1 0 0,1 0 16,-1 0-16,1 0 0,-1 0 0,1 0 16,-1 0-16,1 0 0,-1 0 0,1 0 15,-1 0-15,1 0 0,0 0 16,-1 0-16,1 0 0,-1 0 0,1 0 15,-1 0-15,1 0 0,-1 0 0,1 0 0,-1 0 16,1 0-16,-1 0 0,1 0 0,-1 0 0,1 0 0,-1 0 0,1 0 16,-1 0-16,1 0 0,-1 0 0,1 0 0,-1 0 0,1 0 0,-1 0 15,1 0-15,-1 0 0,1 0 0,-1 0 0,1 0 16,-1 0-16,1 0 47,-1 0-32,1 0 1,-1 0 15,1 0 1,-15 15-17,14-15-15,1 0 0,-15 14 16,14-14-16,1 0 0,-1 0 0,-14 15 0,15-15 0,-1 0 15,1 0-15,-15 14 0,14-14 0,1 0 0,-1 0 0,1 0 16,-1 0-16,-14 15 0,15-15 0,0 0 0,-1 0 16,1 0-16,-1 0 0,1 0 15,-15 14-15,14-14 0,1 0 0,-1 0 16,1 0-16,-1 0 0,1 0 16,-1 0-16,1 0 15,-1 0 1,1 15-1,-1-15 1,1 0-16,-1 0 16,1 0-16,-1 14 0,1-14 15,-1 0-15,1 0 0,-1 0 0,-14 15 16,15-15-16,-1 0 0,1 0 0,-1 0 0,1 0 16,-1 0-16,-14 14 0,15-14 0,-1 0 0,1 0 15,-1 0-15,1 0 0,-15 15 250,14-15-250</inkml:trace>
  <inkml:trace contextRef="#ctx0" brushRef="#br0" timeOffset="147795.81">17485 7124 0,'14'0'47,"1"0"-31,-15 14-16,14-14 0,1 0 0,-15 15 16,14-15-16,1 0 0,-15 14 15,14-14-15,1 0 16,-1 0-1,-14 15 48,15-15-47</inkml:trace>
  <inkml:trace contextRef="#ctx0" brushRef="#br0" timeOffset="160250.51">13741 7312 0,'15'0'47,"-1"-14"-31,1 14-16,-1 0 15,-14-15-15,15 15 0,-1 0 0,1 0 16,-15-14-16,14 14 0,1 0 0,-1 0 0,-14-15 0,15 15 0,-1 0 0,1 0 15,-15-14-15,14 14 0,1 0 0,-1 0 0,1-15 0,-1 15 16,1 0-16,-15-14 0,14 14 0,1 0 0,-1 0 0,-14-15 0,15 15 0,-1 0 0,1 0 0,-1 0 16,-14-14-16,15 14 0,-1 0 0,1 0 0,-15-15 0,15 15 0,-1 0 0,1 0 0,-1-14 0,1 14 15,-1 0-15,1 0 0,-15-15 0,14 15 0,1 0 0,-1 0 0,1 0 0,-1-14 0,1 14 0,-1 0 16,1 0-16,-1 0 0,1-15 0,-1 15 0,1 0 0,-1 0 0,1 0 0,-1-14 16,1 14-16,-1 0 0,1 0 0,-1 0 0,1 0 0,-1 0 0,-14-15 0,15 15 0,-1 0 0,1 0 15,-1 0-15,1 0 0,-1 0 0,1 0 0,-1 0 0,-14-14 0,15 14 0,-1 0 0,1 0 0,-1 0 16,1 0-16,-1 0 0,1 0 0,-1 0 0,1 0 0,-1 0 0,1 0 15,-1 0-15,1 0 16,0 0 0,-15 14-16,14-14 0,-14 15 0,15-1 15,-15 1-15,14-15 0,-14 14 0,0 1 16,15-15-16,-15 14 0,14-14 0,-14 15 0,15-1 0,-1 1 0,-14-1 16,15-14-16,-15 15 0,14-15 0,-14 14 0,15 1 0,-1-1 0,-14 1 0,15-15 0,-15 14 15,14-14-15,-14 15 0,15-1 0,-15 1 0,14-15 0,-14 14 0,0 1 16,15-15-16,-15 14 0,0 1 0,14-15 0,-14 14 0,0 1 0,0-1 0,15-14 15,-15 15-15,0-1 0,0 1 0,14-15 0,-14 14 0,0 1 0,15 0 0,-15-1 16,0 1-16,0-1 0,14-14 0,-14 15 0,0-1 16,0 1-16,0-1 0,0 1 0,0-1 0,0 1 15,0-1-15,0 1 0,0-1 0,0 1 16,0-1-16,0 1 0,0-1 16,0 1-16,0-1 0,0 1 15,0-1-15,-14-14 0,14 15 0,0-1 16,0 1-16,-15-15 0,15 14 0,0 1 15,-14-1-15,14 1 0,0-1 0,-15-14 0,15 15 0,0-1 16,-14-14-16,14 15 0,-15-15 0,15 14 0,0 1 0,-14-15 0,14 14 0,-15-14 16,15 15-16,-14-15 0,-1 0 0,15 14 0,-14-14 0,-1 15 0,1-15 15,14 14-15,-15-14 0,1 0 0,14 15 0,-15-15 0,1 0 0,14 14 0,-15-14 0,1 0 0,-1 0 0,15 15 0,-14-15 0,-1 0 16,0 0-16,1 0 0,14 14 0,-15-14 0,1 0 0,-1 0 0,1 15 0,-1-15 0,1 0 0,-1 0 16,1 0-16,-1 14 0,1-14 0,-1 0 0,1 0 0,-1 0 0,1 0 0,-1 15 0,1-15 0,-1 0 0,1 0 15,-15 0-15,0 0 0,14 14 0,1-14 0,-1 0 0,1 0 0,-1 0 0,1 0 0,-1 0 0,1 0 0,-1 0 16,1 0-16,-1 0 0,1 0 0,-1 0 0,1 0 0,-1 0 0,1 0 0,-1 0 0,1 0 0,-1 0 0,1 0 15,-1 0-15,1 0 0,-1 0 0,1 0 0,-1 0 0,0 0 0,1 0 0,-1 0 0,1 0 0,-1 0 0,1 0 0,-1 0 16,1-14-16,-1 14 0,1 0 0,-1-15 0,1 15 0,-1 0 0,1-14 0,-1 14 16,1 0-16,14-15 0,-15 15 0,1-14 0,-1 14 0,15-15 0,-14 15 0,14-14 0,-15 14 0,1-15 0,14 1 15,-15 14-15,15-15 0,-14 15 0,14-14 0,-15-1 0,15 1 0,-14 14 0,14-15 0,0 1 0,0-1 0,-15 15 16,15-14-16,0-1 0,0 1 0,0-1 0,0 1 0,0-1 0,0 1 0,0-1 0,0 1 0,0-1 0,0 1 16,0-1-16,0 1 0,0-1 0,0 1 0,0-1 0,0 1 0,0-1 0,0 1 0,15-1 0,-15 1 0,0-1 0,14 1 15,-14-1-15,15 1 0,-15-1 0,0 1 0,14 14 0,-14-15 0,0 1 0,15 14 0,-15-15 0,14 1 0,-14-1 0,15 0 16,-15 1-16,14-1 0,-14 1 0,15 14 0,-15-15 0,14 15 0,-14-14 0,15-1 0,-15 1 0,14 14 0,-14-15 0,15 1 15,-1-1-15,-14 1 0,15 14 0,-15-15 0</inkml:trace>
  <inkml:trace contextRef="#ctx0" brushRef="#br0" timeOffset="164165.47">17717 8197 0,'-15'0'0,"1"0"16,-1 0-16,1 0 0,-1 0 15,1 0-15,-1 0 0,1 0 0,-1 0 0,1 0 16,-1 0-16,1 0 0,-1 0 0,1 0 0,-1 0 0,1 0 0,14-14 16,-15 14-16,1 0 0,-1 0 0,1 0 0,-1 0 0,1 0 0,14-15 0,-15 15 0,1 0 0,-1 0 15,1 0-15,-1 0 0,1-14 0,-1 14 0,1 0 0,-1 0 0,1 0 0,-1-15 0,1 15 0,-1 0 16,1 0-16,-1 0 0,1 0 0,14-14 0,-15 14 0,1 0 0,-1 0 16,1 0-16,-1-15 15,1 1 1,14-1-16,0 1 0,-15 14 0,15-15 0,0 1 0,0-1 15,0 1-15,-14 14 0,14-15 0,0 1 0,0-1 0,0 1 16,-15 14-16,15-15 0,0 1 0,0-1 0,-14 15 0,14-14 0,0-1 0,0 1 16,-15 14-16,15-15 0,0 1 0,0-1 0,-15 15 0,15-14 0,0-1 0,0 1 0,0-1 15,-14 15-15,14-14 0,0-1 0,0 1 0,0-1 0,-15 15 0,15-14 0,0-1 0,0 1 16,0-1-16,0 1 0,-14-1 0,14 1 0,0-1 0,0 1 0,0-1 0,0 1 16,0-1-16,0 0 0,-15 15 0,15-14 0,0-1 0,0 1 0,0-1 0,0 1 0,0-1 15,0 1-15,0-1 0,0 1 0,0-1 0,0 1 0,0-1 16,0 1-16,15 14 0,-15-15 0,0 1 0,14 14 0,-14-15 15,15 15-15,-15-14 0,14-1 0,1 15 0,-15-14 16,15 14-16,-1 0 0,-14-15 0,15 15 0,-1 0 0,-14-14 0,15 14 16,-1 0-16,1-15 0,-1 15 0,1 0 0,-1 0 0,-14-14 0,15 14 0,-1 0 0,1 0 0,-1 0 15,1-15-15,-1 15 0,1 0 0,-1 0 0,1-14 0,-1 14 0,1 0 0,-1 0 0,1 0 0,-1-15 0,1 15 16,-1 0-16,1 0 0,-1 0 0,1 0 0,-1-14 0,1 14 0,-1 0 0,1 0 0,-1 0 0,1 0 0,-1 0 0,-14-15 0,15 15 0,-1 0 0,1 0 16,-1 0-16,1 0 0,-1 0 0,1 0 0,-1-14 0,1 14 0,-1 0 0,1 0 0,-1 0 0,1 0 0,0 0 0,-1-15 0,1 15 0,-1 0 15,1 0-15,-1 0 0,1 0 0,-1 0 0,1 0 0,-1-14 0,1 14 0,-1 0 0,1 0 0,-1 0 0,1 0 16,-1 0-16,1 0 0,-1 0 0,1 0 0,-1 0 0,1 0 0,-1 0 0,1 0 0,-1 0 0,1 0 15,-1 0-15,1 0 0,-1 0 0,1 0 0,-1 0 0,-14 14 0,15-14 16,-1 0-16,-14 15 0,15-15 0,-15 14 0,14-14 0,-14 15 16,15-15-16,-15 14 0,14-14 0,-14 15 0,0-1 0,15-14 0,-15 15 0,0-1 0,14-14 0,-14 15 0,0-1 15,15 1-15,-15-1 0,0 1 0,14-15 0,-14 14 0,0 1 0,0-1 0,15-14 0,-15 15 0,0-1 0,0 1 16,14-15-16,-14 14 0,0 1 0,0-1 0,15 1 0,-15-1 0,0 1 0,0-1 0,14 1 0,-14-1 0,0 1 0,0-1 0,0 1 0,15-15 0,-15 15 16,0-1-16,0 1 0,0-1 0,14 1 0,-14-1 0,0 1 0,0-1 0,0 1 0,0-1 0,15 1 0,-15-1 0,0 1 0,0-1 0,0 1 0,0-1 15,0 1-15,0-1 0,0 1 0,0-1 0,0 1 0,0-1 0,0 1 0,0-1 0,14 1 0,-14-1 0,0 1 0,0-1 0,0 1 16,0-1-16,0 1 0,0-1 0,0 1 0,0-1 0,0 1 0,0-1 0,-14-14 0,14 15 0,0-1 15,0 1-15,-15-15 0,15 14 0,-14-14 0,14 15 0,-15-1 0,1-14 16,14 15-16,-15-15 0,15 14 0,-14-14 0,-1 0 0,15 15 0,-14-15 0,-1 0 0,1 0 0,14 14 16,-15-14-16,1 0 0,-1 0 0,1 15 0,-1-15 0,1 0 0,-1 0 0,1 0 0,-1 14 0,1-14 0,-1 0 0,1 0 15,-1 0-15,1 0 0,-1 0 0,1 0 0</inkml:trace>
  <inkml:trace contextRef="#ctx0" brushRef="#br0" timeOffset="172100.46">12334 7835 0,'-15'0'16,"30"0"46,-1 0-46,1 0-16,-1 0 16,1 0-16,-1 0 0,1 0 0,-1 0 15,-14 14-15,15-14 0,-1 0 0,1 0 0,-1 0 0,1 0 0,-1 0 16,1 0-16,-1 0 0,1 0 0,-15 15 0,14-15 0,1 0 0,-1 0 0,1 0 0,-1 0 15,1 0-15,-1 0 0,1 0 0,-1 0 0,1 0 0,0 0 0,-1 0 0,1 0 0,-15 14 16,14-14-16,1 0 0,-1 0 0,1 0 0,-1 0 0,1 0 0,-1 0 0,1 0 0,-1 0 16,1 0-16,-1 0 0,1 0 0,-1 0 0,1 0 0,-1 0 0,1 0 15,-1 0-15,1 0 0,-1 0 0,1 0 0,-1 0 16,1 0-16,-1 0 0,1 0 0,-1 0 16,1 0-16,-1 0 0,1 0 15,-15 15-15,14-15 141,1 0-79</inkml:trace>
  <inkml:trace contextRef="#ctx0" brushRef="#br0" timeOffset="188091.14">9229 10591 0,'0'15'0,"0"-1"16,0 1-16,0-1 0,0 1 0,0-1 0,0 1 0,0-1 0,0 1 15,0-1-15,0 1 0,0-1 0,0 1 0,0-1 0,0 1 0,0-1 0,0 1 0,0 0 16,0-1-16,0 1 0,0-1 0,0 1 0,0-1 0,0 1 0,0-1 0,0 1 15,0-1-15,0 1 0,0-1 0,0 1 0,0-1 0,0 1 16,0-1-16,0 1 0,0-1 0,14-14 16,-14 15-16,0-1 15,0 1 17,0-1-17,15-14-15</inkml:trace>
  <inkml:trace contextRef="#ctx0" brushRef="#br0" timeOffset="189307.14">10041 10751 0,'0'-15'0,"-14"15"16,-1 0-1,15 15 32,0-1-31,15 1-16,-15-1 0,14-14 0,-14 15 15,15-1-15,-15 1 0,14-15 0,-14 15 0,15-15 0,-15 14 0,0 1 16,14-15-16,-14 14 0,15-14 0,-15 15 0,0-1 0,14-14 0,-14 15 0,15-15 0,-15 14 0,0 1 0,14-15 0,-14 14 16,15 1-16,-15-1 0,14 1 0,-14-1 0,0 1 0,15-15 0,-15 14 15,0 1-15,14-15 0,-14 14 0,0 1 0,0-1 0,0 1 16,0-1-16,0 1 0,0-1 16,-14-14-16,14 15 0,-15-15 0,15 14 0,-14-14 15,-1 0-15,15 15 0,-14-15 0,-1 0 0,1 0 0,-1 0 16,15 14-16,-14-14 0,-1 0 0,1 0 0,-1 0 0,1 0 15,-1 0-15,15-14 16,0-1 0,0 1-16,0-1 0,15 15 0,-15-14 0,14 14 15,-14-15-15,15 15 0,-1-14 0,1 14 0,-1 0 16,-14-15-16,15 15 0</inkml:trace>
  <inkml:trace contextRef="#ctx0" brushRef="#br0" timeOffset="189783.14">10360 10954 0,'15'0'15,"-1"0"-15,1 15 0,-1-15 0,1 0 16,-1 14-16,1-14 0,-1 0 0,-14 15 0,15-15 0,-1 0 0,1 0 0,-1 0 0,1 0 0,-1 14 0,1-14 0,0 0 16,-1 0-16,1 0 0,-1 0 0,1 0 0,-1 0 0,1 15 0,-1-15 0,1 0 0,-1 0 0,15 0 0,-14 0 0,-1 0 0,1 0 0,-1 0 15,1 14-15,-1-14 0,1 0 0,-1 0 0,1 0 0,-1 0 0,1 0 0,-1 0 0,1 0 0,-1 0 0,1 0 0,-1 0 0,1 0 0,-1 0 0,-14 15 0,15-15 0,-1 0 16,1 0-16,-1 0 0,1 0 0,-1 0 0,1 0 0,-1 0 0,1 0 0,-1 0 0,1 0 0,-1 0 15,1 0-15,-1 0 0,1 0 0,-15-15 16,0 1 0,-15 14-16,1 0 0,14-15 0,-15 15 0,1-14 0,-1 14 15,15-15-15,-14 15 0,-1 0 0,15-14 0,-14 14 0,-1 0 0,15-15 0,-14 15 0,-1 0 0,15-14 0,-14 14 0,-1 0 16,1-15-16,-1 15 0,1-14 0,-1 14 0,1 0 0,14-15 0,-15 15 0,1 0 0,-1-14 0,1 14 0,-1 0 16,1 0-16,14-15 0,-15 15 0,1 0 0,-1 0 0,15-14 0,-14 14 0,-1 0 0,1 0 0,-1 0 15,1 0-15,-1 0 0,15-15 0,-14 15 0,-1 0 0,1 0 0,-1 0 0,1 0 0,-1 0 16,1 0-16,14 15 15,0-1-15,0 1 0,0-1 0,14-14 0,-14 15 16,15-15-16,-15 14 0,0 1 0,14-15 0,-14 14 0,15-14 0,-15 15 0,0-1 0,14-14 0,-14 15 0,15-15 0,-15 14 16,14-14-16,-14 15 0,15-1 0,-15 1 0,14-15 0,-14 14 0,15-14 0,-15 15 0,14-15 0,-14 14 0,15 1 0,-1-1 15,-14 1-15,15-15 0,-15 14 0,14-14 0,-14 15 0,15-15 0,-15 14 0,14 1 0,1-15 0,-15 14 0,14-14 0,-14 15 0,15-15 16,-15 14-16,14-14 0,-14 15 0,15-15 0,-15 14 0,14-14 0,-14 15 0,15-15 0,-15 14 0,14-14 0,1 15 16,-1-15-16,-14 14 0,15-14 0,-1 15 0,1-15 0,-1 14 0,1-14 15,-1 0-15,1 15 0,-1-15 0,1 0 0,-1 0 0,1 0 0,-1 0 0,1 0 16,-1 0-16,1 0 0,-1 0 0,1 0 0,0 0 0,-1 0 0,1 0 0,-1 0 15,1 0-15,-1 0 0,1 0 0,-1-15 0,1 15 0,-1 0 0,-14-14 0,15 14 0,-1 0 16,-14-15-16,15 15 0,-15-14 0,14 14 0,1 0 0,-15-15 0,14 1 0,1-1 0,-1 1 16,-14-1-16,15 15 0,-15-14 0,0-1 0,14 15 0,-14-14 0,0-1 0</inkml:trace>
  <inkml:trace contextRef="#ctx0" brushRef="#br0" timeOffset="190016.14">11492 10911 0,'15'0'32,"-1"0"-32,1 0 15,-1 0-15,1 0 0,-1 0 0,1 0 0,-1 0 0,-14 14 16,15-14-16,-1 0 0,1 0 0,-1 0 0,1 0 0,-1 0 0,1 0 0,-1 0 0,1 0 16,-1 0-16,1 0 0,-1 0 0,1 0 0,-1 0 0,1 0 0,-1 0 15,1 0-15,-1 0 0,1 0 0,-1 0 0,1 0 0,-1 0 16,1 0-16,-15-14 0,14 14 0,1 0 0,-15-15 15,14 15-15,-14-14 0,15 14 0,-15-15 16,0 1-16,0-1 0</inkml:trace>
  <inkml:trace contextRef="#ctx0" brushRef="#br0" timeOffset="190255.14">11869 10649 0,'0'15'0,"0"-1"0,0 1 0,0-1 0,0 1 15,15-15-15,-15 14 0,0 1 0,0-1 0,0 1 0,0-1 0,14-14 0,-14 15 0,0-1 16,0 1-16,0 0 0,0-1 0,0 1 0,0-1 0,0 1 0,0-1 0,15-14 0,-15 15 0,0-1 0,0 1 0,0-1 16,0 1-16,0-1 0,0 1 0,0-1 0,0 1 0,0-1 0,0 1 0,0-1 0,0 1 15,0-1-15,0 1 0,0-1 0,0 1 0,0-1 0,0 1 0,0-1 0,14-14 0,-14 15 0,0-1 0,0 1 16,15-1-16,-15 1 0,0-1 0,14-14 0,-14 15 0,15-15 0,-15 14 0,14 1 16,1-1-16,0-14 0,-15 15 0,14-15 0,1 0 0,-15 14 15,14-14-15,1 0 0,-1 0 0,1 0 0,-1 0 0,1 0 0,-15 15 0,14-15 0,1 0 0,-1 0 0,1 0 16,-1 0-16,1 0 0,-1 0 0,1 0 0,-1 0 0,1 0 0,-1 0 0,1 0 0,-1 0 0,1-15 15,-1 15-15,1 0 0,-1 0 0,1 0 0,-15-14 0,14 14 0,1 0 0,-1 0 0,-14-15 0,15 15 0,-1 0 0,1 0 0,-1-14 0,1 14 0,-1 0 0,1-15 16</inkml:trace>
  <inkml:trace contextRef="#ctx0" brushRef="#br0" timeOffset="191323.15">9736 11868 0,'15'0'0,"-15"-14"0,14 14 0,1 0 0,-1 0 16,-14-15-16,15 15 0,-1 0 0,1 0 0,-1 0 0,-14-14 0,15 14 16,0 0-16,-1 0 0,1 0 0,-1 0 15,1 0-15,-1 0 0,1 0 16,-15 14-16,14-14 0,-14 15 15,15-15-15,-15 14 0,14-14 0,-14 15 0,0-1 16,15-14-16,-15 15 0,0-1 0,0 1 0,0-1 0,0 1 0,0-1 16,0 1-16,0-1 0,0 1 0,0-1 0,0 1 15,0-1-15,-15-14 0,15 15 0,0-1 0,-14-14 0,14 15 0,-15-15 0,15 14 0,-14-14 0,14 15 16,-15-15-16,15 14 0,-14-14 0,14 15 0,-15-15 0,15 14 0,-14-14 0,-1 0 0,15 15 16,-14-15-16,-1 0 0,15 14 0,-15-14 0,1 0 0,14 15 0,-15-15 0,1 0 15,-1 0-15,1 14 0,-1-14 0,30 0 47,-1 0-47,1 0 0,-1 0 0,1 0 0,-1 0 16,1 0-16,0 0 0,-1 0 0,1 0 0,-1 0 0,1 0 0,-1 0 0,1 0 0,-1 0 15,1 0-15,-1 0 0,1 0 0,-1 0 0,1 0 0,-1 0 0,1 0 0,-1 0 0,1 0 0,-1 0 0,1 0 16,-1 0-16,1 0 0,-1 0 0,1 0 0,-1 0 0,1 0 0,-1 0 0,1 0 0,-1 0 16,1 0-16,-1 0 0</inkml:trace>
  <inkml:trace contextRef="#ctx0" brushRef="#br0" timeOffset="191721.14">10665 12013 0,'-14'0'16,"-1"0"-16,1 0 0,-1 0 15,1 0-15,-1 0 0,0 0 0,1 0 0,-1 0 16,1 0-16,14 15 0,-15-15 0,1 0 0,-1 0 0,15 14 0,-14-14 16,14 15-16,-15-15 0,15 14 15,0 1-15,0-1 0,15-14 16,-15 15-16,14-15 0,1 14 0,-1 1 0,1-15 0,-1 0 0,-14 14 0,15-14 16,-1 0-16,-14 15 0,15-15 0,0 14 0,-1-14 0,1 0 0,-15 15 0,14-15 0,1 0 0,-15 14 0,14-14 0,1 0 15,-1 15-15,1-15 0,-1 0 0,-14 14 0,15-14 0,-1 0 0,1 15 0,-1-15 0,-14 14 0,15-14 0,-1 0 0,-14 15 0,15-15 16,-1 0-16,-14 14 0,15-14 0,-1 0 0,-14 15 0,15-15 0,-15 14 0,14-14 0,-14 15 15,15-15-15,-15 14 0,14-14 0,-14 15 0,15-15 0,-15 14 0,0 1 16,0-1-16,-15-14 16,15 15-16,-14-15 0,-1 0 0,1 14 0,-1-14 0,1 0 15,-1 0-15,1 0 0,-1 0 0,1 0 0,-1 0 0,1 0 0,-1 0 16,1 0-16,-1 0 0,1 0 0,-1 0 0,1 0 0,-1 0 0,1 0 16,-1 0-16,15-14 15,0-1-15</inkml:trace>
  <inkml:trace contextRef="#ctx0" brushRef="#br0" timeOffset="192087.04">11158 12216 0,'15'0'16,"-1"0"-1,1 0 1,-1 0-16,1 0 0,-1 0 0,1 0 0,-1 0 0,1 0 15,0 0-15,-1 0 0,-14-14 0,15 14 0,-1 0 0,1 0 0,-1 0 0,1 0 0,-1 0 0,1 0 16,-1 0-16,1 0 0,-1 0 0,1 0 0,-15-15 0,14 15 0,1 0 0,-1 0 0,1 0 16,-15-14-16,14 14 0,1 0 0,-15-15 0,0 1 15,0-1-15,0 1 16,0-1-16,-15 15 0,15-14 0,-14 14 0,14-15 0,-15 15 0,15-14 16,-14 14-16,14-15 0,-15 15 0,1 0 0,14-14 0,-15 14 0,1 0 0,14-15 15,-15 15-15,1 0 0,-1 0 0,1 0 0,-1 0 0,1 0 16,-1 0-16,1 0 0,-1 0 0,1 0 0,14 15 0,-15-15 15,15 14-15,-15-14 0,15 15 0,-14-15 0,14 14 0,0 1 0,-15-15 0,15 14 0,0 1 16,0-1-16,0 1 0,0-1 0,0 1 0,0-1 0,0 1 0,0-1 0,0 1 0,0-1 0,0 1 16,0-1-16,15 1 0,-15-1 0,14 1 0,-14-1 0,15-14 0,-15 15 0,15-15 0,-15 14 15,14 1-15,1-15 0,-15 14 0,14-14 0,1 0 0,-15 15 0,14-15 0,1 0 16,-1 0-16,1 0 0,-15 14 0,14-14 0,1 0 0,-1 0 0,1 0 16,-1 0-16,1 0 0,-1 0 0,1 0 0,-1 0 0,1 0 0,-1 0 15,1 0-15</inkml:trace>
  <inkml:trace contextRef="#ctx0" brushRef="#br0" timeOffset="192805.04">10244 13000 0,'0'14'31,"15"-14"-31,-15 15 0,0-1 0,0 1 16,14-15-16,-14 14 0,0 1 0,0-1 0,0 1 0,0-1 16,15-14-16,-15 15 0,0-1 0,0 1 0,0-1 0,14-14 0,-14 15 0,0-1 0,0 1 0,0-1 15,15 1-15,-15-1 0,0 1 0,0-1 0,0 1 0,14-15 0,-14 15 0,0-1 0,0 1 0,0-1 0,0 1 16,15-15-16,-15 14 0,0 1 0,0-1 0,0 1 0,0-1 0,0 1 0,14-15 0,-14 14 0,0 1 0,0-1 0,0 1 0,0-1 0,0 1 0,15-15 0,-15 14 0,0 1 15,0-1-15,0 1 0,0-1 0,0 1 0,0-1 0,0 1 0,14-15 0,-14 14 0,0 1 0,0-1 0,0 1 0,0-1 0,0 1 16,15-15-16,-15 14 0,0 1 0,0-1 0,0 1 0,0-1 0,14-14 0,-14 15 0,0-1 0,0 1 0,0-1 0,15 1 16,-15-1-16,0 1 0,0-1 0,14-14 0,-14 15 0,0-1 15</inkml:trace>
  <inkml:trace contextRef="#ctx0" brushRef="#br0" timeOffset="193057.2">10114 13696 0,'0'15'16,"0"-1"-16,0 1 0,14-15 0,-14 14 0,0 1 0,15-15 0,-15 14 16,14 1-16,-14-1 0,15 1 0,-1-1 0,1 1 0,-15-1 0,14 1 0,1-15 0,-15 14 0,14-14 15,-14 15-15,15-15 0,-15 14 0,14-14 0,-14 15 0,15-15 0,-1 14 0,1 1 0,-1-15 0,-14 14 0,15-14 0,-1 15 16,1-15-16,-1 14 0,1-14 0,-1 0 0,1 15 0,-1-15 0,1 0 0,-1 0 0,1 0 0,-1 0 15,1 0-15,-1 0 0,1 0 0,-1 0 0,1 0 0,0 0 0,-1-15 0,1 15 16,-15-14-16,14 14 0,-14-15 0,15 15 0,-1-14 0,1-1 0,-15 1 0,14 14 0,-14-15 0,15 15 0,-15-14 16,0-1-16,14 15 0,-14-14 0,0-1 0,15 15 0,-15-14 0,0-1 0,0 1 0,14-1 0,-14 1 0,0-1 15,0 1-15,0-1 0,0 1 0,0-1 0,0 1 0,0-1 0,0 1 0,0-1 16,0 1-16</inkml:trace>
  <inkml:trace contextRef="#ctx0" brushRef="#br0" timeOffset="193506.84">9635 14973 0,'0'14'0,"0"1"16,0 0-16,0-1 0,0 1 0,0-1 0,0 1 0,0-1 16,0 1-16,0-1 0,0 1 0,14-1 0,-14 1 0,0-1 0,0 1 0,0-1 15,0 1-15,0-1 0,15-14 0,-15 15 0,0-1 0,0 1 0,0-1 0,0 1 0,0-1 0,0 1 0,0-1 16,0 1-16,0-1 0,0 1 0,0-1 0,0 1 0,0-1 0,0 1 0,0-1 16,0 1-16,0-1 0,0 1 0,0-1 0,0 1 0,0-1 0,0 1 15,0-1-15,0 1 0,0-1 16</inkml:trace>
  <inkml:trace contextRef="#ctx0" brushRef="#br0" timeOffset="193975.84">10201 15133 0,'0'14'32,"0"1"-32,0-1 15,0 1-15,0-1 0,-15-14 0,15 15 0,0-1 0,0 1 0,0-1 0,0 1 0,0-1 16,0 1-16,0-1 0,0 1 0,0-1 0,0 1 0,0-1 0,0 1 0,0-1 0,15-14 0,-15 15 0,0-1 16,0 1-16,0-1 0,0 1 0,0-1 0,14 1 0,-14-1 0,0 1 0,0-1 0,0 1 15,15-15-15,-15 14 0,0 1 0,0-1 0,14 1 0,-14-1 0,0 1 0,0-1 16,15-14-16,-15 15 0,14-15 0,-14 14 0,0 1 0,15-15 15,-1 0-15,-14 14 0,15-14 16,-15-14 0,0-1-16,0 1 0,14 14 0,-14-15 0,0 1 0,0-1 15,0 1-15,0-1 0,0 1 0,0-1 0,0 1 16,0-1-16,0 1 0,0-1 0,0 1 0,0-1 0,0 1 16,0-1-16,0 1 0,-14 14 0,14-15 15,-15 15 1,1 0-1,-1 0-15,15 15 16,-14-15-16,-1 0 0,15 14 0,-14-14 0,-1 0 0,15 15 16,-14-15-16,-1 0 0,15 14 0,0 1 47,15-15-32,-1 14-15,1-14 0,-1 0 16,1 0-16</inkml:trace>
  <inkml:trace contextRef="#ctx0" brushRef="#br0" timeOffset="194423.16">10897 15394 0,'-14'0'0,"-1"0"16,1 0-16,-1 0 16,15 14-16,-14-14 0,14 15 15,0-1-15,0 1 16,-15-15-16,15 14 0,0 1 0,0-1 0,0 1 16,0-1-16,0 1 0,0-1 15,0 1-15,0-1 0,0 1 0,0-1 16,15-14-16,-15 15 0,0-1 0,14-14 0,-14 15 15,15-15-15,-15 14 0,14-14 0,1 0 16,-15 15-16,14-15 16,-14 14-1,0 1 1,0-1-16,0 1 16,0-1-16,-14-14 0,14 15 0,-15-15 15,1 0-15,14 14 0,-15-14 16,1 0-16,-1 0 0,1 0 15,-1 0-15,1 0 16,-1 0 0,15-14-16,-14 14 0,14-15 15,0 1-15,0-1 0</inkml:trace>
  <inkml:trace contextRef="#ctx0" brushRef="#br0" timeOffset="194868.4">11086 15524 0,'14'0'31,"1"0"-15,-1 0-16,1 0 0,-15 15 0,14-15 16,1 0-16,-1 0 0,1 0 0,-1 0 0,1 0 0,-1 0 0,1 0 0,-1 0 15,1 0-15,0 0 0,-1 0 0,1 0 0,-1 0 0,1 0 0,-1 0 16,1 0-16,-1 0 0,1 0 0,-1 0 0,1-15 15,-1 15-15,-14-14 0,0-1 16,0 1-16,0-1 16,0 1-16,0-1 0,-14 15 0,14-14 0,-15 14 15,15-15-15,-14 15 0,14-14 0,-15-1 0,1 15 0,14-14 0,-15 14 0,1 0 16,14-15-16,-15 15 0,1 0 0,-1 0 0,1-14 0,-1 14 16,0 0-16,1 0 0,-1 0 0,15 14 0,-14-14 15,14 15-15,-15-15 0,15 14 0,0 1 0,-14-1 0,14 1 0,0-1 16,0 1-16,-15-1 0,15 1 0,0-1 0,0 1 0,-14-15 0,14 14 0,0 1 15,0-1-15,0 1 0,0-1 0,0 1 0,0-1 0,0 1 16,0-1-16,0 1 0,0-1 0,0 1 16,14-15-16,-14 14 0,15-14 0,-15 15 0,14-15 15,1 0-15,-15 14 0,14-14 0,1 0 16,-1 0-16,1 0 0,0 0 0,-1 0 16,1 0-16,-1 0 0,1 0 0,-1 0 15,1 0-15,-1 0 0,-14-14 0,15 14 0,-1 0 0,1-15 16,-1 15-16,1 0 0,-1 0 0,-14-14 0,15 14 0,-1 0 15</inkml:trace>
  <inkml:trace contextRef="#ctx0" brushRef="#br0" timeOffset="195259.4">11869 15104 0,'0'14'15,"0"1"1,0-1-16,0 1 0,0-1 0,-14 1 0,14-1 15,0 1-15,0-1 0,0 1 0,0-1 0,0 1 0,0-1 16,0 1-16,0-1 0,-15-14 0,15 15 0,0-1 0,0 1 0,0-1 0,0 1 16,-14-15-16,14 14 0,0 1 0,0-1 0,-15-14 0,15 15 0,0-1 0,0 1 0,-14-15 15,14 14-15,0 1 0,0-1 0,0 1 0,0-1 0,0 1 0,0-1 0,0 1 16,0-1-16,0 1 0,0-1 0,0 1 16,14-15-16,-14 14 0,15-14 0,-15 15 0,14-15 0,-14 14 0,15-14 0,-1 0 15,-14 15-15,15-15 0,-1 0 0,1 0 0,-1 0 0,1 0 0,-1 0 0,1 0 0,-1 0 16,1 0-16,0 0 0,-1 0 0,1 0 0,-1 0 15,-14-15-15,15 15 0,-1-14 0,1 14 0,-15-15 0,0 1 16,14 14-16</inkml:trace>
  <inkml:trace contextRef="#ctx0" brushRef="#br0" timeOffset="195511.4">11492 15452 0,'-14'0'0,"14"14"0,0 1 16,0-1 0,14-14-16,-14 15 0,15-15 0,-1 0 0,-14 14 0,15-14 0,-1 0 15,1 0-15,-1 15 0,1-15 0,-1 0 0,1 0 0,-1 0 0,1 0 0,-1 0 0,-14 14 0,15-14 0,-1 0 0,1 0 16,-1 0-16,1 0 0,-1 0 0,1 0 0,-1 0 0,1 0 0,-1 0 0,1 0 0,-1 0 0,1 0 0,-1 0 0,1 0 16,-1 0-16,1 0 0,-1 0 0,1 0 0,-1 0 0,1 0 0,-1 0 0,1 0 15,0 0-15,-15-14 0,14 14 0,1 0 0,-1 0 0,1 0 16,-15-15-16,14 15 0,1 0 0,-15-14 15,14 14-15,1 0 0,-15-15 16,14 15-16</inkml:trace>
  <inkml:trace contextRef="#ctx0" brushRef="#br0" timeOffset="195893.4">12377 15423 0,'-14'0'0,"-1"0"15,1 0-15,14 14 0,-15-14 16,15 15-16,0-1 0,-14-14 0,14 15 0,0-1 0,-15-14 16,15 15-16,0-1 0,0 1 0,0-1 0,0 1 15,-14-15-15,14 14 0,0 1 0,0-1 0,14 1 0,-14-1 16,15-14-16,-15 15 0,14-15 0,1 0 15,-15 14-15,14-14 0,1 0 0,-15 15 0,14-15 0,1 0 0,-1 0 16,-14 14-16,15-14 0,-1 0 0,-14 15 16,15-15-16,-15 14 15,0 1 1,0-1-16,-15-14 16,15 15-16,-14-15 0,-1 0 0,15 14 0,-14-14 0,-1 0 15,1 0-15,14 15 0,-15-15 0,1 0 0,-1 0 16,1 0-16,-1 0 0,1 0 0,-1 0 15,1 0-15,-1 0 0,1 0 0,-1 0 0,1 0 16,-1 0-16,1 0 0,-1 0 0,1 0 0</inkml:trace>
  <inkml:trace contextRef="#ctx0" brushRef="#br0" timeOffset="200274.49">9098 16119 0,'0'15'15,"14"-15"-15,1 0 16,0 0 0,-15 14-16,14-14 0,1 0 0,-1 0 0,1 0 0,-1 15 15,1-15-15,-1 0 0,1 0 0,-1 0 0,1 0 0,-1 0 0,1 0 0,-15 14 0,14-14 0,1 0 16,-1 0-16,1 0 0,-1 0 0,1 0 0,-1 0 0,1 0 0,-1 0 0,1 0 0,-1 0 0,1 0 0,-1 0 0,1 0 0,-1 0 0,15 0 0,-14 0 0,-1 0 16,1 0-16,-1 0 0,1 0 0,-1 0 0,15 0 0,-14 0 0,-1 0 0,15 0 0,-14 0 0,-1 0 0,15 0 0,0 0 0,0 0 0,-14 0 0,14 0 15,0 0-15,-14 0 0,14 0 0,0 0 0,0 0 0,-15 0 0,1 0 0,14 0 0,-15 0 0,1 0 0,-1 0 0,1 0 0,-1 0 0,1 0 0,-1 0 0,1 0 0,-1 0 0,1 0 0,14 0 0,-15 0 0,1 0 0,14 0 0,0 0 0,-15 0 16,1-14-16,-1 14 0,1 0 0,14 0 0,-15 0 0,15 0 0,15 0 0,-15 0 0,-15 0 0,16 0 0,-16-15 0,1 15 0,-1 0 0,1 0 0,-1 0 0,15 0 0,-14 0 0,28 0 0,-14 0 0,-14 0 0,14 0 0,0-14 15,-15 14-15,15 0 0,15 0 0,-15 0 0,29 0 0,-44 0 0,15 0 0,0-15 0,0 15 0,-14 0 0,-1 0 0,15 0 0,-14 0 0,14 0 0,-15 0 0,1 0 0,-1 0 0,1 0 16,0 0-16,14 0 0,-15 0 0,15 0 0,0 0 0,-14 0 0,-1 0 0,1 0 0,-1 0 0,1 0 0,-1 0 0,1 0 0,-1 0 0,1 0 0,-1 0 0,1 0 0,-1 0 0,1 0 0,-1 0 0,1 0 16,-1 0-16,1 0 0,-1 0 0,1 0 0,-1 0 0,1 0 0,-1 0 0,1 0 0,-1 0 0,1 0 0,-1 0 0,1 0 0,-1 0 15,1 0-15,-1 0 0,1 0 0,-1 0 0,1 0 0,-1 0 0,1 0 0,-1 0 16,1 0-16,-1 0 0,-28 0 78,-1 0-62</inkml:trace>
  <inkml:trace contextRef="#ctx0" brushRef="#br0" timeOffset="200641.49">14017 15379 0</inkml:trace>
  <inkml:trace contextRef="#ctx0" brushRef="#br0" timeOffset="210466.3">15091 9402 0,'0'14'16,"0"1"-1,0-1-15,0 1 0,0-1 0,0 1 16,0-1-16,0 1 0,0-1 0,0 1 0,0-1 15,-15-14-15,15 15 0,0-1 0,0 1 0,0-1 0,0 1 0,-14-15 0,14 14 16,0 1-16,0-1 0,0 1 0,-15-15 0,15 14 0,0 1 0,0-1 16,0 1-16,0-1 0,-14-14 0,14 15 0,0-1 0,0 1 15,-15-15-15,15 14 0,0 1 0,0-1 16</inkml:trace>
  <inkml:trace contextRef="#ctx0" brushRef="#br0" timeOffset="212000.68">10114 7965 0,'14'0'47,"1"0"-47,-1 0 0,1 0 0,-1 0 0,1 0 0,-1 0 15,1 0-15,-1 0 0,1 0 0,-1 0 0,1 0 0,-1 0 0,1 0 0,-1 0 0,1 0 0,-1 0 0,1 0 0,-1 0 16,1 0-16,-1 0 0,1 0 0,-1 0 0,1 0 0,-1 0 0,1 0 0,-15-14 0,14 14 0,1 0 0,-1 0 0,1 0 16,-1 0-16,1 0 0,0 0 0,-1 0 0,1 0 0,-1 0 0,1 0 0,-1 0 0,1 0 0,-1 0 0,1 0 0,-1 0 0,1 0 0,-1 0 15,1 0-15,14 0 0,-15 0 0,1 0 0,-1 0 0,1 0 0,-1 0 0,15 0 0,-14 0 0,-1 0 0,1 0 0,-1 0 0,1 0 0,-1 0 0,1 0 16,-1 0-16,1 0 0,-1 0 0,15 0 0,-14 0 0,-1 0 0,1 0 0,-1 0 0,1 0 0,-1 0 0,1 0 0,-1 0 0,1 0 0,-1 0 0,1 0 0,-1 0 0,1 0 0,-1 0 0,1 0 16,0 0-16,-1 0 0,1 0 0,-1 0 0,1 0 0,14 0 0,-15 0 0,1 0 0,-1 0 0,1 0 0,-1 0 0,1 0 0,-1 0 0,1 0 0,-1 0 0,1 0 0,-1 0 0,1 0 15,-1 0-15,1 0 0,-1 0 0,1 0 0,-1 0 0,1 0 0,14 0 0,0 0 0,0 0 0,-15 0 0,1 0 0,-1 0 0,1 0 16,-1 0-16,1 0 0,-1 0 0,1 0 0,-1 0 0,1 0 0,-1 0 0,1 0 0,-1 0 0,1 0 0,-1 0 0,1 0 0,-15-15 0,14 15 0,1 0 0,0 0 15,-1 0-15,1 0 0,-1 0 0,1 0 0,-1 0 0,1 0 0,-1 0 0,1 0 0,-1 0 0,1 0 0,-1 0 0,1 0 16,-1 0-16,1 0 0,-1 0 0,1 0 0,-1 0 0,1 0 0,-1 0 0,1 0 0,-1 0 0,1 0 0,-1 0 0,-14-14 16,15 14-16,-1 0 0,1 0 0,-1 0 0,1 0 0,-1 0 0,1 0 0,-1 0 0,1 0 0,-1 0 0,1 0 15,-1 0-15,1 0 0,-1 0 0,1 0 0,-1 0 0,1 0 0,-1 0 16,1 0-16,-1 0 0,1 0 0,-1 0 0,1 0 0,-15-15 0,14 15 16,1 0-16,0 0 0,-1 0 15,1 0-15,-1 0 16,1 0-16,-1 0 0,1 0 15,-1 0-15,1 0 0,-1 0 0,1 0 0,-1 0 0,1 0 16,-1 0-16,1 0 0,-1 0 0,1 0 0,-1 0 0,1 0 0,-1 0 0,1 0 16,-1 0-16,1 0 0,-1 0 0,1 0 0,-1 0 0,1 0 15,-1 0-15,1 0 0,-1 0 0</inkml:trace>
  <inkml:trace contextRef="#ctx0" brushRef="#br0" timeOffset="214132.46">15555 9416 0,'0'15'31,"-15"-15"-31,15 14 16,0 1-16,0-1 16,-14 1-16,14-1 0,0 1 15,0-1-15,-15-14 0,15 15 0,0-1 16,-14 1-16,14-1 0,0 1 15,0-1-15,-15 1 0,15-1 0,0 1 0,0-1 0,0 1 16,0-1-16,0 1 0,0-1 0,0 1 16,0-1-16,0 1 0,0-1 0,15 1 15,-1-15-15,1 0 16,-1 0-16,1 0 16,-1 0-16,1 0 0,-15-15 0,15 15 15,-15-14-15,14 14 0,-14-15 0,15 15 0,-15-14 0,14 14 16,-14-15-16,0 1 0,15 14 0,-15-15 0,0 1 15,0-1-15,0 1 0,0-1 16,0 1-16,0-1 0,-15 15 0,15-14 16,0-1-16,-14 15 0,14-14 0,0-1 0,-15 15 0,15-14 15,-14 14-15,14-15 0,-15 15 0,15-14 16,-15 14-16,1 0 0,14-15 0,-15 15 16,1 0-16,-1 0 0,1 0 0,-1 0 15,15-14-15,-14 14 0,-1 0 0,1 0 0,-1 0 16,1 0-16,-1 0 0,1 0 0,-1 0 15</inkml:trace>
  <inkml:trace contextRef="#ctx0" brushRef="#br0" timeOffset="-214618.27">15468 9286 0,'14'0'31,"1"0"-31,-15 14 0,14-14 16,1 0-16,-15 15 0,14-15 16,1 0-16,-1 0 15,-14 14-15,15-14 0,0 0 16,-1 0-16</inkml:trace>
  <inkml:trace contextRef="#ctx0" brushRef="#br0" timeOffset="-213959.33">15686 9228 0,'-15'0'31,"1"0"-15,14 14-16,-15-14 0,15 15 16,-14-15-16,14 14 0,-15-14 0,15 15 0,0-1 0,-14-14 15,14 15-15,0-1 0,-15-14 0,15 15 0,0-1 0,-15-14 16,15 15-16,0-1 0,-14-14 0,14 15 0,0-1 0,-15-14 0,15 15 16,-14-1-16,14 1 0,-15-15 0,15 14 0,0 1 15,-14-15-15,14 14 0,0 1 0,-15-15 0,15 14 16,0 1-16,-14-15 0,14 14 0,0 1 0,0-1 15,0 1-15,-15-15 0,15 14 0,0 1 0,0-1 16,0 1-16,0-1 16,0 1-16</inkml:trace>
  <inkml:trace contextRef="#ctx0" brushRef="#br0" timeOffset="-191635.25">13770 8197 0,'15'0'31,"-1"0"-31,1 0 0,-1 0 16,1 0-16,-1 0 0,1 0 0,-1 0 0,1 0 0,-1 0 0,1 0 0,-1 0 15,1 0-15,-1 0 0,1 0 0,-1 0 0,1 0 0,-1 0 0,1 0 0,-1 0 0,1 0 0,-1 0 0,1 0 0,-1 0 16,1 0-16,-1 0 0,1 0 0,0 0 0,-1 0 0,1 0 0,-1 0 0,1 0 0,-1 0 0,1 0 0,-1 0 0,1 0 0,-1 0 0,1 0 16,-1 0-16,1 0 0,-1 0 0,1 0 0,-1 0 0,1 0 0,-1 0 0,1 0 0,-1 0 0,1 0 0,-1 0 0,1 0 0,-1 0 0,1 0 15,-1 0-15,1 0 0,-15 15 0,14-15 0,1 0 0,-1 0 0,1 0 0,-1 0 0,1 0 0,-1 0 0,1 0 16,-1 0-16,1 0 0,-1 0 0,-28 0 47,-1 0-47,1 0 15,-1 0-15,1 0 0,-1 0 0,1 0 0,-1 0 16,1 0-16,-1 0 0,1 0 0,-1 0 0,1 0 0,-1 0 0,1 0 0,-1 0 0,1 0 16,-1 0-16,1 0 0,-1-15 0,1 15 0,-1 0 0,-14 0 0,15 0 0,-1 0 0,1 0 0,-1 0 0,1 0 0,-1 0 0,1 0 0,-1 0 15,1 0-15,-1 0 0,1 0 0,-1 0 0,1 0 0,-1 0 0,0 0 0,1 0 0,-1 0 0,1 0 0,-1 0 0,1 0 0,-1 0 0,1 0 0,-1 0 16,1 0-16,-1 0 0,1 0 0,-1 0 0,1 0 0,-1 15 0,1-15 0,-1 0 0,1 0 0,-1 0 16,1 14-16,-1-14 0,1 0 0,14 15 15,14-15-15,1 14 16,-1-14-16,1 0 0,-1 0 0,1 0 0,-1 0 0,1 0 0,-1 0 0,1 0 0,-1 0 15,1 0-15,-1 15 0,1-15 0,-1 0 0,1 0 0,-1 0 0,1 0 0,-1 0 0,1 0 0,-1 0 0,1 0 0,0 0 0,-1 0 0,1 0 0,-1 0 16,1 0-16,-1 0 0,1 0 0,-1 0 0,1 0 0,-1 0 0,1 0 0,14 0 0,-15 0 0,1 0 0,-1 0 0,1 0 0,-1 0 0,1 0 0,-1 0 16,15 0-16,-14 0 0,-1 0 0,1 0 0,-1 0 0,1 0 0,-1 0 0,1 0 0,-1 0 0,1 0 0,-1 0 0,1 0 0,-1 0 0,-14 14 0,15-14 0,-1 0 15,1 0-15,-1 0 0,1 0 0,-1 0 0,1 0 0,-1 0 16,-28 0 0,14 15-16,-15-15 0,1 0 15,-1 0-15,1 0 0,-1 0 0,1 0 0,-1 0 0,1 0 0,-1 0 0,1 0 16,-1 0-16,1 0 0,-1 0 0,1 0 0,-1 0 0,1 0 0,-1 0 0,1 0 0,-1 0 0,1 0 0,-1 0 0,1 0 0,-1 0 15,1 0-15,-1 0 0,1 0 0,-1 0 0,1 0 0,-1 0 0,1 0 0,-1 0 0,1 0 0,-1 0 0,1 0 0,-1 0 0,1 0 16,-1 0-16,1 0 0,14 14 0,-15-14 0,1 0 0,-1 0 0,0 0 0,1 0 16,28 0 15,1 0-31,0 0 0,-1 0 0,1 0 0,-1 0 16,1 0-16,-1 0 0,1 0 0,-1 0 0,1 0 0,-1 0 0,1 0 0,-1 0 0,1 0 0,-1 0 15,1 0-15,-1 0 0,1 0 0,-1 0 0,1 0 0,-1 0 0,1 0 0,-1 0 16,1 0-16,-15 15 0,14-15 0,1 0 0,-15 14 31,-15-14-31,1 0 0,-1 0 0,1 0 16,-1 0-16,1 0 0,-1 0 0,1 0 0,-1 0 0,1 0 0,-1 0 0,1 0 0,-1 0 15,1 0-15,-1 0 0,1 0 0,-15 0 0,14 0 0,1 0 0,-1 0 0,1 0 0,-1 0 0,1 0 0,-1 0 0,0 0 16,1 0-16,-1 0 0,1 0 0,-1 0 0,1 0 0,-1 0 0,1 0 0,-1 0 0,1 0 16,-1 0-16,1 0 0,28 0 31,1 0-31,-1 0 0,1 0 0,-1 0 0,1 0 0,-1 0 0,1 0 15,-1 0-15,1 0 0,-1 0 0,1 0 0,0 0 0,-1 0 0,1 0 0,-1 0 0,1 0 16,14 0-16,-15 0 0,1 0 0,-1 0 0,1 0 0,-1 0 0,1 0 0,-1 0 0,1 0 16,-1 0-16,-28 0 31,-1 0-31,1 0 0,-1 0 0,1 0 0,-1 0 16,1 0-16,-1 0 0,1 0 0,-1 0 0,1 0 0,-1 0 0,1 0 0,-1 0 15,1 0-15,-1 0 0,0 0 0,1 0 0,-1 0 0,1 0 16,-1 0-16</inkml:trace>
  <inkml:trace contextRef="#ctx0" brushRef="#br0" timeOffset="-190128.25">17311 8241 0,'0'-15'0,"14"15"15,1 0-15,-1 0 16,1 0-16,-1 0 0,1 0 0,-1 0 0,1 0 0,-1 0 15,1 0-15,-15-14 0,14 14 0,1 0 0,-1 0 0,1 0 0,-1 0 0,1 0 0,-1 0 0,1-15 16,-1 15-16,1 0 0,-1 0 0,1 0 0,-1 0 0,1 0 0,-1-14 0,1 14 0,-1 0 0,1 0 16,0 0-16,-1 0 0,1 0 0,-1 0 0,1 0 0,-1 0 0,1 0 0,-1 0 0,1 0 0,-1 0 0,1 0 0,-1 0 15,1 0-15,-1 0 0,1 0 0,-1 0 0,1 0 0,-1 0 0,1 0 0,-1 0 0,1 0 16,-1 0-16,1 0 0,-1 0 0,1 0 0,-15 14 31,-15-14-15,1 0-16,-1 0 0,1 0 0,-1 0 0,1 0 0,-1 0 15,1 0-15,-1 0 0,1 0 0,-1 0 0,1 0 0,-1 0 0,1 0 0,-1 0 0,1 0 0,-1 0 0,1 0 16,-1 0-16,1 0 0,-1 0 0,1 0 0,-1 0 0,1 0 0,-1 0 0,0 0 0,1 0 0,-1 0 0,1 0 0,-1 0 0,1 0 0,-1 0 16,1 0-16,-1 0 0,-14 0 0,15 0 0,-1 0 0,1 0 0,-1 0 0,1 0 0,-1 0 0,1 0 0,-1 0 0,1 0 0,-1 0 0,1 0 0,-15 0 15,14 0-15,1 0 0,-1 0 0,1 0 0,-1 0 0,1 0 0,-1 0 0,1 0 0,-1 0 0,1 0 0,-1 0 0,1 0 0,-1 0 0,1 0 0,-1 0 0,1 0 16,-1 0-16,1 0 0,-1 0 0,1 0 0,-1 0 0,1 0 0,-1 0 0,30 0 31,-1 0-31,1 0 0,-1 0 0,1 15 0,-1-15 0,1 0 0,-1 0 0,1 0 16,-1 0-16,1 0 0,-1 0 0,1 0 0,-1 0 0,15 0 0,-14 0 0,-1 0 0,1 0 0,-1 0 0,1 0 0,-1 0 0,1 0 0,-1 0 0,1 0 0,-1 0 0,1 0 0,-1 0 0,1 0 15,-1 0-15,1 0 0,-1 0 0,1 0 0,-1 0 0,1 0 0,14 0 0,-15 0 0,15 0 0,0 0 0,-14 0 0,-1 0 0,15 0 0,1 0 0,-16 0 0,1 0 0,14 0 0,0 0 16,0 0-16,0 0 0,-15 0 0,1 0 0,14 0 0,-15 0 0,1 0 0,-1 0 0,15 0 0,-14 0 0,-1 0 0,1 0 0,-1 0 0,1 0 0,-1 0 0,1 0 0,-1 0 0,15 0 0,0 0 0,-14 0 16,-1 0-16,1 0 0,-1 0 0,1 0 0,-1 0 0,1 0 0,-1 0 0,1 0 0,-1 0 0,1 0 0,-1 0 0,1 0 0,-1 0 0,1 0 0,-1 0 0,1 0 0,-1 14 0,1-14 15,0 0-15,-1 0 0,1 0 0,-1 0 0,1 0 0,-30 0 16,1 0-16,-1 0 0,1 15 0,-1-15 0,0 0 16,1 0-16,-1 0 0,1 0 0,-1 0 0,1 0 0,-1 0 0,1 0 0,-1 0 0,1 0 0,-1 0 0,-14 0 0,15 0 0,-1 0 0,1 0 0,-1 0 0,1 0 0,-1 0 0,1 0 15,-1 14-15,1-14 0,-15 0 0,14 0 0,1 0 0,-1 0 0,1 0 0,-1 0 0,1 0 0,-15 0 0,0 0 0,14 0 0,1 0 0,-15 0 0,14 0 0,-14 0 0,15 0 0,-15 0 0,0 0 16,14 0-16,-14 0 0,0 0 0,0 0 0,0 0 0,14 0 0,-14 0 0,15 0 0,-1 0 0,1 0 0,-1 0 0,1 0 0,-1 0 0,1 0 0,-1 0 0,1 0 0,-1 0 0,1 0 0,-1 0 0,1 0 15,-1 0-15,1 0 0,-1 0 0,1 0 0,-1 0 0,1 0 0,-1 0 0,1 0 0,-1 0 0,1 0 0,-1 0 0,1 0 0,-1 0 0,1 0 0,-1 0 0,1 0 0,-1 0 16,1 0-16,-1 0 0,1 0 0,-1 0 0,15-14 16,15 14-16,-1-15 15,1 15-15,-1 0 0,1 0 0,-15-14 0,14 14 0,1 0 0,-1 0 0,1 0 0,-1 0 0,1 0 0,-1 0 16,-14-15-16,15 15 0,-1 0 0,1 0 0,-1 0 0,1 0 0,-1 0 0,1 0 0,-1 0 0,1 0 0,-1 0 0,1 0 0,-1 0 0,15 0 0,-14 0 0,14 0 16,-15 0-16,1-14 0,-1 14 0,1 0 0,14 0 0,-15 0 0,1 0 0,-1 0 0,1 0 0,-1 0 0,16 0 0,-1 0 0,-15 0 0,1 0 0,-1 0 0,1 0 15,-1 0-15,1 0 0,-1 14 0,1-14 0,-1 0 0,1 0 0,-1 0 0,1 0 0,-1 0 0,1 0 0,-1 0 0,-14 15 16,15-15-16,-1 0 0,-14 14 15,-14-14-15,-1 0 0,1 0 0,14 15 0,-15-15 16,1 0-16,-1 0 0,1 0 0,-1 0 0,1 0 0,-1 0 0,1 0 0,-1 0 0,1 0 0,-1 0 0,1 0 0,-1 0 0,15 14 0,-14-14 0,-1 0 16,1 0-16,-1 0 0,0 0 0,1 0 0,-1 0 0,1 0 0,-1 0 0,1 0 0,-1 0 0,1 0 0,-1 0 0,1 0 0,-1 0 0,1 0 0,-1 0 0,1 0 0,-1 0 15,1 0-15,-1 0 0,1 0 0,-1 0 0,1 0 0,-1 0 0,1 0 0,-1 0 0,1 0 0,-1 0 0,1 0 0,-1 0 0,1 0 16,-1 0-16,1 0 0,-1 0 0,1 0 0,28 0 31,1 0-31,-1 0 0,1 0 0,-1 0 0,1 0 16,-1 0-16,1-14 0,-1 14 0,1 0 0,-1 0 0,1 0 0,-1 0 0,1 0 0,-1 0 0,1 0 0,-1 0 15,1 0-15,-1 0 0,1 0 0,-1 0 0,1 0 0,-1 0 0,1-15 0,-1 15 0,1 0 0,-1 0 16,1 0-16,-1 0 0,-28 0 16,-1-14-1,1 14-15,-1 0 0,1 0 0,-1 0 0,1 0 0,-1 0 0,1 0 16,-1 0-16,1 0 0,-1 0 0,1 0 0,-1 0 0,1 0 0,-1 0 0,1 0 16,-1 0-16,1 0 0,-1 0 0,1 0 15,28 0 16,1 0-31,-1 0 16,1 0-16,-1 0 0,1 0 16,-30 0 15,1 0-15,-1 0-16,1 0 0,-1 0 15,1 0-15,-1 0 0,1 0 16,-1 0-16,15-15 0,-14 15 15,-1 0-15</inkml:trace>
  <inkml:trace contextRef="#ctx0" brushRef="#br0" timeOffset="-189359.25">13582 8212 0,'14'0'47,"1"0"-47,-1 0 0,-14 14 0,15-14 0,-1 0 0,1 0 15,-1 0-15,1 0 0,-1 0 0,1 0 0,-1 0 0,1 0 0,-1 0 0,1 0 0,-1 0 0,1 0 16,-15 15-16,14-15 0,1 0 0,-1 0 0,1 0 0,-1 0 0,1 0 0,-1 0 0,1 0 0,-1 0 0,1 0 0,-1 0 0,1 0 0,-1 0 0,1 0 16,-1 0-16,1 0 0,-1 0 0,1 0 0,-1 0 0,1 0 0,-1 0 0,1 0 0,-1 0 0,16 0 0,-16 0 0,1 0 0,-1 0 0,1 0 0,-1 0 15,1 0-15,-1 0 0,1 0 0,-1 0 0,1 0 0,-1 0 0,1 0 0,-1 0 0,1 0 0,-1 0 0,1 0 0,-1 0 0,1 0 16,-1 0-16,1 0 0,-1 0 0,1 0 0,-1 0 0,1 0 0,-1 0 16,1 0-16,-1 0 0,-28 0 31,-1 0-31,1 0 15,-1 0-15,1 0 0,-1 0 0,1 0 0,-1 0 0,1 0 0,-1 0 0,1 0 16,-1 0-16,1 0 0,-1 0 0,1 0 0,-1 0 0,1 0 0,-1 0 0,1 0 0,-1 0 0,1 0 0,-1 0 16,1 0-16,-1 0 0,1 0 0,-1 0 0,1 0 0,-1 0 0,0 0 0,1 0 0,-1 0 15,1 0-15,-1 0 0,1 0 0,-1 0 0,1 0 16,28 0 0,1 0-1,-1 0-15,1 0 0,-1 0 0,1-15 0,-1 15 0,1 0 0,0 0 0,-1 0 0,1 0 0,-1 0 16,1 0-16,-1 0 0,1 0 0,-1 0 0,1 0 0,-1 0 0,1 0 0,-1 0 0,1 0 0,-1 0 0,1 0 0,-1 0 15,1 0-15,-1 0 0,1 0 0,-1 0 0,1 0 0,-1 0 0,1 0 0,-1 0 0,1 0 0,-1 0 0,1 0 0,-1 0 0,1 0 0,-1 0 16,1 0-16,-1 0 0,1 0 0,-1 0 0,1 0 0,-1 0 0,1 0 16,-30 0 46,30 15-31,-1-15-15,1 0-16</inkml:trace>
  <inkml:trace contextRef="#ctx0" brushRef="#br0" timeOffset="-188164.58">17253 8197 0,'14'0'62,"-14"15"-62,15-15 0,-1 0 0,1 0 0,-1 0 16,1 0-16,-1 0 0,1 14 0,-1-14 0,1 0 0,-1 0 0,1 0 0,-1 0 0,1 0 16,-1 0-16,1 0 0,-1 0 0,1 0 0,-1 0 0,1 0 0,-1 0 0,1 15 0,-1-15 0,1 0 0,-1 0 0,1 0 15,-1 0-15,1 0 0,-1 0 0,1 0 0,-1 0 0,1 0 0,0 0 0,-1 0 16,1 0-16,-15 14 0,14-14 0,-28 0 31,-1 0-15,1 0-16,-1 0 0,0 0 0,1 0 0,-1 0 0,1 0 0,-1 0 15,1 0-15,-1 0 0,1 0 0,-1 0 0,1 0 0,-1 0 0,1 0 0,-1 0 0,1 0 0,-1 0 0,1 0 0,-1 0 16,15-14-16,-14 14 0,-1 0 0,-14 0 0,15 0 0,-1 0 0,1 0 0,-1 0 0,1 0 0,-1-15 0,1 15 0,-1 0 0,1 0 0,-1 0 0,-14 0 0,15 0 16,-1 0-16,1 0 0,-1 0 0,1 0 0,-1 0 0,1 0 0,-1 0 0,1 0 0,-1 0 0,1 0 0,-1 0 0,1 0 0,-1 0 0,1 0 0,-1 0 15,0 0-15,1 0 0,-1 0 0,1 0 0,-1 0 0,15 15 16,15-15-16,-1 0 0,1 0 15,-15 14-15,14-14 0,1 0 0,0 0 0,-1 0 0,1 0 0,-1 0 0,1 0 0,-1 0 0,1 0 0,-1 0 0,1 0 16,-1 0-16,1 0 0,14 0 0,-15 15 0,1-15 0,-1 0 0,15 0 0,-14 0 0,-1 0 0,15 0 0,-14 0 0,-1 0 0,1 0 0,14 0 0,-15 0 0,1 0 0,-1 0 16,1 0-16,14 0 0,-15 0 0,1 0 0,14 0 0,-15 0 0,1 0 0,14 0 0,-15 0 0,1 0 0,14 0 0,-15 0 0,15 0 0,-14 0 0,0 0 0,-1 0 0,15 0 0,0 0 15,-14 0-15,-1 0 0,15-15 0,-14 15 0,-1 0 0,15 0 0,-14 0 0,14 0 0,-15 0 0,1 0 0,-1 0 0,1 0 0,-1 0 0,1 0 0,-1 0 0,1 0 0,-1 0 0,1 0 0,-1 0 0,1-14 16,-1 14-16,1 0 0,-1 0 0,1 0 0,-1 0 0,1 0 0,-1 0 0,1 0 0,-1 0 0,1 0 0,-1 0 0,1 0 0,-1 0 0,1 0 0,-1 0 16,1 0-16,-1 0 0,-28 0 15,-1 0-15,1 0 0,-1 0 16,1 0-16,-1 0 0,1 0 0,-1 0 0,1 0 0,-1 0 0,1 0 0,-1 0 0,1 0 0,-1 0 0,1 0 0,-1 0 0,1 0 15,-1 0-15,1 0 0,-1 0 0,1 0 0,-1 0 0,1 0 0,-1 0 0,1 0 0,-1 0 0,1 0 0,-1 0 0,1 0 0,-1 0 0,1 0 0,-1 0 0,1 0 16,-1 0-16,1 0 0,-1 0 0,1 0 0,-1 0 0,1 0 0,-1 0 0,1 0 0,-1 0 0,1 0 0,-1 0 0,1 0 0,-1 0 0,0 0 16,1 0-16,-1 0 0,1 0 0,-1 0 0,1 0 0,-1 14 0,1-14 0,-1 0 0,1 0 0,-1 0 0,1 0 15,14 15 1,14-15 0,1 0-16,-1 0 0,1 0 0,-1 0 0,1 0 0,-1 0 0,1 0 0,-1 0 15,-14 14-15,15-14 0,-1 0 0,1 0 0,0 0 0,-1 0 0,1 0 0,-1 0 0,1 0 0,-1 0 0,1 0 0,-1 0 0,1 0 0,-1 0 16,1 0-16,-1 0 0,1 0 0,-1 0 0,1 0 0,-1 0 0,1 0 0,-1 0 0,1 0 0,-1 0 0,1 15 0,-1-15 0,1 0 0,-1 0 15,1 0-15,-1 0 0,1 0 0,-1 0 0,1 0 0,-1 0 0,1 0 0,-1 0 16,-28 0 0,-1 0-1,1 0-15,-1 0 0,1 0 0,-1 0 0,1 0 0,-1 0 0,1 0 0,-1 0 0,1 0 16,-1 0-16,1 0 0,-1 0 0,1 0 0,-1 0 0,1 0 0,-1 0 0,15-15 0,-14 15 0,-1 0 0,1 0 0,-1 0 0,1 0 0,-1 0 16,1 0-16,-1 0 0,1 0 0,-1 0 0,1 0 0,-1 0 0,1 0 0,-1 0 15,30 0 1,-1 0-1,1 0-15,-1 0 0,1 0 0,-1 0 0,1 0 0,-1 0 0,1 0 16,-1 0-16,1 0 0,-1 0 0,1 0 0,-1 0 0,1 0 0,-1 0 0,1 0 0,-1 0 0,1 0 0,-1 0 0,1 0 16,-1 0-16,1 0 0,-1 0 0,1 0 0,-1 0 0,1 0 0,-1 0 0,1 0 15,-30 0 1,1 0-16,-1 0 0,1 0 16,-1 0-16,1 0 0,-1 0 0,1 0 0,-1 0 0,1 0 0,-1 0 0,1 0 0,-1 0 0,1 0 15,-1 0-15,1 0 0,-1 0 0,1 0 0,-1 0 0,1 0 0,-1 0 0,1 0 0,-1 0 0,1 0 0,-1 0 0,1 0 0,-1 0 16,1 0-16,-1 0 0,0 0 0,1 0 0,-1 0 0,1 0 0,-1 0 0,1 0 0,-1 0 0,1 0 15,28 0 1,1 0 0,-1 0-16,1 0 0,-1 0 0,1 0 0,-1 0 0,1 0 0,0 0 0,-1 0 15,1 0-15,-1 0 0,1 0 0,-1 0 0,1 0 0,-1 0 0,1 0 0,-1 0 0,1 0 0,-1 0 0,1 0 0,-1 0 16,1 0-16,-1 0 0,1 0 0,-1 0 0,1 0 0,-30 0 31,1 0-31,-1 0 0,1 0 0,-1 0 0,1 0 0,-1 0 16,1 0-16,-1 0 0,1 0 0,-1 0 0,1 0 0,-1 0 0,1 0 0,-1 0 0,1 0 0,-1 0 0,1 0 0,-1 0 15,0 0-15,1 0 0,-1 0 0,1 0 0,-1 0 0,1 0 0,-1 0 0,1 0 0,-1 0 0,1 0 0,-1 0 0,1 0 0,-1 0 0,1 0 16,-1 0-16,1 0 0,-1 0 0,1 0 0,-1 0 0,1 0 0,-1 0 0,1 0 16,28 0-1,1 0-15,-1 0 16,1 0-16,-1 0 0,1 0 0,-1 0 0,1 0 0,-1 0 0,1 0 0,-1 0 0,1 0 16,-1 0-16,1 0 0,-1 0 0,1 0 0,-1 0 0,1 0 0,-1 0 0,1 0 0</inkml:trace>
  <inkml:trace contextRef="#ctx0" brushRef="#br0" timeOffset="-187224.58">13291 8212 0,'15'0'15,"-1"0"-15,1 0 16,-1 0-16,1 0 0,-1 0 0,1 0 0,-1 0 0,1 0 15,0 0-15,-1 0 0,1 0 0,-1 0 0,1 0 0,-1-15 0,1 15 0,-1 0 0,1 0 0,-1 0 16,1 0-16,-1 0 0,1 0 0,-1 0 0,1 0 0,-1 0 0,1 0 0,-1 0 0,1 0 0,-1 0 0,1 0 0,-1 0 0,1 0 0,-1 0 0,1 0 0,-1 0 0,1 0 0,-1 0 16,1 0-16,-1 0 0,1 0 0,-1 0 0,1 0 0,-1 0 0,1 0 0,-1 0 0,1 0 0,-1 0 0,1 0 0,14 0 0,-15 0 0,1 0 0,-1 0 0,1 0 0,-1 0 15,1 0-15,-1 0 0,1 0 0,-1 0 0,16 0 0,-16 0 0,15 0 0,0 0 0,-14 0 0,-1 0 0,1 0 0,-1 0 0,15 0 0,-14 0 0,-1 0 0,1 0 16,-1 0-16,1 0 0,-1 0 0,1 0 0,-1 0 0,1 0 0,-1 0 0,1 0 0,-1 0 0,1 0 0,-1 0 0,1 0 0,-1 0 0,1 0 0,-1 0 16,1 0-16,-1 0 0,1 0 0,-1 0 0,1 0 0,-30 0 31,1 0-16,-1 0-15,1 0 0,-1 0 0,1 0 0,-1 15 16,1-15-16,-1 0 0,1 0 0,-1 0 0,1 0 0,-1 0 16,1 0-16,-1 0 0,1 0 0,-1 0 0,1 0 15,-1 0-15,1 0 0,-1 0 0,1 0 0,-1 0 0,1 0 0,-1 0 16,1 0-16,-1 0 0,1 0 0,-1 0 0,1 0 0,-1 0 0,1 0 0,-1 0 0,1 0 16,-1 0-16,15 14 0,-15-14 0,1 0 0,-1 0 0,1 0 0,-1 0 15,15 15 1,15-15-16,-1 0 0,1 0 15,-1 0-15,1 0 0,0 0 0,-1 0 0,1 0 0,-1 0 0,1 0 0,-1 0 0,1 0 16,-1 0-16,-14 14 0,15-14 0,-1 0 0,1 0 0,-1 0 0,1 0 0,-1 0 0,1 0 0,-1 0 0,1 0 0,-1 0 0,1 0 16,-1 0-16,1 0 0,-1 0 0,1 0 0,-1 0 0,1 0 0,-15 15 0,14-15 0,1 0 0,-1 0 0,1 0 0,-1 0 0,1 0 15,-1 0-15,1 0 0,-1 0 0,-14 14 0,15-14 0,-1 0 0,1 0 16,-30 0 0,15 15-1,-14-15-15,-1 0 0,1 0 0,-1 0 0,1 0 0,-1 0 0,1 0 0,-1 0 0,1 0 16,-1 0-16,1 0 0,-1 0 0,1 0 0,-1 0 0,1 0 0,-1 0 0,1 0 0,-1 0 15,1 0-15,-1 0 0,1 0 0,-1 0 0</inkml:trace>
  <inkml:trace contextRef="#ctx0" brushRef="#br0" timeOffset="-186770.58">17906 8154 0,'14'0'32,"1"0"-17,-1 0-15,1 0 0,-1 0 0,1 0 16,-1 0-16,1 0 0,-1 0 0,1 0 0,-15 14 15,14-14-15,1 0 0,-1 0 0,1 0 0,-1 0 0,1 0 16,-1 0-16,1 0 0,-1 0 0,1 0 0,-1 0 16,-14 15-16,15-15 0,-30 0 31,1 0-31,-1 0 0,1 0 0,-1 0 16,1 0-16,-1 0 0,1 0 0,-1 0 0,1 0 0,-1 0 0,1 0 0,-1 0 0,1 0 0,-1 0 0,1 0 0,-1 0 0,1 0 0,-1 0 15,1 0-15,-1 0 0,-14 0 0,0 0 0,0 0 0,0 0 0,15 0 0,-1 0 0,-14 0 0,0 0 0,14 0 0,-14 0 0,15 0 16,-1 0-16,1 0 0,-1 0 0</inkml:trace>
  <inkml:trace contextRef="#ctx0" brushRef="#br0" timeOffset="-77146.33">1915 11839 0,'0'15'16,"0"-1"-16,15-14 0,-15 15 0,14-15 0,-14 14 0,0 1 15,15-15-15,-15 14 0,14 1 0,-14-1 0,0 1 0,15-15 16,-15 14-16,15-14 0,-15 15 0,0-1 0,14-14 0,-14 15 0,15-1 0,-1 1 0,1-1 16,-1 1-16,-14-1 0,15-14 0,-1 15 0,1-1 0,-1-14 0,-14 15 0,15-15 0,-15 14 15,14-14-15,-14 15 0,15-15 0,-1 14 0,1-14 0,-15 15 0,14-15 0,1 14 0,-1 1 0,1-15 0,-15 14 0,14-14 16,-14 15-16,15-15 0,-15 14 0,14-14 0,1 15 0,-1-1 0,1 1 0,-1-1 0,-14 1 16,15-15-16,-15 14 0,14-14 0,-14 15 0,15-15 0,-15 14 0,14-14 0,-14 15 0,15-1 15,-15 1-15,14-15 0,-14 14 0,15-14 0,-15 15 0,14-15 16,-14 14-16,15-14 0,-15 15 0,14-15 15,1 0-15,-15 15 0,14-15 16,-14-15 47,0 0-48,0 1-15,0-1 16,0 1-16,15 14 0,-15-15 0,0 1 15,14 14-15,-14-15 0,15 15 0,-15-14 0,14 14 0,-14-15 0,15 1 0,-1-1 16,-14 1-16,15 14 0,-15-15 0,14 15 0,-14-14 0,15 14 0,-15-15 0,14 15 0,-14-14 0,15 14 0,0-15 0,-15 1 0,14 14 16,1-15-16,-1 1 0,1-1 0,-1 1 0,1-1 0,-1 15 0,1-14 0,-1-1 0,1 15 0,-15-14 0,14 14 0,1-15 0,-1 1 0,1 14 0,-1-15 15,1 1-15,-1-1 0,1 15 0,-1-14 0,1-1 0,-1 15 0,1-14 0,-1 14 0,1-15 0,-1 1 0,1 14 0,-1-15 0,1 15 0,-1-14 0,1 14 0,-1-15 0,1 15 0,-1-14 0,1-1 0,-1 15 0,1 0 0,-15-14 16,29-1-16,-15 15 0,15-14 0,0-1 0,-14 1 0,14-1 0,0 1 0,-14 14 0,14-15 0,-15 15 0,-14-14 0,15 14 0,-1-15 0,1 15 0,14-14 0,0-1 0,-15 15 0,15-14 0,-14-1 0,14 1 16,0 14-16,0-15 0,29-14 0,-29 14 0,0 1 0,14-1 0,-14 15 0,0-14 0,-14-1 0,14 1 0,0-1 0,-15 15 0,1-14 0,-1 14 0,1 0 0,-1-15 0,15 1 0,-14 14 0,0 0 15,-1-15-15,1 1 0,-1 14 0,15-15 0,-14 15 0,-1-14 0,1 14 0,-1-15 0,1 15 0,-1-14 0,1 14 0,-1-15 0,1 15 0,-1 0 0,-14-14 0,29 14 0,-14-15 0,-1 1 0,1 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10:0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11695 5165 0,'0'-14'0,"0"28"109,15-14-109,-15 15 0,0-1 16,0 1-16,14-15 0,-14 14 0,0 1 0,0-1 0,0 1 16,15-1-16,-15 1 0,0-1 0,0 1 0,0-1 15,0 1-15,14-15 0,-14 14 0,0 1 0,0-1 0,15-14 0,-15 15 0,0-1 0,14-14 0,-14 15 0,0-1 16,15 1-16,-15-1 0,14-14 0,-14 15 0,15-15 0,-15 14 0,14 1 0,1-1 0,-15 1 0,14-15 16,1 14-16,-1 1 0,1-1 0,-1 1 0,1-15 0,-15 14 0,14-14 0,-14 15 0,15-15 0,-15 14 0,14-14 0,1 0 0,-15 15 0,15-15 15,-1 14-15,1-14 0,-15 15 0,14-15 0,1 0 0,-15 14 0,14-14 0,1 15 0,-1-15 0,1 14 0,-1-14 0,-14 15 0,15-15 0,-1 14 0,1-14 0,-1 15 16,1-15-16,-1 14 0,1-14 0,-15 15 0,14-15 0,1 0 0,-15 14 0,14-14 0,1 15 0,-1-15 0,1 14 0,-1-14 0,-14 15 0,15-15 15,-1 15-15,1-15 0,-15 14 0,14-14 0,1 15 0,-1-15 0,-14 14 0,15-14 0,-1 15 16,1-1-16,-1-14 0,-14 15 0,15-15 0,-15 14 16,0 1-16,0-1 15,0 1-15,-15-15 0,1 0 16,14 14-16,-15-14 0,1 0 0,-1 15 16,1-15-16,-1 0 0,1 0 0,-1 0 0,1 0 15,-1 0-15,1 0 0,-1 0 0,1 0 0,-1 0 0,1 0 0,-1 0 0,1 0 16,-1 0-16,1 0 0,-1 0 0,1 0 0,-1 0 0,1 0 0,-1 0 0,1 0 0,-1 0 0,1 0 0,-1 0 0,1 0 15,-1 0-15,1 0 0,-1 0 0,1 0 0,-1 0 0,0 0 0,1 0 0,-1-15 0,1 15 0,-1 0 0,1 0 0,-1 0 0,1 0 0,-1 0 16,1 0-16,-1 0 0,1-14 0,-1 14 0,1 0 0,-1 0 0,1 0 0,-1 0 0,1 0 0,-1 0 0,1 0 0,-1 0 16,15-15-16,-14 15 0,-1 0 0,1 0 0,14-14 15,0-1-15</inkml:trace>
  <inkml:trace contextRef="#ctx0" brushRef="#br0" timeOffset="278.98">12189 5310 0,'14'0'31,"1"0"-31,-1 0 0,1 0 0,-1 0 0,1 0 0,-1 0 15,1 0-15,-1 0 0,1 0 0,-1 0 0,1 0 0,-1 0 0,1 0 0,-1 0 0,1 0 0,-1 0 0,1 0 0,-1 0 0,1 0 0,-1 0 0,1 0 16,-1 0-16,1 0 0,-1 0 0,1 0 0,-1 0 0,1 0 0,14 0 0,-15 0 0,1 0 0,-1 0 0,1 0 0,-1 0 0,1 0 0,0 0 0,-1 0 0,1 0 0,-1 0 16,1 0-16,-1 0 0,1 0 0,-1 0 0,1 0 0,-1 0 0,1 0 0,-1 0 0,1 0 0,-1 0 0,1 0 0,-1 0 0,1 0 15,-1 0-15,1 0 0,-1 0 0,1 0 0,-1 0 0,1 0 0,-1 0 16,1 0-16,-1 0 0,1 0 16</inkml:trace>
  <inkml:trace contextRef="#ctx0" brushRef="#br0" timeOffset="685.99">13393 5223 0,'0'15'16,"0"-1"-16,0 1 0,0-1 15,0 1-15,0-1 0,0 1 0,-15-1 0,15 1 0,0-1 0,0 1 16,0-1-16,0 1 0,0-1 0,0 1 0,0-1 0,0 1 0,0-1 0,0 1 0,0-1 0,0 1 16,0-1-16,0 1 0,0-1 0,0 1 0,0-1 0,0 1 0,0-1 0,0 1 0,0-1 0,0 1 0,0-1 15,0 1-15,0-1 0,0 1 0,0-1 0,0 1 0,-14-1 0,14 1 0,0-1 0,0 1 0,0-1 0,0 1 0,0-1 16,0 1-16,0 0 0,0-1 0,0 1 0,0-1 0,0 1 0,-15-15 0,15 14 0,0 1 0,0-1 16,0 1-16,0-1 0,0 1 0,0-1 0,0 1 0,-14-15 0,14 14 0,0 1 0,0-1 15,0 1-15,0-1 0,0 1 0,0-1 0,-15-14 0,15 15 0,0-1 16,0 1-16,-14-15 0</inkml:trace>
  <inkml:trace contextRef="#ctx0" brushRef="#br0" timeOffset="1161.99">13857 5455 0,'15'0'0,"-1"0"16,1 0-16,-1 0 0,1 0 0,-1 0 0,1 0 16,-1 0-16,-14 15 0,15-15 0,-1 0 0,1 14 0,-1-14 0,1 15 15,-1-15-15,-14 14 0,15-14 0,-1 0 0,-14 15 0,15-15 0,-1 14 0,1-14 16,-15 15-16,14-15 0,-14 14 0,15-14 0,-15 15 0,15-15 0,-15 14 0,14-14 0,-14 15 0,15-1 15,-15 1-15,14-15 0,-14 14 0,0 1 0,15-15 0,-15 14 0,0 1 16,14-15-16,-14 14 0,0 1 0,0-1 0,0 1 0,0-1 0,0 1 16,0-1-16,0 1 0,0-1 0,0 1 0,-14-15 0,14 14 15,-15-14-15,15 15 0,-14-15 0,14 15 0,-15-15 0,15 14 0,-14-14 0,-1 15 0,0-15 16,15 14-16,-14-14 0,-1 15 0,1-15 0,14 14 0,-15-14 0,1 0 0,14 15 0,-15-15 16,1 0-16,14 14 0,-15-14 0,1 0 0,14 15 0,-15-15 0,1 0 15,14 14-15,-15-14 0,30 0 31,-1 0-31,1 0 0,-15 15 16,14-15-16,1 0 0,-1 0 0,1 0 0,-1 0 0,1 0 0,-1 0 0,1 0 0,-1 0 0,1 0 0,0 0 0,-1 0 16,1 0-16,-1 0 0,1 0 0,-1 0 0,1 0 0,-1 0 0,1 0 0,-1 0 0,1 0 0,-15-15 0,14 15 0,1 0 0,-1 0 0,1 0 0,-1 0 15,1 0-15,-1 0 0,1 0 0,-1 0 0,1 0 0,-1 0 0,1 0 0,-1 0 0,1 0 0,-1 0 0,1 0 0,-1 0 16,1 0-16,-1 0 0,1 0 0,-1 0 0,1 0 0,-1 0 0</inkml:trace>
  <inkml:trace contextRef="#ctx0" brushRef="#br0" timeOffset="3459.78">15453 5644 0,'15'0'31,"-15"14"-31,14-14 0,-14 15 0,15-15 0,-15 14 0,14-14 16,-14 15-16,15-1 0,-1-14 0,-14 15 0,15-15 0,-15 14 0,14-14 0,-14 15 0,15-15 0,-15 14 0,15-14 0,-15 15 15,14-15-15,-14 14 0,15-14 0,-15 15 0,14-15 0,-14 14 0,15-14 0,-15 15 0,14-15 0,-14 14 0,15-14 0,-15 15 16,14-15-16,-14 15 0,15-15 0,-15 14 0,14-14 0,-14 15 0,15-15 0,-15 14 0,14-14 0,-14 15 0,15-15 16,-15 14-16,14-14 0,-14 15 0,15-1 0,-1-14 0,-14 15 0,15-15 0,-15 14 0,14-14 15,-14 15-15,15-15 0,-15 14 0,14-14 0,-14 15 0,15-15 0,-1 0 16</inkml:trace>
  <inkml:trace contextRef="#ctx0" brushRef="#br0" timeOffset="3726.78">15744 5803 0,'-15'0'16,"15"15"-1,-14-15-15,-1 0 0,15 14 0,-14 1 16,-1-15-16,15 14 0,-14-14 0,14 15 0,-15-15 16,15 15-16,-14-15 0,-1 0 0,15 14 0,-14-14 0,-1 15 0,0-15 0,15 14 0,-14-14 0,-1 15 15,1-15-15,-1 14 0,1-14 0,14 15 0,-15-15 0,1 0 0,14 14 0,-15-14 0,1 0 0,14 15 0,-15-15 0,15 14 16,-14-14-16,-1 15 0,1-15 0,14 14 0,-15-14 0,1 0 0,14 15 0,-15-15 0,15 14 0,-14-14 15,14 15-15,-15-15 0,15 14 0,-14 1 0,14-1 16</inkml:trace>
  <inkml:trace contextRef="#ctx0" brushRef="#br0" timeOffset="4616.76">15860 5644 0,'0'14'47,"-15"-14"-47,15 15 0,-14-15 0,14 14 16,-15-14-16,15 15 0,-14-15 0,14 14 0,0 1 15,-15-15-15,15 14 0,-14-14 0,14 15 0,-15-15 0,15 14 16,-14-14-16,14 15 0,-15-15 0,15 14 0,-14-14 0,-1 15 0,1-1 15,-1-14-15,15 15 0,-14-15 0,14 14 0,-15-14 0,15 15 16,-14-15-16,-1 15 0,1-15 0,14 14 0,-15-14 0,15 15 16,-15-15-16,15 14 0,-14-14 0,14 15 0,-15-15 15,15 14-15</inkml:trace>
  <inkml:trace contextRef="#ctx0" brushRef="#br0" timeOffset="5019.76">16759 5354 0,'0'14'47,"0"1"-47,0-1 0,0 1 0,0-1 0,0 1 16,-14-15-16,14 14 0,0 1 0,0-1 0,-15 1 0,15-1 0,0 1 0,-14-1 15,14 1-15,0-1 0,0 1 0,-15-15 0,15 14 0,0 1 0,0-1 0,0 1 0,-14-15 0,14 14 0,0 1 0,0-1 16,0 1-16,-15-1 0,15 1 0,0-1 0,0 1 0,0-1 0,0 1 0,0-1 0,0 1 0,-14-15 0,14 14 0,0 1 0,0-1 0,0 1 15,0 0-15,0-1 0,0 1 0,0-1 0,0 1 0,0-1 0,0 1 0,0-1 0,0 1 0,0-1 0,0 1 0,0-1 16,0 1-16,0-1 0,0 1 0,0-1 0,0 1 0,0-1 0,0 1 0,0-1 0,0 1 0,0-1 0,0 1 0,0-1 0,0 1 0,0-1 0,0 1 16,0-1-16,0 1 0,14-15 0,-14 14 0,0 1 0,0-1 0,0 1 0,0-1 0,0 1 15</inkml:trace>
  <inkml:trace contextRef="#ctx0" brushRef="#br0" timeOffset="5473.02">17050 5818 0,'0'-15'0,"0"1"0,14 14 0,-14-15 16,15 15-16,-15-14 0,14 14 15,-14-15-15,15 15 16,-15-14-16,14 14 16,1 0 31,-1 0-47,1 0 0,-1 0 0,-14 14 15,15-14-15,-1 0 0,-14 15 0,15-15 0,-15 14 0,14-14 0,-14 15 0,15-15 16,-15 14-16,14-14 0,-14 15 0,15-1 0,-15 1 0,0-1 0,14-14 0,-14 15 0,0 0 15,0-1-15,15-14 0,-15 15 0,0-1 0,0 1 0,0-1 0,0 1 0,14-1 16,-14 1-16,0-1 0,0 1 0,0-1 0,0 1 0,0-1 0,-14-14 0,14 15 16,0-1-16,-15-14 0,15 15 0,-14-15 0,-1 0 15,15 14-15,-14-14 0,-1 0 0,1 0 16,-1 0-16,1 0 0,-1 0 0,1 0 16,-1 0-16,1 0 0,-1 0 0,1 0 0,-1 0 0,1 0 15,-1 0-15,1 0 0,14-14 0,-15 14 0,1 0 0,14-15 16,-15 15-16,15-14 0,-15 14 0,15-15 0,-14 15 0,14-14 15,-15 14-15,15-15 0,0 1 0,-14 14 0,14-15 0,0 1 0,0-1 16,0 1-16,-15 14 0,15-15 0,0 1 0,0-1 0</inkml:trace>
  <inkml:trace contextRef="#ctx0" brushRef="#br0" timeOffset="5944.87">17702 5513 0,'15'0'15,"-15"15"-15,15-15 0,-15 14 16,14-14-16,1 0 0,-15 15 0,14-15 0,-14 14 0,15-14 0,-1 0 0,-14 15 0,15-15 15,-15 14-15,14-14 0,1 0 0,-15 15 0,14-15 0,-14 14 0,15-14 0,-15 15 0,14-15 0,1 0 16,-15 14-16,14-14 0,-14 15 0,15-1 0,-15 1 0,14-15 0,-14 14 16,0 1-16,15-15 0,-15 14 0,0 1 0,14-15 0,-14 14 0,0 1 0,0-1 15,0 1-15,0-1 0,0 1 0,0-1 0,0 1 0,0 0 16,0-1-16,0 1 0,0-1 0,-14 1 0,14-1 0,-15-14 0,15 15 0,-14-1 0,14 1 16,-15-15-16,15 14 0,-14-14 0,14 15 0,-15-15 0,15 14 0,-14-14 0,14 15 0,-15-1 0,1 1 15,-1-15-15,15 14 0,-14 1 0,-1-15 0,15 14 0,-14-14 0,14 15 0,-15-15 0,15 14 0,-14-14 0,14 15 16,-15-15-16,15 14 0,-14-14 0,-1 15 0,0-1 0,1 1 0,14-1 15,14-14 17,1 0-17,0 0-15,-1 0 0,1 0 0,-1 0 0,1 0 16,-1 0-16,1 0 0,-1 0 0,1 0 0,-1 0 0,1 0 0,-1 0 0,1 0 16,-1 0-16,-14-14 0,15 14 0,-1 0 0,1 0 0,-1 0 0,1 0 15,-1 0-15,1 0 0,-1 0 0,1 0 0,-15-15 16,14 15-16</inkml:trace>
  <inkml:trace contextRef="#ctx0" brushRef="#br0" timeOffset="6315.02">18573 5658 0,'-14'0'0,"14"15"0,-15-15 0,15 14 0,-14-14 0,14 15 0,-15-15 0,1 14 16,-1-14-16,15 15 0,-14-15 0,14 14 0,-15-14 0,0 0 0,15 15 0,-14-15 0,-1 14 0,1-14 15,14 15-15,-15-15 0,15 14 0,-14-14 0,14 15 0,-15-15 0,15 14 0,-14-14 0,-1 15 0,1-1 0,-1 1 0,1-15 16,14 15-16,-15-15 0,15 14 0,-14-14 0,14 15 0,-15-1 0,15 1 0,-14-15 0,14 14 15,-15-14-15,15 15 0,0-1 0,0 1 0,0-1 16,0 1-16,15-15 0,-1 0 16,-14 14-16,15-14 0,-1 0 0,1 0 0,-1 15 0,1-15 0,-1 0 15,1 0-15,-1 0 0,1 0 0,-1 0 0,1 0 0,-1 0 0,1 0 0,-1 0 0,1 0 0,0 0 0,-1 0 16,1 0-16,-1 0 0,1 0 0,-1 0 0,1 0 0,-1 0 0,1 0 0,-1 0 0,1-15 0,-1 15 0,1 0 0,-1 0 0,1 0 0,-1 0 0,1 0 16,-1 0-16,1-14 0,-1 14 0,1 0 0,-1 0 0,1 0 0,-1 0 0,1 0 0,-1 0 0,1 0 0,-1 0 0,-14-15 0,15 15 0,-1 0 0,1 0 0,-1 0 15,1 0-15,-1 0 0,1-14 0,-1 14 0,1 0 0,-1 0 0,1 0 0,-1 0 0,1-15 0,-1 15 0,1 0 0,-1 0 0,1 0 0,-1-14 16,1 14-16,-1 0 0,1 0 0,-15-15 0,15 15 0,-1 0 0,1 0 0,-15-14 0,14 14 0,1 0 0</inkml:trace>
  <inkml:trace contextRef="#ctx0" brushRef="#br0" timeOffset="6610.02">18921 5731 0,'0'14'31,"0"1"-31,-14-15 0,14 14 0,0 1 0,0-1 0,0 1 16,0-1-16,-15-14 0,15 15 0,0-1 0,0 1 0,-14 0 0,14-1 0,0 1 0,0-1 0,-15-14 0,15 15 16,0-1-16,0 1 0,0-1 0,-14-14 0,14 29 0,0-14 0,0-1 0,0 1 0,-15-1 0,15 1 0,0-1 0,0 1 15,-14 14-15,14 0 0,0-15 0,0 1 0,0-1 0,-15 1 0,15-1 0,0 1 0,0-1 0,0 1 0,0-1 0,0 1 0,0-1 16,0 1-16,-14 14 0,14-15 0,0 1 0,0-1 0,0 1 0,0-1 0,0 1 0,0-1 0,0 1 0,-15-1 0,15 1 0,0-1 15,0 1-15,0-1 0,0 1 0,0-1 0,-14 1 0,14-1 0,0 1 0,0-1 0,0 1 0,-15-1 16,15 1-16,0 0 0,0-1 0,0 1 16</inkml:trace>
  <inkml:trace contextRef="#ctx0" brushRef="#br0" timeOffset="7890.31">17006 5818 0,'0'14'63,"0"1"-63,0-1 0,0 1 15,0 0-15,0-1 0,0 1 16,0-1-16,0 1 0,0-1 15,0 1-15,0-1 0,0 1 16,0-1-16,0 1 16,0-1-16</inkml:trace>
  <inkml:trace contextRef="#ctx0" brushRef="#br0" timeOffset="18936.78">14612 4498 0,'14'0'32,"1"0"-17,-1 0-15,1 0 0,-1 0 0,1 0 0,-1 0 0,1 0 0,-1 0 16,1 0-16,-1 0 0,1 0 0,-1 0 0,1 0 0,-1 0 0,1 0 0,-1 0 0,-14-15 0,15 15 0,0 0 0,-1 0 0,1 0 0,-1 0 15,1 0-15,-1 0 0,1 0 0,-1 0 0,1 0 0,-15-14 0,14 14 0,1 0 0,-1 0 0,1 0 0,-1 0 0,1 0 0,-1 0 0,1 0 0,-1 0 16,1 0-16,-1 0 0,1-15 0,-1 15 0,1 0 0,-1 0 0,1 0 0,-1 0 0,1 0 0,-1 0 0,1 0 0,-1 0 0,1 0 0,-1 0 0,1 0 0,14 0 0,0-14 16,-15 14-16,1 0 0,14 0 0,-15 0 0,1 0 0,-1 0 0,15 0 0,-14 0 0,-1 0 0,1 0 0,0 0 0,-1 0 0,1 0 0,-1 0 0,1 0 0,-1-15 15,1 15-15,14 0 0,-15 0 0,1 0 0,-1 0 0,1 0 0,-1 0 0,1 0 0,-1 0 0,1 0 0,-1 0 0,1 0 0,-1 0 0,1 0 0,-1 0 0,1 0 0,-1 0 16,1 0-16,-1 0 0,1 0 0,-1 0 0,1 0 0,-1 0 0,-14-14 0,15 14 0,-1 0 0,1 0 0,-1 0 0,1 0 0,-1 0 0,1 0 0,-1 0 16,1 0-16,-1 0 0,1 0 0,-1 0 0,1 0 0,-1 0 0,1 0 0,-1 0 0,1 0 0,-1 0 0,1 0 15,0 0-15,-1 0 0,1 0 0,-1 0 0,1 0 0,-1 0 0,1 0 0,-1 0 16,1 0-16,-1 0 0,1 0 0,-1 0 0,1 0 0,-1 0 0,1 0 15,-1 0-15,1 0 0,-1 0 0,-14 14 0,15-14 16,-1 0-16,1 0 0,-1 0 16,1 0 31,-1 0-47,1 0 15,-1 0-15,-14 15 0,15-15 0,-1 0 0,1 0 0,-1 0 16,1 0-16,-1 0 0,1 0 0,-1 0 0,1 0 0,-1 0 15,1 0-15,-1 0 0,1 0 0,-1 0 16,-28 0 78</inkml:trace>
  <inkml:trace contextRef="#ctx0" brushRef="#br0" timeOffset="19660.12">15874 4730 0,'0'14'0,"0"1"31,15-15-31,-15 14 0,0 1 16,0-1-1,14-14-15,-14 15 0,0-1 16,0 1-16,0-1 0,0 1 16,0-1-16,-14-14 0,14 15 0,0-1 0,0 1 15,0-1-15,0 1 16</inkml:trace>
  <inkml:trace contextRef="#ctx0" brushRef="#br0" timeOffset="20272.12">15657 4962 0,'0'14'31,"14"-14"-31,-14 15 0,15-15 0,-1 0 0,-14 14 0,15-14 0,-1 15 16,1-15-16,-15 14 0,14-14 0,1 0 0,-15 15 0,14-15 0,1 0 0,-1 0 0,-14 15 0,15-15 15,-1 0-15,-14 14 0,15-14 0,-1 0 0,1 0 0,-15 15 0,14-15 0,1 0 0,-1 0 16,-14 14-16,15-14 0,-1 0 0,1 0 0,-1 0 0,1 0 0,-15 15 0,14-15 16,1 0-16,-1 0 0,1 0 0,-1 0 15,1 0-15,-1 0 16,-14-15-16,15 1 16,-15-1-16,0 1 0,14 14 15,-14-15-15,0 0 0,0 1 0,0-1 0,15 15 0,-15-14 0,0-1 16,14 15-16,-14-14 0,0-1 0,0 1 0,15 14 0,-15-15 0,14 1 15,-14-1-15,15 15 0,-15-14 0,0-1 0,14 15 16,-14-14-16</inkml:trace>
  <inkml:trace contextRef="#ctx0" brushRef="#br0" timeOffset="24789.35">19821 4469 0,'14'0'78,"1"0"-63,-1 0-15,1 14 0,0-14 16,-1 0-16,1 0 0,-1 0 0,1 0 0,-1 0 0,1 0 0,-1 0 16,1 0-16,-1 0 0,1 0 0,-1 0 0,1 0 0,-1 0 0,1 0 0,-1 0 0,1 0 0,-1 0 15,1 0-15,-1 0 0,1 0 0,-1 0 0,1 0 0,-1 0 0,1 0 0,-1 0 0,1 0 16,-1 0-16,1 0 0,-1 0 0,1 0 0,-1 0 0,1 0 0,-1 0 0,1 0 0,-15-14 0,14 14 0,1 0 0,-1 0 0,1 0 16,-1 0-16,1 0 0,-1 0 0,1 0 0,-1 0 0,1 0 0,-1 0 0,1 0 0,-1 0 0,1 0 15,0 0-15,-1 0 0,1 0 0,-1 0 0,1 0 0,-1 0 0,1 0 0,-1 0 0,1 0 0,-1 0 0,-14-15 0,15 15 16,-1 0-16,1 0 0,-1 0 0,1 0 0,-1 0 0,1 0 0,-1 0 0,1 0 0,-1 0 0,1 0 0,-1 0 0,1 0 0,-1 0 15,1 0-15,-1 0 0,1 0 0,-1 0 0,1 0 0,-1 0 0,1 0 0,-1 0 0,1 0 0,-1 0 16,1 0-16,-1 0 0,1 0 0,-1 0 0,1 0 0,-1 0 0,1 0 0,-1 0 0,1 0 16,-1 0-16,1 0 0,-1 0 0,1 0 0,-1 0 0,1 0 0,0 0 0,-1 0 0,1 0 15,-1 0-15,1 0 0,-1 0 0,1 0 0,-1 0 0,1 0 0,-1 0 16,1 0-16,-1 0 0,1 0 0,-1 0 0,1 0 0,-1 0 16,1 0-16,-1 0 0,1 0 0,-1 0 15,1 0-15,-1 0 0,1 0 0,-1 0 0,1 0 0,-1 0 16,1 0-16,-1 0 0,1 0 0,-1 0 0,1 0 15,-1 0-15,-14-14 0,15 14 0,-1 0 0,1 0 16,-1 0-16,1 0 0,-1 0 0,1 0 0,-1 0 16,1 0-16,-1 0 0,1 0 0,-1 0 15,-14 14-15,15-14 0,-1 0 0,1 0 16,-1 0 0,1 0 515,0 0-531,-1 0 0,1 0 15,-1 0-15,1 0 0,-1 0 0,1 0 16,-1 0-16,1 0 0,-1 0 0,1 0 0,-1 0 0,1 0 0,-1 0 0,1 0 0,-1 0 16,1 0-16,-1 0 0,1 0 0,-1 0 0,1 0 0,-1 0 0,1 0 0,-1 0 0,1 0 0,-1 0 0,1 0 0,-1 0 0,1 0 15,-1 0-15,1 0 0,-1 0 0,1 0 0,-1 0 0,1 0 0,-1 0 0,1 0 0,-1 0 0,1 0 0,-1 0 0,15 0 0,-14 0 16,-1 0-16,1 0 0,-1 0 0,1-14 0,-1 14 0,1 0 0,0 0 0,-1 0 0,1 0 0,-1 0 0,1 0 0,-1 0 0,1 0 0,-1 0 0,1 0 0,-1 0 0,1 0 16,-1 0-16,1 0 0,-1 0 0,1 0 0,-1 0 0,1 0 0,-1 0 0,1 0 0,-1 0 0,-14-15 0,15 15 0,-1 0 0,1 0 0,-1 0 15,15 0-15,-14 0 0,-1 0 0,1 0 0,-1 0 0,1 0 0,-1 0 0,1 0 0,-1 0 0,1 0 0,-1 0 0,1 0 0,-1 0 0,1-14 16,-1 14-16,1 0 0,-1 0 0,1 0 0,-1 0 0,1 0 0,-1 0 0,1 0 0,-1 0 0,1 0 0,-1 0 15,1 0-15,0-15 0,-1 15 0,1 0 0,-1 0 0,1 0 0,-1 0 0,1 0 0,-1 0 0,1 0 0,-1 0 16,1-14-16,-1 14 0,1 0 0,-1 0 0,1 0 0,-1 0 0,1-15 0,-1 15 0,1 0 0,-1 0 16,1 0-16,-15-14 0,14 14 0,1 0 0,-1 0 0,-14-15 15,15 15-15,-1 0 0,1 0 16,-1 0 31,1 0-47,-1 0 15,1 0-15,-1 0 0,1 0 16,-1 0-16,1 0 0,-1 0 0,1 0 0,-1 0 16,1 0-16,-1 0 0,1 0 0,-1 0 0,1 0 15,-1 0-15,1 0 0,-1 0 0,1 0 16,-1 0-16,1 0 0,-15-14 0,15 14 0,-1 0 16,1 0-16,-1 0 0,1 0 0,-1-15 15,1 15-15,-1 0 0,1 0 16,-1 0-16,1 0 0,-15-14 15,14 14-15,1 0 0,-1 0 0,1 0 16,-1 0-16,1 0 0,-1 0 0,1 0 16,-1 0-16,1 0 0,-1 0 0,1 0 15,-1 0-15,1 0 0,-1 0 0,1 0 16,-1 0-16,1 0 0,-15 14 16,14-14-16,1 0 0,-1 0 0,1 0 15,-1 0-15,1 0 0,-1 0 16</inkml:trace>
  <inkml:trace contextRef="#ctx0" brushRef="#br0" timeOffset="28384.43">20880 5238 0,'0'14'15,"-14"-14"-15,14 15 0,-15-15 0,15 14 16,-14-14-16,-1 0 0,15 15 0,-14-15 0,14 14 0,-15-14 0,15 15 0,-14-15 0,14 14 0,-15-14 0,1 0 0,14 15 0,-15-15 16,15 14-16,-14-14 0,14 15 0,-15-15 0,15 14 0,-14-14 0,14 15 0,-15-15 0,15 14 0,-14-14 0,14 15 0,0-1 0,-15-14 0,15 15 0,-14-15 0,14 14 15,0 1-15,-15-15 0,15 14 0,0 1 0,-14-15 0,14 14 0,0 1 0,-15-1 0,15 1 0,0-1 0,-15-14 0,15 15 0,0-1 16,0 1-16,-14-1 0,14 1 0,0-1 0,-15 1 0,15-1 0,0 1 0,-14-1 0,14 1 16,0-1-16,-15-14 0,15 15 0,0-1 0,-14-14 0,14 15 0,0-1 0,-15-14 0,15 15 0,0-1 0,-14-14 0,14 15 0,0 0 15,-15-15-15,15 14 0,-14 1 0,14-1 0,-15 1 0,15-1 0,-14-14 0,14 15 0,-15-1 0,15 1 0,-14-15 0,14 14 16,0 1-16,-15-15 0,15 14 0,0 1 0,-14-1 0,14 1 0,-15-15 0,15 14 0,-14 1 0,14-1 0,-15 1 0,15-1 0,-14 1 0,14-1 15,-15 1-15,15-1 0,-14 1 0,14-1 0,-15 1 0,15-1 0,0 1 0,-14-15 0,14 14 0,-15 1 0,15-1 0,0 1 0,-14-15 0,14 14 0,0 1 0,-15-15 0,15 14 0,0 1 16,-14-1-16,14 1 0,-15-1 0,15 1 0,0-1 0,-14 1 0,14-1 0,0 1 0,-15-15 0,15 14 0,0 1 0,-14-1 0,14 1 0,0-1 0,0 1 16,-15-1-16,15 1 0,0-1 0,-14-14 0,14 15 0,0-1 0,0 1 0,0 0 0,-15-15 0,15 14 0,0 1 0,0-1 0,0 1 0,-14-15 15,14 14-15,0 1 0,0-1 0,0 1 0,-15-1 0,15 1 0,0-1 0,0 1 0,0-1 0,-14-14 0,14 15 0,0-1 16,0 1-16,0-1 0,-15-14 0,15 15 0,0-1 0,0 1 0,-14-15 0,14 14 16,0 1-16,-15-15 0,15 14 0,0 1 0,-14-15 0,14 14 0,0 1 15,-15-15-15,15 14 0,0 1 16,0-1 15</inkml:trace>
  <inkml:trace contextRef="#ctx0" brushRef="#br0" timeOffset="32976.92">21881 5586 0,'-14'0'0,"-1"0"16,1 0-16,-1 14 16,1-14-16,14 15 0,-15-15 15,15 14-15,-14-14 0,-1 15 0,1-15 0,14 14 0,-15-14 16,1 15-16,-1-15 0,1 14 0,-1-14 0,15 15 0,-14-15 0,-1 0 0,15 14 0,-14-14 0,-1 15 15,1-15-15,14 14 0,-15-14 0,1 0 0,14 15 0,-15-15 0,15 14 0,-14-14 0,-1 0 0,15 15 0,-14-15 0,14 14 0,-15-14 0,1 0 16,14 15-16,-15-15 0,15 14 0,-14-14 0,-1 0 0,15 15 0,-14-15 0,14 14 0,-15-14 0,1 15 0,-1 0 0,1-1 0,-1 1 16,1-1-16,14 1 0,-15-15 0,1 14 0,14 1 0,-15-1 0,15 1 0,-15-15 0,15 14 15,0 1-15,-14-15 0,14 14 0,0 1 0,-15-1 0,15 1 0,0-1 0,0 1 0,0-1 16,-14-14-16,14 15 0,0-1 0,0 1 0,0-1 0,-15-14 0,15 15 0,0-1 0,0 1 0,-14-1 0,14 1 16,0-1-16,0 1 0,-15-1 0,15 1 0,0-1 15,0 1-15,0-1 0,0 1 0,0-1 16,0 1-16,0-1 0,15-14 0,-15 15 0,14-15 15,-14 14-15,15-14 0,-15 15 0,14-15 0,-14 14 16,15-14-16,-1 0 0,1 0 0,0 0 16,-1 0-16,1 0 0,-1 0 15,1 0-15,-1 0 0,1-14 0,-1 14 16,-14-15-16,15 1 0,-15-1 0,14 15 0,-14-14 0,15-1 16,-15 1-16,0-1 0,14 15 0,-14-14 0,0-1 15,0 1-15,15 14 0,-15-15 0,0 1 0,0-1 0,0 1 16,0-1-16,0 1 0,0-1 0,0 1 15,0-1-15,0 1 0,0-1 16,-15 15-16,15-14 16,-14 14-16,-1 0 0,15-15 0,-14 15 15,-1 0-15,1 0 0,-1 0 0,1 0 16,-1 0-16,1 0 0,-1 0 0,1 0 0,-1 0 16,0 0-16,1 0 0,-1 0 0,1 0 0,-1 0 0,1 0 15,-1 0-15,1 0 0,-1 0 0,1 0 0,-1 0 16,1 0-16,-1 0 0,1 0 0,-1 0 15,1 0-15</inkml:trace>
  <inkml:trace contextRef="#ctx0" brushRef="#br0" timeOffset="33662.92">22172 5644 0,'-15'0'31,"15"14"-31,-14-14 0,14 15 16,-15-15-16,15 14 0,-14-14 0,14 15 0,-15-15 16,15 14-16,-14-14 0,14 15 0,-15-15 0,15 14 0,-14-14 0,14 15 15,-15-15-15,15 14 0,-14-14 0,14 15 0,-15-15 0,15 14 0,-15-14 0,15 15 0,-14-15 16,14 14-16,-15-14 0,15 15 0,-14-15 0,14 14 0,-15 1 0,15 0 0,-14-15 0,14 14 15,-15-14-15,15 15 0,0-1 0,-14-14 0,14 15 0,0-1 0,-15-14 0,15 15 16,0-1-16,-14-14 0,14 15 0,0-1 0,0 1 0,-15-15 0,15 14 16,0 1-16,0-1 15,0 1-15,15-15 0,-1 0 16,-14 14-16,15-14 0,-1 0 0,1 15 0,-1-15 0,1 0 16,-1 0-16,1 0 0,-1 0 0,1 0 0,0 0 0,-1 0 0,1 0 15,-1 0-15,1 0 0,-1 0 0,1 0 0,-1 0 0,1 0 0,-1 0 0,1 0 0,-1 0 0,1 0 16,-1 0-16,1 0 0,-1 0 0,1 0 0,-1 0 0,1 0 0,-1 0 0,1 0 0,-1 0 0,1 0 15,-1 0-15,1 0 0,-1 0 0,1 0 0,-15-15 0,14 15 0,1 0 0,-1 0 0,1 0 16,-1 0-16,1 0 0,-1 0 0,1 0 0,-1 0 0,1 0 0,-15-14 0,14 14 16,1 0-16,-1 0 0,1 0 0,-1 0 15</inkml:trace>
  <inkml:trace contextRef="#ctx0" brushRef="#br0" timeOffset="34015.32">22346 5760 0,'0'14'0,"-15"-14"0,15 15 0,0-1 16,-14-14-16,14 15 0,0-1 0,-15-14 0,15 15 0,0-1 0,0 1 0,-14-15 0,14 15 0,0-1 16,0 1-16,0-1 0,0 1 0,-15-15 0,15 14 0,0 1 0,0-1 0,0 1 0,0-1 0,-14 1 0,14-1 0,0 1 0,0-1 0,0 1 0,0-1 15,0 1-15,-15-1 0,15 1 0,0 14 0,0 0 0,0-15 0,-14 1 0,14-1 0,0 1 0,0-1 0,0 1 0,0-1 0,0 1 0,0-1 16,0 1-16,-15-1 0,15 1 0,0-1 0,0 1 0,0-1 0,0 1 0,-14-15 0,14 14 0,0 1 0,0-1 0,-15-14 0,15 15 0,0-1 15,-14 1-15,14-1 0,-15 1 0,15-1 0,-14-14 0,14 15 0,-15-1 16,1-14 0,14-14-1,0-1-15,0 1 0,0-1 0,0 1 0,0-1 0,14 1 16,-14-1-16,0 1 0,0-1 0,15 15 0,-15-14 0,0-1 0</inkml:trace>
  <inkml:trace contextRef="#ctx0" brushRef="#br0" timeOffset="34626.32">23666 5731 0,'0'14'16,"15"-14"-16,-15 15 15,14-15-15,1 14 0,-1-14 16,-14 15-16,15-15 0,-1 0 0,-14 14 0,15-14 0,-1 0 16,1 0-16,-15 15 0,14-15 0,1 0 0,-1 14 0,1-14 15,-1 0-15,1 0 0,-15 15 0,14-15 0,1 0 0,-1 0 0,1 0 0,-1 14 0,1-14 0,-1 0 16,1 0-16,-1 0 0,1 0 0,-1 0 0,-14 15 0,15-15 0,-1 0 0,1 0 15,-1 0-15,1 0 0,-1 0 0,1 0 0,-1 0 0,1 0 0,0 0 16,-1 0-16</inkml:trace>
  <inkml:trace contextRef="#ctx0" brushRef="#br0" timeOffset="34940.32">23521 6268 0,'15'0'0,"-15"14"16,14-14-16,1 0 0,-1 0 16,1 0-16,-1 0 0,-14 15 0,15-15 0,-1 0 0,1 0 0,-1 0 15,1 0-15,-1 0 0,1 0 0,-1 0 0,1 0 0,-1 0 0,1 0 16,-1 0-16,-14 14 0,15-14 0,-1 0 0,1 0 0,-1 0 0,1 0 0,-1 0 16,1 0-16,-1 0 0,1 0 0,-1 0 0,1 0 0,-1 0 15,1 0-15,-1 0 0,1 0 16</inkml:trace>
  <inkml:trace contextRef="#ctx0" brushRef="#br0" timeOffset="39527.44">26307 4280 0,'15'0'156,"-30"0"-77</inkml:trace>
  <inkml:trace contextRef="#ctx0" brushRef="#br0" timeOffset="40680.08">30268 4266 0,'15'0'79,"-1"0"-79,1 0 15,-15 14-15,14-14 0,1 0 16,-1 0-16,1 0 15,-1 0-15,1 0 16,-1 0-16,1 0 16,-1 0-1</inkml:trace>
  <inkml:trace contextRef="#ctx0" brushRef="#br0" timeOffset="50343.93">12842 6558 0,'14'0'172,"-28"0"-63,28 0-30,1 0-64,-15-15-15,14 15 0,1 0 0,-1 0 16,-14-14-16,15 14 0,-1 0 15,1 0 1,-15 14-16,14-14 0,-14 15 16,0-1-16,15-14 15,-15 15-15,-15-15 16,15 14-16,-14-14 0,-1 0 16,1 0-16,-1 0 0,1 0 15,-1 0-15,1 0 0,-1 0 16,1 0-16,-1 0 0,1 0 15,14-14-15,-15 14 16,15-15-16,0 1 16,0-1-1,15 15-15,-1 0 47,-14 15-31,15-15-16,-15 14 15,14-14 142,1 0-95,-15 15-46,14-15-1,-14 14 17,0 1 15</inkml:trace>
  <inkml:trace contextRef="#ctx0" brushRef="#br0" timeOffset="53629.92">26191 5629 0,'0'-14'0,"0"-1"15,14 1 1,-14-1-16,-14 15 16,14-14-1,-15 14-15,15-15 0,-14 15 16,-1 0-16,15-14 0,-14 14 0,-1 0 16,15-15-16,-14 15 0,-1-14 0,1 14 15,-1-15-15,1 15 0,-1 0 0,15-14 0,-14 14 0,-1 0 16,15-15-16,-14 15 0,-1 0 0,15-14 0,-14 14 0,-1 0 0,1-15 0,-1 15 0,1 0 15,14-14-15,-15 14 0,1 0 0,-1 0 0,1 0 0,-1 0 0,1-15 0,-1 15 0,1 0 16,-1 0-16,1 0 0,-1 0 0,1 0 0,-1 0 0,1 0 0,-1 0 0,1 0 0,-1 0 16,1 0-16,-1 0 0,1 0 0,-1 0 0,0 0 0,1 0 0,-1 0 0,1 0 0,-1 0 0,1 0 15,-1 0-15,1 0 0,-1 0 0,1 0 0,-1 15 0,1-15 0,-1 0 0,15 14 0,-14-14 0,-1 0 16,15 15-16,-14-15 0,-1 0 0,1 14 0,-1-14 0,15 15 0,-14-15 0,14 14 0,-15-14 0,15 15 16,-14-1-16,14 1 0,-15-15 0,15 14 0,0 1 0,0-1 0,-14-14 0,14 15 0,0-1 15,0 1-15,0-1 0,-15-14 0,15 15 0,0-1 0,0 1 0,0-1 0,0 1 0,0-1 0,0 1 0,0-1 0,0 1 16,0-1-16,15 1 0,-15-1 0,0 1 0,14-1 0,-14 1 0,15-1 0,-15 1 0,14-15 15,-14 15-15,0-1 0,15-14 0,-15 15 0,14-15 0,-14 14 0,15-14 0,-15 15 0,14-1 0,-14 1 0,15-15 16,-1 14-16,-14 1 0,15-15 0,-1 14 0,-14 1 0,15-15 0,-1 14 0,1 1 16,-15-1-16,14-14 0,-14 15 0,15-15 0,-15 14 0,14-14 0,1 15 0,-15-1 0,14-14 15,-14 15-15,15-15 0,-15 14 0,14-14 0,-14 15 0,15-15 0,-15 14 0,14-14 0,-14 15 0,15-15 0,-15 14 0,15-14 0,-15 15 16,14-15-16,-14 14 0,15-14 0,-15 15 0,14-15 0,-14 14 0,0 1 0,15-15 0,-1 14 0,-14 1 16,15-15-16,-1 14 0,-14 1 0,15-15 0,-15 14 0,14-14 0,-14 15 15,0-1-15,0 1 0,15-15 0,-15 14 0,0 1 16,-15-15-16,15 14 0,-14 1 0,-1-15 15,15 14-15,-14-14 0,14 15 0,-15-15 0,1 0 0,14 14 0,-15-14 0,1 0 16,-1 15-16,1-15 0,-1 0 0,15 14 0,-15-14 0,1 0 0,14 15 0,-15-15 0,1 0 16,-1 0-16,1 0 0,14 14 0,-15-14 0,1 0 0,-1 0 0,1 0 0,14 15 0,-15-15 0,1 0 15,-1 0-15,1 0 0,-1 0 0,1 0 0,14 14 0,-15-14 0,1 0 0,-1 0 0,1 0 0,-1 0 0,1 0 16,-1 0-16,1 0 0,-1 0 0,1 0 0,-1 0 0,15 15 0,-14-15 0,-1 0 0,1 0 0,-1 0 16,1 0-16,-1 0 0,1 0 15,14-15-15,0 1 0,0-1 0,0 1 16,0-1-16,0 1 0,14 14 0,-14-15 0,0 1 0,15 14 0,-15-15 0,14 1 0,-14-1 15,15 15-15,-15-14 0,14-1 0,-14 1 0,15 14 0,-15-15 0,14 1 0,-14-1 0,15 15 0,-15-14 0,14-1 0,1 1 0,-15-1 16,14 1-16,1-1 0,-1 1 0,-14-1 0,15 15 0,-15-14 0,14 14 0,-14-15 0,15 15 0,-15-14 0,14-1 0,1 1 0,-15-1 0,14 15 16,-14-14-16,15 14 0,-15-15 0,14 15 0,-14-14 0,15-1 0,-1 1 0,1-1 0,-1 1 0,1 14 0,-15-15 0,14 15 15,-14-14-15,15 14 0,-15-15 0,14 15 0,-14-14 0,15 14 0,-1-15 0,1 15 0,-15-14 0,14 14 0,-14-15 0,15 15 0,0-14 0,-1 14 0,1-15 0,-1 15 16,1-14-16,-1 14 0,1-15 0,-1 15 0,1-14 0,-1 14 0,1 0 0,-15-15 0,14 15 0,1 0 0,-1 0 0,1-15 0,-1 15 0,1 0 0,-15-14 16,14 14-16,1 0 0,-1 0 0,1 0 0,-1-15 0,1 15 0,-1 0 0,1 0 0,-15-14 0,14 14 0,1 0 0,-1 0 0,1 0 0,-15-15 0,14 15 0,1 0 15,-1 0-15,1 0 0,-1-14 0,1 14 0,-1 0 0,1 0 0,-1 0 0,-14-15 0,15 15 16,-30 0 15,15 15-31,-14-15 16,-1 0-16,15 14 0,-14-14 0,14 15 15,-15-15-15,15 14 0</inkml:trace>
  <inkml:trace contextRef="#ctx0" brushRef="#br0" timeOffset="54818.37">26844 5963 0,'-15'0'16,"15"15"0,15-1-16,-15 1 15,14-15-15,-14 14 0,0 1 0,15-15 0,-15 14 0,14 1 0,-14-1 16,15-14-16,-15 15 0,14-15 0,-14 14 0,15-14 0,-15 15 0,14-15 0,-14 14 0,15-14 0,-15 15 0,14-1 15,-14 1-15,15-15 0,-15 14 0,14-14 0,1 15 0,-15-1 0,15-14 0,-15 15 16,14-15-16,-14 14 0,15-14 0,-15 15 0,14-15 0,-14 14 0,15-14 16,-15 15-16,14-15 0,-14 14 0,15 1 0,-15-1 15,14-14-15,-14 15 0,15-15 0,-15 14 0,0 1 16,14-15-16,-14 14 0,-14-14 47,-1 0-47</inkml:trace>
  <inkml:trace contextRef="#ctx0" brushRef="#br0" timeOffset="55119.37">27062 6065 0,'-15'0'16,"1"0"-1,-1 14-15,0-14 0,15 15 0,-14-15 0,14 14 0,-15-14 0,1 15 16,-1-1-16,1-14 0,14 15 0,-15-15 0,1 14 0,-1 1 0,1-15 0,14 14 16,-15-14-16,15 15 0,-14-15 0,14 14 0,-15-14 0,15 15 0,-14-15 0,-1 14 0,15 1 0,-14-15 15,-1 14-15,1 1 0,-1-15 0,15 14 0,-14-14 0,14 15 0,-15-15 0,15 14 0,-14-14 16,-1 0-16,15 15 0,-14-15 0,14 14 0,-15-14 0,15 15 0,-14-15 0,-1 0 15,15 14-15,-14-14 0,14 15 0,14-30 47</inkml:trace>
  <inkml:trace contextRef="#ctx0" brushRef="#br0" timeOffset="55552.38">28600 5644 0,'0'14'31,"0"1"-31,0-1 0,0 1 15,0-1-15,0 1 0,0-1 0,0 1 0,0-1 0,0 1 16,0-1-16,14-14 0,-14 15 0,0-1 0,0 1 0,0-1 0,0 1 0,0 0 0,0-1 0,0 1 16,0-1-16,0 1 0,0-1 0,0 1 0,0-1 0,0 1 0,0-1 0,0 1 0,0-1 0,-14 1 0,14-1 0,0 1 0,-15-15 15,1 29-15,14-15 0,0 1 0,-15-15 0,15 14 0,-14 1 0,14-1 0,-15-14 0,15 15 0,-14-1 0,-1 1 0,15-1 0,-14 1 0,-1-1 16,0 1-16,15-1 0,-14 1 0,-1-15 0,15 14 0,-14-14 0,14 15 0,-15-15 0,15 14 0,-14-14 0,14 15 0,-15-15 0,15 14 0,-14-14 16,-1 15-16,1-15 0,14 14 0,-15-14 0,15 15 0,-14-15 0,14 14 0,-15-14 0,15 15 0,-14-15 0,-1 14 0,1 1 15,-1-15-15,15 14 0,-14-14 0</inkml:trace>
  <inkml:trace contextRef="#ctx0" brushRef="#br0" timeOffset="55938.37">28875 6021 0,'-14'0'15,"28"0"17,1 0-32,-1 0 0,1 0 0,-1 0 0,1 0 15,-1 0-15,1 0 0,-1 0 0,1 0 0,-1 0 0,1 0 0,-1 0 16,1 0-16,-1 0 0,1 0 0,-1 0 0,1 0 16,-1 0-1,1 0-15,-15 15 16,0-1-16,14-14 0,-14 15 0,0-1 0,0 1 15,0-1-15,0 1 0,0-1 0,0 1 0,-14-1 0,14 1 0,-15-15 0,15 14 16,0 1-16,-14-15 0,14 14 0,-15 1 0,15-1 0,-14-14 0,14 15 0,-15-1 0,1-14 0,14 15 0,-15-1 16,1-14-16,14 15 0,-15-15 0,15 14 0,-14-14 0,14 15 0,-15-15 0,1 0 0,14 14 0,-15-14 0,1 0 15,14 15-15,-15-15 0,1 0 0,-1 0 0,1 0 0,14 14 0,-15-14 0,1 0 16,-1 0-16,1 0 0,-1 0 0,1 0 0,-1 0 0,1 0 0,-1 0 16,15-14-16,-14 14 0,-1 0 0,15-15 0,-14 15 0,-1 0 0,15-14 0,-14 14 0,14-15 0,-15 15 0,1-14 15,14-1-15,-15 15 0,15-14 0,0-1 0,-14 15 0,14-14 0,0-1 0,0 1 16,0-1-16,0 1 0,14 14 0,-14-15 0,15 1 0</inkml:trace>
  <inkml:trace contextRef="#ctx0" brushRef="#br0" timeOffset="56620.08">29876 5861 0,'15'0'0,"0"0"0,-15 15 15,14-15-15,1 0 0,-1 0 0,1 0 16,-15 15 93,0-1-93,0 1-16,14-15 15,-14 14-15,0 1 16,15-15-16,-15 14 0,0 1 16,0-1-16,14-14 0,-14 15 15,0-1-15,0 1 0,0-1 0,0 1 0,0-1 0,0 1 16,0-1-16,0 1 0,0-1 0,0 1 0,0-1 0,0 1 0,-14-1 16,14 1-16,-15-15 0,15 14 0,0 1 0,-14-15 0,14 14 0,-15-14 0,15 15 0,-14-15 0,14 14 0,-15 1 15,1-15-15,14 14 0,-15-14 0,15 15 0,-15-15 0,1 14 0,-1 1 0,1-15 0,-1 14 0,1-14 0,14 15 16,-15-15-16,1 0 0,14 14 0,-15-14 0,1 0 0,14 15 0,-15-15 0,1 0 0,14 14 0,-15-14 0,1 15 0,-1-15 0,1 14 15,-1-14-15,1 15 0,-1-15 0,15 14 0,-14-14 0,-1 0 0,15 15 16,-14-15-16,-1 0 0,1 0 0,14 14 0,-15-14 0,1 15 0,-1-15 16,30 0 15,-1 0-31,1 0 0,-1 0 0,1 0 16,-1 0-16,1 0 0,-1 0 0,1 0 0,-1 0 0,-14-15 0,15 15 0,-1 0 0,1 0 15,-1 0-15,1 0 0,-1 0 0,1 0 0,-15-14 0,14 14 0,1 0 0,-1 0 0,1 0 0,-1 0 0,1 0 0,-1 0 0,-14-15 0,15 15 16,-1 0-16,1 0 0,0 0 0,-1 0 0,1 0 0,-15-14 0,14 14 0,1 0 0,-1 0 0,1 0 0,-15-15 0,14 15 0,1 0 15,-1 0-15,1 0 0,-1-14 0,1 14 0,-1 0 0,1-15 0,-1 15 0,1 0 16,-15-14-16,14 14 0,-14-15 0,15 15 0,-15-14 16,14 14-16,-14-15 15</inkml:trace>
  <inkml:trace contextRef="#ctx0" brushRef="#br0" timeOffset="56926.08">30500 5774 0,'-14'0'0,"14"15"0,-15-15 0,15 14 0,-14-14 0,-1 15 16,1-15-16,14 14 0,-15-14 0,15 15 0,-14-15 0,14 14 0,-15-14 0,15 15 0,0 0 15,-14-15-15,14 14 0,-15 1 0,15-1 0,-14-14 0,14 15 0,0-1 0,0 1 16,-15-15-16,15 14 0,0 1 0,0-1 0,0 1 0,0-1 15,0 1-15,0-1 0,0 1 0,0-1 0,0 1 16,0-1-16,15-14 0,-15 15 0,14-15 0,-14 14 0,15-14 16,-1 0-16,-14 15 0,15-15 0,-1 0 0,1 14 0,-1-14 0,1 0 0,-1 0 15,1 0-15,-1 0 0,-14 15 0,15-15 0,-1 0 0,1 0 0,-1 0 0,1 0 0,-1 0 0,1 0 0,0 0 0,-1 0 16,1 0-16,-1 0 0,1 0 0,-1 0 0,1 0 0,-1 0 0,1 0 0,-1-15 0,1 15 0,-1 0 0,1 0 0,-1 0 0,1 0 0,-1-14 0,1 14 16,-1 0-16,1 0 0,-1-15 0,1 15 0,-1 0 0,1 0 0,-1-14 0,1 14 0,-1 0 0,1 0 0,-15-15 0,14 15 0,1 0 0,-1 0 15,-14-14-15,15 14 0,-1 0 0,-14-15 0,15 15 0,-1 0 0,1-14 0,-1 14 0,-14-15 0,15 15 0</inkml:trace>
  <inkml:trace contextRef="#ctx0" brushRef="#br0" timeOffset="57200.08">30849 5803 0,'-15'0'0,"15"15"0,0-1 0,-14-14 0,14 15 0,0-1 0,0 1 0,-15-15 0,15 15 0,0-1 15,-14-14-15,14 15 0,0-1 0,-15 1 0,15-1 0,0 1 0,-14-15 0,14 14 0,0 1 0,-15-1 0,15 1 0,0-1 16,-14-14-16,14 15 0,0-1 0,-15-14 0,15 15 0,0-1 0,-14-14 0,14 15 0,0-1 0,-15 1 0,15-1 0,-14 1 0,14-1 0,-15 1 0,1-1 16,14 1-16,-15-1 0,1 1 0,14-1 0,0 1 0,-15-15 0,15 14 0,-15 1 0,15-1 0,-14-14 0,14 15 0,0-1 0,-15-14 0,15 15 15,-14-15-15,14 14 0,0 1 0,-15-15 0,15 14 0,-14 1 0,-1-1 0,15 1 0,0-1 0,-14-14 0,14 15 0,-15-1 0,15 1 0,-14-15 0,14 14 0,0 1 16,-15-15-16,15 14 0,-14 1 0,14-1 0,-15 1 0,15-1 0,-14 1 0,14-1 0,0 1 0,-15-1 0,15 1 16,0 0-16,-14-1 0,14 1 0,0-1 0,0 1 0,-15-1 0,15 1 0,0-1 0,0 1 15,0-1-15,0 1 0,0-1 0,0 1 0,0-1 0,0 1 0,0-1 16,0 1-16,0-1 0,0 1 0,0-1 15</inkml:trace>
  <inkml:trace contextRef="#ctx0" brushRef="#br0" timeOffset="58090.08">28890 5978 0,'-15'0'0,"1"0"31,14 14-31,-15-14 16,15 15-16,-14-15 0,14 14 15,-15-14-15,1 15 16,-1-15 0,15 14-16,-14-14 15,14 15 1,-15-15-16,1 0 0,14 14 15,-15-14-15,1 0 0,-1 0 16,15 15-16,-14-15 0,-1 0 0,1 0 16,14 14-16,-15-14 0,1 0 15,14 15-15,0-1 47,0 1-47,0-1 16,0 1-1,0-1-15,0 1 16,-15-15-16,15 14 0,0 1 16,0-1-1,0 1-15,0-1 16,0 1 0,0-1-1,0 1-15,0-1 31,15-14-15,-15 15-16</inkml:trace>
  <inkml:trace contextRef="#ctx0" brushRef="#br0" timeOffset="68305.87">3134 4178 0,'15'0'16,"-1"0"0,1 0-1,-1 0 1,-14 15-16,15-15 0,-1 0 0,1 0 15,-1 0-15,1 14 0,-1-14 0,1 0 0,-1 0 0,1 0 16,-1 0-16,1 0 0,-15 15 0,14-15 0,1 0 0,-1 0 0,1 0 0,0 0 0,-1 0 16,1 0-16,-15 15 0,14-15 0,1 0 0,-1 0 0,1 0 0,-1 0 0,1 0 0,-1 14 0,1-14 15,-1 0-15,1 0 0,-1 0 0,1 0 0,-1 0 0,1 0 0,14 15 0,-15-15 0,1 0 0,-1 0 16,1 0-16,-1 0 0,1 0 0,-1 0 0,1 0 0,-1 0 0,1 0 0,-1 0 0,1 0 0,-1 0 0,1 0 0,-1 0 0,1 0 16,-1 0-16,1 0 0,-1 0 0,1 0 0,-1 0 0,1 0 0,-1 0 0,1 0 0,-1 0 0,1 0 0,-1 0 0,1 0 0,-1 0 15,1 0-15,0 0 0,-1 0 0,1 0 0,-1-15 0,1 15 0,-1 0 0,1 0 0,-1 0 0,1 0 0,-1-14 0,1 14 0,-1 0 0,1 0 0,-1 0 16,1 0-16,-1-15 0,1 15 0,-1 0 0,1 0 0,-1 0 0,1-15 0,-1 15 0,1 0 0,-1 0 0,1 0 0,-1 0 0,1-14 0,-1 14 15,1 0-15,-1 0 0,1 0 0,-1 0 0,-14-15 0,15 15 0,-1 0 0,1 0 0,-1 0 0,1 0 0,-15-14 16,14 14-16,1 0 0,-1 0 0,1 0 0,-1 0 0,1 0 0,-1 0 0,1 0 16,-1 0-16,1 0 0,-1 0 0,1 0 15,-1 0-15,1 0 16,0 0 0,-1 0-16,1 0 15,-15 14-15,14-14 0,1 0 0,-1 0 16,1 0-16,-1 0 0,1 0 15,-1 0-15,1 0 16,-1 0-16,1 0 0,-1 0 16,1 0-16,-1 0 0,1 0 15,-1 0-15,1 0 16,-1 0-16,1 0 0,-1 0 16,1 0-16,-1 0 15,1 0-15,-1 0 0,1 0 16,-1 0-1,1 0 1,-1 0 0,-14 15-1,15-15 1,-1 0 0,1 0-1,-1 0 95,-14 14-110,15-14 15,-15 15-15</inkml:trace>
  <inkml:trace contextRef="#ctx0" brushRef="#br0" timeOffset="70674.23">24769 7008 0,'14'0'31,"-14"14"-31,15-14 0,-1 0 0,1 0 16,-1 0-16,-14 15 0,15-15 0,-1 0 16,1 0-16,0 0 0,-1 0 0,1 0 15,-1 0-15,-14 14 0,15-14 0,-1 0 16,1 0-16,-1 0 0,1 0 0,-1 0 16,1 0-16,-1 0 0,1 0 0,-1 0 0,1 0 0,-1 15 15,1-15-15,-1 0 0,1 0 0,-1 0 0,1 0 0,-1 0 0,1 0 16,-1 0-16,1 0 0,-1 0 0,1 0 0,-15 14 0,14-14 0,1 0 0,-1 0 15,1 0-15,-1 0 0,1 0 0,-1 0 0,1 0 0,-1 0 0,1 0 0,-1 0 16,1 0-16,-1 0 0,1 0 0,-1 0 0,1 0 0,-1 0 0,1 0 0,-1 0 16,-14 15-16,15-15 0,-1 0 0,1 0 0,0 0 0,-1 0 0,1 0 0,-1 0 0,1 0 15,-1 0-15,1 0 0,-1 0 0,1 0 0,-1 0 0,1 0 0,-1 0 0,1 0 0,-1 0 16,1 0-16,-1 0 0,1 0 0,-1 0 0,1 0 0,-1 0 0,1 0 0,-1 0 0,1 0 16,-1 0-16,1 0 0,-1 0 0,1 0 0,-1 0 0,1 0 0,-1 0 0,1 0 0,-1 0 0,1 0 0,-1 0 15,1 0-15,-1 0 0,1 0 0,-1 0 0,1 0 0,-1 0 0,1 0 0,-1 0 0,1 0 0,-1 0 0,1 0 16,-1 0-16,1 0 0,-1 0 0,1 0 0,0 0 0,-1 0 0,1 0 0,-1 0 0,1 0 0,-1 0 0,1 0 15,-1 0-15,1 0 0,-1 0 0,1 0 0,-1 0 0,1 0 0,-1 0 0,1 0 0,-1 0 0,1 0 16,-1 0-16,1 0 0,-1 0 0,1 0 0,-1 0 0,1 0 0,-1 0 0,1 0 0,-1 0 0,1 0 0,-1 0 0,1 0 16,-1 0-16,1 0 0,-1 0 0,1 0 0,-1 0 0,1 0 0,-1 0 0,1 0 0,-1 0 0,1 0 0,-1 0 15,1 0-15,-1 0 0,1 0 0,-1 0 0,1 0 0,-1 0 0,1 0 0,-1 0 0,1 0 0,0 0 0,-1 0 0,1 0 0,-1 0 16,1 0-16,-1 0 0,1 0 0,-1 0 0,1 0 0,-1 0 0,1 0 0,-1 0 0,1 0 0,-1 0 0,1 0 16,-1 0-16,1 0 0,-1 0 0,1 0 0,-1 0 0,1 0 0,14 0 0,-15 0 0,1 0 0,-1 0 0,1 0 0,-1 0 0,1 0 0,-1 0 0,1 0 15,-1 0-15,1 0 0,-1 0 0,1 0 0,-1 0 0,1 0 0,-1 0 0,1 0 0,-1 0 0,1 0 0,-1 0 0,1 0 0,-1 0 0,1 0 16,-1 0-16,1 0 0,-1 0 0,1 0 0,-1 0 0,1 0 0,0 0 0,-1 0 0,1 0 0,-1 0 0,1 0 0,-1 0 0,1 0 0,-1 0 0,1 0 15,-1 0-15,1 0 0,-1 0 0,1 0 0,-1 0 0,1 0 0,-1 0 0,1 0 0,-1 0 0,1 0 0,-1 0 0,1 0 0,-1 0 0,1 0 0,-1 0 16,1 0-16,-1 0 0,1 0 0,-1 0 0,1 0 0,-1 0 0,1 0 0,-1 0 0,1 0 0,-1 0 0,1 0 0,-1 0 0,1 0 0,-1 0 16,1 0-16,-1 0 0,1 0 0,-1 0 0,1 0 0,-1 0 0,1 0 0,-1 0 0,1 0 0,-1 0 0,1 0 0,0 0 0,-1 0 0,1 0 15,-1 0-15,1 0 0,-1 0 0,1 0 0,-1 0 0,1 0 0,-1 0 0,1 0 0,-1 0 0,1 0 0,-1 0 0,1 0 0,-1 0 0,1 0 16,-1 14-16,1-14 0,-1 0 0,1 0 0,-1 0 0,1 0 0,-1 0 0,1 0 0,-1 0 0,1 0 0,-1 0 0,1 0 0,-1 0 0,1 0 16,-1 0-16,1 0 0,-1 0 0,1 0 0,-1 0 0,1 0 0,-1 0 0,1 0 0,-1 0 0,1 15 0,-1-15 0,1 0 0,-1 0 0,1 0 15,-1 0-15,1 0 0,-1 0 0,1 0 0,0 0 0,-1 0 0,1 0 0,-1 0 0,1 0 0,-1 0 0,1 0 0,-1 0 0,1 0 0,-1 0 0,1 0 16,-1 0-16,15 0 0,-14 0 0,-1 0 0,1 0 0,-1 0 0,1 0 0,-1 0 0,1 0 0,-1 0 0,1 0 15,-1 0-15,1 0 0,-1 0 0,1-15 0,-1 15 0,1 0 0,-1 0 0,1 0 0,-1 0 0,1 0 0,-1 0 0,1 0 0,-1 0 0,1 0 16,-1 0-16,1 0 0,-1 0 0,1-14 0,-1 14 0,1 0 0,-1 0 0,1 0 0,-1 0 0,1 0 0,-1 0 0,1 0 16,0 0-16,-1 0 0,1 0 0,-1 0 0,1 0 0,-1 0 0,1 0 0,-1 0 0,1 0 0,-1 0 0,1 0 0,-1 0 15,1 0-15,-1 0 0,1 0 0,-1 0 0,1 0 0,-1 0 0,1 0 0,-1 0 0,1 0 0,-1 0 0,1 0 0,-1 0 0,1 0 16,-1 0-16,1 0 0,-1 0 0,1 0 0,-1 0 0,1 0 0,-1 0 0,1-15 0,14 15 0,-15 0 0,1 0 0,-1 0 0,1 0 0,-1 0 0,1 0 16,-1 0-16,1 0 0,-1 0 0,1 0 0,-1 0 0,1 0 0,-1 0 0,1 0 0,0 0 0,-1 0 0,1 0 0,-1 0 0,1 0 0,-1 0 0,1 0 0,-1 0 15,1 0-15,-1 0 0,1 0 0,-1 0 0,1 0 0,-1 0 0,1 0 0,-1 0 0,1 0 0,-1-14 0,1 14 0,-1 0 0,1 0 0,-1 0 16,1 0-16,-1 0 0,1 0 0,-1 0 0,1 0 0,-1 0 0,1-15 0,-1 15 0,1 0 0,-1 0 15,1 0-15,-1 0 0,1 0 0,-1 0 0,1 0 0,-1 0 0,1 0 0,-1 0 0,1 0 16,-1-14-16,1 14 0,-1 0 0,1 0 0,-1 0 0,1 0 16,-1 0-16,1 0 0,0 0 0,-1 0 15</inkml:trace>
  <inkml:trace contextRef="#ctx0" brushRef="#br0" timeOffset="88855.56">12435 7472 0,'0'-15'78,"-14"15"-46,14-14-1,-15 14-31,1 0 31,14-15-31,-15 15 0,15-14 16,-14 14-16,14-15 0,-15 15 15,15-14-15,-14 14 0,14-15 0,-15 15 16,15-14-16,-14 14 0,14-15 0,-15 15 16,1 0-16,14-14 15,-15 14-15,15-15 16,-14 15-1,-1 0 1,1 0 0,-1 0-1,1 0-15,-1 0 16,1 0 0,-1 0-1,1 0 1,-1 0-1,15 15 1,-14-15-16,-1 0 0,1 0 16,-1 0-1,15 14-15,-14-14 0,-1 0 16,1 0-16,14 15 0,-15-15 0,0 0 16,1 0-16,14 14 0,-15-14 15,1 0-15,14 15 0,-15-15 16,15 14-16,-14-14 0,-1 0 15,1 15-15,-1-15 16,15 14 0,0 1 15,0-1-31,15-14 16,-15 15-16,14-15 0,-14 14 0,15-14 0,-1 0 15,-14 15-15,15-15 0,-15 14 0,14-14 0,1 0 0,-15 15 16,14-15-16,1 0 0,-15 15 0,15-15 0,-1 0 0,-14 14 0,15-14 15,-1 0-15,-14 15 0,15-15 0,-1 0 0,-14 14 0,15-14 0,-1 0 16,1 15-16,-1-15 0,1 0 0,-15 14 0,14-14 0,1 0 16,-15 15-16,14-15 0,1 0 0,-15 14 0,14-14 0,1 0 0,-15 15 0,14-15 15,-14 14-15,15-14 0,-1 0 0,-14 15 0,15-15 0,-1 14 0,1-14 16,-15 15-16,14-15 0,1 14 0,-1-14 0,-14 15 0,15-15 0,-15 14 16,14-14-16,1 15 0,-1-15 0,-14 14 0,15-14 15,-15 15-15,14-15 0,-14 14 0,0 1 16,0-1-1,0 1 1,0-1 0,0 1-1,-14-15-15,14 14 16,-15-14-16,1 0 0,14 15 0,-15-15 0,15 14 16,-14-14-16,-1 0 0,15 15 0,-14-15 0,-1 0 15,15 14-15,-14-14 0,-1 0 0,1 15 0,-1-15 0,1 0 0,14 14 16,-15-14-16,1 0 0,-1 0 0,1 0 0,-1 15 0,1-15 0,-1 0 15,1 0-15,-1 0 0,1 0 0,14 14 0,-15-14 0,1 0 0,-1 0 16,1 0-16,-1 0 0,1 0 0,-1 0 0,1 0 16,-1 0-16,0 0 0,1 0 15,-1 0-15,15-14 32,0-1-32,0 1 15,0-1-15,0 1 0,0-1 0,15 15 16,-15-14-16,0-1 0,14 15 0,-14-14 0,15 14 0,-15-15 0,15 15 0,-15-14 0,14 14 15,-14-15-15,15 1 0,-1-1 0,1 15 0,-15-14 0,14 14 0,-14-15 0,15 15 16,-15-14-16,14 14 0,1 0 0,-15-15 0,14 15 0,-14-14 0,15 14 0,-1 0 0,-14-15 0,15 15 0,-1 0 0,-14-14 16,15 14-16,-1 0 0,-14-15 0,15 15 0,-1-14 0,1 14 0,-1 0 0,-14-15 0,15 15 0,-1 0 0,1-14 15,-1 14-15,1-15 0,-1 15 0,-14-14 0,15 14 0,-1 0 0,1 0 0,-15-15 0,14 15 0,1 0 0,-15-14 0,14 14 16,1 0-16,-15-15 0,14 15 0,1 0 0,-1 0 0,-14-14 0,15 14 0,-1 0 0,-14-15 0,15 15 0,-1 0 0,-14-14 16,15 14-16,-1-15 0,1 15 0,-1 0 0,-14-15 0,15 15 0</inkml:trace>
  <inkml:trace contextRef="#ctx0" brushRef="#br0" timeOffset="90697.61">12174 7762 0,'0'-14'31,"0"-1"-15,0 1-1</inkml:trace>
  <inkml:trace contextRef="#ctx0" brushRef="#br0" timeOffset="91151.61">13364 7646 0,'14'0'0,"1"0"31,-15 15-31,14-15 16,-14 14-16,15-14 0,-15 15 0,15-1 0,-1 1 0,1-15 0,-15 14 0,14-14 0,-14 15 15,15-15-15,-15 14 0,14-14 0,-14 15 0,15-15 0,-15 14 0,14-14 0,-14 15 0,15-15 0,-15 14 0,14-14 0,1 15 0,-15-1 0,14-14 0,-14 15 16,15-15-16,-1 14 0,1 1 0,-1-15 0,-14 14 0,15-14 0,-15 15 0,14-15 0,-14 14 0,15-14 0,-15 15 0,14-15 0,1 14 16,-1 1-16,1-15 0,-15 14 0,14-14 0,1 15 0,-1-1 0,1 1 0,-1-1 0,1-14 0,-15 15 0,14-15 0,-14 14 0,15-14 15,-1 15-15,1-1 0,-1-14 0,-14 15 0,15-15 0,-15 14 0,14-14 0,1 15 0,-1-15 16,-14 14-16,15-14 0,-15 15 16</inkml:trace>
  <inkml:trace contextRef="#ctx0" brushRef="#br0" timeOffset="91430.61">13857 7690 0,'-14'0'0,"-1"0"0,1 14 16,-1-14-16,1 0 0,14 15 0,-15-15 0,1 0 0,-1 14 15,1-14-15,-1 0 0,15 15 0,-14-15 0,-1 0 0,15 14 0,-14-14 0,-1 0 0,15 15 0,-14-15 0,-1 0 16,15 14-16,-14-14 0,-1 15 0,1-15 0,14 14 0,-15-14 0,1 15 0,-1-15 16,15 14-16,-14-14 0,14 15 0,-15-15 0,1 14 0,-1-14 0,15 15 0,-14-15 0,14 14 15,-15-14-15,1 15 0,-1-15 0,15 14 0,-15-14 16,15 15-16,-14-15 0,14 14 0,-15-14 16</inkml:trace>
  <inkml:trace contextRef="#ctx0" brushRef="#br0" timeOffset="91735.61">14641 7370 0,'0'15'16,"0"-1"-16,0 1 0,0-1 16,0 1-16,0-1 0,0 1 0,0-1 0,0 1 0,0-1 0,0 1 15,0 0-15,0-1 0,0 1 0,0-1 0,0 1 0,0-1 0,0 1 0,0-1 0,0 1 0,0-1 0,0 1 16,0-1-16,0 1 0,14-15 0,-14 14 0,0 1 0,0-1 0,0 1 0,0-1 0,15 1 0,-15-1 0,0 1 0,0-1 0,0 1 0,14-1 16,-14 1-16,0-1 0,0 1 0,0-1 0,0 1 0,15-15 0,-15 14 0,0 1 0,0-1 0,0 1 0,0-1 0,0 1 0,0-1 0,14-14 0,-14 15 15,0-1-15,0 1 0,0-1 0,0 1 0,0-1 0,0 1 0,0-1 0,0 1 0,0-1 0,0 1 16,0-1-16,0 1 0,0-1 0,0 1 0,0-1 0,0 1 15,0-1-15,0 1 0</inkml:trace>
  <inkml:trace contextRef="#ctx0" brushRef="#br0" timeOffset="92363.36">15352 7835 0,'0'-15'15,"0"1"1,0-1-16,0 1 16,14 14-16,-14-15 0,0 1 15,15 14-15,-15-15 0,14 15 0,-14-14 16,15 14-16,-15-15 0,14 1 0,1 14 15,-15-15-15,14 15 16,1 0 0,-1 0-16,1 0 15,-1 0-15,1 0 0,-1 0 0,1 0 16,-1 15-16,1-15 0,-15 14 0,15-14 16,-15 15-16,0-1 0,14-14 0,-14 15 0,0-1 0,15-14 15,-15 15-15,0-1 0,14 1 0,-14-1 0,0 1 0,0-1 0,15-14 0,-15 15 0,0-1 16,0 1-16,0-1 0,0 1 0,0-1 0,14-14 0,-14 15 0,0-1 0,0 1 0,0-1 15,0 1-15,0-1 0,0 1 0,0-1 0,0 1 0,0-1 0,0 1 16,0-1-16,0 1 0,-14-15 0,14 14 0,-15-14 0,15 15 16,-14-15-16,-1 0 0,15 14 0,-14-14 0,-1 0 0,15 15 0,-15-15 0,1 0 0,-1 0 15,1 14-15,-1-14 0,1 0 0,-1 0 0,1 0 0,-1 0 0,1 0 0,14 15 0,-15-15 0,1 0 16,-1 0-16,1 0 0,-1 0 0,1 0 0,-1 0 0,1 0 0,-1 0 0,1 0 0,-1 0 16,1 0-16,-1 0 0,1 0 0,-1 0 0,1 0 0,14-15 0,-15 15 0,1 0 15,14-14-15,-15 14 0,15-15 0,-14 15 0,14-14 0,-15 14 0,15-15 16,-14 15-16,14-14 0,-15-1 0,15 1 0,0-1 0,-14 15 0,14-14 0,0-1 15,0 1-15,0-1 0,0 1 0,0-1 0,0 1 0,0-1 0,0 1 16,14 14-16,-14-15 0,15 15 0,-1-14 0,1 14 0,-15-15 16,14 15-16,1 0 0,-15-14 0,14 14 0,1-15 0,-1 15 0,1-14 0,-1 14 0,1 0 0</inkml:trace>
  <inkml:trace contextRef="#ctx0" brushRef="#br0" timeOffset="93166.25">15961 7632 0,'15'0'0,"-1"0"16,1 0-1,-1 0-15,1 14 16,-15 1-16,14-15 0,-14 14 0,15-14 0,-15 15 0,14-1 0,-14 1 0,15-1 0,-15 1 16,0-1-16,14-14 0,-14 15 0,0-1 0,0 1 0,15-15 0,-15 14 0,0 1 15,0-1-15,0 1 0,0-1 0,0 1 0,0-1 0,0 1 0,0-1 16,0 1-16,0-1 0,-15-14 0,15 15 0,0-1 0,-14-14 0,14 15 16,0-1-16,-15-14 0,15 15 0,-14-15 0,14 14 0,-15-14 0,15 15 0,-14-15 15,14 14-15,-15-14 0,15 15 0,-14-15 0,-1 0 0,15 14 0,-14-14 0,14 15 16,-15-15-16,15 14 0,-14-14 0,-1 15 0,1-15 0,14 14 0,-15-14 15,15 15-15,0-1 16,15-14-16,-1 0 16,1 0-16,-1 0 0,-14 15 0,15-15 0,-1 0 0,1 0 0,-1 0 0,1 0 0,-1 0 15,1 0-15,-1 0 0,1 0 0,-1 0 0,1 0 0,-1 0 0,1 0 0,-1 0 0,1 0 0,-1 0 0,15 0 0,-14-15 0,-1 15 0,15 0 16,-14 0-16,0 0 0,-1 0 0,1 0 0,14-14 0,-15 14 0,15 0 0,-14 0 0,-1 0 0,1 0 0,-1-15 0,1 15 0,-1 0 0,1 0 0,-1 0 0,1 0 16,-1-14-16,1 14 0,-1 0 0,1 0 0,-1 0 0,1-15 0,-1 15 0,1 0 0,-1 0 0,1-14 0,-1 14 0,1 0 0,-1 0 0,1-15 0,-1 15 0,1 0 15,-1 0-15,1-14 0,-1 14 0,1 0 0</inkml:trace>
  <inkml:trace contextRef="#ctx0" brushRef="#br0" timeOffset="93482.25">17021 7762 0,'-15'0'0,"0"0"15,1 0-15,-1 15 0,1-15 16,-1 14-16,1-14 0,14 15 0,-15-15 0,1 0 0,14 14 0,-15-14 0,1 15 15,-1-15-15,15 14 0,-14-14 0,14 15 0,-15-15 0,15 14 0,-14-14 0,14 15 16,-15-15-16,15 14 0,-14 1 0,14-1 0,-15-14 0,15 15 0,-14-15 0,14 14 0,0 1 16,-15-15-16,15 14 0,0 1 0,0-1 0,0 1 0,0-1 15,0 1-15,15-1 0,-1-14 16,-14 15-16,15-15 0,-1 0 0,1 0 0,-15 14 0,14-14 16,1 0-16,-1 0 0,1 0 0,-1 0 0,-14 15 0,15-15 0,-1 0 0,1 0 0,-1 0 0,1 0 15,-1 0-15,1 0 0,-1 0 0,1 0 0,0 0 0,-1 0 0,1 0 0,-1 0 0,1 0 0,-1 0 0,1 0 0,-1 0 16,1 0-16,-1 0 0,1 0 0,-1 0 0,1 0 0,-1 0 0,1 0 0,-1-15 0,1 15 0,-1 0 0,1 0 0,-1 0 0,1 0 0,-1 0 0,1 0 15,-1 0-15,1-14 0,-1 14 0,1 0 0,-1 0 0,1 0 0,-1 0 0,1-15 0,-1 15 0,1 0 0,-1 0 0,1 0 0,-15-14 16,14 14-16,1 0 0,-1 0 0,-14-15 0,15 15 0,-1 0 0,1-14 0,-1 14 0,-14-15 0,15 15 16,-1 0-16,-14-14 0,0-1 0</inkml:trace>
  <inkml:trace contextRef="#ctx0" brushRef="#br0" timeOffset="93740.25">17456 7762 0,'-15'0'16,"15"15"-16,-14-1 0,14 1 0,0-1 16,-15-14-16,15 15 0,0-1 0,-14 1 0,14-1 0,0 1 0,-15-1 0,15 1 0,0-1 0,-14-14 0,14 15 0,0-1 15,-15 1-15,15-1 0,0 1 0,-14-1 0,14 1 0,0-1 0,-15-14 0,15 15 0,0-1 0,-14 1 0,14-1 0,0 1 0,-15-15 0,15 14 0,0 1 0,-14-1 16,14 1-16,0-1 0,-15-14 0,15 15 0,0-1 0,-14 1 0,-1 14 0,15-15 0,-14 1 0,14-1 0,0 1 0,-15-15 0,15 14 0,0 1 0,-14 0 16,14-1-16,-15 1 0,15-1 0,0 1 0,-14-15 0,14 14 0,-15 1 0,15-1 0,0 1 0,-14-15 0,14 14 0,0 1 0,-15-15 0,15 14 15,0 1-15,-14-15 0,14 14 0,0 1 0,-15-15 0,15 14 0,-14 1 0,14-1 0,0 1 0,-15-15 0,15 14 16,0 1-16,-14-15 0,28 0 31,-14-15-31,15 15 16,-15-14-16,0-1 0,14 15 0,-14-14 0,15 14 0,-15-15 0,14 15 0,-14-14 0,15 14 15,-15-15-15</inkml:trace>
  <inkml:trace contextRef="#ctx0" brushRef="#br0" timeOffset="94137.25">19313 7559 0,'-14'0'32,"14"15"-32,0-1 0,-15-14 0,15 15 0,0-1 15,-14-14-15,14 15 0,0-1 0,-15-14 0,15 15 0,0-1 0,-14-14 0,14 15 0,-15-1 0,15 1 0,-14-1 0,14 1 16,-15-1-16,15 1 0,-14-1 0,14 1 0,-15-15 0,15 14 0,-15 1 0,15-1 0,-14 1 0,14-1 0,-15-14 0,15 15 0,0-1 16,-14-14-16,14 15 0,-15-1 0,15 1 0,-14-1 0,-1 1 0,15-1 0,-14 1 0,14-1 0,-15 1 0,1-1 0,-1 1 0,15-1 0,-14 1 0,14-1 15,-15 1-15,1-1 0,14 1 0,-15-15 0,15 14 0,-14 1 0,14-1 0,-15 1 0,1 14 0,-1-15 0,15 1 0,-14-15 0,14 29 0,-15-29 0,15 14 0,-14-14 0,14 15 0,0-1 0,-15 1 16,1-15-16,14 15 0,-15-1 0,15 1 0,-14-1 0,14 1 0,-15-1 0,1-14 0,14 15 0,0-1 0,-15 1 0,1-15 0,14 14 0,0 1 0,-15-1 0,1-14 15,14 15-15,-15-1 0,15 1 0,-14-15 0,14 14 0,-15 1 0,1-1 0,14 1 0,-15-15 0,15 14 0,-14 1 0,14-1 16,-15-14-16,15 15 0,-14-15 0,14 14 0,0-28 31,0-1-15,0 1-16,0-1 0,0 1 0</inkml:trace>
  <inkml:trace contextRef="#ctx0" brushRef="#br0" timeOffset="95006.25">20822 7428 0,'0'-14'0,"-14"14"0,-1-15 0,1 15 0,14-14 0,-15 14 0,1 0 16,14-15-16,-15 15 0,1 0 0,-1 0 0,15-14 0,-14 14 0,-1 0 0,1 0 0,-1 0 15,1 0-15,-1 0 0,1 0 0,-1 0 0,15-15 0,-15 15 0,1 0 0,-1 0 0,1 0 0,-1 0 16,1 0-16,-1 0 0,1 0 0,-1 0 0,1 0 0,-1 0 0,15 15 0,-14-15 0,-1 0 15,1 0-15,-1 0 0,15 14 0,-14-14 0,-1 0 0,15 15 0,-14-15 0,-1 0 0,15 14 0,-14-14 0,14 15 16,-15-15-16,15 14 0,-14-14 0,14 15 0,0-1 0,-15-14 0,15 15 0,0-1 16,0 1-16,0-1 0,0 1 0,0 0 0,0-1 0,0 1 15,0-1-15,0 1 0,15-15 0,-15 14 0,0 1 0,14-15 0,-14 14 0,0 1 0,15-15 16,-15 14-16,14-14 0,-14 15 0,15-1 0,-15 1 0,14-15 0,-14 14 0,15-14 0,-15 15 0,14-15 0,-14 14 0,15-14 16,-15 15-16,14-1 0,-14 1 0,15-15 0,-1 14 0,-14 1 0,15-15 0,-15 14 0,14-14 0,-14 15 0,15-15 0,-15 14 0,14-14 15,-14 15-15,15-15 0,-1 14 0,-14 1 0,15-15 0,-1 14 0,-14 1 0,15-15 0,-15 14 0,14 1 0,1-1 0,0 1 0,-15-1 16,14-14-16,-14 15 0,15-1 0,-1 1 0,1-1 0,-15 1 0,14-1 0,1 1 0,-15-1 0,14-14 0,-14 15 15,15-1-15,-15 1 0,14-15 0,-14 14 0,0 1 0,15-15 0,-15 14 0,0 1 0,14-15 0,-14 14 0,0 1 0,0-1 16,15-14-16,-15 15 0,0-1 0,0 1 0,0-1 0,0 1 0,0 0 0,0-1 0,0 1 16,0-1-16,0 1 0,0-1 0,0 1 0,-15-15 0,15 14 0,-14-14 15,14 15-15,-15-15 0,15 14 0,-14-14 0,14 15 0,-15-15 0,1 0 0,14 14 0,-15-14 0,1 0 0,14 15 0,-15-15 16,1 0-16,-1 14 0,1-14 0,-1 0 0,0 0 0,1 0 0,14 15 0,-15-15 0,1 0 0,-1 0 0,1 0 16,-1 0-16,1 0 0,-1 0 0,1 0 0,-1 0 0,1 0 0,-1 0 0,1 0 0,-1 0 0,1 0 0,-1 0 0,1 0 0,-1 0 15,1 0-15,-1 0 0,1 0 0,-1 0 0,1 0 0,-1 0 0,1 0 0,-1 0 0,1 0 0,-1 0 0,1 0 0,-1 0 0,1-15 16,-1 15-16,1 0 0,-1-14 0,1 14 0,-1 0 0,15-15 0,-14 15 0,-1-14 0,1 14 15,14-15-15,-15 15 0,15-14 0,-14 14 0,14-15 0,-15 15 0,15-14 0,0-1 0,-14 15 0,14-14 0,0-1 16,0 1-16,-15 14 0,15-15 0,0 1 0,0-1 0,0 0 0,0 1 0,0-1 0,0 1 16,0-1-16,0 1 0,0-1 0,0 1 0,0-1 0,15 1 0,-15-1 0,0 1 0,14 14 0,-14-15 15,15 1-15,-15-1 0,14 1 0,-14-1 0,15 15 0,-15-14 0,14-1 0,1 1 0,-15-1 0,14 15 0,-14-14 0,15 14 0,-15-15 16,14 15-16,-14-14 0,15 14 0,-1-15 0,-14 1 0,15 14 0,14-15 0,-29 1 0,14-1 0,1 15 0,-15-14 0,14 14 0,1 0 0,-15-15 0,14 15 0,-14-14 0,15 14 0,-1-15 16,1 1-16,-1 14 0,1 0 0,-15-15 0,14 15 0,1-14 0,-1 14 0,1-15 0,-1 15 0,1-14 0,-1 14 0,1-15 0,-1 15 0,1 0 0,-15-14 0,14 14 0,1 0 0,-1-15 15,15 15-15,-14-14 0,-1 14 0,15-15 0,-14 15 0,0 0 0,-1 0 0,15-14 0,-14 14 0,-1 0 0,1 0 0,-15-15 0,14 15 0,1 0 0,-1 0 0,1 0 16,-1-14-16,1 14 0,-1 0 0,1 0 0,-1 0 0,1 0 0,-1-15 0,1 15 0,-1 0 0,1 0 0,-1 0 0,1 0 0,-1 0 15,1 0-15,-1 0 0,1-14 0,-30 14 32,1 0-32,-1 0 0,15 14 15,-14-14-15,-1 0 0,1 0 0,-1 15 0,1-15 0,-1 0 0,1 0 0,-1 14 0,1-14 16,-1 0-16</inkml:trace>
  <inkml:trace contextRef="#ctx0" brushRef="#br0" timeOffset="96118.25">21997 8139 0,'15'0'47,"0"0"-47,-1 0 16,1 0-16,-1 0 0,1 0 0,-1 0 15,1 0-15,-1 0 0,1 0 0,-15 15 0,14-15 0,1 0 16,-1 0-16,1 0 0,-1 0 0,-14 14 0,15-14 0,-1 0 15,1 0-15,-15 15 0,14-15 0,1 0 0,-1 0 0,-14 14 0,15-14 16,-1 0-16,1 0 0,-1 15 0,1-15 0,-1 0 16,-14 14-16</inkml:trace>
  <inkml:trace contextRef="#ctx0" brushRef="#br0" timeOffset="96343.25">21794 8531 0,'15'0'0,"-1"0"0,1 0 0,-1 0 0,1 0 16,-1 0-16,1 0 0,-1 0 0,1 0 0,-1 0 16,1 0-16,-15 15 0,14-15 0,1 0 0,-1 0 0,1 0 15,0 0-15,-1 14 0,1-14 0,-1 0 0,1 0 0,-1 0 0,1 0 16,-1 0-16,1 15 0,-1-15 0,1 0 0,-1 0 0,1 0 0,-1 0 0,1 0 0,-1 0 15,1 0-15,-1 0 0,1 0 0,-1 0 0,1 0 16</inkml:trace>
  <inkml:trace contextRef="#ctx0" brushRef="#br0" timeOffset="97009.76">24072 7922 0,'0'14'47,"0"1"-47,0-1 16,0 1-16,0-1 0,-14-14 0,14 15 0,0-1 0,0 1 0,0-1 0,-15-14 0,15 15 0,0-1 15,0 1-15,0-1 0,-14 1 0,14-1 0,0 1 0,0-1 0,0 1 0,-15-1 0,15 1 0,0-1 16,0 1-16,0-1 0,-14 1 0,14-1 0,0 1 0,0-1 0,0 1 0,-15-15 0,15 14 0,0 1 0,0 0 0,0-1 16,-14 1-16,14-1 0,0 1 0,0-1 0,-15-14 0,15 15 0,0-1 0,0 1 0,-14-15 0,14 14 0,0 1 15,0-1-15,-15 1 0,15-1 0,0 1 0,-14-15 0,14 14 0,0 1 0,0-1 0,-15-14 0,15 15 16,0-1-16,-14-14 0,14 15 0,0-1 0,-15-14 0,15 15 15</inkml:trace>
  <inkml:trace contextRef="#ctx0" brushRef="#br0" timeOffset="97471.76">24421 8401 0,'14'0'46,"-14"-15"-30,15 15-16,-1 0 0,1 0 16,-1 0-16,1 0 0,-1 0 0,1 0 0,-1 0 15,1 0-15,-1 0 0,1 0 0,-1 0 16,1 0-16,-1 0 0,1 0 0,-1 0 0,1 0 16,-15 15-16,14-15 0,1 0 0,-1 0 15,1 0-15,-15 14 16,0 1-16,0-1 15,0 1-15,0-1 0,-15 1 0,15-1 0,-14-14 16,14 15-16,-15-15 0,15 14 0,-14-14 0,14 15 0,-15-15 0,15 14 0,-14-14 0,14 15 0,-15-15 0,1 14 0,-1-14 0,15 15 16,-14-15-16,14 14 0,-15-14 0,1 15 0,-1-15 0,1 14 0,-1-14 0,15 15 0,-14-15 0,-1 14 15,1-14-15,-1 0 0,15 15 0,-14-15 0,-1 0 0,1 0 0,14 14 0,-15-14 16,1 0-16,-1 0 0,1 0 0,-1 0 0,1 0 0,-1 0 16,1 0-16,-1 0 0,1 0 0,-1 0 0,1 0 0,14-14 15,-15 14-15,1 0 0,14-15 0,-15 1 0,15-1 16,0 1-16,0-1 0,0 1 0,0-1 0,0 1 15,0-1-15,0 1 0,0-1 0,0 1 0,15 14 0,-15-15 0,0 1 0,14 14 0,-14-15 16,15 15-16,-15-14 0,14-1 0,1 1 0,-1-1 0,1 15 0,-15-14 0</inkml:trace>
  <inkml:trace contextRef="#ctx0" brushRef="#br0" timeOffset="97971.76">25204 8270 0,'15'0'0,"-1"0"0,1 0 16,-1 0-16,1 0 0,-15 14 15,14-14-15,1 0 0,-15 15 0,14-15 0,1 0 16,-15 14-16,14-14 0,-14 15 0,15-15 0,-15 14 16,14-14-16,-14 15 0,0 0 0,15-15 0,-15 14 0,0 1 15,0-1-15,0 1 0,0-1 0,0 1 0,0-1 16,0 1-16,-15-1 0,15 1 0,-14-15 0,14 14 0,-15-14 0,15 15 16,-14-15-16,14 14 0,-15-14 0,15 15 0,-14-15 0,-1 14 0,1 1 0,-1-15 15,15 14-15,-14-14 0,-1 15 0,1-15 0,14 14 0,-15-14 0,15 15 0,-14-15 0,-1 0 16,15 14-16,0 1 31,15-15-15,-1 0-16,1 0 0,-1 0 0,1 0 0,-1 0 15,1 0-15,-1 0 0,1 0 0,-1 0 0,1 0 0,-1 0 0,1 0 16,-1 0-16,1 0 0,-1 0 0,1 0 0,-1 0 0,1 0 0,-1 0 0,1 0 0,-1 0 0,1 0 16,-1 0-16,1 0 0,-1 0 0,1 0 0,-1 0 0,1 0 0,0 0 0,-1 0 0,1-15 0,-1 15 15,1 0-15,-1 0 0,1 0 0,-1 0 0,1-14 0,-1 14 0,1 0 0,-1-15 16,1 15-16,-1 0 0,-14-14 0,15 14 0,-1 0 15,-14-15-15,15 15 16,-15-14-16,14 14 0</inkml:trace>
  <inkml:trace contextRef="#ctx0" brushRef="#br0" timeOffset="98258.99">26249 8168 0,'0'15'0,"-15"-15"0,15 14 0,-14-14 15,14 15-15,-15-15 0,15 14 0,-14-14 0,14 15 0,-15-15 0,15 14 0,-14-14 16,14 15-16,-15-1 0,15 1 0,-14-15 0,14 14 0,-15-14 0,15 15 0,0-1 0,-14-14 0,14 15 16,-15-15-16,15 15 0,-14-15 0,14 14 0,-15-14 0,15 15 0,-14-15 0,14 14 0,-15-14 0,15 15 15,-14-15-15,14 14 0,-15-14 0,15 15 0,-14-15 0,14 14 0,-15-14 0,15 15 0,-14-15 0,14 14 0,-15-14 0,15 15 0,0-1 16,-14-14-16,14 15 0,0-1 0,0 1 0,0-1 15,14-14-15,-14 15 0,15-15 0,-1 14 0,1-14 16,-1 0-16,-14 15 0,15-15 0,-1 0 0,1 0 0,-15 14 0,14-14 0,1 0 0,-1 0 0,1 0 0,-1 15 0,1-15 0,-1 0 0,1 0 0,-1 0 0,15 0 16,-14 0-16,-15 14 0,29-14 0,-15 0 0,1 0 0,14 0 0,-14 0 0,-1 0 0,1 0 0,14 0 0,0 0 0,-15 0 0,1 0 0,-1 0 0,15 0 15,-14 0-15,-1 0 0,15 0 0,0 0 0,0 0 0,-14 0 0,-1 0 0,1 0 0,-1 0 0,1 0 0,-1 0 0,1 0 0,-1 0 0,1 0 0,-1 0 0,1 0 0,14-14 0,-15 14 0,1 0 0,-1 0 16,1 0-16,14-15 0,-15 15 0,1 0 0</inkml:trace>
  <inkml:trace contextRef="#ctx0" brushRef="#br0" timeOffset="98588.99">26902 8154 0,'-15'0'0,"1"0"15,-1 0-15,15 14 0,-14-14 0,14 15 0,-15-15 0,15 14 16,0 1-16,-14-15 0,14 14 0,0 1 0,-15-1 0,15 1 0,0-1 0,0 1 0,-14-15 0,14 14 0,0 1 0,0-1 0,-15 1 16,15 0-16,0-1 0,-14 15 0,14-14 0,0-1 0,-15 1 0,15-1 0,-14 1 0,14-1 0,0 1 0,-15-1 0,15 1 0,0-1 15,-14-14-15,14 15 0,-15-1 0,15 1 0,0-1 0,-14 1 0,14-1 0,0 1 0,-15-15 0,15 14 0,0 1 0,-14-15 0,14 14 0,0 1 0,-15-1 0,15 1 0,-14-1 0,14 1 0,-15-1 0,15 1 16,0-1-16,-14 1 0,14-1 0,-15-14 0,15 15 0,0-1 0,-14 1 0,14-1 0,-15 1 0,15-1 0,-14 1 0,14-1 0,-15 1 0,15-1 0,-14 1 0,14-1 16,-15 1-16,15-1 0,-14 1 0,14-1 0,-15 1 0,15-1 0,-14 1 0,14-1 0,-15-14 0,15 15 0,-14-1 15,14 1-15,-15-15 0,15 15 0,0-1 0,-14-14 0,14 15 0,0-1 0,-15-14 0,15 15 16,15-15-1,-1 0 1,1 0-16</inkml:trace>
  <inkml:trace contextRef="#ctx0" brushRef="#br0" timeOffset="100204.2">28527 8589 0,'-14'0'16,"-1"0"-16,1 0 0,14-14 0,-15 14 16,0 0-16,1 0 0,-1 0 0,15-15 15,-14 15-15,-1 0 0,1 0 0,-1 0 0,1 0 0,-1 0 0,1 0 16,-1 0-16,1 0 0,-1 0 0,1 0 0,-1 0 0,1 0 0,-1 0 0,1 0 16,-1 0-16,1 0 0,-1 0 0,1 0 0,-1 0 0,1 0 15,14 15-15,-15-15 0,1 0 0,14 14 0,-15-14 0,1 0 16,14 15-16,0-1 15,0 1-15,0-1 0,0 1 16,0-1-16,0 1 0,14-15 16,-14 14-16,15-14 0,-15 15 0,14-15 0,1 14 0,-1-14 0,-14 15 15,15-15-15,-1 0 0,-14 14 0,15-14 0,-1 15 0,1-15 0,-15 14 0,14-14 0,1 0 0,-1 0 0,-14 15 0,15-15 0,-1 0 16,-14 14-16,15-14 0,-1 0 0,-14 15 0,15-15 0,-1 0 0,1 14 0,-1-14 0,1 0 0,-15 15 0,14-15 0,1 0 0,-1 14 16,1-14-16,-1 15 0,1-15 0,-15 14 0,15-14 0,-1 15 0,1-15 15,-15 14-15,14 1 0,-14-1 0,0 1 0,0-1 16,0 1-16,0-1 0,0 1 15,-14-15-15,14 14 0,-15 1 0,15-1 0,-14-14 0,14 15 0,-15-15 16,15 14-16,-15-14 0,15 15 0,-14-15 0,-1 0 0,15 14 0,-14-14 16,14 15-16,-15-15 0,1 0 0,-1 14 15,1-14-15,-1 0 0,1 0 0,14 15 0,-15-15 0,1 0 16,-1 0-16,1 0 0,-1 0 0,1 0 16,-1 0-16,1 0 0,-1 0 15,15-15 1,0 1-16,0-1 15,15 15-15,-1-14 0,1 14 0</inkml:trace>
  <inkml:trace contextRef="#ctx0" brushRef="#br0" timeOffset="100763.43">28571 8966 0,'14'0'0,"1"0"31,-15 15-31,14-15 0,1 0 0,-1 0 16,-14 14-16,15-14 0,-1 0 0,1 0 0,-1 0 0,-14 15 0,15-15 0,-1 0 16,1 0-16,-1 0 0,1 0 0,-1 0 0,1 0 0,-1 0 0,1 0 0,-15 14 0,14-14 0,1 0 0,-1 0 15,1 0-15,-1 0 0,1 0 0,-1 0 0,1 0 0,-1 0 0,1 0 0,-1 0 0,1 0 0,-1 0 0,1 0 0,-1 0 0,1 0 16,-1 0-16,1 0 0,-1 0 0,1 0 0,-1 0 0,1 0 0,-1 0 0,-14-14 0,15 14 0,0 0 0,-1 0 15,1 0-15,-1-15 0,1 15 0,-1 0 0,1 0 0,-15-14 0,14 14 0,1 0 0,-15-15 16,14 15-16,-14-14 0,15 14 0,-15-15 0,0 1 0,0-1 16,0 1-16,0-1 0,0 1 0,0-1 0,0 1 15,0-1-15,-15 15 0,15-14 0,0-1 0,-14 15 0,14-14 0,-15 14 16,15-15-16,-14 15 0,14-14 0,-15 14 0,15-15 0,-14 15 0,14-14 16,-15 14-16,1 0 0,14-15 0,-15 15 0,1 0 0,-1 0 15,0 0-15,1 0 16,-1 0-16,1 0 0,-1 0 15,1 15-15,-1-15 0,15 14 0,-14-14 0,-1 0 16,15 15-16,-14-15 0,-1 14 0,1-14 0,14 15 0,-15-15 0,15 14 0,-14-14 0,14 15 0,-15-15 16,15 14-16,-14 1 0,-1-15 0,15 14 0,-14 1 0,14-1 0,-15-14 0,15 15 0,-14-15 0,14 14 0,0 1 15,-15-15-15,15 14 0,-14 1 0,14-1 0,-15-14 0,15 15 0,0-1 0,0 1 0,-14-15 0,14 14 16,0 1-16,0-1 0,0 1 0,0-1 0,0 1 0,0-1 16,0 1-16,0-1 0,0 1 0,14-15 0,-14 14 15,15-14-15,-1 0 0,-14 15 0,15-15 0,-1 0 16,-14 15-16,15-15 0,-1 0 0,1 0 0,-1 0 15,1 0-15,-1 0 0,1 0 0,-1 0 0,1 0 0,-1 0 16,1 0-16,-1 0 0,1 0 0,-1 0 0,1 0 0,-1 0 0,1 0 16,-1 0-16,1 0 0,0 0 0,-1 0 0,1 0 0,-1 0 15,1 0-15,-1 0 0,1 0 0,-15-15 0,14 15 0,1 0 16,-1 0-16,-14-15 0</inkml:trace>
  <inkml:trace contextRef="#ctx0" brushRef="#br0" timeOffset="101048.23">29383 8879 0,'15'0'31,"-1"0"-16,1 0-15,-1 0 0,1 0 0,-1 0 0,1 0 0,-1 0 16,1 0-16,-1 15 0,1-15 0,-1 0 0,1 0 0,-1 0 0,1 0 0,-1 0 0,1 0 16,-1 0-16,1 0 0,-1 0 0,1 0 0,-1 0 0,1 0 0,-1 0 0,1 0 0,-1 0 0,1 0 15,-1 0-15,1 0 0,-1-15 0,1 15 0,-1 0 0,1 0 0,-1 0 0,1 0 0,0 0 16,-1 0-16,1-14 0,-1 14 0,1 0 0,-1 0 0,1 0 0,-1 0 0,1 0 0,-1-15 0,1 15 16,-1 0-16,1 0 0,-1 0 0,1 0 0,-1-14 0,1 14 0,-1 0 0,1 0 15,-15-15-15,14 15 0,1-14 0</inkml:trace>
  <inkml:trace contextRef="#ctx0" brushRef="#br0" timeOffset="101418.23">29920 8589 0,'-14'0'0,"14"15"16,-15-15-16,15 14 0,-15 1 0,15-1 0,0 1 15,-14-15-15,14 14 0,0 1 0,-15-15 0,15 14 0,0 1 0,-14-1 0,14 1 0,-15-1 16,15 1-16,-14-1 0,14 1 0,-15-1 0,15 1 0,-14-1 0,14 1 16,0-1-16,-15-14 0,15 15 0,0-1 0,-14-14 0,14 15 0,0-1 0,0 1 0,-15-15 15,15 14-15,0 1 0,0-1 0,0 1 0,-14-15 0,14 14 0,0 1 0,0-1 0,0 1 16,0-1-16,0 1 0,0-1 0,0 1 0,0-1 0,0 1 15,0-1-15,0 1 0,0 0 0,0-1 0,14-14 0,-14 15 0,0-1 0,0 1 16,15-15-16,-15 14 0,14-14 0,-14 15 0,0-1 0,15-14 0,-15 15 0,14-15 0,1 0 16,-15 14-16,14-14 0,-14 15 0,15-15 0,-1 0 15,1 0-15,-1 0 0,1 0 0,0 0 16,-1 0-16,1 0 0,-1 0 16,1 0-16,-1 0 0,1 0 0,-15-15 15,14 15-15</inkml:trace>
  <inkml:trace contextRef="#ctx0" brushRef="#br0" timeOffset="101958.57">30660 8705 0,'-14'0'0,"-1"0"0,1 0 0,-1 0 0,0 0 0,1 0 16,-1 0-16,1 0 0,-1 0 0,1 0 0,-1 0 0,1 0 15,-1 0-15,15 15 0,-14-15 0,-1 0 0,1 0 0,-1 0 16,15 14-16,-14-14 0,14 15 0,-15-15 0,15 14 16,0 1-16,0-1 0,0 1 0,0-1 15,0 1-15,0-1 0,0 1 0,15-15 0,-15 14 0,0 1 16,14-15-16,-14 14 0,15-14 0,-15 15 0,0-1 0,14-14 0,-14 15 0,15-15 0,-15 14 0,14-14 16,-14 15-16,0-1 0,15-14 0,-15 15 0,14-15 0,-14 14 0,15-14 0,-15 15 0,14-15 0,-14 14 0,15-14 0,-15 15 0,14-15 15,-14 14-15,15-14 0,-15 15 0,14-15 0,-14 14 0,15 1 0,0-1 0,-1-14 0,-14 15 0,15-1 16,-15 1-16,14-15 0,-14 15 0,15-15 0,-15 14 0,14-14 15,-14 15-15,15-15 0,-15 14 0,14-14 0,-14 15 0,0-1 16,15-14-16,-15 15 0,0-1 16,-15-14-1,15 15-15,-14-15 0,-1 14 16,1-14-16,-1 0 0,1 0 0,14 15 0,-15-15 16,1 0-16,-1 0 0,0 0 0,15 14 0,-14-14 0,-1 0 15,1 0-15,-1 15 0,1-15 0,-1 0 0,1 0 0,-1 0 0,1 0 16,14 14-16,-15-14 0,1 0 0,-1 0 0,1 0 0,-1 15 0,1-15 0,-1 0 0,1 0 0,-1 0 0,15 14 15,-14-14-15,-1 0 0,1 0 0,-1 0 0,1 15 0,-1-15 0,1 0 0,-1 0 0,1 0 0,-1 14 0,1-14 0,-1 0 0,1 0 0,-15 15 16,14-15-16</inkml:trace>
  <inkml:trace contextRef="#ctx0" brushRef="#br0" timeOffset="103396.57">24348 9822 0,'15'0'16,"-1"0"-16,1 0 15,-1 0-15,-14 15 0,15-15 0,-1 0 0,1 0 0,-15 14 0,14-14 0,1 0 0,-1 0 0,1 15 16,-1-15-16,1 0 0,-1 0 0,-14 14 0,15-14 0,-1 0 0,1 0 0,-1 0 0,-14 15 0,15-15 0,-1 0 0,1 0 0,-1 0 0,-14 14 0,15-14 0,-1 0 15,1 0-15,-1 15 0,1-15 0,-1 0 0,1 0 0,-15 14 0,14-14 0,1 0 0,-1 15 0,1-15 0,-1 0 0,-14 14 0,15-14 0,-1 0 0,-14 15 16,15-15-16,0 14 0,-1-14 0,-14 15 0,15-15 0,-15 15 0,0-1 16,0 1-16,0-1 0,-15 1 0,1-1 0,-1 1 15,0-15-15,1 14 0,-1 1 0,1-15 0,-1 14 0,1-14 0,-1 15 16,1-15-16,-1 0 0,15 14 0,-14-14 0,-1 0 0,15 15 0,-14-15 0,-1 0 0,1 0 0,14 14 0,-15-14 0,1 0 0,-1 15 0,1-15 0,-1 0 16,15 14-16,-14-14 0,-1 0 0,1 15 0,-1-15 0,1 0 0,-1 14 0,1-14 0,-1 0 0,1 15 0,-1-15 0,1 14 15,-1-14-15,1 0 0,-1 15 0,1-15 0,-1 0 0,1 14 0,-1-14 0,1 0 0,-1 15 0,1-15 16,-1 0-16,1 14 0,-1-14 0,1 0 0,14 15 0,-15-15 0,1 0 15,28 0 17,1 0-32,-1 0 0,1 0 0,-1 0 0,1 0 15,-1 0-15,1 0 0,-1 0 0,1 0 0,-1 0 0,1 0 0,-1 0 0,-14-15 0,15 15 0,-1 0 0,1 0 16,-1 0-16,1 0 0,-1 0 0,1 0 0,-1 0 0,1 0 0,-1 0 0,1 0 0,-1 0 0,1 0 0,-1 0 0,1 0 0,-1 0 0,1 0 0,-1 0 16,1 0-16,-1 0 0,1 0 0,-1 0 0,1 0 0,-1 0 0,1 0 0,-1 0 0,1 0 0,-1 0 0,1 0 0,-1 0 0,1 0 15,-1 0-15,1 0 0,0 0 0,-1 0 0,1 0 0,-1 0 0,1 0 0,-1 0 16,1 0-16,-1 0 0</inkml:trace>
  <inkml:trace contextRef="#ctx0" brushRef="#br0" timeOffset="103983.57">25552 9764 0,'15'0'93,"-1"0"-77,1 0-16,0 0 16,-1 0-16,-14-14 0,15 14 15,-1 0-15,-14-15 0,15 15 0,-1 0 0,-14-14 16,15 14-16,-1 0 0,-14-15 0,15 15 0,-1-14 0,1 14 0,-15-15 0,14 15 16,1 0-16,-15-14 0,14 14 0,1-15 0,-1 15 0,-14-14 15,15 14-15,-1 0 0,-14-15 0,15 15 16,-1 0 15,-14 15-31,0-1 0,0 1 0,15-15 0,-15 14 0,0 1 16,0-1-16,0 1 0,0-1 0,14-14 0,-14 15 0,0-1 0,0 1 0,0-1 0,15-14 15,-15 15-15,0-1 0,0 1 0,14-15 0,-14 14 0,0 1 0,0-1 16,0 1-16,15-15 0,-15 14 0,0 1 16,14-15 62</inkml:trace>
  <inkml:trace contextRef="#ctx0" brushRef="#br0" timeOffset="105297.49">26583 9605 0,'0'14'31,"0"1"-15,0-1-16,0 1 15,0-1-15,0 1 0,0-1 16,0 1-16,-15-15 0,15 14 0,0 1 0,0-1 15,-14-14-15,14 15 0,0-1 0,0 1 0,-15-15 0,15 14 0,0 1 0,-14-1 0,14 1 16,0-1-16,0 1 0,-15-15 0,15 14 0,0 1 0,0-1 0,0 1 0,-14-15 0,14 14 16,0 1-16,0-1 0,-15-14 0,15 15 0,0 0 0,0-1 0,-14-14 0,14 15 0,0-1 0,0 1 15,-15-1-15,15 1 0,0-1 0,-14 1 0,14-1 16,0 1-16,-15-15 0,30 0 422,-15 14-422,0 1 15,0-1 1,0 1-16,0-1 16,14-14-1,-14 15-15,0-1 219,0 1-203,15-15-16,-15 14 0,0 1 78,0-1-63,0 1-15,0-1 16,0 1-16,0-1 16,0 1-16,0-1 15,14-14 32,-14-14-47,15 14 0</inkml:trace>
  <inkml:trace contextRef="#ctx0" brushRef="#br0" timeOffset="105750.48">26858 10127 0,'0'-14'0,"15"14"0,-15-15 0,0 1 15,14 14-15,-14-15 16,15 15-16,-15-14 0,14 14 16,-14-15-16,15 15 0,-15-14 0,14 14 0,1 0 15,-15-15-15,14 15 0,1 0 0,-1 0 0,-14-15 0,15 15 16,0 0-16,-1 0 0,-14-14 0,15 14 0,-1 0 0,1 0 16,-1 0-16,1 0 0,-1 0 0,1 0 0,-15-15 0,14 15 0,1 0 15,-1 0-15,1 0 0,-1 0 0,1 0 0,-1 0 0,1 0 16,-1 0-16,1 0 0,-1 0 0,-14 15 0,15-15 0,-1 0 15,-14 14-15,15-14 0,-15 15 0,0 0 16,14-15-16,-14 14 0,0 1 0,0-1 0,0 1 16,0-1-16,0 1 0,0-1 0,0 1 0,0-1 0,0 1 15,0-1-15,0 1 0,-14-15 0,14 14 0,0 1 16,-15-15-16,15 14 0,-14-14 0,14 15 0,-15-15 16,1 0-16,-1 0 15,1 0-15,14 14 0,-15-14 0,1 0 0,-1 0 16,1 0-16,-1 0 0,15-14 0,-14 14 0,-1 0 0,1 0 15,14-15-15,-15 15 0,1 0 0,14-14 16,0-1-16,0 1 16,0-1-16,0 1 0,0-1 0,14 1 15,-14-1-15,15 15 0,-15-14 0,14 14 0,-14-15 0,0 1 0,15 14 0</inkml:trace>
  <inkml:trace contextRef="#ctx0" brushRef="#br0" timeOffset="108051.7">23637 9039 0,'15'0'0,"-1"0"15,1 0-15,-1 0 16,1 0-16,-1 0 0,1 0 0,-1 0 16,1 0-16,-1 0 0,1 0 0,-1 0 0,1 0 0,-1 0 0,1 0 0,-1 0 15,1 0-15,-1 0 0,1 0 0,-1 0 0,1 0 0,-1 0 0,1 0 0,-1 0 0,1 0 0,-1 0 0,1 0 0,-1 0 16,1 0-16,-15 14 0,14-14 0,1 0 0,-1 0 0,1 0 0,-1 0 0,1 0 0,-1 0 0,1 0 0,0 0 0,-1 0 0,1 0 0,-1 0 0,1 0 0,-1 0 0,1 0 15,-1 0-15,1 0 0,-1 0 0,1 0 0,-1 0 0,1 0 0,-1 0 0,1 0 0,-1 15 0,1-15 0,-1 0 0,1 0 0,-1 0 0,1 0 0,-1 0 0,1 0 0,-1 0 0,1 0 16,-1 0-16,1 0 0,-1 0 0,15 14 0,0-14 0,0 0 0,-14 0 0,-1 0 0,15 0 0,-14 0 0,-1 0 0,1 15 0,14-15 0,-15 0 0,15 0 16,0 0-16,-14 0 0,29 14 0,-15-14 0,0 0 0,-15 0 0,15 0 0,0 15 0,-14-15 0,-1 0 0,15 0 0,0 0 0,-14 14 0,-1-14 0,15 0 15,-14 0-15,-1 0 0,15 0 0,-14 0 0,14 15 0,-15-15 0,1 0 0,14 0 0,-15 0 0,15 14 0,-14-14 0,-1 0 0,1 0 0,-1 0 0,1 0 0,-1 0 0,15 15 0,-14-15 0,14 0 0,-15 0 16,1 0-16,14 0 0,15 15 0,-15-15 0,0 0 0,-15 0 0,1 0 0,14 0 0,-15 0 0,30 14 0,-30-14 0,15 0 0,-14 0 0,-1 0 0,15 0 16,0 0-16,-14 0 0,14 0 0,0 0 0,-15 0 0,1 0 0,-1 0 0,1 0 0,-1 0 0,1 0 0,-1 0 0,1 0 0,-1 0 0,1 0 0,14 0 0,0 0 0,-15 0 0,1 0 15,14 0-15,-14 0 0,-1 0 0,1 0 0,-1 0 0,1 0 0,-1 0 0,1 0 0,-1 0 0,1 0 0,-1 0 0,1 0 0,-1 0 0,1 0 0,-1 0 0,1 0 0,-1 0 16,15 0-16,-14 0 0,14 0 0,-15 0 0,1 0 0,-1 0 0,1 0 0,-1 0 0,1 0 0,-1 0 0,1 0 0,-1 0 0,1 0 0,-1 0 0,1 0 0,-1 0 0,1 0 0,-1 0 15,1 0-15,-1 0 0,1 0 0,-1 0 0,1 0 0,-1 0 0,1 0 0,-1 0 0,1 0 0,-1 0 0,1 0 0,-1 0 0,1 0 16,0 0-16,-1 0 0,1 0 0,-1 0 0,1 0 0,-1 0 0,1 0 0,-1 0 0,1 0 0,-1 0 16,1 0-16,-1 0 0,1 0 0,-1 0 0,1 0 0,-1 0 15,1 0-15,-1 0 0,1 0 0,-1 0 16,1 0-16,-1 0 0,-14 15 31,-14-15-15</inkml:trace>
  <inkml:trace contextRef="#ctx0" brushRef="#br0" timeOffset="117921.4">30181 4237 0,'15'0'15,"-1"0"32,1 0-47,-15 14 0,14-14 16,1 0-16,-15 15 0,14-15 0,1 0 0,-15 14 16,14-14-16,1 0 0,-1 15 0,1-15 0,-1 0 0,1 0 0,-15 14 0,14-14 0,1 0 15,-1 0-15,1 0 0,-1 0 0,1 15 0,-1-15 0,1 0 0,-1 0 0,1 0 0,-1 0 0,1 0 0,-1 0 16,1 0-16,-1 0 0,1 0 0,14 14 0,0-14 0,-14 0 0,-1 0 0,1 0 0,-1 0 0,1 0 0,-1 0 0,1 0 0,-1 0 0,1 0 15,-1 0-15,1 0 0,-1 0 0,1 0 0,-1 0 0,1 0 0,-1 0 0,1 0 0,-1 0 0,1 0 0,-1 0 0,1 0 0,-1 0 0,1 0 0,-1 0 16,1 0-16,-1 0 0,1 0 0,-1-14 0,1 14 0,-1 0 0,1 0 0,-1 0 0,1 0 0,-1 0 0,1 0 0,-1 0 16,1 0-16,-1 0 0,1-15 0,-1 15 0,1 0 0,-1 0 0,1 0 0,-1 0 15,-28 0 17,-1 0-32,1 0 15,-1 0-15,1 15 0,-1-15 0,1 0 0</inkml:trace>
  <inkml:trace contextRef="#ctx0" brushRef="#br0" timeOffset="119573.9">1785 5107 0,'14'0'0,"1"0"16,-1 0-16,1 0 15,-1 0-15,1 0 0,-1 0 0,1 0 0,-1 0 16,1 0-16,-1 0 0,1 0 0,-1 0 0,1 0 0,0 0 0,-1 0 0,1 0 0,-1 0 0,1 0 0,-1 0 16,1 0-16,-1 0 0,1 0 0,-1 0 0,1 0 0,-1 0 0,1 0 0,-1 0 0,1 0 0,-1 0 0,1 0 0,-1 0 0,1 0 0,-1 0 0,1 0 15,-1 0-15,1 0 0,-1 0 0,1 0 0,-1 0 0,1 0 0,-1 0 0,1 0 0,-1 0 0,15 0 0,-14 0 0,-1 0 0,1 0 0,-1 0 0,15 0 0,-14 0 0,14 0 16,-15 0-16,1 0 0,-1 0 0,15 0 0,-14 0 0,14 0 0,-14 0 0,-1 0 0,15 0 0,-14 0 0,-1 0 0,1 0 0,-1 0 0,1 0 0,-1 0 0,1 0 0,-1 15 16,1-15-16,-1 0 0,1 0 0,14 0 0,-15 0 0,1 0 0,-1 0 0,15 0 0,-14 0 0,-1 0 0,1 0 0,-1 0 0,1 0 0,-1 0 15,1 0-15,-15 14 0,14-14 0,15 0 0,-14 0 0,14 0 0,-15 0 0,15 0 0,-14 0 0,-1 0 0,1 0 0,-1 0 0,1 0 0,-1 0 0,1 0 16,-1 0-16,1 15 0,-1-15 0,1 0 0,0 0 0,-1 0 0,1 0 0,-1 0 0,1 0 0,-1 0 0,1 0 0,-1 0 0,1 0 0,14 0 0,-15 0 0,1 0 0,-1 0 0,1 0 0,-1 0 15,1 0-15,-1 0 0,1 0 0,-1 0 0,1 0 0,-1 0 0,1 0 0,-1 0 0,1 0 0,-1 0 0,15 0 0,15 0 0,-30 0 0,1 0 0,-1 0 0,15 0 0,-14 0 16,-1 0-16,15 0 0,-14 0 0,-1 0 0,15 0 0,-14 0 0,14-15 0,0 15 0,-14 0 0,-1 0 0,1 0 0,-1 0 0,15-14 0,-14 14 0,-1 0 0,1 0 0,-1 0 0,1 0 0,-1 0 0,1-15 16,-1 15-16,1 0 0,14 0 0,-15 0 0,1 0 0,-1-14 0,15 14 0,-14 0 0,-1 0 0,1 0 0,-1-15 0,1 15 0,-1 0 0,1 0 0,-1 0 0,1 0 0,-1 0 15,15 0-15,-14-14 0,-1 14 0,1 0 0,-1 0 0,1 0 0,-1 0 0,1 0 0,-1 0 0,1 0 0,-1-15 0,1 15 0,-1 0 16,1 0-16,-1 0 0,1 0 0,-1 0 0,1 0 16,0 0-16,-1 0 15,1 0 1,-15 15-16,14-15 172,-14 14-157,15-14-15,-15 15 0,14-15 0,-14 14 16,15-14-16,-1 0 0,-14 15 0,15-15 0,-1 0 16,1 0-16,-15 14 0,14-14 0,1 0 15,-15-14 141</inkml:trace>
  <inkml:trace contextRef="#ctx0" brushRef="#br0" timeOffset="123142.55">26380 10794 0,'14'0'62,"1"0"-46,-1 0-16,1 0 0,-1 0 0,1 0 0,-1 0 15,1 0-15,-1 0 0,1 0 0,-1 0 0,1 0 0,-1 0 0,1 0 0,-1 0 0,1 0 0,-1 0 0,1 0 0,-1 0 16,1 0-16,-1 0 0,1 0 0,-1 0 0,1 0 0,-1 0 0,1 0 0,-1 0 0,1 0 0,-1 0 0,1 0 0,-1 0 0,1 0 0,-1 0 16,1 0-16,-1 0 0,1 0 0,-1 0 0,1 0 0,-1 0 0,1 0 0,-1 0 0,1 0 0,-1 0 0,1 0 0,0 0 0,-1 0 0,1 0 15,-1 0-15,1-14 0,-1 14 0,1 0 0,-1 0 0,1 0 0,-1 0 0,1 0 0,-15-15 16,14 15-16,1 0 0,-1 0 0,1 0 15,-30 0 17,1 0-32,-1 0 0,1 0 15,-1 15-15,1-15 0,-1 0 0,1 0 0,-1 0 0,1 0 16,-1 0-16,1 0 0,-1 14 0,1-14 0,-1 0 0,0 0 0,1 0 16,-1 0-16,1 0 0,-1 0 0,1 0 0,-1 0 0,1 0 0,-1 0 0,1 0 15,-1 0-15,1 0 0,14 15 0,-15-15 0,1 0 0,-1 0 0,1 0 0,-1 0 16,1 0-16,-1 0 0,1 0 0,-1 0 15,30 0 48,-1 0-63,1 0 16,-1 0-16,1 14 0,-1-14 0,1 0 0,-1 0 15,1 0-15,-1 0 0,1 0 0,-15 15 0,14-15 0,1 0 0,-1 0 0,1 0 16,-1 0-16,1 0 0,-1 0 0,1 0 0,-1 15 0,1-15 0,0 0 0,-1 0 15,1 0-15,-1 0 0,1 0 0,-1 0 0,1 0 0,-1 0 0,-14 14 16,15-14-16,-30 0 31,1 0-15,-1 0-16,1-14 0,-1 14 0,1 0 0,-1 0 0,1 0 16,14-15-16,-15 15 0,0 0 0,1 0 0,-1 0 0,1 0 0,-1 0 0,15-15 15,-14 15-15,-1 0 0,1 0 0,-1 0 0,1 0 0,-1 0 16,1 0-16,-1 0 0,15-14 0,-14 14 0,-1 0 0,1 0 15,-1 0-15,1 0 0,-1 0 0,30 0 47,-1 0-31,1 0-16,-1 0 0,1 0 0,-1 0 0,-14 14 16,15-14-16,-1 0 0,1 0 0,-1 0 0,1 0 0,-1 0 0,1 15 0,-1-15 0,1 0 15,-1 0-15,1 0 0,-1 0 0,1 0 0,0 0 0,-1 0 0,1 15 16,-1-15-16,1 0 0,-1 0 15,-28 0 1,-1 0 0,1 0-16,14-15 0,-15 15 0,1 0 0,-1 0 0,15-15 0,-15 15 0,1 0 15,-1 0-15,1 0 0,14-14 0,-15 14 0,1 0 0,-1 0 0,1 0 0,-1 0 0,1 0 16,14-15-16,-15 15 0,1 0 0,-1 0 0,1 0 0,-1 0 0,1 0 16,28 0 15,1 0-31,-1 0 0,1 0 15,-1 0-15,1 0 0,-1 0 0,1 0 0,-1 0 0,1 0 0,-1 0 16,1 0-16,-1 0 0,1 0 0,-1 0 0,1 0 0,0 0 0,-1 0 0,1 0 0,-1 0 16,1 0-16,-1 0 0,1 0 0,-1 0 0,1 0 0,-1 0 0,1 0 0,-1 0 15,1 0-15,-1 0 0,1 0 0,-15-14 0,14 14 0,1 0 16,-15-15 0,0 1-16,-15 14 0,1 0 15,-1-15-15,1 15 0,-1 0 0,1 0 0,14-14 0,-15 14 16,1 0-16,-1 0 0,1 0 0,-1 0 0,1 0 0,-1 0 0,1 0 0,-1 0 0,1 0 15,-1 0-15,0 0 0,1 0 0,-1 0 0,1 0 0,-1 0 0,1 0 0,-1 0 16,1 0-16,-1 0 0,1 0 0,-1 0 16,30 0 15,-1 0-31,1 0 0,-1 0 0,1 0 0,-1 0 0,1 0 16,-15 14-16,14-14 0,1 0 0,-1 0 0,1 0 0,0 0 0,-1 0 0,1 0 0,-1 0 15,1 15-15,-1-15 0,1 0 0,-1 0 0,1 0 0,-1 0 16,1 0-16,-30 0 31,1 0-31,-1 0 0,1 0 0,-1 0 16,1 0-16,-1 0 0,1 0 0,-1 0 0,1 0 0,-1 0 0,0 0 0,1 0 0,-1 0 15,1 0-15,-1 0 0,1 0 0,-1 0 0,1 0 0,-1 0 0,1 0 16,-1 0-16,1 0 0,-1 14 0</inkml:trace>
  <inkml:trace contextRef="#ctx0" brushRef="#br0" timeOffset="132149.91">17441 11462 0,'0'14'125,"15"-14"-125,-15 15 0,14-15 0,-14 14 0,15-14 15,-15 15-15,14-15 0,1 0 0,-15 14 0,14-14 0,-14 15 0,15-15 0,-15 14 0,14-14 16,1 15-16,-1-15 0,-14 14 0,15-14 0,-15 15 0,14-15 0,1 0 0,-15 14 0,14-14 0,-14 15 16,15-15-16,-1 14 0,1-14 0,-15 15 0,14-15 0,1 15 0,0-15 0,-15 14 15,14-14-15,-14 15 0,15-15 0,-1 0 0,-14 14 0,15-14 0,-15 15 16,14-15-16,1 14 0,-1-14 0,-14 15 0,15-15 16,-15 14-16,14-14 0,1 0 15,-15 15-15</inkml:trace>
  <inkml:trace contextRef="#ctx0" brushRef="#br0" timeOffset="133176.91">18530 11462 0,'-15'0'63,"1"0"-48,-1 0-15,15 14 0,-14-14 0,14 15 16,-15-15-16,0 0 0,15 14 0,-14-14 0,-1 0 0,15 15 0,-14-15 16,-1 0-16,15 14 0,-14-14 0,14 15 0,-15-15 0,1 0 15,14 14-15,-15-14 0,1 0 0,14 15 0,-15-15 0,15 14 0,-14-14 0,-1 0 0,15 15 16,-14-15-16,14 14 0,-15-14 0,1 0 0,14 15 0,-15-15 0,1 0 0,14 14 0,-15-14 0,1 0 0,14 15 0,-15-15 16,1 0-16,14 15 0,-15-15 0,1 0 0,14 14 0,-15-14 0,1 0 0,14 15 0,-15-15 0,1 0 0,14 14 15,-15-14-15,1 0 0,14 15 0,-15-15 0,1 14 0,-1-14 0,1 0 0,14 15 0,-15-15 16,1 0-16,14 14 0,-15-14 0,15 15 31</inkml:trace>
  <inkml:trace contextRef="#ctx0" brushRef="#br0" timeOffset="133862.91">17935 11839 0,'0'15'78,"0"-1"-78,0 1 0,0-1 16,0 1-16,0-1 0,0 1 0,-15-1 0,15 1 15,0-1-15,0 1 0,0-1 0,0 1 0,0-1 0,-14 1 0,14-1 0,0 1 16,0-1-16,0 1 0,0-1 0,0 1 0,0-1 0,0 1 0,-15-1 0,15 1 15,0-1-15,0 1 0,0-1 0,0 1 0,0-1 0,0 1 0,0-1 0,0 1 0,0-1 0,0 1 0,-14-1 16,14 1-16,0-1 0,0 1 0,0-1 0,0 1 0,0-1 0,0 1 0,0-1 0,0 1 0,-15 0 0,15-1 16,0 1-16,0-1 0,0 1 0,0-1 0,0 1 0,0-1 0,-14 1 0,14-1 0,0 1 0,0-1 0,0 1 15,0-1-15,0 1 0,0-1 0,0 1 0,-15-15 0,15 14 0,0 1 0,0-1 0,0 1 0,0-1 16,0 1-16,0-1 0,-14-14 0,14 15 0,0-1 0,0 1 16,0-1-16,0 1 15,-15-15 32,15-15-47,0 1 16,0-1-16,0 1 0,0-1 0</inkml:trace>
  <inkml:trace contextRef="#ctx0" brushRef="#br0" timeOffset="134354.91">19270 12086 0,'14'0'0,"1"0"31,-1 0-15,1 0-16,-1 0 15,1 0-15,-1 0 0,-14 14 0,15-14 0,-1 0 16,1 0-16,-1 0 0,1 0 0,-1 0 0,-14 15 0,15-15 0,-1 0 16,1 0-16,-1 0 0,1 14 0,-1-14 0,1 0 0,-1 0 0,1 0 15,-15 15-15,14-15 0,1 0 0,-1 0 0,-14 14 0,15-14 0,-1 0 0,1 0 16,-1 0-16,1 0 0,-15 15 0,14-15 0,1 0 15,-1 0-15,1 0 16,-15 14-16</inkml:trace>
  <inkml:trace contextRef="#ctx0" brushRef="#br0" timeOffset="134640.91">19110 12390 0,'14'0'16,"1"0"-16,-15 15 0,14-15 0,1 0 0,0 0 16,-1 0-16,1 0 0,-1 0 0,1 0 0,-1 0 0,1 0 0,-1 0 0,1 0 15,-1 0-15,1 0 0,-1 0 0,1 0 0,-1 0 0,1 0 0,-1 0 0,1 0 0,-1 0 16,1 0-16,-1 0 0,1 0 0,-1 0 0,1 0 0,-1 0 0,1 0 0,-1 0 0,1 0 0,-1 0 0,1 0 0,-1 0 0,1 0 15,-1 0-15,1 0 0,-1 0 0,1 0 0,-1 0 0,1 0 0,-1 14 0,1-14 0,-1 0 0,1 0 0,-1 0 0,1 0 0,-1 0 16,1 0-16,-1 0 0,1 0 0,-1 0 0,1 0 0,0 15 0,-1-15 0,1 0 0,-1 0 0,1 0 0,-1 0 16,1 0-16,-1 0 0,1 0 0,-15 14 0,-15-14 31</inkml:trace>
  <inkml:trace contextRef="#ctx0" brushRef="#br0" timeOffset="135593.91">20750 11709 0,'0'14'31,"0"1"-15,0-1-16,0 1 0,0-1 16,0 1-16,0-1 0,0 1 0,0-1 0,0 1 0,0-1 15,0 1-15,0-1 0,0 1 0,0-1 0,0 1 0,-15-15 0,15 14 16,0 1-16,0-1 0,0 1 0,0-1 0,0 1 0,-14-15 0,14 14 0,0 1 0,0-1 15,0 1-15,0-1 0,-15-14 0,15 15 0,0-1 0,0 1 0,0-1 0,0 1 0,0-1 16,0 1-16,-14-15 0,14 14 0,0 1 0,0-1 0,0 1 0,0-1 0,0 1 0,0-1 0,0 1 16,0-1-16,0 1 0,0-1 0,-15-14 0,15 15 0,0-1 0,0 1 0,0-1 0,0 1 0,0-1 0,0 1 15,0-1-15,0 1 0,0 0 0,0-1 0,0 1 0,0-1 0,0 1 0,0-1 16,0 1-16,0-1 0,0 1 0,0-1 0,0 1 0,0-1 16,-14-14-16,14 15 0,0-1 0,0 1 15</inkml:trace>
  <inkml:trace contextRef="#ctx0" brushRef="#br0" timeOffset="138182.1">21475 12216 0,'-14'0'16,"14"-14"109,0-1-110,0 1-15,0-1 0,0 1 16,0-1-16,0 1 16,14 14-16,-14-15 0,0 1 0,15 14 15,-15-15-15,0 1 16,14 14-16,-14-15 16,15 15-16,-1 0 0,-14-14 15,15 14-15,-1 0 16,-14-15-16,15 15 0,-1 0 15,1 0 1,-1 0-16,1 0 16,-1 0-16,1 0 15,-1 0-15,1 0 16,-1 0-16,1 0 16,-1 0-1,1 0-15,-15 15 94,14-15-94,1 14 31,-15 1-31,14-15 16,-14 14-16,0 1 15,15-15-15,-15 14 0,0 1 16,14-15-16,-14 14 0,0 1 16,15-15-16,-15 14 0,0 1 15,0-1-15,14-14 16,-14 15-16,0-1 0,0 1 16,0-1-1,15-14-15,-15 15 0,0-1 16,0 1-16,0-1 15,0 1-15,0-1 16,0 1-16,-15-15 16,15 14-16,0 1 0,-14-15 0,14 14 15,-15-14-15,15 15 0,-14-15 16,14 14-16,-15-14 0,15 15 0,-14-15 0,14 14 16,-15-14-16,1 0 0,14 15 0,-15-15 15,1 14-15,-1-14 16,1 0-16,14 15 0,-15-15 15,1 0-15,-1 0 16,1 0-16,-1 0 16,1 0-16,-1 0 15,1 0 1,-1 0-16,1 0 16,-1 0-16,1 0 15,-1 0 1,1 0-1,14-15 1,-15 15-16,1-14 0,-1 14 16,15-15-16,-14 15 0,14-14 0,-15 14 0,15-15 15,-14 15-15,14-14 0,-15 14 16,15-15-16,-14 15 0,14-14 0,-15 14 16,15-15-16,0 1 15,-14 14-15,14-15 16,0 1-1,-15 14-15,15-15 0,0 1 16,0-1 0,0 1-16,0-1 15,0 1-15,-14 14 16,14-15-16,0 1 31,0-1-15,0 1-1,0-1-15,0 1 16,0-1-16,0 1 16,14 14-1,-14-15-15,0 1 32,0-1 14,15 15-14,-1 0 30,1 0-46,-1 0-1,1 0 1,-15 15 0,14-15-1</inkml:trace>
  <inkml:trace contextRef="#ctx0" brushRef="#br0" timeOffset="145830.26">26089 4353 0,'15'0'63,"-1"0"-63,1 0 0,-1 0 0,1 0 0,-1 0 15,1 0-15,-1 0 0,1 0 0,-1 0 0,1 14 0,-1-14 0,1 0 0,-1 0 0,1 0 0,0 0 16,-1 0-16,1 0 0,-1 0 0,1 0 0,-1 0 0,1 0 0,-1 0 0,1 0 0,-1 0 0,1 0 0,-1 0 0,1 0 0,-1 0 0,1 0 0,-1 15 15,1-15-15,-1 0 0,1 0 0,-1 0 0,1 0 0,-1 0 0,1 0 0,-1 0 0,1 0 0,-1 0 0,1 0 0,-1 0 0,1 0 0,-1 0 0,1 0 0,-1 0 16,1 0-16,-1 0 0,1 0 0,-1 0 0,1 0 0,-1 0 0,1 0 0,-1 0 0,1 0 0,-1 0 0,1 0 0,14 0 0,-15 0 0,1 0 16,-1 0-16,1 0 0,0 0 0,-1 0 0,1 0 0,-1 0 0,1 0 0,-1 0 0,1 0 0,-1 0 0,1 0 0,-1 0 0,1 0 0,-1 0 0,1 0 0,-1 0 15,1 0-15,-1 0 0,1 0 0,-1 0 0,1 0 0,-1 0 0,1 0 0,-1 0 0,1 0 0,-1 0 0,1 0 0,-1 0 0,1 0 16,-1 0-16,1 0 0,-1 0 0,1 0 0,-1 0 0,1 0 0,-1 0 0,1 0 0,-1 0 16,1 0-16,-1 0 0,-14-15 0,15 15 0,-1 0 0,1 0 0,-1 0 0,1 0 0,-1 0 0,1 0 15,-1 0-15,1 0 0,-1 0 0,1 0 0,-15-14 0,14 14 0,1 0 0,0 0 0,-1 0 0,1 0 0,-1 0 16,1 0-16,-1 0 0,1 0 0,-1 0 0,1 0 0,-1 0 0,1 0 0,-1 0 0,1 0 15,-1 0-15,1 0 0,-1 0 0,1 0 0,-1 0 0,1 0 0,-1 0 0,1 0 16,-1 0-16,1 0 0,-1 0 0,1 0 0,-1 0 0,1 0 0,-1 0 0,1 0 0,-1 0 16,1 0-16,-1 0 0,1 0 0,-1 0 0,1 0 0,-1 0 0,1 0 0,-1 0 0,1 0 0,-1 0 0,1 0 15,-1 0-15,-14 14 0,15-14 0,-1 0 0,1 0 0,-1 0 0,1 0 0,-1 0 0,1 0 16,0 0-16,-1 0 0,1 0 16</inkml:trace>
  <inkml:trace contextRef="#ctx0" brushRef="#br0" timeOffset="152902.9">5267 14117 0,'0'-15'0,"15"15"0,-1 0 16,1 0-16,-1 0 16,1 0-16,-1 0 0,1 0 0,-1 0 0,1 0 15,-15 15-15,14-15 0,1 0 0,-1 0 0,1 0 0,-15 14 0,14-14 16,1 0-16,-1 0 0,-14 15 0,15-15 0,-1 0 0,1 0 0,-15 14 0,14-14 0,1 0 0,-15 15 0,15-15 16,-1 0-16,-14 15 0,15-15 0,-1 0 0,1 14 0,-1-14 0,-14 15 0,15-15 0,-1 0 15,-14 14-15,15-14 0,-15 15 0,14-15 0,-14 14 0,15-14 0,-1 0 0,-14 15 0,15-15 0,-15 14 0,14-14 16,-14 15-16,15-15 0,-15 14 0,0 1 0,0-1 15,0 1-15,0-1 0,-15-14 0,15 15 0,-14-15 0,14 14 16,-15-14-16,15 15 0,-14-15 0,-1 0 0,15 14 0,-14-14 0,-1 0 0,1 15 0,-1-15 0,1 0 0,14 14 0,-15-14 0,1 0 16,-1 0-16,1 15 0,-1-15 0,0 0 0,1 0 0,-1 0 0,15 14 0,-14-14 0,-1 0 0,1 0 0,-1 0 0,1 0 15,14 15-15,-15-15 0,1 0 0,-1 0 0,1 0 0,-1 14 0,1-14 0,-1 0 0,1 0 16,14 15-16,-15-15 0,1 0 0,14 14 0,-15-14 0,15 15 16,15-1-1,-1-14-15,-14 15 0,15-15 0,-1 0 16,-14 14-16,15-14 0,-1 15 0,1-15 0,-1 14 0,1-14 0,-15 15 0,14-15 0,1 0 15,-15 14-15,14-14 0,-14 15 0,15-15 0,-1 14 0,1 1 0,-1-15 0,-14 14 0,15-14 16,-15 15-16,14-15 0,1 14 0,0-14 0,-15 15 0,14-15 0,-14 14 0,15-14 0,-15 15 0,14-15 16,-14 14-16,0 1 0,15-15 0,-15 14 0,0 1 0,14-15 0,-14 14 15,0 1-15,0-1 0,0 1 0,0-1 16,-14-14-16,14 15 0,-15-15 0,15 14 0,-14-14 0,14 15 0,-15-1 0,1-14 16,14 15-16,-15-15 0,0 15 0,1-15 0,14 14 0,-15-14 0,1 0 15,14 15-15,-15-15 0,1 0 0,-1 0 0,15 14 0,-14-14 16,-1 0-16,15 15 0,-14-15 0,-1 0 0,15 14 0,-14-14 15,-1 0-15,1 0 0,14 15 0,-15-15 0,1 0 16,-1 0-16,1 0 0,-1 0 0,1 0 16,-1 0-16,1 0 0,-1 0 15,1 0-15,-1 0 16,15-15 0</inkml:trace>
  <inkml:trace contextRef="#ctx0" brushRef="#br0" timeOffset="153589.9">6675 14451 0,'14'0'16,"-14"14"31,15-14-32,-15 15-15,0-1 0,14-14 0,-14 15 0,15-15 16,-15 14-16,14-14 0,-14 15 0,15-15 16,-15 14-16,14-14 0,-14 15 0,15-1 15,-15 1-15,14-15 0,-14 14 16,15 1-16,-15-1 0,0 1 16,14-1-16,-14 1 0,0-1 0,0 1 15,0-1-15,0 1 0,0-1 0,0 1 0,0-1 16,0 1-16,-14-15 0,14 14 0,0 1 0,-15-15 0,15 14 15,-14-14-15,-1 15 0,1-15 0,14 14 0,-15-14 0,1 0 16,-1 15-16,1-15 0,-1 0 0,15 14 0,-14-14 0,-1 0 0,1 0 0,-1 0 0,15 15 16,-14-15-16,-1 0 0,1 0 0,-1 0 0,15 14 0,-14-14 0,-1 0 0,1 0 0,-1 0 0,1 0 15,14 15-15,-15-15 0,1 0 0,-1 0 0,1 0 0,-1 0 0,1 0 0,14 14 16,-15-14-16,1 0 0,28 0 31,1 0-15,-1 0-16,1 0 0,-1 0 0,1 0 0,-1 0 0,1 0 0,-1 0 15,1 0-15,-1 15 0,1-15 0,-1 0 0,1 0 0,-1 0 0,1 0 0,-1 0 0,1 0 16,-1 0-16,-14 14 0,15-14 0,-1 0 0,1 0 0,-1 0 0,1 0 0,-1 0 16,1 0-16,-1 0 0,1 0 0,-15 15 0,14-15 15,1 0-15,-1 0 0,1 0 32,-1 0-32,1 0 15,-1 0-15,1 0 16,-1 0-16,1 0 15,-1 0-15,1 0 16,-15-15-16</inkml:trace>
  <inkml:trace contextRef="#ctx0" brushRef="#br0" timeOffset="153947.9">7516 14668 0,'15'0'0,"-1"0"15,1 0-15,-15-14 16,14 14-16,1 0 0,-1 0 0,1 0 16,-1 0-16,1 0 0,-1 0 0,1 0 0,-1 0 15,1 0-15,0 0 0,-1 0 0,1 0 0,-1 0 0,1 0 0,-1 0 0,1 0 16,-1 0-16,1 0 0,-1 0 0,1 0 0,-1 0 0,1 0 0,-1 0 0,1 0 0,-1 0 0,1 0 0,-1 0 16,1 0-16,-1 0 0,1 0 0,-1 0 0,1 0 0,-1 0 0,1 0 0,-1 0 0,1 0 0,-1 0 0,1 0 15,-1 0-15,1 0 0,-1 0 0,1 0 0,-1 0 0,1 0 0,-1 0 0,1 0 0,-1 0 0,1 0 0,-1 0 0,1 0 16,-1 0-16,1 0 0,-1 0 0,1 0 0,-1 0 0,1 0 0,-1 0 15</inkml:trace>
  <inkml:trace contextRef="#ctx0" brushRef="#br0" timeOffset="154530.9">9272 14233 0,'0'15'47,"0"-1"-47,0 1 0,0-1 16,0 1-16,15-15 0,-15 14 0,0 1 0,14-15 0,-14 14 0,0 1 0,15-15 0,-15 14 15,14-14-15,-14 15 0,15-1 0,-15 1 0,14-15 0,-14 14 0,15-14 0,-15 15 0,14-15 16,-14 14-16,15-14 0,-15 15 0,14-15 0,-14 14 0,15-14 0,-15 15 0,14-15 0,-14 14 0,15-14 16,-1 0-16,-14 15 0,15-1 0,-1-14 0,-14 15 0,15-15 15,-15 14-15,14-14 0,-14 15 0,15-15 0,-15 14 16</inkml:trace>
  <inkml:trace contextRef="#ctx0" brushRef="#br0" timeOffset="155342.9">9925 14320 0,'-14'0'0,"-1"0"16,15 15-16,-14-15 0,14 14 15,-15-14-15,0 0 0,15 15 0,-14-15 0,14 14 0,-15-14 16,15 15-16,-14-15 0,-1 14 0,1-14 0,14 15 0,-15-15 0,15 14 0,-14-14 15,14 15-15,-15-15 0,1 14 0,-1-14 0,15 15 0,-14-15 0,14 14 0,-15-14 0,15 15 0,-14-15 0,-1 14 0,1-14 16,14 15-16,-15-15 0,15 14 0,-14-14 0,-1 15 0,1-15 0,14 14 0,-15-14 0,15 15 0,-14-15 0,-1 14 0,1-14 16,14 15-16,-15-15 0,1 14 0,-1-14 0,15 15 0,-14-15 0,14 14 0,-15-14 0,1 0 15,14 15-15,-15-15 0,15 14 0,-14-14 0,-1 0 0,15 15 0,-14-15 0,14 14 16,-15-14-16,1 0 0,14 15 0,14-15 47,1 0-47,-15 14 15,0 1 189,0-1-204,0 1 0,0-1 15,0 1-15,0-1 0,0 1 0,0-1 0,0 1 0,0-1 16,0 1-16,0-1 0,0 1 0,0-1 0,0 1 0,0-1 0,-15 1 0,15 0 0,0-1 15,0 1-15,0-1 0,0 1 0,0-1 0,0 1 0,0-1 0,0 1 0,0-1 16,0 1-16,0-1 0,0 1 0,0-1 0,-14-14 0,14 15 0,0-1 0,0 1 16,0-1-16,0 1 0,0-1 0,0 1 0,0-1 15,0 1-15,0-1 0,0 1 16,0-1-16,0 1 16,14-15 46</inkml:trace>
  <inkml:trace contextRef="#ctx0" brushRef="#br0" timeOffset="157587.9">6573 14465 0,'15'0'78,"-15"-14"-78,14 14 0,1 0 16,-1 0-16,1 0 0,-1 0 15,1 0-15,-1 0 0,1 0 16,-1 0 78,1 0-79,-15 14-15,14-14 0,1 0 16,-15 15-16,14-15 15</inkml:trace>
  <inkml:trace contextRef="#ctx0" brushRef="#br0" timeOffset="158313.91">11173 14799 0,'0'-15'31,"14"15"0,1 0-31,-1 0 0,1 0 16,-15 15-16,14-15 0,1 0 0,-1 0 0,1 0 0,0 0 0,-15 14 0,14-14 0,1 0 0,-1 0 0,1 0 0,-1 0 0,1 0 15,-15 15-15,14-15 0,1 0 0,-1 0 0,1 0 0,-1 0 0,-14 14 0,15-14 0,-1 0 0,1 0 0,-1 0 0,1 0 0,-1 0 0,1 0 0,-15 15 0,14-15 0,1 0 16,-1 0-16,15 0 0,-14 0 0,-1 0 0,-14 14 0,15-14 0,-1 0 0,1 0 0,-1 0 0,1 0 0,-1 0 0,1 0 0,-1 0 0,1 0 0,-1 15 16,1-15-16,-1 0 0,1 0 0,-1 0 0,1 0 0,-1 0 0,1 0 0,-1 0 0,1 0 0,-1 0 0,1 0 0,-15 14 0,14-14 15,1 0-15,0 0 0,-1 0 0,1 0 0,-1 0 0,1 0 0,-1 0 0,1 0 0,-1 0 0,1 0 0,-1 0 16,1 0-16,-1 0 0,1 0 0,-1 0 0,1 0 0,-1 0 0,1 0 16,-30 0 15,1 0-31,-1 0 0</inkml:trace>
  <inkml:trace contextRef="#ctx0" brushRef="#br0" timeOffset="166485.37">19792 4251 0,'0'-14'171,"0"-1"-155,0 0-16,0 1 16,0-1-16,0 1 0,0-1 15,0 1-15,-15 14 0,15-15 0,0 1 16,0-1-16,0 1 0,0-1 16,-14 15-16,14-14 0,0-1 15,-15 1-15,15-1 0,0 1 16,0-1-16,-14 15 0,14-14 15,0-1-15,0 1 16,0-1-16,0 1 16,0-1-16,0 1 0,0-1 15,14 1-15,-14-1 0,0 1 16,0-1-16,15 15 0,-15-14 0,0-1 0,0 1 0,14 14 16,-14-15-16,0 1 0,0-1 0,0 1 0,15 14 15,-15-15-15,0 1 0,14 14 0,-14-15 0,0 1 16,0-1-16,15 15 0,-15-14 0,14 14 0,-14-15 0,15 15 0,-15-14 0,0-1 15,14 15-15,-14-14 0,15 14 0,-15-15 0,15 15 0,-15-14 0,14 14 0,-14-15 16,15 15-16,-15-14 0,14 14 0,-14-15 0,15 15 0,-15-14 0,14 14 0,-14-15 0,15 15 0,-1-14 16,1-1-16,-1 1 0,1 14 0,-15-15 0,14 15 15,-14-15-15,15 15 0,-15-14 0,14 14 0,-14-15 16,15 15-16,-15-14 0,14 14 16,1 0-1,-15-15-15,14 15 0,1 0 16,-1 0-16,-14-14 0,15 14 15,-1 0-15,-14-15 0,15 15 0,-1 0 16,1 0-16,-15-14 0,14 14 0,1 0 16,-1 0-16,-14-15 0,15 15 15,-1 0 1,1 0 0,-1 0-1,1 0 1,-1 0-16,1 0 15,-1 0-15,1 0 0,-1 0 16,1 0-16,-1 0 0,1 0 0,-1 0 0,1 15 16,-1-15-16,1 0 0,-1 0 0,1 0 0,-15 14 15,14-14-15,1 0 0,0 0 0,-1 0 0,1 0 16,-1 0-16,1 0 0,-1 0 0,1 0 0,-1 0 16,1 0-16,-1 0 0,1 0 15,-15 15-15,14-15 0,1 0 16,-1 0-16,1 0 15,-1 0 17,1 0-32,-15 14 15,14-14-15,1 0 16,-1 0-16,1 0 16,-1 0-1,-14 15-15,15-15 31,-1 0 16,-14 14-31,15-14-16,-15 15 16,14-15-16,1 0 15,-15 14-15,14-14 16,1 0 124,-15 15-124,14-15 0,1 0-1,-1 0 1,-14 15-16,15-15 109,-1 0-93,1 0 0,-1 0-1,-14 14-15,15-14 0,-1 0 16,1 0-1,-1 0-15,1 0 16,-1 0-16,1 0 16,-1 0 31,1 0-16,-1 0-16,-14 15-15,15-15 16,-1 0 0,-14 14 15,15-14 31,0 0-30,-1 0-32,-14 15 15,15-15-15,-1 0 16,1 0-16,-15 14 0,14-14 16,1 0-16,-1 0 15,1 0-15,-1 0 16,1 0-1,-15 15-15,14-15 63,1 0-47,-1 0-1,-14 14-15,15-14 0,-1 0 16,1 0-1,-1 0 1,1 0-16,-1 0 31,-14 15-31,15-15 0,-1 0 16,1 0 0,-1 0-16,1 0 31,-15 14-31,14-14 15,1 0 1,-15 15-16,14-15 0,-14 14 0,15-14 16,-15 15-16,14-15 15,-14 14-15,15-14 0,-15 15 16,14-15-16,-14 14 0,15-14 16,-15 15-16,0-1 0,14-14 0,-14 15 15,15-15-15,-15 14 0,14-14 16,-14 15-16,0-1 0,15-14 0,-15 15 15,14-15-15,-14 14 0,0 1 16,15-15-16,-15 14 0,0 1 16,14-15-16,-14 14 15,0 1-15,0-1 0,15-14 16,-15 15-16,0-1 0,0 1 16,0-1-16,0 1 0,0-1 15,0 1-15,14-15 16,-14 14-16,0 1 0,0-1 15,0 1-15,-14-15 16,14 14-16,-15-14 0,1 15 0,-1-15 16,15 14-16,-14-14 0,-1 15 0,1-15 0,-1 14 15,1-14-15,-1 15 0,1-15 0,14 14 0,-15-14 0,1 0 16,14 15-16,-15-15 0,1 0 0,14 14 0,-15-14 0,1 0 0,14 15 0,-15-15 16,1 0-16,14 14 0,-15-14 0,1 0 0,14 15 0,-15-15 0,1 14 0,-1-14 15,15 15-15,-14-15 0,-1 0 0,15 14 0,-14-14 0,-1 0 0,15 15 0,-14-15 16,-1 0-16,15 15 0,-14-15 0,-1 0 0,1 14 0,-1-14 0,1 0 0,14 15 15,-15-15-15,1 0 0,-1 14 0,1-14 0,-1 0 0,1 0 0,14 15 0,-15-15 0,0 0 16,1 0-16,14 14 0,-15-14 0,1 0 0,-1 0 0,1 15 0,-1-15 0,1 0 16,-1 0-16,1 14 0,-1-14 0,1 0 0,-1 0 0,1 0 0,14 15 0,-15-15 0,1 0 0,-1 0 15,1 0-15,-1 14 0,1-14 0,-1 0 0,1 0 0,-1 0 0,1 0 0,-1 0 16,15 15-16,-14-15 0,-1 0 0,1 0 0,-1 0 0,1 0 0,-1 0 0,1 0 0,-1 0 0,1 0 0,-1 0 16,15 14-16,-14-14 0,-1 0 0,1 0 0,-1 0 0,1 0 0,-1 0 0,1 0 0,-1 0 0,1 0 0,-1 0 15,15 15-15,-14-15 0,-1 0 0,1 0 0,-1 0 0,0 0 0,1 0 0,-1 0 0,1 0 0,-1 0 0,15 14 16,-14-14-16,-1 0 0,1 0 0,-1 0 0,1 0 0,-1 0 0,1 0 0,14 15 0,-15-15 0,1 0 0,-1 0 15,1 0-15,-1 0 0,1 0 0,-1 0 0,15 14 0,-14-14 0,-1 0 0,1 0 0,-1 0 16,1 0-16,-1 0 0,1 0 0,-1 0 0,15 15 0,-14-15 0,-1 0 0,1 0 0,-1 0 16,1 0-16,-1 0 0,1 0 0,14 14 0,-15-14 0,1 0 0,-1 0 15,1 0-15,-1 0 0,1 0 0,-1 0 0,1 0 16,-1 0-16,1 0 0,-1 0 0,1 0 16,-1 0-16,1 0 0,-1 0 15,15-14-15,-15 14 16,1 0-16,14-15 0,-15 15 0,15-14 0,-14 14 0,-1-15 15,1 15-15,14-14 0,-15 14 0,1-15 0,-1 15 16,15-14-16,-14 14 0,-1 0 0,15-15 0,-14 15 0,14-14 0,-15 14 0,1 0 16,14-15-16,-15 15 0,15-14 15,-14 14 1,14-15 0,0 1-16,0-1 15,-15 15-15,15-14 16,-14 14-16,14-15 0,-15 15 15,15-14-15,-14-1 16</inkml:trace>
  <inkml:trace contextRef="#ctx0" brushRef="#br0" timeOffset="171290.89">26133 12100 0,'0'15'31,"0"-1"-31,-15-14 0,15 15 0,-14-15 0,14 14 0,0 1 16,-15-15-16,15 14 0,-14-14 0,14 15 0,-15-15 0,15 14 0,-14-14 0,14 15 0,-15-15 0,15 14 0,-14 1 15,-1-1-15,1 1 0,-1-1 0,1 1 0,14-1 0,-15-14 0,15 15 0,-14-15 0,14 14 0,-15-14 16,15 15-16,-14-15 0,14 14 0,-15 1 0,15-1 0,-14-14 0,14 15 0,-15-1 0,15 1 0,-14-15 0,14 14 0,0 1 16,-15-15-16,15 15 0,-14-1 0,14 1 0,-15-15 0,15 14 0,0 1 0,-14-15 0,14 14 0,0 1 0,-15-15 0,15 14 0,0 1 15,-14-15-15,14 14 0,0 1 0,-15-15 0,15 14 0,-14 1 0,14-1 0,0 1 0,-15-15 0,15 14 0,0 1 0,-14-15 0,14 14 0,0 1 0,-15-15 0,15 14 16,0 1-16,-14-1 0,14 1 0,-15-1 0,15 1 0,-14-1 0,14 1 0,0-1 0,-15 1 0,15-1 0,0 1 0,-14-15 0,14 14 0,0 1 0,0-1 0,-15-14 16,15 15-16,0-1 0,0 1 0,-15-1 0,15 1 0,0-1 0,0 1 0,0-1 0,-14 1 0,14-1 0,0 1 0,0-1 0,0 1 15,0-1-15,0 1 0,0-1 0,0 1 0,0-1 0,0 1 0,0-1 0,0 1 0,0-1 0,0 1 0,0 0 0,0-1 0,0 1 16,0-1-16,0 1 0,0-1 0,0 1 0,14-15 0,-14 14 0,0 1 0,15-1 0,-15 1 15,15-15-15,-15 14 0,14-14 0,-14 15 0,15-15 0,-15 14 0,14-14 16,-14 15-16,15-15 0,-1 0 0,1 0 0,-1 14 0,1-14 0,-1 0 16,1 0-16,-1 0 0,1 0 0,-1 0 0,1 0 0,-1 0 0,1 0 15,-15-14-15,14 14 0,1 0 0,-1-15 0,1 15 0,-15-14 0,14 14 0,1-15 0,-1 15 16,-14-14-16,15 14 0,-15-15 0,14 15 0,-14-14 0,15-1 0,-15 1 0,14-1 0,-14 1 16,0-1-16,0 1 0,0-1 0,0 1 0,0-1 0,0 0 15,0 1-15,0-1 0,0 1 0,-14 14 0,14-15 0,0 1 0,-15 14 0,15-15 0,-14 1 16,-1-1-16,15 1 0,-14 14 0,14-15 0,-15 15 0,15-14 0,-14 14 0,-1-15 0,1 15 15,14-14-15,-15 14 0,15-15 0,-14 15 0,-1 0 0,15-14 0,-14 14 0,-1 0 0,15-15 0,-14 15 16,-1 0-16,1-14 0,-1 14 0,1 0 0,14-15 0,-15 15 0,1 0 0,-1 0 16,1 0-16,-1 0 0,15-14 0,-14 14 0,-1 0 0,1 0 15,-1 0-15,0 0 0,30 0 32,0 0-32,-1 0 0,1 0 15,-1 0-15</inkml:trace>
  <inkml:trace contextRef="#ctx0" brushRef="#br0" timeOffset="171660.89">26728 12579 0,'-15'0'0,"1"0"0,-1 0 16,1 0-16,-1 0 0,15 15 0,-14-15 0,-1 0 0,15 14 0,-14-14 0,14 15 16,-15-15-16,1 14 0,-1-14 0,15 15 0,-14-15 0,14 14 0,-15-14 0,15 15 0,0-1 15,-14-14-15,14 15 0,-15-15 0,15 14 0,0 1 0,-14-1 0,14 1 0,-15-1 16,15 1-16,0-1 0,-14-14 0,14 15 0,0-1 0,0 1 0,-15-15 0,15 14 0,0 1 16,-14-15-16,14 14 0,0 1 0,0-1 0,-15-14 0,15 15 0,0-1 0,0 1 15,0-1-15,0 1 0,0-1 0,15 1 16,-1-15-16,-14 14 0,15-14 0,-1 0 0,1 0 0,-15 15 15,14-15-15,1 0 0,-1 0 0,1 0 0,-1 0 0,1 0 0,-15 14 0,14-14 0,1 0 0,-1 0 0,1 0 0,-1 0 16,1 0-16,-1 0 0,1 0 0,-1 0 0,1 0 0,-1 0 0,1 0 0,-1 0 0,1 0 0,-1 0 0,1 0 0,-1 0 0,1 0 0,-1 0 16,1 0-16,-1 0 0,1 0 0,-1 0 0,1-14 0,-1 14 0,1 0 0,-1 0 0,1 0 0,-1 0 0,1 0 0,-15-15 0,15 15 0,-1 0 0,1 0 15,-1 0-15,-14-14 0,15 14 0,-1 0 0,1 0 0,-15-15 0,14 15 0,1 0 0,-1-14 0,1 14 0,-1 0 0,-14-15 16,15 15-16,-1-14 0,1 14 0,-15-15 0,14 15 0,-14-14 0,15 14 0,-15-15 0,0 1 16,14 14-16,-14-15 0,0 1 0</inkml:trace>
  <inkml:trace contextRef="#ctx0" brushRef="#br0" timeOffset="171945.89">26974 12724 0,'-14'0'15,"14"15"-15,-15-15 0,15 14 16,-14 1-16,14-1 0,-15 1 0,15-1 0,-14 1 0,14-1 0,0 1 0,-15-15 15,15 14-15,0 1 0,0-1 0,0 1 0,-14-15 0,14 14 0,0 1 0,0-1 0,0 1 0,0-1 0,0 1 16,-15-15-16,15 14 0,0 1 0,0-1 0,0 1 0,0-1 0,0 1 0,0 14 0,0-15 0,0 1 0,0-1 0,0 1 0,0-1 16,0 1-16,0-1 0,0 1 0,0-1 0,0 1 0,0-1 0,0 1 0,0-1 0,0 1 0,0 0 0,0-1 0,0 1 15,0-1-15,0 1 0,0-1 0,0 1 0,0-1 0,-14 1 0,14-1 0,0 1 0,0-1 0,0 1 16,0-1-16,-15-14 0,15 15 0,0-1 0,0 1 16,0-30 15,15 15-16,-15-14-15</inkml:trace>
  <inkml:trace contextRef="#ctx0" brushRef="#br0" timeOffset="172444.89">27947 12869 0,'14'0'78,"1"0"-78,-1 0 0,1 0 0,-1 0 0,1 0 15,-15 15-15,14-15 0,1 0 0,-1 0 0,1 0 0,-1 0 0,1 0 0,-15 14 0,14-14 0,1 0 16,-1 0-16,1 0 0,-1 0 0,1 0 0,-1 0 0,1 0 16,-15 15-16,14-15 0,1 0 0,-1 0 0,1 0 0,-1 0 15</inkml:trace>
  <inkml:trace contextRef="#ctx0" brushRef="#br0" timeOffset="172707.89">27976 13232 0,'0'-15'0,"14"15"0,1 0 15,-1 0-15,1 0 0,-1 0 16,1 0-16,-1 0 0,1 0 0,-1 0 16,1 0-16,-1 0 0,1 0 0,-1 0 0,1 0 0,-1 0 0,1 0 0,-1 0 0,1 0 15,-1 0-15,1 0 0,-1 0 0,1 0 0,-1 0 0,1 0 0,-1 0 0,1 0 0,-1 0 0,1 0 0,-1 0 0,-14 15 16,15-15-16,-1 0 0,1 0 0,-1 0 0,1 0 0,0 0 0,-1 0 0,1 0 0,-1 0 15</inkml:trace>
  <inkml:trace contextRef="#ctx0" brushRef="#br0" timeOffset="174286.89">29441 12463 0,'15'0'63,"-1"0"-63,1 0 15,-1 0-15,-14 14 0,15-14 0,-1 0 0,1 0 0,-1 15 0,1-15 16,-1 0-16,1 0 0,-1 0 0,1 0 0,-15 15 0,14-15 0,1 0 0,-1 0 0,1 0 0,-1 0 16,1 0-16,-15 14 0,14-14 0,1 0 0,-1 0 0,1 0 0,-1 0 0,-14 15 15,15-15-15,-1 0 0,1 0 0,-1 0 0,-14 14 0,15-14 16,-1 15-16,1-1 0,-15 1 0,15-15 15,-15 14-15,0 1 0,0-1 0,14-14 0,-14 15 0,0-1 0,0 1 0,0-1 16,15 1-16,-15-1 0,0 1 0,0-1 0,0 1 0,0-1 0,0 1 0,0-1 0,0 1 0,0-1 0,0 1 0,0-1 16,0 1-16,0-1 0,0 1 0,0-1 0,0 1 0,0-1 0,-15 1 0,15-1 0,0 1 0,-14-15 0,14 14 0,0 1 0,-15-1 15,15 1-15,-15-15 0,15 14 0,-14 1 0,14-1 0,-15 1 0,1-1 0,-1-14 0,15 15 0,-14-1 0,-1-14 16,1 15-16,-1-15 0,15 14 0,-14-14 0,-1 0 0,1 15 0,-1-15 0,1 0 0,14 14 0,-15-14 0,1 0 0,-1 0 0,15 15 16,-14-15-16,-1 0 0,1 0 0,-1 0 0,1 0 0,14 14 0,-15-14 0,1 0 0,-1 0 0,1 0 0,-1 15 0,-14-15 15,15 0-15,-1 0 0,1 0 0,14 14 0,-15-14 0,1 0 0,-1 0 0,1 0 0,-1 15 0,1-15 0,-1 0 0,1 0 0,14 14 16,-15-14-16,1 0 0,-1 0 0,1 15 0,-1-15 0,1 0 0,-1 15 0,1-15 0,-1 0 15,15 14-15,-15-14 0,1 15 0,-1-15 16,15 14-16,0 1 0,15-15 16,-15 14-16,14-14 15,1 0-15,0 0 0,-1 0 0,1 0 0,-1 0 0,1 0 16,-1 0-16,1 0 0,-1 0 0,1 0 0,-1 0 0,1 0 0,-1 0 0,1 0 0,-1 0 0,1 0 16,-1 0-16,1 0 0,-1 0 0,1 0 0,-1 0 0,1 0 0,-1 0 0,1 0 0,-1 0 0,1 0 0,-1 0 0,1-14 15,-1 14-15,1 0 0,-1 0 0,1 0 0,-1 0 0,1 0 0,-1 0 0,1 0 0,-1 0 0,1 0 0,-1 0 0,1 0 0,-1 0 0,1 0 16,-1-15-16,1 15 0,-1 0 0,1 0 0,-1 0 0,1 0 0,-1 0 0,1 0 0,0 0 0,-1 0 0,1 0 0,-1 0 15,1 0-15,-1 0 0,1 0 0,-1 0 0,1 0 0,-1 0 0,-14-14 0,15 14 0,-1 0 0,1 0 16,-1 0-16,-14 14 63,-14-14-63</inkml:trace>
  <inkml:trace contextRef="#ctx0" brushRef="#br0" timeOffset="175990.64">30196 12492 0,'0'-15'47,"0"1"-47,14 14 0,-14-15 15,0 1-15,15 14 0,-15-15 0,0 1 16,14 14-16,-14-15 0,15 1 0,-15-1 16,14 15-16,-14-14 0,15 14 0,-15-15 0,14 1 0,1 14 0,-15-15 15,14 1-15,1 14 0,-15-15 0,14 15 0,-14-14 0,15 14 0,-1-15 0,1 15 16,-15-14-16,14 14 0,1 0 0,-15-15 0,14 15 0,1 0 0,-15-14 0,14 14 0,1 0 16,-15-15-16,14 15 0,1 0 0,-1-14 0,1 14 0,-1 0 0,1 0 0,-1-15 15,1 15-15,0 0 0,-1 0 0,1 0 0,-1 0 0,-14-14 0,15 14 0,-1 0 16,1 0-16,-1 0 0,1 0 31,-15 14-31,0 1 16,14-1-16,-14 1 0,0-1 0,0 1 0,15-15 15,-15 14-15,0 1 0,0-1 0,14-14 0,-14 15 0,0-1 0,0 1 0,15-1 16,-15 1-16,0-1 0,14 1 0,-14-1 0,0 1 0,0-1 16,15-14-16,-15 15 0,0-1 0,0 1 0,0-1 15,14-14-15,-14 15 0,0 0 16,0-1 15</inkml:trace>
  <inkml:trace contextRef="#ctx0" brushRef="#br0" timeOffset="176614.06">31603 12173 0,'-14'0'47,"-1"0"-47,1 0 0,14 14 0,-15-14 0,15 15 0,-14-15 16,14 14-16,-15-14 0,15 15 0,-14-1 0,14 1 0,-15-15 0,15 14 0,-14-14 0,14 15 0,-15-1 0,15 1 15,-14-15-15,14 14 0,0 1 0,-15-15 0,15 14 0,-14 1 0,14-1 0,-15-14 0,15 15 0,0-1 0,-14-14 0,14 15 0,0-1 0,-15-14 0,15 15 0,0-1 0,-14-14 16,14 15-16,0 0 0,-15-1 0,15 1 0,0-1 0,-14-14 0,14 15 0,0-1 0,0 1 0,-15-15 0,15 14 0,0 1 0,-15-1 0,15 1 0,0-1 0,0 1 0,-14-1 0,14 1 15,0-1-15,-15 15 0,15-14 0,0-1 0,-14 1 0,14-1 0,0 1 0,0-1 0,-15-14 0,15 15 0,0-1 0,-14 1 0,14-1 0,0 1 16,0-1-16,-15-14 0,15 15 0,0-1 0,-14 1 0,14-1 0,0 1 0,-15-15 0,15 14 0,0 1 0,-14-15 0,14 14 0,0 1 0,-15-1 0,15 1 0,0-1 16,-14-14-16,14 15 0,0-1 0,-15 1 0,15-1 0,0 1 0,-14-1 0,14 1 0,0-1 0,-15 1 0,15-1 15,0 1-15,0-1 0,0 1 0,0-1 0,0 1 0,0 0 0,0-1 16,15 1-16,-15-1 0,14-14 0,-14 15 16,15-15-16,-1 0 0,-14 14 0,15-14 0,-1 0 0,-14 15 15,15-15-15,-1 0 0,1 0 0,-1 0 0,1 0 0,-1 0 16,1 0-16,-1 0 0,1 0 0,0 0 0,-1 0 0,1 0 0,-1 0 15,1 0-15,-1 0 0,1 0 0,-1 0 0,-14-15 0,15 15 16,-1 0-16,-14-14 0,15 14 0,-15-15 0,14 1 0,-14-1 16,15 15-16,-15-14 0,0-1 0,14 15 0,-14-15 0,0 1 0,0-1 0,0 1 15,15 14-15,-15-15 0,0 1 0,0-1 0,0 1 16,0-1-16,0 1 0,0-1 0,0 1 0,0-1 0,-15 15 16,15-14-16,-14 14 0,14-15 0,0 1 0,-15 14 0,15-15 0,-14 15 0,14-14 15,-15 14-15,15-15 0,-14 15 0,14-14 0,-15 14 0,1-15 0,-1 15 16,15-14-16,-14 14 0,-1 0 0,15-15 0,-14 15 0,-1 0 0,1-14 0,-1 14 15,0 0-15,1 0 0,-1-15 0,1 15 0,-1 0 0,1 0 16</inkml:trace>
  <inkml:trace contextRef="#ctx0" brushRef="#br0" timeOffset="177812.06">31066 13740 0,'15'0'0,"-15"-15"0,14 15 16,-14-14-16,15 14 0,-1 0 16,1 0-16,-1 0 0,1 0 0,-1 0 15,-14-15-15,15 15 0,-1 0 0,1 0 0,-1 0 0,1 0 0,-1 0 0,1 0 0,-1 0 16,1 0-16,0 0 0,-1 0 0,1 0 0,-1 0 15,-14 15 17,0-1-32,-14-14 15,14 15-15,-15-15 0,1 0 16,14 14-16,-15-14 0,0 0 0,1 0 16,14 15-16,-15-15 0,1 0 0,-1 0 0,1 0 0,-1 0 15,1 0-15,-1 0 0,1 0 0,14 14 0,-15-14 0,1 0 0,-1 0 0,1 0 16,-1 0-16,1 0 0,-1 0 0,1 0 0,-1 0 0,1 0 0,-1 0 0,1 0 15,-1 0-15,1 0 0,-1 0 0,1 0 0,-1 0 0,1 0 0,-1 0 16,1 0-16,28 0 47,1 0-47,-1 0 0,1 0 0,-1 0 0,1 0 16,-1 0-16,1 0 0,-1 0 0,1 0 0,-1 0 0,1 0 0,-1 0 0,-14 15 0,15-15 15,-1 0-15,1 0 0,-1 0 0,1 0 0,-1 0 0,1 0 0,-1 0 0,1 0 0,-1 0 16,1 0-16,-1 0 0,1 0 0,-1 0 0,1 0 0,-1 0 0,1 0 0,0 0 15,-1 0-15,1 0 0,-1 0 0,1 0 0,-30 0 32,1 0-17,-1 0-15,1 0 0,-1 0 0,0 0 0,1 0 0,-1 0 0,1 0 0,-1 0 0,1 0 16,-1 0-16,1 0 0,-1 0 0,1 0 0,-1 0 0,1 0 0,-1 0 0,1 0 0,-1 0 0,1 0 0,-1 0 16,1 0-16,-1 0 0,1 0 0,-1 0 0,1 0 0,-1 0 0,1 0 0,-1 0 0,1 0 15,-1 0-15,15 14 0,-14-14 0,-1 0 0,1 0 0,-1 0 0,1 0 0,-1 0 16,15 15-16,-14-15 0,-1 0 0</inkml:trace>
  <inkml:trace contextRef="#ctx0" brushRef="#br0" timeOffset="184961.24">14031 14277 0,'-14'0'16,"-1"0"-1,1 0 1,-1 0-16,15 14 16,-14-14-16,14 15 0,-15-15 15,15 14-15,0 1 0,-14-15 0,14 14 0,0 1 0,-15-15 0,15 14 16,-14 1-16,14-1 0,-15-14 0,15 15 0,0-1 0,-14-14 0,14 15 0,-15-1 15,15 1-15,-14-15 0,14 14 0,0 1 0,-15-15 0,15 14 0,-14-14 0,14 15 0,0-1 0,-15-14 0,15 15 0,-14-15 0,14 14 0,0 1 16,-15-15-16,15 14 0,-14 1 0,-1-1 0,15 1 0,-14-15 0,14 14 0,-15-14 0,15 15 0,-14-1 0,14 1 0,-15-15 0,15 14 0,-14-14 0,14 15 16,-15-1-16,1-14 0,14 15 0,-15-1 0,15 1 0,-14-15 0,14 14 0,-15-14 0,15 15 0,-14-15 0,14 14 0,-15-14 0,15 15 0,-14-15 15,14 14-15,-15 1 0,1-15 0,14 14 0,-15-14 0,15 15 0,-14-1 0,-1 1 0,1-1 0,-1 1 16,1-15-16,14 14 0,-15 1 0,0 0 0,1-1 0,-1 1 0,15-1 0,-14-14 16,14 15-16,-15-15 0,15 14 0,0 1 0,-14-15 0,14 14 0,0 1 0,-15-15 15,15 14-15,0 1 0,0-1 0,-14-14 0,14 15 0,0-1 0,0 1 16,0-1-16,0 1 0,0-1 0,0 1 0,0-1 15,0 1-15,0-1 0,0 1 0,0-1 16,0 1-16,0-1 0,0 1 16,0-1-16,14-14 0,-14 15 0,0-1 15,15-14-15,-15 15 0,0-1 16,14-14-16,-14 15 16,15-15-16,-1 0 15,1 0 1,-1 0-16,1 0 15,0 0-15,-1 0 16,1 0-16,-1 0 0,1 0 16,-1-15-16,1 15 0,-1 0 15,-14-14-15,15 14 0,-15-15 0,14 15 16,-14-14-16,15 14 0,-15-15 0,14 15 16,-14-14-16,0-1 0,15 15 0,-15-14 0,14 14 15,-14-15-15,15 1 0,-15-1 16,14 15-16,-14-14 0,15 14 0,-15-15 0,14 15 15,-14-14-15,15 14 16,-15-15-16,0 1 31,0-1-31,0 1 16,0-1 0,0 1-16,0-1 15,0 1-15,0-1 16,0 1 15,-15 14-31,1 0 16,-1 0-16,1 0 0,-1 0 15,1 0-15,14-15 0,-15 15 0,1 0 0,-1 0 16,1 0-16,-1 0 0,1 0 16</inkml:trace>
  <inkml:trace contextRef="#ctx0" brushRef="#br0" timeOffset="186589.24">14829 14712 0,'15'0'79,"-1"0"-64,1 0-15,0 0 16,-1 0-16,-14 14 0,15-14 0,-1 0 0,1 0 15,-1 0-15,-14 15 0,15-15 0,-1 0 0,1 0 0,-1 0 0,1 0 16,-1 0-16,1 0 0,-1 0 0,1 0 0,-1 0 0,1 0 0,-1 0 16,1 0-16,-1 0 0,1 0 0,-1 0 0,1 0 0,-1 0 0,1 0 15,-1 0-15,1 0 0,-1 0 0,1 0 0,-1 0 0,1 0 16,-1 0-16,-14 14 78</inkml:trace>
  <inkml:trace contextRef="#ctx0" brushRef="#br0" timeOffset="187103.07">14670 15162 0,'14'0'62,"1"0"-62,-1 0 0,1 0 0,-1 0 16,1 0-16,-1 0 0,1 0 0,-1 0 0,-14-15 0,15 15 0,-1 0 0,1 0 15,-1 0-15,1 0 0,0 0 0,-1 0 0,1 0 0,-1 0 0,1 0 16,-1 0-16,1 0 0,-1 0 0,1 0 0,-1 0 16,1 0-16,-1 0 0,1 0 0,-1 0 0,1 0 15,-15 15-15,14-15 0,1 0 0,-1 0 0,1 0 0,-1 0 0,1 14 16,-1-14-16,1 0 0,-1 0 0,1 0 0,-15 15 0,14-15 0,1 0 0,-1 0 15,1 0-15,-1 14 0,1-14 0,-1 0 0,-14 15 0,15-15 0,-1 0 16,1 0-16,-15 14 0</inkml:trace>
  <inkml:trace contextRef="#ctx0" brushRef="#br0" timeOffset="188584.86">16339 14480 0,'0'14'47,"-15"-14"-47,15 15 0,0-1 0,0 1 0,-14-15 16,14 14-16,0 1 0,0-1 0,-15-14 0,15 15 0,0-1 0,-15 1 0,15-1 15,0 1-15,-14-15 0,14 14 0,0 1 0,0-1 0,-15-14 0,15 15 0,0-1 0,0 1 0,-14-15 0,14 14 0,0 1 16,-15-1-16,15 1 0,0-1 0,0 1 0,0-1 0,-14-14 0,14 15 0,0-1 0,-15 1 0,15-1 0,0 1 0,0-1 0,-14 1 0,14-1 16,-15 1-16,15 14 0,0 0 0,-14 0 0,14-14 0,-15-1 0,15 1 0,0-1 0,0 1 0,-14-1 0,14 1 0,0-1 0,0 1 0,-15-15 0,15 14 0,0 1 15,0-1-15,-14 1 0,14-1 0,0 1 0,0-1 0,-15 1 0,15-1 0,0 1 0,0-1 0,-14-14 0,14 15 0,0-1 0,0 1 0,-15-1 0,15 1 0,0-1 16,-14 1-16,14-1 0,0 1 0,0-1 0,-15 1 0,15-1 0,0 1 0,0-1 0,-14-14 0,14 15 0,0-1 0,0 1 16,-15-15-16,15 14 0,0 1 0,0-1 0,-14-14 0,14 15 15,0-30 16,0 1-31,0-1 0,0 1 16</inkml:trace>
  <inkml:trace contextRef="#ctx0" brushRef="#br0" timeOffset="189428.86">17311 14436 0,'-15'0'31,"1"0"-16,14 15-15,-15-15 0,15 14 0,0 1 0,-14-15 0,14 14 16,-15-14-16,15 15 0,-14-15 0,14 14 0,0 1 0,-15-15 0,15 14 0,-14 1 0,14-1 16,-15-14-16,15 15 0,0-1 0,-14-14 0,14 15 0,0-1 0,-15-14 0,15 15 0,0-1 0,-14-14 0,14 15 0,0-1 15,-15-14-15,15 15 0,0-1 0,-14-14 0,14 15 0,0-1 0,-15-14 0,15 15 0,0-1 0,0 1 0,-14-15 0,14 14 16,0 1-16,-15-15 0,15 14 0,0 1 0,0-1 0,-14-14 0,14 15 0,0-1 0,-15 1 0,15-1 0,-14 1 0,14-1 0,0 1 16,-15-1-16,15 1 0,0 0 0,0-1 0,-15-14 0,15 15 0,0-1 0,-14 1 0,14-1 0,0 1 0,-15-1 0,15 1 15,0-1-15,-14 1 0,14-1 0,0 1 0,0-1 0,-15-14 0,15 15 0,0-1 0,0 1 16,0-1-16,0 1 0,0-1 0,0 1 15,0-1-15,15-14 16,-15 15-16,14-15 0,1 0 16,-1 0-16,1 0 0,0 0 15,-15-15-15,14 15 0,1 0 0,-1 0 16,-14-14-16,15 14 0,-15-15 0,14 15 16,-14-14-16,0-1 15,0 1-15,0-1 0,0 1 16,0-1-16,0 1 0,-14 14 0,14-15 0,0 1 15,0-1-15,-15 15 0,15-14 0,0-1 0,-14 15 0,14-14 16,0-1-16,-15 15 0,15-14 0,0-1 0,-14 15 0,14-14 0,-15 14 0,15-15 0,0 1 16,-15 14-16,15-15 0,-14 15 0,14-15 0,-15 15 0,15-14 0,-14 14 15,14-15-15,-15 15 0,15-14 0,-14 14 0,-1 0 0,1 0 16,14-15-16,-15 15 0,1 0 0,-1 0 16,15 15-1,0-1-15</inkml:trace>
  <inkml:trace contextRef="#ctx0" brushRef="#br0" timeOffset="191046.95">15482 16206 0,'15'0'79,"-1"0"-79,-14 15 0,15-15 0,-1 0 0,1 0 0,-1 0 15,1 0-15,0 0 0,-1 0 0,1 0 0,-1 0 0,1 0 0,-1 0 0,1 0 0,-1 0 0,1 0 0,-1 0 0,1 0 16,-1 0-16,1 0 0,-1 0 0,1 0 0,-1 0 0,1 0 0,-1 0 0,1 0 0,-1 0 0,1 0 0,-1 0 0,1 0 0,-1 0 0,1-15 0,-1 15 0,1 0 15,-1 0-15,1 0 0,-1 0 0,1 0 0,-1 0 0,1 0 0,14-14 0,0 14 0,-15 0 0,1 0 0,14 0 0,-15 0 0,15-15 0,-14 15 0,-1 0 0,1 0 0,-1 0 16,1 0-16,0 0 0,-1 0 0,1-14 0,-1 14 0,15 0 0,0 0 0,0 0 0,-14 0 0,14-15 0,-15 15 0,1 0 0,14 0 0,0 0 0,-15 0 0,1 0 0,-1 0 0,15-14 0,-14 14 0,-1 0 16,1 0-16,14 0 0,-15 0 0,15 0 0,0 0 0,0 0 0,0 0 0,0-15 0,0 15 0,0 0 0,0 0 0,-14 0 0,14 0 0,0 0 0,0 0 0,0-14 0,-14 14 15,14 0-15,0 0 0,14 0 0,-28 0 0,14 0 0,-15 0 0,1 0 0,-1 0 0,1 0 0,14 0 0,-15 0 0,1 0 0,-1 0 0,15 0 0,0 0 0,-14 0 0,-1 0 0,15 0 0,-14 0 0,-1 0 0,1 0 0,14 0 16,-15 0-16,15 0 0,-14 0 0,-1 0 0,15 0 0,-14 0 0,-1 0 0,1 0 0,14 0 0,-14 0 0,-1 0 0,1 0 0,-1 0 0,1 0 0,-1 0 0,1 0 0,-1 0 0,1 0 16,-1 0-16,1 0 0,-1 0 0,1 0 0,-1 0 0,1 0 0,-1 0 0,1 0 0,-1 0 0,1 0 0,-15-15 15,14 15-15</inkml:trace>
  <inkml:trace contextRef="#ctx0" brushRef="#br0" timeOffset="193811.97">19792 14886 0,'0'14'15,"0"1"-15,0-1 16,0 1-16,14-15 0,1 0 15,-15 14-15,14-14 0,1 0 0,-1 0 0,-14 15 0,15-15 16,0 0-16,-1 0 0,1 0 0,-15 14 0,14-14 0,1 0 0,-1 0 16,1 0-16,-1 0 0,1 0 0,-1 0 0,1 0 0,-1 0 0,1 0 15,-1 0-15,1 0 0,-1 0 0,1 0 0,-1 0 0,1 0 0,-1 0 16,1 0-16,-1 0 0,1 0 0,-1 0 0,1 0 0,-1 0 16,1 0-16</inkml:trace>
  <inkml:trace contextRef="#ctx0" brushRef="#br0" timeOffset="194105.97">20155 14726 0,'-15'0'0,"1"0"15,14 15-15,0-1 16,0 1-16,0-1 0,-15-14 0,15 15 0,0-1 0,0 1 0,0-1 0,0 1 0,0-1 0,-14-14 16,14 15-16,0-1 0,0 1 0,0-1 0,0 1 0,0-1 0,0 1 0,0-1 0,0 1 0,0 0 15,0-1-15,0 1 0,0-1 0,0 1 0,0-1 0,0 1 0,0-1 0,0 1 0,0-1 16,0 1-16,0-1 0,0 1 0,0-1 0,0 1 0,0-1 0,0 1 0,0-1 0,0 1 16,0-1-16,14 1 0,-14-1 0,0 1 0,0-1 15,0 1-15,15-15 0,-15 14 0,14-14 0,-14 15 16,15-15-16,-15 14 0,14-14 0,1 0 15,-1 15-15,1-15 0,-1 0 0,1 0 0,-1 0 16,1 0-16,-1 0 0,1 0 0,-1 0 0,1 0 0,-1 0 0,1 0 0,-1 0 0,1 0 16,-1 0-16,1 0 0,-1 0 0,1 0 0,-1 0 0</inkml:trace>
  <inkml:trace contextRef="#ctx0" brushRef="#br0" timeOffset="194622.97">20735 15162 0,'0'-15'0,"-14"15"0,14-14 0,-15 14 0,1-15 0,-1 15 15,15-14-15,-14 14 0,14-15 0,-15 15 0,15-14 0,-14 14 0,-1 0 16,15-15-16,-14 15 0,-1 0 0,15-14 0,-15 14 0,1 0 16,-1 0-16,1 0 0,-1 0 15,1 0-15,-1 0 0,15 14 0,-14-14 16,14 15-16,0-1 0,0 1 0,0-1 0,0 1 15,0-1-15,0 1 0,0-1 0,0 1 0,0-1 0,0 1 16,0-1-16,14-14 0,-14 15 0,15-15 0,-15 14 0,14-14 16,-14 15-16,15-15 0,-15 14 0,14-14 0,1 0 15,-1 15-15,1-15 0,0 0 0,-1 0 16,1 0-16,-1 0 0,1 0 16,-1 0-16,-14-15 0,15 15 0,-1 0 0,-14-14 0,15 14 0,-15-15 15,14 15-15,1-14 0,-15-1 0,14 15 0,-14-14 0,15 14 16,-15-15-16,14 15 0,-14-14 0,0-1 0,15 15 0,-15-14 0,0-1 15,0 1-15,0-1 16,0 30 31,0-1-47,0 1 0,0-1 16,0 1-16,0-1 0,0 1 0,0-1 0,0 1 15,0-1-15,0 1 0,14-15 0,-14 14 16,0 1-16,15-15 0,-15 14 0,14-14 15,-14 15-15,15-15 0,-1 0 0,-14 14 0,15-14 16,-1 0-16,1 0 0,-1 0 0,1 0 0,-1 0 16,1 0-16,-1 0 0,1 0 0,-1 0 15,1 0-15,-1 0 0</inkml:trace>
  <inkml:trace contextRef="#ctx0" brushRef="#br0" timeOffset="195156.94">21170 15089 0,'-14'0'0,"14"-14"0,-15 14 0,1 0 16,-1 0-16,1 0 0,-1 0 0,1 0 15,-1 0-15,1 0 16,-1 0-16,15 14 0,0 1 16,0-1-16,-14-14 0,14 15 0,0-1 15,0 1-15,0-1 0,0 1 0,0-1 0,0 1 16,14-15-16,-14 14 0,0 1 0,15-15 15,-15 14-15,14-14 0,1 0 16,-1 0-16,1 0 0,-1 0 16,1 0-16,-1 0 0,1 0 0,-1 0 15,1 0-15,-15-14 0,14 14 0,1 0 16,-15-15-16,14 15 0,-14-14 0,15 14 0,-15-15 16,14 15-1,-14 15 1,0-1-1,0 1-15,0-1 0,0 1 0,0-1 16,0 1-16,0-1 0,0 1 0,0-1 0,0 1 16,0-1-16,0 1 0,-14-15 0,14 14 0,0 1 15,0-1-15,0 1 0,0-1 0,0 1 0,-15-15 0,15 14 0,0 1 0,0-1 16,0 1-16,-14-15 0,14 14 0,0 1 0,0-1 0,-15 1 0,15-1 0,0 1 0,0-1 16,-14-14-16,14 15 0,0-1 0,-15 1 0,15-1 0,0 1 0,0-1 0,-14 1 0,14-1 0,0 1 0,-15-1 15,15 1-15,0-1 0,-14-14 0,14 15 0,0 0 0,-15-1 0,15 1 0,0-1 0,-14 1 0,14-1 0,0 1 0,-15-15 0,15 14 0,0 1 0,-14-1 16,14 1-16,0-1 0,-15-14 0,15 15 0,0-1 0,-14-14 0,14 15 0,0-1 0,-15-14 0,15 15 0,0-1 0,-14-14 0,14 15 0,-15-15 0,15 14 0,-14 1 15,-1-1-15,15 1 0,-14-15 0,14 14 0,-15 1 0,1-15 0,14 14 0,-15-14 0,1 0 0,14 15 0,-15-15 0,1 0 16,14 14-16,-15-14 0,1 0 0,-1 0 0,15 15 0,-14-15 0,-1 0 0,1 0 0,-1 14 0,1-14 0,-1 0 0,1 0 0,-1 0 16,1 0-16,-1 0 0,1 0 0,-1 0 0,1 0 0,-1 0 0,1 0 0,-1 0 0,0 0 0,1 0 15,-1 0-15,1 0 0,-1 0 0,1 0 0,-1 0 0,1 0 0,-1 0 0,1 0 0,14-14 0,-15 14 0,1 0 0,-1 0 0,1-15 16,-1 15-16,1 0 0,-1 0 0,1-14 0,-1 14 0,15-15 0,-29 15 0,15-14 0,-1 14 0,1 0 0,-1-15 0,1 15 0,14-14 0,-29 14 0,14-15 0,1 15 16,-1-14-16,1 14 0,-1-15 0,-14 15 0,15-14 0,-1 14 0,15-15 0,-14 15 0,-1 0 0,1-14 0,-1 14 0,1 0 0,14-15 0,-15 15 0</inkml:trace>
  <inkml:trace contextRef="#ctx0" brushRef="#br0" timeOffset="199282.19">1582 6471 0,'14'0'47,"-14"14"-47,15-14 15,-15 15-15,14-15 0,-14 14 0,15-14 16,-1 0-16,-14 15 0,15-15 0,-15 14 0,14-14 0,1 0 0,-15 15 0,14-15 0,-14 14 16,15-14-16,-1 0 0,-14 15 0,15-15 0,-1 0 0,-14 14 0,15-14 0,-1 0 0,-14 15 0,15-15 0,-1 14 15,1-14-15,-15 15 0,14-15 0,1 0 0,-15 14 0,14-14 0,1 0 0,-15 15 0,14-15 0,1 14 0,-1-14 16,-14 15-16,15-15 0,-1 15 0,1-15 0,0 14 0,-1-14 0,-14 15 0,15-15 0,-1 0 0,-14 14 0,15-14 0,-15 15 0,14-15 16,1 14-16,-1-14 0,-14 15 0,15-15 0,-1 0 0,-14 14 0,15-14 0,-15 15 0,14-15 0,1 14 0,-1-14 0,1 15 0,-1-15 0,-14 14 15,15-14-15,-1 15 0,1-15 0,-1 14 0,1-14 0,-15 15 0,14-15 0,1 0 0,-15 14 0,14-14 0,1 15 0,-1-15 16,1 14-16,-1-14 0,1 0 0,-15 15 0,14-15 0,1 0 0,-1 14 0,1-14 0,-1 0 0,1 0 15,-15 15-15,14-15 0,1 0 0,-15-15 47,0 1-31,14 14-16,-14-15 0,0 1 16,0-1-16,15 15 0,-15-14 0,0-1 0,14 1 0,-14-1 15,15 15-15,-15-14 0,0-1 0,14 1 0,-14-1 0,15 1 0,-15-1 0,14 1 16,-14-1-16,15 1 0,-15-1 0,14 15 0,-14-14 0,15-1 0,-15 0 0,14 15 0,-14-14 0,15 14 15,-15-15-15,15 15 0,-1-29 0,1 15 0,-15-1 0,14 1 0,1 14 0,-1-15 0,-14 1 0,15 14 0,-1-15 0,-14 1 0,15 14 0,-1-15 0,1 1 0,-1-1 0,1 15 16,-15-14-16,14 14 0,-14-15 0,15 1 0,14-1 0,-15 1 0,1 14 0,-1-15 0,1 1 0,-1 14 0,-14-15 0,15 15 0,-1-14 0,1-1 0,-1 15 0,1-14 0,-1 14 0,-14-15 0,15 15 0,14-14 0,-29-1 0,29 1 0,-15 14 16,-14-15-16,15 15 0,14-14 0,-15-1 0,1 1 0,-1 14 0,1-15 0,-1 1 0,1 14 0,14-15 0,-15 1 0,15-1 0,-14 15 0,0-14 0,14-1 0,-29 1 0,29-1 0,0 1 0,14-15 15,1 0-15,-30 29 0,1-15 0,-1 1 0,1-1 0,14 15 0,-29-14 0,29-1 0,-15 1 0,1 14 0,-1-15 0,1 1 0,-1 14 0,-14-15 0,15 15 0,-1-15 16,1 1-16,-1 14 0,1-15 0,-1 15 0,-14-14 0,15 14 0,-1-15 0,1 1 0,-1 14 0,-14-15 0,15 15 0,-15-14 0,14 14 16,-14-15-16,15 15 0,-15-14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14:06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18472 4411 0,'14'0'15,"1"0"1,-1 0-16,1 0 16,-1 0-16,1 0 0,-1 0 15,1 0-15,-1 0 0,1 0 0,-15-15 16,14 15-16,1 0 0,-1 0 0,1 0 0,-1 0 0,1 0 0,-1 0 0,1 0 16,-1 0-16,1 0 0,-1 0 0,1 0 0,-1 0 0,1 0 0,-1 0 0,1 0 0,-1 0 0,1 0 0,-1 0 0,1 0 0,-1 0 15,1 0-15,-1 0 0,1 0 0,-1 0 0,1 0 0,-1 0 0,1 0 0,-1 0 0,1 0 0,-1 0 0,1 0 0,-1 0 0,1 0 0,-1 0 0,1 0 0,-1 0 0,1 0 0,0 0 0,-15 15 16,14-15-16,1 0 0,-1 0 0,1 0 0,-1 0 0,15 0 0,-14 0 0,-1 0 0,1 0 0,-1 0 0,1 0 0,-1 0 0,1 0 0,-1 0 0,15 0 0,-14 0 0,14 0 0,-15 0 0,1 0 15,14 0-15,0 0 0,-15 0 0,15 0 0,-14 0 0,14 0 0,0 0 0,0 0 0,-15 0 0,15 0 0,-14 0 0,-1 0 0,1 0 0,-1 0 0,1 0 0,-1 0 0,1 0 16,-1 0-16,1 0 0,0 0 0,-1 0 0,15 0 0,-14 0 0,14 0 0,-15 0 0,1 0 0,-1 0 0,1 0 0,-1 0 0,1 0 0,14 0 0,0 0 0,-15 0 0,1 0 0,-1 0 0,1 0 16,-1 0-16,15 0 0,-14 0 0,-1 0 0,15 0 0,-14 0 0,-1 0 0,15 0 0,0 0 0,-14 0 0,-1 0 0,1 0 0,14 0 0,-15 0 15,15 0-15,-14 0 0,-1 0 0,1 0 0,-1 0 0,1 0 0,-1 0 0,1 0 0,14 0 0,-14 0 0,-1 0 0,1 0 0,-1 0 0,1 0 0,-1 0 0,1 0 0,-1 0 16,1 0-16,-1 0 0,1 0 0,14 0 0,-15 0 0,1 0 0,-1 0 0,1 0 0,14 0 0,-15 0 0,1 0 0,-1 0 0,1 0 0,-1 0 0,1 0 0,-1 0 16,1 0-16,-1 0 0,1 0 0,-1 0 0,1 0 0,-1 0 0,1 0 0,-1 0 0,1 0 0,-1 0 0,1 0 0,-1 0 0,1 0 0,-1 0 0,1 0 0,-1 0 15,-14 14-15,15-14 0,-1 0 0,1 0 0,-1 0 0,1 0 0,0 0 0,-1 0 0,1 0 0,-1 0 0,1 0 0,-1 0 0,1 0 0,-1 0 0,1 0 16,-1 0-16,1 0 0,-1 0 0,1 0 0,-1 0 0,1 0 0,-1 0 0,1 0 0,-1 0 0,1 0 15,-1 0-15,1 0 0,-1 0 0,1 0 0,-1 0 0,1 0 0,-1 0 16,1 0-16,-1 0 0,1 0 0,-1 0 0,1 0 16,-1 0-16,1 0 0,-1 0 15,1 0-15,-1 0 0,1 0 16</inkml:trace>
  <inkml:trace contextRef="#ctx0" brushRef="#br0" timeOffset="895">12058 5832 0,'0'-14'0,"0"28"47,0 1-47,-14-1 0,14 1 0,0 0 15,-15-15-15,15 14 0,0 1 0,-14-1 0,14 1 0,0-1 0,-15-14 0,15 15 0,0-1 16,-15-14-16,15 15 0,0-1 0,-14-14 0,14 15 0,0-1 0,-15-14 0,15 15 0,0-1 0,-14-14 0,14 15 0,0-1 0,-15-14 0,15 15 0,0-1 16,-14-14-16,14 15 0,0-1 0,-15 1 0,15-1 0,-14-14 0,14 15 0,0-1 0,-15-14 0,15 15 0,0-1 0,-14 1 0,14-1 0,-15 1 15,15-1-15,-14 1 0,14-1 0,-15 1 0,15-1 0,-14 1 0,14-1 0,0 1 0,-15-15 0,15 14 0,0 1 0,-14-15 0,14 14 16,0 1-16,-15-1 0,15 1 0,0-1 0,-14 1 0,14-1 0,0 1 0,0-1 0,0 1 15,0-1-15,0 1 0,0-1 0,0 1 0,0-1 0,0 1 0,0-1 16,14-14-16,-14 15 0,15-15 0,-15 15 0,0-1 0,14-14 0,-14 15 0,15-15 0,-15 14 0,14-14 0,1 15 0,-15-1 16,14-14-16,-14 15 0,15-15 0,-1 14 0,1-14 0,-1 15 0,-14-1 0,15-14 0,-1 15 0,1-15 0,-15 14 0,14-14 0,-14 15 15,15-15-15,-1 0 0,-14 14 0,15-14 0,0 15 0,-1-15 0,-14 14 0,15-14 0,-15 15 0,14-15 0,1 0 0,-15 14 0,14-14 16,1 15-16,-1-15 0,-14 14 0,15-14 0,-15 15 0,14-15 0,-14 14 0,15-14 0,-15 15 16,14-15-16,-14 14 0,15-14 0,-15 15 0,0-1 15,0 1 1,-15-15-1,1 0-15,-1 0 0,1 0 16,-1 0-16,1 0 0,-1 0 0,1 0 0,-1 0 0,1 0 16,-1 0-16,1 0 0,-1-15 0,0 15 0,1 0 0,-1 0 0,15-14 0,-14 14 0,-1 0 0,1 0 0,-1-15 0,1 15 0,-1 0 15,1 0-15,14-14 0,-15 14 0,-14 0 0,15-15 0,-1 15 0,1 0 0,-1 0 0,15-14 0,-14 14 0,-1 0 0,1 0 0,14-15 0,-15 15 0,1 0 0,-1 0 0,1 0 0,14-14 0,-15 14 0,1 0 16,-1 0-16,1-15 0,-1 15 0,1-14 0,-1 14 0,1 0 0,-1-15 0,1 15 0,-1 0 0,1 0 0,-1-14 0,1 14 0,-1-15 0,1 15 0,-1 0 0,1-14 0,-1 14 16,1-15-16,-1 15 0,1-14 0,-1 14 0,1 0 0,-1-15 0,0 15 0,15-14 0,-14 14 0,-1 0 0,15-15 0,-14 15 15,14-14-15,-15 14 0,15-15 0</inkml:trace>
  <inkml:trace contextRef="#ctx0" brushRef="#br0" timeOffset="1165">12073 6181 0,'14'0'0,"1"0"0,-1 0 16,1 0-16,-1 0 0,1 0 0,-1 14 0,1-14 0,-1 0 0,1 15 0,-1-15 0,1 0 16,-1 14-16,1-14 0,-1 0 0,1 0 0,-1 15 0,1-15 0,-1 0 0,1 0 0,-1 14 0,1-14 0,-1 0 0,1 0 15,-1 0-15,1 15 0,-1-15 0,1 0 0,-1 0 0,1 0 0,-1 14 0,1-14 0,-1 0 0,1 0 0,-1 0 0,1 0 0,-15 15 0,14-15 0,1 0 0,-1 0 0,1 0 16,-1 0-16,1 0 0,-1 14 0,1-14 0,0 0 0,-1 0 0,1 0 0,-1 0 16,1 0-1</inkml:trace>
  <inkml:trace contextRef="#ctx0" brushRef="#br0" timeOffset="1565">13306 5978 0,'0'14'15,"14"-14"-15,-14 15 0,0-1 16,0 1-16,0-1 0,15-14 0,-15 15 0,0-1 0,0 1 0,0-1 0,0 1 15,14-15-15,-14 14 0,0 1 0,0-1 0,0 1 0,0-1 0,0 1 0,0-1 16,0 1-16,0-1 0,0 1 0,0-1 0,0 1 0,0-1 0,0 1 0,0-1 0,0 1 16,0-1-16,0 1 0,0-1 0,0 1 0,0-1 0,0 1 0,0-1 0,0 1 0,0-1 15,0 1-15,0-1 0,0 1 0,0-1 0,0 1 0,0-1 0,0 1 0,0-1 0,0 1 0,0-1 16,0 1-16,0-1 0,0 1 0,0-1 0,0 1 0,0 0 0,0-1 0,0 1 0,0-1 16,0 1-16,0-1 0,0 1 0,0-1 0,0 1 0,0-1 0,0 1 0,15-15 15,-15 14-15,0 1 0,0-1 0,0 1 0,14-15 0,-14 14 0,0 1 0,15-15 0,-15 14 16,0 1-16,14-15 0,-14 14 0,15-14 0,-15 15 0,0-1 0,15-14 15,-15 15-15</inkml:trace>
  <inkml:trace contextRef="#ctx0" brushRef="#br0" timeOffset="2153">13901 5978 0,'14'0'0,"1"0"0,-1 0 0,1 0 0,-1 0 15,1 0-15,-1 0 0,-14 14 0,15-14 16,-15 15-16,0-1 0,14-14 0,-14 15 0,15-15 0,-15 14 15,14-14-15,-14 15 0,15-15 0,-15 14 0,14-14 0,-14 15 0,15-15 0,-15 14 0,14 1 0,1-1 16,-1-14-16,-14 15 0,15-15 0,-15 14 0,15-14 0,-15 15 0,14-15 0,-14 14 0,15-14 0,-15 15 0,14-15 16,-14 14-16,15-14 0,-1 15 0,1-1 0,-1 1 0,1-15 0,-15 14 0,14 1 0,1-15 0,-15 14 0,14-14 15,-14 15-15,0-1 0,15-14 0,-15 15 0,14-15 0,-14 14 0,15-14 0,-15 15 0,14-15 0,-14 14 0,0 1 16,15-15-16,-15 14 0,0 1 0,0-1 0,0 1 0,0-1 16,0 1-16,0-1 0,0 1 0,-15-1 15,15 1-15,-14-15 0,14 14 0,-15-14 0,1 0 0,14 15 0,-15-15 16,1 14-16,-1-14 0,1 15 0,-1-15 0,1 0 0,14 14 0,-15-14 15,1 0-15,14 15 0,-15-15 0,1 0 0,-1 0 0,15 14 0,-14-14 0,-1 0 16,0 0-16,15 15 0,-14-15 0,-1 0 0,15 14 0,-14-14 0,-1 0 16,15 15-16,15 0 15,-1-15 1,1 0-16,-1 0 0,-14 14 0,15-14 0,0 0 0,-1 0 0,1 0 0,-1 0 16,1 0-16,-1 0 0,1 0 0,-1 15 0,1-15 0,-1 0 0,1 0 0,-1 0 0,1 0 0,-1 0 0,1 0 0,-1 0 15,1 0-15,-1 0 0,-14 14 0,15-14 0,-1 0 0,1 0 0,-1 0 0,1 0 0,-1 0 0,1 0 0,-1 0 0,1 0 0,-1 0 0,1 0 0,-1 0 16,1 0-16,-1 0 0,1 0 0,-1 15 0,1-15 0,-1 0 0,1 0 0,-1 0 0,1 0 0,-1 0 0,1 0 0,-1 0 15,1 0-15,-1 0 0,1 0 0,-1 0 0,1 0 0,-1 0 0,1 0 16,0 0-16,-1 0 0,-28 0 78</inkml:trace>
  <inkml:trace contextRef="#ctx0" brushRef="#br0" timeOffset="2910.99">15831 6021 0,'0'15'47,"0"-1"-31,0 1-16,0-1 0,14-14 0,-14 15 15,0-1-15,15-14 0,-15 15 0,14-1 0,-14 1 0,15-15 0,-15 14 0,14 1 0,-14-1 0,15-14 0,-15 15 16,14-15-16,-14 14 0,15-14 0,-15 15 0,14-1 0,-14 1 0,15-15 0,-1 14 0,-14 1 0,15-15 0,-15 14 0,14 1 0,1-1 15,-1 1-15,1-1 0,-1 1 0,-14-1 0,15-14 0,-15 15 0,14-15 0,-14 14 0,15-14 0,-15 15 0,14-15 0,1 14 16,-15 1-16,14-15 0,-14 14 0,15-14 0,-15 15 0,14-15 0,1 14 0,-1 1 0,1-1 0,-1-14 0,-14 15 0,15-15 0,-15 14 16,14-14-16,-14 15 0,15-15 0,0 14 0,-1 1 0,1-15 0,-15 14 0,14-14 0,-14 15 0,15-15 15,-15 14-15,14-14 0,1 15 0,-15-30 47,0 1-47,0-1 0,0 1 16,0-1-16,0 1 0</inkml:trace>
  <inkml:trace contextRef="#ctx0" brushRef="#br0" timeOffset="3137">16280 6108 0,'0'15'15,"-14"-15"-15,14 14 0,-15-14 16,1 15-16,-1-1 0,1 1 0,-1-15 0,15 14 0,-14-14 0,-1 15 0,1-15 15,-1 14-15,1-14 0,-1 15 0,1-15 0,14 14 0,-15-14 0,1 0 0,14 15 0,-15-15 0,1 0 0,-1 14 0,1-14 16,-1 0-16,15 15 0,-14-15 0,-1 0 0,1 14 0,-1-14 0,1 15 0,-1-15 0,1 0 0,-1 14 16,1-14-16,-1 15 0,1-15 0,-1 0 0,15 14 0,-14-14 0,-1 0 15,15 15-15,0-1 32,15-14-32</inkml:trace>
  <inkml:trace contextRef="#ctx0" brushRef="#br0" timeOffset="3997.65">8837 4353 0,'0'-15'0,"14"15"47,1 0-47,-15 15 0,14-15 0,1 0 0,-1 0 0,-14 14 0,15-14 16,-1 0-16,-14 15 0,15-15 0,-1 0 0,1 0 0,-15 14 0,14-14 0,1 0 0,-1 0 0,-14 15 0,15-15 0,-1 0 0,1 0 0,-1 14 0,1-14 0,-1 0 15,1 0-15,0 0 0,-1 15 0,1-15 0,-1 0 0,1 0 0,-1 0 0,1 14 0,-1-14 0,1 0 0,-1 0 0,1 0 0,-1 0 0,1 0 0,-1 15 0,1-15 0,-1 0 0,1 0 0,-1 0 16,15 0-16,-14 0 0,-1 14 0,1-14 0,14 0 0,14 0 0,-28 0 0,28 15 0,-14-15 0,0 0 0,-14 0 0,14 0 0,0 0 0,0 0 0,-15 0 0,1 14 16,14-14-16,-15 0 0,15 0 0,-14 0 0,14 0 0,0 0 0,0 0 0,0 15 0,-14-15 0,14 0 0,-15 0 0,1 0 0,-1 0 0,1 0 0,-1 0 0,1 0 0,14 0 0,0 0 0,0 0 0,-15 0 15,15 0-15,-14 0 0,14 0 0,0 0 0,0 0 0,-15 0 0,15 0 0,0 0 0,0 0 0,0 0 0,-14 0 0,14 0 0,-15 0 0,1 0 0,-1 0 0,1 0 0,0 0 16,-1 0-16,1 0 0,-1 0 0,1 0 0,-1 0 0,1 0 0,14 0 0,-15 0 0,1 0 0,-1 0 0,1 0 0,-1 0 0,1 0 0,-1 0 0,1 0 0,-1 0 0,1 0 0,-1 0 0,1 0 0,-1 0 0,1 0 15,-1 0-15,1 0 0,-1 0 0,1 0 0,-1 0 0,1 0 0,-1 0 0,-14-15 0,-14 15 32,14-14-32,-15 14 0,1 0 0,-1 0 0,1 0 15,14-15-15,-15 15 0,1 0 0,-1 0 0,1 0 0,-1 0 0,1 0 0,-1 0 16,1 0-16,14-14 0,-15 14 0,1 0 0,-1 0 0,1 0 0</inkml:trace>
  <inkml:trace contextRef="#ctx0" brushRef="#br0" timeOffset="4858.64">17108 5905 0,'-15'0'31,"15"15"-15,-14-15-16,14 14 0,-15-14 15,15 15-15,-14-15 0,14 14 0,0 1 16,-15-15-16,15 14 0,0 1 0,-14-15 0,14 14 0,0 1 16,0-1-16,0 1 0,0-1 0,0 1 0,-15-15 0,15 14 15,0 1-15,0-1 0,0 1 0,0-1 0,0 1 0,-15-15 0,15 14 0,0 1 16,0-1-16,0 1 0,0-1 0,0 1 0,0-1 0,-14-14 0,14 15 15,0-1-15,0 1 0,0-1 0,0 1 0,0-1 0,0 1 0,0-1 0,14-14 0,-14 15 16,0-1-16,15-14 0,-15 15 0,15-15 0,-15 14 0,14-14 0,1 15 16,-1-15-16,1 14 0,-1-14 0,1 0 0,-15 15 15,14-15-15,1 0 0,-1 0 0,1 0 0,-1 0 0,1 0 0,-1 0 0,1 0 16,-1 0-16,1 0 0,-1 0 0,1 0 0,-1 0 0,1 0 0,-1 0 0,1 0 0,-1 0 0,1 0 0,-1 0 0,1 0 0,-1 0 16,1-15-16,-1 15 0,1 0 0,-1 0 0,1 0 0,-1 0 0,1 0 0,-1 0 0,1 0 0,-15-14 0,14 14 0,1 0 0,-1 0 0,1 0 0,-1 0 15,1 0-15,-1-15 0,1 15 0,-1 0 0,1 0 0,-1 0 0,1-14 0,0 14 0,-1 0 0,1 0 0,-1 0 0,-14-15 16,15 15-16,-1 0 0,1 0 0,-1-14 0,1 14 0,-1-15 0,1 15 0,-1 0 0,1-14 0,-1 14 0,1-15 15,-1 15-15,1-14 0,-1 14 0,-14-15 0,15 15 0,-15-14 16,14 14-16,-14-15 0,0 1 16,-14-1-16,-1 15 15,1 0-15,-1 0 0,15-14 0,-14 14 0,-1 0 0</inkml:trace>
  <inkml:trace contextRef="#ctx0" brushRef="#br0" timeOffset="5145.64">17615 6050 0,'0'15'16,"-14"-15"-16,14 14 0,0 1 15,-15-1-15,15 1 0,-14-1 0,14 1 0,0-1 0,0 1 0,-15-15 0,15 14 16,0 1-16,0-1 0,-14 1 0,14-1 0,0 1 0,0-1 0,-15 1 0,15-1 0,0 1 0,0-1 0,-14-14 0,14 15 0,0-1 0,0 1 0,-15-15 0,15 14 15,0 1-15,0-1 0,0 15 0,-14-29 0,14 15 0,0-1 0,0 1 0,-15-1 0,15 1 0,0 14 0,0-15 0,0 1 0,-14-1 0,14 15 0,0-14 16,0-1-16,-15-14 0,15 29 0,0-14 0,0 0 0,0-1 0,0 1 0,-14-15 0,14 14 0,0 1 0,0-1 0,0 1 0,0-1 0,-15 1 0,15-1 0,0 1 0,0-1 16,0 1-16,0-1 0,-14 1 0,14-1 0,0 1 0,-15-1 0,15 1 0,0-1 0,0 1 0,0-1 0,-14-14 0,14 15 0,0-1 0,0 1 0,0-1 15,-15 1-15,15-1 0,0 1 0,0-1 0,-14 1 0,14-1 0,0 1 16,0-1-16,0-28 31</inkml:trace>
  <inkml:trace contextRef="#ctx0" brushRef="#br0" timeOffset="9386.41">23187 4266 0,'15'0'94,"-1"0"-94,1 0 0,-15 14 16,14-14-16,1 0 0,-1 0 0,1 0 0,-1 0 0,-14 15 0,15-15 0,-1 0 0,1 0 0,-1 0 15,1 0-15,-1 0 0,1 0 0,-1 0 0,1 0 0,-1 0 0,1 0 0,0 0 0,-1 0 0,1 0 0,-15 14 0,14-14 0,1 0 0,-1 0 0,1 0 0,-1 0 16,1 0-16,-1 0 0,1 0 0,-1 0 0,1 0 0,-1 0 0,1 0 0,14 0 0,-15 0 0,1 0 0,14 0 0,-15 0 0,1 0 0,-1 0 0,1 0 0,-1 0 0,1 0 0,-1 0 16,1 0-16,-1 0 0,1 0 0,14 0 0,0 0 0,-15 0 0,1 0 0,14 0 0,-15 0 0,1 0 0,-1 0 0,15 0 0,0 0 0,0 0 0,-14 0 0,0 0 0,-1 0 15,1 0-15,14 0 0,-15 0 0,1 0 0,14 0 0,0-14 0,-15 14 0,1 0 0,-1 0 0,1 0 0,-1 0 0,1 0 0,-1 0 0,1 0 0,-1 0 0,1-15 0,-1 15 0,1 0 0,-1 0 16,1 0-16,-1 0 0,1 0 0,-1 0 0,1 0 0,-1 0 0,1-14 0,-1 14 0,1 0 0,-1 0 0,1 0 0,-1 0 0,1 0 0,-1 0 0,1 0 0,-1-15 16,1 15-16,-1 0 0,1 0 0,-1 0 0,1 0 0,-1 0 0,1 0 0,-1 0 0,-14-14 0,15 14 0,0 0 0,-1 0 0,1 0 0,-1 0 0,1 0 15,-1 0-15,1 0 0,-15-15 0,14 15 0,1 0 0,-1 0 0,1 0 0,-1 0 0,1 0 0,-1 0 0,1 0 0,-1 0 0,1-15 0,-1 15 16,1 0-16,-1 0 0,1 0 0,-1 0 0,1 0 0,-1 0 0,1 0 0,-1-14 0,1 14 0,-1 0 0,1 0 15,-1 0-15,1 0 0,-1 0 0,1 0 0,-1 0 0,1 0 0,-1 0 0,1 0 0,-15-15 0,14 15 0,1 0 0,-1 0 16,1 0-16,-1 0 0,1 0 0,-1 0 0,1 0 0,-1 0 0,1 0 0,-1 0 0,1 0 0,0 0 16,-1 0-16,1 0 0,-1 0 0,1 0 0,-1 0 0,1-14 0,-1 14 0,1 0 0,-1 0 0,1 0 15,-1 0-15,1 0 0,-1 0 0,1 0 0,-1 0 0,1 0 0,-1 0 0,1 0 0,-1 0 16,1 0-16,-1 0 0,1 0 0,-1 0 0,1 0 0,-1 0 0,1 0 0,-1 0 16,1 0-16,-1 0 0,1 0 0,-1 0 0,1 0 0,-1 0 0,1 0 0,-1 0 0,1 0 0,-1 0 0,1 0 0,-1 0 15,1 0-15,-1 0 0,1 0 0,-1 0 0,1 0 0,-1 0 0,1 0 0,-1 0 0,1 0 0,0 0 0,-1 0 0,1 0 0,-1 0 16,1 0-16,-1 0 0,1 0 0,-1 0 0,1 0 0,-1-15 0,1 15 0,-1 0 0,1 0 0,-1 0 0,1 0 0,-1 0 0,1 0 0,-1 0 15,1 0-15,-1 0 0,1 0 0,-1-14 0,1 14 0,-1 0 0,1 0 0,-1 0 0,1 0 0,-1 0 0,1 0 0,-1 0 0,1 0 16,-1-15-16,1 15 0,-1 0 0,1 0 0,-1 0 0,1 0 0,-1 0 0,1 0 0,-1 0 16,1-14-16,-1 14 0,1 0 0,-1 0 0,1 0 15,-1 0-15</inkml:trace>
  <inkml:trace contextRef="#ctx0" brushRef="#br0" timeOffset="10149.41">18254 6239 0,'14'0'0,"1"0"16,-1 0-16,1 0 0,-1 14 0,1-14 16,-15 15-16,14-15 0,-14 14 0,15-14 0,-1 0 0,-14 15 0,15-15 0,-15 14 0,14-14 0,-14 15 0,15-15 0,-15 14 0,14-14 15,-14 15-15,15-15 0,-15 14 0,15-14 0,-15 15 0,14-15 0,1 14 0,-1 1 0,-14-1 0,15-14 0,-1 15 0,1-1 0,-1 1 0,1-15 0,-15 14 0,29 1 16,-15-1-16,1 1 0,-1-1 0,1 1 0,-1-15 0,1 14 0,-15 1 0,14-15 0,1 14 0,-1 1 0,1-15 0,-15 14 0,14-14 0,1 15 0,-1-15 0,1 14 0,-15 1 0,14-15 15,1 14-15,-1 1 0,1-15 0,-1 15 0,-14-1 0,15 1 0,-1-15 0,1 14 0,-1 1 0,1-15 0,-1 14 0,-14 1 0,15-15 0,-1 14 0,1 1 0,-1-15 16,-14 14-16,15-14 0,-1 15 0,1-1 0,-1 1 0,1-1 0,-1 1 0,1-15 0,-15 14 0,14-14 0,-14 15 0,15-15 16,-15 14-16,15-14 0,-15 15 0,14-15 0,-14 14 0,15-14 0,-15 15 0,14-15 0,-14 14 15,15-14-15,-30 0 32,1 0-32,14-14 0,-15 14 15,15-15-15,-14 15 0,14-14 0,-15-1 0</inkml:trace>
  <inkml:trace contextRef="#ctx0" brushRef="#br0" timeOffset="10430.41">19052 6210 0,'-15'0'16,"15"14"-16,-14-14 15,14 15-15,0-1 0,-15-14 0,15 15 0,-14-15 0,14 14 0,-15-14 0,15 15 0,-14-1 0,14 1 16,-15-15-16,15 14 0,-14 1 0,14-1 0,-15-14 0,15 15 0,-14-15 0,14 14 0,-15-14 0,15 15 0,-14-15 0,14 14 0,-15 1 16,1-15-16,14 14 0,-15 1 0,1-15 0,14 14 0,-15-14 0,15 15 0,-14-15 0,-1 14 0,1 1 0,-1-15 0,15 14 0,-14-14 0,-1 15 15,1-15-15,14 14 0,-15-14 0,15 15 0,-14-15 0,-1 14 0,1-14 0,14 15 0,-15-15 0,1 14 0,-1-14 0,15 15 0,-14-15 0,-1 14 0,1-14 16,-1 15-16,1-15 0,-1 14 0,1 1 0,-1-15 0,15 15 0,-14-15 0,-1 0 0,15 14 0,-15-14 0,1 15 0,-1-15 16,15 14-16,-14-14 0,-1 15 0,1-15 0,-1 14 0,1-14 0,14 15 0,-15-15 0,1 14 15,-1-14-15,15 15 0,-14-15 0,14 14 0,-15-14 16</inkml:trace>
  <inkml:trace contextRef="#ctx0" brushRef="#br0" timeOffset="11402.41">20561 5803 0,'0'15'31,"-15"-1"-31,15 1 0,-14-15 16,14 14-16,-15 1 0,1 0 0,14-1 0,-15-14 0,15 15 0,-14-15 0,14 14 0,-15-14 16,15 15-16,-14-15 0,14 14 0,-15-14 0,15 15 0,-14-15 0,14 14 0,-15-14 0,15 15 0,-14-15 0,14 14 0,-15-14 0,15 15 0,-14-1 15,-1 1-15,1-1 0,-1 1 0,1-1 0,14 1 0,-15-1 0,1-14 0,14 15 0,-15-1 0,15 1 0,-14-15 16,14 14-16,-15 1 0,1-1 0,-1 1 0,15-1 0,-14 1 0,14-1 0,-15-14 0,15 15 0,-14-1 0,14 1 15,-15-15-15,15 14 0,-14 1 0,14-1 0,-15 1 0,1-1 0,14 1 0,-15-1 0,15 1 0,-14-1 0,14 1 0,-15-1 0,1 1 0,14-1 16,-15 1-16,15-1 0,-14-14 0,14 15 0,-15-1 0,15 1 0,-14-1 0,-1 1 0,15-1 0,-14 1 0,-1-1 0,15 1 16,-14-1-16,-1 1 0,1 0 0,14-1 0,-15-14 0,15 15 0,-15-1 0,1 1 0,14-1 0,-15 1 0,1-1 0,-1-14 0,15 15 0,-14-1 15,-1-14-15,15 15 0,-14-1 0,-1 1 0,1-1 0,-1-14 0,15 15 0,-14-15 0,14 14 0,-15 1 0,1-15 0,14 14 0,-15-14 0,15 15 0,-14-15 0,-1 14 0,1-14 16,14 15-16,-15-15 0,1 14 0,-1 1 0,1-15 0,14 14 0,-15-14 0,15 15 0,-14-15 0,-1 14 0,1-14 16,14 15-16,-15-15 0</inkml:trace>
  <inkml:trace contextRef="#ctx0" brushRef="#br0" timeOffset="11992.41">21170 6050 0,'-14'0'0,"-1"0"0,1 0 0,-1 0 0,1 0 0,-1 0 16,1 0-16,-1 15 0,1-15 0,-1 14 0,1-14 0,-1 15 0,1-15 15,14 14-15,-15-14 0,1 15 0,-1-15 0,15 14 0,-14-14 0,14 15 0,-15-15 0,15 14 0,-14-14 0,-1 15 16,1-1-16,-1 1 0,1-1 0,-1 1 0,1-1 0,-1 1 16,1-1-16,-1 1 0,1-1 0,14 1 0,-15-15 0,1 14 0,14 1 0,-15-15 0,15 14 0,-14-14 0,14 15 0,-15-15 0,15 14 15,-14-14-15,14 15 0,-15-1 0,1 1 0,14-1 0,-15-14 0,15 15 0,-14-15 0,14 14 0,-15-14 0,15 15 0,-15-1 0,1 1 0,14-1 16,-15-14-16,15 15 0,-14-15 0,14 14 0,-15 1 0,15-1 0,-14-14 0,14 15 0,-15-1 0,15 1 0,-14-15 0,14 14 0,-15 1 0,15-1 0,-14-14 0,14 15 0,-15 0 16,15-1-16,-14 1 0,14-1 0,-15-14 0,15 15 0,-14-1 0,14 1 0,-15-1 0,15 1 0,-14-1 0,14 1 0,-15-1 0,15 1 15,-14-1-15,14 1 0,0-1 0,0 1 0,-15-15 0,15 14 0,0 1 0,0-1 0,-14 1 0,14-1 0,0 1 0,0-1 16,0 1-16,0-1 0,0 1 0,0-1 0,0 1 0,0-1 0,0 1 15,0-1-15,14-14 0,-14 15 16,15-15-16,-1 0 0,1 0 0,-1 0 16,1 0-16,-1 0 0,1 0 0,-1 0 0,1 0 15,-1 0-15,1 0 0,-15-15 0,14 15 0,1-14 0,-1 14 0,-14-15 16,15 15-16,-1-14 0,1-1 0,-15 1 0,14 14 0,-14-15 16,15 1-16,-15-1 0,0 1 0,0-1 15,0 1-15,0-1 0,0 1 0,0-1 16,0 1-16,0-1 0,-15 15 0,15-14 0,0-1 0,-14 15 0,14-14 15,-15 14-15,15-15 0,-14 15 0,14-14 0,-15 14 0,15-15 0,-14 15 0,14-14 16,-15 14-16,1 0 0,14-15 0,-15 15 0,1-14 0,-1 14 0,1 0 0,-1-15 16,1 15-16,-1 0 0,1-14 0,-1 14 0,1 0 0,-1 0 0,1 0 0,14-15 0,-15 15 0,1 0 0,-1 0 15,1 0-15,-1 0 0,1 0 0,-1 0 0,1 0 0,-1 0 16,1 0-16</inkml:trace>
  <inkml:trace contextRef="#ctx0" brushRef="#br0" timeOffset="13353.37">21678 6514 0,'15'0'79,"-1"15"-79,1-15 0,-1 0 15,1 0-15,-15 14 0,14-14 0,1 0 0,-1 0 0,1 0 0,-1 0 0,1 0 16,-15 15-16,14-15 0,1 0 0,-1 0 0,1 0 0,-1 0 0,1 0 0,-1 14 0,1-14 0,-1 0 15,1 0-15,-1 0 0,1 0 0,0 0 0,-1 15 0,1-15 0,-1 0 0,1 0 0,-1 0 0,1 0 0,-1 0 0,-14 14 16,15-14-16,-1 0 0,1 0 0,-1 0 0,1 0 0,-1 0 0,1 0 0,-1 0 0,1 15 0,-1-15 0,1 0 0,-1 0 16,1 0-16,-1 0 0,1 0 0,-1 0 0,1 0 0,-1 0 0,1 0 0,-1 0 0,1 0 15</inkml:trace>
  <inkml:trace contextRef="#ctx0" brushRef="#br0" timeOffset="13623.37">21548 6964 0,'0'15'0,"14"-15"31,1 0-31,-1 0 0,1 0 0,-1 0 0,1 0 15,-1 0-15,1 0 0,-1 0 0,1 0 0,-1 0 0,1 0 0,-1 0 0,1 0 0,-1 0 16,1 0-16,-1 0 0,1 0 0,-1 0 0,1 0 0,-1 0 0,1 0 0,-1 0 0,1 0 0,-1 0 0,1 0 16,-15 14-16,14-14 0,1 0 0,-1 0 0,1 0 0,-1 0 0,1 0 0,0 0 0,-1 0 0,1 0 0,-1 0 0,1 0 0,-15 15 0,14-15 0,1 0 15,-1 0-15,1 0 0,-1 0 0,1 0 0,-1 0 0,1 0 0,-1 0 0,1 14 0,-1-14 0,1 0 16,-1 0-16,1 0 0,-1 0 0</inkml:trace>
  <inkml:trace contextRef="#ctx0" brushRef="#br0" timeOffset="16392.18">23652 6050 0,'-15'0'31,"15"15"-31,0-1 0,0 1 0,0-1 16,0 1-16,0-1 0,0 1 0,0-1 0,0 1 0,0-1 0,0 1 0,0-1 15,-14-14-15,14 15 0,0-1 0,0 1 0,0-1 0,0 1 0,0-1 0,0 1 0,0-1 0,0 1 0,-15-15 0,15 14 0,0 1 0,0-1 16,0 1-16,0-1 0,-14-14 0,14 15 0,0-1 0,0 1 0,0-1 0,-15 1 0,15-1 0,0 1 0,-14-15 0,14 14 0,0 1 0,0-1 0,-15 1 16,15-1-16,0 1 0,-14 14 0,-1-15 0,15 1 0,0-1 0,-14 1 0,14 0 0,-15-1 0,15 1 0,0-1 0,-14 1 0,14-1 0,-15 1 0,15-1 15,0 1-15,-15-1 0,15 1 0,-14-1 0,14 1 0,0-1 0,-15-14 0,15 15 0,0-1 0,-14 1 0,14-1 0,-15 1 0,15-1 0,0 1 0,-14-15 0,14 14 16,0 1-16,-15-1 0,15 1 0,-14-1 0,14 1 0,0-1 0,-15-14 0,15 15 0,0-1 0,-14-14 0,14 15 0,0-1 0,0 1 15,-15-15-15,15 14 0,0 1 0,-14-15 0,14 14 0,0 1 0,-15-15 16,15 14-16,15-14 78</inkml:trace>
  <inkml:trace contextRef="#ctx0" brushRef="#br0" timeOffset="17038.2">24043 6747 0,'0'-15'78,"0"1"-78,0-1 16,0 0-1,0 1-15,0-1 0,15 15 0,-15-14 16,14 14-16,-14-15 0,15 15 0,-15-14 0,14 14 16,-14-15-16,15 15 0,-1 0 0,-14-14 0,15 14 0,-15-15 0,14 15 0,1 0 15,-15-14-15,15 14 0,-1 0 0,1 0 0,-15-15 0,14 15 0,1 0 16,-1 0-16,1 0 0,-1 0 15,1 0-15,-1 0 16,1 0 0,-1 0-16,-14 15 0,0-1 0,15-14 0,-15 15 15,14-15-15,-14 14 0,0 1 0,15-15 0,-15 14 0,0 1 0,0-1 16,14-14-16,-14 15 0,0-1 0,0 1 0,0 0 0,15-15 0,-15 14 0,0 1 16,0-1-16,0 1 0,0-1 0,0 1 0,0-1 0,0 1 15,0-1-15,0 1 0,-15-1 0,1 1 16,-1-15-16,1 0 0,14 14 0,-15-14 15,1 0-15,-1 0 0,1 0 0,-1 0 0,1 0 16,-1 0-16,1 0 0,-1 0 0,1 0 0,-1 0 16,15-14-16,-14 14 0,-1 0 0,0 0 0,15-15 0,-14 15 15,14-14-15,-15 14 0,1-15 0,14 1 16,-15 14-16,15-15 0,0 1 0,-14 14 0,14-15 16,0 1-16,0-1 0,0 1 0,0-1 15,0 1-15,0-1 0,0 0 0,0 1 0,0-1 0,14 1 16,-14-1-16,0 1 0,15-1 0</inkml:trace>
  <inkml:trace contextRef="#ctx0" brushRef="#br0" timeOffset="17644.8">24638 6384 0,'15'0'31,"-1"0"-31,1 0 16,-1 0-16,1 0 0,-1 0 0,1 0 15,-1 0-15,-14 14 0,15-14 0,-1 15 16,1-1-16,-1-14 0,-14 15 0,15-15 0,-15 14 0,14-14 0,-14 15 0,15-15 15,-15 14-15,14-14 0,-14 15 0,15-15 0,-15 14 0,15 1 0,-15-1 0,14-14 0,-14 15 0,15-1 16,-15 1-16,14-15 0,-14 14 0,0 1 0,0-1 0,0 1 0,15-15 0,-15 14 0,0 1 16,0-1-16,0 1 0,0 0 0,0-1 0,0 1 0,-15-15 0,15 14 0,-14 1 15,14-1-15,-15-14 0,15 15 0,-14-15 0,14 14 0,-15-14 0,15 15 0,-15-15 0,15 14 16,-14-14-16,14 15 0,-15-15 0,15 14 0,-14-14 0,-1 0 0,15 15 0,-14-15 0,14 14 0,-15-14 0,15 15 16,-14-15-16,-1 14 0,1-14 0,14 15 0,-15-15 0,15 14 0,-14-14 15,-1 15-15,1-15 16,14 14-16,14-14 15,-14 15 1,15-15-16,-1 0 0,1 0 0,-1 0 0,1 0 0,-15 14 16,14-14-16,1 0 0,-1 0 0,1 0 0,-1 0 0,1 0 0,-1 0 15,1 0-15,0 0 0,-1 0 0,1 0 0,-1 0 0,1 0 0,-1 0 0,1 0 0,-1 0 16,1 0-16,-1 0 0,1 0 0,-1 0 0,1 0 0,-1 0 0,1 0 0,-1 0 16,1 0-16,-1 0 0,1 0 0,-1-14 0,1 14 0,-1 0 0,1 0 0,-1-15 15,1 15-15</inkml:trace>
  <inkml:trace contextRef="#ctx0" brushRef="#br0" timeOffset="17971.18">25552 6572 0,'-14'0'0,"-1"0"15,1 15-15,-1-15 0,15 14 0,0 1 16,-14-15-16,14 14 0,0 1 0,-15-15 0,15 14 0,0 1 16,0-1-16,-14-14 0,14 15 0,0 0 0,-15-15 0,15 14 15,0 1-15,-14-15 0,14 14 0,0 1 0,-15-15 0,15 14 0,0 1 16,0-1-16,0 1 16,0-1-16,15-14 15,-1 0-15,1 0 0,-1 0 16,1 0-16,-1 0 0,1 0 0,-1 0 0,1 0 0,-1 0 0,1 0 15,-1 0-15,1 0 0,0 0 0,-1 0 0,1 0 0,-1 0 0,1 0 0,-1 0 0,1 0 16,-1 0-16,-14-14 0,15 14 0,-1 0 0,1 0 0,-15-15 0,14 15 0,1 0 0,-1 0 16,-14-14-16,15 14 0,-1-15 0,1 15 0,-15-14 0,14 14 0,-14-15 15</inkml:trace>
  <inkml:trace contextRef="#ctx0" brushRef="#br0" timeOffset="18234.18">25756 6500 0,'0'14'0,"-15"1"0,15-1 15,0 1-15,0-1 0,-14-14 0,14 15 0,0-1 0,0 1 0,-15-1 0,15 1 0,0-1 0,0 1 16,0-1-16,-14-14 0,14 15 0,0 0 0,0-1 0,0 1 0,-15-1 0,15 1 0,0-1 0,0 1 0,0-1 0,-14 1 0,14-1 16,0 1-16,0-1 0,0 1 0,-15-15 0,15 14 0,0 1 0,0-1 0,0 1 0,-14-15 0,14 14 0,0 1 0,0-1 0,-15 1 15,15-1-15,0 1 0,0-1 0,-14-14 0,14 15 0,0-1 0,-15-14 0,15 15 0,0-1 0,0 1 0,-15-15 0,15 14 16,0 1-16,-14-1 0,14 1 0,0-1 0,-15-14 0,15 15 0,0-1 0,0 1 15,-14-1-15,14 1 0,0-1 0,0 1 0,-15-15 16,15 14-16</inkml:trace>
  <inkml:trace contextRef="#ctx0" brushRef="#br0" timeOffset="18692.18">26452 6659 0,'0'15'31,"15"-15"-31,-15 14 0,0 1 0,0 0 0,0-1 16,14-14-16,-14 15 0,0-1 0,0 1 0,15-15 0,-15 14 0,14 1 15,-14-1-15,15-14 0,-15 15 0,0-1 0,14-14 0,-14 15 0,15-15 0,-15 14 0,14-14 16,-14 15-16,0-1 0,15-14 0,-15 15 0,14-15 0,-14 14 0,15-14 0,-15 15 0,14-1 0,1 1 0,-1-1 16,-14 1-16,15-15 0,-15 14 0,14-14 0,-14 15 0,15-15 0,-15 14 0,14-14 0,-14 15 0,15-15 15,-15 14-15,0 1 0,14-15 0,-14 14 0,15-14 0,-15 15 0,14-15 0,-14 14 16,15-14-16,-15 15 0,0-1 0,14-14 0,-14 15 15,15-15 1</inkml:trace>
  <inkml:trace contextRef="#ctx0" brushRef="#br0" timeOffset="18953.18">26786 6790 0,'-15'0'0,"1"0"0,-1 0 16,1 0-16,-1 0 0,15 15 0,-14-15 0,-1 0 0,1 0 0,-1 0 15,15 14-15,-14-14 0,-1 0 0,1 0 0,14 15 0,-15-15 0,1 0 0,14 14 0,-15-14 16,1 15-16,-1-15 0,15 14 0,-14-14 0,14 15 0,-15-15 0,15 14 0,-14-14 0,14 15 16,-15-15-16,1 14 0,14 1 0,-15-15 0,15 14 0,-14-14 0,14 15 0,-15-15 15,15 14-15,-14-14 0,14 15 0,-15-15 0,15 14 0,-14-14 0,14 15 0,0-1 16,-15-14-16,15 15 15,15-15 1</inkml:trace>
  <inkml:trace contextRef="#ctx0" brushRef="#br0" timeOffset="19618.18">27163 6413 0,'15'0'47,"-15"14"-47,14-14 0,1 0 0,-15 15 16,14-15-16,1 14 0,-1-14 0,-14 15 0,15-15 0,-1 0 0,-14 14 16,15-14-16,-1 0 0,-14 15 0,15-15 0,-1 0 0,1 14 15,-1-14-15,1 15 0,-1-15 0,1 14 16,-1-14-16,-14 15 0,15-15 0,-1 0 15,-14 14-15,15-14 0,-15 15 0,0-1 16,14-14-16,-14 15 0,0-1 0,0 1 16,-14-1-16,-1-14 0,15 15 0,-14-15 0,-1 14 0,1-14 15,14 15-15,-15-15 0,1 0 0,-1 15 0,1-15 0,-1 0 0,1 14 0,-1-14 16,1 0-16,14 15 0,-15-15 0,1 0 0,-1 0 0,15 14 0,-14-14 0,-1 0 0,15 15 16,-14-15-16,-1 0 0,15 14 0,0 1 15,0-1 1,0 1-16,15-15 0,-15 14 0,14-14 0,1 15 15,-1-15-15,-14 14 0,15-14 0,-1 15 0,1-15 0,-15 14 0,14-14 16,1 0-16,-15 15 0,14-15 0,1 14 0,-1-14 0,-14 15 0,15-15 0,-1 0 0,-14 14 0,15-14 0,-15 15 16,14-15-16,1 0 0,-15 14 0,14-14 0,-14 15 0,15-15 0,-15 14 0,14-14 0,-14 15 15,15-15-15,-15 14 0,14-14 0,-14 15 0,0-1 0,15-14 0,-15 15 16,0-1-16,0 1 0,0-1 0,0 1 0,0-1 16,0 1-16,0-1 0,0 1 0,-15-1 0,15 1 0,-14-15 15,14 14-15,-15-14 0,15 15 0,-14-15 0,14 14 0,-15-14 0,15 15 0,-14-15 0,-1 0 16,1 14-16,-1-14 0,1 0 0,14 15 0,-15-15 0,1 0 0,-1 0 0,15 14 15,-14-14-15,-1 0 0,1 0 0,-1 0 0,15 15 0,-14-15 0,-1 0 0,1 0 0,-1 0 0,1 0 16,14 14-16,-15-14 0,1 0 0,-1 0 0,1 0 0,-1 0 16,1 0-16,-1 0 15,15-14 1</inkml:trace>
  <inkml:trace contextRef="#ctx0" brushRef="#br0" timeOffset="20069.82">27947 6587 0,'14'0'0,"1"0"0,-15 14 0,14-14 0,-14 15 15,15-15-15,-1 0 0,-14 14 0,15-14 0,-15 15 0,14-15 0,1 14 0,-1-14 0,-14 15 0,15-15 0,-15 14 16,14-14-16,1 0 0,-15 15 0,14-15 0,-14 15 0,15-15 0,-15 14 0,14-14 0,1 0 0,-15 15 0,14-15 0,-14 14 0,15-14 0,-1 15 16,1-15-16,-15 14 0,14 1 0,1-15 0,-15 14 0,14-14 0,1 15 0,-15-1 0,14-14 15,-14 15-15,15-15 0,-15 14 0,14-14 0,-14 15 0,15-15 0,-15 14 0,0 1 0,0-1 16,14 1-16,-14-1 0,0 1 0,0-1 0,0 1 0,-14-15 0,14 14 16,-15 1-16,1-1 0,-1 1 0,1-1 0,-1-14 0,15 15 0,-14-15 0,-1 14 15,1-14-15,14 15 0,-15-15 0,1 0 0,-1 14 0,1-14 0,14 15 0,-15-15 0,1 0 0,-1 14 0,1-14 0,-1 0 0,15 15 0,-14-15 0,-1 0 16,1 14-16,-1-14 0,1 0 0,14 15 0,-15-15 0,1 0 0,-1 0 0,1 14 0,-1-14 0,1 0 0,-1 0 0,1 15 0,-1-15 0,1 0 0,-1 0 15,1 14-15,-1-14 0,1 0 0,-1 0 0,1 15 0,-1-15 0,1 0 0,-1 0 16,15 14 0,15-14-1,-1 0-15,1 0 0,-1 0 0,1 0 0,-1 0 0,1 0 0,-1 0 0,1 0 0,-1 0 16,1 0-16,-1 0 0,1 0 0,14 0 0,-15 0 0,1 0 0,-1 0 0,1 0 0,-1 0 0,1 0 0,-1 0 0,1 0 0,-1 0 0,1 0 0,-1 0 16,1 0-16,-1 0 0,1 0 0,-1 0 0,1 0 0,-1 0 0,1 0 0,-1 0 0,1 0 0,-1 0 0,1 0 0,-1 0 0,1 0 0,-1 0 0,1 0 0,-1 0 0,1 0 0,-1 0 15,1 0-15,-1 0 0,1 0 0,-1 0 0,1 0 0,0 0 0,-1 0 0,1 0 0,-1 0 0,1 0 0,-1 0 0,1 0 16,-1 0-16,1 0 0,-1 0 0,-28 0 15,-1 0 1,1 0-16,-1 0 0,1 0 0,-1 0 0,1 0 0,-1 0 0</inkml:trace>
  <inkml:trace contextRef="#ctx0" brushRef="#br0" timeOffset="24103.48">1857 5557 0,'-14'0'15,"14"14"-15,0 1 16,0-1-16,-15-14 0,15 15 0,0-1 16,0 1-16,0-1 0,0 1 0,0-1 0,0 1 0,0-1 15,0 1-15,15-15 0,-15 14 0,0 1 0,14-15 0,-14 14 0,0 1 16,15-15-16,-15 14 0,14 1 0,-14-1 0,15 1 0,-15-1 0,14-14 16,-14 15-16,15 0 0,-15-1 0,14-14 0,-14 15 0,15-1 0,-15 1 0,14-15 15,-14 14-15,15-14 0,-15 15 0,15-1 0,-15 1 0,14-15 0,-14 14 0,15-14 0,-15 15 0,14-15 16,-14 14-16,15 1 0,-1-1 0,-14 1 0,15-15 0,-15 14 0,14-14 0,-14 15 15,15-15-15,-1 14 0,1 1 16,-1-15-16,-14 14 0,15-14 16,-15 15-1,14-15 1,-14-15 31,15 15-47,-15-14 15,0-1-15,14 15 0,1-14 16,-1 14-16,-14-15 0,15 15 0,-1 0 16,-14-14-16,15 14 0,-1 0 0,-14-15 0,15 15 0,-1 0 0,-14-14 0,15 14 0,-1 0 0,-14-15 15,15 15-15,-1 0 0,-14-14 0,15 14 0,-1 0 0,1-15 0,-1 15 0,1 0 0,-15-14 0,14 14 0,1 0 0,-15-15 0,14 15 0,1-14 0,-1 14 16,1 0-16,-15-15 0,14 15 0,1 0 0,-15-14 0,14 14 0,1 0 0,-1-15 0,1 15 0,-1-14 0,1 14 0,-1-15 0,1 15 0,0-14 0,-1 14 16,1-15-16,-1 15 0,1-15 0,-1 15 0,15-14 0,-14-1 0,-1 15 0,-14-14 0,15 14 0,-1 0 0,1-15 0,-1 1 0,1 14 0,-1 0 0,1-15 0,-1 15 0,1-14 0,-1 14 0,-14-15 0,15 15 15,-1-14-15,1 14 0,-1-15 0,1 1 0,-1 14 0,1-15 0,-1 15 0,1-14 0,-1 14 0,1 0 0,-1-15 0,-14 1 0,15 14 0,-1 0 0,1-15 0,-1 15 0,-14-14 0,15 14 0,-1-15 0,1 15 0,-15-14 16,14 14-16,1-15 0,-1 15 0,1-14 0,14-1 0,-15 1 0,15-1 0,-14 1 0,0-1 0,-1 15 0,1-14 0,-1-1 0,1 1 0,-1 14 0,1-15 0,-1 1 0,1 14 0,-1-15 15,1 1-15,-1-1 0,1 15 0,-15-14 0,14 14 0,1-15 0,-1 1 0,15-1 0,-14 1 0,-1-1 0,1 15 0,-15-14 0,14 14 0,-14-15 0,15 15 0,-1-14 0,1-1 0,-1 1 0,1 14 16,-15-15-16,14 15 0,1-14 0,-1-1 0,1 15 0,-1-14 0,1-1 0,-1 15 0,-14-14 0,15 14 0,-15-15 0,14 15 0,1-14 0,-1 14 0,1-15 16,-1 15-16,1-14 0,-1-1 0,1 15 0,-1-15 0,1 15 0,-15-14 0,14 14 0,1 0 0</inkml:trace>
  <inkml:trace contextRef="#ctx0" brushRef="#br0" timeOffset="29251.87">987 17570 0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16:1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8197 0,'15'0'63,"-15"15"-63,0-1 15,14-14-15,-14 15 0,15-15 0,-15 14 0,14 1 0,-14-1 16,15-14-16,-15 15 0,14-15 0,-14 14 0,15-14 0,-15 15 0,14-15 0,-14 14 16,15-14-16,-15 15 0,14-15 0,-14 15 0,15-15 0,-1 14 0,1-14 15,-15 15-15,15-15 0,-1 14 0,1-14 0,-15 15 0,14-15 16,1 0-16,-15 14 0,14-14 0,1 0 0,-15 15 0,14-15 0,1 0 15,-1 0-15,-14 14 0,15-14 0,-1 0 0,1 15 0,-1-15 0,1 0 16,-1 0-16,-14 14 0,15-14 0,-1 0 0,1 0 0,-1 0 16,-14 15-16,15-15 0,-1 0 0,1 0 0,-15 14 15,14-14-15,1 0 32,-15 15-17,14-15-15,-14 14 0,15-14 16,-15 15-16,14-15 0,-14 14 15,15-14-15,-15 15 0,14-15 0,-14 14 0,15-14 16,-15 15-16,14-15 0,-14 14 0,15-14 16,-15 15-16,0-1 15,14-14-15,-14 15 0,0-1 16,15-14 0,-15 15-16,0-1 0,0 1 15,14-15-15,-14 14 16,0 1-16,15-15 15,-15 14-15,14-14 125,-14-14-125,0-1 16,15 15-16,-15-14 0,14-1 0,-14 1 16,15 14-16,-15-15 0,14 1 0,1-1 0,-15 1 0,14 14 15,-14-15-15,15 15 0,-15-14 0,14-1 0,-14 1 0,15 14 0,-15-15 0,14 15 0,-14-14 0,15 14 0,-15-15 16,15 15-16,-1-14 0,-14-1 0,15 15 0,-15-14 0,14 14 0,-14-15 0,15 15 0,-15-14 0,14 14 0,-14-15 0,15 15 0,-1-14 0,1 14 16,-15-15-16,14 1 0,1 14 0,-15-15 0,14 15 0,1-14 0,-1-1 0,1 15 0,-15-14 0,14 14 0,-14-15 0,15 15 0,-1-15 0,1 15 15,-15-14-15,14 14 0,1-15 0,-1 1 0,1 14 0,-15-15 0,14 15 0,1 0 0,-15-14 0,14 14 0,-14-15 0,15 15 0,-1 0 0,-14-14 0,15 14 0,-1-15 0,1 15 0,-15-14 16,14 14-16,1 0 0,-15-15 0,14 15 0,1-14 0,-1 14 0,-14-15 0,15 15 0,-1-14 0,1 14 0,-15-15 0,14 15 0,1 0 0,-15-14 0,14 14 0,1-15 0,-1 15 0,-14-14 0,15 14 15,-1-15-15,1 15 0,-1-14 0,1 14 0,0-15 0,-1 15 0,1-14 0,-1-1 0,1 15 0,-1-14 0,1 14 0,-15-15 0,14 15 0,1-14 0,-1 14 16,-14-15-16,15 15 0,-1-14 0,1 14 0,-15-15 0,14 15 0,1 0 0,-15-14 0,14 14 0,-14-15 0,15 15 0,-15-14 0,14 14 0,1 0 0,-15-15 16,14 15-16,-14-14 0,15 14 0,-15-15 0,14 15 0,-14-14 0,15 14 0,-15-15 15,14 15-15,-14-14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17:12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13553 5122 0,'14'0'63,"1"0"-63,-1 0 15,-14 14-15,15-14 0,-1 0 0,-14 15 16,15-15-16,-1 0 0,-14 14 0,15-14 0,-1 15 0,1-15 0,-15 14 0,14-14 16,1 0-16,-1 15 0,1-15 0,-1 14 0,1-14 0,-1 15 0,1-15 0,-1 0 15,-14 14-15,15-14 0,-1 0 0,-14 15 0,15-15 0,-1 0 0,-14 14 0,15-14 0,-1 0 0,-14 15 0,15-15 0,-1 0 16,-14 14-16,15-14 0,-1 0 0,-14 15 0,15-15 0,-1 0 15,-14 14-15,15-14 0</inkml:trace>
  <inkml:trace contextRef="#ctx0" brushRef="#br0" timeOffset="372.02">13930 5122 0,'-15'0'31,"1"0"-31,-1 0 16,15 14-16,-14-14 0,14 15 0,-15-15 0,1 0 0,14 14 0,-15-14 0,15 15 15,-14-15-15,-1 14 0,1-14 0,-1 15 0,1-1 0,-1-14 16,15 15-16,-14-15 0,14 14 0,-15-14 0,1 0 0,14 15 0,-15-15 0,15 14 0,-14-14 0,14 15 0,-15-15 16,15 14-16,-14-14 0,-1 0 0,15 15 0,-14-15 0,14 14 0,-15-14 0,15 15 0,-14-15 0,14 14 0,-15-14 15,15 15-15,-14-15 0,-1 14 0</inkml:trace>
  <inkml:trace contextRef="#ctx0" brushRef="#br0" timeOffset="3910.02">14191 5093 0,'0'14'62,"0"1"-46,0-1-1,15-14 1,-15 15-16,0-1 0,14-14 16,-14 15-16,15-15 0,-15 14 0,0 1 0,14-15 15,-14 14-15,15-14 0,-15 15 0,14-15 0,-14 14 0,15 1 16,-15-1-16,14-14 0,-14 15 0,15-15 0,-15 14 0,14-14 15,-14 15-15,15-1 0,-1 1 0,-14-1 0,15-14 0,-1 15 16,1-1-16,-1 1 0,1-1 0,-1 1 0,1-15 16,-15 14-16,14-14 0,-14 15 0,15-15 0,-15 14 0,0 1 0,14-15 0,-14 14 15,15-14-15,-15 15 16,0-30 31,0 1-32,0-1-15</inkml:trace>
  <inkml:trace contextRef="#ctx0" brushRef="#br0" timeOffset="4328.01">14496 5064 0,'-15'0'16,"15"14"0,-14-14-16,-1 15 0,1-15 0,14 14 0,-15-14 0,15 15 15,-14-15-15,14 14 0,-15-14 0,1 0 0,14 15 0,-15-15 0,15 14 0,-14-14 0,14 15 0,-15-15 16,15 14-16,-14-14 0,-1 15 0,1-15 0,14 14 0,-15-14 0,15 15 0,-14-15 0,14 14 0,-15-14 0,15 15 16,-14-15-16,-1 14 0,1 1 0,-1-1 0,1-14 0,14 15 0,-15-15 15,15 14-15,-15-14 0,15 15 0,-14-15 0,14 14 0,-15-14 0,15 15 16,-14-15-16,-1 0 0,15 14 0,-14-14 0,14 15 15,-15-15-15</inkml:trace>
  <inkml:trace contextRef="#ctx0" brushRef="#br0" timeOffset="6909.41">14786 5165 0,'0'15'0,"14"-15"15,-14 14 1,15 1 0,-1-15-1,-14 14-15,0 1 0,15-15 0,-15 14 16,14-14-16,-14 15 0,15-15 0,-15 14 16,15-14-16,-15 15 0,14-1 15,-14 1-15,15-15 0,-15 14 16,14-14-16,-14 15 15,15-15-15,-15 14 16,14-14-16,-14 15 0,15-15 16,-15 14-16,14-14 0,-14 15 0,15-15 15,-15 14-15,14-14 0,1 0 0,-15 15 0,14-15 16,-14 14-16,15-14 0,-1 15 0,1-15 16,-15 14-16,0-28 46,-15 14-46,15-15 16</inkml:trace>
  <inkml:trace contextRef="#ctx0" brushRef="#br0" timeOffset="7292.41">14960 5122 0,'-14'0'15,"14"14"-15,-15-14 0,1 15 16,-1-15-16,15 14 0,-14-14 15,14 15-15,-15-15 0,15 14 0,-15-14 16,15 15-16,-14-15 0,14 14 0,-15-14 16,15 15-16,-14-15 0,14 14 0,-15-14 0,15 15 15,-14-15-15,14 14 0,-15-14 0,15 15 0,-14-15 0,-1 14 16,1-14-16,14 15 0,-15-15 0,15 14 0,0 1 16,-14-15-16,14 14 0</inkml:trace>
  <inkml:trace contextRef="#ctx0" brushRef="#br0" timeOffset="8255.34">14713 5093 0,'0'14'47,"15"1"-31,-15-1-16,14-14 0,1 15 0,-1-15 15,-14 14-15,15-14 0,-15 15 16,14-15-16,-14 14 0,15-14 15,-15 15-15,0-1 0,14-14 0,-14 15 16,15-15-16,-15 14 16,14-14-1</inkml:trace>
  <inkml:trace contextRef="#ctx0" brushRef="#br0" timeOffset="9347.28">15265 5093 0,'14'0'47,"-14"14"-47,15-14 0,-15 15 0,14-15 0,-14 14 16,15-14-16,-1 15 0,1-15 0,-15 14 15,14-14-15,-14 15 0,15-15 0,-1 0 0,-14 14 0,15-14 16,-15 15-16,14-15 0,1 0 0,-15 14 0,14-14 0,-14 15 16,15-15-16,-1 0 0,-14 14 0,15-14 0,-15 15 0,14-15 15,-14 14-15,15-14 0,-15 15 0,14-15 0,-14 14 0,15-14 0,-15 15 0,14-15 16,-14 14-16,15-14 0,-15 15 0,15-15 0,-15 14 15,14-14-15,-14 15 0,15-15 16,-1 0 15</inkml:trace>
  <inkml:trace contextRef="#ctx0" brushRef="#br0" timeOffset="9722.29">15584 5122 0,'-15'0'16,"1"0"-1,14 14-15,-15-14 0,15 15 0,-14-15 0,14 14 16,-15-14-16,1 0 0,14 15 0,-15-15 0,1 14 0,-1-14 16,1 15-16,-1-15 0,15 14 0,-14-14 0,-1 0 0,15 15 0,-14-15 0,-1 0 15,15 14-15,-14-14 0,-1 15 0,1-15 0,-1 0 0,15 14 0,-14-14 0,14 15 0,-15-15 16,1 0-16,14 14 0,-15-14 0,1 0 0,14 15 0,-15-15 0,1 0 0,14 14 0,-15-14 15,1 0-15,14 15 0,-15-15 0,1 0 0,14 14 0,-15-14 0,1 0 0,14 15 16,-15-15-16,1 0 0,14 14 0,-15-14 0,1 0 0,14 15 16,-15-15-16</inkml:trace>
  <inkml:trace contextRef="#ctx0" brushRef="#br0" timeOffset="12498.4">14293 4353 0,'14'0'15,"1"0"1,-1 0-16,1 0 16,-15 14-1,-15-14 126,1 0-110,14-14-15,0-1 15,14 15-15,1 0 31,-15 15-47,14-15 15,-14 14-15,0 1 16,15-15-16,-15 14 15,-15-14 17,1 0-17,-1 0 1,1 0 0,14-14-16,-15 14 15,15-15-15,0 1 16,0-1-1,15 15 1,-1 0 62,-14-14 16,0-1-94,0 1 16,0-1-16,-14 15 0,14-14 15</inkml:trace>
  <inkml:trace contextRef="#ctx0" brushRef="#br0" timeOffset="14880.87">15860 5209 0,'0'14'31,"0"1"-15,14-15-16,-14 14 0,0 1 15,0-1-15,0 1 16,15-1-16,-15 1 0,0-1 15,0 1-15,0-1 0,14 1 16,-14-1-16,0 1 0,0-1 16,15-14-16,-15 15 0,0-1 0,14-14 15,-14 15-15,0-30 78,0 1-78,15 14 16,-15-15-16,0 1 0,0-1 0,14 15 16,-14-14-16,0-1 0,15 15 0,-15-14 0,0-1 15,14 15-15,-14-14 0,0-1 0,15 15 16,-15-14-16,0-1 0,14 15 0,-14-14 0,0-1 16,15 15-16,-15-14 0,14-1 0,-14 1 15,15 14-15,-15-15 0,0 1 16,0-1-16,14 15 15,-14-14-15,0-1 16,0 1 0,15 14-1,-15-15 1,14 15 0</inkml:trace>
  <inkml:trace contextRef="#ctx0" brushRef="#br0" timeOffset="18122.14">16484 5151 0,'14'0'78,"-14"14"-62,15-14-16,-15 15 0,14-15 0,-14 14 15,15-14-15,-1 0 0,-14 15 0,15-15 0,-15 14 0,14-14 0,-14 15 0,15-15 16,-1 0-16,-14 14 0,15-14 0,-15 15 0,14-15 0,1 0 0,-15 14 0,14-14 16,1 0-16,-15 15 0,14-15 0,1 0 0,-15 14 0,14-14 0,1 0 15,-15 15-15,14-15 0,1 0 0,-15 14 0,14-14 0,1 0 16,-1 15-1</inkml:trace>
  <inkml:trace contextRef="#ctx0" brushRef="#br0" timeOffset="18507.14">16817 5078 0,'0'15'31,"0"-1"-31,-14-14 0,14 15 16,-15-15-16,15 14 0,-14-14 15,14 15-15,-15-15 0,15 14 0,-14-14 0,14 15 0,-15-15 0,1 0 16,14 14-16,-15-14 0,15 15 0,-14-15 0,-1 0 0,15 14 0,-14-14 0,14 15 15,-15-15-15,1 0 0,14 14 0,-15-14 0,15 15 0,-14-15 0,14 14 0,-15-14 0,1 0 16,14 15-16,-15-15 0,15 14 0,-14-14 0,14 15 0,-15-15 0,1 14 16,-1-14-16,15 15 0,-14-15 15,14 14-15</inkml:trace>
  <inkml:trace contextRef="#ctx0" brushRef="#br0" timeOffset="20936.66">14844 4338 0,'14'0'16,"1"0"15,0 0-15,-1 0 77,-14-14 48,0-1-125,15 15-1,-15-14 1,14 14 46,-14 14-30,0 1-17,-14-15-15,-1 0 16,15 14-16,-14-14 0,14 15 16,-15-15-16,0 0 0,1 0 62,14-15-31,14 15-31,-14-14 16,15 14-16,0 0 47,-15 14-16,14-14-15,-14 15-16,-14-15 31,-1 0-15,0 0-1,1 0-15,14-15 0,-15 15 16,15-14-16,-14 14 31,14-15-31</inkml:trace>
  <inkml:trace contextRef="#ctx0" brushRef="#br0" timeOffset="22278.66">17224 5180 0,'14'0'16,"-14"14"-1,15-14-15,-15 15 0,14-15 16,-14 14-16,0 1 0,15-15 0,-15 14 16,0 1-16,14-15 0,-14 14 0,15-14 15,-15 15-15,0-1 16,14-14-16,-14 15 0,15-15 16,-15 14-16,0 1 15,14-15-15,-14 14 16,15-14-16,-15 15 0,14-15 47,-14-15-16,0 1-15,0-1-16,0 1 0,0-1 15,0 1-15,15 14 0,-15-15 0,0 1 16,0-1-16,14 15 0,-14-14 0,15 14 0,-15-15 0,0 1 15,14 14-15,-14-15 0,15 15 0,-15-14 0,14 14 16,-14-15-16,15 15 0,-15-14 0,14 14 0,-14-15 0,15 15 0,-15-14 0,14 14 16,-14-15-16,15 15 0,-15-14 0,14 14 0,-14-15 15,15 15 17,-15-14-32,14 14 0,1 0 15</inkml:trace>
  <inkml:trace contextRef="#ctx0" brushRef="#br0" timeOffset="25184.9">17804 5107 0,'15'0'15,"-1"0"1,1 0 0,-15 15-16,14-15 0,-14 14 0,15-14 0,-15 15 15,0-1-15,14-14 0,-14 15 0,15-15 0,-15 14 16,14 1-16,-14-1 0,0 1 0,15-15 0,-15 14 15,0 1-15,0-1 0,14-14 0,-14 15 0,0-1 16,0 1-16,15-15 0,-15 14 16,0 1-16,14-15 15,-14 14 48,15-14-63,-1 0 31</inkml:trace>
  <inkml:trace contextRef="#ctx0" brushRef="#br0" timeOffset="25608.9">18094 5078 0,'-14'0'47,"14"15"-47,-15-15 0,15 14 0,-14-14 0,-1 15 16,1-15-16,14 14 0,-15-14 0,1 0 0,14 15 0,-15-15 0,15 14 15,-14-14-15,-1 0 0,15 15 0,-14-15 0,14 14 0,-15-14 0,1 0 0,14 15 16,-15-15-16,1 14 0,-1-14 0,15 15 0,-14-15 0,-1 0 0,15 14 0,-14-14 15,14 15-15,-15-15 0,1 14 0,-1-14 0,15 15 0,-14-15 0,-1 0 16,15 14-16,-14-14 0,-1 0 0,15 15 0,-15-15 0,1 0 16,14 14-16,-15-14 0,1 0 15,14 15 1</inkml:trace>
  <inkml:trace contextRef="#ctx0" brushRef="#br0" timeOffset="28846.92">13799 4295 0,'15'0'141,"-1"0"-141,-14 14 0,15-14 16,-1 15-16,1-15 0,-15 14 0,0 1 15,14-15-15,-14 14 16,-14-14 46,-1 0-46,15-14-16,-14 14 16,14-15-16,0 1 0,-15 14 0,15-15 15,-14 15-15,14-14 0,0-1 16,14 15 15,1 0 16,-1 0-31,1 0-16,-15 15 0,0-1 15,14-14-15,-14 15 0,0-1 0,0 1 16,0-1-16,0 1 15,-14-15 1,-1 0 0,1 0-1,-1 0-15,15-15 16,-14 15-16,14-14 0,0-1 16,-15 15-16,15-14 15</inkml:trace>
  <inkml:trace contextRef="#ctx0" brushRef="#br0" timeOffset="30213.92">18384 5180 0,'0'14'62,"0"1"-62,0-1 0,15-14 0,-15 15 16,0-1-16,14-14 0,-14 15 0,0-1 0,0 1 0,15-15 0,-15 14 16,0 1-16,14-15 0,-14 14 0,0 1 0,0-1 0,15-14 0,-15 15 15,0-1-15,15 1 0,-15-1 0,0 1 16,14-15-16,-14 14 0,0 1 0,15-15 15,-15 14-15,0 1 16,14-15 62,-14-15-62,0 1-16,0-1 0,15 15 15,-15-14-15,0-1 0,14 15 0,-14-14 0,0-1 16,15 1-16,-15-1 0,14 15 16,-14-14-16,15 14 0,-15-15 0,0 1 0,14 14 15,-14-15-15,15 15 0,-15-14 0,0-1 0,14 15 16,-14-14-16,0-1 0,15 15 0,-15-14 0,0-1 0,14 1 16,-14-1-16,0 1 0,15 14 0,-15-15 15,0 1-15,0-1 0,14 15 0,-14-14 0,0-1 16,0 1-16,15 14 0,-15-15 0,0 1 0,0-1 15,14 15-15,-14-15 0,0 1 16</inkml:trace>
  <inkml:trace contextRef="#ctx0" brushRef="#br0" timeOffset="31659.92">14888 4295 0,'14'0'16</inkml:trace>
  <inkml:trace contextRef="#ctx0" brushRef="#br0" timeOffset="33212.92">18936 5209 0,'0'14'62,"0"1"-62,14-15 0,-14 14 16,0 1-16,0-1 0,0 1 16,15-1-16,-15 1 0,0-1 15,0 1-15,14-15 0,-14 14 0,0 1 16,0-1-16,15-14 16,-15 15-16,0-1 0,14-14 15,-14 15-15,15-15 31,-15 14-15,14-14 78,-14-14-79,15 14-15,-15-15 0,14 15 0,-14-14 16,0-1-16,15 15 0,-15-14 0,0-1 0,0 1 16,14 14-16,-14-15 0,0 1 0,0-1 0,15 15 15,-15-14-15,0-1 0,0 1 0,14 14 0,-14-15 0,0 1 16,0-1-16,0 1 0,0-1 16,0 1-16,0-1 15,0 1 1,-14 14 15,14-15-31,0 1 16,0-1-1,0 1 1</inkml:trace>
  <inkml:trace contextRef="#ctx0" brushRef="#br0" timeOffset="35051.04">19632 5180 0,'15'0'0,"-1"0"15,1 0 17,-1 0-17,-14 14 1,15-14-16,-15 15 0,14-15 16,-14 14-16,15-14 0,-15 15 0,0-1 0,14-14 0,-14 15 15,15-15-15,-15 14 0,14-14 0,-14 15 0,0-1 0,15-14 0,-15 15 0,14-15 16,-14 14-16,15 1 0,-15-1 0,14-14 0,-14 15 0,15-15 0,-15 14 15,14-14-15,-14 15 0,15-1 0,-15 1 0,15-15 0,-1 14 16,-14 1-16,15-15 0,-1 14 0,-14 1 31</inkml:trace>
  <inkml:trace contextRef="#ctx0" brushRef="#br0" timeOffset="35353.04">19879 5122 0,'-15'0'16,"15"14"-16,-14-14 0,14 15 16,-15-15-16,15 14 0,-14-14 0,14 15 0,-15-15 15,15 14-15,0 1 0,-14-15 0,14 14 0,-15-14 0,15 15 16,-14-15-16,14 14 0,-15-14 0,15 15 0,-14-15 0,14 14 0,-15-14 0,1 15 15,-1-15-15,15 14 0,-14-14 0,14 15 0,-15-15 0,15 14 16,-14-14-16,14 15 0,-15-15 0,15 14 0,-14-14 0,-1 15 0,1-1 16,-1-14-16,15 15 0,-14-15 0,14 14 0,-15-14 0,15 15 0,-14-15 15,14 14-15,-15-14 0,15 15 16</inkml:trace>
  <inkml:trace contextRef="#ctx0" brushRef="#br0" timeOffset="37410.28">15424 4324 0,'15'0'15,"-15"-15"-15,14 15 16,-14-14-16,15 14 0,-1 0 16,-14-15-16,15 15 0,-15-14 15,14 14-15,1 0 16,-15-15 0,14 15-16,1 0 0,-1 0 46,-14 15-30,0-1 0,-14-14-1,14 15-15,-15-15 16,1 0 46</inkml:trace>
  <inkml:trace contextRef="#ctx0" brushRef="#br0" timeOffset="37799.28">15526 4251 0,'0'15'0,"0"-1"16,-15-14 46,1 0-31,14-14-15,0-1-16</inkml:trace>
  <inkml:trace contextRef="#ctx0" brushRef="#br0" timeOffset="39287.11">20343 5107 0,'15'0'16,"-1"0"0,-14 15-16,15-15 0,-15 14 0,14-14 15,-14 15-15,15-15 0,-15 14 0,14-14 0,-14 15 0,15-15 0,-15 14 0,14-14 16,-14 15-16,0-1 0,15-14 0,-15 15 0,14-15 0,-14 14 15,15-14-15,-15 15 0,14-15 0,-14 14 16,15-14-16,-15 15 16,14-15-1,-14 14 1,15-14 0,-15 15-1,0-30 110,0 1-125,0-1 16,0 1-16,14 14 0,-14-15 15,0 1-15,0-1 0,15 15 0,-15-14 0,0-1 0,0 1 16,15 14-16,-15-15 0,0 1 0,0-1 0,14 15 0,-14-14 0,0-1 0,15 15 16,-15-14-16,0-1 0,14 15 0,-14-14 0,0-1 0,0 0 0,15 15 0,-15-14 0,14 14 15,-14-15-15,0 1 0,15 14 0,-15-15 0,14 15 0,-14-14 0,15 14 0,-15-15 0,14 15 16,-14-14-16,15 14 0,-15-15 0,14 15 0,-14-14 0,15 14 0,-1 0 16,-14-15-16,15 15 0,-1 0 0,-14-14 0,15 14 15,-1 0-15</inkml:trace>
  <inkml:trace contextRef="#ctx0" brushRef="#br0" timeOffset="63687.97">1973 9082 0,'15'0'16,"-15"15"-16,15-1 0,-15 1 15,14-15-15,-14 14 0,15-14 0,-15 15 0,14-15 0,-14 14 0,15 1 0,-1 0 16,-14-1-16,15-14 0,-15 15 0,14-15 0,-14 14 0,0 1 0,15-15 0,-15 14 0,14-14 0,-14 15 0,15-15 16,-15 14-16,14-14 0,-14 15 0,15-15 0,-15 14 0,14-14 0,-14 15 0,15-15 0,-15 14 0,14-14 0,-14 15 0,15-15 0,-15 14 15,14-14-15,-14 15 0,15-15 0,-15 14 0,14-14 0,-14 15 0,15-15 0,-15 14 0,14-14 0,1 15 16,-1-15-16,-14 14 0,15-14 0,-15 15 0,14-15 0,1 0 0,-15 14 0,14-14 0,1 0 16,-15 15-16,14-15 0,1 14 0,-1-14 15,-14 15-15,15-15 0,-1 0 16,-14 14-16,15-14 0,-15 15 15,14-15 1,1 0 218,-15-15-234,14 15 0,-14-14 16,15 14-16,-1-15 0,1 15 0,-15-14 0,14 14 0,-14-15 0,15 15 0,-1-14 16,1 14-16,-15-15 0,14 15 0,-14-14 0,15 14 0,-1-15 0,1 15 0,-15-14 0,15 14 0,-1-15 0,1 15 15,-15-14-15,14 14 0,1-15 0,-1 15 0,-14-14 0,15 14 0,-1-15 0,1 15 0,-15-14 0,14 14 0,1-15 0,-1 15 0,-14-14 16,15 14-16,-1 0 0,-14-15 0,15 15 0,-1-14 0,1 14 0,-15-15 0,14 15 0,1-14 0,-1 14 0,-14-15 0,15 15 0,-1 0 0,1-14 0,-1 14 0,-14-15 0,15 15 0,-1-14 0,1-1 16,14 15-16,-15-15 0,1 1 0,-1 14 0,1-15 0,-1 15 0,1-14 0,-1-1 0,1 15 0,-1-14 0,1-1 0,-1 15 0,1 0 0,-1-14 15,1-1-15,-1 15 0,-14-14 0,15 14 0,-1 0 0,1-15 0,-1 1 0,1 14 0,0-15 0,-1 1 0,1 14 0,-1-15 0,1 15 0,-1-14 0,1 14 0,-15-15 0,14 15 0,1-14 16,-1 14-16,1-15 0,-1 15 0,-14-14 0,15 14 0,-1-15 0,1 15 0,-15-14 0,14 14 0,1 0 0,-15-15 0,14 15 0,1-14 15,-1 14-15,-14-15 0,15 15 0,-1 0 0,-14-14 0,15 14 0,-1-15 0,1 15 16,-15-14-16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19:42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26684 7399 0,'-14'0'0,"14"-14"63,-15 14-48,15-15-15,0 1 16,0-1-16,0 1 16,0-1-16,0 1 15,15 14-15,-15-15 0,0 1 0,14 14 0,-14-15 0,15 15 0,-15-14 16,14 14-16,-14-15 0,15 15 0,-15-14 0,14 14 0,1-15 0,-1 15 0,-14-14 0,15 14 15,-15-15-15,14 15 0,-14-14 0,15 14 0,-1 0 0,-14-15 0,15 15 0,-1 0 0,-14-14 0,15 14 0,-1-15 0,1 15 16,-1-14-16,1 14 0,-1 0 0,-14-15 0,15 15 0,-1 0 0,1 0 0,-15-14 0,14 14 16,1 0-16,0 0 0,-1 0 0,1 0 0,-15-15 0,14 15 0,1 0 0,-1 0 0,1 0 15,-1 0-15,1 0 0,-1 0 0,1 0 0,-1 0 0,1 0 0,-1 0 0,1 0 16,-1 0-16,1 0 0,-1 0 0,1 0 0,-1 0 0,1 0 0,-1 15 0,1-15 16,-1 14-16,1-14 0,-15 15 0,14-15 0,1 14 0,-1 1 0,1-1 0,-15 1 15,14-15-15,-14 14 0,15 1 0,-15-1 0,14-14 0,-14 15 0,15-1 0,-15 1 0,0-1 0,0 1 16,14-15-16,-14 14 0,0 1 0,0-1 0,0 1 0,0-1 0,0 1 0,0-1 0,0 1 0,0-1 15,0 1-15,0-1 0,0 1 0,-14-15 0,14 14 0,0 1 0,0-1 0,-15-14 0,15 15 16,-14-1-16,14 1 0,-15-15 0,15 15 0,0-1 0,-14-14 0,14 15 16,-15-15-16,15 14 0,-14-14 0,14 15 0,-15-15 0,15 14 0,-14-14 0,14 15 15,-15-15-15,1 0 0,14 14 0,-15-14 0,15 15 0,-14-15 0,-1 0 16,15 14-16,-14-14 0,-1 0 0,15 15 0,-14-15 0,-1 0 16,1 0-16,14 14 0,-15-14 0,1 0 0,-1 0 0,1 0 15,-1 0-15,1 0 0,-1 0 0,15 15 0,-14-15 0,-1 0 16,1 0-16,-1 0 0,1 0 0,-1 0 0,1 0 15,-1 0-15,0 0 0,1 0 0,-1 0 0,1 0 16,-1 0-16,15-15 0,-14 15 0,14-14 16,-15 14-16,1 0 0,14-15 0,0 1 0,-15 14 0,15-15 0,-14 15 15,14-14-15,0-1 0,-15 15 0,15-14 0,0-1 0,-14 15 0,14-14 0,0-1 0,-15 15 0,15-14 16,0-1-16,-14 0 0,14 1 0,0-1 0,-15 1 0,15-1 0,0 1 0,-14 14 0,14-15 16,0 1-16,0-1 0,-15 15 0,15-14 0,0-1 0,0 1 0,0-1 0,-14 15 0,14-14 0,0-1 15,0 1-15,0-1 0,0 1 0,0-1 0,0 1 16,0-1-16,0 1 0,0-1 0,0 1 0,0-1 15,0 1-15,14-1 0,-14 1 0,0-1 16,15 15-16,-15-14 16,14 14-16,-14-15 15,15 15-15</inkml:trace>
  <inkml:trace contextRef="#ctx0" brushRef="#br0" timeOffset="3070.92">28179 6747 0,'14'0'16,"-14"-15"-16,15 15 15,-1 0-15,-14-14 16,15 14-16,-1 0 0,1 0 15,-15-15-15,14 15 16,1 0-16,-1 0 16,1 0-1,-1 0-15,1 0 16,-1 0-16,1 0 0,-15 15 16,14-15-16,-14 14 0,15-14 0,-15 15 0,14-15 0,-14 14 15,15-14-15,-15 15 0,14-15 16,-14 14-16,0 1 0,0-1 15,0 1-15,-14-15 0,-1 0 16,15 14-16,-14-14 0,-1 0 0,15 15 16,-14-15-16,-1 0 0,1 0 0,14 14 15,-15-14-15,1 0 0,-1 0 16,1 0 0,-1 0-1,15-14-15,-14 14 0,14-15 16,0 1-16,0-1 0</inkml:trace>
  <inkml:trace contextRef="#ctx0" brushRef="#br0" timeOffset="3418.92">28948 6674 0,'-15'0'16,"1"0"-16,14 14 0,-15-14 0,15 15 0,-14-15 15,14 15-15,-15-1 0,15 1 0,-14-15 0,14 14 0,-15 1 0,15-1 16,-14-14-16,14 15 0,0-1 0,-15-14 0,15 15 0,0-1 0,-14-14 0,14 15 0,0-1 0,-15-14 16,15 15-16,0-1 0,-14 1 0,14-1 0,0 1 0,-15-15 0,15 14 0,0 1 0,-14-1 0,14 1 0,0-1 15,-15-14-15,15 15 0,0-1 0,-14-14 0,14 15 0,0-1 0,0 1 0,-15-15 0,15 14 0,0 1 0,-14-15 0,14 14 0,-15 1 0,15-1 16,0 1-16,-14-15 0,14 14 0,-15-14 0,15 15 0,0-1 0,-14-14 0,14 15 0,0-1 0,-15 1 0,15-1 0,-14-14 0,14 15 0,-15-1 0,15 1 0,-14-1 0,14 1 15,-15-15-15,15 14 0,0 1 0,-14-15 0,14 14 0,-15 1 0,15-1 0,-14 1 0,14-1 0,-15 1 0,15-1 0,-14 1 0,14-1 0,-15 1 0,15 0 16,-15-1-16,15 1 0,-14-1 0,14 1 0,0-1 0,-15-14 0,15 15 0,0-1 0,-14-14 0,14 15 0,-15-1 0,15 1 0,0-1 16,-14-14-16,14 15 0,-15-1 0,15 1 0,-14-1 0,14 1 0,-15-1 0,15 1 0,-14-1 0,14 1 15,-15-15-15,15 14 0,0 1 0,0-1 0,-14-14 0,14 15 0,0-1 0,-15-14 0,15 15 16,0-1-16,0 1 0,-14-15 0,14 14 0,0 1 16</inkml:trace>
  <inkml:trace contextRef="#ctx0" brushRef="#br0" timeOffset="3827.66">28890 7690 0,'14'0'0,"-14"-15"0,15 15 16,-1 0-16,1 0 47,-1 0-47,-14 15 15,0-1-15,15-14 0,-15 15 0,0-1 16,14-14-16,-14 15 0,0-1 16,-14-14-1,14 15-15,-15-15 0,1 0 16,14 14-16,-15-14 0,1 0 16,-1 0-16,1 0 15</inkml:trace>
  <inkml:trace contextRef="#ctx0" brushRef="#br0" timeOffset="7134.08">30138 6674 0,'-15'0'63,"15"-15"-48,-14 15-15,14-14 0,-15 14 0,1 0 16,14-15-16,-15 15 0,15-14 0,-14 14 0,-1 0 16,1 0-16,14-15 0,-15 15 0,1 0 0,-1 0 0,1 0 15,14-14-15,-15 14 0,1 0 0,-1 0 0,1 0 0,-1 0 0,0 0 16,1 0-16,-1 0 0,1 0 0,-1 0 16,1 0-16,14 14 0,-15-14 0,1 0 0,14 15 15,-15-15-15,15 14 0,0 1 16,0-1-16,0 1 0,0-1 15,0 1-15,0 0 0,0-1 0,0 1 16,15-1-16,-15 1 0,14-1 0,-14 1 0,15-15 0,-15 14 0,0 1 16,14-15-16,-14 14 0,15-14 0,-15 15 0,0-1 0,14-14 0,-14 15 0,15-15 0,-15 14 0,14 1 0,-14-1 0,15-14 15,-15 15-15,15-15 0,-15 14 0,14 1 0,-14-1 0,15-14 0,-15 15 0,14-15 0,-14 14 0,15 1 0,-15-1 0,14-14 16,-14 15-16,15-15 0,-15 14 0,14 1 0,-14-1 0,15-14 0,-15 15 0,14-15 0,-14 14 0,0 1 0,15-15 0,-15 14 0,14-14 0,-14 15 0,0-1 16,15-14-16,-15 15 0,14-15 0,-14 14 0,0 1 0,15-15 0,-15 14 0,14 1 0,-14-1 0,0 1 0,15-15 0,-15 14 0,14 1 0,-14-1 15,0 1-15,15-15 0,-15 14 0,0 1 0,14-1 0,-14 1 0,0-1 0,0 1 16,0-1-16,0 1 0,0-1 0,0 1 0,0-1 0,0 1 15,0 0-15,-14-15 0,14 14 0,-15-14 0,15 15 0,-14-15 0,14 14 16,-15-14-16,15 15 0,-14-15 0,-1 0 0,15 14 0,-14-14 0,-1 0 0,15 15 16,-14-15-16,-1 0 0,1 0 0,-1 0 0,15 14 0,-14-14 0,-1 0 0,1 0 15,-1 0-15,1 0 0,-1 0 0,1 0 0,-1 0 0,0 0 0,1 0 16,-1 0-16,1 0 0,-1 0 0,1 0 0,-1 0 0,1 0 16,-1 0-16,15-14 0,-14 14 0,14-15 0,-15 15 0,15-14 15,-14 14-15,14-15 0,0 1 0,0-1 0,0 1 16,0-1-16,0 0 0,0 1 0,0-1 0,0 1 0,14-1 0,-14 1 0,0-1 0,15 15 0,-15-14 0,0-1 15,14 15-15,-14-14 0,15-1 0,-15 1 0,14-1 0,-14 1 0,15 14 0,-15-15 0,0 1 0,14 14 0,-14-15 0,15 1 0,-1 14 0,-14-15 0,15 1 0,-15-1 0,14 15 16,-14-29-16,15 15 0,0 14 0,-15-15 0,14 1 0,1-1 0,-1 1 0,-14-1 0,15 1 0,-1-1 0,1 15 0,-15-14 0,14-15 0,1 14 0,-1 1 0,1 14 0,-1-15 0,-14 1 0,15-1 16,-1 1-16,1-1 0,-1 1 0,-14-1 0,15 15 0,-1-14 0,-14-1 0,15 15 0,-1-14 0,-14-1 0,15 15 0,-1-14 0,-14-1 0,15 1 0,-1-1 0,1 1 0,-15-1 0,14 15 0,-14-14 0,15 14 15,-15-15-15,14 15 0,-14-14 0,15 14 0,-15-15 0,14 15 0,-14-15 0,15 15 0,-15-14 0,14 14 0,-14-15 0,15 15 0,-1-14 0,1 14 0</inkml:trace>
  <inkml:trace contextRef="#ctx0" brushRef="#br0" timeOffset="10951.47">28890 7675 0,'0'15'47,"14"-15"-47,-14 14 0,0 1 15,0-1 17,0 1-17,0-1-15,0 1 16,0-1-16,0 1 16,0-1 30,15-14-30,-1 0 0,1 0-16,-1 0 15,1 0-15</inkml:trace>
  <inkml:trace contextRef="#ctx0" brushRef="#br0" timeOffset="14522.35">31386 6906 0,'0'-14'16,"14"14"109,1 0-78,-15 14-16,14-14-31,1 0 16,-15 15-16,14-15 15,1 0-15,-15 14 0,14-14 0,1 0 16,-1 0-16,-14 15 0,15-15 16,-1 0-16,1 0 0,-1 0 15,-14 14-15</inkml:trace>
  <inkml:trace contextRef="#ctx0" brushRef="#br0" timeOffset="14834.35">31095 7211 0,'15'0'0,"-1"0"15,1 0-15,-1 0 0,1 14 16,-1-14-16,1 0 0,-1 0 16,-14 15-16,15-15 0,-1 0 0,-14 14 0,15-14 0,-1 0 15,-14 15-15,15-15 0,-1 0 0,1 14 0,0-14 0,-1 0 0,-14 15 0,15-15 0,-1 0 0,-14 14 16,15-14-16,-1 0 0,1 0 0,-15 15 0,14-15 0,1 0 0,-1 14 0,1-14 0,-1 0 0,-14 15 0,15-15 0,-1 0 0,1 0 16,-15 14-16,14-14 0,1 0 0,-1 0 0,-14 15 0,15-15 0,-1 0 0,1 0 0,-15 14 0,14-14 0,1 0 15,-1 0-15,-14 15 0,15-15 0,-1 0 0,1 0 0,-15 14 16,14-14-16,1 0 15</inkml:trace>
  <inkml:trace contextRef="#ctx0" brushRef="#br0" timeOffset="15256.35">31966 7298 0,'0'-15'16,"14"15"-16,-14-14 0,0-1 0,0 1 0,15 14 0,-15-15 15,0 1-15,0-1 0,14 15 0,-14-14 0,0-1 0,15 15 0,-15-14 16,14-1-16,1 15 0,-15-14 0,15 14 0,-15-15 0,14 15 0,1 0 16,-15-14-16,14 14 0,1 0 0,-1 0 0,-14-15 15,15 15-15,-1 0 0,1 0 0,-1 0 0,1 0 0,-1 0 16,1 0-16,-1 0 0,1 0 15,-1 0-15,-14 15 16,15-15-16,-15 14 0,14-14 0,-14 15 0,0-1 0,15-14 16,-15 15-16,14-1 0,-14 1 0,15-1 0,-15 1 0,0-1 15,14-14-15,-14 15 0,0-1 0,0 1 0,15-15 0,-15 14 0,0 1 0,0-1 0,0 1 0,14-15 0,-14 14 0,0 1 16,0-1-16,0 1 0,0-1 0,0 1 0,0-1 0,0 1 16,0-1-16,-14-14 0,14 15 0,-15-15 0,15 14 0,-14-14 15,-1 15-15,1-15 0,-1 0 0,1 0 0,-1 0 0,1 0 16,-1 0-16,1 0 0,-1 0 0,1 0 0,-1 0 0,1 0 0,-1 0 0,1 0 0,-1 0 15,1 0-15,-1 0 0,1 0 0,-1 0 0,1 0 0,-1 0 0,15-15 0,-15 15 0,1 0 0,-1 0 0,1-14 0,-1 14 16,1 0-16,-1-15 0,1 15 0,-1 0 0,15-14 0,-14 14 0,14-15 0,-15 15 0,15-14 16,-14 14-16,-1-15 0,15 1 0,-14 14 0,14-15 0,-15 15 0,15-14 0,0-1 15,0 1-15,-14 14 0,14-15 0,0 1 0</inkml:trace>
  <inkml:trace contextRef="#ctx0" brushRef="#br0" timeOffset="15814.35">31284 6906 0,'14'0'78,"1"0"-78,0 0 15,-1 0-15,1 15 0,-1-15 0,1 0 16,-15 14-16,14-14 0,1 0 0,-1 15 0,1-15 0,-1 0 0,1 14 16,-1-14-16,1 0 0,-1 15 0,1-15 0,-1 0 0,1 0 0,-15 14 0,14-14 0,1 0 0,-1 0 15,1 0-15,-1 15 0,1-15 0,-1 0 0,1 0 0,-15 14 0,14-14 0,1 0 16,-1 0-16,1 0 0,-15 15 0</inkml:trace>
  <inkml:trace contextRef="#ctx0" brushRef="#br0" timeOffset="17318.36">14844 5252 0,'0'-14'31</inkml:trace>
  <inkml:trace contextRef="#ctx0" brushRef="#br0" timeOffset="19016.36">27424 8531 0,'-14'0'15,"-1"0"16,15-14-31,-14 14 16,14-15-16,-15 15 0,15-14 0,-14 14 16,14-15-16,-15 15 0,1-14 15,-1 14-15,15-15 0,-14 15 0,-1 0 16,15-14-16,-14 14 0,-1 0 0,15-15 0,-14 15 0,-1 0 0,15-14 16,-14 14-16,-1 0 0,1 0 0,14-15 0,-15 15 0,1 0 0,-1 0 15,1-14-15,-1 14 0,1 0 0,-1 0 0,1 0 0,-1 0 16,1 0-16,-1 0 0,0 0 15,1 0 1,14 14 0,-15-14-16,15 15 0,-14-15 0,14 14 0,0 1 0,-15-15 15,15 14-15,0 1 0,-14-15 0,14 14 0,0 1 0,0-1 16,0 1-16,0-1 0,0 1 0,0-1 0,0 1 0,0-1 16,0 1-16,14-15 0,-14 14 0,0 1 0,15-15 0,-15 14 0,0 1 15,14-15-15,-14 14 0,15-14 0,-15 15 0,14-15 0,-14 14 0,15-14 16,-15 15-16,15-15 0,-1 0 0,1 0 0,-15 14 15,14-14-15,1 0 0,-1 0 16,1 0-16,-1 0 16,-14-14-16,15 14 0,-15-15 0,14 15 15,-14-14-15,0-1 0,15 15 0,-15-14 0,14 14 0,-14-15 0,15 15 16,-15-14-16,14-1 0,-14 1 0,15 14 0,-15-15 0,14 15 16,-14-14-16,15 14 0,-15-15 0,14 15 15,-14-14-15,0 28 47,-14 1-47,14-1 0,-15 1 16,15-1-16,0 1 0,-14-15 0,14 14 0,0 1 0,0-1 0,-15-14 0,15 15 0,0-1 15,0 1-15,-14-1 0,14 1 0,0-1 0,-15 1 0,15-1 0,0 1 0,-14-1 0,14 1 0,0-1 16,-15 1-16,15-1 0,-14 1 0,14-1 0,-15 1 0,15-1 0,-14-14 0,14 15 0,0-1 0,-15-14 0,15 15 0,0-1 0,-14-14 0,14 15 0,-15-1 0,15 1 0,-14-1 0,-1 1 16,15-1-16,-14 1 0,14-1 0,-15-14 0,15 15 0,-15-1 0,1 1 0,14-1 0,-15 1 0,15 0 0,-14-15 0,14 14 0,0 1 0,-15-15 0,15 14 15,-14 1-15,-1-1 0,15 1 0,-14-1 0,-1 1 0,15-1 0,-14-14 0,14 15 0,0-1 0,-15-14 0,15 15 0,-14-15 0,14 14 0,-15 1 0,15-1 0,-14-14 0,14 15 0,-15-1 16,1 1-16,14-1 0,-15-14 0,15 15 0,-14-15 0,14 14 0,0 1 0,-15-15 0,15 14 0,-14-14 15,14 15-15,0-1 0,-15-14 0,15 15 0,0-1 0,-14-14 0,14 15 0,0-1 16,0 1-16,0-1 0,0 1 16,0-1-1,14-14-15,1 0 0,-1 0 16</inkml:trace>
  <inkml:trace contextRef="#ctx0" brushRef="#br0" timeOffset="19519.2">28092 8691 0,'0'-15'16,"14"15"-16,-14-14 0,15 14 0,-15-15 15,14 15-15,-14-14 0,15 14 0,-15-15 0,14 15 16,1 0-16,-15-14 0,14 14 0,1 0 0,-1 0 0,-14-15 15,15 15-15,-1 0 0,1 0 0,-15-14 16,14 14 0,1 0-16,-15 14 15,14-14-15,-14 15 0,0-1 0,15-14 0,-15 15 0,0-1 16,0 1-16,14-15 0,-14 14 0,0 1 0,0-1 0,0 1 16,0-1-16,0 1 0,0-1 0,0 1 0,0-1 15,0 1-15,-14-15 0,14 14 16,-15-14-16,1 0 0,-1 0 0,1 0 15,-1 0-15,1 0 16,-1 0 0,15-14-16,-14 14 0,14-15 15,0 1-15,-15 14 0,15-15 0,0 1 16,0-1-16</inkml:trace>
  <inkml:trace contextRef="#ctx0" brushRef="#br0" timeOffset="19873.2">28788 8589 0,'-14'0'15,"-1"0"-15,15 15 0,-14-15 0,-1 0 0,15 14 16,-14-14-16,14 15 0,-15-15 0,15 14 0,-14-14 0,-1 15 0,1-1 0,-1 1 15,15-1-15,-14-14 0,14 15 0,-15-15 0,15 14 0,-14-14 0,14 15 0,-15-15 0,15 14 0,-14 1 0,-1-1 16,15 1-16,0-1 0,-14-14 0,14 15 0,0-1 0,-15-14 0,15 15 0,-14-1 0,14 1 0,-15-1 0,15 1 16,-14-1-16,14 1 0,-15-1 0,15 1 0,0-1 0,-15-14 0,15 15 0,-14-1 0,14 1 0,-15-1 0,15 1 0,0-1 0,-14-14 15,14 15-15,0-1 0,-15-14 0,15 15 0,0-1 0,-14-14 0,14 15 0,0-1 0,-15 1 0,1 0 0,14-1 0,0 1 0,-15-15 0,15 14 0,-14 1 16,14-1-16,-15 1 0,15-1 0,-14 1 0,14-1 0,-15 1 0,15-1 0,-14-14 0,14 15 0,0-1 0,-15-14 0,15 15 0,0-1 0,-14-14 0,14 15 0,-15-1 16,15 1-16,-14-15 0,14 14 0,-15-14 0,15 15 0,-14-1 0,14 1 0,-15-15 0,15 14 0,-14 1 0,14-1 15,-15-14-15,15 15 0,-14-15 0,14 14 0,-15-14 0,15 15 0,0-1 0,-14-14 0,14 15 0,-15-15 16,15 14-16,0-28 31,15 14-31,-1-15 16,1 15-16,-15-14 0,14 14 0,-14-15 0,15 15 15</inkml:trace>
  <inkml:trace contextRef="#ctx0" brushRef="#br0" timeOffset="20227.2">28774 9286 0,'0'-15'0,"0"1"16,0-1-16,14 15 15,-14-14-15,15 14 0,-1 0 16,1 0-16,-1 0 0,1 0 16,-1 0-16,1 0 15,-15 14-15,14-14 0,-14 15 16,0-1-16,0 1 0,15-15 0,-15 14 0,0 1 0,0-1 0,0 1 15,0-1-15,14-14 0,-14 15 0,0-1 0,0 1 0,0-1 0,0 1 16,0-1-16,0 1 0,0-1 16,-14-14-1,-1 0-15,1 0 0,-1 0 0,15-14 16,-14 14-16,-1 0 0,1 0 0,14-15 0,-15 15 0,1 0 0,14-14 0,-15 14 0,1 0 16,14-15-16,-15 15 0,15-14 0,-14 14 0,-1-15 0,1 15 0,14-14 15,-15-1-15,15 1 0,0-1 0,0 1 16,0-1-16,0 1 0,0-1 0,0 1 15,15 14-15,-15-15 0,14 15 0,1-14 0,-1 14 0,-14-15 0,15 15 0,-1 0 16,-14-14-16,15 14 0,-1 0 0,1-15 0,-1 15 0,1 0 0</inkml:trace>
  <inkml:trace contextRef="#ctx0" brushRef="#br0" timeOffset="20854.2">30094 8734 0,'0'-14'0,"-14"14"0,14-15 0,-15 15 0,1 0 15,14-14-15,-15 14 0,1 0 0,-1-15 0,1 15 0,-1 0 0,15-14 16,-14 14-16,-1 0 0,1 0 0,-1 0 0,1 0 0,-1 0 0,0 0 0,1 0 0,-1 0 16,1 0-16,-1 0 0,1 0 0,-1 0 0,1 0 0,-1 0 0,1 0 0,-1 0 15,1 0-15,-1 0 0,1 0 0,-1 14 0,1-14 0,-1 0 16,15 15-16,-14-15 0,14 14 0,0 1 0,0-1 16,0 1-16,0-1 0,0 1 0,0-1 0,14-14 0,-14 15 0,15-15 0,-15 14 15,14 1-15,-14-1 0,15-14 0,-15 15 0,14-1 0,1-14 0,-15 15 0,14-15 0,-14 14 0,15-14 0,-15 15 0,14-1 0,1 1 0,-1-15 16,-14 14-16,15-14 0,-15 15 0,14-15 0,-14 14 0,15 1 0,-1-15 0,1 14 0,-1 1 0,1-1 0,0 1 0,-1-15 0,-14 14 0,15-14 0,-15 15 15,14-15-15,-14 14 0,15-14 0,-1 15 0,1-1 0,-15 1 0,14-15 0,-14 14 0,15-14 0,-15 15 0,14-15 0,-14 15 0,15-15 16,-15 14-16,14-14 0,-14 15 0,15-15 0,-15 14 0,14 1 0,-14-1 0,15-14 0,-15 15 16,0-1-16,14-14 0,-14 15 0,0-1 15,0 1-15,0-1 0,-14-14 16,14 15-16,-15-15 0,15 14 0,-14-14 0,-1 0 0,15 15 0,-14-15 0,-1 0 16,15 14-16,-14-14 0,-1 0 0,1 0 0,14 15 0,-15-15 0,1 0 0,-1 0 15,15 14-15,-14-14 0,-1 0 0,1 0 0,-1 0 0,0 0 0,15 15 0,-14-15 0,-1 0 0,1 0 0,-1 0 16,1 0-16,-1 0 0,1 0 0,-1 0 0,1 0 0,-1 0 15,1 0-15,-1 0 16,15-15-16,0 1 0,0-1 0,0 1 0,0-1 0,0 1 16,0-1-16,0 1 0,0-1 0,0 1 0,0-1 0,0 1 0,0-1 0,0 1 0,0-1 15,15 15-15,-15-14 0,0-1 0,0 1 0,14 14 0,-14-15 0,0 0 0,15 1 0,-15-1 0,14 1 0,-14-1 0,15 1 16,-15-1-16,14 15 0,-14-14 0,15-1 0,-1 1 0,-14-1 0,15 15 0,-15-14 0,14 14 0,-14-15 0,15 15 0,-1-14 0,1 14 16,-15-15-16,15 15 0,-1 0 0,1-14 0,-1 14 0,1 0 0,-15-15 0,14 15 0,1 0 0,-1-14 0,1 14 0,-1 0 15,1 0-15,-1-15 0,1 15 0,-1 0 0,1 0 0,-1 0 0,1 0 0,-1-14 0,1 14 0,-1 0 0,1 0 0,-1 0 16,1 0-16,-1 0 0,1 0 0,-1 0 0,1 0 0,-1 0 0,1 0 0,-1 0 0,1 0 0,-1 0 15,1 0-15,-1 0 0,1 0 0</inkml:trace>
  <inkml:trace contextRef="#ctx0" brushRef="#br0" timeOffset="21173.2">31168 8923 0,'14'0'0,"-14"-15"15,15 15-15,-1 0 16,1 0-16,-1 0 0,1 0 0,-1 0 0,1 0 16,-1 0-16,1 0 0,0 0 0,-1 0 0,1 0 15,-1 0-15,1 0 0,-1 0 0,1 0 0,-1 0 16,1 0-16,-1 0 0,1 0 0,-1 0 0,1 0 16,-15 15-16,14-15 0,1 0 0,-15 14 0,14-14 15,1 0-15,-15 15 0</inkml:trace>
  <inkml:trace contextRef="#ctx0" brushRef="#br0" timeOffset="21411.2">31298 9228 0,'15'0'0,"0"0"0,-1 14 0,1-14 16,-1 0-16,1 0 0,-1 0 0,1 0 0,-1 0 0,1 0 0,-15 15 0,14-15 0,1 0 16,-1 0-16,1 0 0,-1 0 0,-14 14 0,15-14 0,-1 0 0,1 0 0,-1 0 0,1 0 15,-1 0-15,-14 15 0,15-15 0,-1 0 0,1 0 16</inkml:trace>
  <inkml:trace contextRef="#ctx0" brushRef="#br0" timeOffset="22049.21">32372 8473 0,'0'15'47,"0"-1"-47,0 1 16,0-1-16,0 1 0,15-15 0,-15 14 0,0 1 0,0-1 0,0 1 0,14-15 16,-14 14-16,0 1 0,0 14 0,15-15 0,-15 1 0,0-1 0,0 1 0,0-1 0,14 1 0,-14-1 0,0 1 0,0-1 15,0 1-15,15-1 0,-15 1 0,0-1 0,0 1 0,0 14 0,0-15 0,0 1 0,14-15 0,-14 14 0,0 1 0,0-1 0,0 1 0,0-1 0,0 1 0,0 14 16,0-15-16,0 1 0,15-1 0,-15 1 0,0-1 0,0 15 0,0-14 0,0-1 0,0 1 0,0 0 0,0-1 0,0 1 0,0-1 0,0 1 0,0-1 0,0 1 0,0-1 0,0 1 15,0-1-15,0 1 0,0-1 0,0 1 0,0 14 0,0-15 0,0 1 0,0-1 0,0 1 0,0-1 0,0 1 0,0-1 0,0 1 0,0-1 0,0 1 0,0-1 0,0 1 16,0-1-16,0 1 0,0-1 0,0 1 0,0-1 0,0 1 0,0 14 0,0-15 0,0 1 0,0-1 0,0 1 0,0-1 0,0 1 0,0-1 0,0 1 0,0-1 0,0 1 16,0-1-16,0 1 0,0-1 0,0 1 0,0-1 0,0 1 0,0-1 0,0 1 0,0-1 0,0 1 0,0-1 0,0 1 0,0 0 15,0-1-15,0-28 32,-15 14-17,15-15-15,0 0 0,0 1 0</inkml:trace>
  <inkml:trace contextRef="#ctx0" brushRef="#br0" timeOffset="33539.61">10027 9155 0,'14'0'16,"1"0"-16,-1 0 0,1 0 16,-15 14-16,14-14 0,1 0 0,-1 0 0,-14 15 0,15-15 15,-1 0-15,1 0 0,-1 0 0,1 0 0,-15 15 0,14-15 0,1 0 0,-1 0 0,1 0 0,-1 0 16,1 0-16,-1 14 0,1-14 0,-1 0 0,1 0 0,-1 0 0,1 0 0,-1 0 0,1 0 0,-1 0 0,1 15 0,-1-15 0,1 0 0,-1 0 0,1 0 15,-1 0-15,1 0 0,-1 0 0,1 0 0,14 14 0,-14-14 0,-1 0 0,1 0 0,-1 0 0,1 0 0,-1 0 0,1 0 0,-1 0 0,15 15 0,-14-15 0,-1 0 0,1 0 0,-1 0 16,1 0-16,-1 0 0,30 14 0,-30-14 0,1 0 0,-1 0 0,1 0 0,14 0 0,-15 0 0,1 0 0,-1 15 0,1-15 0,-1 0 0,1 0 0,-1 0 16,1 0-16,-1 0 0,1 14 0,-1-14 0,1 0 0,-1 0 0,1 0 0,-1 0 0,1 0 0,-1 0 0,1 15 0,-1-15 0,1 0 0,-1 0 0,1 0 15,-1 0-15,1 0 0,-15 14 0,15-14 0,-1 0 0,1 0 0,-1 0 0,1 0 0,-1 0 0,1 0 0,-1 0 16,1 0-16,-1 0 0,1 0 0</inkml:trace>
  <inkml:trace contextRef="#ctx0" brushRef="#br0" timeOffset="33918.18">11274 9053 0,'15'0'0,"0"0"0,-1 0 0,1 15 16,-1-15-16,1 0 0,-15 14 0,14-14 0,-14 15 0,15-15 0,-15 14 15,14-14-15,-14 15 0,15-15 0,-15 14 0,14-14 0,-14 15 0,15-15 0,-15 14 0,14-14 16,-14 15-16,15-15 0,-15 15 0,14-1 0,-14 1 0,15-15 0,-15 14 0,14-14 16,-14 15-16,15-15 0,-15 14 0,0 1 0,14-15 0,-14 14 0,15 1 15,-15-1-15,0 1 0,0-1 16,0 1-16,0-1 0,0 1 0,0-1 15,-15-14-15,15 15 0,0-1 0,-14-14 0,14 15 0,0-1 16,-15-14-16,15 15 0,-14-15 0,14 14 0,-15-14 0,15 15 0,-14-15 0,14 14 0,-15-14 16,15 15-16,-14-15 0,14 14 0,-15-14 0,1 0 0,14 15 0,-15-15 0,1 0 15,14 14-15,-15-14 0,1 0 0,-1 0 0,1 0 0,14 15 0,-15-15 0,1 0 0,-1 0 0,0 0 0,1 0 16,-1 0-16,1 0 0,-1 0 0,1 0 0,-1 0 0,1 0 0,-1 0 0,1 0 0,-1 0 0,1 0 16,-1 0-16,1 0 0,-15 0 0,14 0 0,1 0 0,-1 0 0,1 0 0,-1 0 0,1 0 0,-1 0 0,1 0 0,-1 0 0,1 0 15,-1 0-15</inkml:trace>
  <inkml:trace contextRef="#ctx0" brushRef="#br0" timeOffset="54921.61">15221 5252 0,'15'15'0,"-1"-15"15,1 0 1,-1 0-1,1 0-15,-1 0 16,1 0-16,-1 0 16,1 0-1,-1 0 17,1 0-1,-1 0-16,1 0 1,-1 0-16,1 0 16,-15 14-16,14-14 15,1 0-15,-1 0 16</inkml:trace>
  <inkml:trace contextRef="#ctx0" brushRef="#br0" timeOffset="58577.06">15990 5310 0,'15'0'531,"-30"0"-328,1 0-187,-1 0 0,30 0 124,-1 0-109,1 0 204,-30 0-110,15 15-125,-14-15 0,-1 0 15,15 14 95,15-14-95,-1 0-15,1 0 16,-15 15-16,14-15 16,-28 0 109,-1 0-125,1 0 15,-1 0-15,1 0 32,14-15-1,14 15-16,1 0 1,-1 0 0,1 0-16,-1 0 15,1 0-15,-1 0 16,1 0-16,-15-14 16,14 14-16,1 0 15,-15-15 48,-15 15-63,1 0 0,-1 0 15,15-14-15,-14 14 0,-1 0 0,1 0 16,28 0 93,1 0-93,-1 0-16,1 0 16,-1 0-1,-28 0 79,-1 0-78,1 0-16,-1 0 0,1 0 15,-1 0-15,1 0 0,28 0 63,1 0-48,-1 0-15,1 0 16,-1 0-16,1 0 0,-1 0 16,1 0-16,-1 0 15,-28 0 48,-1 0-1</inkml:trace>
  <inkml:trace contextRef="#ctx0" brushRef="#br0" timeOffset="62343.67">15831 4237 0,'0'14'31,"0"1"-31,0-1 0,0 1 16,14-15-16,-14 14 0,0 1 0,15-15 0,-15 14 15,14 1-15,-14-1 0,15-14 0,-15 15 16,14-15-16,-14 14 0,15 1 0,-15-1 15,14-14-15,-14 15 0,0-1 0,15-14 0,-15 15 16,0-1-16,0 1 0,14-15 16,-14 14-16,0 1 15,15-15 95,-15-15-110,14 15 15,-14-14-15,15 14 16,-15-15-16,0 1 0,14 14 0,-14-15 16,15 15-16,-15-14 0,14-1 15,-14 1-15,15 14 0,-15-15 0,14 15 16,-14-14-16,15-1 0,-15 1 0,14 14 0,-14-15 0,15 15 15,-15-14-15,14 14 0,-14-15 0,15 15 0,-15-14 0,14-1 0,-14 1 16,15 14-16,-15-15 0,14 15 0,-14-14 0,15 14 0,-15-15 0,14 15 16,-14-15-16,15 1 0,-15-1 0,14 15 0,-14-14 0,15 14 0,-15-15 15,14 15-15,-14-14 0,0-1 0,15 15 0,-15-14 0,15 14 0,-15-15 16,14 15-16,-14-14 0,15 14 0,-15-15 16</inkml:trace>
  <inkml:trace contextRef="#ctx0" brushRef="#br0" timeOffset="65875.62">26147 10403 0,'0'14'0,"0"1"0,0-1 0,0 1 16,0-1-16,0 1 0,0-1 0,0 1 0,0-1 0,-14 1 0,14-1 0,0 1 0,0-1 0,0 1 0,-15-1 0,15 1 0,0-1 15,0 1-15,-14-15 0,14 14 0,0 1 0,0-1 0,-15 1 0,15-1 0,0 1 0,0-1 0,-14-14 0,14 15 0,0-1 0,0 1 0,0-1 0,-15-14 0,15 15 0,0 0 0,0-1 16,-14 1-16,14-1 0,0 1 0,0-1 0,-15 1 0,15-1 0,0 1 0,0-1 0,0 1 0,-14-15 0,14 14 0,0 1 0,0-1 0,-15-14 0,15 15 0,0-1 16,0 1-16,-14-15 0,14 14 0,0 1 0,0-1 0,-15 1 0,15-1 0,0 1 0,-14-1 0,14 1 0,-15-1 0,15 1 15,0-1-15,-14-14 0,14 15 0,0-1 0,0 1 0,-15-15 0,15 14 0,0 1 0,-14-1 0,14 1 16,0-1-16,-15-14 0,15 15 0,0-1 0,0 1 0,-14-15 0,14 14 15,0 1-15,0-1 0,-15-14 0,15 15 16</inkml:trace>
  <inkml:trace contextRef="#ctx0" brushRef="#br0" timeOffset="66303.62">26292 10606 0,'15'0'0,"0"0"0,-1 0 16,1 0-16,-1 0 0,1 0 0,-1 0 0,1 0 0,-1 0 16,-14 14-16,15-14 0,-1 0 0,1 0 0,-1 0 0,1 15 0,-1-15 0,1 0 0,-1 0 0,1 0 0,-1 14 0,1-14 0,-1 0 0,1 0 0,-1 0 15,1 15-15,-1-15 0,1 0 0,-1 0 0,1 0 0,-15 14 0,14-14 0,1 0 0,-1 0 0,1 0 0,-1 0 0,1 15 0,-1-15 0,1 0 0,-1 0 0,1 0 0,-1 14 16,1-14-16,-1 0 0,1 0 0,-1 0 0,15 15 0,-14-15 0,-1 0 0,1 0 0,-1 0 0,1 0 0,0 14 0,-1-14 0,1 0 0,-1 0 0,1 0 15,-1 0-15,1 0 0,-15 15 0,14-15 0,1 0 0,-1 0 0,1 0 0,-1 0 0,1 0 0,-1 0 0,1 0 0,-1 0 16,1 0-16,-1 0 0,-14 14 0,-14-14 47,-1 0-47,1 0 0,-1 0 16,15 15-16,-14-15 0,14 14 0,-15-14 15,15 15-15,-14-15 0,14 14 0,0 1 0,-15-15 0,15 15 0,0-1 0,-14-14 16,14 15-16,0-1 0,-15-14 0,15 15 0,0-1 0,-14-14 0,14 15 0,-15-15 0,15 14 0,0 1 15,-14-15-15,14 14 0,-15 1 0,15-1 0,-14-14 0,14 15 0,-15-1 0,15 1 0,-14-15 0,14 14 16,-15 1-16,15-1 0,-15-14 0,15 15 0,-14-1 0,14 1 0,-15-15 0,15 14 0,-14 1 0,14-1 16,-15-14-16,15 15 0,0-1 0,-14-14 0,14 15 0,0-1 0,-15-14 0,15 15 0,0-1 0,-14 1 15,14-1-15,0 1 0,0-1 0,0 1 0,-15-15 0,15 14 0,0 1 0,0-1 0,0 1 0,0-1 0,0 1 0,0-1 16,0 1-16,-14-15 0,14 14 0,0 1 0,0-1 0,0 1 0,0-1 0,0 1 0,0-1 0,0 1 0,0-1 0,-15-14 0,15 15 0,0-1 0,0 1 16,0 14-16,0-14 0,0-1 0,0 1 0,0-1 0,0 1 0,0-1 0,0 1 0,0-1 0,0 1 15,0-1-15,0 1 0,0-1 0</inkml:trace>
  <inkml:trace contextRef="#ctx0" brushRef="#br0" timeOffset="66764.42">27540 10911 0,'15'0'16,"-15"-15"-16,14 15 0,-14-14 16,15 14-16,-1 0 0,-14-15 0,15 15 0,-1 0 15,-14-14-15,15 14 0,-1 0 0,1 0 16,-1 0-16,-14-15 0,15 15 0,-1 0 0,1 0 15,-1 0-15,1 0 0,0 0 16,-1 0-16,-14 15 0,15-15 0,-15 14 16,14-14-16,-14 15 0,0-1 0,15-14 0,-15 15 0,0-1 15,14-14-15,-14 15 0,0-1 0,0 1 0,0-1 0,0 1 16,0-1-16,0 1 0,0-1 16,-14-14-16,14 15 0,-15-15 15,1 0-15,-1 0 0,1 0 16,-1 0-16,0 0 15,1 0-15,-1 0 16,15-15-16,-14 15 0,14-14 16,0-1-16,-15 15 0,15-14 0,0-1 0,0 1 15,0-1-15,0 1 0,0-1 0,0 1 0,15 14 16,-15-15-16</inkml:trace>
  <inkml:trace contextRef="#ctx0" brushRef="#br0" timeOffset="67151.42">28295 10780 0,'0'14'31,"0"1"-31,-15-1 0,15 1 16,0 0-16,-14-1 0,14 1 0,0-1 0,-15-14 0,15 15 0,0-1 0,0 1 16,-14-15-16,14 14 0,0 1 0,-15-15 0,15 14 0,0 1 0,-14-1 0,14 1 0,0-1 0,-15-14 0,15 15 15,0-1-15,-14-14 0,14 15 0,0-1 0,-15-14 0,15 15 0,0-1 0,-14 1 0,14-1 0,-15 1 0,15-1 0,-14-14 0,14 15 0,0-1 0,-15-14 0,15 15 16,0-1-16,-14-14 0,14 15 0,-15-1 0,15 1 0,-14-1 0,14 1 0,-15-15 0,15 14 0,0 1 0,-14-1 0,14 1 0,-15-15 0,15 14 0,0 1 0,-14-15 0,14 14 0,0 1 16,-15-1-16,1 1 0,-1-1 0,15 1 0,-14-1 0,14 1 0,-15-1 0,15 1 0,-14-1 0,14 1 0,-15-1 0,15 1 0,-14-1 0,14 1 15,-15-1-15,1 1 0,14 0 0,0-1 0,-15 1 0,15-1 0,-14-14 0,14 15 0,-15-1 0,15 1 0,0-1 0,-14-14 0,14 15 0,0-1 0,-15-14 0,15 15 0,0-1 0,-14 1 16,14-1-16,-15-14 0,15 15 0,0-1 0,-15-14 0,15 15 0,0-1 0,-14 1 0,14-1 0,-15-14 0,15 15 0,-14-1 0,14 1 0,0-1 15,-15 1-15,15-1 0,-14 1 0,14-1 0,-15 1 0,15-1 0,0 1 0,-14-15 0,14 14 0,0 1 0,-15-15 16,15 14-16,0 1 0,-14-15 0,14 14 0,0 1 0,-15-15 0,15 14 0,0 1 16,-14-1-16,28-14 31</inkml:trace>
  <inkml:trace contextRef="#ctx0" brushRef="#br0" timeOffset="67544.42">28382 11520 0,'14'0'15,"-14"-15"-15,15 15 0,-1 0 16,1 0-16,-1 0 16,1 0-16,0 0 15,-1 0-15,-14 15 16,15-15-16,-15 14 0,0 1 0,14-15 16,-14 14-16,0 1 0,15-15 0,-15 14 0,0 1 0,0-1 15,0 1-15,0-1 0,0 1 0,0 0 0,0-1 0,0 1 16,0-1-16,0 1 0,0-1 0,0 1 0,0-1 0,-15-14 15,15 15-15,0-1 0,-14-14 0,14 15 0,0-1 0,-15-14 0,15 15 16,-14-15-16,14 14 0,-15-14 0,15 15 0,-15-15 0,1 0 16,-1 0-16,1 0 0,-1 0 15,1 0-15,14-15 0,-15 1 0,15-1 16,-14 15-16,14-14 0,0-1 0,-15 1 0,15-1 0,0 1 0,0-1 0,0 1 16,-14 14-16,14-15 0,0 1 0,0-1 0,0 1 0,0-1 0,0 0 0,0 1 15,0-1-15</inkml:trace>
  <inkml:trace contextRef="#ctx0" brushRef="#br0" timeOffset="69479.52">30152 10983 0,'0'-14'0,"-14"14"0,14-15 0,-15 15 0,1 0 0,14-14 0,-15 14 0,1 0 0,14-15 15,-15 15-15,15-14 0,-14 14 0,-1 0 0,15-15 0,-14 15 0,-1 0 0,15-14 0,-14 14 0,-1 0 0,15-15 0,-14 15 0,-1 0 0,15-14 16,-14 14-16,-1 0 0,1-15 0,-1 15 0,0 0 0,15-15 0,-14 15 0,-1 0 0,1 0 0,14-14 0,-15 14 0,1 0 0,-1 0 0,1-15 0,-1 15 0,1 0 0,-1 0 16,1-14-16,-1 14 0,1 0 0,-1 0 0,1-15 0,-1 15 0,-14 0 0,15 0 0,-1 0 0,1 0 0,-1 0 0,1 0 0,-1 0 0,1-14 0,-15 14 15,14 0-15,1 0 0,-1 0 0,1 0 0,-1 0 0,1 0 0,-1 0 0,1 0 0,-1 0 0,1 0 0,-1 0 16,15 14-16,-14-14 0,14 15 0,0-1 0,0 1 16,0-1-16,0 1 0,0 0 0,14-1 0,-14 1 0,15-15 0,-15 14 0,14 1 0,1-1 0,-15 1 0,14-15 0,-14 14 15,15-14-15,-15 15 0,14-15 0,-14 14 0,15 1 0,-1-1 0,1 1 0,-1-1 0,1 1 0,-1-1 0,1 1 0,-1-1 0,1 1 0,-1-1 0,1-14 16,-15 15-16,14-1 0,1 1 0,-1-15 0,-14 14 0,15 1 0,-1-15 0,-14 14 0,15 1 0,-1-15 0,-14 14 0,15-14 0,-1 15 0,1-1 0,-1 1 0,1-15 15,-15 14-15,14-14 0,-14 15 0,15-15 0,-15 14 0,14-14 0,-14 15 0,15-15 0,-15 14 0,14-14 0,-14 15 0,15-15 0,-15 14 0,14-14 0,-14 15 0,15-15 0,-15 14 0,14-14 16,-14 15-16,15-15 0,-15 14 0,0 1 0,15-15 0,-15 14 0,14-14 0,-14 15 0,0-1 0,15-14 0,-15 15 16,0-1-16,0 1 0,14-15 0,-14 14 0,0 1 0,0-1 0,0 1 15,0-1-15,0 1 0,0-1 0,0 1 0,0 0 0,0-1 16,0 1-16,0-1 0,0 1 0,0-1 0,0 1 0,-14-15 0,14 14 16,0 1-16,-15-15 0,15 14 0,-14-14 0,14 15 0,0-1 0,-15-14 0,0 15 15,1-15-15,14 14 0,-15-14 0,1 15 0,-1-15 0,1 0 0,14 14 16,-15-14-16,1 0 0,-1 0 0,1 0 0,14 15 0,-15-15 0,1 0 0,-1 0 0,1 0 15,-1 0-15,1 0 0,-1 0 0,1 0 0,-1 0 0,1 0 0,14-15 16,-15 15-16,1 0 0,14-14 0,-15 14 0,15-15 0,-14 15 0,14-14 0,0-1 16,0 1-16,0-1 0,0 1 0,0-1 0,0 1 0,0-1 0,0 1 15,0-1-15,0 1 0,0-1 0,14 15 0,-14-14 0,15-1 0,-15 0 0,14 1 0,-14-1 0,15 1 0,-1-1 16,-14 1-16,15 14 0,-15-15 0,14 1 0,1-1 0,-1 1 0,1-1 0,-15 1 0,14 14 0,-14-15 0,15 1 0,-1 14 0,-14-15 0,15 1 0,-1-1 0,1 1 16,-1-1-16,1 15 0,-15-14 0,14 14 0,1-15 0,-1 1 0,1 14 0,-15-15 0,14 15 0,-14-14 0,15 14 0,0 0 0,-1-15 0,1 1 0,-1 14 0,1-15 15,-1 15-15,1-14 0,-1 14 0,1-15 0,-1 15 0,1-14 0,-1 14 0,1 0 0,-15-15 0,14 15 0,1 0 0,-1 0 0,-14-14 16,15 14-16,-1 0 0,1-15 0,-1 15 0,1 0 0,-1 0 0,-14-14 0,15 14 0,-1 0 0,1 0 0,-1 0 0,1 0 15,-1 0-15,1-15 0,-1 15 0,1 0 0,-1 0 0,1 0 0,-1 0 0,1 0 16,-1 0-16,1 0 0,-1 0 0,1 0 0,-1 0 0,1 0 0</inkml:trace>
  <inkml:trace contextRef="#ctx0" brushRef="#br0" timeOffset="69719.52">31182 11201 0,'15'0'0,"-1"0"0,1 0 0,-1 0 0,1 0 0,-1 0 0,1 0 0,-1 0 16,1 0-16,0 0 0,-1 0 0,1 0 0,-1 0 0,1 0 0,-1 0 0,1 0 0,-1 0 15,1 0-15,-15 14 0,14-14 0,1 0 0,-1 0 0,1 0 0,-1 0 0,1 0 16,-1 0-16,-14 15 0,15-15 0,-1 0 0,-14 14 15,15-14-15,-15 15 0,0-1 0,0 1 16</inkml:trace>
  <inkml:trace contextRef="#ctx0" brushRef="#br0" timeOffset="69968.52">30994 11621 0,'0'15'0,"14"-15"0,-14 14 0,15-14 0,-1 0 0,1 15 16,-1-15-16,1 0 0,-15 15 0,14-15 0,1 0 0,-1 0 0,1 0 0,-1 0 15,-14 14-15,15-14 0,-1 0 0,1 0 0,-1 0 0,1 0 0,-15 15 0,14-15 0,1 0 0,-1 0 0,1 0 0,-1 0 16,1 0-16,0 14 0,-1-14 0,1 0 0,-1 0 0,1 0 0,-1 0 0,1 0 0,-1 0 0,1 0 0,-1 0 0,1 0 16,-1 0-16,-14 15 0,15-15 0,-1 0 0,1 0 0,-1 0 0,1 0 0,-1 0 0,1 0 0,-1 0 0,1 0 0,-1 0 15,1 0-15,-1 0 0,1 0 0,-1 0 0,1 0 0,-1 0 0,1 0 0,-1 0 16,1 0-16,-15-15 0,14 15 15,-14-14 1,15 14-16</inkml:trace>
  <inkml:trace contextRef="#ctx0" brushRef="#br0" timeOffset="70338.52">32300 10823 0,'0'15'16,"0"0"-16,0-1 15,0 1-15,0-1 0,0 1 0,0-1 0,0 1 0,0-1 0,-15 1 0,15-1 16,0 1-16,0-1 0,0 1 0,-14-1 0,14 1 0,0-1 0,0 1 0,0-1 0,0 1 0,0-1 0,-15-14 0,15 15 0,0-1 0,0 1 0,0-1 0,0 1 0,0-1 16,0 1-16,-14-1 0,14 15 0,0-14 0,0-1 0,0 1 0,0-1 0,0 1 0,0-1 0,-15 1 0,15-1 0,0 1 0,0-1 0,0 1 0,0-1 0,0 1 0,0-1 0,0 15 15,-14-14-15,14-1 0,0 15 0,0-14 0,0-1 0,0 1 0,0 14 0,0-15 0,0 16 0,-15-1 0,15-15 0,0 1 0,0-1 0,0 1 0,0 14 0,0 0 0,0-15 16,0 1-16,0-1 0,-14 1 0,14-1 0,0 1 0,0 14 0,0 0 0,0-15 0,0 1 0,0-1 0,0 1 0,0-1 0,-15-14 0,15 15 0,0-1 0,0 1 0,0-1 0,0 1 16,0-1-16,0 1 0,0-1 0,0 1 0,0-1 0,-14 15 0,14-14 0,0-1 0,0 1 0,0-1 0,0 1 15,0-1-15,0 1 0,0-1 0,0 1 0,0-1 0,0 1 0,0-1 16,0 1-16</inkml:trace>
  <inkml:trace contextRef="#ctx0" brushRef="#br0" timeOffset="82175.81">16629 5238 0,'14'0'16,"1"0"-16,-15-15 16,14 15-16,1 0 15,-1 0 1</inkml:trace>
  <inkml:trace contextRef="#ctx0" brushRef="#br0" timeOffset="83144.57">17340 5223 0,'14'0'31,"1"0"-15,-1 0 15,1 0 172,-1 0-187,1 0-16,-1 0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21:57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14452 9358 0,'0'-14'422,"15"14"-422,-1 0 16,-14-15-16,15 15 0,-15-14 15,14 14-15,1 0 0,-15-15 0,14 15 16,1 0-16,-15-14 0,14 14 0,1 0 16,-1 0-1,1 0 16,-15-15-31,14 15 16,1 0-16,-1 0 16,1 0-16,-1 0 15,-14 15-15,15-15 0,-1 0 16,-14 14-16,15-14 0,-15 15 0,14-15 0,1 0 16,-15 14-16,14-14 0,-14 15 0,15-15 0,-15 14 15,14-14-15,1 0 0,-15 15 0,0-1 16,14-14-16,-14 15 15,0-1-15,15-14 0,-15 15 0,0-1 16,0 1-16,0-1 0,14-14 0,-14 15 16,0-1-16,0 1 0,15-15 0,-15 14 0,0 1 15,0-1-15,0 1 0,0-1 16,0 1-16,0-1 16,-15-14-16,15 15 0,-14-15 15,14 14-15,-15-14 16,15 15-16,-14-15 0,14 14 15,-15-14 1,15 15 0,-14-15-16,-1 0 15,1 0 1,-1 0-16,1 0 16,-1 0-1,1 0-15,-1 0 16,15-15-1,-14 15-15,-1 0 16,15-14-16,-14 14 0,14-15 16,-15 15-16,15-14 0,-14 14 15,14-15-15,-15 15 0,15-14 0,-14 14 0,14-15 16,-15 15-16,15-14 0,-14 14 16,14-15-16,0 1 15,-15 14 1,15-15-16,0 1 0,-14 14 15,14-15-15,0 1 16,-15 14-16,15-15 0,0 1 16,-14 14-16,14-15 0,0 1 15,0-1-15,0 1 16,-15 14-16,15-15 0,0 1 0,0-1 16,-14 15-16,14-14 0,0-1 15,-15 15-15,15-14 0,0-1 16,0 1-1,0-1 1,0 1 0</inkml:trace>
  <inkml:trace contextRef="#ctx0" brushRef="#br0" timeOffset="1739.5">14452 10127 0,'0'15'47,"0"-1"-47,0 1 16,0-1-16,0 1 0,0-1 0,0 1 0,15-1 15,-15 1-15,0-1 0,0 1 0,0-1 0,0 1 0,0-1 16,0 1-16,0-1 0,0 1 0,0-1 0,14-14 0,-14 15 15,0-1-15,0 1 0,0-1 0,0 1 0,0-1 0,0 1 0,0-1 16,0 1-16,0-1 0,0 1 0,0-1 0,0 1 0,0-1 0,0 1 0,0-1 16,0 1-16,0-1 0,0 1 0,0-1 0,0 1 0,0-1 0,0 1 15,0-1-15,0 1 0,0-1 0,0 1 0,0-1 16,0 1-16,0-1 0,0 1 16</inkml:trace>
  <inkml:trace contextRef="#ctx0" brushRef="#br0" timeOffset="4753.79">14742 5180 0,'15'0'47,"-1"0"-47,1 0 16,-1 0-16,1 0 0,-1 0 0,1 0 0,-1 0 0,-14 14 16,15-14-16,0 0 0,-1 0 0,1 0 0,-15 15 0,14-15 0,1 0 0,-1 0 15,-14 14-15,15-14 0,-1 0 0,-14 15 0,15-15 0,-1 0 16,-14 14-16,15-14 0,-1 0 15,-14 15-15,-14-15 94</inkml:trace>
  <inkml:trace contextRef="#ctx0" brushRef="#br0" timeOffset="6397.79">16397 10098 0,'-15'0'31,"15"-14"-31,-14 14 16,14-15-16,-15 15 0,15-14 16,-14 14-16,14-15 0,-15 1 15,15-1-15,-14 15 0,14-15 16,-15 15-16,15-14 16,-15 14-16,1 0 0,14-15 0,-15 15 15,1 0 1,-1 0-16,1 0 15,-1 0-15,1 0 16,14 15-16,0-1 16,0 1-16,0 0 15,0-1-15,0 1 0,0-1 0,0 1 0,0-1 0,14-14 0,-14 15 16,0-1-16,0 1 0,15-1 0,-15 1 0,0-1 0,0 1 0,14-15 16,-14 14-16,0 1 0,0-1 0,15-14 0,-15 15 0,0-1 15,14-14-15,-14 15 0,15-1 0,-1-14 16,1 0 31,-15-14-32,15 14-15,-15-15 0,14 15 0,1-14 16,-1 14-16,-14-15 0,15 15 0,-1-14 16,1-1-16,-15 1 15,0-1-15,0 1 31,0 28 94,0 1-125,-15-15 0,15 14 0,0 1 16,0-1-16,0 1 0,0-1 0,0 1 16,0-1-16,-14-14 0,14 15 0,0-1 0,0 1 15,0-1-15,-15 1 0,15-1 0,0 1 16,0-1-16,0 1 0,-14-15 0,14 14 0,0 1 0,0-1 16,0 1-16,0-1 0,0 1 0,0-1 15,0 1-15,0-1 0,0 1 0,0-1 16,0 1-16,0-1 0,0 1 15,0-1-15,0 1 0,-15-15 0,15 14 16,0 1-16,0-1 0,0 1 16,0-1-16,0 1 15,0-1-15,0 1 16,0-1 31</inkml:trace>
  <inkml:trace contextRef="#ctx0" brushRef="#br0" timeOffset="8447.64">14409 13566 0,'-15'0'47,"15"14"-47,-14-14 16,14 15-16,0-1 0,-15-14 15,15 15-15,0-1 0,-14-14 0,14 15 0,-15-15 0,15 14 0,0 1 0,-14-15 16,14 14-16,0 1 0,-15-15 0,15 14 0,0 1 0,-14-15 0,14 14 0,-15-14 15,15 15-15,0-1 0,-14-14 0,14 15 0,0-1 0,-15-14 0,15 15 0,0-1 0,-14-14 16,14 15-16,0-1 0,0 1 0,-15-15 0,15 14 0,0 1 16,0-1-16,0 1 15,15-15 1,-15 14 0,14-14-16,1 0 0,-1 0 15,1 0-15,-1 0 0,1 0 0,-1 0 0,1 0 16,-15-14-16,14 14 0,1 0 0,-1 0 0,1 0 0,-1-15 15,1 15-15,-1 0 0,1 0 0,-1 0 0,1 0 0,-15-14 0,14 14 0,1 0 0,-1 0 16,1 0-16,-1 0 0,1-15 0,-1 15 0,1 0 0,-1 0 0,1 0 16,-1 0-16,1-14 0,-1 14 0,1 0 0,-1 0 0,1 0 15,-1 0-15,1 0 0,-1 0 0,1 0 16,-1 0-16,1 0 0,-1 0 16,-14-15 46</inkml:trace>
  <inkml:trace contextRef="#ctx0" brushRef="#br0" timeOffset="8862.64">14699 13595 0,'0'14'31,"0"1"-31,0-1 0,0 1 0,-15-1 16,15 1-16,0-1 0,-14-14 0,14 15 0,0-1 0,-15 1 15,15-1-15,0 1 0,-14-15 0,14 14 0,0 1 0,-15-15 0,15 14 0,-14-14 16,14 15-16,0-1 0,-15 1 0,15-1 0,-14-14 0,14 15 0,0-1 0,-15-14 0,15 15 16,0-1-16,-14-14 0,14 15 0,0-1 0,-15-14 0,15 15 0,0-1 0,-14-14 15,14 15-15,0-1 0,0 1 0,-15-15 0,15 14 0,0 1 0,0-1 16,0 1-16,-14-15 0,14 14 0,0 1 0,0-1 15,0 1-15,0-1 0,-15-14 0,15 15 0,0 0 16,0-30 31,0 0-47,0 1 16</inkml:trace>
  <inkml:trace contextRef="#ctx0" brushRef="#br0" timeOffset="11961.97">14655 10490 0,'0'14'63,"0"1"-63,15-15 234,-1 0-218,1 0-1,-1 0 1,-14 14 0,15-14 15,-15 15-16,-15-15 17,1 0-17,14-15 48,14 15-63,1 0 15,-15 15 1,14-15 0,-14 14-1,-14-14 32,-1 0-16,1 0-15,14-14 15,14 14 16,-28 0 31,-1 0-62,15-15 31,15 15-32,-1 0 17,-14 15 46,-14-15-63,-1 0 1,1 0-16,-1 0 16,1 0-16,14-15 15,-15 15-15</inkml:trace>
  <inkml:trace contextRef="#ctx0" brushRef="#br0" timeOffset="19316.93">31444 12768 0,'14'0'46,"1"0"-46,-1 0 0,1 0 16,-1 0-16,1 0 0,-1 0 0,1 0 0,-1 0 0,1 0 0,-1 0 0,1 0 0,-1 0 16,1 0-16,-1 0 0,1 0 0,-1 0 0,1 0 0,14 0 0,-15 0 0,1 0 0,-1 0 0,1 0 0,-1 0 0,1 0 0,-1 0 0,1 0 0,-1 0 15,1 0-15,-1 0 0,1 0 0,-1 0 0,1 0 0,-1 0 0,1 0 0,-1 0 0,1 0 0,-1 0 0,1 0 0,-1 0 0,1 0 0,0 0 16,-1 0-16,1 0 0,-1 0 0,1 0 0,-1 0 0,1 0 0,-1 0 0,1 0 0,-1 0 0,1 0 16,-1 0-16,1 0 0,-15-15 0,14 15 0,1 0 0,-1 0 0,1 0 15,-30 0 32,1 0-47,-1 0 0,1 0 0,-1 0 16,1 0-16,-1 0 0,1 0 0,-1 0 0,1 0 0,-1 0 0,1 0 0,-1 0 0,1 0 15,-1 0-15,1 0 0,-1 0 0,0 0 0,1 0 0,-1 0 0,1 0 0,-1 0 0,1 0 0,-1 0 0,1 0 0,-1 0 0,1 0 16,-1 0-16,1 0 0,-1 0 0,1 0 0,-1 15 0,1-15 0,-1 0 0,1 0 0,-1 0 16,1 0-16,-1 0 0,1 0 0,-1 0 0,1 14 0,-1-14 0,1 0 15,-1 0-15,1 0 0,28 0 47,1 0-47,-1 0 0,1 0 0,-1 0 0,1 0 0,-1 0 0,1 0 16,-1 0-16,1 0 0,-1 0 0,1 0 0,-1 0 0,1 0 0,-1 0 0,1 0 0,-1 0 0,1 0 0,-1 0 0,1 0 15,-1 0-15,1 0 0,-1 0 0,1 0 0,-1 0 0,1 0 0,-1 0 0,1 0 0,0 0 16,-1 0-16,1 0 0,-1 0 0,1 0 0,-1 0 0,1 0 16,-30 0-1,1 0-15,-1 0 0,1 0 16,-1 0-16,1 0 0,-1 0 0,0 0 0,1 0 0,-1 0 0,1 0 0,-1 0 0,1 0 0,-1 0 0,1 0 15,-1 0-15,1 0 0,-1 0 0,1 0 0,-1 0 0,1 0 0,-1 0 0,1 0 0,-15 0 0,14 0 0,1 0 0,-1 0 0,1 0 0,-1 0 0,1 0 16,-1 0-16,15 15 0,-14-15 0,-1 0 0,1 0 0,-1 0 0,1 0 0,-1 0 0,1 0 0,-1 0 0,15 14 0,-14-14 0,-1 0 0,1 0 0,-1 0 16,1 0-16,-1 15 0,1-15 0,-1 0 0</inkml:trace>
  <inkml:trace contextRef="#ctx0" brushRef="#br0" timeOffset="27351.06">16092 7008 0,'14'0'31,"-14"14"-31,15-14 16,-15 15-16,14-15 0,1 0 0,-15 14 15,14-14-15,1 0 0,-1 0 0,1 0 0,-1 15 0,1-15 16,-1 0-16,1 0 0,-1 0 0,1 0 0,0 0 0,-1 0 0,1 0 16,-1 0-16,-14 14 0,15-14 0,-1 0 0,1 0 0,-1 0 0,1 0 0,-1 0 0,1 0 0,-1 0 0,1 0 0,-1 0 15,1 0-15,-1 0 0,1 0 0,-1 0 0,1 0 0,-1 0 0,1 0 0,-1 0 0,1 0 0,-1 0 0,1 0 0,-1 0 0,1 0 0,-1 0 0,1 0 16,-1 0-16,1 0 0,-1 0 0,1 0 0,-1 0 0,1 0 0,-1 0 0,1 0 0,14 0 0,-15 0 0,1 0 0,-1 0 0,1 0 0,-1 0 0,1 0 0,-1 0 16,1 0-16,-1 0 0,1 0 0,0 0 0,14 0 0,-15 0 0,1 0 0,-1 0 0,15 0 0,-14 0 0,-1 0 0,15 0 0,-14 0 0,14 0 0,-15 0 15,15 0-15,0 0 0,-14 0 0,-1 0 0,1 0 0,-1 0 0,1 0 0,-1 0 0,1 0 0,-1 0 0,1 0 0,-1 0 0,1 0 0,-1 0 0,1 0 0,-1 0 16,1 0-16,-1 0 0,1 0 0,-1 0 0,1 0 0,-1 0 0,1 0 0,-1 0 0,1 0 0,-1 0 0,1 0 0,-1 0 0,1 0 0,-1 0 0,16 0 0,-30-14 0,14 14 0,1 0 15,-1 0-15,1 0 0,-1 0 0,1 0 0,-1 0 0,1 0 0,-1 0 0,1 0 0,-1 0 0,1-15 0,-1 15 0,15 0 0,-14 0 0,-1 0 0,1 0 0,-1 0 0,1 0 16,-1 0-16,1 0 0,-1-14 0,15 14 0,-14 0 0,-1 0 0,1 0 0,-1 0 0,1 0 0,-1 0 0,1 0 0,-15-15 0,14 15 0,1 0 0,-1 0 0,1 0 0,-1 0 16,1 0-16,-1 0 0,1 0 0,-1 0 0,1 0 0,-1 0 0,1 0 0,-15-14 0,14 14 0,1 0 0,-1 0 0,1 0 0,-1 0 0,1 0 0,0 0 0,-1 0 15,1 0-15,-1 0 0,1 0 0,-1 0 0,1 0 0,-1-15 0,1 15 0,-1 0 0,1 0 0,-1 0 0,1 0 16,-1 0-16,1 0 0,-1 0 0,1 0 0,-1 0 0,1 0 0,-1 0 0,1 0 0,-1 0 16,1 0-16,-1 0 0,1 0 0,-1 0 0,1 0 0,-1 0 0,1 0 0,-1 0 15,1 0-15,-1 0 0,1 0 0,-1 0 0,1 0 0,-1 0 0,1 0 0,-1 0 16,1 0-16,-1 0 0,-14 15 0,15-15 0,-1 0 0,1 0 0,-1 0 0,1 0 0,-1 0 0,1 0 0,-1 0 15,1 0-15,0 0 0,-1 0 0,1 0 0,-1 0 0,1 0 0,-1 0 0,1 0 0,-1 0 0,1 0 0,-1 0 0,1 0 16,-1 0-16,1 0 0,-1 0 0,1 0 0,-1 0 0,1 0 0,-1 0 0,1 0 0,-1 0 0,1 0 16,-1 0-16,1 0 0,-1 0 0,1 0 0,-1 0 0,1 0 0,-1 0 0,1 0 0,-1 0 0,1 0 15,-1 0-15,1 0 0,-1 0 0,1 0 0,-1 0 0,1 0 16,-1 0-16,1 0 0,-1 0 16,1 0-1,-1 0 1,1 0-16,-1 0 15,1 0-15,-1 0 0,1 0 0,-1 0 16,1 0-16,0 0 0,-1 0 0,1 0 0,-1 0 0,1 0 16,-1 0-16,1 0 0,-1 0 0,1 0 0,-1 0 15,1 0-15,-1 0 0,1 0 0,-1 0 0,1 0 16,-1 0-16,1 0 0,-1 0 0,1 0 16,-1 0-16,1 0 0,-1 0 0,1 0 0,-1 0 15,1 0-15,-1 0 0,1 0 0,-1 0 16,1 0-16,-1 0 0,1 0 0,-1 0 0,1 0 0,-1 0 0,1 0 15,-1 0-15,1 0 0,-1 0 0,-14-15 0,15 15 0,-1 0 0,1 0 0,-1 0 16,1 0-16,-1 0 0,1 0 0,-1 0 0,1 0 0,-1 0 0,1 0 0,0 0 16,-1 0-16,1 0 0,-1 0 0,1 0 0,-1 0 0,1 0 0,-1 0 0,1 0 15,-1 0-15,1 0 0,-1 0 0,1 0 0,-1 0 0,1 0 0,-1 0 16,1 0-16,-1 0 0,1 0 0,-1 0 0,1 0 0,-1 0 0,1 0 16,-1 0-16,1 0 0,-1 0 0,1 0 0,-1 0 0,1 0 0,-1 0 0,1 0 15,-1 0-15,1 0 0,-1 0 0,1 0 0,-1 0 0,1 0 0,-1 0 0,1 0 0,-1 0 0,1 0 16,-1 0-16,1 0 0,-1 0 0,1 0 0,-1 0 0,1 0 0,-1 0 0,1 0 0,0 0 0,-1 0 0,1 0 15,-1 0-15,1 0 0,-1 0 0,1 0 0,-1 0 0,1 0 0,-1 0 0,1 0 0,-1 0 0,1 0 0,-1 0 16,1 0-16,-1 0 0,1 0 0,-1 0 0,1 0 0,-1 0 0,1 0 0,-1 0 0,1 0 0,-1 0 0,1 0 0,-1 0 16,1 0-16,-1 0 0,1 0 0,-1 0 0,1 0 0,-1 0 0,1 0 0,-1 0 0,1 0 0,-1 0 15,1 0-15,-1 0 0,1 0 0,-1 0 0,1 0 0,-1 0 0,1 0 0,-1 0 0,1 0 0,-1 0 0,1 0 16,-15 15-16,14-15 0,1 0 0,0 0 0,-1 0 0,1 0 0,-1 0 0,1 0 0,-1 0 0,1 0 0,-1 0 0,1 0 0,-1 0 16,1 0-16,-1 0 0,1 0 0,-1 0 0,1 0 0,-1 0 0,1 0 0,-1 0 0,1 0 0,-1 0 0,1 0 0,-1 0 0,1 0 15,-1 0-15,1 0 0,-1 0 0,1 0 0,-1 0 0,1 0 0,-1 0 0,1 0 0,-1 0 0,1 0 0,-1 0 0,1 0 16,-1 0-16,1 0 0,-1 0 0,1 0 0,-1 0 0,1 0 0,-1 0 0,1 0 0,-1 0 0,1 0 0,-1 0 0,1 0 15,-1 0-15,1 0 0,0 0 0,-1 0 0,1 0 0,-1 0 0,1 0 0,-15-15 0,14 15 0,1 0 16,-1 0-16,1 0 0,-1 0 0,1 0 0,-1 0 0,1 0 16,-1 0-16,1 0 0,-1 0 0,1 0 0,-1 0 15,1 0-15,-1 0 0,1 0 0,-1 0 0,1 0 0,-1 0 0,1 0 16,-1 0-16,1 0 0,-1 0 0,1 0 0,-15 15 0,14-15 0,1 0 0,-1 0 0,1 0 16,-1 0-16,1 0 0,-1 0 0,1 0 0,-1 0 0,1 0 0,-1 0 0,1 0 0,-1 0 0,1 0 15,-1 0-15,1 0 0,-1 0 0,1 0 0,-1 0 0,1 0 0,-1 0 0,1 0 0,0 0 0,-1 0 0,1 0 16,-1 0-16,1 0 0,-1 0 0,1 0 0,-1 0 0,1 0 0,-1 0 0,1 0 0,-1 0 0,1 0 0,-1 0 0,1 0 15,-1 0-15,1 0 0,-1 0 0,1 0 0,-1 0 0,1 0 0,-1 0 0,1 0 0,-1 0 0,1 0 0,-1 0 16,1 0-16,-1 0 0,1 0 0,-1 0 0,1 0 0,-1 0 0,1 0 0,-1 0 0,1 0 0,-1 0 16,1 0-16,-1 0 0,1 0 0,-1 0 0,1 0 0,-1 0 0,1 0 0,-1 0 0,1 0 0,-1 0 15,1 0-15,-1 0 0,1 0 0,0 0 0,-1 0 0,1 0 0,-1 0 0,1 0 0,-1 0 0,1 0 16,-1 0-16,1 0 0,-1 0 0,1 0 0,-1 0 0,1 0 0,-1 0 16,1 0-16,-1 0 0,1 0 0,-1 0 0,1 0 0,-1 0 0,1 0 0,-1 0 15,1 0-15,-1 0 0,1 0 0,-1 0 0,1 0 16,-1 0-16,1 0 0,-1 0 0,1 0 0,-1 0 15</inkml:trace>
  <inkml:trace contextRef="#ctx0" brushRef="#br0" timeOffset="36118.58">16687 10098 0,'-15'0'0,"1"0"140,14 15-140,-15-15 16,1 0-16,14 14 0,-15-14 0,1 0 16,-1 0-16,15 15 0,-14-15 15,-1 0-15,15 14 0,-14-14 0,-1 0 16,15 15-16,-14-15 0,-1 0 15,1 0-15,14 14 0,-15-14 0,1 0 16,14 15-16,-15-15 0,1 0 0,14 14 0,-15-14 0,1 0 0,-1 0 16,15 15-16,-14-15 0,-1 0 0,15 14 0,-14-14 0,-1 0 15,15 15-15,-14-15 0,14 14 0,-15-14 0,0 15 0,1-15 16,14 14-16,0 1 0,-15-15 0,15 14 0,-14-14 16,14 15-16,-15-15 0,15 14 0,-14-14 0,14 15 0,-15-1 15,15 1-15,-14-15 0,14 14 0,-15-14 0,15 15 0,-14-1 0,14 1 16,-15-15-16,15 14 0,-14-14 0,-1 0 0,15 15 0,-14-15 15,-1 0-15,15 14 0,-14-14 0,-1 0 16,15 15-16,-14-15 0,-1 0 0,30 0 63,-1 0 30,1 0-77,-1 0 0</inkml:trace>
  <inkml:trace contextRef="#ctx0" brushRef="#br0" timeOffset="40626.75">16977 10113 0,'0'14'16,"14"-14"-16,-14 15 0,15-15 16,-15 14-16,0 1 0,0-1 15,0 1 1,0-1-16,0 1 16,0-1-16,0 1 15,0-1-15,0 1 0,0-1 0,0 1 0,0-1 16,-15-14-16,15 15 0,0-1 0,0 1 0,0-1 0,0 1 0,0-1 15,0 1-15,0-1 0,0 1 0,-14-15 0,14 14 0,0 1 0,0-1 16,0 1-16,0-1 0,-15-14 0,15 15 0,0-1 16,0 1-16,-14-15 15,14 14-15,0 1 16,0-1 0,0 1-16,0-1 15,0 1-15,14-15 0,-14 14 16,0 1-16,15-15 0,-15 14 15</inkml:trace>
  <inkml:trace contextRef="#ctx0" brushRef="#br0" timeOffset="41786.75">17180 10127 0,'15'0'62,"-1"0"-62,1 0 16,-1 0-16,1 0 0,-1 0 15,1 0-15,-1 0 0,1 0 16,-15 15-16,14-15 0,1 0 0,-1 0 16,1 0-16,-1 0 15,1 0 63,-1 0-46,-14 14 93,0 1-110,0-1-15,0 1 0,0-1 16,0 1-16,-14-1 0,14 1 0,0-1 0,0 1 15,-15-15-15,15 14 0,0 1 0,0-1 0,-14 1 16,14-1-16,0 1 0,0-1 0,-15-14 0,15 15 0,0-1 0,0 1 16,-14-15-16,14 14 0,0 1 0,0-1 0,0 1 15,-15-15-15,15 14 0,0 1 0,-14-1 0,14 1 16,0-1-16,-15-14 0,15 15 16,0-1-16,0 1 15,-14-15-15,14 14 16,0 1-16,0-1 15,0 1-15,0-1 16,0 1-16,0-1 16,0 1-1</inkml:trace>
  <inkml:trace contextRef="#ctx0" brushRef="#br0" timeOffset="47148.46">17383 4396 0,'15'0'204,"-15"15"-189,0-1 1,-15-14 62,15-14-62,-14 14-16,14-15 15,-15 15 1,15-14-16,0-1 15,15 15 1,-1 0 31,-14 15-31,0-1-16,0 1 31,-14-15 63,14-15-94,14 15 93</inkml:trace>
  <inkml:trace contextRef="#ctx0" brushRef="#br0" timeOffset="50631.45">14844 10287 0,'-15'0'265</inkml:trace>
  <inkml:trace contextRef="#ctx0" brushRef="#br0" timeOffset="51787.45">10143 10461 0,'0'-15'0,"14"15"31,1 0-15,-1 0-16,1 0 15,-1 0-15,1 0 0,-1 0 0,1 15 0,-1-15 0,1 0 0,-1 0 0,1 0 0,-1 0 16,1 0-16,-1 14 0,1-14 0,-1 0 0,1 0 0,-1 0 0,1 0 0,-1 0 0,1 0 0,-1 0 0,1 0 0,-15 15 0,14-15 0,1 0 0,-1 0 0,1 0 0,-1 0 15,1 0-15,0 0 0,-1 0 0,1 0 0,-1 0 0,1 0 0,-1 14 0,1-14 0,-1 0 0,1 0 0,-1 0 0,1 0 0,-1 0 0,1 0 0,-1 0 0,1 0 0,-1 0 0,1 0 16,-1 0-16,1 0 0,-1 0 0,1 15 0,-1-15 0,1 0 0,-1 0 0,1 0 0,-1 0 0,1 0 0,-1 0 0,1 0 0,-1 0 16,1 0-16,-1 0 0,1 0 0,-1 0 0,1 0 0,-1 0 0,1 0 0,-1 0 0,1 0 0,-1 0 0,1 0 15,-1 0-15,1 0 0,-1 0 0,1 0 0,-1 0 16,1 0-16,-15-15 47,-15 15-47,1 0 15</inkml:trace>
  <inkml:trace contextRef="#ctx0" brushRef="#br0" timeOffset="52102.45">11115 10316 0,'14'0'0,"1"0"0,-1 0 0,1 0 16,-1 14-16,1-14 0,-1 0 0,1 15 0,-1-15 0,-14 14 0,15-14 15,-1 0-15,-14 15 0,15-15 0,0 0 0,-15 14 0,14-14 0,-14 15 0,15-15 16,-1 0-16,-14 14 0,15-14 0,-15 15 0,14-15 0,-14 14 0,15 1 16,-15-1-16,0 1 0,14-15 0,-14 14 15,0 1-15,0-1 0,-14-14 0,14 15 16,-15-15-16,1 0 0,14 14 0,-15-14 0,15 15 0,-14-15 0,-1 0 15,15 14-15,-14-14 0,-1 0 0,15 15 0,-15-15 0,1 0 0,-1 14 0,1-14 0,-1 0 16,15 15-16,-14-15 0,-1 0 0,1 0 0,14 14 0,-15-14 0,1 0 0,-1 15 0,1-15 0,-1 0 16,15 14-16,-14-14 0,-1 0 0,1 0 0,14 15 0,-15-15 0,1 0 0,-1 0 0,15 14 0,-14-14 0,-1 0 15,1 0-15,14 15 0,-15-15 0,1 0 0,-1 0 0,15 14 0,-14-14 0,-1 0 16,1 0-16,-1 15 0</inkml:trace>
  <inkml:trace contextRef="#ctx0" brushRef="#br0" timeOffset="54555.02">14670 10185 0,'-15'0'109,"15"15"-109,-14-15 0,14 14 16,-15-14-16,1 15 0,-1-15 0,15 14 0,-14-14 0,-1 15 15,1-15-15,14 14 0,-15-14 0,1 0 0,14 15 0,-15-15 0,1 14 0,-1-14 16,15 15-16,-14-15 0,-1 0 0,15 14 0,-14-14 0,-1 15 16,1-15-16,14 14 0,-15-14 0,1 0 15,14 15-15,-15-15 0,15 14 16,-14-14-16,-1 0 0,15 15 16,-14-15-16,14 14 15,-15-14-15,15 15 0,-14-15 0,-1 0 16,15 14-16,-14-14 0,14 15 0,-15-15 15,15 14-15,-14-14 16,14 15-16,0-1 0,-15-14 16,15 15-16,-14-15 15,14 14 1,-15-14 0,15 15 77,-14-15-77,14 14-16</inkml:trace>
  <inkml:trace contextRef="#ctx0" brushRef="#br0" timeOffset="57114.28">15236 10171 0,'0'-15'16,"-15"15"-16,1 0 109,14-14-93,-15 14-16,1 0 15,14-15-15,-15 15 16,1 0 15,14-14-31,-15 14 16,1 0-1,-1 0 17,1 0-32,14 14 15,-15-14-15,1 0 16,14 15-16,-15-15 0,15 14 0,-14-14 0,14 15 16,-15-15-16,1 0 0,14 14 15,-15-14 1,15 15-16,0-1 15,0 1 1,-14-15 0,14 14-16,0 1 31,14-15-15,1 0-16,-15 14 0,14-14 15,1 15-15,-1-15 16,1 0-16,-1 0 0,-14 14 0,15-14 15,-1 0-15,1 0 0,-1 0 16,1 0-16,-1 0 0,1 0 16,-15-14-1,14 14-15,1-15 0,-1 15 16,-14-14-16,15 14 16,-15-15-16,14 15 0,-14-14 0,0-1 15,15 15-15,-15-14 16,14 14-16,-14-15 0,0 1 15,0 28 235,0 1-250,-14-15 0,14 14 16,0 1-16,-15-15 0,15 14 0,0 1 0,-14-15 16,14 14-16,0 1 0,-15-1 0,15 1 0,-14-1 15,14 1-15,-15-15 0,15 14 0,0 1 16,-14-15-16,14 14 0,0 1 0,0-1 16,-15-14-16,15 15 0,0-1 15,-14-14-15,14 15 0,0-1 16,0 1-16,-15-15 0,15 14 15,0 1-15,-14-15 16,14 14-16,0 1 0,-15-1 16,15 1-1,-14-15-15,14 14 16,0 1 0,-15-15-16,15 14 0,0 1 15,0-1-15,0 1 16,-14-15-16,14 14 0,0 1 15,0-1 1,0 1 0,0-1 15,-15-14-31,15 15 16,0-1-1,-14-14-15,14 15 16,0-1-1,-15-14-15,15 15 16</inkml:trace>
  <inkml:trace contextRef="#ctx0" brushRef="#br0" timeOffset="62522.16">14481 16816 0,'15'0'94,"-1"0"-78,1 0-16,-1 0 0,1 0 15,-1 0-15,1 0 0,-1 0 0,1 0 0,-1 0 0,1 0 16,-1 0-16,1 0 0,-1 0 0,1 0 0,-1 0 0,1 0 16,-1 0-16,1 0 0,-1 0 0,1 0 15,-1 0-15,1 0 0,-1 0 16,1 0-16,-1 0 31,1 0 0,0 0-15,-15 14-16,14-14 16,1 0-16,-15 15 171,-15-15-155,15 14-16,-14-14 0,14 15 16,-15-15-16,15 14 0,-15-14 15,15 15-15,-14-15 0,14 14 16,-15 1-16,15-1 16,-14-14-16,14 15 0,0-1 0,-15-14 15,15 15-15,-14-1 0,14 1 0,-15-15 0,15 14 16,0 1-16,-14-15 0,14 14 0,0 1 0,-15-15 0,15 14 15,0 1-15,-14-15 0,14 14 0,0 1 0,-15-15 0,15 14 0,0 1 16,-14-15-16,14 14 0,0 1 0,-15-15 0,15 14 0,0 1 0,-14-15 16,14 14-16,0 1 0,-15-15 0,15 14 0,0 1 0,0-1 15,-14-14-15,14 15 0,0-1 0,-15-14 0,15 15 16,0-1-16,0 1 0,-14-15 0,14 14 16,0 1-16,-15-15 0,15 14 15,0 1 1,15-15 109</inkml:trace>
  <inkml:trace contextRef="#ctx0" brushRef="#br0" timeOffset="63813.74">17833 5238 0,'15'0'47,"-1"0"-47,1 0 16,-1 0-16,1 0 15,-1 0 1,1 0 15,-1 0-15,1 0-16,-1 0 15,-14 14-15,15-14 0,-1 0 16,1 0 0,-1 0-16</inkml:trace>
  <inkml:trace contextRef="#ctx0" brushRef="#br0" timeOffset="66836.43">15018 9474 0,'-14'0'547,"14"15"-297,0-30-156,0 1-79,14 14 1,-14-15-16,15 15 47,-1 0-47,-14 15 0,0-1 15,0 1-15,15-15 0,-15 14 16,0 1-16,0-1 16,0 1-1,-15-15 1,1 0-1,14 14-15,-15-14 16,1 0 0,14-14-16,0-1 15,0 1-15,14 14 16,-14-15-16,15 15 0</inkml:trace>
  <inkml:trace contextRef="#ctx0" brushRef="#br0" timeOffset="68730.08">18399 4193 0,'0'14'31,"0"1"-31,14-15 0,-14 15 16,15-15-16,-15 14 0,14 1 0,-14-1 0,15-14 0,-15 15 16,0-1-16,15-14 0,-15 15 0,0-1 15,14-14-15,-14 15 0,0-1 0,0 1 0,15-15 0,-15 14 16,0 1-16,0-1 0,14-14 0,-14 15 15,0-1-15,0 1 16,15-15-16,-15 14 0,0-28 109,0-1-93,14 15-16,-14-14 0,0-1 16,0 1-16,0-1 0,0 1 0,15 14 15,-15-15-15,0 1 0,0-1 0,14 15 0,-14-14 0,15-1 16,-15 1-16,14 14 0,-14-15 0,15 15 16,-15-14-16,14 14 0,-14-15 0,15 15 0,-15-14 0,14 14 0,-14-15 0,15 15 15,-15-15-15,14 15 0,1-14 0,-1 14 0,-14-15 0,15 15 16,-1-14-16,1 14 0,-15-15 0,14 15 0,1-14 0,-1 14 15,-14-15-15,15 15 0,-15-14 0,14 14 0,-14-15 16,15 15-16</inkml:trace>
  <inkml:trace contextRef="#ctx0" brushRef="#br0" timeOffset="71381.08">18936 5209 0,'14'0'93,"1"0"-61,-1 0-17,-14 14-15,15-14 16,-30 0 62,15-14-62,0-1-1,0 1-15,0 28 78,-14-14-15,-1 0-47,1 0-1</inkml:trace>
  <inkml:trace contextRef="#ctx0" brushRef="#br0" timeOffset="73033.2">15236 10838 0,'14'0'16,"1"0"0,-15-15-16,14 15 0,1 0 0,-15-14 0,14 14 15,-14-15-15,15 15 0,-15-14 16,14 14-16,1 0 15,-15-15-15,-15 15 79,1 0-64,-1 0 16,15 15 110</inkml:trace>
  <inkml:trace contextRef="#ctx0" brushRef="#br0" timeOffset="74939.84">18979 4295 0,'15'0'78,"-15"14"-78,14-14 0,-14 15 16,0-1-16,0 1 0,15-15 0,-15 14 0,0 1 15,0-1-15,0 1 0,0-1 0,14-14 16,-14 15-16,0-1 0,0 1 0,0-1 0,0 1 16,0-1-16,0 1 0,15-15 93,-15-15-93,0 1 16,0-1-16,14 15 0,-14-14 16,15 14-16,-15-15 0,14 15 15,-14-14-15,15 14 0,-15-15 0,14 15 0,-14-14 0,0-1 16,15 15-16,-15-14 0,14 14 0,-14-15 0,15 15 0,-15-14 15,15 14-15,-15-15 0,14 15 0,-14-14 0,15 14 0,-15-15 0,14 15 16,-14-14-16,15 14 0,-15-15 0,14 15 0,-14-14 0,0-1 16,15 15-16,-15-14 0,14 14 0,-14-15 0,15 15 0,-15-15 0,14 15 15,-14-14-15,0-1 0,15 15 0,-15-14 0,14 14 0,-14-15 0,15 15 0,-15-14 16,14 14-16,-14-15 0,15 15 0,-15-14 0,14 14 0,-14-15 16,15 15-16,-15-14 0,14 14 0,-14-15 15,15 15-15</inkml:trace>
  <inkml:trace contextRef="#ctx0" brushRef="#br0" timeOffset="76068.83">19429 5194 0,'15'0'63,"-1"0"-48,1 0-15,-1 0 16,1 0-16,-1 0 0,1 0 0,-1 0 16,1 0-16,-1 0 0,1 0 0,-1 0 0,1 0 0,-1 0 0,1 0 0,-1 0 15,1 0-15,-1 0 0,1 0 0,-1 0 0,1 0 0,-1 0 0,1 0 0,-1 0 16,1 0-16,-1 0 0,1 0 0,-1 0 0,1 0 0,-1 0 0,1 0 0,0 0 16,-1 0-16,1 0 0,-1 0 0,1 0 15,-30 0 32,1 0-31,-1 0-16</inkml:trace>
  <inkml:trace contextRef="#ctx0" brushRef="#br0" timeOffset="77242.83">25074 13479 0,'0'14'46,"14"-14"-46,-14 15 0,0-1 0,0 1 0,15-15 0,-15 14 0,0 1 0,0-1 16,14-14-16,-14 15 0,0-1 0,0 1 0,15-1 0,-15 1 0,0-1 0,0 1 0,14-1 0,-14 1 0,0-1 16,0 1-16,0-1 0,15-14 0,-15 15 0,0-1 0,0 1 0,14-1 0,-14 1 0,0-1 0,0 1 0,0-1 15,15-14-15,-15 15 0,0-1 0,0 1 0,0-1 0,14 1 0,-14-1 0,0 1 0,0-1 0,0 1 0,15-15 0,-15 14 0,0 1 0,0-1 16,14 1-16,-14-1 0,0 1 0,0-1 0,15-14 0,-15 15 0,0-1 0,0 1 16,14-15-16,-14 14 0,15 1 0</inkml:trace>
  <inkml:trace contextRef="#ctx0" brushRef="#br0" timeOffset="77664.83">25959 13450 0,'14'0'0,"1"0"15,-1 0-15,1 0 0,-15 14 0,14-14 0,1 0 0,-15 15 0,14-15 0,1 0 0,-15 14 16,14-14-16,1 0 0,-15 15 0,14-15 0,1 0 0,-15 14 0,14-14 0,1 0 0,-1 15 0,1-15 0,-1 14 0,1-14 0,-15 15 0,14-15 0,1 0 0,-1 14 16,1-14-16,-1 15 0,1-15 0,0 14 0,-1-14 0,1 0 0,-15 15 0,14-15 0,1 0 0,-15 14 0,14-14 0,1 0 0,-1 15 0,1-15 0,-15 14 15,14-14-15,1 0 0,-15 15 0,14-15 0,1 0 0,-15 14 0,14-14 0,1 0 0,-15 15 0,14-15 0,1 14 0,-1-14 0,-14 15 0,15-15 0,-1 0 16,-14 14-16,15-14 0,-15 15 0,0-1 0,14-14 0,-14 15 0,0-1 16,0 1-16,0-1 0,0 1 0,-14-15 0,14 14 0,-15-14 0,15 15 0,-14-15 0,14 14 15,-15-14-15,15 15 0,-14-15 0,-1 0 0,1 14 0,-1-14 0,15 15 0,-14-15 0,-1 0 0,15 14 0,-14-14 0,-1 0 0,1 0 0,14 15 0,-15-15 0,1 0 16,-1 0-16,15 14 0,-14-14 0,-1 0 0,1 0 0,-1 15 0,1-15 0,-1 0 0,0 0 0,1 0 0,14 14 0,-15-14 0,1 0 0,-1 0 0,1 0 0,14 15 15,-15-15-15,1 0 0,-15 0 0,29 14 0,-15-14 0,1 0 0,-1 0 0,1 15 0,-1-15 0,1 0 16,14 14 0,14-14-16,1 0 0,-1 0 0,1 0 0,-1 0 0,1 0 15,-1 0-15,1 0 0,-1 0 0,1 0 0,-15 15 0,29-15 0,-15 0 0,1 0 0,-1 0 0,1 0 0,0 0 0,-1 0 0,1 0 0,-1 0 0,1 0 0,-1 0 16,1 0-16,-1 0 0,1 0 0,-1 0 0,1 0 0,-1 0 0,1 0 0,-1 0 0,1 0 0,-1 0 0,1 0 0,-1 0 0,1 0 0,-1 0 0,15 0 0,-14 0 0,-1-15 0,1 15 0,-1 0 16,15 0-16,-14 0 0,-1 0 0,1 0 0,-1 0 0,1 0 0,-1 0 0,15 0 0,-29-14 0,29 14 0,-14 0 0,-1 0 0,1 0 0,-1 0 0,1 0 0,-1-15 15,1 15-15,-1 0 0,1 0 0,-1 0 0,1 0 0,0 0 0,-15-14 0,14 14 0,1 0 0,-1 0 0,-14-15 0,15 15 0,-1 0 0,1 0 16,-15-14-16,14 14 0,1 0 0,-15-15 0,14 15 0,-14-14 15</inkml:trace>
  <inkml:trace contextRef="#ctx0" brushRef="#br0" timeOffset="78169.84">27526 13014 0,'0'-14'0,"14"14"0,-14-15 16,15 15-16,-1 0 15,1 0 1,-1 0-16,-14-14 0,15 14 16,-1 0-16,1 0 0,-1 0 0,1 0 0,-1 0 15,1 0-15,-1 0 0,1 0 0,-1-15 0,1 15 0,0 0 16,-1 0-16,1 0 0,-1 0 0,1 15 15,-15-1 1,0 1-16,0-1 0,0 1 0,0-1 16,0 1-16,0-1 0,0 1 0,-15-1 0,15 1 15,-14-15-15,14 14 0,-15 1 0,15-1 0,-14-14 0,14 15 0,-15-15 0,15 14 0,-15 1 0,15-1 16,-14-14-16,14 15 0,-15-15 0,15 14 0,-14-14 0,14 15 0,-15-15 0,15 14 0,-14-14 0,14 15 0,-15-15 16,15 14-16,-14-14 0,-1 15 0,1-15 0,14 15 0,-15-15 15,1 0 1,14-15-1,0 0-15,0 1 0,0-1 0,0 1 0,0-1 0</inkml:trace>
  <inkml:trace contextRef="#ctx0" brushRef="#br0" timeOffset="78469.83">28106 13014 0,'-14'0'0,"14"15"0,-15-15 0,15 14 15,-14-14-15,14 15 0,0-1 0,-15-14 0,15 15 0,0-1 0,-14-14 0,14 15 0,0-1 0,-15-14 16,15 15-16,0-1 0,0 1 0,-14-1 0,14 1 0,-15-15 0,15 29 0,0-15 0,-14-14 0,14 15 0,0-1 0,0 1 0,-15-15 0,15 14 16,0 1-16,0 0 0,-14-15 0,14 14 0,0 1 0,-15-1 0,15 1 0,-14-1 0,14 1 0,0-1 0,-15 1 0,15-1 0,0 1 0,-14-1 0,14 1 0,0-1 15,0 1-15,-15-1 0,15 1 0,-14-1 0,-1 1 0,15-1 0,0 1 0,-14-1 0,14 1 0,-15-1 0,15 1 0,0-1 0,-14 1 0,14-1 0,-15-14 0,15 15 16,0-1-16,-14 1 0,14-1 0,-15 1 0,15-1 0,-15-14 0,15 15 0,0-1 0,-14-14 0,14 15 0,0-1 0,-15-14 0,15 15 0,0-1 15,-14-14-15,14 15 0,0-1 0,-15-14 0,15 15 0,0-1 0,-14-14 0,14 15 0,0-1 0,-15-14 0,15 15 0,0-1 0,-14-14 16,14 15-16,0-1 0,-15-14 0,15 15 0,0-1 0,-14-14 0,14 15 0,0-1 0,0 1 0,-15-15 16,15 14-16,0 1 0,0-1 0,0 1 0,0 0 15</inkml:trace>
  <inkml:trace contextRef="#ctx0" brushRef="#br0" timeOffset="78815.83">28150 13754 0,'14'0'0,"1"0"0,-1 0 16,1 0-16,-1 0 15,-14 15-15,15-15 0,-15 14 0,0 1 16,14-1-16,-14 1 0,0-1 0,0 1 0,15-15 16,-15 14-16,0 1 0,0-1 0,0 1 0,0-1 15,0 1-15,0-1 0,0 1 0,0-1 0,-15-14 16,15 15-16,-14-15 16,-1 0-16,1 0 15,-1 0-15,15-15 0,-14 15 0,14-14 0,-15 14 0,15-15 16,-14 15-16,14-14 0,-15 14 0,15-15 0,-14 15 0,14-14 0,-15 14 0,15-15 15,0 1-15,-14 14 0,14-15 0,0 1 0,0-1 16,0 1-16,0-1 0,14 15 0,-14-14 0</inkml:trace>
  <inkml:trace contextRef="#ctx0" brushRef="#br0" timeOffset="79369.1">29630 13159 0,'0'-14'0,"-15"14"0,1 0 0,14-15 16,-15 15-16,1 0 0,-1 0 0,1 0 0,-1 0 15,1 0-15,-1 0 0,1 0 0,-1 0 0,15 15 0,-14-15 16,14 14-16,-15-14 0,15 15 0,-14-15 0,14 14 0,-15 1 0,15-1 0,-14 1 0,14-1 16,0 1-16,-15-15 0,15 14 0,0 1 0,0-1 0,-14-14 0,14 15 0,0 0 0,0-1 0,0 1 0,-15-15 0,15 14 0,0 1 15,0-1-15,0 1 0,0-1 0,0 1 0,0-1 0,0 1 0,0-1 0,0 1 0,0-1 16,0 1-16,15-1 0,-15 1 0,14-15 0,-14 14 0,15 1 0,-15-1 0,14-14 0,-14 15 0,15-15 0,-15 14 16,14 1-16,1-1 0,-1 1 0,1-1 0,-1-14 0,-14 15 0,15-15 0,-15 14 0,14-14 0,-14 15 0,15-15 15,-15 14-15,14-14 0,-14 15 0,15-15 0,-15 14 0,14-14 0,-14 15 0,15-15 0,-1 14 0,1 1 0,-1-1 0,1 1 16,-15-1-16,14-14 0,-14 15 0,15-15 0,-15 14 0,14-14 0,-14 15 0,0-1 0,15-14 15,-15 15-15,0-1 0,14-14 0,-14 15 0,0-1 0,15 1 0,-15-1 0,0 1 16,0-1-16,0 1 0,0-1 0,0 1 0,0-1 0,0 1 0,-15-1 16,15 1-16,-14-15 0,-1 14 0,1-14 0,14 15 0,-15-15 0,1 0 0,14 15 0,-15-15 0,1 0 15,-1 0-15,15 14 0,-14-14 0,-1 0 0,1 0 0,-1 0 0,1 0 0,14 15 0,-15-15 0,1 0 0,-1 0 0,1 0 0,-1 0 0,1 0 0,-1 0 0,1 0 16,-1 0-16,1 0 0,-1 0 0,1 0 0,-1 0 0,1 0 0,-1 0 0,1-15 0,-1 15 16,1 0-16,14-14 0,-15 14 0,15-15 0,-14 15 0,14-15 0,-15 15 0,15-14 0,0-1 0,0 1 15,-14 14-15,14-15 0,0 1 0,0-1 0,0 1 0,0-1 0,0 1 0,0-1 0,0 1 0,0-1 16,0 1-16,14 14 0,-14-15 0,15 1 0,-15-1 0,0 1 0,14 14 0,-14-15 0,15 1 0,-1-1 0,-14 1 0,15 14 0,-1-15 0,-14 1 15,15 14-15,-15-15 0,29 1 0,-29-1 0,14 1 0,1-1 0,-1 15 0,-14-14 0,15-1 0,-1 15 0,-14-14 0,15 14 0,-1-15 0,1 1 0,-1-1 0,1 15 0,-15-14 0,14 14 16,1-15-16,-1 1 0,1 14 0,-15-15 0,14 15 0,1-14 0,-1 14 0,-14-15 0,15 15 0,14-29 0,-15 29 0,1-14 0,-1-1 0,1 15 0,-1-14 0,1 14 0,-1-15 0,1 1 0,-1 14 16,1-15-16,-1 1 0,1 14 0,-1-15 0,15 1 0,-14 14 0,-15-15 0,15 15 0,-1-14 0,1 14 0,-1-15 0,1 15 0,-1-14 0,1-1 0,-1 15 0,1 0 0,-15-14 0,14 14 0,1-15 15,-1 15-15,1 0 0,-15-15 0,14 15 0,1-14 0,-1 14 0,1 0 0,-1-15 0,1 15 0,-1-14 0,1 14 0,14-15 0,-15 15 0,1 0 0,-1-14 0,1 14 0,-1 0 16,1 0-16,-15-15 0,14 15 0,1 0 0,-1 0 0,1 0 0,-15-14 0,14 14 0,1 0 0,-1 0 0,1 0 0,-1 0 0,1 0 16,-1 0-16,1 0 0</inkml:trace>
  <inkml:trace contextRef="#ctx0" brushRef="#br0" timeOffset="79696.1">31182 13856 0,'15'0'0,"-1"0"16,1 0-16,-1 0 0,1 0 0,-1 0 15,1 0-15,-1 0 0,1 0 0,0 0 0,-1 14 16,1-14-16,-1 0 0,1 0 0,-1 0 0,-14 15 15,15-15-15,-1 0 0,1 0 0,-1 0 0,-14 14 0,15-14 16,-1 0-16,-14 15 0,15-15 0,-15 14 16,14-14-16</inkml:trace>
  <inkml:trace contextRef="#ctx0" brushRef="#br0" timeOffset="79917.92">31052 14175 0,'-15'0'0,"15"15"16,15-15 0,-1 0-1,1 0-15,-1 0 0,1 0 0,-1 0 0,1 0 16,-1 0-16,1 0 0,-1 0 0,1 0 0,-1 0 0,1 0 0,-15 14 0,14-14 16,1 0-16,-1 0 0,1 0 0,-1 0 0,1 0 0,0 0 0,-1 0 0,1 0 0,-1 0 0,1 0 15,-1 0-15,1 0 0,-1 0 0,1 0 0,-1 0 0,1 0 0,-1 0 0,1 0 0,-1 0 16,1 0-16,-1 0 0,1 0 0,-1 0 0,1 0 0,-1 0 0,1 0 0,-1 0 0,1 0 15,-1 0-15,1 0 0,-1 0 0,1 0 0,-1 0 0,1 0 0</inkml:trace>
  <inkml:trace contextRef="#ctx0" brushRef="#br0" timeOffset="80216.92">32242 13667 0,'0'15'16,"-15"-15"-16,15 14 0,0 1 0,-14-15 0,14 14 0,-15 1 0,15-1 15,-14-14-15,14 15 0,-15-1 0,15 1 0,-14-15 0,14 14 0,0 1 0,-15-15 0,15 14 0,-14-14 16,14 15-16,-15-1 0,15 1 0,-14-15 0,14 14 0,0 1 0,-15-15 0,15 14 0,0 1 0,0-1 16,-14-14-16,14 15 0,0-1 0,0 1 0,0-1 0,0 1 0,0-1 15,0 1-15,0-1 0,0 1 0,0-1 0,14-14 0,-14 15 0,15-15 16,-15 14-16,14-14 0,-14 15 0,15-1 0,-1-14 0,-14 15 0,15-15 0,-15 15 15,14-15-15,1 14 0,-1-14 0,1 0 0,-1 15 0,1-15 0,-1 0 0,1 0 0,-15 14 0,14-14 16,1 0-16,-1 0 0,1 0 0,-1 0 0,1 0 0,-1 0 0,1 0 0,-1 0 0,1 0 0,-1 0 0,1 0 0,-1 0 0,1 0 0,-1 0 16,1 0-16,-1 0 0,1 0 0,-1 0 0,1 0 0,-1 0 0,1 0 0,-1 0 0,15 0 0,-14 0 0,-1 0 0,1 0 0,-1 0 0,1 0 0,-1 0 0,1 0 0,-1 0 15,1 0-15,14-14 0,-14 14 0,-1 0 0,1 0 0,-1 0 0,1 0 0,-15-15 0,14 15 0,1 0 0,-1 0 0,1-14 0,-1 14 0,1 0 0,-1 0 0,1 0 0</inkml:trace>
  <inkml:trace contextRef="#ctx0" brushRef="#br0" timeOffset="80512.92">32808 13740 0,'-15'0'16,"1"0"-16,14 14 0,-15-14 15,15 15-15,-15-15 0,15 14 0,0 1 0,-14-15 0,14 14 0,-15 1 0,15-1 16,0 1-16,-14-15 0,14 14 0,0 1 0,-15-15 0,15 14 0,0 1 0,0-1 0,-14-14 0,14 15 0,0-1 0,-15-14 0,15 15 0,0-1 0,0 1 15,-14-15-15,14 14 0,0 1 0,-15-1 0,15 1 0,0-1 0,-14-14 0,14 29 0,-15-14 0,15-1 0,-14 1 0,14-1 0,-15 1 0,15 0 0,0-1 0,-14 1 16,14-1-16,0 1 0,-15-15 0,15 14 0,0 1 0,-14-15 0,14 14 0,0 1 0,-15-1 0,15 1 0,-14-15 0,14 14 0,0 1 0,-15-1 0,15 1 0,-14-1 0,14 1 16,-15-1-16,15 1 0,0-1 0,-14 1 0,14-1 0,-15 1 0,15-1 0,-14 1 0,14-1 0,-15 1 0,15-1 0,-14 1 0,14-1 0,-15 1 0,15-1 15,0 1-15,-14-15 0,14 14 0,-15 1 0,15-1 0,0 1 0,-14-15 0,14 14 0,0 1 0,-15-15 0,15 14 0,0 1 0,-14-1 0,14 1 0,-15-15 0,15 14 0,0 1 16,-14-15-16,14 14 0,0 1 0,-15-1 0,15 1 0,-14-1 0,14 1 0,0-1 0,-15-14 0,15 15 0,0-1 0,0 1 16,-14-15-16,14 14 0,0 1 0,0 0 0,-15-15 0,15 14 0,0 1 0,0-1 0,-14-14 15,14 15-15,0-1 0,-15-14 0</inkml:trace>
  <inkml:trace contextRef="#ctx0" brushRef="#br0" timeOffset="82277.92">16324 13493 0,'0'15'16,"0"-1"-1,0 1-15,0-1 0,15-14 0,-15 15 0,0-1 16,0 1-16,0-1 0,0 1 0,0-1 16,0 1-16,0-1 0,0 1 0,0-1 0,0 1 15,0-1-15,-15 1 0,15-1 0,0 1 0,0-1 16,0 1-16,0-1 0,0 1 0,0-1 0,0 1 15,0-1-15,0 1 0,0-1 0,0 1 0,0-1 16,0 1-16,-14-15 0,14 14 0,0 1 0,0-1 0,0 1 16,0-1-16,0 1 0,-15-15 15,15 14-15,0 1 0,0-1 16,15-14 15,-1 0-15,1 0-16,-1 0 0,-14-14 0</inkml:trace>
  <inkml:trace contextRef="#ctx0" brushRef="#br0" timeOffset="83012.92">16629 13609 0,'14'0'110,"1"0"-110,-1 0 15,1 0-15,-1 0 16,1 0-16,-1 0 0,-14 15 16,15-15-16,-1 0 0,-14 14 0,15-14 0,-1 0 15,1 15-15,-1-15 0,-14 14 16,15-14-16,-15 15 0,14-15 0,-14 14 0,0 1 15,15-1-15,-15 1 0,0-1 16,0 1-16,0-1 0,-15-14 16,15 15-16,0-1 0,-14-14 0,14 15 0,-15-15 0,15 14 15,-14-14-15,14 15 0,-15-15 0,15 14 0,-14-14 0,14 15 0,-15-15 16,15 14-16,-14-14 0,14 15 0,-15-15 0,15 14 0,-14-14 0,14 15 0,-15-15 16,15 14-16,-14-14 0,14 15 0,-15-15 0,15 14 0,-14-14 0,14 15 0,-15-15 0,15 14 15,-14-14-15,-1 0 0,15 15 0,-14-15 16,28 0 46,1 0-30,-1 0-17,1 0-15,-1 0 0,1 0 16,-1 0-16,1 0 0,-1 0 0,-14-15 0,15 15 0,-1 0 0,1 0 0,-1 0 15,1 0-15,-1 0 0,1 0 0,-1 0 0,1 0 0,-1 0 0,1 0 0,-1 0 0,1 0 16,-1 0-16,1 0 0,-1 0 0,1 0 0,-1 0 0,1 0 0,0 0 0,-1 0 0,1 0 0,-1 0 16,1 0-16,-1 0 0,1 0 0,-1 0 0,1 0 0,-1 0 0,1 0 0,-1 0 15,1 0-15,-15 15 32,-15-15-32,1 0 15,-1 0-15,1 0 0,-1 0 0,1 0 0,-1 0 0,1 0 0,-1 0 0,1 0 0</inkml:trace>
  <inkml:trace contextRef="#ctx0" brushRef="#br0" timeOffset="84677.92">20474 5151 0,'14'14'78,"1"-14"-78,-15 15 16,14-15-16,1 0 0,-15 14 15,-15-14 79,1 0-78,-1 0-16,1 0 0,-1 0 0,1 0 0,-1 0 0,1 0 0,-1 0 0,1 0 15,-1 0-15,1 0 0,-1 0 0,1 0 0,-1 0 0,1 0 0,-1 15 0,1-15 0,-1 0 0,1 0 0,-1 0 16,1 0-16,-1 0 0,30 0 31,-1 0-15,-14 14-16,15-14 0,-1 0 0,1 0 15,-1 15-15,1-15 0,-1 0 0,1 0 0,-1 0 0,-14 14 16,15-14-16,-1 0 0,1 0 0,-1 0 0,1 0 0,-1 0 16,-14 15-16,15-15 0,-1 0 0,1 0 15,-1 0-15,1 0 0,-15-15 63,-15 15-63,1 0 0,-1 0 0,1 0 15,14-14-15,-15 14 0,1 0 0,-1 0 0,1 0 16</inkml:trace>
  <inkml:trace contextRef="#ctx0" brushRef="#br0" timeOffset="86543.33">14771 14102 0,'0'15'187,"15"-15"-124,-15-15-63,14 15 0,-14-14 15,15 14-15,-1 0 0,-14-15 0,15 15 0,-1 0 0,1 0 16,-15-14-16,15 14 0,-1 0 0,1 0 16,-1 0-16,-14 14 15,0 1-15,0-1 0,0 1 16,0-1-16,0 1 0,0-1 15,-14-14-15,14 15 0,-15-15 0,15 15 0,-14-15 32,14 14-32,-15-14 15,0 0-15,1 0 16,-1 0-16,15-14 16,-14 14-16,14-15 15,-15 15-15,15-15 0,0 1 16,0-1-1,15 15 17,-1 0-32,1 0 15,-1 0 1</inkml:trace>
  <inkml:trace contextRef="#ctx0" brushRef="#br0" timeOffset="88816.18">20430 4135 0,'15'0'47,"-15"14"-32,14-14-15,-14 15 0,0-1 16,0 1-16,15-15 0,-15 14 0,0 1 16,0 0-16,14-15 0,-14 14 0,0 1 15,0-1-15,15-14 0,-15 15 0,0-1 16,0 1-16,14-15 0,-14 14 15,0 1-15,15-15 16,-15 14-16,0 1 16,14-15-16,1 0 62,-1 0-46,1 0 46,-15-15-46,15 15-16,-15-14 0,14-1 16,-14 1-16,15 14 15,-15-15-15,14 1 0,-14-1 16,15 15-16,-15-14 0,14 14 0,-14-15 0,15 15 15,-15-14-15,14 14 0,-14-15 0,15 15 0,-15-15 16,14 15-16,1-14 0,-1 14 16,-14-15-16,15 15 0,-15-14 0,14 14 0,1 0 15,-15-15-15,14 15 0,1 0 0,-15-14 0,14 14 0,1-15 0,-1 15 16,1-14-16,-1 14 0,-14-15 0,15 15 0,-1 0 0,-14-14 16,15 14-16,-1 0 0,-14-15 0,15 15 0,-1 0 15,-14-14-15</inkml:trace>
  <inkml:trace contextRef="#ctx0" brushRef="#br0" timeOffset="92700.48">2162 7066 0,'15'0'0,"-1"0"0,1 0 16,-1 0-16,1 0 0,-1 0 0,1 0 0,-1 0 0,1 0 0,-1 0 0,1 0 15,-1 0-15,1 0 0,-1 0 0,1 0 0,-1 0 0,1 0 0,-1 0 0,1 0 0,-1 0 0,1 0 16,-1 0-16,1 0 0,-1 0 0,1 0 0,-1 0 0,1 0 0,-1 0 15,1 0-15,-1 0 0,1 0 0,-1 0 0,1 0 16,-1 0-16,1 0 0,-1 0 0,1 0 0,0 0 0,-1 0 0,1 0 16,-1 0-16,1 0 0,-1 0 0,1 0 0,-1 0 0,1 0 0,-1 0 0,1 0 0,-1 0 15,1 0-15,-1 0 0,1 0 0,-1 0 0,1 0 0,-1 0 0,1 0 0,-1 0 0,1 0 0,-1 0 0,1 0 0,-1 0 16,1 0-16,-1 0 0,1 0 0,-1 0 0,1 0 0,-1-15 0,1 15 0,-1 0 0,1 0 0,-1 0 0,15 0 0,-14 0 0,14 0 0,-15 0 16,1 0-16,-1 0 0,15 0 0,0 0 0,-14 0 0,-1 0 0,1 0 0,14 0 0,-14 0 0,-1 0 0,1 0 0,14 0 0,-15 0 0,1 0 0,-1 0 0,1 0 15,-1 0-15,1 0 0,-1 0 0,1 0 0,-1 0 0,15 0 0,0 0 0,-14 0 0,-1 0 0,15 0 0,-14 0 0,-1 0 0,1 0 0,-1 0 0,1 0 0,-1 0 0,1 0 0,-1 0 0,15 0 0,-14 0 0,-1 0 0,15 0 0,-14 0 0,14 0 16,-15 0-16,1 0 0,14 0 0,-15 0 0,1 0 0,-1 0 0,16 0 0,-16 0 0,1 0 0,14 0 0,-15 0 0,1 0 0,-1 0 0,1 0 0,-1 0 0,15 0 0,-14 0 0,14 0 0,14 0 0,-28 0 0,14 0 0,0 0 0,0 0 15,0 0-15,0 0 0,29-14 0,0 14 0,-29 0 0,14 0 0,-14 0 0,15 0 0,-15 0 0,0 0 0,0 0 0,0 0 0,-14 0 0,14 0 0,-15 0 0,1 0 0,28 0 0,-28 0 16,14 0-16,-15 0 0,15 0 0,0 0 0,0 0 0,15 0 0,-1 0 0,1 0 0,-1 0 0,1 0 0,-1 0 0,-28 0 0,14 0 0,-15 0 0,15 0 0,15 0 0,-29 0 0,28 0 0,1 0 0,-15 0 0,14 0 16,1 0-16,-1 0 0,1 0 0,-1 0 0,-14 0 0,29 0 0,-14 0 0,-1 0 0,1-15 0,-1 15 0,1 0 0,-1 0 0,-13 0 0,-16 0 0,30 0 0,-15 0 0,-15 0 0,30 0 15,-30 0-15,30 0 0,-15 0 0,0 0 0,0 0 0,14 0 0,-28 0 0,-1 0 0,15 0 0,-14 0 0,28 0 0,-28 0 0,-1 0 0,30 0 0,-30 0 0,15 0 0,-14 0 0,14 0 0,0 0 0,-15 0 0,15-14 0,1 14 16,-16 0-16,15 0 0,-14 0 0,28 0 0,-28 0 0,14 0 0,14 0 0,-14 0 0,-14 0 0,14 0 0,14 0 0,-28-15 0,14 15 0,-15 0 0,15 0 0,0 0 0,-14 0 0,14 0 0,0 0 16,0 0-16,0 0 0,0-14 0,14 14 0,-28 0 0,14 0 0,-15 0 0,1 0 0,0 0 0,-1 0 0,1-15 0,-1 15 0,1 0 0,-1 0 0,1 0 0,14 0 0,-15 0 0,15 0 0,-14 0 0,-1-14 15,15 14-15,-14 0 0,-1 0 0,1 0 0,14 0 0,0 0 0,-29-15 0,14 15 0,1 0 0,-1 0 0,1 0 0,-1 0 0,1 0 0,-1 0 0,1 0 0,-1-14 0,1 14 16,-1 0-16,1 0 0,-1 0 0,1 0 0,-1 0 0,-14-15 0,15 15 0,-1 0 0,-28 0 47,-1 0-47</inkml:trace>
  <inkml:trace contextRef="#ctx0" brushRef="#br0" timeOffset="97609.2">1756 8444 0,'14'0'79,"1"0"-79,-1 0 15,-14 15-15,15-15 0,-1 0 0,-14 14 0,15-14 0,-1 0 16,1 15-16,-1-15 0,1 0 0,-15 14 0,14-14 0,1 0 15,-15 15-15,14-15 0,1 0 0,-15 14 0,14-14 0,-14 15 16,15-15-16,-15 14 0,15-14 0,-1 0 16,-14 15-16,15-15 0,-15 14 0,14-14 0,1 0 15,-15 15-15,14-15 0,-14 14 0,15-14 16,-15 15-16,14-15 0,1 0 0,-15 14 16,14-14-16,-14 15 15,15-15-15,-15 14 0,14-14 16,-14 15-16,15-15 0,-1 14 15,1 1 1,-1-15-16,-14 14 0,15-14 16,-15 15-1,14-15-15,-14-15 266,15 15-266,-15-14 16,0-1-1,14 15-15,-14-14 16,15 14-16,-15-15 15,14 15-15,-14-14 0,15 14 16,-15-15-16,14 15 0,-14-14 0,15 14 0,-15-15 16,14 15-16,1 0 0,-15-14 0,14 14 0,-14-15 0,15 15 0,-1-14 15,1 14-15,-15-15 0,14 15 0,1 0 0,-15-14 0,14 14 0,1-15 0,-1 15 0,-14-14 16,15 14-16,-1 0 0,-14-15 0,15 15 0,-1 0 0,-14-14 0,15 14 0,-1-15 0,1 15 0,-15-14 0,14 14 0,1 0 0,-15-15 0,14 15 16,1 0-16,-15-14 0,14 14 0,-14-15 0,15 15 0,0 0 0,-15-14 0,14 14 0,1-15 0,-1 15 0,-14-14 0,15 14 0,-1 0 0,-14-15 0,15 15 0,-1-15 0,1 1 15,-1 14-15,1-15 0,-1 15 0,1-14 0,-1-1 0,1 15 0,-15-14 0,14 14 0,1-15 0,-1 15 0,-14-14 0,15 14 0,-1 0 0,-14-15 16,15 15-16,-1-14 0,1 14 0,-15-15 0,14 15 0,1-14 0,-1 14 0,-14-15 0,15 15 0,-1-14 0,1 14 0,-1-15 0,1 15 0,-15-14 0,14 14 0,1-15 15,-1 1-15,1 14 0,-1-15 0,1 15 0,-15-14 0,14 14 0,1-15 0,-1 15 0,-14-14 0,15 14 0,-1-15 0,1 15 0,-15-14 0,14 14 0,1 0 0,-15-15 0,14 15 16,1-14-16,-1 14 0,-14-15 0,15 15 0,0-14 0,-1 14 0,-14-15 0,15 15 0,-1-14 0,1 14 0,-15-15 0,14 15 16,1-14-16,-1 14 0,-14-15 0,15 15 0,-15-14 0,14 14 15,-14-15-15</inkml:trace>
  <inkml:trace contextRef="#ctx0" brushRef="#br0" timeOffset="101252.82">10215 4062 0,'15'0'78,"-1"0"-62,1 0-16,-1 0 16,-14 15-16,15-15 0,-1 0 0,1 0 0,-1 0 15,1 0-15,-1 0 0,1 0 0,-1 0 0,1 0 0,-1 0 0,-14 14 0,15-14 0,-1 0 16,1 0-16,-1 0 0,1 0 0,-1 0 0,1 0 0,-1 0 0,1 0 0,-1 0 0,1 0 15,0 0-15,-1 0 0,1 0 0,-1 0 0,1 0 0,-1 0 0,1 0 0,-1 0 0,1 0 16,-1 0-16,1 0 0,-1 0 0,1 0 0,-1 0 0,1 0 16,-1 0-16,1 0 0,-1 0 0,1 0 15,-1 0-15,1 0 0,-1 0 0,1 0 16,-1 0-16,1 0 0,-1 0 16,1 0-16,-1 0 0,1 0 15,-1 0 126,1 0-141,-1 0 15,1 0-15,-15 15 0,14-15 0,1 0 0,-1 0 0,1 0 0,-1 0 0,1 14 16,-1-14-16,1 0 0,-1 0 0,1 0 0,-1 0 0,1 0 0,-1 0 0,1 0 0,-1 0 0,1 0 0,0 0 0,-1 15 0,1-15 16,-1 0-16,1 0 0,-1 0 0,1 0 0,-1 0 0,1 0 0,-1 0 0,1 0 0,-1 0 15,1 0-15,-1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24:2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9707 7269 0,'0'14'31,"0"1"-31,-14-1 16,14 1-16,-15-15 0,15 14 0,0 1 0,-14-15 0,14 14 0,0 1 0,-15-15 16,15 14-16,-14 1 0,-1-1 0,15 1 0,-14-15 0,14 14 0,-15-14 0,15 15 0,-14-1 0,14 1 0,-15-1 0,1 1 15,14 0-15,-15-15 0,15 14 0,0 1 0,-14-15 0,14 14 0,-15-14 0,15 15 0,0-1 0,-14-14 0,14 15 0,0-1 0,-15-14 0,15 15 16,-14-1-16,14 1 0,0-1 0,-15-14 0,15 15 0,-14-1 0,14 1 0,-15-1 0,15 1 0</inkml:trace>
  <inkml:trace contextRef="#ctx0" brushRef="#br0" timeOffset="331">9809 7138 0,'0'15'16,"14"-15"-16,-14 14 16,0 1-16,0-1 0,15-14 0,-15 15 0,0-1 0,0 1 0,14-15 0,-14 14 0,0 1 0,15-1 15,-15 1-15,0-1 0,15-14 0,-15 15 0,0-1 0,14 1 0,-14-1 0,0 1 0,15-15 16,-15 14-16,0 1 0,14-1 0,-14 1 0,15-1 0,-15 1 0,14-15 0,-14 14 0,0 1 15,15-1-15,-15 1 0,0 0 0,14-15 0,-14 14 0,0 1 0,0-1 0,15-14 16,-15 15-16,0-1 0,0 1 0,0-1 0,14-14 0,-14 15 0,0-1 16,0 1-16,0-1 0,0 1 0,0-1 15,0 1-15,0-1 16</inkml:trace>
  <inkml:trace contextRef="#ctx0" brushRef="#br0" timeOffset="540.81">9693 7574 0,'0'-15'16,"14"15"-16,1 0 0,-1-14 15,1 14-15,-1 0 0,1 0 0,-1 0 0,1 0 0,-1-15 0,1 15 0,-1 0 16,1 0-16,0 0 0,-1 0 0,1 0 0,-1 0 0,1 0 0,-1 0 0,1 0 0,-15-15 0,14 15 15,1 0-15,-1 0 0,1 0 0,-1 0 0,1 0 0,-1 0 0,1 0 16,-15-14-16,14 14 0,1 0 0,-1 0 16</inkml:trace>
  <inkml:trace contextRef="#ctx0" brushRef="#br0" timeOffset="982.82">10680 7066 0,'-15'0'16,"1"0"-16,-1 0 15,15 14-15,0 1 0,-14-15 0,14 14 0,0 1 0,-15-15 0,15 14 0,0 1 0,0-1 16,-14-14-16,14 15 0,0-1 0,0 1 0,-15-15 0,15 14 0,0 1 0,0-1 0,-15-14 0,15 15 0,0-1 16,0 1-16,0-1 0,-14 1 0,14-1 0,0 1 0,0-1 0,0 1 0,-15-15 15,15 14-15,0 1 0,0-1 0,0 1 0,-14-15 0,14 14 0,0 1 16,0-1-16</inkml:trace>
  <inkml:trace contextRef="#ctx0" brushRef="#br0" timeOffset="1541.82">10622 7051 0,'0'15'0,"14"-15"0,-14 14 15,0 1-15,15-15 0,-15 14 0,0 1 0,14-15 0,-14 14 0,0 1 16,15-15-16,-15 14 0,0 1 0,14-15 0,-14 14 0,0 1 0,15-15 0,-15 14 0,0 1 0,0-1 16,14-14-16,-14 15 0,0-1 0,0 1 0,15-15 0,-15 14 0,0 1 0,0-1 0,0 1 0,14-15 0,-14 14 0,0 1 15,0-1-15,15 1 0,-15-1 0,0 1 0,0-1 0,14-14 0,-14 15 0,0-1 0,0 1 0,15-15 0,-15 14 16,0 1-16,0 0 0,14-15 0,-14 14 0,0 1 0,15-15 0,-15 14 16,14-14-1,-14-14 1,15 14-16,-15-15 0,0 1 0,14-1 0,-14 0 0,15 1 15,-15-1-15,0 1 0,14-1 0,-14 1 0,15 14 0,-15-15 0,0 1 0,14 14 0,-14-15 0,15 15 0,-15-14 0,0-1 0,14 1 0,1-1 0,-15 1 16,14-1-16,1 1 0,-15-1 0,14 15 0,-14-14 0,15-1 0,-15 1 0,14 14 0,-14-15 0,15 15 0,-15-14 0,14-1 0,-14 1 0,15 14 0,-15-15 16,14 15-16,-14-14 0,15 14 0,-15-15 0,14 1 0,1 14 0,-15-15 0,14 1 0,1-1 0,-1 1 0,-14-1 15,15 15-15,-15-14 0,14 14 0,-14-15 0,15 15 0,-15-14 0,14 14 0,-14-15 0,15 15 0,-1 0 16,-14-14-16,15 14 0,-15-15 0,15 15 0,-15 15 78,0-1-78,14-14 0,-14 15 16,0-1-16,0 1 0,0-1 0,0 1 0,0-1 0,0 1 0,0-1 0,0 1 15,0-1-15,0 1 0,0-1 0,0 1 0,0-1 0,0 1 0,0-1 0,0 1 0,-14-1 0,14 1 0,0-1 0,0 1 16,0-1-16,0 1 0,0-1 0,0 1 0,0-1 0,0 1 0,-15-15 0,15 14 0,0 1 0,0-1 0,0 1 0,0-1 0,0 1 16,0-1-16,0 1 0,0-1 0,0 1 0,-15 0 0,15-1 0,0 1 0,0-1 0,0 1 15,0-1-15,0 1 0,0-1 0,0-28 63,15 14-63</inkml:trace>
  <inkml:trace contextRef="#ctx0" brushRef="#br0" timeOffset="1902.82">12232 6964 0,'-14'0'31,"14"15"-15,-15-15-16,1 0 0,14 14 0,-15-14 0,15 15 0,-14-15 0,-1 0 0,15 14 0,-14-14 15,14 15-15,-15-15 0,1 0 0,14 14 0,-15-14 0,15 15 0,-14-15 0,-1 14 0,1-14 0,14 15 0,-15-15 0,15 14 0,-14-14 0,14 15 16,-15-15-16,0 14 0,1-14 0,14 15 0,-15-15 0,15 14 0,-14-14 0,14 15 0,-15-15 0,15 14 0,-14-14 0,-1 15 0,1-1 16,-1 1-16,1-1 0,-1 1 0,1-1 0,-1 1 0,1-1 0,-1-14 0,15 15 0,-14-15 0,14 14 0,-15 1 0,15-1 15,-14-14-15,14 15 0,-15-15 0,15 14 0,-14-14 0,14 15 0,-15-15 0,15 14 0,-14 1 0,-1-1 16,15 1-16,-14-15 0,14 14 0</inkml:trace>
  <inkml:trace contextRef="#ctx0" brushRef="#br0" timeOffset="2177.82">12087 6979 0,'15'0'0,"-15"14"16,0 1-16,0-1 0,0 1 0,14-15 0,-14 14 0,0 1 0,0-1 0,0 1 15,15-15-15,-15 14 0,0 1 0,0-1 0,0 1 0,14-1 0,-14 1 0,0-1 0,0 1 0,0-1 0,15-14 16,-15 15-16,0-1 0,0 1 0,0-1 0,0 1 0,0-1 0,0 1 0,14-1 0,-14 1 0,0-1 0,0 1 0,0-1 16,0 1-16,0-1 0,0 1 0,0-1 0,0 1 0,0-1 0,0 1 0,0-1 0,0 1 0,0 0 0,0-1 0,0 1 15,0-1-15,0 1 0,0-1 0,0 1 0,0-1 0,0 1 0,-14-15 0,14 14 0,0 1 16,0-1-16,-15 1 0,15-1 0,0 1 15,-14-15-15,-1 0 32,15-15-32,-14 15 0,14-14 0,-15 14 0,15-15 0,-14 1 0,14-1 0,-15 15 15</inkml:trace>
  <inkml:trace contextRef="#ctx0" brushRef="#br0" timeOffset="2409.82">11840 7399 0,'0'-14'0,"0"-1"16,0 1-1,15 14-15,-1 0 16,1 0-16,-1 0 0,1 0 0,-1 0 16,1 0-16,-1 0 0,1 0 0,-1 0 0,1 0 0,0 0 15,-1 0-15,1 0 0,-1 0 0,1 0 0,-1 0 0,1 0 16,-1 0-16,1 0 0,-1 0 0,1 0 0,-1 0 0,1 0 0,-15-15 0,14 15 15,1 0-15,-1 0 0,1 0 0,-1 0 0,-14-14 0,15 14 0,-1 0 0,1 0 16,-15-15-16,14 15 0,1 0 0,-15-14 0</inkml:trace>
  <inkml:trace contextRef="#ctx0" brushRef="#br0" timeOffset="2636.82">12624 7066 0,'14'0'31,"1"0"-15,-1 0-16,1 0 0,-1 0 0,1 0 0,0 0 16,-1 0-16,1 0 0,-1 0 0,1 0 0,-1 0 0,1 0 0,-1 0 15,1 0-15,-1 0 0,-14-15 0,15 15 0,-1 0 0,1 0 16,-1 0-16,1 0 0,-1 0 0,1 0 0,-1 0 15,1 0-15</inkml:trace>
  <inkml:trace contextRef="#ctx0" brushRef="#br0" timeOffset="2946.56">12972 7138 0,'-14'0'0,"14"15"16,-15-15-16,15 14 16,0 1-16,-14-15 0,14 14 0,0 1 0,0-1 0,-15-14 0,15 15 0,0-1 15,0 1-15,-14-1 0,14 1 0,0-1 0,-15 1 0,15-1 16,0 1-16,-14-15 0,14 14 0,0 1 0,-15-15 0,15 14 0,0 1 0,-14-1 15,14 1-15,-15-1 0,15 1 0,-14-15 0,14 14 0,0 1 16,-15-15-16,15 14 0,0 1 0,-14-15 0,14 15 0,0-1 0,0 1 16,-15-15-16,15 14 0,0 1 0,0-1 15,0 1 1</inkml:trace>
  <inkml:trace contextRef="#ctx0" brushRef="#br0" timeOffset="3319.21">13567 7066 0,'0'14'16,"0"1"-16,-14-15 16,14 14-16,0 1 0,0-1 0,-15-14 0,15 15 0,0-1 0,0 1 0,-14-15 0,14 14 0,0 1 15,0-1-15,0 1 0,0-1 0,-15-14 0,15 15 0,0-1 0,0 1 0,0-1 0,0 1 0,-14-15 0,14 14 0,0 1 0,0-1 16,0 1-16,0-1 0,0 1 0,-15-15 0,15 14 0,0 1 0,0-1 0,0 1 0,0-1 0,0 1 0,-14-15 0,14 14 0,0 1 15,0 0-15,0-1 0,0 1 0,0-1 0,0 1 0,-15-15 0,15 14 0,0 1 0,0-1 0,0 1 0,0-1 0,0 1 16,0-1-16,0 1 0,0-1 0,0 1 0,0-1 0,0 1 0,0-1 0,0 1 0,0-1 16,0 1-16,0-1 0,15-14 0,-15 15 0,14-15 0,-14 14 0,15 1 0,-1-15 0,-14 14 0,15-14 15,-1 15-15,1-15 0,-1 0 0,1 0 0,-15 14 0,14-14 0,1 0 0,-1 0 0,1 0 0,-1 0 16</inkml:trace>
  <inkml:trace contextRef="#ctx0" brushRef="#br0" timeOffset="3872.21">12958 7022 0,'0'15'0,"14"-15"31,-14 14-31,15-14 15,-1 0-15,-14 15 0,15-15 16,-1 0-16,1 0 0,-1 0 0,1 0 0,-1 0 16,1 0-16,-1 0 0,1 0 0,-1 0 0,1 0 15,-1 0-15,1 0 0,-1 0 16,1 0-16,-1 0 16</inkml:trace>
  <inkml:trace contextRef="#ctx0" brushRef="#br0" timeOffset="4366.21">14264 7022 0,'14'0'0,"-14"15"16,0-1-16,0 1 15,0-1-15,0 1 0,0-1 0,0 1 0,0-1 16,-14-14-16,14 15 0,0-1 0,0 1 0,0-1 0,-15-14 0,15 15 0,0-1 0,0 1 0,-14-15 0,14 14 0,0 1 16,0-1-16,-15 1 0,15-1 0,0 1 0,-14-1 0,14 1 0,0-1 0,-15-14 0,15 15 0,0-1 0,-14 1 0,14-1 15,0 1-15,-15-1 0,15 1 0,0-1 0,0 1 0,-15-15 0,15 14 0,0 1 0,0 0 0,-14-15 16,14 14-16,0 1 0,0-1 0,0 1 0,-15-1 0,15 1 0,0-1 0,0 1 0,0-1 16,0 1-16,-14-15 0,14 14 0,0 1 0,0-1 0,0 1 15,0-1 1,14-14-1,1 0-15,-15 15 0,14-15 0,1 0 0,0 0 16,-1 0-16,1 0 0,-1 0 0,1 0 0,-1 0 0,1 0 0,-1 0 16,1 0-16,-1 0 0,-14-15 0,15 15 0,-1 0 0,1 0 0,-1 0 0,-14-14 15,15 14-15,-1 0 0,1 0 0,-15-15 0,14 15 0,1 0 0,-15-14 0,14 14 0,1 0 16,-15-15-16,14 15 0,1 0 0,-1-14 0,1 14 0,-1-15 0,1 15 16,-15-14-16,14 14 0,1 0 0,-1 0 0,-14-15 0,15 15 15,-1 0-15,-14-14 0,15 14 0,-1 0 0,1 0 0,-15-15 16,14 15-16</inkml:trace>
  <inkml:trace contextRef="#ctx0" brushRef="#br0" timeOffset="4716.21">15105 7211 0,'0'14'47,"0"1"-47,0-1 16,0 1-16,0-1 0,0 1 0,0-1 0,0 1 15,0-1-15,0 1 0,0-1 0,-14-14 0,14 15 0,0-1 0,0 1 0,0-1 0,-15-14 16,15 15-16,0-1 0,-14 1 0,14-1 0,0 1 0,-15-15 0,15 14 0,0 1 0,-14-15 0,14 15 0,0-1 15,-15-14-15,15 15 0,0-1 0,-14-14 0,14 15 0,-15-1 0,15 1 0,-14-15 0,14 14 0,0 1 16,-15-15-16,15 14 0,0 1 0,-14-15 0,14 14 0,0 1 0,-15-15 16,15 14-16</inkml:trace>
  <inkml:trace contextRef="#ctx0" brushRef="#br0" timeOffset="5078.21">15555 6935 0,'0'15'31,"14"-1"-31,-14 1 0,15-1 0,-15 1 0,15-15 0,-15 14 16,14-14-16,-14 15 0,15-15 0,-15 14 0,0 1 0,14-15 0,-14 14 0,15-14 0,-15 15 0,14-15 0,-14 14 0,15-14 16,-15 15-16,14-15 0,-14 14 0,15 1 0,-1-1 0,1 1 0,-15-1 0,14 1 0,-14-1 15,15-14-15,-15 15 0,14-15 0,-14 14 0,0 1 0,0-1 0,15-14 0,-15 15 0,0-1 0,14 1 0,-14-1 0,0 1 16,0-1-16,0 1 0,15-15 0,-15 14 0,0 1 0,0-1 0,0 1 0,0-1 0,14 1 0,-14-1 0,0 1 0,0-1 15,0 1-15,0 14 0,0-14 0,0-1 0,0 1 0,0-1 0,0 1 0,0-1 0,0 1 16,0-1-16,0 1 0,0-1 0,0 1 0,0-1 0,-14 1 0,14-1 16,-15-14-16,1 0 0,14 15 0,-15-15 0,15 14 0,-14-14 0,-1 0 0,15 15 0,-14-15 0,-1 0 0,1 14 15,-1-14-15,1 0 0,-1 0 0,1 15 0,-1-15 0,1 0 0,-1 0 0,-14 14 0,14-14 0,1 0 0,14 15 0,-15-15 0,1 0 0,-1 0 0,-14 0 0,15 14 0,-1-14 0,1 0 0,-15 0 16,0 15-16,0-15 0,14 0 0,-14 14 0,15-14 0,-15 0 0,14 0 0,-14 15 0,15-15 0,-1 0 0,-28 0 0,28 14 0,1-14 0,-15 0 0</inkml:trace>
  <inkml:trace contextRef="#ctx0" brushRef="#br0" timeOffset="5904.85">16658 7457 0,'14'0'0,"1"0"15,-1 0-15,1 0 0,-1 0 16,1 15-16,-1-15 0,1 0 0,-1 0 0,1 0 0,-1 0 16,1 0-16,-1 0 0,1 0 0,-1 0 0,1 0 0,-1 0 0,1 0 0,-1 0 0,1 0 0,-1 0 15,1-15-15,-1 15 0,1 0 0,0 0 0,-1 0 0,1 0 0,-1 0 0,-14-14 0,15 14 0,-1 0 16,1 0-16,-1 0 0,1 0 0,-1 0 0,1 0 15</inkml:trace>
  <inkml:trace contextRef="#ctx0" brushRef="#br0" timeOffset="6139.85">16716 7835 0,'14'0'0,"-14"-15"0,15 15 16,-1 0-16,1 0 0,-15-14 0,14 14 0,1 0 0,-1 0 0,-14-15 0,15 15 0,-1 0 16,1 0-16,-1 0 0,1 0 0,-1 0 0,1-14 0,-1 14 0,1 0 0,-1 0 0,1 0 0,-1 0 0,1 0 15,0 0-15,-1 0 0,1 0 0,-1 0 0,1 0 0,-1 0 0,1 0 0,-1 0 0,1 0 0,-1 0 0,1 0 16,-1 0-16,1 0 0,-1 0 0,1 0 0,-1 0 0,1 0 0,-1 0 0,1 0 0,-1 0 0,1 0 0,-1 0 0,1 0 0,-1 0 0,1 0 0,-1 0 0,1 0 15,-1 0-15,1 0 0,-1 0 0,1 0 0,-1 0 0,1 0 0,-1 0 0</inkml:trace>
  <inkml:trace contextRef="#ctx0" brushRef="#br0" timeOffset="11398.66">25016 4295 0,'14'0'78,"1"0"-63,-1 0-15,1 0 16,-1 0-16,1 0 0,-1 0 0,1 0 16,-1 0-16,1 0 0,-1 0 0,1 0 15,-1 0-15,1 0 0,-1 0 0,1 0 0,-1 0 0,1 0 0,-1 0 16,1 0-16,-1 0 0,1 0 0,-1 0 0,1 0 0,-1 0 0,1 0 15,-15-15-15,14 15 0,1 0 0,-1 0 0,1 0 0,-1 0 0,1 0 0,-1 0 0,1 0 16,-1 0-16,1 0 0,-1 0 0,1 0 0,-1 0 0,1 0 0,0 0 0,-1 0 16,1 0-16,-1 0 0,1 0 0,-1 0 0,1 0 0,-1 0 0,1 0 0,-1 0 0,1 0 0,-1 0 15,1 0-15,-1 0 0,1 0 0,-1 0 0,1 0 0,-1 0 0,1 0 0,-1 0 0,1 0 0,-1 0 16,1 0-16,-1 0 0,1 0 0,-1 0 0,1 0 0,-1 0 0,1 0 0,-1 0 0,1 0 16,-1 0-16,1 0 0,-1 0 0,1 0 0,-1 0 0,1 0 0,-1 0 0,1 0 15,-1 0-15,-14 15 0,15-15 0,-1 0 0,1 0 0,-1 0 0,1 0 0,-1 0 0,1 0 0,-1 0 16,1 0-16,0 0 0,-1 0 0,1 0 0,-1 0 0,1 0 0,-1 0 0,1 0 15,-1 0-15,1 0 0,-1 0 0,1 0 0,-1 0 0,1 0 0,-1 0 0,1 0 0,-1 0 16,1 0-16,-1 0 0,1 0 0,-1 0 0,1 0 0,-1 0 16,1 0-16,-1 0 0,1 0 0,-1 0 0,1 0 0,-1 0 15,1 0-15,-1 0 0,1 0 16,-1 0-16,1 0 16,-1 0 77,1 0-77,-1 0 62,1 0-62,-1 0-1,1 0-15,-1 0 110,-14 14-1</inkml:trace>
  <inkml:trace contextRef="#ctx0" brushRef="#br0" timeOffset="13538.7">18181 7095 0,'15'0'16,"-1"0"15,1 0-16,-1 0-15,1 0 0,-1 0 0,-14 14 0,15-14 0,-1 0 16,-14 15-16,15-15 0,-1 0 0,-14 14 0,15-14 0,-1 0 0,1 15 0,-1-15 16,1 14-16,-1-14 0,1 0 0,-15 15 0,14-15 0,1 14 0,0-14 0,-15 15 15,14-15-15,-14 14 0,0 1 0,15-15 0,-15 14 0,0 1 0,0-1 16,14-14-16,-14 15 0,0-1 0,0 1 0,0-1 0,0 1 0,0-1 16,0 1-16,0-1 0,0 1 0,0-1 0,0 1 0,0-1 0,0 1 0,0-1 0,0 1 0,0-1 15,0 1-15,0 0 0,0-1 0,0 1 0,0-1 0,0 1 0,-14-1 0,14 1 0,0-1 16,0 1-16,0-1 0,0 1 0,0-1 0,0 1 0,0-1 0,0 1 0,-15-15 0,15 14 0,0 1 0,0-1 0,-14 1 0,14-1 15,-15 1-15,15-1 0,-15-14 0,15 15 0,0-1 0,-14-14 0,14 15 0,-15-15 0,15 14 0,-14-14 0,14 15 0,-15-15 0,15 14 0,-14-14 0,-1 15 16,15-1-16,-14-14 0,-1 15 0,1-15 0,-1 14 0,1 1 0,-1-15 0,-14 14 0,15 1 0,-1-15 0,1 14 16,-1-14-16,1 15 0,-1-15 0,1 0 0,-1 14 0,1-14 0,-1 0 0,1 0 0,14 15 0,-15-15 0,1 0 0,-1 0 0,1 14 0,-1-14 0,1 0 0,-1 0 15,1 15-15,-1-15 0,1 0 0,-1 0 0,1 0 0,14 14 0,-15-14 0,1 0 0,-1 0 0,1 0 0,-1 0 0,1 0 0,-1 15 16,1-15-16,-1 0 0,1 0 0,-1 0 0,1 0 0,-1 0 0,0 0 0,1 0 16,-1 0-16,30 0 46,-1 0-46,1 0 0,0 0 0,-1 0 16,-14-15-16,15 15 0,-1 0 0,1 0 0,-1 0 0,1 0 0,-1 0 0,1 0 16,-1 0-16,1 0 0,-1 0 0,1 0 0,-1 0 0,1 0 0,-1 0 0,1 0 0,-1 0 0,1 0 0,-1 0 15,1 0-15,-15 15 0,14-15 0,1 0 0,-1 0 0,1 0 0,-1 0 0,15 0 0,-14 0 0,-1 0 0,15 0 0,-14 0 0,-1 0 0,1 0 0,-1 0 16,1 0-16,-1 0 0,15 0 0,-14 0 0,-1 0 0,1 0 0,-1 0 0,1 0 0,-1 0 0,1 0 0,-1 0 0,1 0 0,-1 0 0,1 0 0,0 0 0,-1 0 0,1 0 0,-1 0 0,1 0 0,-1 0 16,1 0-16,14 0 0,-15 0 0,1 0 0,14 0 0,-15 0 0,1 0 0,-1 0 0,1 0 0,-1 0 0,1 0 0,14 0 0,-15 0 0,1 0 0,14 0 0,-15 0 0,1 0 0,-1 0 15,1 0-15,-1 0 0,1 0 0,-1 0 0,1 0 0,-1 0 0,1 0 0,-1 0 0,1 0 0,-1 0 0,1 0 0,-1 0 0,1 0 0,-1 0 16,1 0-16,-1 0 0,-14-15 15,-14 15 1,-1 0-16,1 0 0,-1 0 0,1 0 0,-1 0 16,1 0-16</inkml:trace>
  <inkml:trace contextRef="#ctx0" brushRef="#br0" timeOffset="14765.7">4890 4280 0,'15'0'32,"-1"0"-32,1 0 15,-1 0-15,1 0 0,-1 0 0,1 0 0,-1-14 16,1 14-16,-1 0 0,1 0 0,-1 0 0,1 0 0,-1 0 0,1 0 0,-1 0 0,1 0 0,-1-15 0,1 15 0,-1 0 15,1 0-15,-1 0 0,15 0 0,0 0 0,0 0 0,0 0 0,0 0 0,-14 0 0,-1 0 0,15 0 0,-14-14 0,-1 14 0,15 0 0,0 0 16,0 0-16,-14 0 0,14 0 0,0 0 0,-14 0 0,-1 0 0,1 0 0,-1 0 0,30 0 0,-15 0 0,-15 0 0,1 0 0,14-15 0,-15 15 0,1 0 0,-1 0 0,1 0 0,-1 0 0,1 0 0,14 0 0,-15 0 0,1 0 16,14 0-16,-15 0 0,15 0 0,15 0 0,-1 0 0,1 0 0,-15 0 0,0 0 0,-15 0 0,15 0 0,15-15 0,-15 15 0,0 0 0,0 0 0,-14 0 0,14 0 0,-15 0 15,15 0-15,0 0 0,0 0 0,0 0 0,-14 0 0,-1 0 0,1 0 0,-1 0 0,1 0 0,-1 0 0,1 0 0,-1 0 0,1 0 0,-15-14 0,14 14 0,15 0 0,-14 0 0,-1 0 0,1 0 0,-1 0 0,1 0 0,-1 0 0,1 0 0,-1 0 16,1 0-16,-1 0 0,1 0 0,-1 0 0,1 0 0,-1-15 0,1 15 0,-1 0 0,1 0 0,-1 0 0,1 0 0,0 0 0,-1 0 0,1 0 0,-1 0 16,1 0-16,-1 0 0,1 0 0,-1 0 0,-28 0 31,-1 0-16,1 0-15,-1 0 0,1 0 0</inkml:trace>
  <inkml:trace contextRef="#ctx0" brushRef="#br0" timeOffset="17079.43">19212 7675 0,'14'0'0,"1"0"0,-1 0 16,1 0-16,-1 0 0,1 0 16,-1 0-16,1 0 15,-1 0-15,1 0 0,-1 0 16,1 0-16,-1 0 0,1 0 0,-1 0 0,1 0 0,-1 0 0,1 0 16,-1 0-16,1 0 0,-1 0 0,1 0 0,-1 0 0,1 0 0,-1 0 0,1 0 0,-1 0 0,1 0 0,-1 0 0,1 0 0,-1 0 0,1 0 15,-1 0-15,1 0 0,-1 0 0,1 0 0,-1 0 0,15 0 0,-14 0 0,-1 0 0,1 0 0,-1 0 0,1 0 0,14 0 0,-14 0 0,-1 0 0,1 0 0,-1 0 0,1 0 0,-1 0 16,1 0-16,14 0 0,-15 0 0,1 0 0,-1 0 0,1 0 0,14 0 0,-15 0 0,1 0 0,-1 0 0,1 0 0,-1 0 0,1 0 0,-1 0 0,1 0 0,-1 0 0,1 0 0,-1 0 0,1 0 0,-1 0 0,1 0 15,-1 0-15,1 0 0,-1 0 0,1 0 0,-1 0 0,1 0 0,-1 0 0,1 0 0,-1 0 0,1 0 0,-1 0 0,1 0 0,-1 0 0,1 0 0,-1 0 0,1 0 0,-1 0 0,1 0 0,-1 0 0,1 0 0,0 0 16,-1 0-16,1-14 0,-1 14 0,1 0 0,-1 0 0,1 0 0,-1 0 0,1 0 0,-1 0 0,1 0 0,-1 0 0,1 0 0,-1 0 0,1 0 16,-1 0-16,-14-15 0,15 15 0,-15-14 15,-15 14 1,1 0-16,14-15 0,-15 15 0,1 0 0</inkml:trace>
  <inkml:trace contextRef="#ctx0" brushRef="#br0" timeOffset="17383.03">20387 7254 0,'0'15'31,"0"-1"-31,0 1 0,0-1 0,0 1 0,14-1 0,-14 1 0,0-1 16,0 1-16,0-1 0,0 15 0,0-14 0,0-1 0,0 1 0,0-1 0,15 1 0,-15-1 0,0 1 0,0 0 0,0-1 16,0 1-16,0-1 0,0 1 0,0-1 0,0 1 0,0-1 0,14-14 0,-14 15 0,0-1 0,0 1 0,0-1 0,0 1 0,0-1 0,0 1 0,0-1 0,0 1 0,0-1 15,0 1-15,0-1 0,0 1 0,0-1 0,0 1 0,0-1 0,0 1 0,0-1 0,0 1 0,0-1 0,0 1 0,0-1 0,0 1 0,0-1 16,0 1-16,0-1 0,0 1 0,0-1 0,0 1 0,0-1 0,0 1 0,0-1 0,0 1 0,0-1 0,0 1 0,0-1 16,0 1-16,0-1 0,0 1 0,0-1 0,0 1 15</inkml:trace>
  <inkml:trace contextRef="#ctx0" brushRef="#br0" timeOffset="18760.04">27569 4338 0,'0'15'47,"15"-15"-47,-1 0 0,1 0 0,-1 0 15,1 14-15,-1-14 0,1 0 0,-1 0 0,1 0 0,-15 15 0,14-15 0,1 0 0,-1 0 0,1 0 0,0 0 16,-1 14-16,1-14 0,-1 0 0,1 0 0,-1 0 0,1 0 0,-1 15 0,1-15 0,-1 0 0,1 0 0,-1 0 0,1 0 0,-15 14 16,14-14-16,1 0 0,-1 0 0,1 0 0,-1 0 0,1 0 0,-1 0 0,1 0 0,-1 15 0,1-15 0,-1 0 0,1 0 0,-1 0 15,1 0-15,-1 0 0,1 0 0,-1 0 0,1 0 0,-1 0 0,-14 14 0,15-14 0,-1 0 16,1 0-16,-1 0 0,1 0 0,-1 0 16,1 0-16</inkml:trace>
  <inkml:trace contextRef="#ctx0" brushRef="#br0" timeOffset="23546.59">26597 5368 0,'-14'0'16,"-1"0"-1,15 15-15,-14-15 0,14 14 0,-15-14 16,15 15-16,0-1 0,-14-14 0,14 15 0,0-1 0,0 1 0,-15-15 0,15 14 15,-14 1-15,14-1 0,-15-14 0,15 15 0,0-1 0,-14-14 0,14 15 0,-15-15 0,15 14 0,0 1 16,-14-15-16,14 14 0,-15-14 0,15 15 0,-14-15 0,14 14 0,0 1 0,-15-15 0,15 14 0,-14-14 0,14 15 16,-15-15-16,15 14 0,-14 1 0,14-1 0,-15-14 0,15 15 0,-14-15 0,14 14 15,-15-14-15,15 15 0,-15-1 0,15 1 0,-14-15 0,14 14 0,-15 1 16,15-1-16,-14-14 0,14 15 0,-15-15 16,15 14-16,0 1 0,-14-15 0,14 15 15,-15-15-15,15 14 0,0 1 16,-14-15-1,14 14 1,0 1 0</inkml:trace>
  <inkml:trace contextRef="#ctx0" brushRef="#br0" timeOffset="23847.6">26452 5731 0,'0'-15'0,"15"15"0,-1 0 16,1 0-16,-1 0 0,1 0 0,-1 0 0,1 0 15,-1 0-15,1 0 0,-1 0 0,1 0 0,-1 0 0,1 0 0,-1 0 16,1 0-16,-1 0 0,1 0 0,-1 0 0,1 0 0,-1 0 0,1 0 15,-1 0-15,1 0 0,-1 0 0,1 0 0,-1 0 0,1 0 16,-1 0-16,1 0 0,-1 0 0,1 0 16</inkml:trace>
  <inkml:trace contextRef="#ctx0" brushRef="#br0" timeOffset="24393.36">27410 5687 0,'0'-14'32,"0"-1"-17,0 1-15,0-1 0,0 1 16,0-1-16,0 1 0,14 14 0,-14-15 0,15 1 15,-15-1-15,14 15 0,-14-14 0,15 14 0,-15-15 0,14 15 16,-14-14-16,15 14 0,-15-15 0,14 15 0,1 0 0,-15-14 0,14 14 0,1 0 16,-15-15-16,14 15 0,1 0 0,-1 0 0,1 0 0,-15-14 0,14 14 15,1 0-15,-1 0 0,1 0 0,-1 0 0,1 0 16,-1 0-16,1 0 0,-15 14 31,14-14-31,-14 15 0,0-1 0,0 1 0,0-1 0,0 1 16,0-1-16,0 1 0,0-1 0,-14 1 0,14-1 0,0 1 15,0-1-15,-15-14 0,15 15 0,0-1 0,-14 1 0,14-1 16,-15-14-16,15 15 0,0-1 0,-14-14 0,14 15 0,-15-15 0,1 0 16,14 14-16,-15-14 0,1 0 0,14 15 0,-15-15 0,1 0 15,-1 0-15,1 0 0,-1 0 0,1 0 0,-1 0 16,1 0-16,-1 0 0,1-15 16,14 1-16,-15 14 15,15-15-15,0 1 0,0-1 0,0 1 0,0-1 0,0 1 16,0-1-16,0 1 0,0-1 0,0 1 0,0-1 0,0 1 15,15 14-15,-15-15 0,14 15 0,-14-14 0,15 14 0,-1 0 0</inkml:trace>
  <inkml:trace contextRef="#ctx0" brushRef="#br0" timeOffset="24647.36">27874 5629 0,'0'15'0,"15"-15"16,-15 14-16,14-14 0,-14 15 0,0-1 16,15-14-16,-15 15 0,14-15 0,-14 14 0,0 1 0,15-15 15,-15 14-15,14-14 0,-14 15 0,15-1 0,-15 1 16,14-15-16,-14 14 0,15-14 0,-15 15 0,0-1 0,14-14 0,-14 15 16,15-15-16,-15 14 0,14-14 15,-14 15-15,15-15 47</inkml:trace>
  <inkml:trace contextRef="#ctx0" brushRef="#br0" timeOffset="26044.92">28585 5426 0,'0'-14'15,"0"-1"48,-14 15-48,14-14-15,0-1 16,-15 15-16,15-14 0,-14 14 16,14-15-16,-15 15 0,15-14 0,-14 14 15,14-15-15,-15 15 0,15-14 0,-14 14 16,-1 0-16,0 0 31,1 0-31,14 14 16,0 1-16,-15-15 0,15 14 0,0 1 0,-14-15 0,14 14 0,0 1 15,0-1-15,-15-14 0,15 15 0,0-1 0,0 1 0,-14-15 16,14 14-16,0 1 0,0-1 0,0 1 16,0-1-1,14-14 1,1 0 0,-1 0-16,1 0 0,-1 0 15,1 0-15,0 0 16,-1 0-16,1 0 0,-15-14 0,14 14 0,1 0 15,-15-15-15,14 15 0,1-14 16,-1 14-16,-14-15 0,15 15 0,-15-14 16,14 14-16,-14 14 93,0 1-93,0-1 16,-14-14-16,14 15 0,0-1 0,-15-14 0,15 15 0,0-1 16,-14 1-16,14-1 0,0 1 0,-15-15 0,15 14 0,0 1 0,-14-15 0,14 14 0,0 1 15,-15-1-15,15 1 0,-14-15 0,14 14 0,0 1 0,0-1 0,-15-14 0,15 15 0,0-1 16,-14-14-16,14 15 0,0-1 0,-15-14 0,15 15 0,0-1 0,-15-14 0,15 15 0,0-1 0,-14 1 0,14-1 0,0 1 16,-15-15-16,15 15 0,0-1 0,-14 1 0,14-1 0,0 1 0,-15-1 0,15 1 15,0-1-15,0 1 0,0-1 0,0 1 0,-14-15 16,14 14-16,0 1 0</inkml:trace>
  <inkml:trace contextRef="#ctx0" brushRef="#br0" timeOffset="26543.45">29020 5499 0,'0'14'16,"-14"-14"-16,-1 0 15,15 15-15,-14-15 0,14 14 0,0 1 0,-15-15 0,15 14 16,-14-14-16,14 15 0,-15-1 0,15 1 16,-14-15-16,14 14 0,0 1 0,-15-1 0,15 1 15,0-1-15,0 1 16,0-1-16,0 1 0,0-1 15,0 1-15,15-15 0,-15 14 16,14-14-16,1 0 0,-15 15 0,14-15 0,1 0 16,-1 0-16,1 0 0,-1 0 0,-14 14 0,15-14 0,-1 0 0,1 0 15,-1 0-15,1 0 0,-1 0 0,1 0 0,-1 0 0,1 0 0,-1 0 0,1 0 16,0 0-16,-1 0 0,1-14 0,-1 14 0,1 0 0,-1 0 0,1-15 0,-1 15 0,1 0 16,-1 0-16,-14-14 0,15 14 0,-1 0 0,1 0 0,-15-15 0,14 15 0,1 0 0,-1-14 0,1 14 15,-1 0-15,-14-15 0,15 15 0,-1 0 0,-14-14 0,15 14 0,-1 0 0,-14-15 0,15 15 16,-15-14-16,14 14 0,-14-15 0,0 1 15,0-1 1,0 1-16,-14 14 0,-1 0 16,15-15-16</inkml:trace>
  <inkml:trace contextRef="#ctx0" brushRef="#br0" timeOffset="26802.52">29369 5484 0,'0'15'0,"-15"-1"0,15 1 0,0-1 0,0 1 15,-14-1-15,14 1 0,0-1 0,0 1 0,-15-15 0,15 14 0,0 1 0,0-1 0,-14 1 0,14-1 16,0 1-16,0-1 0,-15-14 0,15 15 0,0-1 0,0 1 0,0-1 0,-14-14 0,14 15 0,0-1 0,0 1 0,-15-1 16,15 1-16,0-1 0,0 1 0,-14 0 0,14-1 0,-15-14 0,15 15 0,0-1 0,0 1 0,-14-15 0,14 14 0,0 1 0,-15-1 15,15 1-15,0-1 0,-14 1 0,-1-1 0,15 1 0,0-1 0,0 1 0,-15-15 0,15 14 0,0 1 0,-14-1 0,14 1 0,-15-1 16,15 1-16,0-1 0,-14-14 0,14 15 0,0-1 0,-15-14 0,15 15 0,0-1 0,-14-14 0,14 15 0,0-1 0,-15-14 15,15 15-15,0-1 0,-14-14 0,14 15 0,0-1 0,-15 1 0,15-1 0,0 1 0,-14-15 0,14 14 0,0 1 16,-15-15-16,15 14 0,0 1 0,0-1 0,-14-14 0,14 15 0,0-1 16,-15-14-16</inkml:trace>
  <inkml:trace contextRef="#ctx0" brushRef="#br0" timeOffset="27939.52">8198 4135 0,'15'0'16,"-1"0"-1,1 0 1,-15 14-16,14-14 0,1 0 16,-15 15-16,14-15 0,1 0 15,-15 14-15,14-14 0,1 0 0,-1 15 0,1-15 0,-1 0 0,1 0 16,-1 0-16,-14 14 0,15-14 0,0 0 0,-1 0 0,1 0 0,-1 0 0,1 0 0,-1 0 0,1 15 0,-1-15 15,1 0-15,-1 0 0,1 0 0,-1 0 0,1 0 0,-1 0 0,1 0 0,-1 0 0,1 0 0,-1 0 0,15 0 0,-14 0 0,-1 0 0,1 0 0,-1 0 0,1 0 0,-1 0 0,1 0 0,-1 0 16,1 0-16,-1 0 0,30 0 0,-30 0 0,1 0 0,-1 0 0,1 0 0,-1 0 0,1 0 0,-1 0 0,15 0 0,-14 0 0,-1 0 0,1 0 0,14 0 0,-15 0 0,1 0 0,14-15 0,0 15 0,-14 0 16,14 0-16,0 0 0,-15 0 0,15 0 0,0 0 0,-14 0 0,14 0 0,-15 0 0,15 0 0,0-14 0,-14 14 0,-1 0 0,15 0 0,-14 0 0,-1 0 0,1 0 0,-1 0 0,15 0 15,-14 0-15,-1 0 0,1 0 0,-1 0 0,1 0 0,-1-15 0,15 15 0,-14 0 0,-1 0 0,1 0 0,14 0 0,-15 0 0,1 0 0,-1 0 0,15 0 0,-14 0 0,0 0 16,14 0-16,-15 0 0,1 0 0,-1 0 0,15 0 0,-14 0 0,-1 0 0,1 0 0,14 0 0,-15 0 0,1 0 0,-1 0 16,1 0-16,-1 0 0,1 0 0,-1 0 0,1 0 0,-1 0 0,1 0 0,-1 0 15,1 0-15,-1 0 0,1 0 16,-1 0-16,1 0 15,-1 0-15,1 0 0,-1 0 0,1 0 16,-1 0-16,1 0 16</inkml:trace>
  <inkml:trace contextRef="#ctx0" brushRef="#br0" timeOffset="28717.89">30051 5832 0,'14'0'15,"1"0"1,-1 0-16,1 0 0,-1 0 15,1 0-15,-1 0 0,1 15 0,-1-15 0,1 0 0,-1 0 0,1 0 0,-1 0 0,-14 14 16,15-14-16,-1 0 0,1 0 0,-1 0 0,1 0 0,-1 15 0,1-15 0,-1 0 0,1 0 16,-1 0-16,1 0 0,-1 15 0,1-15 0,-1 0 0,1 0 0,-1 0 15,1 0-15,-1 0 0,1 0 0,-1 0 16,-14 14-16,15-14 0</inkml:trace>
  <inkml:trace contextRef="#ctx0" brushRef="#br0" timeOffset="28937.89">30181 6094 0,'15'0'16,"-1"0"-1,-14 14-15,15-14 0,-1 0 0,1 0 16,-1 0-16,1 0 0,-1 0 0,1 0 0,-1 0 0,-14 15 0,15-15 0,-1 0 15,1 0-15,-1 0 0,1 0 0,-1 0 0,1 0 0,-1 0 0,1 0 16,-1 0-16,1 0 0,-1 0 0,1 0 16,-15 14-16,14-14 0,1 0 0,-1 0 0,1 0 0,-1 0 0,1 0 15,0 0-15,-1 0 0,1 0 0,-1 0 0,1 0 0,-1 0 0</inkml:trace>
  <inkml:trace contextRef="#ctx0" brushRef="#br0" timeOffset="29316.89">30936 5978 0,'0'-15'16,"14"15"-16,-14-14 0,0-1 15,15 15-15,-15-14 0,14-1 0,-14 1 16,15 14-16,-1-15 0,1 15 0,-15-15 0,14 15 0,1-14 16,-1 14-16,-14-15 0,15 15 0,-1 0 0,1-14 0,-1 14 0,1 0 0,-1 0 0,-14-15 0,15 15 15,-1 0-15,1 0 0,-15-14 0,14 14 0,1 0 0,-1 0 0,1 0 0,-1 0 0,-14-15 0,15 15 0,-1 0 0,1 0 0,0 0 16,-1 0-16,1 0 0,-1-14 0,1 14 0,-1 0 0,1 0 0,-1 0 0,1 0 0,-1 0 0,1 0 15,-1 0-15,1 0 0,-1 0 0,1 0 0,-1 0 0,-14 14 16,15-14-16,-15 15 0,0-1 0,0 1 16,0-1-16,0 1 0,0-1 0,0 1 0,0 0 0,0-1 0,0 1 15,-15-15-15,15 14 0,0 1 0,-14-15 0,14 14 0,0 1 0,-15-15 0,15 14 0,-14-14 0,14 15 16,-15-15-16,15 14 0,-14-14 0,14 15 0,-15-15 0,15 14 0,-14-14 0,14 15 0,-15-15 16,1 0-16,-1 0 0,1 14 0,-1-14 0,1 0 15,-1 0-15,1 0 0,-1 0 0,0 0 0,1 0 0,-1 0 0,15-14 16,-14 14-16,-1 0 0,1 0 0,14-15 0,-15 15 0,1 0 0,14-14 0,-15 14 0,1 0 0,14-15 0,-15 15 0,1 0 15,14-14-15,-15 14 0,1 0 0,14-15 0,-15 15 0,15-14 0,0-1 16,-14 15-16,14-14 0,0-1 0,0 1 0,0-1 16,0 1-16,14 14 0,-14-15 0,15 15 0,-15-15 0,14 15 0,-14-14 15,15 14-15,-15-15 0,14 15 0,1 0 0,-15-14 0,14 14 0,1 0 0,-1-15 0</inkml:trace>
  <inkml:trace contextRef="#ctx0" brushRef="#br0" timeOffset="29587.89">31763 6166 0,'14'0'16,"-14"15"-16,0-1 15,15-14-15,-15 15 0,14-15 0,-14 14 16,15-14-16,-15 15 0,14-1 0,1 1 15,-15-1-15,14-14 0,-14 15 16,15-15-16,-15 14 0,0 1 31,14-15-15,1 0 0</inkml:trace>
  <inkml:trace contextRef="#ctx0" brushRef="#br0" timeOffset="29986.89">32155 5992 0,'0'-14'0,"0"-1"0,0 1 0,0-1 15,14 15-15,-14-14 0,0-1 0,15 15 0,-15-14 16,14 14-16,-14-15 0,15 15 0,-1 0 15,-14-15-15,15 15 0,-1 0 0,1 0 16,-1 0-16,1 0 0,-1 0 0,1 0 0,-1 0 16,1 0-16,-1 0 0,1 0 0,-1 0 0,1 0 15,-1 0-15,-14 15 0,15-15 0,-1 0 16,-14 15-16,15-15 0,-15 14 0,14-14 0,-14 15 0,15-15 16,-15 14-16,0 1 0,14-15 0,-14 14 0,0 1 0,0-1 15,0 1-15,0-1 0,0 1 0,0-1 16,0 1-16,-14-15 0,14 14 0,0 1 0,-15-15 0,15 14 15,0 1-15,-14-15 16,-1 0 0,1 0-16,-1 0 15,1 0-15,14-15 0,-15 15 0,15-14 0,-14 14 16,14-15-16,-15 15 0,15-14 0,-14 14 0,14-15 16,-15 15-16,15-14 0,0-1 0,0 1 15,0-1-15,0 1 0,0-1 0</inkml:trace>
  <inkml:trace contextRef="#ctx0" brushRef="#br0" timeOffset="30484.89">32924 5673 0,'0'14'31,"0"1"-31,0-1 16,0 1-16,-15-1 0,15 1 0,0-1 0,0 1 0,0-1 0,0 1 15,-14-1-15,14 1 0,0-1 0,0 1 0,0 0 0,-15-15 0,15 14 0,0 1 0,0-1 0,0 1 0,0-1 16,-14-14-16,14 15 0,0-1 0,0 1 0,0-1 0,-15 1 0,15-1 0,0 1 0,0-1 0,-14 1 15,14-1-15,0 1 0,0-1 0,-15 1 0,15-1 0,0 1 0,0-1 0,0 1 0,-14-15 16,14 14-16,0 1 0,0-1 0,0 1 0,0-1 16,0 1-16,14-1 0,1-14 15,-15 15-15,14-15 0,1 0 0,-1 0 16,1 0-16,-1 0 0,1 0 0,-1 0 0,1 0 16,-1 0-16,1 0 0,-15-15 0,14 15 0,1 0 0,-15-14 15,14 14-15,-14-15 0,15 15 0,-15-14 0,14 14 0,-14-15 0,15 15 0,-15-14 0,0-1 16,14 15-16,-14-14 0,0-1 0,0 1 0,15 14 0,-15-15 0,0 1 15,0-1-15,0 1 0,14-1 0,-14 1 16,0-1-16,0 1 0,0-1 16,-14 15-16,14-14 0,-15 14 0,15-15 0,-14 15 15,-1 0-15,1 0 0,-1 0 0,1 0 16,-1 0-16,1 0 0,-1 0 0,1 0 0,-1 0 0,1 0 0,-1 0 0,1 15 16,-1-15-16,1 0 0,-1 14 0,1-14 0,-1 0 0,15 15 0,-14-15 0,-1 14 0,1-14 15,-1 0-15,15 15 0,-15-15 0,1 14 0,-1-14 0,15 15 0,-14-15 0</inkml:trace>
  <inkml:trace contextRef="#ctx0" brushRef="#br0" timeOffset="31555.89">21112 7922 0,'15'0'0,"-1"0"0,-14-15 0,15 15 0,-1 0 16,1 0-16,-1 0 0,-14-14 0,15 14 0,-1 0 15,1 0-15,-1-15 16,1 15-16,-15-14 15,14 14-15,-14-15 0,15 15 0,0 0 0,-15-14 0,14 14 16,-14-15-16,15 15 0,-15-14 0,14 14 0,1 0 0,-15-15 0,14 15 0,1 0 0,-15-14 16,14 14-16,1 0 0,-1-15 0,1 15 0,-1 0 0,1 0 0,-1 0 0,-14-14 0,15 14 0,-1 0 15,1 0-15,-1 0 0,1 0 0,-1 0 0,1 0 0,-1 0 0,1 0 0,-1 0 0,1 0 0,-1 0 16,1 0-16,-1 0 0,1 0 0,-1 0 0,-14 14 0,15-14 0,-1 0 0,1 0 0,-15 15 0,14-15 16,-14 14-16,15-14 0,-1 15 0,1-1 0,-15 1 0,14-15 0,-14 14 0,0 1 0,15-15 15,-15 14-15,0 1 0,0-1 0,14-14 0,-14 15 0,0-1 0,0 1 0,0-1 0,0 1 0,0-1 16,0 1-16,15-15 0,-15 14 0,0 1 0,0-1 0,0 1 0,0-1 0,0 1 0,0-1 0,0 1 15,-15-15-15,15 14 0,0 1 0,0-1 0,-14-14 0,14 15 0,0-1 0,-15-14 0,15 15 0,-14-1 0,14 1 16,-15-15-16,15 14 0,-14-14 0,14 15 0,-15-15 0,15 14 0,-14-14 0,-1 0 0,15 15 16,-14-15-16,-1 0 0,15 14 0,-14-14 0,-1 0 0,1 0 0,14 15 0,-15-15 0,1 0 0,-1 0 15,1 0-15,-1 0 0,1 0 0,-1 0 0,1 0 0,-1 0 16,1 0-16,-1 0 0,15-15 0,0 1 16,-14 14-16,14-15 0,0 1 0,0-1 0,0 1 0,-15 14 0,15-15 0,0 1 15,0-1-15,0 1 0,0-1 0,0 1 0,0-1 0,0 1 0,0-1 16,0 1-16,0-1 0,0 1 0,0-1 0,0 1 0,0-1 0,0 1 0,0-1 0,0 1 0,0-1 15,0 1-15,0-1 0,0 1 0,15 14 0,-15-15 0,0 1 0,0-1 0,14 15 0,-14-14 0,0-1 16,15 15-16,-15-14 0,14 14 0,-14-15 0,15 15 0,-1 0 16,-14-14-16,15 14 0,-1 0 0,1 0 0,-1 0 15,1 0-15,-1 0 0</inkml:trace>
  <inkml:trace contextRef="#ctx0" brushRef="#br0" timeOffset="31825.89">22418 8081 0,'0'15'0,"0"-1"0,0 1 16,15-15-16,-15 14 0,14-14 0,-14 15 16,15-15-16,-15 14 0,0 1 0,14-15 0,-14 14 0,15-14 0,-15 15 0,14-15 15,-14 14-15,15 1 0,-15-1 0,14-14 0,-14 15 0,15-15 0,-15 14 0,14-14 16,-14 15-16,15-15 0,-15 14 0,14-14 0,-14 15 0,15-15 15,-15 14-15,14 1 32</inkml:trace>
  <inkml:trace contextRef="#ctx0" brushRef="#br0" timeOffset="32247.89">22752 7980 0,'0'-15'15,"15"15"-15,-15-14 0,14 14 0,-14-15 0,15 15 0,-15-14 0,14 14 0,-14-15 16,15 15-16,-1 0 0,-14-14 0,15 14 0,-1 0 0,-14-15 0,15 15 0,-1 0 15,1 0-15,-1-14 0,1 14 0,-1 0 0,1 0 0,-1 0 0,1 0 16,-15-15-16,14 15 0,1 0 0,-1 0 0,1 0 0,-1 0 0,1 0 0,-1 0 0,1 0 0,-1 0 16,1 0-16,-1 0 0,1 0 0,-1 0 0,1 0 0,-1 0 0,1 0 0,-1 0 0,1 0 15,-1 0-15,1 0 0,-1 0 0,1 0 0,-1 0 0,-14 15 16,15-15-16,-1 0 0,1 0 0,-15 14 0,0 1 16,14-15-16,-14 14 0,0 1 0,0-1 0,0 1 0,0-1 15,0 1-15,0-1 0,0 1 0,0-1 0,0 1 0,-14-15 0,14 14 16,0 1-16,0-1 0,-15 1 0,15-1 0,-14 1 0,14-1 0,-15-14 0,15 15 0,0-1 0,-14-14 0,14 15 0,-15-1 15,15 1-15,-14-15 0,14 14 0,-15-14 0,15 15 0,-14-15 0,14 14 0,-15-14 0,15 15 0,-14-15 0,-1 0 0,15 14 16,-14-14-16,14 15 0,-15-15 0,1 0 0,-1 0 0,1 0 0,14 14 0,-15-14 16,1 0-16,-1 0 0,1 0 0,-1 0 0,1 0 0,-1 0 15,15-14-15,-14 14 0,14-15 0,-15 15 0,15-14 0,-14 14 0,14-15 16,-15 15-16,15-14 0,0-1 0,0 1 0,-14 14 0,14-15 16,0 1-16,0-1 0,0 1 0,0-1 0,0 1 15,0-1-15,0 1 0,0-1 0,0 1 0,0-1 16,0 1-16,0-1 0</inkml:trace>
  <inkml:trace contextRef="#ctx0" brushRef="#br0" timeOffset="32834.18">24305 7574 0,'-15'0'0,"15"14"0,0 1 16,-14-1-16,14 1 0,0-1 0,-15-14 0,15 15 0,0-1 15,0 1-15,0-1 0,-14-14 0,14 15 0,0-1 0,-15 1 0,15-1 0,0 1 16,-14-1-16,14 1 0,-15-1 0,15 1 0,-14-1 0,14 1 0,-15-1 0,15 1 0,-15-15 0,15 14 0,-14 1 0,14-1 16,-15-14-16,15 15 0,-14-1 0,14 1 0,-15-15 0,15 14 0,-14 1 0,-1-1 0,1-14 0,14 15 0,-15-1 0,1 1 0,-1-1 15,15 1-15,-14-15 0,14 14 0,-15 1 0,1-15 0,14 14 0,-15-14 0,15 15 0,-14-1 0,-1 1 0,1-1 0,14 1 0,-15-15 0,15 14 0,-14-14 16,14 15-16,-15-1 0,1 1 0,14-1 0,-15-14 0,15 15 0,0-1 0,-14-14 0,14 15 0,-15-1 0,15 1 0,0 0 15,0-1-15,-14-14 0,14 15 0,0-1 0,0 1 0,0-1 0,0 1 16,14-1-16,-14 1 0,15-15 0,-15 14 0,14-14 0,-14 15 0,15-15 16,-1 0-16,-14 14 0,15-14 0,-1 0 0,1 0 0,-1 15 0,1-15 15,-1 0-15,1 0 0,-1 0 0,1 0 0,-1 0 0,1 0 0,-1 0 0,1 0 0,-1 0 16,1-15-16,-1 15 0,1 0 0,-1 0 0,-14-14 0,15 14 0,-1 0 0,-14-15 0,15 15 0,0 0 0,-15-14 16,14 14-16,1-15 0,-1 15 0,-14-14 0,0-1 0,15 15 0,-15-14 0,0-1 15,14 15-15,-14-14 0,0-1 0,0 1 0,0-1 0,0 0 16,0 1-16,0-1 0,-14 1 0,14-1 0,-15 15 15,15-14-15,-14 14 0,14-15 0,-15 15 0,15-14 0,-14 14 0,-1-15 16,0 15-16,15-14 0,-14 14 0,-1 0 0,1-15 0,-1 15 0,1 0 16,14-14-16,-15 14 0,1 0 0,-1-15 0,1 15 0,-1 0 0,1 0 0,14-14 0,-15 14 0,1 0 15,-1 0-15,1 0 0,14-15 0,-15 15 0,1 0 0,-1 0 0,1 0 0,-1 0 16,1 0-16,14-14 0,-15 14 0,1 0 0</inkml:trace>
  <inkml:trace contextRef="#ctx0" brushRef="#br0" timeOffset="33574.18">24972 7907 0,'15'0'16,"-15"15"0,0-1-16,14-14 0,-14 15 0,0-1 0,15-14 15,-15 15-15,0-1 0,14-14 0,-14 15 0,15-15 0,-15 14 0,0 1 16,14-15-16,-14 14 0,15-14 0,-15 15 0,0-1 0,14-14 0,-14 15 16,15-15-16,-15 14 0,14-14 0,-14 15 0,0-1 0,15-14 0,-15 15 0,14-15 0,-14 14 15,15 1-15,-15-1 0,14-14 0,-14 15 0,15-15 0,-15 14 0,14-14 0,-14 15 0,15-15 0,-15 14 0,14 1 0,1-15 16,-15 14-16,14-14 0,-14 15 0,15-15 0,-15 14 0,14-14 0,-14 15 0,15-15 0,-15 14 0,14 1 0,1-15 0,-15 15 15,14-15-15,-14 14 0,15-14 0,-1 15 0,-14-1 0,15-14 0,-1 15 0,1-15 0,-15 14 0,14-14 16,-14 15-16,15-15 0,-15 14 0,0-28 31,0-1-15,-15 15-16,15-14 0,0-1 0</inkml:trace>
  <inkml:trace contextRef="#ctx0" brushRef="#br0" timeOffset="33795.18">25480 7980 0,'-15'0'0,"1"0"0,-1 0 0,1 0 0,14 14 0,-15-14 16,1 0-16,-1 15 0,1-15 0,-1 14 0,1-14 0,-1 15 0,1-15 15,14 14-15,-15-14 0,1 0 0,-1 15 0,1-15 0,-1 14 0,1-14 0,14 15 0,-15-15 0,1 0 0,-1 14 0,1-14 0,-1 15 16,1-15-16,-1 14 0,1-14 0,-1 15 0,1-15 0,-1 0 0,1 14 0,-1-14 0,1 15 0,-1-15 0,1 0 0,14 14 0,-15-14 15,1 0-15,-1 15 0,1-15 0,-1 0 0,1 14 0,-1-14 0,0 0 0,1 15 0,-1-15 0,1 0 0,14 14 16,-15-14-16,1 0 0,-1 15 0,1-15 0,-1 0 0,15 14 0,-14-14 0,-1 0 0,1 0 0,14 15 0,-15-15 0,1 0 16,14 14-16,-15-14 0,1 0 0,-1 0 0</inkml:trace>
  <inkml:trace contextRef="#ctx0" brushRef="#br0" timeOffset="35827.37">11637 4411 0,'15'0'15,"-1"0"-15,1 0 16,-1 0-16,1 0 0,-1 0 0,1 0 15,-1 0-15,1 0 0,-1 0 0,1 0 0,-1 0 16,1 0-16,-1 0 0,1 0 0,-1 0 0,1 0 0,-1 0 0,1 0 0,-1 0 0,1 0 0,-1 0 16,1 0-16,-1 0 0,1 0 0,0 0 0,-1 0 0,1 0 0,-1 0 0,1 0 0,-1 0 0,1 0 0,-1 0 0,1 0 0,14 0 0,-15 0 0,1 0 0,-1 0 15,15 0-15,-14 0 0,-1 0 0,1 0 0,-1 0 0,15 0 0,-14 0 0,-1 0 0,1 0 0,-1 0 0,1 0 0,14 0 0,0 0 0,-15 0 0,1 0 0,-1 0 0,15 0 0,-14 0 0,-1 0 0,15 0 0,-14 0 0,-1 0 0,15-15 16,0 15-16,0 0 0,1 0 0,-1 0 0,0 0 0,0 0 0,0 0 0,14 0 0,-14 0 0,0 0 0,0 0 0,0 0 0,-14 0 0,14 0 0,0 0 0,0 0 16,14 0-16,-28 0 0,14 0 0,-15 0 0,1 0 0,-1 0 0,15 0 0,-14 0 0,-1 0 0,1 0 0,-1 0 0,15 0 0,-14 0 0,14 0 0,-15 0 0,16 0 0,-1 0 0,-15 0 0,1 0 0,14 0 0,-15 0 0,1 0 15,-1 0-15,1 0 0,-1 0 0,15 0 0,0 15 0,-14-15 0,-1 0 0,15 0 0,0 0 0,-14 0 0,14 0 0,-15 0 0,15 0 0,-14 14 0,-1-14 0,15 0 0,-14 0 0,14 0 0,-15 0 16,1 0-16,-1 0 0,1 0 0,-1 0 0,1 0 0,-1 0 0,1 15 0,14-15 0,-15 0 0,1 0 0,-1 0 0,15 0 0,-14 0 0,0 0 0,-1 0 0,1 0 0,-1 0 0,15 0 0,0 14 0,-14-14 15,-1 0-15,1 0 0,-1 0 0,15 0 0,-14 0 0,-1 0 0,1 0 0,-1 0 0,1 0 0,-1 0 0,15 0 0,-14 0 0,-1 0 0,15 0 0,-14 0 16,-1 0-16,1 0 0,-1 0 0,1 0 0,-1 0 0,1 0 0,-1 0 0,1 0 0,-1 0 0,-14-14 0,15 14 0,-1 0 0,1 0 0,-1 0 16,1 0-16,-1 0 0,-14-15 0,15 15 0,-1 0 0,-28 0 31</inkml:trace>
  <inkml:trace contextRef="#ctx0" brushRef="#br0" timeOffset="36698.37">30297 4237 0,'15'0'0,"-1"0"0,1 0 0,-1 14 0,1-14 16,-1 0-16,1 0 0,-1 0 0,1 0 0,-1 0 0,1 0 0,-1 0 0,-14 15 0,15-15 16,-1 0-16,1 0 0,-1 0 0,1 0 0,-1 0 0,1 0 0,-1 0 0,1 0 0,0 0 0,-15 14 0,14-14 0,1 0 0,-1 0 15,15 0-15,-14 0 0,-1 0 0,1 0 0,-1 15 0,1-15 0,-1 0 0,1 0 0,-1 0 0,1 0 0,-1 0 0,15 0 0,-14 0 0,14 14 0,-15-14 0,1 0 16,-1 0-16,15 0 0,-14 0 0,-1 0 0,1 0 0,-1 15 0,1-15 0,-1 0 0,1 0 0,-1 0 0,15 0 0,-14 0 0,-1 0 0,1 0 0,14 0 0,-15 14 0,1-14 0,-1 0 0,1 0 0,-1 0 0,1 0 16,-1 0-16,16 0 0,-16 0 0,1 0 0,-1 0 0,1 0 0,14 0 0,0 0 0,-15 15 0,30-15 0,-30 0 0,1 0 0,-1 0 0,15 0 0,-14 0 0,-1 0 0,15 0 15,0 0-15,-14 0 0,14 0 0,-15 0 0,15 0 0,-14 0 0,-1 0 0,1 0 0,-1 0 0,1 0 0,-1 0 0,1 0 0,-1 0 0,15 0 0,-14 0 0,-1 0 0,1 0 0,-1 0 0,1 0 16,-1 0-16,1 0 0,-1 0 0,1 0 0,-1 0 0,1 0 0,14 0 0,-14 0 0,-1 0 0,1 0 0,-1 0 0,1 0 0,-1 0 0,1 0 0,-1 0 0,1 0 0,-1 0 15,15 0-15,-14 0 0,-1 0 0,1 0 0,-1 0 0,1 0 0,-1 0 0,1 0 0,-1 0 0,1 0 0,-1 0 0,1 0 16,-1 0-16,-14-15 0,15 15 0,-1 0 0,1 0 0,-1 0 0,1 0 16,-30 0-1,1 0-15,-1 0 0,1 0 0,-1 0 16,1 0-16,-1 0 0,1 0 0,-1 0 0</inkml:trace>
  <inkml:trace contextRef="#ctx0" brushRef="#br0" timeOffset="37670.21">26322 7748 0,'0'14'32,"0"1"-32,0-1 0,0 1 0,0-1 15,14 1-15,-14-1 0,0 1 0,0-1 0,0 1 0,0-1 0,15 1 0,-15-1 0,0 1 0,0-1 0,0 1 0,0-1 16,0 1-16,0-1 0,0 1 0,0-1 0,0 1 0,0-1 0,0 1 0,0-1 0,0 1 0,0-1 0,0 1 0,0-1 0,0 15 0,0-14 16,0-1-16,0 1 0,0-1 0,-15 1 0,15-1 0,0 1 0,0-1 0,0 1 0,0-1 0,-14 1 0,14 0 0,0-1 0,-15 1 0,15-1 0,0 1 0,0-1 15,0 1-15,-15-1 0,15 1 0,0-1 0,0 1 0,-14-15 0,14 14 0,0 1 0,0-1 0,-15 1 0,15-1 0,0 1 0,0-1 0,-14-14 0,14 15 0,0-1 16,0 1-16,-15-1 0,15 1 0,0-1 0,0 1 0,0-1 0,-14 1 0,14-1 0,0 1 15,0-1-15,14-14 32</inkml:trace>
  <inkml:trace contextRef="#ctx0" brushRef="#br0" timeOffset="38274.21">26800 8357 0,'0'-15'0,"15"15"47,-1 0-31,1 0-16,-15-14 0,14 14 0,1 0 0,-1 0 15,-14-15-15,15 15 0,-1 0 0,1 0 0,-1 0 0,-14-14 0,15 14 0,-1 0 0,1 0 16,-1 0-16,1 0 0,0 0 0,-1 0 0,1 0 0,-1 0 0,1 0 15,-1 0-15,1 0 16,-1 0-16,-14 14 0,15-14 0,-15 15 0,14-15 0,-14 14 16,15-14-16,-15 15 0,14-15 0,-14 15 0,15-15 0,-15 14 0,14-14 0,-14 15 15,15-15-15,-15 14 0,14 1 0,-14-1 16,0 1-16,0-1 16,-14 1-16,14-1 15,-15-14-15,15 15 0,-14-15 0,14 14 0,-15-14 0,15 15 16,-14-15-16,14 14 0,-15-14 0,15 15 15,-14-15-15,-1 0 0,1 0 0,-1 0 16,1 0-16,-1 0 16,1 0-16,-1 0 0,1 0 0,-1 0 15,0 0-15,15-15 0,-14 15 0,14-14 0,-15 14 0,1-15 16,14 1-16,-15 14 0,15-15 0,0 1 16,0-1-16,0 1 0,0-1 15,0 1-15,0-1 0,0 1 0,0-1 0,0 1 16,0-1-16,15 15 0,-15-15 0,0 1 0,0-1 0,0 1 15,0-1-15,0 1 0,0-1 0,-15 15 0,15-14 16</inkml:trace>
  <inkml:trace contextRef="#ctx0" brushRef="#br0" timeOffset="40199.21">15062 9793 0,'14'0'47,"-14"15"-47,15-15 15,-1 0-15,1 0 0,-1 0 0,-14 14 0,15-14 0,-1 0 16,1 0-16,-1 0 0,1 0 0,-1 0 0,1 0 0,-1 0 0,-14 15 0,15-15 0,-1 0 15,1 0-15,-1 0 0,1 0 0,-1 0 0,1 0 0,-1 0 0,1 0 0,-1 0 0,1 0 16,-15 14-16,14-14 0,1 0 0,-1 0 0,1 0 0,-1 0 0,1 0 0,-1 0 0,1 0 0,-1 0 0,-14 15 16,15-15-16,-1 0 0,1 0 0,0 0 0,-1 0 0,1 0 0,-1 0 0,-14 14 0,15-14 0,-1 0 15,1 0-15,-1 0 0,1 0 0,-1 0 0,-14 15 16,15-15-16,-1 0 0</inkml:trace>
  <inkml:trace contextRef="#ctx0" brushRef="#br0" timeOffset="40505.21">15178 10330 0,'0'15'47,"14"-15"-31,1 0-16,-1 14 0,1-14 0,-1 0 0,1 0 0,-1 0 16,1 0-16,-1 0 0,-14 15 0,15-15 0,-1 0 0,1 0 0,-1 0 0,1 0 0,-1 0 15,1 0-15,-15 14 0,14-14 0,1 0 0,-1 0 0,1 0 0,-1 0 0,1 0 0,-15 15 0,14-15 0,1 0 16,-1 0-16,1 0 0,-1 0 0,1 0 0,-15 14 0,15-14 0,-1 0 0,1 0 0,-1 0 0,1 0 0,-1 0 15</inkml:trace>
  <inkml:trace contextRef="#ctx0" brushRef="#br0" timeOffset="41479.21">17137 9721 0,'14'0'31,"1"0"-31,-1 0 0,1 0 0,-15 14 16,14-14-16,1 0 0,-1 0 0,1 15 0,-1-15 0,1 0 0,-1 0 0,1 0 0,-1 14 0,1-14 0,-1 0 0,1 0 16,-1 15-16,1-15 0,-1 0 0,1 0 0,-1 0 0,-14 14 0,15-14 0,-1 0 0,1 0 0,-1 0 0,1 0 0,-15 15 0,14-15 0,1 0 0,-1 0 15,1 0-15,-1 14 0,1-14 0,-1 0 0,1 0 0,-15 15 0,14-15 0,1 0 0,-1 0 0,1 14 0,-1-14 0,1 0 16,0 15-16,-1-15 0,1 14 0,-1-14 0,-14 15 0,15-15 0,-1 14 0,-14 1 16,15-15-16,-15 14 0,14-14 0,-14 15 0,0-1 0,0 1 0,0-1 0,0 1 15,0 0-15,0-1 0,0 1 0,0-1 0,0 1 0,0-1 0,0 1 0,0-1 16,-14-14-16,14 15 0,0-1 0,-15-14 0,15 15 0,0-1 0,-14-14 0,14 15 0,0-1 0,-15-14 0,15 15 0,-14-1 0,-1-14 0,15 15 0,0-1 15,-14-14-15,-1 15 0,0-1 0,1-14 0,14 15 0,-15-15 0,1 14 0,-1 1 0,1-15 0,14 14 0,-15-14 0,1 0 0,-1 15 16,1-15-16,-15 14 0,14-14 0,1 15 0,-1-15 0,1 0 0,14 14 0,-29-14 0,14 0 0,1 0 0,-1 15 0,1-15 0,-1 0 0,1 0 16,-1 14-16,1-14 0,-1 0 0,1 0 0,-1 0 0,1 15 0,-1-15 0,1 0 0,-1 0 0,1 0 0,-1 0 0,1 14 0,-1-14 0,1 0 0,-1 0 0,1 0 0,-1 0 15,15 15-15,-14-15 0,-1 0 0,1 0 0,-1 0 0,1 0 0,-1 0 0,15 14 0,-14-14 0,-1 0 0,0 0 16,1 0-16,28 0 16,1 0-16,0 0 15,-1 0-15,1 0 0,-1 0 0,1 0 0,-1 0 0,1 0 0,-1 0 0,1 0 0,-1 0 0,1 0 0,-1 0 0,1 0 16,-1 0-16,1 0 0,-1 0 0,1 0 0,-1 0 0,1 0 0,-1 0 0,1 0 0,-1 0 0,1 0 0,-1 0 0,1 0 0,-1 0 0,1 0 0,-1 0 0,1 0 0,-1 0 15,1 0-15,-1 0 0,15 0 0,-14 0 0,-1 0 0,1 0 0,-1 0 0,1 0 0,-1 0 0,1 0 0,-1 0 0,1 0 0,-1 0 0,1 0 0,-1 0 16,1 0-16,-1 0 0,1 0 0,0 0 0,-1 0 0,1 0 0,-1 0 0,1 0 0,-1 0 0,1 0 0,-1 0 0,1 0 0,-1 0 16,1 0-16,-15 15 0,14-15 0,1 0 0,-1 0 0,1 0 0,-1 0 0,1 0 0,-1 0 0,1 0 15,-1 0-15,1 0 0,-1 0 0,1 0 0,-1 0 0,1 0 0,-1 0 16,1 0-16,-15 14 0,14-14 0,1 0 0</inkml:trace>
  <inkml:trace contextRef="#ctx0" brushRef="#br0" timeOffset="41723.21">18588 10475 0,'14'0'15,"-14"15"1,0-1-16,0 1 0,15-15 0,-15 14 0,0 1 0,14-1 0,-14 1 0,15-1 16,-15 1-16,14-1 0,-14 1 0,15-15 0,-15 14 0,0 1 0,14-15 15,-14 14-15,0 1 0,15-15 0,-15 14 0,14-14 16,1 0 0</inkml:trace>
  <inkml:trace contextRef="#ctx0" brushRef="#br0" timeOffset="42567.21">20343 9503 0,'-14'0'15,"-1"0"16,15 15-31,-14-15 0,14 14 0,-15-14 0,15 15 0,-14-15 16,14 14-16,0 1 0,-15-15 0,15 14 0,-14-14 0,14 15 0,-15-1 0,15 1 16,-14-15-16,14 14 0,0 1 0,-15-15 0,15 14 0,0 1 0,0-1 0,-14-14 0,14 15 0,0-1 0,-15 1 0,15-1 0,0 1 15,-14-15-15,14 14 0,0 1 0,0-1 0,0 1 0,-15-15 0,15 14 0,0 1 0,0-1 0,-14-14 0,14 15 0,0-1 0,0 1 0,-15-1 0,15 1 16,0-1-16,-14 1 0,14-1 0,0 1 0,-15 14 0,15-14 0,0-1 0,-14 1 0,14-1 0,0 1 0,-15-15 0,15 14 0,0 1 0,0-1 0,-14 1 0,14-1 16,0 1-16,-15-1 0,15 1 0,0-1 0,-14 1 0,14-1 0,-15 15 0,15-14 0,0-1 0,-14-14 0,14 15 0,0-1 0,-15 1 15,15-1-15,0 1 0,0-1 0,-14-14 0,14 15 0,0-1 0,0 1 0,-15-15 0,15 14 0,0 1 0,0-1 0,-14-14 0,14 15 0,0-1 16,0 1-16,0-1 0,0 1 0,-15-1 0,15 1 0,0-1 0,0 1 15,0-1-15,0 1 0,15-1 16,-1-14-16,-14 15 0,15-15 0,-1 0 16,1 0-16,-1 0 0,1 0 0,-1 0 0,1 0 0,-1 0 15,1 0-15,-1 0 0,1 0 0,-1 0 0,1 0 0,-1 0 0,1 0 0,-1-15 16,1 15-16,-1 0 0,1 0 0,-15-14 0,14 14 0,1 0 0,-15-15 0,14 15 0,1 0 16,-15-14-16,14 14 0,-14-15 0,15 15 0,-15-14 0,14 14 0,-14-15 0,0 1 15,0-1-15,0 1 0,0-1 0,-14 15 16,14-14-16,0-1 0,-15 15 0,15-14 0,0-1 0,-14 15 0,14-14 0,-15 14 0,15-15 15,-14 15-15,14-14 0,-15 14 0,1 0 0,14-15 0,-15 15 0,15-14 0,-14 14 0,-1-15 16,1 15-16,14-14 0,-15 14 0,1 0 0,-1-15 0,1 15 0,-1-14 0,1 14 0,-1 0 0,15-15 0,-14 15 16,-1 0-16,1-14 0,-1 14 0,1 0 0,14-15 0,-15 15 0,1 0 0,-1 0 0,1-14 0,-1 14 0,1 0 0,-1 0 0,0-15 0,1 15 15,-1 0-15,1 0 0,-1 0 0,1 0 0,14-14 0,-15 14 0,1 0 0,-1 0 0,1 0 0,-1 0 0</inkml:trace>
  <inkml:trace contextRef="#ctx0" brushRef="#br0" timeOffset="43657.6">22070 10113 0,'0'14'0,"0"1"16,0-1-16,0 1 0,0-1 0,0 1 0,0-1 0,0 1 0,0-1 0,0 1 0,-14-15 0,14 14 0,0 1 15,0-1-15,0 1 0,0-1 0,0 1 0,0-1 0,0 1 0,0-1 0,0 1 0,0-1 0,0 1 0,0-1 0,0 1 0,0-1 0,-15-14 0,15 15 16,0-1-16,0 1 0,0-1 0,0 1 0,-14-1 0,14 1 0,0-1 0,-15 1 0,15-1 0,0 1 0,0-1 15,-15 1-15,15-1 0,0 1 0,-14-15 0,14 14 0,0 1 0,0-1 0,-15-14 0,15 15 0,0-1 0,-14-14 0,14 15 0,0-1 16,-15-14-16,15 15 0,-14-1 0,14 1 0,-15-15 0,15 15 0,-14-15 16,14 14-16,0-28 140,0-1-140,0 0 16,-15 15-16,15-14 0,0-1 16,0 1-16,0-1 0,0 1 15,0-1-15,0 1 0,0-1 0,0 1 0,15 14 0,-15-15 0,0 1 16,0-1-16,14 15 0,-14-14 0,0-1 0,0 1 0,15 14 0,-15-15 0,0 1 15,14 14-15,-14-15 0,15 1 0,-15-1 0,14 1 0,-14-1 0,15 15 0,-15-14 0,14-1 0,-14 1 16,15 14-16,-15-15 0,15 15 0,-15-14 0,14 14 0,-14-15 0,15 15 0,-15-14 0,14 14 0,-14-15 0,15 15 0,-1-14 16,1-1-16,-1 15 0,-14-14 0,15 14 0,-1-15 0,1 15 0,-15-14 0,14 14 0,1 0 0,-15-15 15,14 15-15,1 0 0,-15-14 0,14 14 0,1 0 0,-1 0 0,-14-15 0,15 15 0,-1 0 0,1 0 0,-1-14 0,1 14 16,-1 0-16,1 0 0,-1 0 0,1 0 0,-1 0 0,1 0 0,-1 0 0,1 0 0,-1 0 0,1 0 16,-1 0-16,1 0 0,-1 0 0,1 0 0,-1 0 0,1 0 0,-1 0 0,1 0 0,-15 14 15,14-14-15,1 0 0,-15 15 0,14-15 0,-14 14 0,15-14 0,-15 15 16,14-1-16,-14 1 0,0-1 0,0 1 15,0-1-15,0 1 0,0-1 0,0 1 16,0-1-16,0 1 0,0-1 0,-14-14 0,14 15 0,0-1 0,0 1 0,-15-1 16,15 1-16,0-1 0,0 1 0,-14-15 0,14 14 0,0 1 0,0-1 0,-15-14 15,15 15-15,0-1 0,0 1 0,-14-1 0,14 1 0,0-1 0,0 1 0,-15-15 16,15 14-16,0 1 0,0-1 0,0 1 0,-14-15 0,14 14 0,0 1 16,0-1-16,0 1 0,0 0 15,0-1 1</inkml:trace>
  <inkml:trace contextRef="#ctx0" brushRef="#br0" timeOffset="44149.6">23478 10287 0,'0'-15'0,"0"1"15,-15 14-15,0 0 16,15-15-16,-14 15 0,-1 0 15,1 0-15,14-14 0,-15 14 0,1 0 0,-1 0 16,1 0-16,-1 0 0,1 0 0,-1 0 0,1 0 0,-1 0 16,1 0-16,-1 0 0,1 0 0,14 14 15,-15-14-15,15 15 0,0-1 0,0 1 0,0-1 0,0 1 16,0-1-16,15 1 0,-15-1 0,14 1 0,-14-1 0,15 1 0,-15-1 0,14-14 16,-14 15-16,15-15 0,-15 14 0,14-14 0,-14 15 0,15-1 0,-1 1 0,-14-1 0,15-14 0,-1 15 0,1-1 15,-1-14-15,-14 15 0,15-15 0,-15 14 0,14-14 0,1 15 0,-1-15 0,-14 14 0,15-14 0,-15 15 0,15-15 0,-1 14 0,1-14 0,-15 15 0,14-15 0,1 14 16,-1-14-16,-14 15 0,15-15 0,-1 14 0,1-14 0,-1 15 0,1-15 0,-15 14 0,14-14 0,1 15 15,-1-15-15,-14 14 0,15-14 0,-1 15 0,1-15 0,-15 14 0,14-14 0,-14 15 16,15-15-16,-15 14 16,0 1-16,0-1 15,-15-14-15,15 15 16,-14-15-16,-1 0 0,1 0 0,14 15 0,-15-15 0,1 0 16,-1 0-16,1 0 0,-1 0 0,1 14 0,-1-14 0,1 0 0,-1 0 0,1 0 0,-1 0 15,1 0-15,-1 0 0,1 0 0,-1 0 0,0 15 0,1-15 0,-1 0 0,1 0 0,-1 0 0,1 0 0,-1 0 0,1 0 16,-1 0-16,15 14 0,-14-14 0,-1 0 0,1 0 0,-1 0 0,1 0 0,-1 0 0,1 0 0,-1 0 0,1 0 0,14 15 0,-15-15 0,1 0 15,-1 0-15,1 0 0,-1 0 0,15 14 0,-14-14 0,-1 0 0,1 15 0,14-1 16</inkml:trace>
  <inkml:trace contextRef="#ctx0" brushRef="#br0" timeOffset="46922.61">1843 6892 0,'14'0'46,"1"0"-30,-15 14-16,14-14 0,-14 15 0,15-15 0,-15 14 0,14-14 16,-14 15-16,15-15 0,-15 14 0,14-14 0,-14 15 0,15-15 0,-15 14 15,14-14-15,1 15 0,0-15 0,-15 14 0,14-14 0,-14 15 0,15-15 0,-15 14 0,14-14 16,1 0-16,-15 15 0,14-15 0,-14 14 0,15-14 0,-15 15 0,14-15 0,1 14 0,-1-14 16,-14 15-16,15-15 0,-15 14 0,14-14 0,1 0 0,-15 15 0,14-15 0,1 0 0,-15 14 15,14-14-15,1 0 0,-15 15 0,14-15 0,1 0 0,-15 14 0,14-14 16,1 0-16,-1 0 0,1 0 0,-15 15 15,14-15-15,1 0 63,-1 0-32,1 0 16,-15-15-47,0 1 0,0-1 16,14 15-16,-14-14 0,0-1 0,15 15 0,-15-14 0,0-1 0,14 15 15,-14-14-15,15 14 0,-15-15 0,0 1 0,14 14 0,-14-15 0,15 15 0,-15-14 0,14 14 0,-14-15 0,15 15 0,-15-14 16,14 14-16,-14-15 0,15 15 0,-15-14 0,14 14 0,-14-15 0,15 15 0,-15-14 0,14 14 0,-14-15 0,15 15 0,-15-14 0,14 14 0,-14-15 0,15 15 0,-15-14 0,14 14 0,1-15 0,-1 1 16,1-1-16,-1 1 0,1 14 0,0-15 0,-1 1 0,1-1 0,-1 1 0,1 14 0,-1-15 0,1 1 0,-1-1 0,1 1 0,-1 14 0,1-15 0,-1 0 15,1 1-15,-1-1 0,1 15 0,-1-14 0,1-1 0,-1 15 0,-14-14 0,15 14 0,-1-15 0,1 15 0,-15-14 0,14-1 0,1 15 0,-1-14 0,1 14 0,-1-15 0,1 1 0,-1 14 0,-14-15 0,15 15 16,-1-14-16,1 14 0,-1-15 0,1 1 0,-1-1 0,1 15 0,-1-14 0,1 14 0,-1-15 0,1 15 0,-15-14 0,14 14 0,1-15 0,-1 15 0,1-14 0,-1-1 0,1 15 15,-1-14-15,1 14 0,-1-15 0,1 1 0,0 14 0,-1-15 0,1 15 0,-1-14 0,1 14 0,-1-15 0,1 15 0,-1-14 0,1 14 0,-1-15 0,1 15 0,-1 0 16,-14-14-16,15 14 0,-1 0 0,-14-15 0,15 15 0,-1 0 0,1 0 0,-1-14 0,1 14 0,-1 0 0,1 0 0,-15-15 0,14 15 0,1 0 16,-1 0-16,1 0 0,-1 0 0,1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2560" units="cm"/>
          <inkml:channel name="Y" type="integer" max="1603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47.70833" units="1/cm"/>
          <inkml:channelProperty channel="T" name="resolution" value="1" units="1/dev"/>
        </inkml:channelProperties>
      </inkml:inkSource>
      <inkml:timestamp xml:id="ts0" timeString="2022-12-05T00:25:51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18791 7690 0,'-15'0'47,"30"0"-1,-1 0-46,1 0 0,-1 0 16,1 0-16,-1 0 0,1 0 0,-1 0 0,1 0 0,-1 0 0,1 0 16,-1 0-16,1 0 0,-1 0 0,1 0 0,-1 0 0,1 0 0,-1 0 0,1 0 0,-1 0 0,1 0 0,-1 0 0,1 0 15,-1 0-15,1 0 0,-1 0 0,1 0 0,0 0 0,-1 0 0,1 0 0,-1 0 0,1 0 0,-1 0 0,1 0 16,-1 0-16,1 0 0,-1 0 0,1 0 0,-1 0 0,1 0 0,-1 0 0,1 0 0,-1 0 16,1 0-16,-1 0 0,1 0 0,-1 0 0,1 0 0,-1 0 0,1 0 0,-1 0 0,1 0 0,-1 0 0,1 0 15,-1 0-15,1 0 0,-1 0 0,1 0 0,-1 0 0,1 0 0,-1 0 0,1 0 0,-1 0 0,1 0 16,-1 0-16,1 0 0,-1 0 0,1 0 0,-1 0 0,1 0 0,-1 0 0,1 0 0,-1 0 0,1 0 0,-1 0 0,1 0 15,0 0-15,-1 0 0,1 0 0,-1 0 0,1 0 0,-1 0 0,1 0 0,-1 0 0,1 0 0,-1 0 0,1 0 16,-1 0-16,1 0 0,-1 0 0,1 0 0,-1 0 0,1 0 0,-1 0 16,1 0-16,-1 0 0,1 0 0,-15 14 0,14-14 15,1 0-15,-1 0 0,1 0 16,-1 0-16,1 0 16,-15 15-16,14-15 0,1 0 0,-1 0 0,1 0 15,-1 0-15,1 0 0,-1 0 0,1 0 0,-1 0 0,1 0 16,-1 0-16,1 0 0,-1 0 0,1 0 0,-1 0 0,1 0 0,-1 0 15,1 0-15,-1 0 0,1 0 0,-1 0 0,1 0 0,0 0 0,-1 0 0,1 0 16,-1 0-16,1 0 0,-1 0 0,-14-15 0,15 15 0,-1 0 0,1 0 16,-1 0-16,-14-14 0,15 14 0,-1 0 0,1 0 0,-1 0 0,-14-15 15,15 15-15,-1 0 0,1 0 0,-1 0 0,1 0 0,-1-14 0,1 14 0,-1 0 16,1 0-16,-1 0 0,1 0 0,-1 0 0,1 0 0,-1 0 0,1 0 0,-1 0 16,1 0-16,-1 0 0,1 0 0,-1 0 0,1 0 0,-1 0 0,1 0 0,-1 0 0,1 0 0,-1 0 15,1 0-15,-1 0 0,1 0 0,-1 0 0,1 0 0,-1 0 0,1 0 16,-1 0-16,1 0 0,0 0 0,-1 0 15</inkml:trace>
  <inkml:trace contextRef="#ctx0" brushRef="#br0" timeOffset="3863.95">23507 8676 0,'-15'0'47,"15"15"-47,-14-15 16,-1 0-16,15 14 0,-15-14 0,1 15 0,-1-15 15,15 14-15,-14-14 0,14 15 0,-15-15 0,15 14 0,-14-14 0,14 15 16,-15-15-16,15 14 0,-14-14 0,14 15 0,-15-15 0,15 14 0,0 1 0,-14-15 16,14 14-16,-15-14 0,15 15 0,-14-15 0,14 14 0,-15-14 0,15 15 0,-14-15 15,14 14-15,-15 1 0,15-1 0,-14-14 16,14 15 0,14-15-16,1 0 15,-1 0-15,1 0 0,-1 14 0,1-14 16,-1 0-16,1 0 0,-1 0 0,1 0 0,-1 0 0,1 0 0,-1 0 0,1 0 0,-1 0 15,1 0-15,0 0 0,-1 0 0,1 0 0,-1-14 0,1 14 0,-1 0 0,1 0 0,-1 0 0,1-15 16,-1 15-16,1 0 0,-1 0 0,1 0 0,-15-14 0,14 14 0,1 0 0,-1 0 0,1-15 16,-1 15-16,1 0 0,-1 0 0,-14-14 0,15 14 0,-1 0 0,1 0 15,-15-15-15,14 15 0,1 0 0,-1 0 0</inkml:trace>
  <inkml:trace contextRef="#ctx0" brushRef="#br0" timeOffset="4226.95">23521 8734 0,'0'15'31,"0"-1"-15,0 1-16,0-1 16,0 1-16,0-1 0,0 1 0,0-1 0,0 1 15,0-1-15,0 1 0,0-1 0,0 1 0,0-1 0,0 1 0,0-1 0,0 1 16,0-1-16,0 1 0,0-1 0,-14 1 0,14-1 0,0 1 0,0-1 0,0 1 16,0-1-16,-15 1 0,15-1 0,0 1 0,0-1 0,0 1 0,-14-15 0,14 15 0,0-1 15,0 1-15,0-1 0,-15-14 0,15 15 0,0-1 0,0 1 0,-15-15 0,15 14 16,0 1-16,0-1 0,0 1 0,-14-15 0,14 14 0,0 1 15,0-1-15,0 1 0,0-1 16</inkml:trace>
  <inkml:trace contextRef="#ctx0" brushRef="#br0" timeOffset="5025.89">25088 8589 0,'-14'0'16,"-1"0"0,15 15-16,-14-15 0,-1 14 0,1-14 15,14 15-15,-15-15 0,1 0 0,14 14 0,-15-14 0,15 15 0,-14-15 16,-1 0-16,15 14 0,-14-14 0,-1 0 0,15 15 0,-14-15 0,-1 14 0,0-14 0,15 15 0,-14-15 0,-1 14 16,1-14-16,14 15 0,-15-15 0,15 14 0,-14-14 0,-1 15 0,15-1 0,-14-14 0,-1 15 0,15-1 15,-14-14-15,14 15 0,-15-15 0,15 14 0,-14 1 0,-1-15 0,15 14 0,-14 1 0,14-1 0,-15-14 0,15 15 0,-14-1 0,14 1 0,-15-15 0,15 14 16,-14-14-16,14 15 0,0-1 0,-15-14 0,15 15 0,-14-1 0,-1 1 0,15-1 0,-14 1 0,-1-1 0,1 1 0,14-1 0,-15 1 0,1-1 0,-1 1 15,15-1-15,-14-14 0,14 15 0,-15 0 0,1-1 0,14 1 0,-15-15 0,15 14 0,-14-14 0,14 15 0,-15-15 0,15 14 0,-14 1 0,14-1 0,-15-14 0,1 15 0,14-1 16,-15-14-16,15 15 0,-14-15 0,14 14 0,-15-14 0,15 15 0,-14-1 0,-1 1 0,1-1 0,-1 1 0,15-1 0,-14-14 0,14 15 16,-15-15-16,15 14 0,-14 1 0,14-1 0,-15-14 0,15 15 0,-14-15 0,14 14 0,-15-14 0,15 15 0,0-1 0,-15-14 0,15 15 15,-14-15-15,14 14 0,-15 1 0,15-1 0,-14-14 0</inkml:trace>
  <inkml:trace contextRef="#ctx0" brushRef="#br0" timeOffset="6506.49">26974 5136 0,'0'15'63,"-14"-15"-63,14 14 0,0 1 0,0-1 15,-15 1-15,15-1 0,0 1 0,0-1 0,0 1 0,-14-15 0,14 14 0,0 1 16,0-1-16,-15 1 0,15-1 0,0 1 0,0-1 0,0 1 0,-14-15 0,14 14 0,0 1 0,0-1 15,0 1-15,0-1 0,0 1 0,-15-15 0,15 14 0,0 1 0,0-1 16,0 1-16,0-1 0,0 1 16,0-1-1,0 1 1,0-1 0</inkml:trace>
  <inkml:trace contextRef="#ctx0" brushRef="#br0" timeOffset="6824.49">26423 6007 0,'0'-15'31,"15"15"-31,-1 0 16,1 0-16,-1 0 0,1 0 0,-15-14 0,14 14 0,1 0 0,-1 0 0,1 0 0,-1 0 15,1 0-15,-1 0 0,1 0 0,-1 0 0,1 0 0,-1 0 0,1 0 0,-1-15 0,1 15 0,-1 0 0,1 0 0,-1 0 0,1 0 0,-1 0 0,1 0 0,-1 0 0,1 0 16,-1 0-16,1 0 0,14 0 0,0-14 0,0 14 0,-15 0 0,15 0 0,0 0 0,1 0 0,-16 0 0,1 0 0,14-15 0,-15 15 0,15 0 16,0 0-16,-14 0 0,-1 0 0,1 0 0,-1 0 0,1 0 0,-1 0 0,1 0 0,-1-14 0,1 14 0,-1 0 0,1 0 0,-1 0 0,1 0 0,-1 0 0,1 0 0,-1 0 0,1 0 0,-1 0 15,1 0-15,-1 0 0,1 0 0,14 0 0,-15-15 0,1 15 0,-1 0 0,15 0 0,0 0 0,-14 0 0,-1 0 0,1 0 0,-1 0 0,1 0 0,-1 0 16,1 0-16,-1 0 0,1 0 0,-1-14 0,1 14 0,0 0 0,-30 0 31,0 0-31</inkml:trace>
  <inkml:trace contextRef="#ctx0" brushRef="#br0" timeOffset="7305.65">26916 6239 0,'15'0'31,"-1"0"-31,1 0 0,-1 0 16,1 0-16,-1 0 0,1 0 0,0 0 0,-1 0 0,1 0 0,-1 0 0,1 0 16,-1 0-16,1 0 0,-1 0 0,1 0 0,-1 14 0,1-14 0,-1 0 0,1 0 0,-1 0 15,1 0-15,-1 0 0,1 0 0,-15 15 0,14-15 0,1 0 0,-1 0 0,-14 14 0,15-14 0,-1 0 0,1 0 16,-15 15-16,14-15 0,-14 14 0,15-14 0,-15 15 15,0-1-15,0 1 16,-15-15-16,15 14 0,-14-14 0,14 15 0,-15-15 0,1 14 16,-1-14-16,15 15 0,-14-15 0,-1 0 0,15 14 0,-14-14 0,-1 0 15,15 15-15,-14-15 0,-1 0 0,15 14 0,-14-14 0,-1 0 0,15 15 0,-14-15 0,-1 0 16,15 14-16,-14-14 0,-1 0 0,15 15 16,0-1-1,0 1-15,15-15 0,-15 14 0,14-14 16,-14 15-16,15-15 0,-15 14 0,14-14 0,1 15 0,-1-15 0,-14 14 0,15-14 15,-15 15-15,14-15 0,-14 14 0,15-14 0,-15 15 0,14-15 0,-14 14 0,15-14 0,-15 15 16,14-15-16,-14 14 0,15-14 0,-15 15 0,0 0 0,0-1 16,0 1-16,0-1 0,0 1 15,-15-15-15,15 14 0,-14-14 0,-1 0 0,15 15 0,-14-15 16,-1 0-16,15 14 0,-14-14 0,-1 0 0,1 0 0,-1 15 16,1-15-16,-1 0 0,1 0 0,-1 0 0,1 0 0,-1 0 15,1 0-15,-1 0 0,1 0 16,14-15-1</inkml:trace>
  <inkml:trace contextRef="#ctx0" brushRef="#br0" timeOffset="7630.65">28629 5760 0,'14'0'15,"1"0"-15,-1 0 16,1 0-16,-1 0 0,1 0 0,-1 0 15,1 0-15,-1 0 0,1 0 0,-1 0 0,1 0 0,-1 0 0,1 0 16,-1 0-16,1 0 0,-1 14 0,1-14 0,-1 0 0,1 0 0,-1 0 0,1 0 0,-1 0 0,1 0 0,-1 0 16,1 0-16,-1 0 0,-14 15 0,15-15 0,-1 0 0,1 0 0,-1 0 0,1 0 0,-1 0 0,1 0 15,-1 0-15,-14 14 0,15-14 0,-1 0 0,1 0 0,0 0 0,-15 15 16,14-15-16,1 0 0,-15 14 16</inkml:trace>
  <inkml:trace contextRef="#ctx0" brushRef="#br0" timeOffset="7837.66">29006 6079 0,'14'0'0,"-14"15"16,15-15-16,-1 0 0,1 0 0,-1 0 15,1 0-15,-1 0 0,-14 14 0,15-14 0,-1 0 0,1 0 0,-1 0 0,1 0 0,0 0 0,-1 0 16,1 0-16,-1 0 0,1 0 0,-1 0 0,1 0 0,-1 0 0,1 0 0,-1 0 0,1 0 0,-1 0 0,-14 15 0,15-15 0,-1 0 15,1 0-15,-1 0 0,1 0 0,-1 0 0,1 0 0,-1 0 0,1 0 0,-1 0 16,1 0-16</inkml:trace>
  <inkml:trace contextRef="#ctx0" brushRef="#br0" timeOffset="8693.65">30094 5542 0,'15'0'47,"-1"0"-47,1 0 0,-1 0 0,1 0 15,-15 15-15,14-15 0,1 0 0,-1 0 0,1 0 0,-15 14 0,14-14 0,1 0 16,-1 15-16,1-15 0,-15 14 0,14-14 16,-14 15-16,0-1 0,15-14 0,-15 15 0,0-1 15,0 1-15,0-1 0,0 1 0,-15-15 0,15 14 0,-14 1 16,14-1-16,-15-14 0,1 15 0,14-1 0,-15-14 0,15 15 0,-14-15 0,14 14 0,-15-14 15,1 15-15,-1-1 0,1-14 0,14 15 0,-15-15 0,15 14 0,-14-14 0,-1 0 0,15 15 0,-14-15 16,14 15-16,-15-15 0,1 0 0,14 14 0,-15-14 0,15 15 0,-14-15 0,14 14 16,-15-14-16,1 0 0,14 15 0,0-1 15,0 1 1,0-1-16,14-14 0,1 15 16,-1-15-16,-14 14 0,15-14 0,-1 0 0,-14 15 0,15-15 0,-1 14 15,1-14-15,-15 15 0,14-15 0,1 0 0,-15 14 0,14-14 0,-14 15 0,15-15 0,-1 0 0,-14 14 16,15-14-16,-15 15 0,14-15 0,-14 14 0,15-14 0,-15 15 0,14-15 0,-14 14 15,0 1-15,15-15 0,-15 14 0,0 1 0,0-1 16,-15 1-16,1-1 0,-1-14 16,15 15-16,-14-15 0,14 14 0,-15-14 0,1 0 0,14 15 0,-15-15 15,1 0-15,14 14 0,-15-14 0,1 0 0,14 15 0,-15-15 16,1 0-16,14 14 0,-15-14 0,1 0 0,-1 0 16,1 0-16,14 15 0,-15-15 0,1 0 0,-1 0 15,1 0 1,28 0-1,-14-15-15,15 15 0</inkml:trace>
  <inkml:trace contextRef="#ctx0" brushRef="#br0" timeOffset="9186.65">30515 5745 0,'14'0'0,"1"0"0,-1 0 0,1 0 16,-1 0-16,1 0 0,0 0 0,-1 0 15,1 0-15,-1 0 0,1 0 0,-1 0 0,1 0 0,-1 0 16,1 0-16,-1 0 0,1 0 0,-15 15 0,14-15 0,1 0 0,-1 0 0,1 0 16,-15 14-16,14-14 0,1 0 0,-1 0 0,-14 15 0,15-15 0,-15 14 31,14-14-31,-14 15 0,-14-15 15,14 14-15,-15-14 0,15 15 0,-14-15 0,-1 0 0,15 14 16,-14-14-16,-1 0 0,15 15 0,-14-15 0,-1 0 0,15 15 0,-14-15 0,-1 0 16,15 14-16,-14-14 0,-1 15 0,1-15 15,14 14-15,0 1 16,0-1-16,0 1 16,14-15-16,-14 14 0,15-14 0,-15 15 0,14-15 0,1 0 0,-15 14 0,14-14 15,-14 15-15,15-15 0,-1 14 0,1-14 0,-1 15 0,1-15 0,-15 14 16,14-14-16,-14 15 0,15-15 0,-1 0 0,-14 14 0,15-14 0,-15 15 0,14-15 0,-14 14 0,15-14 0,-15 15 15,14-15-15,-14 14 0,15-14 0,-15 15 0,0-1 0,14 1 0,-14-1 0,0 1 16,0-1-16,0 1 0,0-1 0,0 1 0,0-1 0,0 1 16,-14-15-16,14 14 0,-15-14 0,15 15 0,-14-15 0,14 14 0,-15-14 0,15 15 0,-14-15 15,14 14-15,-15-14 0,1 0 0,14 15 0,-15-15 0,1 0 0,14 14 0,-15-14 0,1 0 16,14 15-16,-15-15 0,1 0 0,-1 14 0,1-14 0,-1 0 0,1 0 16,14 15-16,-15-15 0,1 0 0,14-15 46,14 15-46,-14-14 0,15 14 0,-1 0 0,-14-15 0</inkml:trace>
  <inkml:trace contextRef="#ctx0" brushRef="#br0" timeOffset="10030.65">31415 6427 0,'0'15'32,"14"-15"-17,-14 14-15</inkml:trace>
  <inkml:trace contextRef="#ctx0" brushRef="#br0" timeOffset="10548.65">31792 5818 0,'14'0'0,"-14"-15"0,15 15 16,-1 0-16,1 0 0,-15 15 0,14-15 16,1 0-16,-15 14 0,14-14 0,1 0 0,-15 15 0,14-15 15,-14 14-15,15-14 0,-15 15 0,14-15 0,-14 15 0,15-15 16,-15 14-16,14 1 0,-14-1 15,0 1-15,0-1 0,0 1 0,0-1 16,-14-14-16,14 15 0,-15-15 0,15 14 0,-14-14 16,14 15-16,-15-15 0,1 0 0,14 14 0,-15-14 15,1 0-15,14 15 0,-15-15 0,15 14 16,0 1 0,0-1-1,0 1-15,15-15 0,-15 14 0,14-14 0,-14 15 0,15-15 16,-15 14-16,14-14 0,-14 15 0,15-15 0,-15 14 0,14-14 0,-14 15 0,15-1 15,-15 1-15,14-15 0,-14 14 0,0 1 0,15-15 0,-15 14 16,0 1-16,0-1 0,0 1 0,0-1 16,0 1-16,-15-15 0,15 14 0,0 1 0,-14-15 15,14 14-15,-15-14 0,1 0 0,14 15 0,-15-15 0,15 14 0,-14-14 16,14 15-16,-15-15 0,1 0 0,-1 0 16,15 14-16,-14-14 0,-1 0 0,1 0 15,-1 0-15</inkml:trace>
  <inkml:trace contextRef="#ctx0" brushRef="#br0" timeOffset="11023.88">32271 5847 0,'14'0'31,"-14"14"-31,15-14 0,-15 15 0,14-15 0,-14 15 16,15-15-16,-1 0 0,-14 14 0,15-14 0,-15 15 0,14-15 0,1 0 16,-15 14-16,14-14 0,-14 15 0,15-15 0,-15 14 15,14-14-15,-14 15 0,0-1 16,0 1-16,-14-15 15,14 14-15,-15-14 0,1 0 0,14 15 0,-15-15 0,1 0 16,14 14-16,-15-14 0,1 0 0,14 15 0,-15-15 16,15 14-16,-14-14 0,14 15 0,0-1 15,0 1-15,0-1 0,0 1 0,0-1 16,0 1-16,0-1 0,0 1 0,0-1 0,0 1 16,0-1-16,14-14 0,-14 15 0,0-1 0,15-14 0,-15 15 15,14-15-15,-14 14 0,15-14 0,-15 15 0,14-15 0,-14 14 16,15-14-16,-15 15 0,14-15 0,-14 14 15,0 1-15,0-1 0,0 1 16,-14-15-16,14 14 0,-15-14 16,1 0-16,-1 0 0,1 0 0,14 15 0,-15-15 0,1 0 15,-1 0-15,1 0 0,-1 0 0,1 0 0,-1 0 16,1 0-16,-1 0 0,1 0 16,14-15-1</inkml:trace>
  <inkml:trace contextRef="#ctx0" brushRef="#br0" timeOffset="11422.88">32575 5745 0,'15'0'31,"-1"0"-31,1 0 0,-1 0 16,1 0-16,-1 0 0,1 0 15,-1 0-15,1 0 32,-1 0-17,-14 15 1,15-15-1,-15 14-15,0 1 16,0-1-16,0 1 16,0-1-16,-15-14 31,1 0-15,-1 0-16,15-14 0,-14 14 15,14-15-15,0 1 0,-15-1 0,15 1 16,0-1-16,0 1 0,0-1 0</inkml:trace>
  <inkml:trace contextRef="#ctx0" brushRef="#br0" timeOffset="11853.88">33199 5658 0,'-14'0'15,"14"15"-15,0-1 16,0 1-16,0-1 0,0 1 0,0-1 0,-15-14 0,15 15 15,0-1-15,0 1 0,-14-15 0,14 14 0,0 1 0,-15-15 0,15 14 0,0 1 0,-14-15 16,14 14-16,0 1 0,-15-15 0,15 15 0,0-1 0,-14-14 0,14 15 0,-15-1 0,15 1 0,-14-15 16,14 14-16,0 1 0,-15-15 0,15 14 0,-14-14 0,14 15 0,-15-15 0,15 14 0,-14 1 0,14-1 0,-15-14 0,15 15 0,-14-15 0,14 14 0,-15 1 0,15-1 15,-14-14-15,14 15 0,-15-15 0,15 14 0,-14 1 0,-1-1 0,15 1 0,-14-15 0,14 14 0,-15 1 0,1-1 0,-1 1 0,15-1 16,-14 1-16,-1-1 0,15 1 0,-14-1 0,14 1 0,-15-15 0,15 14 0,-14 1 0,14-1 0,-15-14 0,15 15 0,-15-1 0,15 1 16,-14-15-16,14 14 0,0 1 0,-15-1 0,15 1 0,-14-15 0,14 14 0,0 1 0,-15-15 0,15 14 0,0 1 0,-14-15 0,14 14 0,0 1 15,-15-1-15,15 1 0,-14-1 0,14 1 0,0-1 0,-15-14 0,15 15 0,0-1 16,-14-14-16,14 15 0,0-1 0,-15-14 15,15 15-15</inkml:trace>
  <inkml:trace contextRef="#ctx0" brushRef="#br0" timeOffset="12230.88">33141 6471 0,'15'0'0,"-15"-15"0,14 15 0,1 0 16,-1 0-16,-14-14 0,15 14 0,-1 0 0,1 0 0,-15-15 0,14 15 15,-14 15 32,0-1-47,0 1 16,-14-15-16,14 14 0,0 1 0,-15-15 0,15 14 0,-14 1 16,14-1-16,-15-14 0,15 15 0,-14-15 0,14 14 0,-15-14 0,15 15 15,-14-15-15,-1 0 0,15 14 0,-14-14 0,-1 15 0,1-15 0,14 14 0,-15-14 0,1 0 16,-1 0-16,15 15 0,-14-15 0,-1 0 0,1 0 0,-1 0 0,1 0 0,14 14 15,-15-14-15,1 0 0,-1 0 0,15-14 16,0-1-16,-14 15 16,14-14-16,0-1 0,0 1 0,0-1 0,14 15 0,-14-14 0,0-1 0,15 15 15,-15-14-15,0-1 0,14 15 0,-14-14 0,15-1 0</inkml:trace>
  <inkml:trace contextRef="#ctx0" brushRef="#br0" timeOffset="20167.64">26060 8517 0,'-14'0'47,"14"14"-47,-15-14 16,1 15-16,14-1 0,-15-14 0,15 15 0,-14-15 0,14 14 0,-15-14 16,15 15-16,0-1 0,-14-14 0,14 15 0,0-1 0,-15-14 0,15 15 0,0-1 0,-14-14 0,14 15 0,0-1 0,-15-14 0,15 15 15,0-1-15,0 1 0,-14-1 0,14 1 0,0-1 0,-15-14 0,15 15 0,0-1 0,0 1 0,-14-1 0,14 1 0,0-1 0,-15 1 0,15-1 16,0 1-16,-14-1 0,14 1 0,-15-1 0,15 1 0,-14-1 0,14 1 0,-15-1 0,15 1 0,0-1 0,-14-14 0,14 15 0,0-1 15,-15-14-15,15 15 0,-14-1 0,14 1 0,-15-1 0,15 1 0,-14-15 0,14 14 0,0 1 0,-15-15 0,15 15 0,-14-1 0,14 1 0,-15-1 0,15 1 16,-14-15-16,14 14 0,0 1 0,-15-15 0,15 14 0,-14 1 0,14-1 0,-15-14 0,15 15 0,0-1 0,-14-14 0,14 15 0,0-1 0,-15-14 0,15 15 0,0-1 16,-15-14-16,15 15 0,0-1 0,0 1 0,-14-15 0,14 14 0,0 1 0,0-1 15,0 1-15,0-1 16,14-14-16,1 0 0,0 15 0,-1-15 0,1 0 0,-1 0 16,1 0-16,-1 0 0,1 0 0,-1 0 0,1 0 0,-1 0 0,1 0 0,-1 0 0,1 0 15,-1 0-15,1 0 0,-1 0 0,1-15 0,-1 15 0,1 0 0,-1-14 0,1 14 0,-1 0 0,1 0 0,-15-15 0,14 15 0,1 0 0,-1-14 0,1 14 0,-1 0 0,-14-15 16,15 15-16,-1 0 0,1 0 0,-15-14 0,14 14 0,1 0 0,-1-15 0,1 15 0,-1-14 0,1 14 0,-1 0 0,-14-15 0,15 15 0,-1-14 0,1 14 15,-1-15-15,1 15 0,-15-14 0,14 14 0,-14-15 0,15 15 16,-15-14-16,0-1 0,0 1 16,-15 14-16,15-15 0,-14 15 0,14-14 0,-15 14 0,15-15 0,-14 15 15,-1-14-15,1 14 0,14-15 0,-15 15 0,1 0 0,-1 0 0,15-14 0,-14 14 16,-1 0-16,1-15 0,-1 15 0,1 0 0,-1-14 0,1 14 0,-1 0 0,1-15 0,-1 15 16,1 0-16,-1-15 0,1 15 0,-1 0 0,1 0 0,14-14 0,-15 14 0,1 0 15,-1 0-15,1 0 0,-1 0 0,15-15 0,-14 15 0,-1 0 16,1 0-16</inkml:trace>
  <inkml:trace contextRef="#ctx0" brushRef="#br0" timeOffset="22268.59">11057 7820 0,'14'0'16,"1"0"46,-1 0-62,1 0 16,-1 0-1,1 0-15,-1 0 16,-14 15-16,15-15 0,-15 14 31,14-14-31,-14 15 16,15-15-16,-15 14 15,14-14-15,-28 0 63,-1 0-63,15-14 0,-14 14 16,-1-15-16,1 15 15,-1-14-15,1 14 0,14-15 16,-15 15-16,30 0 62,-1 0-46,1 0 0,-15 15-16,14-15 15,-14 14-15,15-14 0,-1 0 16,-28 0 31,-1 0-32,15-14-15</inkml:trace>
  <inkml:trace contextRef="#ctx0" brushRef="#br0" timeOffset="23026.71">11840 7878 0,'0'-14'79,"0"-1"-48,0 1-16,15 14-15,-1 14 32,-14 1-32,15-15 15,-15 14-15,0 1 0,14-15 0,-14 14 0,0 1 0,15-15 0,-15 14 16,0 1-16,14-15 0,-14 14 0,0 1 16,-14-15 15,-1 0-31,1 0 15,14-15-15,-15 15 16,15-14-16,-14 14 16,14-15-16,0 1 0,0-1 15,0 1-15,14 14 47,1 0 63,-1 0-110,-14 14 15,15-14-15</inkml:trace>
  <inkml:trace contextRef="#ctx0" brushRef="#br0" timeOffset="23601.71">12276 7936 0,'14'0'0,"-14"-14"16,15 14-16,-1 0 15,1 0-15,-1 0 16,1 0 15,-1 0-15,1 0-1,-1 0 1,-14-15 78,0 1-79,0-1 1,15 15 62,-15 15-62,14-15-16,-14 14 15</inkml:trace>
  <inkml:trace contextRef="#ctx0" brushRef="#br0" timeOffset="24005.92">13103 7922 0,'14'0'47</inkml:trace>
  <inkml:trace contextRef="#ctx0" brushRef="#br0" timeOffset="24410.91">13886 7907 0,'0'-14'15</inkml:trace>
  <inkml:trace contextRef="#ctx0" brushRef="#br0" timeOffset="24843.9">14902 7907 0,'-14'0'172,"-1"0"-172,0 0 0,15-14 0,-14 14 16,-1 0-16,1 0 0,-1 0 0,1 0 0</inkml:trace>
  <inkml:trace contextRef="#ctx0" brushRef="#br0" timeOffset="31861.34">10317 8038 0,'14'0'63,"1"0"-48,-1 0-15,1 0 0,-1 0 16,-14 14-16,15-14 0,-1 0 0,1 0 16,-1 0-16,-14 15 0,15-15 0,-1 0 0,1 0 0,-1 0 15,1 14-15,-1-14 0,1 0 0,-1 0 0,1 0 0,0 0 0,-1 0 0,1 15 16,-1-15-16,1 0 0,-1 0 0,1 0 0,-1 0 0,1 0 0,-1 0 0,1 14 0,-1-14 0,1 0 0,-1 0 0,1 0 15,-1 0-15,1 0 0,-1 0 0,1 0 0,-1 0 0,1 0 0,-1 0 0,1 0 0,-1 0 0,1 0 0,-1 0 0,1 0 0,-1 0 0,1 0 16,-1 0-16,-14 15 0,15-15 0,-1 0 0,1 0 0,-1 0 0,1 0 0,-1 0 0,1 0 0,-1 0 0,1 0 0,-1 0 0,1 0 0,-1 0 0,1 0 0,-1 0 0,1 0 16,-1 0-16,1 0 0,14 0 0,-14 0 0,-1 0 0,1 0 0,-1 0 0,1 0 0,-1 0 0,15 0 0,-14 0 0,-1 0 0,1 0 15,-1 0-15,1 0 0,-1 0 0,1 0 0,-1 0 0,1 0 0,-1 0 0,1 0 0,-15 14 0,14-14 0,1 0 0,-1 0 0,1 0 16,-1 0-16,1 0 0,-1 0 0,1 0 0,-1 0 0,1 0 0,-1 0 0,1 0 0,-1 0 0,1 0 0,-1 0 0,1 0 0,-1 0 0,1 0 0,-1 0 16,1 0-16,-1 0 0,1 0 0,-1 0 0,1 0 0,-1 0 0,1 0 0,-1 0 0,1 0 0,-1 0 0,1 0 0,0 0 0,-1 0 0,1 0 0,-1 0 15,1 0-15,14 0 0,-15 0 0,-14 15 0,15-15 0,-1 0 0,1 0 0,-1 0 0,1 0 0,-1 0 0,1 0 0,-1 0 0,1 0 0,-1 0 0,1 0 0,-1 0 0,1 0 0,-1 0 0,1 0 0,14 0 16,-15 0-16,30 0 0,-30 0 0,1 0 0,-1 0 0,1 0 0,14 0 0,0 0 0,0 14 0,0-14 0,-15 0 0,1 0 0,-1 0 15,15 0-15,-14 0 0,14 0 0,0 0 0,-14 0 0,-1 0 0,1 0 0,-1 0 0,1 0 0,-1 0 0,1 0 0,-1 0 0,1 0 0,-1 0 0,-14 15 0,15-15 16,-1 0-16,1 0 0,-1 0 0,1 0 0,-1 0 0,1 0 0,-1 0 0,1 0 0,-1 0 0,1 0 0,-1 0 0,1 0 0,-1 0 0,1 0 0,-1 0 0,1 0 16,-1 0-16,1 14 0,-1-14 0,1 0 0,-1 0 0,1 0 0,-1 0 0,1 0 0,-1 0 0,1 0 0,-1 0 0,1 0 0,-1 0 15,1 0-15,-1 0 0,1 0 0,-1 15 0,1-15 0,-1 0 0,1 0 0,0 0 0,-1 0 0,1 0 0,-1 0 0,1 0 16,-1 0-16,1 0 0,-1 0 0,1 0 0,-1 0 0,1 0 0,-1 0 0,1 0 0,-1 0 0,1 0 0,-1 0 0,1 0 0,-1 0 0,15 0 0,-14 0 16,-1 0-16,1 0 0,-1 0 0,1 0 0,-1 0 0,1 0 0,-1 0 0,1 0 0,-1 0 0,1 0 0,14 0 0,-15 0 0,1 0 0,-1 0 0,1 0 0,-1 0 0,15 0 0,-14 0 15,-1 0-15,1 0 0,-1 0 0,1 0 0,-1 0 0,1 0 0,-1 0 0,1 0 0,-1 0 0,16 0 0,-16 0 0,1 0 0,-1 0 0,1 0 0,14 0 0,-15 0 0,1 0 0,14 0 16,-15 0-16,1 0 0,-1 0 0,1 0 0,-1 0 0,15 0 0,-14 0 0,-1 0 0,1 0 0,-1 0 0,15 0 0,-14 0 0,-1 0 0,1 0 0,-1 0 0,1 0 0,-1 0 15,1 0-15,-1 0 0,1 0 0,-1 0 0,1 0 0,-1 0 0,1 0 0,-1 14 0,1-14 0,-1 0 0,1 0 0,14 0 0,-15 0 16,1 0-16,-1 15 0,1-15 0,-1 0 0,1 0 0,0 0 0,-1 0 0,1 0 0,-1 14 0,1-14 0,-1 0 0,1 0 16,-1 0-16,1 0 0,-1 15 0,1-15 0,-1 0 0,1 0 0,-1 0 0,1 0 0,-1 0 0,-14 14 0,15-14 0,-1 0 0,1 0 0,-1 0 0,1 0 15,-1 0-15,1 0 0,-1 15 0,1-15 0,-1 0 0,15 0 0,-14 0 0,-1 0 0,1 0 0,-1 0 0,1 0 16,-1 0-16,1 0 0,-15 14 0,14-14 0,1 0 0,-1 0 0,1 0 0,-1 0 0,1 0 0,-1 0 0,1 0 0,-1 0 0,1 0 0,-1 0 0,1 0 0,-1 0 0,1 0 16,0 0-16,-1 0 0,1 0 0,-1 0 0,1 0 0,-1 0 0,1 0 0,-1 0 0,1 0 0,-1 0 15,1 0-15,-1 0 0,1 0 0,-1 0 0,1 0 0,-1 0 0,1 0 16,-1 0-16,1 0 0,-30 0 47,1 0-47,-1 0 15,1 0-15,14-14 0,-15 14 0,1 0 0</inkml:trace>
  <inkml:trace contextRef="#ctx0" brushRef="#br0" timeOffset="33484.6">16585 8313 0,'-14'0'31,"-1"0"-16,1 0-15,14 15 0,0-1 16,0 1-16,0 0 0,-15-1 16,15 1-16,0-1 0,0 1 15,0-1-15,-14-14 0,14 15 0,0-1 0,0 1 0,0-1 16,-15-14-16,15 15 0,0-1 0,0 1 0,0-1 16,0 1-16,0-1 0,15-14 0,-15 15 0,14-15 15,-14 14-15,15-14 0,-15 15 0,14-15 0,1 0 0,-1 0 16,-14 14-16,15-14 0,-1 0 0,1 0 0,-1 0 0,-14 15 0,15-15 0,-1 0 0,1 0 0,-1 0 15,1 0-15,-1 0 0,1 0 0,-1 0 0,1 0 0,-1 0 0,1 0 0,-1 0 0,1 0 0,-1 0 0,1 0 0,-1 0 0,1 0 16,-1 0-16,1 0 0,-1 0 0,1 0 0,-1 0 0,1-15 0,-1 15 0,1 0 0,0 0 0,-1 0 0,1-14 0,-1 14 0,1 0 0,-1 0 16,-14-15-16,15 15 0,-1-14 0,1 14 0,-1 0 0,-14-15 0,15 15 0,-15-14 0,14 14 15,-14-15-15,0 1 0,0-1 0</inkml:trace>
  <inkml:trace contextRef="#ctx0" brushRef="#br0" timeOffset="33725.6">17108 8372 0,'-15'0'0,"15"14"16,-14-14-16,14 15 0,-15-15 0,15 14 0,0 1 0,-14-15 0,14 14 15,-15 1-15,15-1 0,-14-14 0,14 15 0,-15-1 0,15 1 0,-15-1 0,15 1 0,-14-1 0,14 1 16,0-1-16,-15-14 0,15 15 0,0-1 0,-14-14 0,14 15 0,0-1 0,0 1 0,-15-15 0,15 14 0,0 1 0,0-1 16,0 1-16,0-1 0,-14-14 0,14 15 0,0-1 0,0 1 0,0-1 0,0 1 15,0-1-15,0 1 0,0-1 0,0 1 0,0-1 0,0 1 16,0-1-16,14-14 0,-14 15 0,0-1 15,0 1-15,15-15 16,-1 0-16,1 0 16,-1 0-16,1 0 0,0 0 0,-1 0 0,1 0 15,-1 0-15,-14-15 0</inkml:trace>
  <inkml:trace contextRef="#ctx0" brushRef="#br0" timeOffset="34022.6">17732 8372 0,'0'14'16,"-15"-14"-1,15 15-15,0-1 0,0 1 0,0-1 0,0 1 0,0-1 16,0 1-16,0-1 0,0 1 0,0-1 0,0 1 0,15-15 0,-15 14 0,0 1 0,0-1 0,0 1 15,0-1-15,14 1 0,-14-1 0,0 1 0,15-1 0,-15 1 0,0-1 0,0 1 0,0-1 0,14-14 0,-14 15 0,0-1 16,0 1-16,0-1 0,15-14 0,-15 15 0,0-1 0,0 1 0,0-1 0,0 1 0,0-1 16,0 1-16,0-1 0,0 1 15,0-1 17</inkml:trace>
  <inkml:trace contextRef="#ctx0" brushRef="#br0" timeOffset="34649.6">17891 8618 0,'15'0'78,"-1"0"-63,-14-14-15,15 14 0,-1 0 16,1 0-16,-1 0 16,1 0-16,-1 0 15,1 0-15,-15 14 0,14-14 0,-14 15 16,0-1-16,15-14 0,-15 15 0,0-1 0,0 1 16,14-1-16,-14 1 0,0-1 0,0 1 0,0-1 15,0 1-15,0-1 0,0 1 16,0-1-16,0 1 15</inkml:trace>
  <inkml:trace contextRef="#ctx0" brushRef="#br0" timeOffset="34979.6">18355 8575 0,'15'0'15,"-15"14"1,14-14-16,-14 15 0,0-1 0,0 1 16,15-1-16,-15 1 0,0-1 0,0 1 15,0-1-15,0 1 0,0-1 0,0 1 0,0-1 16,0 1-16,0-1 0,0 1 16,0-1-16,0 1 0,0-1 15,0 1 1,0-30 46</inkml:trace>
  <inkml:trace contextRef="#ctx0" brushRef="#br0" timeOffset="35173.6">18428 8372 0,'0'14'78,"0"1"-78</inkml:trace>
  <inkml:trace contextRef="#ctx0" brushRef="#br0" timeOffset="35590.6">18979 8299 0,'0'14'31,"0"1"-31,0-1 15,-14 1-15,14 0 0,0-1 0,-15 1 0,15-1 0,0 1 16,0-1-16,-14 1 0,14-1 0,0 1 0,0-1 0,-15-14 0,15 15 0,0-1 0,0 1 16,0-1-16,-14-14 0,14 15 0,0-1 0,0 1 0,0-1 0,-15-14 0,15 15 0,0-1 0,0 1 15,0-1-15,0 1 0,0-1 0,0 1 0,0-1 0,0 1 0,0-1 0,0 1 0,0-1 16,0 1-16,0-1 0,0 1 0,0-1 0,15-14 0,-15 15 0,0-1 0,0 1 16,14-15-16,-14 14 0,15-14 0,-15 15 0,14-15 0,-14 14 0,15-14 15,-15 15-15,14-15 0,1 0 0,-1 0 0,1 0 16,-1 0-16,1 0 0,-1-15 15,1 1-15,-15-1 0,14 15 0,-14-14 0,0-1 16,15 15-16,-15-14 0,14-1 0,-14 1 0,15 14 0,-15-15 0,0 1 16,14 14-16,-14-15 0</inkml:trace>
  <inkml:trace contextRef="#ctx0" brushRef="#br0" timeOffset="35897.71">18878 8531 0,'-15'0'31,"30"0"0,-1 0-31,1 0 0,-1 0 0,1 0 0,-1 0 16,1 0-16,-1 0 0,1 0 0,-1 0 0,1 0 0,-1 0 0,1 0 0,-1 0 0,1 0 0,-1 0 0,1 0 0,-1 0 0,1 0 16,-15 15-16,14-15 0,1 0 0,0 0 0,-1 0 0,1 0 0,-1 0 0,1 0 0,-1 0 0,1 0 0,-1 0 0,1 0 0,-1 0 15,1 14-15,-1-14 0,1 0 0,-1 0 0,1 0 0,-1 0 0,1 0 0,-1 0 0,1 0 0,-1 0 0,1 0 0,-1 0 0,1 0 16,-1 0-16,1 0 0,-1 0 0,1 0 0,-1 0 0,1 0 16</inkml:trace>
  <inkml:trace contextRef="#ctx0" brushRef="#br0" timeOffset="37031.71">19632 8604 0,'-14'0'0,"-1"0"16,1-15-16,-1 15 0,1 0 16,-1 0-16,1 0 0,14-14 15,-15 14-15,1 0 0,-1 0 16,15 14 15,0 1-31,15-1 16,-15 1-16,14-15 0,-14 14 0,0 1 0,15-15 0,-15 14 0,14 1 15,-14-1-15,15-14 0,-15 15 0,14-15 0,-14 14 0,0 1 0,15-15 0,-15 14 0,14-14 16,-14 15-16,15-1 0,-15 1 0,14-15 0,-14 14 0,15-14 16,-15 15-16,14-15 0,1 0 0,-15 14 0,14-14 0,-14 15 15,15-15-15,-1 0 0,-14 14 0,15-14 16,-30 0 31,1 0-47,-1 0 0,1 0 15,-1 0-15,1 0 0,-1 0 0,1 0 0,-1 0 0,1 0 16,-1 0-16,1 0 0,-1 0 0,1 0 0,-1 0 0,1 0 16,-1 0-16,1 0 0,-1 0 0,1 0 0,-1 0 0,1 0 0,-1 0 0,1 0 15,-1 0-15,1 0 0,-1 0 0,1 0 0,-1 0 0,1 0 0,-1 0 0,1 0 0</inkml:trace>
  <inkml:trace contextRef="#ctx0" brushRef="#br0" timeOffset="43365.06">18762 6718 0,'14'0'31,"-14"14"-31,15-14 0,-1 0 0,-14 15 0,15-15 15,-1 0-15,1 14 0,-1-14 0,1 0 0,-1 15 0,1-15 0,-1 0 0,1 0 0,-1 0 0,1 14 16,-1-14-16,1 0 0,-1 0 0,1 0 0,-1 0 0,1 0 0,-1 0 0,1 15 0,-1-15 0,1 0 0,-1 0 0,1 0 0,-1 0 16,1 0-16,0 0 0,-1 0 0,1 0 0,-1 0 0,1 0 0,-1 0 0,1 0 0,-1 0 0,1 0 0,-1 0 0,1 0 0,-1 0 0,1 0 0,-1 0 0,1 0 0,-1 0 0,1 0 15,-1 0-15,1 0 0,-1 0 0,1 0 0,-1 0 0,1 0 0,-1 14 0,1-14 0,-1 0 0,15 0 0,-14 0 0,-1 0 0,1 0 0,14 0 0,-15 0 0,1 0 0,14 0 0,0 0 16,14 0-16,-14 0 0,0 0 0,0 0 0,-14 0 0,14 15 0,0-15 0,15 0 0,-15 0 0,0 0 0,-15 0 0,1 0 0,-1 0 0,15 0 0,0 0 0,0 0 0,-14 0 16,-1 0-16,30 14 0,-30-14 0,30 0 0,-30 0 0,15 0 0,-14 0 0,28 0 0,-28 0 0,28 0 0,-28 0 0,14 0 0,-15 0 0,1 0 0,28 0 0,1 15 0,-29-15 0,14 0 0,0 0 0,14 0 0,1 0 0,-30 0 15,30 0-15,-15 0 0,-15 0 0,1 0 0,28 0 0,-14 0 0,-14 0 0,28 0 0,1 0 0,-15 0 0,14 0 0,1 0 0,-30 0 0,30 0 0,-1 0 0,1 0 0,0 0 0,-15 0 16,14 0-16,-14 0 0,15 0 0,-1 0 0,-14 0 0,0 0 0,0 0 0,-14 0 0,-1 0 0,15 0 0,-14 0 0,14 0 0,-15 0 0,15 0 0,-14 0 0,-1 0 0,1 0 0,-1 0 0,15 0 0,-14 0 0,-1 0 0,15 0 15,0 0-15,0 0 0,1 0 0,-1-15 0,-15 15 0,1 0 0,14 0 0,-15 0 0,1 0 0,-1 0 0,1 0 0,-1 0 0,-14-14 0,15 14 0,14 0 0,-15 0 0,1 0 0,-1 0 16,1 0-16,-15-15 0,14 15 0,1 0 0,-1 0 0,1 0 0,-15-14 0,14 14 0</inkml:trace>
  <inkml:trace contextRef="#ctx0" brushRef="#br0" timeOffset="81462.98">2931 14683 0,'15'0'110,"-1"0"-95,1 0-15,-1 0 16,1 0-16,-1 0 0,1 0 0,-1 0 16,1 0-16,-1 0 0,1 0 0,-1 0 0,1 0 0,-1 14 0,1-14 15,-1 0-15,1 0 0,-1 0 0,1 0 0,-1 0 0,1 0 0,-1 0 0,1 0 16,-1 0-16,1 0 0,-15 15 0,14-15 0,1 0 0,-1 0 0,1 0 0,-1 0 0,1 0 16,-1 0-16,1 0 0,0 0 0,-1 0 0,1 0 0,-1 0 0,1 0 0,-1 0 15,1 0-15,-1 0 0,1 0 0,-1 0 0,1 0 0,-1 0 16,-14 14-16,15-14 0,-1 0 0,1 0 0,-1 0 15,1 0-15,-1 0 16,1 0 0,-1 0 46,1 0-46,-1 0-16,1 0 15,-1 0-15,1 0 0,-1 0 16,1 0-16,-1 0 0,1 0 16,-1 0-16,1 0 15,-1 0-15,1 0 16,-15-14-16,14 14 0,1 0 16,-30 0 93,1 0-109,-1 0 16,1 0-16,-1 14 0,1-14 0,-1 0 0,1 0 15,-1 0-15,1 0 0,-1 0 0,1 0 0,-1 0 0,1 0 0,-1 0 0,1 0 0,14 15 0,-15-15 0,1 0 16,-1 0-16,1 0 0,-1 0 0,1 0 0,-1 0 0,1 0 0,-1 0 0,1 0 0,-1 0 0,1 0 0,-1 0 0,1 0 0,-1 0 0,1 0 15,-1 0-15,1 0 0,-1 0 0,0 0 0,1 0 0,-1 0 0,1 0 0,-1 0 0,1 0 0,-1 0 0,1 0 0,-1 0 0,1 0 0,-1 0 0,1 0 0,-1 0 16,1 0-16,-1 0 0,1 0 0,-1 0 0,1 0 0,-1 0 0,1 0 0,-1 0 0,1 0 0,-1 0 0,1 0 0,-1 0 0,1 0 16,-1 0-16,1 0 0,-1 0 0,-14 0 0,15 0 0,-1 0 0,1 0 0,-1 0 0,1 0 0,-1 0 0,1 0 0,-1 0 15,1 0-15,-1 0 0,1 0 0,-1 0 0,1 0 0,-1 0 0,1 0 0,-1 0 16,1 0-16,14-15 31,14 15-15,1 0-16,-1 0 0,1 0 15,-1 0-15,1 0 0,-1 0 0,1 0 0,-1 0 16,1 0-16,-1 0 0,1 0 0,-1 0 0,1 0 0,-1 0 0,1 0 16,-1 0-16,1 0 0,-1 0 0,1 0 0,-1 0 0,1 0 0,-1 0 0,1 0 0,-1 0 0,1 0 0,-1 0 0,1 0 15,-1 0-15,1 0 0,-1 0 0,1 0 0,-1 0 0,1 0 0,-1 0 0,1 0 0,-1 0 0,1 0 0,-1 0 0,1 0 0,-1 0 0,1 0 16,-1 0-16,1 0 0,-1 0 0,1 0 0,-1 0 0,1 0 0,0 0 0,-1 0 0,1 0 0,-1 0 0,-14 15 0,15-15 0,-1 0 16,1 0-16,-1 0 0,1 0 0,-1 0 0,1 0 0,-1 0 0,1 0 0,-1 0 0,1 0 0,-1 0 0,-14 14 0,15-14 0,-1 0 0,1 0 15,-1 0-15,1 0 0,-1 0 0,1 0 0,-15 15 0,14-15 0,1 0 16,-1 0-16,1 0 0,-30 0 47,1 0-32,-1 0-15,1 0 0,-1 0 16,1 0-16,-1 0 0,1 0 0,-1 0 0,1 0 16,-1 0-16,1 0 0,-1 0 0,1 0 0,-1 0 0,1 0 0,-1 0 0,1 0 15,-1 0-15,1 0 0,-1 0 0,1 0 0,-1 0 0,1 0 0,-1 0 0,1 0 0,-1 0 0,0 0 16,1 0-16,-1 0 0,1 0 0,-1 0 0,1 0 0,-1 0 0,1 0 0,-1 0 0,1 0 0,-1 0 0,1 0 15,-1 0-15,1 0 0,-1 0 0,1 0 0,-1 0 0,1 0 0,-1 0 0,1 0 16,-1 0-16</inkml:trace>
  <inkml:trace contextRef="#ctx0" brushRef="#br0" timeOffset="88726.23">10752 7327 0,'0'-15'375,"15"15"-360,-15-14-15,0-1 16,14 15 15,-14-14 32,15 14-63,-15-15 15,14 15-15,-14-14 16,15 14-16,-15-15 16,14 15-16,-14-14 0,15 14 15,-15-15-15,14 15 16,-14-14-16,15 14 0,-15-15 16,14 15-16,-14-14 0,15 14 15,-15-15-15,14 15 16,-14-14-1,15 14-15,-15-15 219,14 15-203,-14-14-16,15 14 15,-15-15 1,14 15 0,-14-14-16,15 14 31,-1 0 172,-14-15-172,15 15-15,-1 0 31,1 0-16,-1 0 16,1 0-31,-15-14-1,14 14-15,1 0 16,-1 0-1,1 0-15,-1 0 16,1 0 0,-15-15-16,14 15 0,1 0 15,-1 0-15,1 0 0,-1 0 0,1 0 16,-1 0-16,1 0 0,-15-14 0,15 14 0,-1 0 0,1 0 16,-1 0-16,1 0 0,-1 0 0,1 0 0,-1 0 15,1-15-15,-1 15 0,1 0 0,-1 0 0,1 0 16,-1 0-16,1 0 0,-15-14 15,14 14-15,1 0 0,-1 0 16,1 0-16,-1 0 16,1 0-1,-1 0 1,1 0 0,-15-15-1,14 15-15,1 0 16,-1 0-1,1 0 1,-1 0 0,1 0-1,-1 0-15,1 0 16,-1 0-16,1 0 16,-1 0-1,1 0 1,-1 0-1,1 0-15,-1 0 16,1 0 0,-1 0-16,1 0 15,-1 0 1,1 15-16,-1-15 16,1 0-1,-1 0-15,1 0 16,-1 0-16,1 0 0,0 0 15,-1 0-15,1 0 16,-1 0-16,1 0 16,-1 0-1,1 14-15,-1-14 16,1 0-16,-1 0 0,1 0 16,-1 0-16,1 0 0,-1 0 15,1 0-15,-1 0 0,1 0 16,-1 0-16,1 0 0,-1 0 15,1 0-15,-1 0 0,1 0 16,-1 0-16,1 0 16,-1 0-16,1 0 0,-1 0 15,1 0-15,-1 0 0,1 0 16,-1 0-16,1 0 0,-1 0 16,1 0-16,-1 0 0,1 0 0,-1 0 15,1 0-15,-1 0 16,1 0-16,-1 0 0,1 0 15,-1 0-15,1 0 16,-1 0-16,1 0 16,-1 0-16,1 0 15,0 0-15,-1 0 0,1 0 16,-1 0-16,1 0 0,-1 0 16,1 0-16,-1 0 15,1 0-15,-1 0 16,1 0-16,-1 0 15,1 0-15,-1 0 16,1 0-16,-1 0 0,1 0 16,-1 0-16,1 0 0,-1 0 15,1 0-15,-1 0 16,1 0-16,-1 0 0,1 0 16,-1 0-1,1 0-15,-1 0 16,1 0-16,-1 0 15,1 0-15,-1 0 0,1 0 16,-1 0-16,1 0 0,-1 0 16,1 0-16,-1 0 0,1 0 0,-1 0 15,1 0-15,-1 0 16,1 0-16,-1 0 16,1 0-16,-1 0 15,-14 15-15,15-15 0,-1 0 16,1 0-16,0 0 0,-1 0 15,1 0-15,-1 0 0,1 0 16,-1 0-16,1 0 16,-1 0-16,1 0 15,-15 14 1,14-14-16,1 0 16,-1 0-16,1 0 15,-1 0-15,1 0 0,-1 0 16,1 0-16,-1 0 0,1 0 15,-1 0-15,1 0 0,-1 0 16,1 0-16,-1 0 0,1 0 16,-1 0-16,1 0 15,-1 0 1,1 0-16,-1 0 16,1 0-16,-1 0 15,1 0 1,-1 0 15,1 0 0,-1 0-15,1 0 15,-1 0-15,1 0 15,-1 0-15,1 0-1,-1 0 17,1 0-17,-1 0 1,1 0-1,-1 0 17,1 0 15,-1 0-16,1 0 125,-1 0-109,1 0 62,-15 15-109,15-15 47,-15 14-16,14-14-31,-14 15 16,15-15-16,-15 14 16,14-14-16,-14 15 0,15-15 15,-15 14-15,14-14 0,-14 15 16,15-15-16,-15 14 0,14-14 16,-14 15-16,15-15 0,-1 0 15,-14 14-15,15-14 16,-15 15-16,14-15 0,1 0 15,-15 14-15,14-14 16,1 0 15,-15 15 79</inkml:trace>
  <inkml:trace contextRef="#ctx0" brushRef="#br0" timeOffset="90064.23">14409 7298 0,'0'14'47,"0"1"-31,0-1-1,0 1 1,0-1 0,0 1-16,0-1 15,0 1 1,0-1-1,0 1 1</inkml:trace>
  <inkml:trace contextRef="#ctx0" brushRef="#br0" timeOffset="90621.23">14380 7240 0,'0'14'78,"0"1"-62,0-1 15</inkml:trace>
  <inkml:trace contextRef="#ctx0" brushRef="#br0" timeOffset="90834.23">14365 7283 0,'0'15'63</inkml:trace>
  <inkml:trace contextRef="#ctx0" brushRef="#br0" timeOffset="93732.59">11100 5571 0,'0'-14'0,"0"-1"31,0 1-31,15 14 16,-15-15-16,14 15 0,-14-14 15,15 14-15,-1 0 0,-14-15 0,15 15 0,-1 0 16,1 0-16,-15-14 0,14 14 0,1 0 0,-1 0 15,1-15-15,-1 15 0,1 0 0,0 0 32,-15 15-32,14-15 0,-14 14 0,0 1 15,0-1-15,0 1 0,15-15 0,-15 14 0,0 1 0,0-1 16,0 1-16,0-1 0,-15-14 0,15 15 0,-14-15 16,14 14-16,-15-14 0,15 15 0,-15-15 0,15 14 15,-14-14-15,-1 0 0,1 0 0,14 15 0,-15-15 16,1 0-16,-1 0 0,1 0 0,-1 0 0,1 0 15,-1 0-15,1 0 16,14-15-16,-15 15 0,15-14 16,0-1-16,0 1 15,0-1-15,15 15 0,-15-14 0,14 14 0</inkml:trace>
  <inkml:trace contextRef="#ctx0" brushRef="#br0" timeOffset="94047.59">11826 5513 0,'14'0'16,"1"0"-16,-1 0 0,1 0 16,-1 0-16,1 0 0,-1 0 0,1 0 0,-1 0 0,1 0 15,-1 0-15,1 0 0,0 0 0,-1 0 0,1 0 0,-1 0 0,1 0 0,-1 0 0,1 0 0,-1 0 0,1 0 16,-1 0-16,1 0 0,-1 0 0,1 0 0,-1 0 0,1 0 0,-1 0 0,1 0 0,-1 0 16,1 0-16,-1 0 0,1 0 0,-1 0 0,1 0 0,-1 0 15,1 0-15</inkml:trace>
  <inkml:trace contextRef="#ctx0" brushRef="#br0" timeOffset="94616.39">12784 5281 0,'14'0'0,"1"0"16,-1 0-16,1 0 0,-1 0 15,1 0-15,-1 15 16,1-1-16,-15 1 0,14-15 15,-14 14-15,0 1 0,0-1 16,0 1-16,0-1 0,0 1 0,-14-15 16,14 14-16,-15-14 0,15 15 0,-14-15 0,-1 0 15,15 14-15,-14-14 0,-1 0 0,15 15 0,-14-15 16,28 0 15,1 0-31,-1 0 16,1 0-16,-1 0 0,1 0 0,-1 0 15,1 0-15,-1 0 0,1 0 0,-15 14 0,14-14 0,1 0 16,-1 0-16,1 0 0,-1 0 0,1 0 16,-15 15-16,14-15 15,-14 14 1,-14-14-16,14 15 0,-15-15 16,1 0-16,14 14 0,-15-14 0,1 15 0,-1-15 15,1 0-15,14 14 0,-15-14 0,1 0 0,14 15 0,-15-15 0,1 0 16,-1 14-16,1-14 0,-1 0 0,15 15 0,-14-15 0,-1 0 15,1 0-15,14 14 0,-15-14 0,1 0 0,-1 0 0,15 15 0,-14-15 0,-1 0 16,1 0-16,14 14 0,-15-14 0,0 0 0,1 0 0,-1 15 16,1-15-16,28 0 31</inkml:trace>
  <inkml:trace contextRef="#ctx0" brushRef="#br0" timeOffset="94924.39">13582 5165 0,'0'15'0,"0"-1"16,-15-14-16,15 15 0,0-1 0,-14-14 0,14 15 0,0-1 0,-15 1 15,15-1-15,0 1 0,-14-15 0,14 14 0,0 1 0,0-1 0,0 1 16,-15-15-16,15 14 0,0 1 0,0-1 0,0 1 16,0-1-16,0 1 0,15-15 15,-15 14-15,0 1 0,0-1 16,14-14-16,-14 15 0,0-1 0,0 1 16,0-1-16,0 1 0,0-1 15,0 1-15,-14-15 0,14 14 0,0 1 16,0-1-16,-15-14 0,15 15 0</inkml:trace>
  <inkml:trace contextRef="#ctx0" brushRef="#br0" timeOffset="99314.48">13582 5064 0,'0'14'78,"0"1"-63,0-1-15,0 1 0,0-1 16,0 1-16,14-15 0,-14 14 0,0 1 0,0-1 16,0 1-16,15-15 0,-15 14 0,0 1 15,0-1-15,0 1 0,0-1 16,0 1-16,0-1 0,0 1 16,0-1-16,0 1 0,0-1 0,0 1 15,0-1-15,0 1 0,0-1 16,0 1-16,0-1 0,0 1 15,0-1 1,0 1 31,0-1-31,0 1-16,14-15 15,-14 14-15,0 1 16,0-1-1</inkml:trace>
  <inkml:trace contextRef="#ctx0" brushRef="#br0" timeOffset="100088.48">13567 5209 0,'0'14'47,"0"1"-47,0-1 16,0 1-16,0-1 0,0 1 0,0-1 15,0 1-15,0-1 0,0 1 0,0-1 0,0 1 0,0-1 16,0 1-16,0-1 0,-14-14 0,14 15 0,0-1 0,0 1 0,0-1 0,0 1 15,-15-1-15,15 1 0,0-1 0,0 1 0,0-1 16,-14-14-16,14 15 0,0-1 0,0 1 16,0-1-16,0 1 15,0-1 1,0 1 0,-15-15-16,15 14 15,0 1-15,0-1 0,-14-14 16,14 15-16,0-1 0,0 1 0,0-1 15,0 1-15,0-1 16,-15-14 125</inkml:trace>
  <inkml:trace contextRef="#ctx0" brushRef="#br0" timeOffset="102335.66">11202 5600 0,'14'0'0</inkml:trace>
  <inkml:trace contextRef="#ctx0" brushRef="#br0" timeOffset="103900.66">10810 6007 0,'15'0'16,"-1"0"-16,-14 14 16,15-14-16,-1 0 0,1 0 15,-1 0-15,1 0 16,-1 0-16,-14 15 0,15-15 0,-1 0 0,1 0 15,-1 0-15,1 0 0,-1 0 0,1 0 0,-1 0 16,1 0-16,-1 0 0,1 0 0,-1 0 0,1 0 0,-1 0 16,1 0-16,-1 0 0,1 0 0,-1 0 0,1 0 0,-1 0 0,1 0 0,-1 0 0,1 0 15,-1 0-15,1 0 0,0 0 0,-1 0 0,1 0 0,-1 0 0,1 0 0,-1 0 0,1 0 0,-1 0 0,1 0 0,-1 0 0,1 0 0,-1 0 0,1 0 0,-1 0 16,1 0-16,-1 0 0,1 0 0,-1 0 0,1 0 0,-1 0 0,1 0 0,14 0 0,-15 0 0,1 0 0,-1 0 0,1 0 0,-1 0 0,1 0 0,-1 0 0,1 0 0,-1 0 0,1 0 16,-1 0-16,15 0 0,-14 0 0,14 0 0,0 0 0,-15 0 0,1 0 0,-1 0 0,15 0 0,-14 0 0,14 0 0,-14 0 0,-1 0 0,1 0 0,-1 0 0,1 0 0,-1 0 0,-14-15 0,29 15 0,-14 0 15,-1 0-15,1 0 0,-1 0 0,1 0 0,-1 0 0,1 0 0,-1 0 0,1 0 0,-1 0 0,1 0 0,-1 0 0,15 0 0,-14 0 0,-1 0 0,1 0 0,14 0 0,-15 0 0,1 0 0,-1 0 16,1 0-16,-1-14 0,1 14 0,14 0 0,-15 0 0,1 0 0,-1 0 0,1 0 0,-1 0 0,1 0 0,14 0 0,-15 0 0,1 0 0,14 0 0,-15 0 0,1 0 15,0 0-15,-1 0 0,1 0 0,-1 0 0,1 0 0,-1 0 0,1 0 0,-1 0 0,1 0 0,-1 0 0,1 0 0,-1 0 0,1 0 0,-1 0 0,1 0 0,-1 0 0,1 0 0,-1 0 0,1 0 16,-1 0-16,1 0 0,-1 0 0,1 0 0,-1 0 0,1 0 0,14 0 0,-15 0 0,1 0 0,14 0 0,-15 0 0,1 0 0,-1 0 0,1 0 16,14 0-16,-15 0 0,1 0 0,-1 0 0,1 0 0,-1 0 0,15 0 0,-14 0 0,-1 0 0,1 0 0,-1 0 0,1 0 0,0 0 0,-1 0 0,1 0 15,-1 0-15,1 0 0,-1 0 0,1 0 0,-1 0 0,1 0 0,-1 0 0,1 0 0,-1 0 0,1 0 0,-1 0 0,1 0 0,-1 0 0,1 0 0,-1 0 16,1 0-16,-1 0 0,1 0 0,-1 0 0,1 0 0,-15-15 0,14 15 0,1 0 0,-1 0 0,1 0 0,-1 0 16,1 0-16,-15-14 0,14 14 0,1 0 0,-1 0 171,-14-15-155,15 15 0</inkml:trace>
  <inkml:trace contextRef="#ctx0" brushRef="#br0" timeOffset="110374.73">10767 10736 0,'-15'0'16,"15"-14"-16,0-1 15,0 1-15,0-1 0,-14 15 16,14-14-16,0-1 0,0 1 0,0-1 0,0 1 16,0-1-16,0 1 0,0-1 0,0 1 0,0-1 0,0 1 0,0-1 15,0 1-15,14 14 0,-14-15 0,0 1 0,0-1 0,0 1 0,15 14 0,-15-15 0,0 1 0,0-1 16,14 15-16,-14-14 0,0-1 0,15 1 0,-15-1 0,14 15 0,-14-14 0,0-1 16,15 15-16,-15-14 0,14 14 0,-14-15 0,15 15 0,-15-14 0,14 14 0,-14-15 0,15 15 15,-1 0-15,-14-14 0,15 14 0,-1 0 0,1 0 0,-15-15 0,14 15 0,1 0 16,-1 0-16,1 0 0,-1 0 0,1 0 0,-1 0 15,1 0-15,-1 0 0,-14 15 16,15-15-16,-15 14 0,0 1 0,0-1 16,0 1-16,0-1 0,0 1 0,0-1 0,0 1 0,14-15 0,-14 14 15,0 1-15,0-1 0,0 1 0,0-1 0,0 1 0,0-1 0,0 1 0,0-1 16,-14-14-16,14 15 0,0-1 0,0 1 0,0-1 0,-15 1 0,15-1 16,0 1-16,-14-15 0,14 14 0,0 1 0,-15-15 0,15 14 0,-14-14 0,14 15 15,-15-15-15,15 14 0,-14-14 0,-1 0 0,15 15 0,-14-15 0,-1 0 16,1 0-16,-1 0 0,1 0 0,-1 0 0,1 0 0,-1 0 0,1 0 15,-1 0-15,1 0 0,-1 0 0,1 0 0,-1 0 0,1 0 0,-1 0 0,1 0 0,-1-15 16,1 15-16,-1 0 0,1-14 0,-1 14 0,1 0 0,-1-15 0,1 15 0,-1 0 0,15-14 0,-14 14 0,-1 0 16,15-15-16,-15 15 0,1 0 0,14-14 0,-15 14 0,1-15 0,-1 15 0,15-14 0,-14 14 0,14-15 15,-15 15-15,15-14 0,-14-1 0,14 1 0,0-1 0,-15 15 0,15-14 0,0-1 16,0 1-16,0-1 0,0 1 0,15 14 0</inkml:trace>
  <inkml:trace contextRef="#ctx0" brushRef="#br0" timeOffset="110951.26">11956 10475 0,'0'-14'31,"15"14"-15,-1 0-16,1 0 0,0 0 0,-1-15 15,1 15-15,-1 0 0,1 0 0,-1-14 0,1 14 0,-1 0 0,1 0 16,-1-15-16,1 15 0,-1 0 0,1 0 0,-1 0 0,-14-14 0,15 14 0,-1 0 0,1 0 0,-1 0 0,1 0 0,-1 0 16,1 0-16,-1 0 0,1-15 0,-1 15 0,1 0 0,-1 0 0,1 0 0,-1 0 0,1 0 0,-1 0 0,1 0 0,-1 0 15,1 0-15,-1 0 0,1 0 0,-1 0 0,1 0 0,-1 0 0,1 0 0,-1 0 0,1 0 0,-1 0 0,1 0 16,-1 15-16,1-15 0,-1 0 0,1 0 0,-1 0 0,1 14 0,0-14 0,-1 0 0,1 0 15,-1 0-15,-14 15 0,15-15 0,-1 0 0,1 14 0,-1-14 16,1 0-16,-15 15 0</inkml:trace>
  <inkml:trace contextRef="#ctx0" brushRef="#br0" timeOffset="111488.26">13030 10084 0,'-14'0'0,"14"14"31,0 1-15,0-1-16,14-14 0,-14 15 0,15-1 16,-1-14-16,-14 15 0,15-15 0,-15 14 0,14-14 0,1 0 0,-15 15 0,14-15 15,1 0-15,-15 14 0,14-14 0,1 15 0,-1-15 0,-14 14 0,15-14 0,-1 0 16,-14 15-16,15-15 0,-15 14 0,14-14 0,1 15 0,-15-1 0,14-14 0,-14 15 16,15-15-16,-15 14 0,14-14 0,-14 15 0,15-1 0,-15 1 0,0-1 15,0 1-15,14-15 0,-14 14 0,0 1 0,0-1 16,0 1-16,-14-15 0,-1 14 0,1-14 0,14 15 0,-15-15 0,1 0 15,-1 0-15,15 14 0,-14-14 0,-1 0 0,1 0 0,-1 0 0,15 15 0,-14-15 0,-1 0 0,1 0 16,-1 0-16,1 14 0,-1-14 0,1 0 0,-1 0 0,1 0 0,-1 0 0,15 15 0,-14-15 0,-1 0 16,1 0-16,-1 0 0,15 14 0,-14-14 0,-1 0 15,15 15-15</inkml:trace>
  <inkml:trace contextRef="#ctx0" brushRef="#br0" timeOffset="111797.26">14322 10301 0,'0'15'15,"-15"-1"1,15 1-16,0-1 0,0 1 0,0-1 0,0 1 0,0-1 0,0 1 15,0-1-15,0 1 0,0-1 0,0 1 0,0-1 0,0 1 0,0-1 0,0 1 0,0-1 0,0 1 16,0-1-16,0 1 0,0-1 0,0 1 0,0-1 0,0 1 0,0-1 0,0 1 0,15-15 0,-15 14 16,0 1-16,0-1 0,0 1 0,0-1 0,0 1 0,0-1 15,0 1-15,0-1 0,14 1 32,1-15-17,-1 0-15,-14-15 0,0 1 16,15 14-16,-15-15 0,14 15 0,-14-14 0,15 14 0,-15-15 0</inkml:trace>
  <inkml:trace contextRef="#ctx0" brushRef="#br0" timeOffset="112560.26">14481 10504 0,'0'-14'0,"0"-1"15,0 1 1,0-1 0,0 1 15,15 14 31,-1 0-62,1 0 0,-1 0 16,1 0-16,-15-15 0,14 15 0,1 0 0,-1 0 16,-14-14-16,15 14 0,-1 0 0,1-15 0,-1 15 0,1-14 15,-1 14-15,1 0 0,-15-15 0,14 15 0,1 0 16,-1 0-16,-14-14 0,15 14 0,-1 0 16,-14 14-1,15-14-15,-15 15 0,0-1 0,0 1 0,0-1 0,0 1 16,0-1-16,0 1 0,0-1 0,0 1 0,-15-15 0,15 14 15,0 1-15,-14-1 0,14 1 0,0-1 0,-15-14 0,15 15 0,0-1 16,-14-14-16,14 15 0,0-1 0,-15 1 16,15-1-16,0-28 47,0-1-47,0 1 15,0-1-15,15 1 0,-15-1 0,14 1 0,-14-1 16,0 1-16,15 14 0,-15-15 0,14 1 0,-14-1 0,15 1 0,-15-1 15,14 15-15,-14-14 0,0-1 0,15 15 0,-15-14 0,14 14 0,-14-15 0,15 15 16,-15-14-16,14-1 0,-14 1 0,15 14 0,-15-15 0,15 15 16,-15-14-16,14 14 0,1 0 0,-15-15 15,14 15-15,-14 15 32,0-1-17,0 1-15,0-1 0,0 1 0,0-1 16,0 1-16,0-1 0,0 1 0,0-1 0,0 1 0,0-1 0,15-14 0,-15 15 15,0-1-15,0 1 0,0-1 0,0 1 0,0-1 0,0 1 0,0-1 0,0 1 0,0-1 16,0 1-16,0-1 0,0 1 0,0-1 0,0 1 0,0-1 0,0 1 0,0-1 0,0 1 0,0-1 16,0 1-16,0-1 0,0 1 0,0-1 0,0 1 0,0 0 0,0-1 15,0-28 17,0-1-32,0 0 15,0 1-15,0-1 0,0 1 0,0-1 0,14 15 0,-14-14 0,0-1 16,0 1-16,0-1 0,15 15 0,-15-14 0,0-1 0,0 1 0,14 14 15,-14-15-15,15 1 0,-15-1 0,14 1 0</inkml:trace>
  <inkml:trace contextRef="#ctx0" brushRef="#br0" timeOffset="112901.26">15207 10490 0,'14'0'16,"-14"-15"-16,15 15 15,-1 0-15,-14-14 0,15 14 0,-1 0 16,1 0-16,-1 0 0,-14-15 0,15 15 0,-1 0 0,1 0 0,-1 0 16,1 0-16,-1 0 0,-14-14 0,15 14 0,-1 0 0,1 0 0,-1 0 0,1 0 15,-1 0-15,1 0 0,-1 0 0,-14-15 0,15 15 16,-1 15 0,-14-1-16,0 1 0,0-1 0,0 1 15,0-1-15,0 1 0,0-1 0,0 1 0,-14-15 0,14 14 0,0 1 0,0-1 16,-15-14-16,15 15 0,0-1 0,0 1 0,-14-15 0,14 14 0,0 1 0,-15-15 0,15 14 15,0 1-15,0-1 0,-14-14 0,14 15 0,0-1 0,-15-14 16,15 15-16,0-1 0,-14-14 0,14 15 0,0-30 47,0 1-31,14-1-16,-14 1 0,15 14 0,-15-15 0,0 1 15,14 14-15,-14-15 0</inkml:trace>
  <inkml:trace contextRef="#ctx0" brushRef="#br0" timeOffset="113089.26">15613 10214 0,'0'15'31,"15"-15"-31,-15 14 16,0 1-16,14-15 0,-14 14 0,15-14 15,-15 15-15,14-15 0,-14 14 0,15-14 0,-15 15 16,14-15-16,-14 14 0,15-14 0,-1 0 0,-14 15 0,15-15 0,-1 0 0,1 0 0,-15 14 0,14-14 16,1 0-16,-1 0 0,1 15 0</inkml:trace>
  <inkml:trace contextRef="#ctx0" brushRef="#br0" timeOffset="113455.28">16193 10345 0,'-14'0'15,"-1"0"-15,1 0 0,-1 0 16,1 0-16,-1 0 0,1 0 0,-1 0 0,1 0 16,-1 0-16,1 0 0,-1 0 0,15 14 0,-14-14 15,-1 0-15,15 15 0,0-1 16,0 1-16,0-1 16,0 1-16,15-1 0,-15 1 15,14-15-15,-14 14 0,15-14 0,-15 15 0,14-15 0,-14 14 0,15-14 0,-15 15 16,14-15-16,1 14 0,-1-14 0,-14 15 0,15-15 0,-15 14 0,14-14 0,1 0 0,-15 15 0,14-15 0,1 0 15,-15 14-15,14-14 0,1 0 0,-15 15 0,14-15 0,1 14 0,-1-14 0,1 15 0,-1-15 16,-14 14-16,15-14 0,0 0 0,-15 15 0,14-15 0,-14 14 16,-14-14 15,14 15-31,-15-15 0,0 0 0,1 0 0,-1 0 0,1 0 16,-1 0-16,1 0 0,-1 0 0,1 0 0,-1 0 0,1 0 0,-1 0 15,1 0-15,-1 0 0,1 0 0,-1 0 0,1 0 0,-1 0 0,1 0 16,14 14-1,14-14 1,1 0-16,-1 0 0,1 0 0,-1 0 0,1 0 0,-1 0 0,1 0 0</inkml:trace>
  <inkml:trace contextRef="#ctx0" brushRef="#br0" timeOffset="113834.28">16803 10403 0,'-15'0'0,"1"0"15,14 14 1,-15-14-16,15 15 0,0-1 16,0 1-16,0-1 0,0 1 15,15-1-15,-1 1 16,1-1-16,-1-14 0,-14 15 0,15-15 0,-15 14 15,14-14-15,1 15 0,-1-15 0,-14 14 0,15-14 0,-1 0 0,-14 15 16,15-15-16,-1 0 0,-14 14 0,15-14 0,-1 0 0,-14 15 0,15-15 0,-1 14 0,1-14 0,-15 15 0,15-15 16,-1 14-16,1 1 0,-1-15 0,1 14 0,-1-14 0,-14 15 0,15-15 0,-15 14 0,14-14 0,-14 15 0,15-15 0,-15 14 15,14-14-15,-14 15 0,15-15 0,-15 14 0,0 1 0,14-15 0,-14 14 0,0 1 0,15 0 16,-15-1-16,0 1 0,0-1 0,0 1 0,-15-15 16,15 14-16,-14-14 0,-1 0 0,1 15 0,-1-15 15,1 0-15,-1 0 0,1 0 0,-1 0 0,1 0 0,-1 0 0,1 0 0,-1 0 0,0 0 16,1 0-16,-1 0 0,1 0 0,-1 0 0,1 0 0,-1 0 0,1 0 0,-1 0 0,15-15 0,-14 15 0,-1 0 0,1 0 0,-15 0 15,14 0-15,1 0 0,-1-14 0,1 14 0,-1 0 0,-14 0 0,15 0 0,-1-15 0,1 15 0,-15 0 0,14 0 0,1-14 0,-1 14 0,1 0 0,-15 0 16,14 0-16,1-15 0,-1 15 0,-14 0 0,15 0 0,-1-14 0,1 14 0,-1 0 0,1 0 0,-1 0 0,1 0 0,-1 0 0,1-15 0,-15 15 0,14 0 0,0 0 0,1 0 0,-15-15 0</inkml:trace>
  <inkml:trace contextRef="#ctx0" brushRef="#br0" timeOffset="117421.22">10491 5455 0,'0'-14'32,"0"-1"-17,0 1 1,14 14-16,-14-15 0,15 15 0,-1-14 0,1 14 16,-15-15-16,14 15 0,1 0 0,-15-14 0,15 14 0,-15-15 0,14 15 0,1 0 0,-15-14 0,14 14 0,1 0 15,-1-15-15,1 15 0,-15-14 0,14 14 0,1 0 0,-15-15 0,14 15 0,1 0 0,-1-14 0,1 14 0,-1-15 0,1 15 0,-1 0 0,-14-14 16,15 14-16,-1 0 0,-14-15 0,15 15 0,-1 0 0,1-14 0,-1 14 0,1-15 0,-1 15 0,1 0 0,-1-14 0,1 14 0,-1-15 0,1 15 0,-1 0 0,-14-14 0,15 14 0,-1 0 15,-14-15-15,15 15 0,-1 0 0,1 0 0,-1-14 0,1 14 0,-1 0 0,-14-15 0,15 15 0,-1 0 0,-14-14 0,15 14 0,-1 0 0,1 0 0,-1-15 0,1 15 0,-1 0 0,1-14 0,14 14 0,-29-15 0,15 15 16,-1 0-16,1 0 0,-1-15 0,15 15 0,-14-14 0,-1 14 0,1 0 0,14-15 0,-15 15 0,1-14 0,14 14 0,0-15 0,-15 15 0,1 0 0,14-14 0,-15 14 0,1 0 16,-1-15-16,1 15 0,-1 0 0,15-14 0,0 14 0,-14-15 0,-1 15 0,1 0 0,-1-14 0,1 14 0,-1 0 0,15 0 0,-14-15 0,-1 15 0,1 0 0,14-14 0,-15 14 0,1 0 0,-1-15 0,15 15 0,-14 0 15,0-14-15,-1 14 0,15 0 0,0-15 0,-14 15 0,-1 0 0,15-14 0,0 14 0,0 0 0,-14-15 0,-1 15 0,15 0 0,0 0 0,-29-14 0,29 14 0,0 0 0,0-15 16,0 15-16,0 0 0,15-14 0,-30 14 0,15 0 0,-14 0 0,-1-15 0,1 15 0,-1 0 0,1 0 0,-1 0 0,1 0 0,-1-14 0,1 14 0,14 0 0,-15 0 0,1 0 0,0-15 0,-1 15 0,1 0 0,-1 0 0,1 0 16,-1 0-16,1 0 0,14-14 0,-15 14 0,1 0 0,-1 0 0,15 0 0,-14 0 0,14 0 0,-15 0 0,1-15 0,14 15 0,-15 0 0,1 0 0,-1 0 0,15 0 0,0 0 0,-14-14 0,14 14 0,-15 0 0,1 0 15,14 0-15,-15 0 0,1 0 0,-1 0 0,1 0 0,-1 0 0,1 0 0,-1 0 0,1 0 0,14 0 0,0 0 0,-15 0 0,1 0 0,0 0 0,-1 0 0,1 0 0,-1 0 0,1 0 0,14 0 16,-15 0-16,1 0 0,-1 0 0,1 0 0,-1 0 0,15 0 0,-14 0 0,-1 0 0,15 0 0,-14 0 0,-1 0 0,1 0 0,-1 0 0,-14 14 0,15-14 0,-1 0 15,1 0-15,-1 0 0,-14 15 0,15-15 0,-1 0 0,1 0 0,-1 14 0,1-14 0,-1 0 0,-14 15 0,15-15 0,-1 0 0,-14 14 0,15-14 0,-1 0 16,-14 15-16,15-15 0,-1 14 0,1-14 0,-15 15 0,14-15 0,1 14 0,-1-14 0,-14 15 0,15-1 0,-1-14 0,-14 15 0,15-15 0,-15 14 0,14-14 16,1 15-16,-15-1 0,14-14 0,1 15 0,-15-1 0,14-14 0,-14 15 0,15-15 0,0 14 0,-15 1 0,14-15 0,-14 14 0,15-14 0,-15 15 15,14-1-15,1 1 0,-15-1 0,14-14 0,-14 15 0,15-15 0,-15 15 0,0-1 0,14-14 0,-14 15 0,15-1 0,-15 1 16,14-15-16,-14 14 0,0 1 0,15-1 0,-15 1 0,0-1 0,0 1 0,14-15 0,-14 14 0,0 1 0,0-1 16,0 1-16,0-1 0,15-14 0,-15 15 0,0-1 0,0 1 0,0-1 0,0 1 0,0-1 0,0 1 0,14-1 15,-14 1-15,0-1 0,0 1 0,0-1 0,0 1 0,0-1 0,0 1 0,0-1 0,0 1 0,0-1 0,0 1 16,0-1-16,0 1 0,0-1 0,0 1 0,0-1 0,0 1 0,0-1 0,0 1 0,0-1 15,0 1-15,0-1 0,-14-14 0,14 15 0,0-1 0,0 1 0,-15-15 0,15 14 0,0 1 16,-14-15-16,14 14 0,0 1 0,-15-15 0,15 14 0,0 1 0,-14-1 0,14 1 0,-15-15 0,15 15 0,-14-1 0,14 1 16,-15-15-16,15 14 0,-14 1 0,14-1 0,-15-14 0,15 15 0,-14-15 0,14 14 0,-15-14 0,15 15 0,-14-1 0,-1 1 15,0-1-15,1-14 0,14 15 0,-15-15 0,15 14 0,-14-14 0,-1 15 0,1-1 0,-1-14 0,15 15 0,-14-15 0,-1 14 16,1-14-16,14 15 0,-15-15 0,1 0 0,-1 14 0,1 1 0,-1-15 0,1 0 0,14 14 0,-15-14 0,1 0 0,14 15 0,-15-15 0,1 0 16,-1 14-16,1-14 0,-1 15 0,1-15 0,-1 0 0,1 14 0,-1-14 0,1 0 0,-1 0 0,1 15 0,-1-15 0,1 0 0,-1 14 0,1-14 0,-1 0 0,1 0 0,-1 0 15,1 0-15,-1 15 0,1-15 0,-1 0 0,1 0 0,-1 0 0,1 0 0,-1 0 0,1 14 0,-1-14 0,-14 0 0,15 0 0,-1 0 0,0 0 0,1 0 0,-1 0 0,1 15 0,-1-15 0,1 0 16,-1 0-16,1 0 0,-1 0 0,-14 0 0,15 0 0,-15 0 0,14 0 0,1 0 0,-15 0 0,14 0 0,-14 0 0,15 0 0,-15 14 0,14-14 0,1 0 0,-15 0 0,0 0 0,-15 0 15,30 0-15,-1 0 0,-28 0 0,28 0 0,1 0 0,-1 0 0,-14 0 0,15 0 0,-15 0 0,14 0 0,1 0 0,-16 0 0,1 0 0,15 0 0,-15 0 0,14 0 0,1 0 0,-15 0 0,0 0 16,14 0-16,1 0 0,-15 0 0,14 0 0,1-14 0,-15 14 0,14 0 0,-14 0 0,0 0 0,15 0 0,-15 0 0,14 0 0,1 0 0,-15-15 0,0 15 0,0 0 0,14 0 0,-14 0 0,0 0 16,15 0-16,-15-14 0,0 14 0,14 0 0,1 0 0,-16 0 0,16 0 0,-1-15 0,1 15 0,-1 0 0,1 0 0,-1 0 0,1 0 0,-1 0 0,1 0 0,-1 0 0,1-14 0,-15 14 0,0 0 0,14 0 0,1 0 0,-1 0 15,1-15-15,-1 15 0,1 0 0,-15 0 0,14 0 0,1 0 0,-15-14 0,0 14 0,0 0 0,14 0 0,-14-15 0,15 15 0,-1 0 0,1 0 0,-15-14 0,14 14 16,1 0-16,-1 0 0,1 0 0,-1-15 0,-14 15 0,15 0 0,-1 0 0,15-14 0,-15 14 0,1 0 0,-1 0 0,1 0 0,-1-15 0,1 15 0,-1 0 0,1 0 0,14-14 0,-15 14 0,1 0 0,-1 0 0,1 0 16,14-15-16,-15 15 0,1 0 0,-1 0 0,1-14 0,-1 14 0,1 0 0,-1-15 0,1 15 0,-1 0 0,1-14 0,-1 14 0,1 0 0,-1-15 0,1 15 0,-1 0 0,1 0 0,-1-14 15,1 14-15,-1-15 0,1 15 0,-1-14 0,1 14 0,-1 0 0,15-15 0,-14 15 0,-1-14 0,1 14 0,-1 0 0,1-15 0,-1 15 0,1-14 0,-1 14 16,1 0-16,14-15 0,-15 15 0,1 0 0,-1-14 0,1 14 0,14-15 0,-15 15 0,0 0 0,15-14 0,-14 14 0,-1-15 0,1 15 15,-1-14-15,1 14 0,14-15 0,-15 15 0,15-15 0,-14 15 0,14-14 0,-15 14 0,15-15 0,-14 15 16,14-14-16,-15 14 0,15-15 0,-14 15 0,14-14 0,0-1 0,-15 15 0,15-14 0,0-1 0,0 1 16,-14-1-16,14 1 0,0-1 0,0 1 0,0-1 0,0 1 0,0-1 15,0 1-15,0-1 0,0 1 0,0-1 0,14 1 0,-14-1 0,0 1 0,15-1 0,-15 1 0,0-1 0,14 15 16,-14-14-16,0-1 0,15 1 0,-15-1 0,0 1 0,14 14 0,-14-15 0,15 1 0,-15-1 0,14 1 0,-14-1 16,15 1-16,-15-1 0,14 15 0,-14-14 0,15 14 0,-15-15 0,14 1 0,-14-1 0,15 15 0,-15-14 0,14 14 0,-14-15 0,15 15 15,-15-14-15,15 14 0,-15-15 0,14 15 0,-14-14 0,15 14 0,-1 0 0,-14-15 0,15 15 0,-15-14 0,14 14 0,1 0 16,-15-15-16,14 15 0,1 0 0,-15-14 0,14 14 0,1 0 0,-1 0 0,-14-15 0,15 15 0</inkml:trace>
  <inkml:trace contextRef="#ctx0" brushRef="#br0" timeOffset="122265.18">10723 11578 0,'0'-15'0,"15"15"0,-15-14 15,14 14 1,1 0 0,-1 0-1,1 0-15,-1 0 16,1 0-16,-15 14 0,14-14 16,1 0-16,-15 15 0,14-15 15,-14 14-15,15-14 0,-1 0 16,-14 15-16,15-15 0,-15 14 0,14-14 0,-14 15 15,15-15-15,-15 14 0,14-14 0,-14 15 0,15-15 16,-15 15-16,0-1 16,0 1-16,0-1 15,0 1-15,0-1 16,-15-14-16,15 15 0,-14-15 0,14 14 0,-15 1 16,1-15-16,14 14 0,-15-14 0,15 15 0,-14-15 15,14 14-15,-15-14 0,1 0 16,14 15-16,-15-15 0,1 0 15,-1 0-15,15-15 16,-14 15-16,14-14 0,0-1 16,0 1-16,0-1 0,0 1 0,0-1 15,0 1-15,0-1 0,0 1 0,0-1 0,0 1 0,0-1 16,0 0-16,0 1 0,0-1 0,0 1 0,0-1 0,14 15 0,-14-14 16,0-1-16,0 1 0</inkml:trace>
  <inkml:trace contextRef="#ctx0" brushRef="#br0" timeOffset="124068.96">10839 11738 0,'0'-15'31,"0"1"-15,0-1-16,15 15 16,-15-14-16,0-1 0,14 15 15,-14-15 1,15 15-16,-1 0 16,1 0-16,-1 0 15,1 0-15,-1 0 16,-14 15-16,15-15 0,-15 15 0,14-15 15,-14 14-15,15 1 0,-1-15 0,-14 14 0,0 1 16,15-15-16,-15 14 0,14-14 0,-14 15 0,15-15 0,-15 14 16,14-14-16,-14 15 0,0-1 0,15-14 0,-15 15 0,0-1 15,0 1-15,0-1 0,0 1 16,0-1-16,0 1 0,-15-15 16,1 0-16,14 14 0,-15-14 0,1 0 0,14 15 0,-15-15 0,1 0 15,14 14-15,-15-14 0,1 0 0,14 15 0,-15-15 0,1 0 0,-1 0 0,15 14 0,-14-14 16,-1 0-16,1 15 0,-1-15 0,1 0 0,-1 0 0,15 14 0,-14-14 0,-1 0 0,1 15 0,-1-15 15,1 0-15,-1 0 0,15 14 0,-14-14 0,-1 0 0,15 15 0,-14-15 0,-1 0 0,1 0 0,14 14 0,-15-14 0,1 0 16,-1 0-16,15 15 0,-14-15 0,-1 0 0,15 14 0,-14-14 0,-1 0 0,0 0 0,15 15 0,-14-15 0,-1 0 0,15 14 16,-14-14-16,-1 0 0,15 15 0,-14-15 0,-1 0 0,15 14 0,-14-14 0,14 15 31,14-15-15,1 0-16,-1 0 0,1 0 0,-1 0 0,1 0 15,-1 0-15,1 0 0,0 0 0,-1 0 0,1 0 0,-1 0 0,1 0 0,-1 0 0,1 0 16,-1 0-16,1 0 0,-1 0 0,1 0 0,-1 0 0,1 0 0,-1 0 0,1 0 0,-1 0 0,1 0 0,-1 0 0,1 0 0,-1 0 15,1 0-15,-1-15 0,1 15 0,-1 0 0,1 0 0,-1 0 0,1 0 0,-1 0 0,1 0 0,-1 0 0,1 0 0,-1 0 0,1 0 0,-1 0 16,1 0-16,-1 0 0,1 0 0,-1 0 0,1 0 0,-1 0 0,1 0 0,-1 0 0,1-14 0,-1 14 0,1 0 0,-1 0 0,1 0 16,-1 0-16,1 0 0,0 0 0,-1 0 0,1 0 0,-1 0 0,1 0 0,-1 0 0,1 0 0,-1 0 0,1 0 15,-1 0-15,1 0 0,-1 0 0,-28 0 47,-1 0-47,1 0 0,-1 0 16,1 0-16,-1 0 0,1 0 0,-1 0 0,1 0 15,14-15-15,-15 15 0,1 0 0</inkml:trace>
  <inkml:trace contextRef="#ctx0" brushRef="#br0" timeOffset="124761.13">12058 12071 0,'-14'0'0,"14"15"16,-15-15-1,15 14-15,-14-14 16,14 15-16,-15-15 0,15 14 0,-15-14 0,1 0 15,14 15-15,-15-15 0,1 14 0,-1-14 0,1 0 0,14 15 0,-15-15 16,1 0-16,14 14 0,-15-14 0,1 0 0,14 15 0,-15-15 16,1 0-16,-1 0 0,15 14 0,-14-14 0,-1 0 0,15 15 15,-14-15-15,-1 0 0,15 14 0,-14-14 0,-1 0 0,15 15 16,-14-15-16,-1 0 0,15 14 0,-14-14 0,14 15 16</inkml:trace>
  <inkml:trace contextRef="#ctx0" brushRef="#br0" timeOffset="125209.89">12580 11796 0,'0'14'31,"0"1"-31,-14-15 15,14 14-15,-15-14 0,15 15 0,0-1 0,-14-14 0,14 15 16,0-1-16,-15-14 0,15 15 0,0-1 0,0 1 0,0-1 0,0 1 16,0-1-16,0 1 0,0-1 0,0 1 0,15-15 15,-15 14-15,0 1 0,14-15 0,-14 14 0,15 1 0,-15-1 0,14-14 16,-14 15-16,15-15 0,-15 14 0,14-14 0,-14 15 0,15-15 0,-1 14 16,1-14-16,-1 0 0,1 0 0,-15 15 0,14-15 0,1 0 15,0 0-15,-1 0 0,1 0 0,-1 0 0,1 0 0,-1 0 0,1 0 0,-1 0 0,1 0 16,-1 0-16,1 0 0,-1 0 0,1 0 0,-1 0 0,1 0 0,-1 0 0,1-15 0,-1 15 0,1 0 0,-1 0 0,1-14 0,-1 14 0,1 0 15,-1 0-15,-14-15 0,15 15 0,-1 0 0,1 0 0,-1-14 0,1 14 0,-1 0 0,1 0 0,-15-15 0,14 15 0,1 0 0,-15-14 0,14 14 0,1 0 16,-15-15-16,14 15 0,1 0 0,-15-14 0,14 14 0,-14-15 0,15 15 0,-15-14 0,14 14 0,-14-15 16,15 15-16</inkml:trace>
  <inkml:trace contextRef="#ctx0" brushRef="#br0" timeOffset="125451.89">12972 11796 0,'-14'0'0,"14"14"0,0 1 0,0-1 0,0 1 16,0-1-16,-15-14 0,15 15 0,0-1 0,0 1 0,0-1 0,0 1 0,-14-15 0,14 14 0,0 1 0,0-1 0,0 1 15,0-1-15,-15-14 0,15 15 0,0-1 0,0 1 0,0-1 0,0 1 0,0-1 0,-14-14 0,14 15 0,0-1 0,0 1 0,0-1 0,0 1 0,-15-1 0,15 1 16,0-1-16,0 1 0,0-1 0,-14 1 0,14-1 0,0 1 0,0-1 0,0 1 0,-15-15 0,15 14 0,0 1 0,0-1 16,0 1-16,-14-1 0,14 1 0,0-1 0,0 1 0,-15-15 0,15 14 0,0 1 0,0-1 0,0 1 0,0 0 15,0-1-15,0 1 0,-14-15 0,14 14 0,0 1 16,0-1-16,14-14 31,1 0-31,-1 0 0</inkml:trace>
  <inkml:trace contextRef="#ctx0" brushRef="#br0" timeOffset="125631.89">13466 12419 0,'0'15'16,"0"-1"-16,0 1 15,-15-15-15,15 14 0,0 1 0,-14 0 0,14-1 16,-15 1-16,15-1 0,-15-14 0,15 15 0,0-1 16,-14-14-16,14 15 0,0-1 0,-15-14 0,15 15 0,-14-15 15,14 14-15,0 1 0,-15-15 0</inkml:trace>
  <inkml:trace contextRef="#ctx0" brushRef="#br0" timeOffset="126177.22">14641 11854 0,'0'-15'15,"-15"15"-15,1 0 0,-1 0 0,1 0 16,-1 0-16,1 0 0,-1 0 16,1 0-16,-1 0 0,1 0 0,-1 0 0,15 15 0,-14-15 15,-1 0-15,1 0 0,14 14 0,-15-14 0,1 15 0,-1-15 0,15 14 16,-14-14-16,14 15 0,-15-15 0,15 14 0,-14 1 0,14-1 0,0 1 15,0-1-15,0 1 0,14-1 16,1 1-16,-1-15 0,-14 14 0,15-14 0,-1 15 0,1-15 0,-1 14 16,1-14-16,-1 15 0,1-15 0,-1 0 0,1 14 0,-1-14 0,1 0 0,-15 15 0,14-15 0,1 0 0,-1 14 0,1-14 15,-1 0-15,1 15 0,-1-15 0,1 14 0,-1-14 0,1 0 0,-15 15 0,14-15 0,1 0 0,-15 14 0,14-14 0,1 0 16,-15 15-16,14-15 0,1 14 0,-1-14 0,1 15 0,-1-15 0,-14 14 0,15-14 0,-1 0 16,-14 15-16,15-15 0,-15 14 0,15-14 0,-15 15 0,14-15 0,-14 14 15,15-14-15,-15 15 0,0-1 16,-15-14-16,1 15 0,-1-15 0,0 0 15,1 0-15,14 14 0,-15-14 0,1 0 0,-1 0 0,1 0 0,-1 0 0,1 15 0,-1-15 16,1 0-16,-15 0 0,14 0 0,1 0 0,-1 0 0,1 0 0,-1 0 0,15 14 0,-14-14 0,-1 0 0,1 0 0,-1 0 0,1 0 16,-1 0-16,1 0 0,-1 0 0,1 0 0,-1 0 0,1 0 0,-1 0 0,1 0 0,-1 0 0,1 0 15,-1 0-15,1 0 0,14-14 16,0-1-16,0 1 0,0-1 0,0 1 0,0-1 16,14 1-16,-14-1 0,15 1 0,-15-1 0,14 1 0,1-1 0,-15 1 0,14 14 0,-14-15 0,15 1 0,-1-1 0,1 1 15,-1-1-15,1 1 0,-1-1 0,1 1 0,-1-1 0,1 1 0,-1-1 0,1 15 0,-15-14 0,14 14 0,1-15 0,-1 1 0,1 14 16,-15-15-16,14 15 0,1-14 0,-1-1 0,1 15 0,-15-14 0,14 14 0,1-15 0,-1 15 0,-14-14 0,15 14 0,-1-15 0,1 15 0,-1-14 0,1 14 0,-15-15 0</inkml:trace>
  <inkml:trace contextRef="#ctx0" brushRef="#br0" timeOffset="126592.22">15599 12332 0,'0'15'0,"0"-1"15,0 1 1,-15-15-16,15 14 0,0 1 0,0-1 0,-15-14 0,15 15 0,0-1 16,-14-14-16,14 15 0,0-1 0,-15-14 0,15 15 0,0 0 0,-14-15 0,14 14 0,0 1 15,0-1-15,-15-14 0,15 15 0,0-1 0,-14-14 0,14 15 16,0-1-16,-15-14 0,15 15 0,-14-15 0,-1 0 15,15 14-15,-14-14 0,-1 0 16,1 0 0,14-14-16,0-1 0</inkml:trace>
  <inkml:trace contextRef="#ctx0" brushRef="#br0" timeOffset="126888.22">16251 11636 0,'0'14'15,"0"1"-15,0 0 0,0-1 0,0 1 0,0-1 0,-14-14 0,14 15 0,0-1 16,0 1-16,0-1 0,-15-14 0,15 15 0,0-1 0,0 1 0,0-1 0,-14 1 0,14-1 0,0 1 0,0-1 15,0 1-15,-15-1 0,15 1 0,0-1 0,0 1 0,0-1 0,-14-14 0,14 15 0,0-1 0,0 1 0,-15-15 16,15 14-16,0 1 0,0-1 0,-14 1 0,14-1 0,0 1 0,0-1 0,-15-14 0,15 15 0,0-1 0,-14 1 0,14-1 0,0 1 16,-15-15-16,15 14 0,0 1 0,-14-15 0,14 14 0,0 1 0,-15-15 0,15 14 0,0 1 0,-14-15 0,14 14 0,-15 1 0,15-1 0,-14-14 0,14 15 0,0-1 15,-15-14-15,15 15 0,-14-15 0,14 14 0,0 1 0,-15-15 0,15 14 0,-14-14 0,14 15 0,0-1 0,-15-14 0,15 15 0,-14-15 16,14 14-16,0 1 0,-15-15 0,15 15 0</inkml:trace>
  <inkml:trace contextRef="#ctx0" brushRef="#br0" timeOffset="127312.22">16832 11752 0,'0'15'0,"0"-1"0,0 1 16,-15-15-16,15 14 0,0 1 0,0-1 0,-14-14 0,14 15 0,0-1 16,-15-14-16,15 15 0,0-1 0,0 1 0,-14-15 0,14 14 0,0 1 0,0-1 0,-15-14 0,15 15 0,0-1 0,0 1 0,-14-15 15,14 14-15,0 1 0,0-1 0,-15 1 0,15-1 0,0 1 0,0-1 0,-14-14 0,14 15 0,0-1 0,-15 1 0,15-1 16,0 1-16,0-1 0,-14 1 0,14-1 0,0 1 0,-15-1 0,15 1 0,0-1 0,-14 1 0,14-1 0,0 1 0,-15-1 0,15 1 16,-14-15-16,14 14 0,0 1 0,-15-15 0,15 14 0,0 1 0,-14-1 0,14 1 0,-15-15 0,15 14 0,0 1 15,0-1-15,-14-14 0,14 15 0,0 0 0,14-15 16,-14 14-16,15-14 0,-1 0 15,1 0-15,-1 0 0,1 0 0,-1 0 0,1 0 16,-1 0-16,1 0 0,-1-14 0,1 14 0,-1 0 0,1 0 0,-15-15 0,14 15 0,1 0 0,-1-15 16,1 15-16,-1-14 0,1 14 0,-15-15 0,14 15 0,1-14 0,-15-1 0,14 15 0,1-14 0,-1-1 15,-14 1-15,15 14 0,-15-15 0,0 1 0,14 14 0,-14-15 16,0 1-16,0-1 0,0 1 0,0-1 0,0 1 16,-14 14-16,14-15 0,-15 15 0,15-14 0,-14 14 0,-1-15 0,1 15 15,14-14-15,-15 14 0,1 0 0,-1 0 0,1-15 0,-1 15 0,1 0 0,-1 0 0,1-14 16,-1 14-16,1 0 0,-1 0 0,1 0 0,-1 0 0,1 0 0,-1 0 0,1 0 0,-1 0 0,1 0 0,-1 0 0,1 0 15,-1 0-15,1 0 0,-1 0 0,1 0 0,-1 0 0,1 0 0</inkml:trace>
  <inkml:trace contextRef="#ctx0" brushRef="#br0" timeOffset="128669.22">10651 12826 0,'0'-15'47,"14"15"-47,1 0 31,-1 0 16,-14 15-31,15-15-16,-1 0 0,1 0 15,-1 0-15,1 0 0,-1 0 0,1 0 0,-1 0 16,1 0-16,-1 0 0,1 0 0,-1 0 0,1 0 0,-1 0 0,1 0 0,-1 0 0,1 0 0,-1 0 15,1 0-15,-1 0 0,1 0 0,-1 0 0,1 0 0,-1 0 0,1 0 0,-1 14 0,1-14 0,-1 0 0,1 0 0,-1 0 0,1 0 0,-1 0 0,1 0 0,14 0 16,-15 0-16,1 0 0,-1 0 0,1 0 0,-1 0 0,1 0 0,0 0 0,-1 0 0,15 0 0,-14 0 0,-1 0 0,1 0 0,-1 0 0,1 0 0,-1 0 0,1 0 0,-1 0 0,15 0 0,-14 0 0,-1 0 0,1 0 0,-1 0 16,15 0-16,15 15 0,-15-15 0,0 0 0,0 0 0,0 0 0,0 0 0,0 0 0,0 0 0,-15 0 0,15 0 0,0 0 0,0 14 0,0-14 0,0 0 0,1 0 0,-1 0 15,14 0-15,-28 0 0,-1 0 0,1 15 0,-1-15 0,1 0 0,28 0 0,-28 0 0,-1 0 0,30 0 0,-30 0 0,30 14 0,-15-14 0,-15 0 0,15 0 0,-14 0 0,14 0 0,0 0 0,-15 0 0,30 15 0,-30-15 16,15 0-16,15 0 0,-15 0 0,14 14 0,-13-14 0,-1 0 0,0 0 0,0 0 0,14 0 0,-28 15 0,28-15 0,-14 0 0,0 0 0,15 0 0,-30 0 0,1 14 0,28-14 0,-28 0 0,-1 0 0,15 0 16,-14 0-16,14 15 0,0-15 0,14 0 0,-14 0 0,-14 0 0,-1 0 0,1 14 0,14-14 0,0 0 0,0 0 0,-14 0 0,-1 0 0,1 0 0,28 15 0,-14-15 0,0 0 0,-14 0 0,-1 0 0,1 0 0,28 14 0,-28-14 0,14 0 0,0 0 15,14 0-15,1 15 0,-15-15 0,14 0 0,1 0 0,-15 14 0,14-14 0,1 0 0,-30 0 0,30 15 0,-15-15 0,0 0 0,15 0 0,-15 14 0,14-14 0,-14 0 16,-14 0-16,28 0 0,-28 0 0,-1 15 0,30-15 0,-15 0 0,-15 0 0,30 0 0,-30 0 0,30 14 0,-15-14 0,-15 0 0,30 0 0,-30 0 0,15 0 0,-14 0 0,14 15 0,-15-15 0,30 0 0,-1 0 0,-28 0 0,14 0 0,-14 0 0,14 0 0,-15 0 15,1 0-15,28 14 0,1-14 0,-1 0 0,1 0 0,-1 0 0,1 0 0,-1 0 0,-28 0 0,28 0 0,-28 0 0,57 0 0,-57 0 0,43 0 0,-29 0 0,0 0 16,15 0-16,-1 0 0,15 0 0,-29 0 0,15 0 0,-30 0 0,30 0 0,-30-14 0,15 14 0,-14 0 0,-1 0 0,30 0 0,-30 0 0,44-15 0,-43 15 0,14 0 0,-15 0 0,15 0 0,-14-14 0,28 14 0,-28 0 0,-1 0 16,1 0-16,28-15 0,-14 15 0,-14 0 0,0 0 0,-1-14 0,15 14 0,0 0 0,0 0 0,-14-15 0,14 15 0,14-14 0,-14 14 0,-14 0 0,14-15 0,0 15 0,-15 0 0,15-14 0,0 14 15,0 0-15,-14-15 0,14 15 0,-15 0 0,15 0 0,-14-14 0,-1 14 0,1 0 0,-1 0 0,1 0 0,-1-15 0,1 15 0,-1 0 0,1 0 0,-1 0 0,1-14 0,-1 14 0,15 0 0,-14 0 0,0-15 0,-1 15 16,1 0-16,-1 0 0,15 0 0,-29-14 0,15 14 0,-1 0 0,1 0 0,-1 0 0,15-15 0,0 15 0,-14 0 0,-1 0 0,1 0 0,-1 0 0,-14-14 16,15 14-16,-1 0 0,1 0 0,-1 0 0,1 0 0,-1 0 0,1 0 0,-15-15 0,14 15 0,-28 0 31,-1 0-31</inkml:trace>
  <inkml:trace contextRef="#ctx0" brushRef="#br0" timeOffset="129789.22">18544 12100 0,'-14'0'46,"-1"0"-46,1 0 0,-1 0 16,1 0-16,-1 0 0,0 15 0,1-15 0,-1 0 0,1 0 0,-1 0 0,1 0 0,-1 14 16,1-14-16,-1 0 0,1 0 0,-1 0 0,1 0 0,-1 0 0,15 15 0,-14-15 0,-1 0 0,1 0 0,-1 0 15,1 0-15,-1 0 0,1 0 0,14 14 0,-15-14 0,1 0 0,-1 0 16,1 0-16,-1 0 0,15 15 0,-14-15 16,14 14-16,-15-14 0,15 15 15,0-1-15,0 1 16,0-1-16,15 1 15,-1-15-15,-14 14 0,15-14 0,-15 15 0,14-15 0,-14 14 0,15-14 16,-1 0-16,-14 15 0,15-15 0,-1 0 0,-14 14 0,15-14 0,-1 0 0,1 15 0,-1-15 0,1 0 16,-15 14-16,14-14 0,1 0 0,-1 0 0,1 0 0,-1 15 0,1-15 0,-1 0 0,1 0 0,-1 0 0,1 0 0,-1 0 0,-14 14 15,15-14-15,-1 0 0,1 0 0,0 0 0,-1 0 0,1 0 0,-1 0 0,1 0 16,-30 0 15,1 0-15</inkml:trace>
  <inkml:trace contextRef="#ctx0" brushRef="#br0" timeOffset="130326.22">18936 11839 0,'14'0'15,"-14"15"-15,15-15 0,-15 14 16,14-14-16,1 15 0,-1-1 0,1-14 0,-15 15 0,14-15 0,1 14 0,-1-14 0,-14 15 0,15-15 16,-15 14-16,14-14 0,1 15 0,-1-15 0,-14 14 0,15-14 0,-15 15 0,14-15 0,1 14 15,0 1-15,-15-1 0,14-14 0,-14 15 0,15-15 16,-15 14-16,0 1 0,0-1 15,0 1-15,-15-15 0,15 14 0,-14-14 0,-1 0 16,15 15-16,-15-15 0,1 14 0,-1-14 0,1 0 0,14 15 0,-15-15 16,1 0-16,-1 0 0,1 14 0,-1-14 0,1 0 0,-1 0 0,1 0 15,14 15-15,-15-15 0,1 0 0,-1 0 0,15 14 16,0 1 0,15-15-1,-1 0-15,-14 14 0,15-14 0,-1 0 0,-14 15 0,15-15 0,-1 0 0,1 0 16,-15 14-16,14-14 0,1 15 0,-1-15 0,1 14 0,-1-14 0,-14 15 0,15-15 0,-1 14 0,1-14 15,-15 15-15,15-15 0,-15 14 0,14-14 0,-14 15 0,15-1 0,-15 1 0,14-15 16,-14 14-16,0 1 0,0-1 0,0 1 0,15-15 0,-15 14 0,0 1 0,0 0 16,0-1-16,-15 1 0,15-1 0,-14-14 0,14 15 0,-15-1 15,15 1-15,-14-15 0,-1 14 0,0-14 0,15 15 0,-14-15 16,-1 0-16,15 14 0,-14-14 0,-1 15 0,1-15 0,-1 0 0,15 14 16,-14-14-16,-1 0 0,1 0 0,14 15 0,-15-15 0,1 0 0,-1 0 0,15 14 0,-14-14 0,-1 0 0,1 0 15,-1 0-15,15 15 0,-14-15 0,-1 0 0,1 0 0,-1 0 0,15 14 0,-14-14 0,-1 0 0,1 0 16,-1 0-16,1 0 0,14 15 0,-15-15 0,1 0 0,-1 0 0,1 0 0,14 14 0,-15-14 0,1 0 15,-1 0-15,15 15 0,-14-15 0,-1 0 0,1 0 0,-1 0 16</inkml:trace>
  <inkml:trace contextRef="#ctx0" brushRef="#br0" timeOffset="130606.22">18080 12536 0,'14'0'47,"1"0"-47,-1 0 0,-14 14 0,15-14 0,-1 0 0,-14 15 15,15-15-15,-1 0 0,1 14 0,-1-14 0,1 0 0,-15 15 0,14-15 0,1 0 0,-15 14 0,14-14 0,1 0 0,-15 15 16,14-15-16,1 0 0,-1 14 0,1-14 0,-1 0 0,-14 15 0,15-15 0,-1 0 0,-14 14 0,15-14 0,-1 0 0,-14 15 15,15-15-15,-1 0 0,-14 14 0,15-14 0,0 0 0,-15 15 0,14-15 0,1 0 16,-15 14-16,14-14 0,1 0 0,-15 15 0,14-15 0</inkml:trace>
  <inkml:trace contextRef="#ctx0" brushRef="#br0" timeOffset="131011.32">19618 11955 0,'14'0'31,"1"0"-15,-15 15-16,0-1 0,14-14 0,-14 15 0,0-1 0,15-14 0,-15 15 0,0-1 16,14 1-16,-14-1 0,0 1 0,15-1 0,-15 1 0,0-1 0,0 1 0,0-1 0,0 1 0,0-1 0,14-14 0,-14 15 0,0-1 15,0 1-15,0-1 0,0 1 0,0-1 0,0 1 0,0-1 0,0 1 0,0-1 0,0 1 0,0-1 0,0 1 0,0-1 0,0 1 16,0-1-16,0 1 0,0-1 0,15 1 0,-15-1 0,0 1 0,0 14 0,0-14 0,0-1 0,0 1 0,0-1 0,0 1 0,0-1 0,14 1 0,-14-1 0,0 1 0,0-1 0,0 1 15,0-1-15,0 1 0,0-1 0,0 1 0,0-1 0,0 1 0,15-1 0,-15 1 0,0-1 0,0 1 0,0-1 0,0 1 0,0-1 0,0 1 16,0-1-16,0 1 0,0-1 0,0 1 0,0-1 0,0 1 0,0-1 0,0 1 0,0-1 0,0 1 16,0-1-16,0 1 0,-15-15 31,15-15-31,0 1 0,0-1 0,0 1 16,0-1-16</inkml:trace>
  <inkml:trace contextRef="#ctx0" brushRef="#br0" timeOffset="132255.6">21243 12332 0,'14'0'31,"1"0"-31,-1 0 0,-14 15 0,15-15 0,0 0 0,-1 0 0,1 0 0,-1 0 0,-14 14 0,15-14 15,-1 0-15,1 0 0,-1 0 0,1 0 0,-1 0 0,1 15 0,-1-15 0,1 0 0,-1 0 0,15 0 0,-14 14 0,-1-14 0,1 0 0,-1 0 0,15 0 16,-14 15-16,-1-15 0,1 0 0,-1 0 0,15 0 0,-14 0 0,-15 14 0,14-14 0,1 0 0,-1 0 0,1 0 0,-1 0 0,1 0 0,-1 0 0,15 0 0,-14 0 0,-1 15 0,1-15 16,-1 0-16,1 0 0,-1 0 0,1 0 0,-1 0 0,1 0 0,-1 0 0,1 0 0,0 0 0,-1 0 0,1 0 0,-1 0 0,1 14 0,-1-14 0,1 0 0,-1 0 15,1 0-15,-1 0 0,1 0 0,-1 0 0,1 0 0,-1 0 0,1 0 0,-1 0 0,1 0 0,-1 0 16,1 0-16,-1-14 0</inkml:trace>
  <inkml:trace contextRef="#ctx0" brushRef="#br0" timeOffset="132536.6">22027 12028 0,'14'0'0,"1"0"0,-1 0 0,1 0 0,-1 0 0,-14 14 16,15-14-16,-1 0 0,-14 15 0,29-1 0,-14-14 0,-15 15 0,14-15 0,1 0 0,-1 14 0,1 1 0,-1-15 0,-14 14 0,15-14 0,-1 15 15,1-1-15,-1-14 0,1 15 0,14-1 0,-15 1 0,1-15 0,-1 14 0,1 1 0,-1-15 0,1 0 0,-15 14 0,14-14 0,1 15 0,-1-15 0,-14 14 0,15-14 0,-1 15 0,1-15 0,-1 14 0,1 1 16,-1-15-16,1 14 0,-1-14 0,1 15 0,-1-1 0,1-14 0,-1 15 0,1-15 0,-1 14 0,1 1 0,-1-15 0,1 14 0,0-14 0,-1 15 0,1-1 0,-1-14 0,1 0 15,-1 15-15,1-1 0,-1-14 0,1 15 0,-1-15 0,1 15 0,-1-1 0,1-14 0,-1 15 0,1-15 0,-15 14 0,14-14 0,-14 15 16,15-15-16,-15 14 0,0 1 0,0-1 16,0 1-16,-15-15 0,15 14 0,-14-14 0,-1 0 0,15 15 0,-14-15 0,-1 0 15,15 14-15,-14-14 0,-1 0 0,15 15 0,-14-15 0,-1 0 0,1 0 0,14 14 0,-15-14 0,1 0 0,-1 0 0,15 15 0,-14-15 0,-1 0 0,1 0 0,-1 0 0,0 14 0,1-14 16,-15 0-16,29 15 0,-15-15 0,1 0 0,-1 0 0,1 0 0,-1 14 0,1-14 0,-15 0 0,14 0 0,1 15 0,-15-15 0,14 0 0,1 14 0,-1-14 0,1 0 0,-1 0 16,1 0-16,-1 0 0,1 15 0,-1-15 0,-14 0 0,15 14 0,-1-14 0,1 0 0,-1 0 0,1 15 0,-1-15 0,1 0 0,-1 0 0,1 14 0,-1-14 0,1 0 15,-1 0-15,15 15 0,-14-15 0,-1 0 0,1 0 0,-1 14 0,1-14 0,-1 0 0,15 15 0,-14-15 0,-1 0 0,15 14 0,-14-14 16</inkml:trace>
  <inkml:trace contextRef="#ctx0" brushRef="#br0" timeOffset="133113.6">24406 12042 0,'0'15'15,"0"-1"-15,0 1 0,0-1 0,0 1 16,0-1-16,0 1 0,0-1 0,0 1 0,0-1 0,0 1 0,0-1 0,0 1 0,0-1 0,0 1 0,0-1 0,0 1 0,0-1 0,0 1 0,0-1 16,0 1-16,0-1 0,0 1 0,0-1 0,0 1 0,0-1 0,0 1 0,0-1 0,0 1 0,0-1 0,0 1 0,0 0 0,0-1 0,0 1 0,0-1 15,0 1-15,0-1 0,0 1 0,0 14 0,15-29 0,-15 29 0,0-15 0,0 1 0,0-1 0,14-14 0,-14 15 0,0-1 0,0 1 0,0-1 16,0 1-16,0-1 0,15-14 0,-15 15 0,0-1 0,0 1 0,0-1 0,0 1 0,0-1 0,0 1 0,0-1 15,0 1-15,0-1 0,0 1 0,0-1 0,0 1 0,0-1 0,0 1 0,0-1 16,0 1-16,0-1 0,0 1 0,0-1 16,0 1-16,14-15 0,1 0 31,-15-15-15,14 15-16,-14-14 0,0-1 0,0 1 0,15 14 0,-15-15 0,0 1 0,0-1 15,14 15-15,-14-14 0,0-1 0,0 1 0,15-1 0,-15 1 0,0-1 0,14 15 0,-14-14 0,0-1 0,15 1 0,-15-1 16,0 1-16,0-1 0,14 15 0,-14-14 0,0-1 0,0 1 0,15 14 0,-15-15 0,0 1 0,14-1 0,-14 1 0,0-1 0,0 1 0,15 14 15,-15-15-15,0 1 0,14-1 0,-14 1 0,0-1 0,15 15 0,-15-14 0,14 14 0,-14-15 0,15 1 16,-1-1-16,1 15 0,-1 0 0,1 0 16,-1 0-16,1 0 0,-1 0 15,-14 15-15,15-15 0,-15 14 0,14-14 0,1 15 0,-15-1 0,14-14 16,-14 15-16,15-15 0,-15 14 0,14-14 0,-14 15 0,15-15 0,-15 14 0,0 1 0,15-15 0,-15 14 16,14 1-16,-14-1 0,15-14 0,-15 15 0,0-1 0,14-14 15,-14 15-15,0-1 0,0 1 0,15-1 0,-15 1 16,0-1-16,0 1 0,0-1 0,0 1 15,0-1-15,0 1 16,14-15 15</inkml:trace>
  <inkml:trace contextRef="#ctx0" brushRef="#br0" timeOffset="133365.59">25291 12710 0,'15'0'31,"-15"14"-31,14-14 0,-14 15 0,0-1 16,0 1-16,15-15 0,-15 14 0,0 1 0,14-15 0,-14 14 0,0 1 16,0-1-16,15-14 0,-15 15 0,0-1 0,0 1 0,0-1 15,0 1-15,0-1 0,14-14 0,-14 15 0,0-1 16,0 1-16,0-30 62,15 15-62,-15-14 0,14 14 0,-14-15 0,15 1 0,-15-1 0</inkml:trace>
  <inkml:trace contextRef="#ctx0" brushRef="#br0" timeOffset="133872.54">25770 12144 0,'15'0'31,"-15"14"-15,14-14 0,-14 15-16,15-15 93,-15 14-93,0 1 0,0-1 16,0 1-16,0-1 0,0 1 0,0-1 0,0 1 0,0-1 16,0 1-16,0-1 0,0 1 0,0-1 0,0 1 0,0-1 0,0 1 15,0-1-15,0 1 0,0-1 0,0 1 0,0-1 0,0 1 0,0 0 0,0-1 16,0 1-16,0-1 0,0 1 0,0-1 0,0 1 0,0-1 0,-15-14 0,15 15 0,0-1 0,0 1 16,0-1-16,0 1 0,0-1 0,0 1 0,0-1 0,0 1 15,0-1-15,0 1 0,0-1 0,0 1 0,15-15 0,-15 14 0,0 1 16,14-15-16,-14 14 0,15 1 0,-1-15 0,-14 14 0,15-14 0,-1 15 15,1-15-15,-1 0 0,1 0 0,-1 0 0,1 0 16,-1 0-16,1 0 0,-1 0 0,1 0 0,-15-15 16,14 15-16,1 0 0,-15-14 0,14 14 0,-14-15 0,15 15 0,-1-14 0,1 14 15,-15-15-15,14 15 0,-14-14 0,15 14 0,-15-15 0,14 15 0,-14-14 0,15 14 16,-15-15-16,14 15 0,1-14 0</inkml:trace>
  <inkml:trace contextRef="#ctx0" brushRef="#br0" timeOffset="134150.54">25581 12623 0,'15'0'31,"0"0"-31,-1 0 16,1 0-16,-1 0 0,1 0 0,-1 0 15,1 0-15,-1 0 0,1 0 0,-1 0 0,1 0 0,-1 0 16,1 0-16,-1 0 0,1 0 0,-1 0 0,1 0 0,-1 0 0,1 0 16,-1 0-16,1 0 0,-1 0 0,-28 0 31,-1 0-31,15 14 16,-14-14-16,-1 0 0,1 0 0,-1 0 0,1 0 0,14 15 0,-15-15 0,1 0 15,-1 0-15,1 14 0,-1-14 0</inkml:trace>
  <inkml:trace contextRef="#ctx0" brushRef="#br0" timeOffset="134513.54">25074 12419 0,'14'0'0,"1"0"16,-1 0-16,-14-14 0,15 14 0,-1 0 15,1 0 17,-1 0-1,-14 14-16,0 1 1,-14-15-16,14 14 0,-15-14 16,1 0-1,14 15-15,-15-15 0</inkml:trace>
  <inkml:trace contextRef="#ctx0" brushRef="#br0" timeOffset="135863.67">14554 7777 0,'14'0'62,"1"0"-62,-15 14 0,14-14 0,1 0 0,-1 0 0,1 15 0,-1-15 16,1 0-16,-1 0 0,1 0 0,-1 14 0,1-14 0,-1 0 0,1 0 0,-1 0 0,1 0 0,-1 0 0,1 0 0,-1 0 0,-14 15 15,15-15-15,14 0 0,-14 0 0,-1 0 0,1 0 0,-1 0 0,1 0 0,-1 0 0,15 0 0,-14 0 0,-1 0 0,1 0 0,-1 0 0,1 0 0,-1 0 16,1 0-16,-1 0 0,1 0 0,-1 0 0,1 0 0,-1 0 0,1 0 0,-1 0 0,1 0 0,-1 0 0,1 0 0,-1 0 0,1 0 16,-1 0-16,1 0 0,-1 0 0,1 0 0,-1 0 0,1 0 0,-15-15 15,0 1 17,-15 14-32,1 0 0,-1 0 0,1 0 15,14-15-15,-15 15 0,1 0 0,-1 0 0,1 0 0,-1 0 16,1 0-16,14-14 0,-15 14 0,1 0 0,-1 0 15,1 0-15,-1 0 0,1 0 0,-1 0 16,15-15-16,-14 15 0,-1 0 0,1 0 0,-1 0 0,1 0 0,-1 0 0,1 0 16,14-14-16,-15 14 0,1 0 0,-1 0 0,1 0 0,-1 0 0,1 0 0,-1 0 0,1 0 15,-1 0-15,0 0 0,1 0 0,-1 0 0,1 0 0,-1 0 0,1 0 16,-1 0-16,30 0 47,-1 0-47,1 0 15,-1 0-15,1 0 0,-1 0 0,1 0 0,0 0 0,-1 0 0,1 0 16,-1 0-16,1 0 0,-1 0 0,1 0 0,-1 0 0,1 0 0,-1 0 16,1 0-16,-1 0 0,1 0 0,-1 0 0,-14 14 0,15-14 0,-1 0 15,1 0-15,-1 0 0,-14 15 0,15-15 0,-30 0 32,1 0-17,-1 0-15,1 0 0,-1 0 0,1 0 0,-1 0 0,1 0 0,-1 0 0,1 0 0,-1 0 0,1 0 16,-1 0-16,1 0 0,-1 0 0,1 0 0,-1 0 0,1 0 0,-1 0 0,0 0 0,1 0 0,-1 0 0,1 0 0,-1 0 0,1 0 0,-1 0 15,1 0-15,-1 0 0,1 0 0,-1 0 0,1 0 0,-1 0 0,1 0 0,-1 0 0,1 0 0,-1 0 0,1 0 0,-1 0 0,1 0 16,-1 0-16,1 0 0,-1 0 0,1 0 0,-1 0 0,1 0 0,28 0 31,1 0-31</inkml:trace>
  <inkml:trace contextRef="#ctx0" brushRef="#br0" timeOffset="138243.7">10317 14204 0,'14'0'79,"1"0"-79,-1 0 0,1 0 0,-1 0 0,1 0 0,-1 0 0,1 0 0,-1 0 0,1 0 15,-1 0-15,-14 15 0,15-15 0,-1 0 0,1 0 0,-1 0 0,1 0 0,-1 0 0,1 0 0,0 0 0,-1 14 0,1-14 0,-1 0 0,1 0 0,-1 0 16,1 0-16,-15 15 0,14-15 0,1 0 0,-1 0 0,1 0 0,-15 14 0,14-14 0,1 0 0,-1 0 0,1 15 0,-1-15 0,1 0 0,-1 14 0,1-14 15,-1 0-15,-14 15 0,15-15 0,-1 14 0,1-14 0,-1 0 0,-14 15 0,15-15 0,-15 14 0,14-14 0,-14 15 16,15-15-16,-15 14 0,0 1 0,0-1 0,0 1 16,0-1-16,0 1 0,-15-15 0,1 14 15,-1-14-15,15 15 0,-14-15 0,-1 0 0,1 0 0,14 14 0,-15-14 0,1 0 0,-1 0 16,15 15-16,-14-15 0,-1 0 0,1 0 0,-1 0 0,1 0 0,14 14 0,-15-14 0,1 0 0,-1 0 0,1 0 0,-1 0 16,15 15-16,-14-15 0,-1 0 0,1 0 0,-1 0 0,1 0 0,14 14 0,-15-14 0,1 0 0,-1 0 0,0 0 0,15 15 0,-14-15 15,-1 0-15,1 0 0,14 14 0,-15-14 0,1 0 0,-1 0 0,15 15 0,-14-15 0,-1 0 16,15 14-16,-14-14 0,14 15 0,0-1 15,0 1-15,14-15 0,-14 14 0,15-14 0,-1 0 16,-14 15-16,15-15 0,-1 0 0,1 0 0,-15 14 0,14-14 0,1 0 0,-1 0 0,-14 15 0,15-15 0,0 0 16,-1 0-16,1 0 0,-1 14 0,1-14 0,-1 0 0,1 0 0,-1 0 0,1 0 0,-1 15 0,1-15 0,-1 0 0,1 0 0,-1 0 0,1 14 0,-1-14 15,1 0-15,-1 0 0,1 15 0,-1-15 0,1 0 0,-1 0 0,1 14 0,-1-14 0,1 0 0,-1 0 0,-14 15 0,15-15 0,-1 0 16,1 14-16,-1-14 0,-14 15 0,15-15 0,-15 14 0,14-14 0,-14 15 0,15-15 16,-15 14-16,0 1 0,0-1 0,0 1 15,-15-15-15,1 0 0,14 14 0,-15-14 0,1 0 0,-1 15 0,1-15 0,-1 0 16,1 0-16,-1 14 0,1-14 0,-1 0 0,1 0 0,-1 0 0,1 0 0,-1 0 0,1 15 0,-1-15 15,1 0-15,-1 0 0,1 0 0,-1 0 0,1 0 0,-1 0 0,1 0 0,-1 0 0,1 0 16,-1 0-16,1 0 0,-1 0 0,1 0 0,-1 0 0,1 0 16,-1 0-16,15-15 15,0 1-15,0-1 0,15 15 16,-15-14-16</inkml:trace>
  <inkml:trace contextRef="#ctx0" brushRef="#br0" timeOffset="138629.7">11304 14436 0,'14'0'0,"1"0"16,-1 0-16,-14 15 0,15-15 0,-1 0 16,-14 14-16,15-14 0,-1 15 0,1-15 0,-15 14 0,14-14 0,1 15 15,-1-15-15,-14 14 0,15-14 0,-1 15 0,1-15 0,-15 14 0,14-14 0,-14 15 16,15-15-16,-1 14 0,1 1 0,-1-15 0,-14 14 0,15-14 0,-15 15 0,14-15 15,-14 14-15,15-14 0,-15 15 0,14-15 0,-14 14 0,0 1 0,15-15 16,-15 14-16,0 1 0,0-1 0,0 1 0,0-1 16,0 1-16,0-1 0,-15-14 0,15 15 0,-14-15 0,14 14 15,-15-14-15,15 15 0,-14-15 0,14 14 0,-15-14 0,1 15 0,-1-1 0,1-14 0,14 15 0,-15-15 0,15 14 16,-14-14-16,14 15 0,-15-15 0,1 14 0,-1-14 0,15 15 0,-14-15 0,14 14 0,-15-14 0,1 15 0,-1-15 16,15 14-16,-14-14 0,14 15 0,-15-15 0,1 15 0,-1-15 0,15 14 0,-14-14 15,14 15-15,0-1 16,14-14-16,1 0 0,-1 0 0,1 0 15,-1 0-15,1 0 0,-1 0 0,1 0 0,-1 0 0,1 0 0,-1 0 0,1 0 0,-1 0 16,1 0-16,-1 0 0,1-14 0,-1 14 0,1 0 0,-1 0 0,1 0 0,-1 0 0,1 0 0,-1 0 0,1 0 0,-1 0 16,-14-15-16,15 15 0,-1 0 0,1 0 0,-1 0 0,1 0 0,-1 0 0,1 0 0,-1-14 0,1 14 0,-1 0 0,1 0 0,-1 0 15,1 0-15,-15-15 0,14 15 0,1 0 0,-1 0 0,1 0 0,-1-15 0,1 15 0,-1 0 0,1-14 0,0 14 0,-1 0 16,1-15-16,-1 15 0,1-14 0,-1 14 0,1 0 0,-15-15 0,14 15 0,-14-14 16</inkml:trace>
  <inkml:trace contextRef="#ctx0" brushRef="#br0" timeOffset="138860.69">12319 14610 0,'15'0'0,"-1"0"0,1 0 16,-15 15-16,14-15 0,1 0 0,-1 14 0,1-14 0,-1 0 0,-14 15 0,15-15 0,-1 0 15,1 0-15,-1 0 0,1 14 0,-1-14 0,1 0 0,-1 0 0,1 0 0,-1 0 0,-14 15 0,15-15 0,-1 0 0,1 0 0,-1 0 0,1 0 16,-1 0-16,-14 14 0,15-14 0,-1 0 0,16 0 0,-16 0 0,1 0 0,-1 0 0,1 0 0,-1 15 0,1-15 0,-1 0 0,1 0 0,-1 0 0,1 0 0,-1 0 15,1 0-15,-1 0 0,1 0 0,-1 0 0,1 0 0,-1 0 0,15 14 0,-14-14 0,-1 0 0,1 0 0,-1 0 0,1 0 0,-1 0 0,1 0 0,-1 0 0,1 0 16,-1 0-16,1 0 0,-1 0 0,1 0 0,-1 0 0,1 0 0,-1 0 0,1 0 0,-1 0 0,1 0 0,-1 0 0,1 0 0,-1 0 16,1 0-16,-1 0 0,1 0 0,-1 0 0,1 0 0,-1 0 0,1 0 0,0 0 0,-1 0 15,1 0-15,-15-14 0,14 14 0,1 0 0,-15-15 0</inkml:trace>
  <inkml:trace contextRef="#ctx0" brushRef="#br0" timeOffset="139178.69">13277 14335 0,'14'0'0,"1"0"0,-1 0 16,1 0-16,-1 0 0,-14 14 0,15-14 0,-1 0 0,1 0 0,-15 15 0,14-15 0,1 0 0,0 0 16,-1 0-16,-14 14 0,15-14 0,-1 0 0,1 0 0,-15 15 0,14-15 0,1 0 0,-1 0 0,1 14 0,-1-14 0,1 0 0,-15 15 0,14-15 0,1 0 15,-1 0-15,-14 14 0,15-14 0,-1 0 0,1 15 0,-1-15 0,1 14 0,-1-14 0,1 15 0,-1-15 0,1 14 16,-1-14-16,-14 15 0,15-15 0,-15 14 0,14-14 0,1 15 0,-15-1 0,14-14 0,-14 15 0,15-15 15,-15 14-15,0 1 0,14-15 0,-14 14 0,0 1 0,0-1 0,0 1 0,0-1 0,0 1 0,0-1 16,0 1-16,0-1 0,0 1 0,-14-15 0,14 14 0,0 1 0,-15-15 0,15 14 0,-14-14 0,14 15 0,-15-15 0,1 14 0,14 1 16,-15-15-16,1 14 0,-1 1 0,1-15 0,14 14 0,-15-14 0,1 15 0,-1-15 0,1 14 0,-1-14 0,1 0 0,-1 15 0,1-15 15,-1 14-15,1-14 0,-1 15 0,1-15 0,-1 0 0,1 14 0,-15-14 0,14 15 0,1-15 0,-1 0 0,1 0 0,-1 0 0,0 14 0,1-14 0,-1 0 0,1 0 0,-1 15 0,1-15 16,-1 0-16,1 0 0,-1 15 0,1-15 0,-1 0 0,1 0 0,-1 14 0,1-14 0,-1 0 0,1 0 0,-1 15 0,1-15 0,-1 0 0,1 0 0,-1 14 0,1-14 0,-1 0 16,1 15-16,-1-15 0,1 0 0,-1 0 0,1 14 0,-1-14 0,1 0 0,14 15 0,-15-15 0,1 0 0,-1 0 0,1 14 0,-1-14 0,1 0 0,14 15 15,-15-15-15,1 0 0,-1 0 0,15 14 0,-14-14 0,28 0 16,1 0-16,-1 0 15,1 0-15</inkml:trace>
  <inkml:trace contextRef="#ctx0" brushRef="#br0" timeOffset="139958.26">14510 14349 0,'0'15'0,"15"-15"0,-15 14 0,0 1 15,0-1-15,14-14 0,-14 15 0,0-1 0,0 1 0,15-15 0,-15 14 0,0 1 0,0-1 16,14-14-16,-14 15 0,0-1 0,0 1 0,0-1 0,15-14 0,-15 15 0,0-1 0,0 1 0,14-15 0,-14 14 15,0 1-15,0-1 0,15 1 0,-15-1 0,0 1 0,14-15 0,-14 14 0,0 1 0,0-1 0,0 1 16,15-15-16,-15 14 0,0 1 0,0-1 0,0 1 0,0-1 0,14-14 0,-14 15 0,0-1 0,0 1 0,0-1 16,0 1-16,0-1 0,0 1 0,0-1 0,0 1 0,0-1 0,0 1 15,15-15-15,-15 14 0,0 1 16,14-15-16,-14-15 31,0 1-31,0-1 0,0 1 0,0-1 0,0 1 0,0-1 0,0 1 16,0-1-16,0 1 0,0-1 0,0 1 0,15 14 0,-15-15 0,0 1 0,0-1 0,0 1 0,0-1 15,14 1-15,-14-1 0,0 1 0,15 14 0,-15-15 0,0 1 0,14 14 0,-14-15 0,15 15 0,-15-14 16,14 14-16,-14-15 0,15 15 0,-1 0 0,-14-14 0,15 14 0,-1 0 0,1-15 0,-1 15 0,1 0 16,0-14-16,-1 14 0,1 0 0,-1 0 0,1 0 0,-15-15 0,14 15 0,1 0 15,-1 0-15,1 0 0,-1 0 32,-14 15-32,0-1 0,0 1 0,0-1 15,0 1-15,0-1 0,0 1 0,0-1 16,0 1-16,0-1 0,0 1 0,-14-15 0,14 14 0,0 1 15,0-1-15,0-28 63,0-1-63,14 15 0,-14-14 0,15 14 0,-15-15 0,14 15 16,-14-14-16,15 14 0,-15-15 0,0 1 0,14 14 0,-14-15 0,15 15 0,-15-14 15,14 14-15,-14-15 0,15 15 0,-15-14 0,14 14 0,1 0 16,-1-15-16,1 15 0,-1 0 15,1 0-15,-1 0 0,-14 15 0,15-15 16,-15 14-16,14-14 0,-14 15 0,0-1 0,15-14 16,-15 15-16,0-1 0,0 1 0,0-1 0,0 1 15,0-1-15,0 1 0,0-1 0,0 1 16,14-15 15,1 0-15,-15-15-16,14 15 15,-14-14-15,15 14 0,-1-15 0,1 15 16,-15-14-16,14 14 0,-14-15 0,15 15 0,-15-14 0,14 14 0,1 0 16</inkml:trace>
  <inkml:trace contextRef="#ctx0" brushRef="#br0" timeOffset="140188.25">15497 14668 0,'14'0'16,"-14"15"-1,15-15-15,-15 14 0,14-14 16,-14 15-16,0-1 15,15-14-15,-15 15 0,0-1 16,14 1-16,-14-1 16,0-28 62,0-1-78,15 15 0,-15-14 15,0-1-15,15 15 0</inkml:trace>
  <inkml:trace contextRef="#ctx0" brushRef="#br0" timeOffset="140356.26">15657 14697 0,'14'0'47,"-28"0"15</inkml:trace>
  <inkml:trace contextRef="#ctx0" brushRef="#br0" timeOffset="140838.26">15773 14306 0,'-15'0'0,"1"0"0,-1 0 16,1 0-16,14-15 0,-15 15 0,1 0 15,-1 0-15,15 15 63,0-1-47,0 1-1,15-15-15,-15 14 16,14-14-1,-14 15 1,15-15-16,-1 0 0,1 0 16,-15 14-16</inkml:trace>
  <inkml:trace contextRef="#ctx0" brushRef="#br0" timeOffset="141223.78">16426 14422 0,'-15'0'0,"15"-15"15,-14 15-15,-1 0 0,1 0 0,-1 0 0,1 0 16,-1 0-16,1 0 0,-1 0 0,0 0 0,1 0 16,-1 0-16,1 0 0,-1 0 0,1 0 0,-1 0 0,1 15 15,-1-15-15,1 0 0,14 14 0,-15-14 0,1 0 0,-1 15 16,1-15-16,14 14 0,-15-14 0,15 15 0,-14-15 15,14 14-15,0 1 0,0-1 0,0 1 16,0-1-16,14-14 0,-14 15 0,15-15 0,-15 14 16,14-14-16,1 15 0,-1-15 0,-14 14 0,15-14 0,-1 15 0,1-15 0,-1 14 15,1-14-15,-1 15 0,1-15 0,-15 14 0,14-14 0,-14 15 0,15-15 16,-15 14-16,14-14 0,-14 15 0,0-1 16,15-14-16,-15 15 0,0-1 0,-15-14 15,15 15-15,-14-15 0,14 14 0,-15-14 0,1 0 16,14 15-16,-15-15 0,1 0 0,-1 0 0,1 0 15,-1 0-15,1 0 0,14 14 0,-15-14 0,1 0 16,-1 0-16,1 0 0,-1 0 0</inkml:trace>
  <inkml:trace contextRef="#ctx0" brushRef="#br0" timeOffset="141607.78">16904 14465 0,'-14'0'0,"-1"0"15,1 0-15,-1 0 0,1 0 16,-1 0-16,1 0 0,-1 0 0,1 0 15,-1 0-15,15 15 0,-14-15 0,14 14 0,-15-14 16,15 15-16,0-1 0,0 1 0,0-1 16,-14-14-16,14 15 0,0-1 0,0 1 15,14-15-15,-14 14 0,15-14 0,-15 15 0,14-1 0,-14 1 16,15-15-16,-1 14 0,1-14 0,-15 15 0,14-15 0,-14 14 0,15-14 16,-15 15-16,14-15 0,-14 14 0,15-14 0,-15 15 0,14-15 0,-14 14 15,15-14-15,-15 15 0,0-1 16,0 1-1,-15-15-15,15 14 0,-14-14 0,-1 0 0,1 0 16,14 15-16,-15-15 0,1 0 0,-1 0 0,1 14 0,-1-14 0,1 0 16,-1 0-16,1 0 0,-1 15 0,1-15 0,-1 0 0,1 0 0,-1 0 0,1 0 0,-1 14 15,1-14-15,-1 0 0,1 0 0,-1 0 0,1 0 0,-1 0 0</inkml:trace>
  <inkml:trace contextRef="#ctx0" brushRef="#br0" timeOffset="145374.26">1509 14044 0,'15'0'15,"-1"0"-15,-14 15 16,15-15-16,-1 14 0,1 1 0,-15-1 0,14-14 0,-14 15 0,15-1 0,-15 1 0,0-1 0,14-14 0,-14 15 16,0 0-16,15-15 0,-15 14 0,0 1 0,0-1 0,14-14 0,-14 15 0,0-1 0,0 1 0,15-15 0,-15 14 0,0 1 0,0-1 0,14-14 0,-14 15 0,0-1 15,0 1-15,0-1 0,15-14 0,-15 15 0,0-1 0,0 1 0,0-1 0,14-14 0,-14 15 0,0-1 16,0 1-16,15-1 0,-15 1 0,0-1 0,0 1 0,14-15 0,-14 14 0,0 1 0,0-1 16,15 1-16,-15-1 0,0 1 0,0-1 0,14-14 0,-14 15 15,0-1-15,0 1 0,15-15 0,-15 14 0,0 1 0,14-15 0,-14 14 0,0 1 16,0-1-16,15-14 0,-15 15 0,14-1 0,-14 1 15,15-15-15,-15 14 0,0 1 0,14-15 0,-14 14 16,15-14-16,-15 15 0,14-15 0,-14 14 0,15-14 16,-15 15-16,14-15 15,-14 14 1,15-14-16,-1 0 0,1 15 16,-1-15-16,-14 14 15,15-14-15,-15-14 141,0-1-126,0 1-15,0-1 16,0 1-16,15 14 0,-15-15 0,0 1 0,14 14 16,-14-15-16,15 1 0,-15-1 0,14 15 0,-14-14 0,15 14 0,-15-15 15,14 15-15,-14-14 0,15-1 0,-1 1 0,1-1 0,-1 1 0,1 14 16,-15-15-16,14 15 0,-14-14 0,15-1 0,-1 15 0,1-14 0,-1-1 0,1 1 0,-1 14 0,-14-15 0,15 15 0,-1-14 0,1-1 0,-1 15 0,-14-14 0,15 14 16,-15-15-16,14 15 0,15-14 0,-29-1 0,15 15 0,-1-14 0,15-1 0,-29 1 0,15 14 0,-1-15 0,15 1 0,-14-1 0,-15 1 0,29-1 0,-15 15 0,-14-14 0,15 14 0,-1-15 0,1 1 0,-1-1 15,1 15-15,-1-14 0,15-15 0,-14 29 0,-1-15 0,1 1 0,0-1 0,-1 15 0,15-29 0,-14 29 0,-15-14 0,29-1 0,-15 0 0,15 1 0,-14-1 0,14 1 0,0-15 0,0 14 0,-15 1 0,15-1 0,0 1 16,0-15-16,0 14 0,0-14 0,0 15 0,0-15 0,15 0 0,-30 29 0,30-29 0,-30 29 0,1-15 0,-1 1 0,15-1 0,-14 1 0,-1 14 0,1-15 0,14 1 0,-14 14 0,-1-15 0,1 1 0,-1 14 0,1-15 0,-1 1 15,30-1-15,-30 15 0,1-14 0,14-1 0,0 1 0,-15-1 0,1 15 0,14-14 0,0-1 0,0 1 0,-15 14 0,15-29 0,0 29 0,0-15 0,-14 1 0,14 14 0,0-15 0,14 1 0,-14-1 16,0 1-16,0-1 0,0 1 0,15-1 0,-15 15 0,-14-14 0,14 14 0,0-15 0,0 1 0,0-1 0,0 15 0,0-14 0,-15 14 0,1-15 0,14 15 0,-15-14 0,1 14 0,-1 0 0,1-15 0,-1 15 16,15 0-16,-14-15 0,-1 15 0,15-14 0,-14 14 0,-1 0 0,1-15 0,-1 15 0,15-14 0,-14 14 0,-1 0 0,1 0 0,-1 0 0,1-15 0,-1 15 0,1 0 0,-1-14 0,1 14 0,-1 0 0,1 0 0,-1-15 0,1 15 15,-1 0-15,1 0 0,0-14 0,-1 14 0,1 0 0,-1 0 0,1 0 0,-15-15 0,14 15 0,1 0 0,-1 0 0,1 0 0,-1 0 16,-14-14-16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BAD95A-C7E3-42E2-A3E9-E64EF1AFF32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Review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Quiz3 Notes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83018-0BFD-4D3B-9F6E-C4006967AD16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(9)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9. For a byte-addressable machine, let us consider the following trace of addresses and the corresponding cache hit ratios. Assume that the cache is initially empty and uses an LRU replacement policy.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possible associativity of the cache, for a cache size of 512B with a block size of 32B?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1 way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2 ways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 4 ways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8 ways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DCCDAC-FB5D-4286-A3FD-DBF0D94C6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59643"/>
              </p:ext>
            </p:extLst>
          </p:nvPr>
        </p:nvGraphicFramePr>
        <p:xfrm>
          <a:off x="3031959" y="2149642"/>
          <a:ext cx="7234989" cy="733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763915344"/>
                    </a:ext>
                  </a:extLst>
                </a:gridCol>
                <a:gridCol w="1786546">
                  <a:extLst>
                    <a:ext uri="{9D8B030D-6E8A-4147-A177-3AD203B41FA5}">
                      <a16:colId xmlns:a16="http://schemas.microsoft.com/office/drawing/2014/main" val="1920049126"/>
                    </a:ext>
                  </a:extLst>
                </a:gridCol>
              </a:tblGrid>
              <a:tr h="366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 Trace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Hit Ratio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230687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0, 512, 1024, 1536, 2048, 1536, 1024, 512, 0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11.11%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01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139527-DACF-FA39-23E9-81069CFFDF85}"/>
                  </a:ext>
                </a:extLst>
              </p14:cNvPr>
              <p14:cNvContentPartPr/>
              <p14:nvPr/>
            </p14:nvContentPartPr>
            <p14:xfrm>
              <a:off x="689400" y="1922040"/>
              <a:ext cx="10756080" cy="442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139527-DACF-FA39-23E9-81069CFFDF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040" y="1912680"/>
                <a:ext cx="10774800" cy="44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6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636438-13FE-47D2-A53A-12C0DA1A5FB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(1)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Which of the following cache configurations would likely have the highest number of conflict misses?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4-way set associative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2-way set associative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Fully associative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 mapped</a:t>
            </a:r>
          </a:p>
          <a:p>
            <a:pPr marL="0" indent="0" algn="l">
              <a:buNone/>
            </a:pPr>
            <a:endParaRPr lang="en-US" sz="2400" b="1" dirty="0">
              <a:latin typeface="Lato Extende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024310-7E11-C042-42D9-6677DB3B6905}"/>
                  </a:ext>
                </a:extLst>
              </p14:cNvPr>
              <p14:cNvContentPartPr/>
              <p14:nvPr/>
            </p14:nvContentPartPr>
            <p14:xfrm>
              <a:off x="663480" y="3238200"/>
              <a:ext cx="700200" cy="34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024310-7E11-C042-42D9-6677DB3B6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3228840"/>
                <a:ext cx="718920" cy="3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5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(2)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An 8-way set-associative L2 cache of size 512KB data with 64byte block size has X tag bits and Y index bits.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X=16, Y=10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X=13, Y=10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X=13, Y=7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X=19, Y=7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9BDD5C-3845-3A69-77CF-00C3DF3DA347}"/>
                  </a:ext>
                </a:extLst>
              </p14:cNvPr>
              <p14:cNvContentPartPr/>
              <p14:nvPr/>
            </p14:nvContentPartPr>
            <p14:xfrm>
              <a:off x="569520" y="1175040"/>
              <a:ext cx="10807920" cy="468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9BDD5C-3845-3A69-77CF-00C3DF3DA3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60" y="1165680"/>
                <a:ext cx="1082664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5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(3)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What is the size of a 4-way set-associative L1 cache with 512 sets and 16-byte blocks?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32KB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64KB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16KB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256KB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B99DA0-D4D6-BA8B-E541-97C3F478B027}"/>
                  </a:ext>
                </a:extLst>
              </p14:cNvPr>
              <p14:cNvContentPartPr/>
              <p14:nvPr/>
            </p14:nvContentPartPr>
            <p14:xfrm>
              <a:off x="355320" y="1478160"/>
              <a:ext cx="9946080" cy="484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B99DA0-D4D6-BA8B-E541-97C3F478B0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60" y="1468800"/>
                <a:ext cx="9964800" cy="48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1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(4)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Which of the following cache miss types cannot be improved (increase in hit rate) by making the overall cache capacity larger?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Conflict miss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can benefit from a larger cache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Compulsory miss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Capacity 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1F50B0-E468-4D42-4677-9E833E107FDA}"/>
                  </a:ext>
                </a:extLst>
              </p14:cNvPr>
              <p14:cNvContentPartPr/>
              <p14:nvPr/>
            </p14:nvContentPartPr>
            <p14:xfrm>
              <a:off x="647640" y="2810160"/>
              <a:ext cx="70560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1F50B0-E468-4D42-4677-9E833E107F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" y="2800800"/>
                <a:ext cx="72432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0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(5)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Below is the sequence of 12 memory address references given as word addresses: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562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0,1,9,4,1,17,9,7,0,9,12,4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 assume the cache is of infinite capacity, fully associative and initially empty. What is the miss rate?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10/12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7/12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8/12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00B88E-8676-8896-E950-F573F9863F66}"/>
                  </a:ext>
                </a:extLst>
              </p14:cNvPr>
              <p14:cNvContentPartPr/>
              <p14:nvPr/>
            </p14:nvContentPartPr>
            <p14:xfrm>
              <a:off x="710280" y="1530360"/>
              <a:ext cx="6796440" cy="19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00B88E-8676-8896-E950-F573F9863F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920" y="1521000"/>
                <a:ext cx="6815160" cy="19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9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(6)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Below is the sequence of 12 memory address references given as word addresses: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562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0,1,9,4,1,17,9,7,0,9,12,4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Assume 2-way associative caches with 1-word blocks and a total cache size of 16 blocks. What is the miss rate assuming the cache is initially empty? Use LRU replacement policy.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8/12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10/12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C2881A-94AE-4345-BE68-BD2BC718C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9829"/>
              </p:ext>
            </p:extLst>
          </p:nvPr>
        </p:nvGraphicFramePr>
        <p:xfrm>
          <a:off x="4363452" y="2760248"/>
          <a:ext cx="2109537" cy="3580218"/>
        </p:xfrm>
        <a:graphic>
          <a:graphicData uri="http://schemas.openxmlformats.org/drawingml/2006/table">
            <a:tbl>
              <a:tblPr firstRow="1" bandRow="1"/>
              <a:tblGrid>
                <a:gridCol w="703179">
                  <a:extLst>
                    <a:ext uri="{9D8B030D-6E8A-4147-A177-3AD203B41FA5}">
                      <a16:colId xmlns:a16="http://schemas.microsoft.com/office/drawing/2014/main" val="3690858359"/>
                    </a:ext>
                  </a:extLst>
                </a:gridCol>
                <a:gridCol w="703179">
                  <a:extLst>
                    <a:ext uri="{9D8B030D-6E8A-4147-A177-3AD203B41FA5}">
                      <a16:colId xmlns:a16="http://schemas.microsoft.com/office/drawing/2014/main" val="2381317190"/>
                    </a:ext>
                  </a:extLst>
                </a:gridCol>
                <a:gridCol w="703179">
                  <a:extLst>
                    <a:ext uri="{9D8B030D-6E8A-4147-A177-3AD203B41FA5}">
                      <a16:colId xmlns:a16="http://schemas.microsoft.com/office/drawing/2014/main" val="1166225775"/>
                    </a:ext>
                  </a:extLst>
                </a:gridCol>
              </a:tblGrid>
              <a:tr h="3978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47622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75469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44264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02521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566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43587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01714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82385"/>
                  </a:ext>
                </a:extLst>
              </a:tr>
              <a:tr h="397802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939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66770B-EAFC-A2E9-7B25-D0729FE4E8D0}"/>
                  </a:ext>
                </a:extLst>
              </p14:cNvPr>
              <p14:cNvContentPartPr/>
              <p14:nvPr/>
            </p14:nvContentPartPr>
            <p14:xfrm>
              <a:off x="3609720" y="1462320"/>
              <a:ext cx="8081280" cy="300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66770B-EAFC-A2E9-7B25-D0729FE4E8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0360" y="1452960"/>
                <a:ext cx="8100000" cy="30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B64A95-3C55-A43F-DC35-1901D030D44D}"/>
                  </a:ext>
                </a:extLst>
              </p14:cNvPr>
              <p14:cNvContentPartPr/>
              <p14:nvPr/>
            </p14:nvContentPartPr>
            <p14:xfrm>
              <a:off x="632160" y="1457280"/>
              <a:ext cx="11241720" cy="481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B64A95-3C55-A43F-DC35-1901D030D4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800" y="1447920"/>
                <a:ext cx="1126044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6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(7)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If the hit time, hit rate and miss penalty for the L1 cache are given by 2ns, 0.94 and 10ns, respectively, what is the average access latency for the L1 cache?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2.60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9.40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2.94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12CD3-F40A-448E-9ADD-E58DB72707B2}"/>
                  </a:ext>
                </a:extLst>
              </p14:cNvPr>
              <p14:cNvContentPartPr/>
              <p14:nvPr/>
            </p14:nvContentPartPr>
            <p14:xfrm>
              <a:off x="663480" y="1488600"/>
              <a:ext cx="11257200" cy="245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12CD3-F40A-448E-9ADD-E58DB72707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1479240"/>
                <a:ext cx="11275920" cy="24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7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Quiz3 Question (8)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6" y="1180406"/>
            <a:ext cx="10894124" cy="5432678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For a byte-addressable machine, let us consider the following trace of addresses and the corresponding cache hit ratios. Assume that the cache is initially empty and uses an LRU replacement policy.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a typeface="Calibri" panose="020F0502020204030204" pitchFamily="34" charset="0"/>
              </a:rPr>
              <a:t>W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hat is the possible block size of the cache?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4B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8B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 16B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 32B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8ABBD5-A403-4C8D-9F5C-E03E77842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39385"/>
              </p:ext>
            </p:extLst>
          </p:nvPr>
        </p:nvGraphicFramePr>
        <p:xfrm>
          <a:off x="3396714" y="2097168"/>
          <a:ext cx="5145706" cy="734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2853">
                  <a:extLst>
                    <a:ext uri="{9D8B030D-6E8A-4147-A177-3AD203B41FA5}">
                      <a16:colId xmlns:a16="http://schemas.microsoft.com/office/drawing/2014/main" val="2435757812"/>
                    </a:ext>
                  </a:extLst>
                </a:gridCol>
                <a:gridCol w="2572853">
                  <a:extLst>
                    <a:ext uri="{9D8B030D-6E8A-4147-A177-3AD203B41FA5}">
                      <a16:colId xmlns:a16="http://schemas.microsoft.com/office/drawing/2014/main" val="342951340"/>
                    </a:ext>
                  </a:extLst>
                </a:gridCol>
              </a:tblGrid>
              <a:tr h="367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Address Trace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Hit Ratio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703480"/>
                  </a:ext>
                </a:extLst>
              </a:tr>
              <a:tr h="367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0, 2, 4, 8, 16, 32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66.66%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4622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9B6F2-F3B4-77F2-54F6-55A0EB0E3716}"/>
                  </a:ext>
                </a:extLst>
              </p14:cNvPr>
              <p14:cNvContentPartPr/>
              <p14:nvPr/>
            </p14:nvContentPartPr>
            <p14:xfrm>
              <a:off x="543240" y="1681920"/>
              <a:ext cx="11429640" cy="377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9B6F2-F3B4-77F2-54F6-55A0EB0E3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0" y="1672560"/>
                <a:ext cx="11448360" cy="37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7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25201</TotalTime>
  <Words>541</Words>
  <Application>Microsoft Office PowerPoint</Application>
  <PresentationFormat>Widescreen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 Extended</vt:lpstr>
      <vt:lpstr>SJSU Spartan Regular</vt:lpstr>
      <vt:lpstr>Arial</vt:lpstr>
      <vt:lpstr>Calibri</vt:lpstr>
      <vt:lpstr>Calibri Light</vt:lpstr>
      <vt:lpstr>Tahoma</vt:lpstr>
      <vt:lpstr>Office Theme</vt:lpstr>
      <vt:lpstr>1_Office Theme</vt:lpstr>
      <vt:lpstr>Final Review Quiz3 Notes</vt:lpstr>
      <vt:lpstr>Quiz3 Question (1)</vt:lpstr>
      <vt:lpstr>Quiz3 Question (2)</vt:lpstr>
      <vt:lpstr>Quiz3 Question (3)</vt:lpstr>
      <vt:lpstr>Quiz3 Question (4)</vt:lpstr>
      <vt:lpstr>Quiz3 Question (5)</vt:lpstr>
      <vt:lpstr>Quiz3 Question (6)</vt:lpstr>
      <vt:lpstr>Quiz3 Question (7)</vt:lpstr>
      <vt:lpstr>Quiz3 Question (8)</vt:lpstr>
      <vt:lpstr>Quiz3 Question (9)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951</cp:revision>
  <dcterms:created xsi:type="dcterms:W3CDTF">2020-09-30T09:46:54Z</dcterms:created>
  <dcterms:modified xsi:type="dcterms:W3CDTF">2022-12-06T05:54:14Z</dcterms:modified>
</cp:coreProperties>
</file>