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ink/ink7.xml" ContentType="application/inkml+xml"/>
  <Override PartName="/ppt/notesSlides/notesSlide7.xml" ContentType="application/vnd.openxmlformats-officedocument.presentationml.notesSlide+xml"/>
  <Override PartName="/ppt/ink/ink8.xml" ContentType="application/inkml+xml"/>
  <Override PartName="/ppt/notesSlides/notesSlide8.xml" ContentType="application/vnd.openxmlformats-officedocument.presentationml.notesSlide+xml"/>
  <Override PartName="/ppt/ink/ink9.xml" ContentType="application/inkml+xml"/>
  <Override PartName="/ppt/notesSlides/notesSlide9.xml" ContentType="application/vnd.openxmlformats-officedocument.presentationml.notesSlide+xml"/>
  <Override PartName="/ppt/ink/ink10.xml" ContentType="application/inkml+xml"/>
  <Override PartName="/ppt/notesSlides/notesSlide10.xml" ContentType="application/vnd.openxmlformats-officedocument.presentationml.notesSlide+xml"/>
  <Override PartName="/ppt/ink/ink11.xml" ContentType="application/inkml+xml"/>
  <Override PartName="/ppt/notesSlides/notesSlide11.xml" ContentType="application/vnd.openxmlformats-officedocument.presentationml.notesSlide+xml"/>
  <Override PartName="/ppt/ink/ink12.xml" ContentType="application/inkml+xml"/>
  <Override PartName="/ppt/notesSlides/notesSlide12.xml" ContentType="application/vnd.openxmlformats-officedocument.presentationml.notesSlide+xml"/>
  <Override PartName="/ppt/ink/ink13.xml" ContentType="application/inkml+xml"/>
  <Override PartName="/ppt/ink/ink14.xml" ContentType="application/inkml+xml"/>
  <Override PartName="/ppt/notesSlides/notesSlide13.xml" ContentType="application/vnd.openxmlformats-officedocument.presentationml.notesSlide+xml"/>
  <Override PartName="/ppt/ink/ink15.xml" ContentType="application/inkml+xml"/>
  <Override PartName="/ppt/notesSlides/notesSlide14.xml" ContentType="application/vnd.openxmlformats-officedocument.presentationml.notesSlide+xml"/>
  <Override PartName="/ppt/ink/ink16.xml" ContentType="application/inkml+xml"/>
  <Override PartName="/ppt/notesSlides/notesSlide15.xml" ContentType="application/vnd.openxmlformats-officedocument.presentationml.notesSlide+xml"/>
  <Override PartName="/ppt/ink/ink17.xml" ContentType="application/inkml+xml"/>
  <Override PartName="/ppt/notesSlides/notesSlide16.xml" ContentType="application/vnd.openxmlformats-officedocument.presentationml.notesSlide+xml"/>
  <Override PartName="/ppt/ink/ink18.xml" ContentType="application/inkml+xml"/>
  <Override PartName="/ppt/notesSlides/notesSlide17.xml" ContentType="application/vnd.openxmlformats-officedocument.presentationml.notesSlide+xml"/>
  <Override PartName="/ppt/ink/ink19.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0.xml" ContentType="application/inkml+xml"/>
  <Override PartName="/ppt/ink/ink21.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591" r:id="rId3"/>
    <p:sldId id="799" r:id="rId4"/>
    <p:sldId id="800" r:id="rId5"/>
    <p:sldId id="801" r:id="rId6"/>
    <p:sldId id="803" r:id="rId7"/>
    <p:sldId id="802" r:id="rId8"/>
    <p:sldId id="835" r:id="rId9"/>
    <p:sldId id="645" r:id="rId10"/>
    <p:sldId id="649" r:id="rId11"/>
    <p:sldId id="651" r:id="rId12"/>
    <p:sldId id="653" r:id="rId13"/>
    <p:sldId id="655" r:id="rId14"/>
    <p:sldId id="840" r:id="rId15"/>
    <p:sldId id="837" r:id="rId16"/>
    <p:sldId id="838" r:id="rId17"/>
    <p:sldId id="839" r:id="rId18"/>
    <p:sldId id="663" r:id="rId19"/>
    <p:sldId id="664" r:id="rId20"/>
    <p:sldId id="836"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mHOS4YoVscQIsDATfpoOcA==" hashData="BLzz5fQbM2HrftuULEweUrMXnoINHIFulSH8SlUR/ajP2elGNyTdhuSrMkc1rhECfFIP3pxPA71C/hCxDO5Kt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8" autoAdjust="0"/>
    <p:restoredTop sz="64394" autoAdjust="0"/>
  </p:normalViewPr>
  <p:slideViewPr>
    <p:cSldViewPr snapToGrid="0">
      <p:cViewPr varScale="1">
        <p:scale>
          <a:sx n="102" d="100"/>
          <a:sy n="102" d="100"/>
        </p:scale>
        <p:origin x="1542" y="7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07:43.640"/>
    </inkml:context>
    <inkml:brush xml:id="br0">
      <inkml:brushProperty name="width" value="0.05292" units="cm"/>
      <inkml:brushProperty name="height" value="0.05292" units="cm"/>
      <inkml:brushProperty name="color" value="#FF0000"/>
    </inkml:brush>
  </inkml:definitions>
  <inkml:trace contextRef="#ctx0" brushRef="#br0">14684 5971 24575,'37'-11'0,"1"1"0,10 4 0,-7-5 0,-6 1 0,-22 10-4916,49 0 1,5 0 3425,-37 0 1490,15 0 0,13 0 0,-8 0 2415,1 0-2415,6 0 0,14 0 0,-11 0-1324,-24 0 1,-2 0 1323,30 0 0,6 0 0,0 0 0,-5 0-317,-26 0 0,2 0 317,15 0 0,12 0 0,0 0 0,-15 0 0,11 0 0,-7 0 0,17 0 0,-2 0 0,-17 0 0,-1 0 0,-8 0 0,15 1 0,6 0 0,-4-1 0,-15-2 0,-13-3 0,0-1 0,18 5 0,13 2 0,-2-1 0,-19-3 0,-15-7 0,5 8 0,5 4-1302,10-2 1,-3 0 1301,-1 0 921,1 0 0,11 0 0,-7 0-921,16 0 0,-5 0 0,-9 0 0,-47 0 0,15 0 0</inkml:trace>
  <inkml:trace contextRef="#ctx0" brushRef="#br0" timeOffset="1015">18893 5923 24575,'35'0'0,"-19"0"-4916,22-5 1,-1-1 3425,-23 3 1490,39-7 2818,1 10-2818,-10 0 0,1 0 0,-10 0 0,2 0 0,21 0 0,8 0 0,-18 0 1719,-23 0-1719,26 0 0,17 0 0,-15 0 0,-24 0 0,18 0 0,13 0 0,-14 0 6784,-16 0-6784,15 0 0,13 0 0,-11 0 0,-6 0 0,7 0 0,11 0 0,-10 0 0,-9 0 0,11 0 0,13 0 0,-18 0 0,-24 0 0,24 0 0,18 0 0,-13 0 0,-11 0 0,26 0 0,3 0 0,-13 0 0,2 0 0,-3 0 0,-20 0 0,32 0 0,-5 0-6784,-43 0 6784,17 0 0,3 0-3027,-7 0 3027,-2 0 0,4 0 0,2 0 0,15 0 0,8 0 0,-21 0 0,7 0 0,14 0 0,-26 0 0,7 0 0,-5 0 0,-27 0 5285,56 0-5285,-27 0 0,-1 0 4526,12 0-4526,5 0 0,-9 0 0,-36 0-3392,32 0 0,6 0 3392,-11 0 0,22 0 0,-1 0 0,-21 0-2269,22 0 1,-6 0 2268,-38 0 0,31-1 0,9 2 0,11 9-1517,-9-8 0,0-1 1517,13 10 557,-10-10 1,-9-2-558,-35 1 0,39 0 0,1 0 0,-40 0-1199,33 9 0,2 3 1199,-27-6 0,22 5 0,1-1 0,-24-10 1283,22 0-1283,11 22 0,-41-17 0,41 7 0,0-2 0,-41-10 1435,26 0 0,-3 0-1435,-30 0 1114,37 0 0,-38 0 0,17 0 0</inkml:trace>
  <inkml:trace contextRef="#ctx0" brushRef="#br0" timeOffset="11530">23368 6938 24575,'27'0'0,"-6"0"0,12 0 0,-25 0 0,29 0 0,1 0 0,-27 0 0,32 0 0,-11 0 0,-2 0 0,3 0 0,3 0 0,15 0 0,-16 0 0,0 0 0,16 0-4252,-16 0 1,0 0 4251,16 0-782,-10 0 0,-1 0 782,3 0-983,2 0 0,-1 0 983,-12 0-732,35 0 732,-51 0 0,49 0 0,-54 0 0,42 0 0,-28 0 3805,12 0-3805,-10 0 0,27 0 0,-46 0 0,29 0 0,1 0 0,-27 0 0,37 0 0,1 0 0,-36 0 0,28 0 0,4 0 0,-15 0 0,15 0 0,1 0 0,-11 0 0,8 0 0,0 0 0,-13 0 0,29 0 0,-11 0 0,11 0 0,-29 0-1387,34 0 1387,-56 0-520,39 0 1,3 0 519,-34 0-1218,34 0 0,-3 0 1218,-39 0-969,34 0 0,2 0 969,-31 0 0,36 0 0,-1 0 0,-37 0 519,27 0 0,-1 0-519,-29 0 2427,46 0-2427,-49 0-452,49 0 452,-46 0 3386,46 0-3386,-27 0 1401,11 0-1401,-14 0 0,29 0 0,-42 0 0,27-9 0,-1-3 0,-28 6 324,26-6 1,5 3-325,-19 9 0,25 0 0,8 0 0,-43 0 0,42 0 0,-29 0 6523,36 0-6523,4 0 394,-28 0 0,1 0-394,0 0 0,-4 0 0,-4 0 0,11 0 0,-5 0 0,-24 0 0,43 0 0,-30 0 0,14 0 0,-11 0 0,5 0 0,14 0 0,7 0 0,-2 0-3392,-10 0 0,-6 0 3392,-25 0-286,29 0 0,-2 0 286,-29 0 0,45 0 0,-47 0 0,37 0 0,-27 0 0,30 0 0,-30 0 0,19 0 0,5 0 0,16 0 0,9 0 0,-11-22 0,-30 17 303,-8-16-303,27 21 0,-38 0 0,38 0 0,-26 0 0,7 0 0,8 0 0,-5 0 6652,11 0-6652,7 0 401,-29 0-401,6 0 0,-1 0 0,17 21 0,-8-16 0,9 7 0,-3-2 0,-25-10 0,42 0 0,-28 0 0,12 0 0,-10 0 0,16 0 0,-5 0 0,-9 0 0,36 0 0,-57 0 0,46 0 0,-28 0 0,1 0 0,16 0 0,-27 0 0,30 0 0,-8 0 0,-1 0 0,-12 0 0,-15 0 0,12 0 0,5 0 0,21 0 0,-21 0 0,5 0 0,-8 0 0,14 0 0,-11 0 0,5 0 0,-8 0 0,-8 0 0,49 0 0,-54 0 0,43 0 0,-30 0 0,-8 0 0,5 0 0,1 0 0,-17 0 0,17 0 0</inkml:trace>
  <inkml:trace contextRef="#ctx0" brushRef="#br0" timeOffset="21608">24239 6817 24575,'-27'-48'0,"5"21"0,12-16 0,7 6 0,-8 7 0,11-24 0,0 17 0,0 7 0,0-8 0,0 1 0,0 15 0,0-45 0,0 30 0,0 10-6784,11-27 6784,-8 46 0,7-46 0,12 49 0,5-38 0,10 38-2269,-2-7 1,-2 2 2268,-12 10 4537,44 0-4537,-49 0-4537,30 0 4537,-9 22-1604,1-17 1604,-14 16 0,30 1 0,-44-17-662,22 17 1,1-1 661,-17-15 3087,8 15-3087,9-21 1979,-28 11-1979,16-8 0,-21 29 0,22-5 0,-17 0 0,28 5 0,-31-8-422,9 14 422,-11 10-1873,0-11 1873,0-12 0,0 28 0,0-42-540,-11 43 540,9-51 0,-31 29 0,28-27 4192,-38 38-4192,5-38 3280,9 38-3280,-11-39 0,4-2 3316,26 19-3316,-28-18 0,0-6 1229,30 3-1229,-56 0 0,56 0 0,-46 0 0,27 0 0,0-21 0,6 15 0,21-58 0,0 43-6784,0-47 6784,0 31-2892,0-22 2892,0 29 0,0-10 0,0 5 0,0 24 0,0-43 0,0 30-5,21-13 5,-15 10 0,15 5 0,-21 12 5349,22 7-5349,-17-29 4322,27 26-4322,-29-15 0,8 21 0,-11 0 0</inkml:trace>
  <inkml:trace contextRef="#ctx0" brushRef="#br0" timeOffset="26687">12918 7881 24575,'13'0'0,"19"0"0,-26 0 0,37 0 0,-38 0 0,49 0 0,-46 0 0,46 0 0,-17 0 0,-7 0 0,10-10 0,-5-1 0,-24 5 0,43-15 0,-52 21 0,31 0 0,-28 0 0,17 0 0,-1 0 0,-16 0 0,38 0 0,-26 0 0,7 0 0,8 0 0,-5 0 0,0 0 0,5 0 0,-8 0 0,-8 0 0,27 0 0,-16 0 0,11 0 0,-14 0 0,-13 0 0,10 0 0,-15 0 0,37 0 0,-38 0 0,27 0 0,-29 0 0,29 0 0,-26 0 0,37 0 0,-38 0 0,16 0 0,1 0 0,-17 0 0,28 0 0,-9 0 0,-8 0 0,38 0 0,-46 0 0,46 0 0,-49 0 0,16 0 0,-21 0 0,22 0 0,-17 0 0,38 0 0,-27 0 0,9 0 0,7 0 0,-27 0 0,17 0 0,-1 0 0,-15 0 0,15 0 0,-21 0 0,11 0 0,-8 21 0,7-15 0,-10 15 0,0-21 0,22 0 0,-17 0 0,38 0 0,-37 0 0,15 0 0,-21 0 0,0 0 0</inkml:trace>
  <inkml:trace contextRef="#ctx0" brushRef="#br0" timeOffset="38714">15361 7760 24575,'27'27'0,"5"-5"0,-29-22 0,29 0 0,-27 0 0,49 0 0,-24 10 0,10-8 0,0-1 0,-7 10 0,7-15 0,-5-3 0,-27 4 0,24-7 0,-10 10 0,-17 0 0,17 0 0,-12-22 0,-7 17 0,8-17 0,10 22 0,-15 0 0,37 0 0,-38 0 0,38 0 0,-38 0 0,28 0 0,-31 0 0,31 0 0,-28 0 0,49 0 0,-25 0 0,9 0 0,5 0 0,-38 0 0,17 0 0,-1 0 0,-5 0 0,30 0 0,3 0 0,-20 0 0,25 0 0,-27 0 0,21 0 0,-21 0 0,-6 0 0,-10 0 0,-8 0 0,8 0 0,10 0 0,-15 0 0,15 0 0,1 0 0,-17 22 0,27-17 0,-29 17 0,8-22 0,10 0 0,-16 0 0,17 0 0,0 0 0,-17 0 0,16 0 0,1 0 0,-17 0 0,17 0 0,-22 0 0,0 0 0</inkml:trace>
  <inkml:trace contextRef="#ctx0" brushRef="#br0" timeOffset="46226">14490 5439 24575,'11'-48'0,"13"10"0,10 14 0,2 3 0,-1 5-4916,31-7 1,-3 3 3425,-44 14 2899,26-4 0,6-1-1409,9 0-2818,-4 8 2818,3-29-1517,-7 19 0,-7-1 1517,-26-13 1517,15 15 0,7 3-1517,5-3 0,-6 2-3034,-18 5 3034,35-7 0,-7 3 3034,-45 9-3034,51-5 0,7-1 4242,-39 3-4242,21 0 0,21 0 0,1 0 0,-19 1 0,-16 2 0,14-3 0,18-3 0,-2-1 0,-19 2 0,-22 0 0,33-3 0,20-1 0,-19 4 6638,-31 5-6638,27 0 0,18 0 0,-17 0 0,-22 0 0,37 0 0,-2 0 441,-41 0-441,35 0 0,0 0 0,-32 0 0,28 10 0,0 2 0,-23-7 0,14 6 0,-3-1-2587,-21-10 2587,21 0-5927,-11 11 5927,-24-8-1982,29 3 0,1-1 1982,-27-5-2651,43 21 2651,-30-16 774,-8 17-774,27-22 0,-38 0 0,49 21 0,-24-15 3034,29 15-3034,-21-21 0,-14 22 0,-14-17 4537,33 27-4537,-10-29 0,15 29 0,-7-29 0,-7 0 0,-20 18-2269,30-8 1,-2-4 2268,-34-4 767,29 7 1,1-3-768,-27-9-1771,27 5 0,-1 1 1771,-29-3-1583,57 8 1583,-57-11 577,29 9 1,1 3-578,-27-6-483,27 15 1,-1 0 482,-29-15 2852,46 15-2852,-27 1 2447,10-17-2447,-12 17 2638,-25-22-2638,-3 10 6784,-8-7-6784,-10 29 0,15-26 0,-15 37 0,21-27 0,-22 8 0,17-13 0,-27 10-6784,7-15 6784,9 15 0,-27 1 0,16-17 0,-10 16 0,-9 1 0,8-17-2269,-2 12 1,0-1 2268,5-14 201,-11 4 0,6-1-201,32-5-1584,-28 10 1,-3 1 1583,17-5 0,-24 15-889,7-19 1,3-4 888,20 2 0,-31 10 0,-3 2 0,21-7-97,-6 7 0,0-2 97,5-10 274,-15-2 0,4 4-274,28 8-184,-51-8 0,-1-1 184,46 10 0,-26-8 0,-16-5 0,16 1 0,27 1 758,-25 5 0,-15 4 0,8-2-758,-1-1 0,0 3 0,-3 3 1137,18 0 0,2-2-1137,-3-8 0,2 1 4533,-8 19-4533,-9-20 0,7-4 6778,32 2-6778,-29 0 0,-2 0 18,14 0-18,-15 10 0,-1 1 0,11-6 0,-15 7 0,3-2 0,25-10 0,-20 0 0,-4 0-6784,3 0 6784,-16 0-4537,13 0 4537,30 0 0,-38-22 0,17 20 0,1-1 0,-12-18 0,-15 22 0,8-2 4537,41-21-4537,-27 19 0,-4 1 6784,16-20-6784,-30 22 0,32 0 0,-6-21 0,31 15-6784,-31-26 6784,28 29 0,-38-29 0,27 27 0,-8-17 0,13 22 0,-10 0 0,15-21 0,-37 15 0,16-26 0,0 30 0,-5-9 0,8 11 0,-14-22 0,11 17-4114,-26-17 4114,45 22-1205,-29 0 0,-2 0 1205,29 0 0,-26 0 0,-4 0 0,11 0 0,-9 0 0,-5 0 0,38 0 3552,-27-21-3552,7 16 4605,-12-17-4605,10 22 5151,5-21-5151,12 15 0,7-26 0,-8 29 0,11-29 0,0 27-6784,11-38 6784,-8 27-3839,29-9 3839,-27-7 0,38 27 0,-27-38 0,9 37 0,-15-15 0</inkml:trace>
  <inkml:trace contextRef="#ctx0" brushRef="#br0" timeOffset="50239">17756 7833 24575,'0'0'0</inkml:trace>
  <inkml:trace contextRef="#ctx0" brushRef="#br0" timeOffset="51157">19498 7833 24575,'0'0'0</inkml:trace>
  <inkml:trace contextRef="#ctx0" brushRef="#br0" timeOffset="55479">21094 7809 24575,'32'13'0,"9"-2"0,-1-11-4916,0 0 1,-5 0 3425,-24 0 412,25 0 1,3 0 1077,-9 0 103,5 0 0,0 0-103,-6 0 0,11 0 0,-4 0 0,-26 0-705,28 0 0,0 0 705,-30 0 1347,45 0-1347,-26 0 2264,11 0-2264,-14 0 2545,-13 0-2545,32 0 0,-32 0 0,27 0 0,-1 0 0,-29 0 0,46 0 0,-49 0 2907,38 0-2907,-27 0 0,8 0 0,9 0 0,-28 0 0,38 0 0,-38 0 3173,49 0-3173,-24 0 0,7 0 2444,6 0-2444,-27 0 0,9 0 0,-15 0 0,12 0 0,5 0 0,0 0 0,16 0 0,-38 0 0,49 0 0,-46 0 0,46 0 0,-49 0 0,49 0 0,-25 0 0,30 0 0,-32 0 0,27 0 0,-46 0 0,46 0 0,-38 0 0,8 0 0,8 0 0,-5 0 0,22 0 0,-22 0 0,-6 0 0,-21 0 0,0 0 0,-21 0 0,-6 0 0,0 0 0,-12 0 0,3 0 0,22 0-3392,-49 0 0,-3 0 3392,47 0-1513,-26 0 1,-15 0 0,15 0 1512,26 0 0,-16 0 0,-5 0 0,0 0 0,4 0 0,7 0 0,-38 0 0,2 0 4537,41 0-4537,-41 9 0,1 3 6784,45-6-6784,-46 6 0,1-3 0,51-9 0,-36 0 0,1 0 0,37 0 0,-27 0 0,1 0 0,29 0 0,-29 0 0,-1 0 0,27 0 0,-27 0 0,1 0 0,29 0 0,-28 0 0,-4 0 0,19 0 0,-25 0 0,14 0 0,26 0 0,-15 0 0,-1 0 0,17 0 0,-16 0 0,10 0 0,8 0 0,-8 0 0,11 0 0,0 0 0,-21 0-6784,-6 0 6784,0 0-4537,-16 0 4537,27 0 0,-30 22 0,30-17 0,-5 16 0,42-21 4537,-5 0-4537,30 0 0,-30 0 0,27 0 0,-38 0 0,49 0 0,-24 0 0,29 0 0,0 0 0,-29 0 0,9 0 0,-3 0 0,-25 0 0,27-9 0,-1-3 0,-29 7-4537,56-17 4537,-34 22 0,10 0 0,1 0 0,-9 0-1367,8 0 0,-5 0 1367,-27 0-364,57 0 364,-57 0 0,39 0 0,3 0 0,-34 0 0,34 0 0,-4 0 0,-37 0 447,33 0 1,2 0-448,-31 0 404,36 0 1,-1 0-405,-37 0 466,42 0-466,-50 0 0,8 0 0,-11 0 0</inkml:trace>
  <inkml:trace contextRef="#ctx0" brushRef="#br0" timeOffset="60182">13861 8340 24575,'-21'49'0,"15"-22"0,-15 5 0,21-8 0,-11-8 0,8 27 0,-7-38 0,10 28 0,0-31 0,10 9 0,-7-11 0,8 0 0,-11 0 0</inkml:trace>
  <inkml:trace contextRef="#ctx0" brushRef="#br0" timeOffset="60884">15724 8268 24575,'54'0'0,"-11"0"0,-43 11 0,10-9 0,-7 9 0,8-11 0,-11 22 0,0 4 0,0 1 0,-11 16 0,8-37 0,-29 26 0,27-30 0,-38 31 0,27-28 0,2 17 0,6-22 0,73 0 0,-52 0-3392,50 0 0,3 0 3392,-47 0-1513,26 0 1,16 0 0,-17 0 1512,-25 0-1305,42 0 1,-4 0 1304,-46 0 0,43 0 0,-51 0 0,7 0 0</inkml:trace>
  <inkml:trace contextRef="#ctx0" brushRef="#br0" timeOffset="61875">21747 8171 24575,'38'22'0,"-14"-17"0,8 38 0,-5-38 0,22 17 0,-12-22 0,9 11 0,-30 13-8503,-16 35 8503,-5-27 859,-19-2 1,-6-6-860,0-22 0,-7 9 0,15-11 0,65 0 0,-32 0-2269,27 10 1,-1 2 2268,-29-7 0,57 17 0,-57-22 4537,24 21-4537,-32-5 0,0 8 0,-11-13 0,-13-11 0,-13 22 0,-23-17 6784,31 16-6784,-11-18 0,5-6 0,24 3 0,-27 10 0,1 2 0,28-7 0,-44 17 0,47-22 0,-15 0 0</inkml:trace>
  <inkml:trace contextRef="#ctx0" brushRef="#br0" timeOffset="62736">17441 7760 24575,'14'0'0,"-3"0"0,42 22 0,-39-17-4916,46 7 1,9-2 3425,-29-10 1490,8 0 0,12 0 0,-12 0-1551,-8 0 1551,8 0 0,1 0-1091,10 0 1091,-13 0-1080,15 0 1,-1 0 1079,-23 0 0,8 0 0,10 0 0,-12 0 0,-14 0-88,24 0 1,15 0 0,-17 0 87,-26 0 740,38 0 0,3 0-740,-37 0 2762,-13 0-2762,1 0 4130,-61 0-4130,39 0 0,-16 0 0,21 0 0</inkml:trace>
  <inkml:trace contextRef="#ctx0" brushRef="#br0" timeOffset="63135">19352 7712 24575,'57'0'0,"-25"0"0,35 0 0,-8 0 0,-16 0 0,3-11 0,-14 8 0,-26-7 0,37 10 0,-38 10 0,27-7 0,-7 8 0,34-11 0,-16 0 0,2-3 0,-2 6 0,-10 18 0,12-18 0,-2 0 0,-21 18 0,21-21 0,-43 0 0,0 0 0,0 0 0</inkml:trace>
  <inkml:trace contextRef="#ctx0" brushRef="#br0" timeOffset="63701">18554 8123 24575,'-48'48'0,"28"-18"0,2-1 0,-6 1-9831,-8 24 8341,26-49 4308,-37 38-2818,38-16 1719,5 0-1719,27-6-2269,22-18 1,4-6 2268,-13 3 0,4 2 0,9 0 0,-10-6 0,-5-17-1517,24 8 0,-1-1 1517,-26-13-893,16 13 0,-5 6 893,-35 8 2149,32-21-2149,-65 16 0,-15-17 0,7 22 503,-24 0 0,49 0 0,-17 0 0</inkml:trace>
  <inkml:trace contextRef="#ctx0" brushRef="#br0" timeOffset="63991">18723 8268 24575,'0'40'0,"0"-8"-9831,-21 11 8341,16-32 4308,-17 43-2818,22-30 0,-21-8 1719,15 27-1719,-15-27 0,21 8 0,0-13 6784,21-11-6784,17 0 0,-9 0-1408,25 0 0,-49 0 0,17 0 0</inkml:trace>
  <inkml:trace contextRef="#ctx0" brushRef="#br0" timeOffset="64558">19377 8292 24575,'26'22'0,"-4"-17"0,-22 16 0,0 1 0,21-17 0,-15 17 0,15-1 0,-10-15 0,-8 15 0,29-10 0,-5-9 0,21 9 0,-21-11 0,5 22 0,-29-17 0,29 17 0,-26-22 0,15 0 0,-21 0 0,0 21 0,0-16 0,0 17 0,0-11 0,0-9 0,0 9 0,0-11 0,0 22 0,0-17 0,-21 16 0,15-21 0,-15 0 0,10 0 0,8 0 0,-7 0 0,-12 0 0,17 0 0,-17 0 0,22-21 0,0 5 0,0-8 0,0 13 0</inkml:trace>
  <inkml:trace contextRef="#ctx0" brushRef="#br0" timeOffset="64853">19594 8268 24575,'27'0'0,"5"0"0,-7 0-9831,23 0 8341,-18 0 412,20 0 1,-4 0 1077,-30 0 585,21 0 1,2 0-586,-15 0 0,-8 0 0,6 0 0,-22 0 0,0 0 0</inkml:trace>
  <inkml:trace contextRef="#ctx0" brushRef="#br0" timeOffset="80726">28182 4182 24575,'67'0'0,"-30"0"0,1 0-4916,4 0 1,-3 0 3425,12 0 1490,10 0 0,14 0 0,-15 0 2103,-9 0-2103,2-2 0,18-1 0,0 0 0,-16 0 0,10 1 0,-18 0 0,14-1 0,5 1 0,-4-1 0,-13 2-1258,-8 1 0,-2 0 1258,14 0 0,5 0 0,-13 0-19,-12 0 19,25 0 0,4 0 0,-10 0 0,2 3 0,13 1 0,-14 0 3706,-7-2-3706,13 9 587,-37-11-587,-44 0 6449,17 0-6449,-17 0 0,22 0 0,0 0 0</inkml:trace>
  <inkml:trace contextRef="#ctx0" brushRef="#br0" timeOffset="81524">27674 5149 24575,'35'0'0,"0"0"0,-3 0 0,11 0 0,-32 0 0,-9 0 0,31 0 0,4 0 0,-1 2 0,1-4-862,27-19 862,-13 18 0,1 0 0,-19-8 0,1 1 0,22 8 0,3 4-3249,-8-2 0,-2 0 3249,-5 0 0,1 0 0,10 0 0,2 0-907,8 0 0,2 0 907,-18 0 0,2 0 0,2 0 0,0 0 0,4 0 0,1 0 0,-3 0-993,12 0 0,-1 0 0,0 0 993,-12 0 0,1 0 0,-1 0 0,1 0 0,-1 0 0,1 0 0,-2 0 0,0 0-315,10 0 0,-2 0 0,0 0 315,0 0 0,-1 0 0,0 0 0,-4 0 0,0 0 0,-2 0 0,17 0 0,-5 0 0,-10 0 0,-1 0 0,-4 0 0,0 0 1410,-3 0 0,0 0-1410,3 0 0,1 0 0,2 0 0,-1 0 0,-15 0 0,-3 0 0,24 0 1637,-32 0-1637,-27 0 4234,-27 0-4234,-32 0 0,16 0 0,2 0-854,-4 0 0,-9 0 0,54 0 0</inkml:trace>
  <inkml:trace contextRef="#ctx0" brushRef="#br0" timeOffset="83702">13063 9259 24575,'48'0'0,"-21"0"0,27 0 0,-46 0 0,46 0 0,-49 22 0,17-6 0,-22 29 0,0-29 0,0 38 0,0-46 0,-10 29 0,-2 1 0,7-27 0,-12 27 0,1-1 0,14-29-4252,-23 20 1,-4-2 4251,18-20-1409,-37 6 0,-1-3 1409,36-9-1517,-31 9 0,2 3 1517,34-6 0,-24 15 0,42-21 0,-7 0 0,62 0 0,-52 0 0,46 0 0,0 0 0,-43 0 3034,49 0-3034,-33 0 4537,-24 0-4537,57 0 0,-36 0 0,31 0 6784,-12 0-6784,-21 0 0,-6 0 0,-10 0 0,-8 0 0,29 0 0,-27 0 0,17 0 0</inkml:trace>
  <inkml:trace contextRef="#ctx0" brushRef="#br0" timeOffset="84190">13789 9549 24575,'0'-27'0,"10"6"0,15 21 0,-9-22 0,5 17 0,1-17 0,-17 22 0,27 0 0,-8 22 0,-7-17 0,26 38 0,-38-37-3392,17 20 0,-1 1 3392,-16-19 0,17 25-2420,-22-12 2420,0 6 0,-22 0 0,17-6-441,-38-10 441,38-8-67,-38 8 67,37-11 0,-48 0 0,46 0 0,-56-11 0,56 8 0,-46-29 0,49 26 5334,-38-36-5334,37 25 3456,6-7-3456,27-8 0,0 27 0,-5-17 0,-22 22 0</inkml:trace>
  <inkml:trace contextRef="#ctx0" brushRef="#br0" timeOffset="87238">15893 9138 24575,'-27'11'0,"6"-8"0,21 29 0,0 16 0,0-16 0,0 9 0,0-6 0,0-27 0,0 45 0,21-37 0,-15 30 0,15-8 0,1 10 0,-17-10 0,17-14 0,-1-13 0,-16 10 0,17-15 0,-44 15 0,17-21 0,-59 0 0,53 0 0,-27 9 0,1 3 0,28-6 0,-55 15 0,56-42 0,-46 15 0,49-15 0,-17 0 0,22 4 0,0-7 0,0 13 0</inkml:trace>
  <inkml:trace contextRef="#ctx0" brushRef="#br0" timeOffset="87491">16062 9211 24575,'27'27'0,"-5"-6"0,-11-21 0,13 0 0,13 0 0,12 22 0,-12-17 0,-12 16 0,-15-21 0,-10 0 0,0 0 0</inkml:trace>
  <inkml:trace contextRef="#ctx0" brushRef="#br0" timeOffset="88742">22110 9259 24575,'-11'59'0,"9"-8"0,-9-3 0,22-23 0,-9 28 0,31-42 0,-28 32 0,38-21 0,-38-17 0,38 27 0,-37-8 0,15-7 0,-42 25 0,15-36-6784,-15 26 6784,21-29-232,-22 29 232,17-27 0,-38 38 0,38-37 0,-28 15 0,31 1 0,-31-17 0,28 17 0,-38-22 0,38 0 6670,-28 0-6670,31 0 346,-9-22-346,11 17 0,0-38 0,0 37 0,0-15 0</inkml:trace>
  <inkml:trace contextRef="#ctx0" brushRef="#br0" timeOffset="88958">22255 9380 24575,'50'0'0,"0"0"0,-6 0 0,-5 0-5931,-1 0 5931,-17 0 0,1 0-5014,37 0 5014,-24 0 2008,18 0-2008,-42 0 0,-8 0 0,-25 0 0,14 0 0,-24 0 0</inkml:trace>
  <inkml:trace contextRef="#ctx0" brushRef="#br0" timeOffset="90525">17683 9549 24575,'38'0'0,"8"0"0,-30 0 0,27 0 0,-27 0 0,8 0 0,30 0 0,-43 0 0,53 22 0,-59-6 0,17 8 0,-22 8 0,0-5 0,-22 0 0,17 27 0,-16-46 0,21 24 0,-22-11-6784,17 17 6784,-38-8-4537,37 2 4537,-15-32 0,21 21 0,0-15 0,43 15 0,-32-21 0,53 0 0,-48-21-3034,30 15 3034,-30-15 2853,27 21-2853,-27 0 0,51 0 0,-45 0 4447,42 0-4447,-48 0 0,9 0 0,-15 0 0</inkml:trace>
  <inkml:trace contextRef="#ctx0" brushRef="#br0" timeOffset="90907">18433 9718 24575,'14'-27'0,"-4"-15"0,12 36 0,-17-15 0,17 21 0,-1 0 0,6 0 0,11 0 0,-14 0 0,-13 0 0,10 21 0,-15 6 0,15 0 0,-21 5 0,0-29 0,-21 29 0,4-5 0,-7 0 0,-4-4 0,2-3 0,16-15 0,-55 17 0,60-22 0,5-43 0,5 32 0,17-32 0</inkml:trace>
  <inkml:trace contextRef="#ctx0" brushRef="#br0" timeOffset="94273">19788 9452 24575,'0'49'0,"0"-22"0,0-6 0,-11 1 0,8-6 0,-7 29 0,10-28 0,0 25 0,0-36 0,10 26 0,15-29 0,-9 29 0,27-27 0,-38 17 0,17-1 0,-1-15 0,-16 15 0,17 1 0,-22-17 0,0 27 0,0-29 0,0 29 0,0-26 0,-22 37 0,17-38 0,-16 27 0,-1-29 0,-5 29 0,0-27 0,-5 17 0,29-1 0,-29-15 0,27 15 0,-38-21 0,37 0 0,-26 0 0,29 0 0,-7 0 0,10-21 0,0 15 0,0-15 0,0 21 0</inkml:trace>
  <inkml:trace contextRef="#ctx0" brushRef="#br0" timeOffset="94528">19764 9597 24575,'13'0'0,"41"0"0,-22 0 0,6 0 0,5 0 0,0 0 0,-3 0 0,6 0 0,7 0 0,-31 0 0,-17 0 0,17 0 0,-22 0 0,0 0 0</inkml:trace>
  <inkml:trace contextRef="#ctx0" brushRef="#br0" timeOffset="97429">14780 9549 24575,'38'0'0,"29"0"0,-45 0 0,27 0 0,-2 0 0,-33 0 0,37 0 0,5 0 0,-21 0 0,12 0 0,-2 0 0,-16 0 0,4 0 0,-33 0 0</inkml:trace>
  <inkml:trace contextRef="#ctx0" brushRef="#br0" timeOffset="97730">15022 9428 24575,'0'41'0,"22"12"0,-17-47 0,17 47 0,-1-45-4252,-18 28 1,0 4 4251,18-19-1323,-10 46 1323,13-51 0,14 27 0,-12-37 0,-4 37 0,-22-38 0,0 17 0</inkml:trace>
  <inkml:trace contextRef="#ctx0" brushRef="#br0" timeOffset="98114">16595 9718 24575,'27'0'0,"-6"0"0,11 0 0,-2 0-4916,15 0 1,1 0 3425,-11 0 2022,15 0 1,-3 0-533,-26 0 1935,47 0-1935,-52 0 0,5 0 0,-21 0 0,0 0 0</inkml:trace>
  <inkml:trace contextRef="#ctx0" brushRef="#br0" timeOffset="98364">16764 9501 24575,'22'27'0,"-17"-6"0,16 1 0,-21-6-8503,0 29 8503,0-28 0,0 25 1394,0-4-1394,0 13 0,0 8 0,0-21 0,0 7 0,0-28 0,0 26 0,22-38 0,-17 16 0,17-21 0</inkml:trace>
  <inkml:trace contextRef="#ctx0" brushRef="#br0" timeOffset="99110">18602 9839 24575,'14'0'0,"40"0"0,-44 0 0,33 0 0,11 0 0,-40 0 0,39 0 0,1 0-6784,-40 0 6784,20 0 0,7 0-4537,18 0 4537,-24 0 0,19 0 0,-1 0 0,-18 0 0,22 0 0,-1 0 4537,-21 0-4537,12 0 0,-8 0 6784,-31 0-6784,14 0 0,-25 0 0,-29 0 0,26 0 0,-37 0 0,38 0 0,-16 0 0</inkml:trace>
  <inkml:trace contextRef="#ctx0" brushRef="#br0" timeOffset="99415">19135 9718 24575,'0'14'0,"0"39"0,0-42 0,3 27 0,-6-1 0,-19-28 0,19 28 0,1 1 0,-20-28 0,19 26 0,6 4 0,-3-11-8503,22 30 8503,-17-32-1409,17 2 0,-1-4 1409,-15-17 0,16 19 0,9 0 0,31-22-1517,-28 6 0,-1 0 1517,26-11 0,-37 0 0,-22 0 0</inkml:trace>
  <inkml:trace contextRef="#ctx0" brushRef="#br0" timeOffset="99800">20538 9839 24575,'55'-13'0,"0"-1"0,-10 2 0,-4 3-9831,7 9 8341,-26 0 4308,-11 0-2818,34 0 0,-23 0-1409,25 0 0,3 0 1409,-16 0-1517,22 0 0,1 0 1517,-11 0 0,4 0 0,-1 0 0,-6 0-90,17 0 90,-36 0 2989,-13 0-2989,-22 0 0,8 0 0,-8 0 0</inkml:trace>
  <inkml:trace contextRef="#ctx0" brushRef="#br0" timeOffset="100090">21118 9622 24575,'-13'27'0,"2"-6"0,11 0 0,-21-4 0,15 50 0,-15-24-687,8 6 0,4 4 687,4 14 0,-17-14 0,1-1 0,15 1 0,-5-18 0,1-2 334,10 4-334,0 1 0,0 7 0,0-28 0,0 26 0,-11-38 0,9-5 0,-9-5 0,11-17 0</inkml:trace>
  <inkml:trace contextRef="#ctx0" brushRef="#br0" timeOffset="102367">12700 11121 24575,'38'0'0,"6"0"0,0 0 0,-6 0 0,7 0 0,9 0 0,-11 0 0,-13 0 0,37 0 0,-5 0 0,-49 0 0,41 0 0,0 0 0,-41 0 0,27 0 0,-4 0 0,-31 0 0,17 0 0</inkml:trace>
  <inkml:trace contextRef="#ctx0" brushRef="#br0" timeOffset="102601">12748 11411 24575,'14'0'0,"18"21"0,-5-16-8221,0 17 8221,-6-22 2287,-21 0-2287,33 0 1299,-4 0-1299,15 0 0,4 0 0,8 0 0,-11-2 0,1 4-2608,-8 8 0,-3 1 2608,19-5 0,-9 15 0,-34-21 0</inkml:trace>
  <inkml:trace contextRef="#ctx0" brushRef="#br0" timeOffset="106090">14659 11072 24575,'14'0'0,"-3"0"0,-11 0 0,0 22 0,0-17 0,0 38 0,0-5 0,0-9 0,-5 11 0,-1-5 0,3-24-3392,-12 27 0,-2-1 3392,12-29-1460,-8 29 0,4 2 1460,9-29-483,32 44 483,-24-51-1705,30 22 1,0 3 1704,-28-17 678,26 15 1,4 2-679,-11-4 661,1-5 1,-1 0-662,-2 8 448,5-6-448,-29 1 4960,8-6-4960,-11 8 0,-11-13 0,-13-11-2467,-14 21 2467,11-16-2537,-26 17 2537,23-22-1108,-5 0 0,0 0 1108,6 0 0,-4 0 0,-10-22 0,11 17 0,-27-27 0,35 8 0,13 8 0,11-6 0</inkml:trace>
  <inkml:trace contextRef="#ctx0" brushRef="#br0" timeOffset="106323">14780 11072 24575,'41'-13'0,"4"6"0,-4 3 0,-28 4-9831,41 0 8341,-54 0 1490,21 0-1714,39 11 1714,-26-9-517,20 4 1,0-1 516,-19-5-662,15 10 0,2 2 662,-9-7 236,-7 7 1,-5-2-1,-15-10 1,6 0-1</inkml:trace>
  <inkml:trace contextRef="#ctx0" brushRef="#br0" timeOffset="106740">15990 11000 24575,'-45'10'0,"0"1"0,1 0 0,2-8 0,6 2-9459,-18 27 9459,54-32-3097,-32 65 3097,23-49 1061,-10 19 1,6 5-1062,35 6 0,-17-25-1664,31 19 0,3-5 1664,-25-27 2440,40 25-2440,-27-10 0,-1-3 4537,9-10-4537,11 28 0,0 0 0,-17-30 0,6 24 0,-5 0 6784,-22-24-6784,9 27 0,-2 5 0,-15-7 0,0 26-6784,-32-14 6784,24-29-808,-57 6 808,57-22 0,-25 11 0,-9-1 0,-23-26-4269,9 32 4269,2-37 0,22-1 0,2 17-909,1-21 1,-1-2 908,3 20 0,6-24 0,21 32 0,0 0 0</inkml:trace>
  <inkml:trace contextRef="#ctx0" brushRef="#br0" timeOffset="106941">15821 11121 24575,'56'0'0,"-34"-22"0,42 17 0,-59-17 0,46 18 0,6 8 0,-36-4 0,37 0 0,-8 0 0,-45 0 0,17 0 0</inkml:trace>
  <inkml:trace contextRef="#ctx0" brushRef="#br0" timeOffset="108275">3483 10661 24575,'27'22'0,"16"-17"0,-27 38 0,9-38 0,28 28 0,-42-9-9831,43 13 8341,-30-10 412,5 2 1,1-4 1077,2-17-440,7 28 1,-2 3 439,-8-17-1015,16 22 1,2 0 1014,-12-22 0,21 13 0,-5-6 0,-37-23 1014,23 6 1,1-3-1015,-22-9 3034,8-21-3034,-13 15 4537,-11-15-4537,0-1 6784,0 17-6784,0-38 0,0 38 0,21-28 0,-15 31-6784,37-31 6784,-38 28-2269,21-16 1,2-1 2268,-20 17-1214,28-12 0,3 2 1214,-17 12-1115,31-23 0,4-2 1115,-19 17 0,11-11 0,13-9 0,-9 9 0,3 14 0,-8-5 0,6-6 0,-2-2 0,2-3 0,-9 4 0,-2 4-102,5-5 1,16-8 0,1 1 0,-14 10 101,6 10 0,-5-12 0,10-6 0,-10 7 0,7 11 0,-1-29 0,-3-1 0,-12 27 2029,3-32-2029,-14 43 0,-26 0 0,15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0:13.855"/>
    </inkml:context>
    <inkml:brush xml:id="br0">
      <inkml:brushProperty name="width" value="0.05292" units="cm"/>
      <inkml:brushProperty name="height" value="0.05292" units="cm"/>
      <inkml:brushProperty name="color" value="#FF0000"/>
    </inkml:brush>
  </inkml:definitions>
  <inkml:trace contextRef="#ctx0" brushRef="#br0">6967 13707 24575,'21'-48'0,"6"21"0,0 6 0,5-1 0,-7 17 0,-9-17 0,48 11 0,-53 9 0,24-14 0,5 0 0,-10 10 0,7-15 0,-4 21 0,-9 0 0,35 0 0,-27 0 0,9 9 0,-7 3 0,-25-6-6784,44 26 6784,-37-30-2407,30 31 2407,-30-6-3739,27-1 3739,-16-4 0,0-1 0,-5-5 3739,-22 30-3739,0 3 0,0-20 0,0 11 0,0-5 0,0-24 0,0 53 0,0-47 0,-22 28 0,17-29-1065,-26 8 0,-3-5 1065,23-13 863,-27 10 0,1 0-863,29-13-162,-46 7 162,38-10 0,-51 0 0,45 0 0,-14 0 0,-3 0 0,10 0-1776,-6-5 0,0 0 1776,5 2 0,-2-8 786,32 11 0,0 0 1,0 0-1</inkml:trace>
  <inkml:trace contextRef="#ctx0" brushRef="#br0" timeOffset="1016">4693 13828 24575,'40'14'0,"-1"-8"0,-2-2 0,-16-4 0,22 10 0,3 2 0,-3-7 0,5 17 0,6-22 0,-46 0 0,46 0 0,-49 0 0,27 0 0,-29 0 0,8 0 0</inkml:trace>
  <inkml:trace contextRef="#ctx0" brushRef="#br0" timeOffset="1355">5056 13611 24575,'27'26'0,"16"17"0,-38-37 0,27 26 0,-7-8-9831,12 25 8341,-10-20 1189,-13 10 0,-6-3 301,-8-25 2036,0 53-2036,0-58 0,-22 48 0,17-46-3509,-49 24 3509,46-11 87,-34-18 1,-2 0-88,30 18-506,-49-12 0,-3-7 506,48 1-931,-48 12 1,3 2 930,49-12 183,-25 7 0,3-2 1,30-10-1,-15 0 0</inkml:trace>
  <inkml:trace contextRef="#ctx0" brushRef="#br0" timeOffset="2604">4524 14868 24575,'26'0'0,"-34"0"-4916,58 0 1,19 0 3425,-42 0 4308,40 0-2818,-13-22 0,-33 17 1719,25-17-1719,-8 20 0,-1 4 0,-10-2 0,17 3 0,1-6 0,-8-18 6784,-10 15-6784,-27-15 0,-5 21 0,-17 0 0</inkml:trace>
  <inkml:trace contextRef="#ctx0" brushRef="#br0" timeOffset="3021">5032 14650 24575,'40'0'0,"24"22"0,-55-17 0,25 12 0,7-2 0,-9-12 0,9 13 0,-1 0 0,-11-11 0,0 15 0,-4 3 0,-9 4 0,8 0 0,-24 5 0,-2-29-4252,-24 22 1,-2 4 4251,17-18-1159,-27 17 0,1-3 1159,29-22-1256,-34 13 0,-2 0 1256,30-10 0,-33 5 0,-2-1 0,27-10-5,-12 10 1,1 2 4,17-7 884,-6 16 0,22-21 0,0 0 0</inkml:trace>
  <inkml:trace contextRef="#ctx0" brushRef="#br0" timeOffset="3888">4403 12668 24575,'61'0'0,"-23"0"0,10 0 0,1 0 0,-9 0 0,4 0 0,10 0 0,-7 0 0,12 0 0,-12 0 0,8 0 0,-11 0 0,-4 0 0,8 0 0,11 0 0,-16 0 0,-24 0 0,37 0 0,-4 0-3289,-44 0 3289,46 0-112,-28 0 112,1 0 0,-5 0 0,-22 0 0,-22 0 0,17 0 0,-17 0 0,22 0 0</inkml:trace>
  <inkml:trace contextRef="#ctx0" brushRef="#br0" timeOffset="4273">5322 12498 24575,'0'14'0,"11"-3"0,13 10 0,13 6 0,-10 0 0,6 27 0,-31-46-4916,4 29 1,-1 1 3425,-5-27 1927,-5 27 0,-1-1-437,4-29 1959,-31 46-1959,-4-28 0,7 1 0,-20-15 0,3-2 5940,31 1-5940,-43-10 0,0 0 2548,46 10-2548,-31-9 0,2-4 0,33 2 0,-44 0 0,69 0 0,-32 0 0,37 0 0</inkml:trace>
  <inkml:trace contextRef="#ctx0" brushRef="#br0" timeOffset="9941">3991 6189 24575,'14'0'0,"40"0"0,-44 0 0,36 0 0,5 0 0,-16 0-4252,31 0 1,2 0 4251,-16 0 0,9 0 0,15 0 0,-17 0 0,-19 0 0,19 0 0,11 0-940,-18 0 1,2 0 0,-7 0 939,-12 0 0,0 0-209,15 0 0,8 0 0,1 0 209,8 0 0,3 0 0,-11 0-380,-22 0 0,1 0 380,15-3 0,16-1 0,4-2 0,-4 1 0,-16 1 0,-13 2 0,-2-1 0,12-1 0,14-1 0,4 0 0,-4 0 0,-14 2 0,-10 3 0,1 0 0,9 0 0,14 0 0,4 0 0,-5 0 0,-13 0 0,-11 0 0,0 0 0,12 0 0,13 0 0,4 0 0,-4 0 0,-15 0 0,-14 0 0,0 0 0,12 0 0,15 0 0,3 0 0,-4 0 0,-14 0 0,18 0 0,-12 0 0,14 0 0,1 0 0,-15 0 0,-17 0 0,-2 0 0,14 0 0,10 0 0,0 0 0,-12 0 0,10 0 0,1 0 0,10 0 0,-16 0 3850,-21 0-3850,37 0 0,-5 0 0,-49 0 0,46 0 0,0 0 0,-42 0 2878,23 0 1,-5 0-2879,-32 0 0,7 0 0,-10 0 0</inkml:trace>
  <inkml:trace contextRef="#ctx0" brushRef="#br0" timeOffset="12522">26271 4158 24575,'40'0'0,"11"0"0,-5 0-9831,-30 0 9086,19 0 0,5 0-733,17 0 1478,-12 0-559,21-10 1,3-1 558,-7 5 0,-9-1 0,10-2 0,-13 4-77,-7 5 77,15-6 0,14-2 0,-19 0 812,-29 3-812,21-6 0,7 0 0,-12 11 0,-5 0 0,6-10-163,4 8 1,10 3 0,-10-3 162,-8-9 0,6 9 0,10 3 0,-9 0 0,-4-1-1102,26 0 1,3 0 1101,-13 0-257,2 0 1,-3 0 256,-20 0 102,22 0 1,-6 0-103,-38 0 0,41 0 0,0 0 0,-41 0 567,41 0 1,0 0-568,-41 0 0,46 0 0,0 0 0,-43 0 0,44 0 0,-1 0 0,-46 0 800,28 0 1,4 0-801,-15 0 1367,5 0 1,0 0-1368,-6 0 0,11 0 0,-5 0 0,-24 0 0,27 0 0,-1 0 0,-29 0 0,30 0 0,0 0 0,-28 0 0,44 0 0,-30 0 0,14 0 0,-11 0 1782,27 0-1782,-46 0 0,46 0 0,-49 0 5723,38 0-5723,-38 0 2680,28 0-2680,-31 0 511,30 0-511,-5 0 12,0 0-12,5 0 0,-29 0 0,8 0 0,10 0 0,-15 0 0,15 0 0,1 0 0,-17 0 0,17 0 0,-1 0 0,-15 0 0,26 0 0,-30 0 0,9 0 0,11 0 0,-17 0 0,17 0 0</inkml:trace>
  <inkml:trace contextRef="#ctx0" brushRef="#br0" timeOffset="28825">8588 13562 24575,'0'27'0,"0"16"0,-22-38 0,17 38 0,-17-37 0,22 26 0,0-29 0,0 29 0,0-5 0,0 10 0,0 9 0,0-30 0,0 27 0,0-37 0,0 36 0,0-36 0,0 26 0,0-29 0,0 29 0,0-27 0,0 38 0,0-37 0,0 26 0,-11-8 0,9-8 0,-9 6 0,11-22 0,0 0 0,0 0 0</inkml:trace>
  <inkml:trace contextRef="#ctx0" brushRef="#br0" timeOffset="31993">14103 6189 23649,'0'27'0,"0"-6"458,0-10-458,-11-8 0,9 29 155,-9-5-155,11 10 0,0-13 77,0-13-77,-22 11 236,17 5-236,-6 12 0,0 2 0,11-6 0,4 22 0,-8-7 0,-17-36 0,17 21 0,3 5 0,-21-2 0,22 13 0,0 8 0,-21-32 0,15 5 0,-15-29 0,21 7 0,0-10 0</inkml:trace>
  <inkml:trace contextRef="#ctx0" brushRef="#br0" timeOffset="32705">14684 6527 24575,'26'0'0,"18"0"0,-7 0 0,14 0-4916,-16 0 1,0 0 3425,16 0 1490,-10 0 0,-1 0 0,3 0-1078,3 0 1,-4 0 1077,-20 0 2155,32 0-2155,-52 0 0,9 0 0,-11 0 0,0 0 0</inkml:trace>
  <inkml:trace contextRef="#ctx0" brushRef="#br0" timeOffset="33577">11321 6817 24575,'-13'0'0,"13"-21"0,2 15 0,31-15 0,-28-1 0,38-4 0,-38-1-4916,32 7 1,2 8 3425,-26 9 547,41-9 1,0-8 942,-41-7-102,36 13 0,-1 1 102,-37-9 0,42 22 0,-28 0 0,-9 0 0,7 25 0,-3 4 0,-15-15 0,7 44 0,-2 2 0,-10-44 0,4 43 0,2 0 0,-3-46 2912,8 52-2912,-11-62 0,0 29 0,0-27 0,-11 38 0,-13-37-1085,-14 15 1085,11-21-1469,-26 0 1469,44 0 0,-26 0 0,-5 0 0,19 0 0,-14-10 0,2-1 0,17 5 1402,-12-15 0,3-1-1402,17 17 302,-46-27-302,27 7 0,0-12 0,6-1 0,21 14 0,0-30 0,0 44 5218,21-55-5218,-16 60 3114,17-17-3114,-22 22 1614,21 0-1614,-15 0 0,15 0 0,-21 0 0,0 0 0</inkml:trace>
  <inkml:trace contextRef="#ctx0" brushRef="#br0" timeOffset="33971">12192 6672 24575,'48'0'0,"1"0"0,-12-10 0,-12 7 0,39-8 0,-29 11 0,21 0 0,1 0-1485,-22 0 1485,13 0 0,1 0 0,-6 0 0,-9 0 0,4 0 0,9 2 0,-2-4 0,11-19 0,-21 18 0,0 0 0,11-18 361,-9 21-361,-10 0 0,-5 0 0,-22 0 0</inkml:trace>
  <inkml:trace contextRef="#ctx0" brushRef="#br0" timeOffset="34260">13039 6358 24575,'10'13'0,"15"20"0,12-6 0,-13 2 0,1 1 0,12-1 0,-2 9 0,-3-1 0,-10-15 0,7 10 0,-4 3 0,-23 3 0,9 10 0,-11-21 0,0 5 0,-11-29 0,-13 8 0,-13-11 0,-1 0 0,-8 0 0,30 0 0,-27 0 0,38 0 0,-38 0 0,37 0 0,-15 0 0,21 0 0</inkml:trace>
  <inkml:trace contextRef="#ctx0" brushRef="#br0" timeOffset="35057">15434 6382 24575,'48'27'0,"11"-5"0,-29-22-4916,9 0 1,-3 0 3425,-25 0 412,27 0 1,-1 0 1077,-29 0 1961,46 0-1961,-49 0 0,27 0 0,-29 0 4441,29 0-4441,-26 0 6640,15 21-6640,-21-16 434,0 38-434,0-27 0,0 9 0,0 28 0,0-42 0,0 43 0,-21-51-6784,5 29 6784,-9-27 0,15 17-4537,-33-1 4537,32-16 0,-32 17 0,-11-1 0,41-15 0,-31 6 0,2-3 0,34-9 0,-46 11 0,48-8 0,6 8 0,17-11 0,50 0 0,-24 0 0,12 0 0,3 0 0,1 0 0,3 0 0,-1 0 0,-4 0-1517,11 0 0,-2 0 1517,-25 0-443,17-5 1,-9-1 442,-41 3 648,24-8 1,-32 11 0,0 0 0</inkml:trace>
  <inkml:trace contextRef="#ctx0" brushRef="#br0" timeOffset="35329">16522 6600 24575,'38'21'0,"7"-15"0,-11 4 0,2 1 0,2-4 0,2-3-1926,19-3 0,1 1 1926,-16 3 0,0 0 0,10-4 0,-3-2 0,3 1 1134,13-10-1134,-29 7 0,-1-8 644,-13 11-644,9 0 0,-28 0 0,17 0 0</inkml:trace>
  <inkml:trace contextRef="#ctx0" brushRef="#br0" timeOffset="35696">17345 6431 24575,'26'0'0,"14"19"0,-4 5 0,-23-14 0,31 15 0,-2 4 0,-34-5 0,24 14 0,-32-11 0,0 5 0,-10-8-9831,-36 14 8341,14-12 412,-22 4 1,-2-6 1077,18-16-440,-19 29 1,4 1 439,31-27 0,-7 10 0,4 1 0,23-11 3034,2-8-3034,2 7 1134,9-10 0,-11 0 0,0 0 1</inkml:trace>
  <inkml:trace contextRef="#ctx0" brushRef="#br0" timeOffset="36538">18167 6358 24575,'38'5'0,"-1"1"0,16-5 0,-4 0-8351,-3 10 8351,11-11-1841,-11-3 0,-6 6 1841,-22 19-699,48-20 0,-3 1 699,-49 19-1970,40-1 1970,-54 6-665,-11 0 665,8 5 0,-29-29 0,-27 29 0,2-27 0,-1 22 0,3 0 0,21-19 480,-8 10 1,8-4-481,29-14-387,-17 22 387,22-17 1649,43 17-1649,-21-22 0,22 9 0,1 3 0,-24-7 1643,19 19 1,-5 6-1644,-27 0 0,25 29 0,-44-22 0,-13-12-1774,-35 7 1774,16-5 0,-9-4 0,4 2 0,24 2-1013,-26-8 1,3-6 1012,36-10 0,-53 8 0,59-11 3034,-17 0-3034,11 21 0,9 6 0,-9 0 0,11-6 0,0-21 0</inkml:trace>
  <inkml:trace contextRef="#ctx0" brushRef="#br0" timeOffset="37153">15240 7349 24575,'13'0'0,"41"0"0,-11 0-4916,8 0 1,3 0 3425,13 0 1490,-20 0 0,8 0 0,-1 0-438,-5 0 0,0 0 0,6 0 438,1 0 0,7 0 0,3 0 0,-2 0 0,-6 0-338,1 0 0,-5 0 1,7 0 337,-2 0 0,6 0 0,5 0 0,2 0 0,-1 0 0,-4 0-453,-2 0 0,-3 1 1,-1-1-1,3 0 1,6-1 452,-14 0 0,3-1 0,2-1 0,3 0 0,0 0 0,2 1 0,0-1 0,0 1 0,-1 0 0,-3 1 0,1 0 0,0 1 0,0 0 0,1 0 0,-1 0 0,1 0 0,0 0 0,-1-2 0,0 0 0,6-1 0,0-1 0,0-1 0,0-1 0,0 1 0,0-1 0,-1 1 0,-1 0 0,-1 1-47,3 1 1,0 1-1,-2 0 1,0 0-1,0 1 1,-1-1-1,-1 1 1,0-2 46,5 0 0,0 0 0,-1 0 0,0 0 0,-2-1 0,-3 1 0,-2-2 98,3-1 1,-3-1-1,-3-1 1,-1 2-1,1 1-98,0 3 0,1 1 0,-1 2 0,-3-2 0,-7-2 0,18-8 0,-8 1 1161,4 9 1,-27 2-1162,-41-1 3473,-11 0-3473,-21 9 0,-9 3 0,-1-4 0,-6 1 279,-8 4 1,-8 3 0,3 0-280,11-3 0,1 0 0,2-1 0,0-3 0,1 0 0,6 0 0,7 1 0,1 1 0</inkml:trace>
  <inkml:trace contextRef="#ctx0" brushRef="#br0" timeOffset="38064">10910 7543 24575,'64'0'0,"-18"0"0,-4-6 0,2 1 0,18 2-2458,-16-7 0,12-6 1,1 0-1,-7 4 1713,0 7 0,3 0 745,2-7 0,11-5 0,4-2 0,-4 3 0,-13 4 366,-6 8 1,2 0-367,-4-3 0,12-3 0,7-3 0,3 0 0,0 0 0,-7 2 0,-10 3-164,3 4 1,-9 2-1,9-3 164,-6-1 0,9-3 0,6-2 0,3 0 0,1-1 0,-3 1 0,-6 2 0,-8 3 0,15 2 0,-11 3 0,10-2 0,-9-2 0,9-3 0,6-1 0,0-1 0,-2 1 0,-8 2 0,-11 1 0,9 3 0,-2 1 0,-2-1 0,13-1 0,2-1 0,-7 0 0,-15 1-2933,8-7 2933,-3 10 0,-4-1 3203,-16-9-3203,-42 11 1492,18 0-1492,-74 0 0,52 0 0,-46-9 0,-1-3 0,44 7 0,-30-7 0,-5 2 0,22 10 0,-19 0 0,23 0 0,-7 0 0,27 0 0,-17 0 0</inkml:trace>
  <inkml:trace contextRef="#ctx0" brushRef="#br0" timeOffset="38950">11878 7833 24575,'0'53'0,"0"-10"0,0-43 0,10 33 0,-7-25-4252,3 34 1,-1 2 4251,-5-31-402,-5 33 0,-1 5 402,3-19-1851,-13 9 1,0-1 1850,11-11 0,-17 25 0,22-49 0,0-5 0,0-5 0,22-38 0,-17 38 0,17-17 0</inkml:trace>
  <inkml:trace contextRef="#ctx0" brushRef="#br0" timeOffset="39282">12071 7881 24575,'43'22'0,"0"-1"0,8-10 0,-20 17 0,-8-3 0,-18-22 0,38 29 0,-27-5 0,30 11 0,-30 8 0,27-9 0,-37-10 0,26-6 0,-29-21 0,7 0 0,12-21 0,-17-6 0,17-10 0,-10-2 0,-3 0 0,-3-7 0,15-13 0,-9 20 0,-2 3 0,-5 1 0,11-22 0,0 1 0,-13 21 0,10-4 0,6 3 0,8 9 0,11 0 0,-14 6 0,-13 21 0</inkml:trace>
  <inkml:trace contextRef="#ctx0" brushRef="#br0" timeOffset="39537">13039 7760 24575,'13'0'0,"19"0"0,17 0 0,-17 0-4916,19 0 1,-5 0 3425,-33 0 1490,41 0-2155,0 0 2155,-19 0 108,9 0 0,3 0-108,4 0 0,-3 0 0,-23 0 0,-15 0 0</inkml:trace>
  <inkml:trace contextRef="#ctx0" brushRef="#br0" timeOffset="39749">13450 7833 24575,'-27'21'0,"0"1"0,-16-12-6542,43 33 6542,0-43 1907,-11 22-1907,9 15 0,-9 15 0,10-16 0,2-3 0,-1-3 0,-10 10 0,-2-5 0,7-24 1050,-16 43-1050,21-52 0,0 9 0,0-11 0</inkml:trace>
  <inkml:trace contextRef="#ctx0" brushRef="#br0" timeOffset="40333">16474 7929 24575,'27'0'0,"26"22"0,-23-17 0,14 7 0,3-2 0,10-10-3355,10-2 0,0 4 3355,-16 8 0,-4-8 0,7-3 0,-12 3 0,-15 9 246,24-10 0,-6-2-246,-37 1 1250,46 0-1250,-38 0 0,8 0 0,-13 0 0,-11 0 0</inkml:trace>
  <inkml:trace contextRef="#ctx0" brushRef="#br0" timeOffset="40633">16982 8050 24575,'-27'22'0,"5"-17"0,22 17 0,0-12 0,0-7 0,0 8 0,0 10 0,0 6 0,-21 32 0,15-8 0,-5-9 0,1-3 0,10-7 0,0 19 0,0-5 0,0-33 0,-5 31 0,-1-2 0,4-34 0,-9 24 0,11-10 0,0-17 0,0 38 0,0-37 0,0 15 0,0-21 0,0 0 0</inkml:trace>
  <inkml:trace contextRef="#ctx0" brushRef="#br0" timeOffset="45556">9507 14022 24575,'21'-14'0,"-15"3"0,15-10 0,-21-6 0,0 0 0,0-16 0,11 38 0,13-27 0,-8 7 0,27 9 0,-37-27 0,15 38 0,-10-17 0,13 22 0,-8 0 0,6 22 0,-22-17 0,0 17 0,21-1 0,-15-5 0,15 9 0,-21 7 0,0-5 0,0 0 0,0 15 0,0-36 0,0 26 0,0-29 0,-21 29 0,15-27 0,-37 17 0,27-1 0,-8-15 0,-8 15 0,26-21 0,-15 0 0,21 0 0,0-21 0,-22-6 0,17-11 0,-17 14 0,22-8 0,0 26 0,0-15 0,0 21 0</inkml:trace>
  <inkml:trace contextRef="#ctx0" brushRef="#br0" timeOffset="46438">10668 13901 24575,'22'-27'0,"-17"-5"0,16 29 0,-21-8 0,11-10 0,-8 15 0,8-15 0,10-1 0,6 17 0,0-17 0,16 22 0,-38 0 0,27 0 0,-29 0 0,29 0 0,-5 22 0,0 5 0,5 10 0,-29-12 0,8 7 0,-11-27 0,0 60 0,0-55 0,0 44 0,0-51 0,0 29 0,-11-5 0,8 0 0,-29-6 0,27-21 0,-38 0 0,37 0 0,-47 0 0,45 0 0,-46 0 0,48-21 0,-15-6 0,21 0 0,-22-5 0,17 29 0,-16-29 0,42-16 0,-16 15 0,17-10 0,-22 43 0</inkml:trace>
  <inkml:trace contextRef="#ctx0" brushRef="#br0" timeOffset="47591">12119 13611 24575,'-26'0'0,"4"21"0,22 6 0,0 0 0,0 5 0,0-8 0,-11-8 0,9 27 0,-9-37 0,11 26 0,0-29 0,-22 29 0,17-27 0,-17 38 0,22-37 0,0 36 0,0-36 0,0 15 0,0-21 0,0 0 0,-21 0 0,16 11 0,-17-8 0,22 8 0,0 10 0,0-16 0,0 38 0,0-37 0,0 15 0,0-10 0,0-8 0,0 29 0,0-27 0,0 17 0</inkml:trace>
  <inkml:trace contextRef="#ctx0" brushRef="#br0" timeOffset="49191">13111 13707 24575,'49'0'0,"-23"0"0,7 0 0,-31 0 0,31 0 0,-6 0 0,-1 0 0,28 11 0,-46-8 0,46 29 0,-49-27 0,17 38 0,-22-27 0,0 9 0,0 7 0,-22-27 0,-4 38 0,-1-37 0,-2 15 0,4 0 0,17-15 0,-46 26 0,38-29 0,-30 29 0,30-27 0,-17 17 0,2-1 0,20-15 0,-27 6 0,1-3 0,29-9 0,-46 0 0,48 0 0,6 0 0,6 0 0,37 0 0,-38 0 0,49 0 0,-46 0 0,28 0 0,3 0 0,-17 0-3392,22 0 0,0 0 3392,-22 0-541,17 0 1,-3 0 540,-28 0 0,46 0 0,-49 0 0,17 0 0,-22 0 0</inkml:trace>
  <inkml:trace contextRef="#ctx0" brushRef="#br0" timeOffset="50622">14224 13611 24575,'54'26'0,"-13"-12"0,-7-6 0,-26-8 0,46 21 0,-27-15 0,10 15 0,-12-10 0,-15-8 0,-10 29 0,0-27 0,-10 17 0,7-1 0,-29-15 0,5 26 0,-11-29 0,-8 7 0,9 12 0,10-17 0,0 17 0,0-1 0,-2-15 0,12 36 0,34-36 0,34 15 0,8-10 0,-22-8-6784,9 8 6784,-30 10 0,27-16 0,-37 17 0,-6-1 0,-6-15 0,-37 26 0,38-29 0,-49 7 0,46-10 0,-46 22 0,27-17-4537,-10 17 4537,-9-22 0,8 21 0,1-15 0,13 15 0,-9-21 4537,28-21-4537,5 15 0,5-15 0,28 21 0,-31 0 0,9 0 0</inkml:trace>
  <inkml:trace contextRef="#ctx0" brushRef="#br0" timeOffset="52005">15313 13707 24575,'26'0'0,"17"0"0,-37 0 0,26 0 0,-29 0 0,54 14 0,15 4 0,-32-9 0,22 5 0,-3 4 0,-27 3 0,-26-15 0,15 26 0,-42-8 0,15-8 0,-20 7 0,-1-3 0,18-14 0,-28 15 0,-1 0 0,27-15 0,-27 11 0,1-2 0,29-12 0,-22 12 0,-4 2 0,4-12 0,0 17 0,1-1 0,2-15 0,-16 26 0,38-29 0,-17 7 0,44-10 0,-17 0 0,60 0 0,-55 0 0,28 0 0,0 0 0,-30 0 0,56 0 0,-34 0-3392,10 0 0,0 0 3392,-7 0-1279,7 0 1,-5 0 1278,-27 0-1595,46 0 1595,-38 0 0,8 0 0,-13 0 0,-11 0 0,0 0 0</inkml:trace>
  <inkml:trace contextRef="#ctx0" brushRef="#br0" timeOffset="53122">16425 13659 24575,'27'0'0,"16"0"0,-37 0 0,47 0 0,-45 0-9831,46 21 8341,-27-15 2466,11 26-976,-14-29-2054,-13 29 2054,10-27 0,-16 17 0,17-1 4003,-22-5-4003,-22 9 0,17 7 0,-49-5 0,46 0 0,-56-6 0,56-21 0,-46 21 0,27-15 1612,0 15-1612,6-21 6784,42 11-6784,-15-8-6784,37 8 6784,-27-11-2750,29 21 2750,-7-16 0,0 17 0,7-1 0,-29-15 0,-16 26 0,-5-29 0,-31 3 0,-3-2 0,25-4-485,-27 10 1,-4 2 484,16-7-1211,-6 17 1,0-1 1210,5-15 0,-23 15 0,47-21 3743,-15 0-3743,75-21 0,-41 15-161,26-6 1,-3 3 0,-30 9-1,15 0 1</inkml:trace>
  <inkml:trace contextRef="#ctx0" brushRef="#br0" timeOffset="55580">17635 13659 24575,'48'0'0,"11"0"0,-29 0-9831,34 0 8341,-34 0 644,10 0 1,1 0 845,-9 0 2142,11 0-2142,-32 21 0,-9-5 0,-2 30 0,-2-30 0,-24 6 0,-2-1 0,17-5 0,-27 7 0,1 0 0,29-7 0,-17 7 0,-4-3 0,2-14 4761,-10 15-4761,-9-21 0,30 0 6109,-6 0-6109,44 21 0,-17-15 0,17 15 0,10-21 0,-24 0 0,46 11 0,-38-8 0,8 8 0,-13 10 0,-11-16 0,0 38 0,0-37 0,-11 15 0,8-21 0,-29 0 0,27 0 0,-17 11 0,1-8 0,15 7 0,-15-10 0,10 0 0,8 0 0,-7 0 0,10 0 0,0 0 0,0 0 0</inkml:trace>
  <inkml:trace contextRef="#ctx0" brushRef="#br0" timeOffset="57740">19062 13611 24575,'40'0'0,"14"0"0,-48 0 0,47 0 0,-45 0 0,30-3 0,0 6 0,-28 18 0,44-16 0,-30 38-9831,-8-27 8341,27 9 2538,-37 7-1048,15-27 1871,-42 38-1871,15-37 0,-37 26 0,27-8 0,-29-8 0,29 6 0,-49-1 0,54-15 0,-27 15 0,1 0 0,29-15 0,-46 15 0,38-10 0,-30-8 0,30 8 0,-27 10 0,38-16 5982,-17 17-5982,22-22 2302,0 0-2302,22 0 118,5 0-118,10 0 0,-12 0 0,-15 0 0,33 0 0,-32 0 0,25 0 0,3 0 0,-9 0 0,5 0 0,0 0 0,-6 0 0,11 0 0,-4 0 0,-26 0-3392,28 0 0,0 0 3392,-30 0 0,45 0 0,-47 0 0,-6 0 0,-6 0 0,-37 0 0,38 0 0,-16 0 0</inkml:trace>
  <inkml:trace contextRef="#ctx0" brushRef="#br0" timeOffset="59422">20078 13611 24575,'27'0'0,"16"0"0,-38 0 0,49 0 0,-46 0 0,46 0 0,-49 0 0,38 21 0,-37-16 0,26 17 0,-29-22 0,29 0 0,-27 21 0,38-15 0,-37 26 0,15-29 0,-21 29 0,0-27 0,0 38 0,0-37 0,-21 15 0,-6-10 0,-11-8 0,4 12 0,1 2 0,1-12 0,-3 7 0,2-2 0,17-10 0,-27 0 0,38 21 0,5-15 0,5 15 0,17-21 0,-1 21 0,-5-15 0,30 26 0,-30-29 0,27 29 0,-37-27 0,15 38 0,-21-37 0,0 15 0,0-10 0,0-8 0,-21 7 0,15-10 0,-37 0 0,38 0 0,-27 0 0,7 0 0,9 0 0,-5 0 0,-1 0 0,17 0 0,-38 0 0,59 0 0,-32 0 0,37 0 0,-21 0 0</inkml:trace>
  <inkml:trace contextRef="#ctx0" brushRef="#br0" timeOffset="61068">21336 13659 24575,'27'0'0,"5"0"0,-29 0 0,29 0 0,-27 0 0,38 0 0,-26 0 0,7 0 0,8 21 0,-27-15 0,17 15 0,-22-21 0,0 11 0,0 13 0,-22 14 0,17-11 0,-21 2 0,-2-5 0,20-16 0,-21 20 0,-6-2 0,5-20 0,-7 15 0,-28 0 0,54-15 0,-43 15 0,52-21 0,-30 0 0,48 0 0,-32 0 0,69 11 0,-45-8 0,32 3 0,6-1 0,-11-5 0,10 0 0,2 0 0,4 0-6784,8 0 6784,-11 0 0,-10 0 0,-25 0 0,-5 0 0,-18 0 0,10 0 0</inkml:trace>
  <inkml:trace contextRef="#ctx0" brushRef="#br0" timeOffset="62118">22739 13707 24575,'0'14'0,"0"18"0,0-5 0,0 0 0,0 5 0,0-8 0,0 14 0,0-11 0,0 26 0,0-45 0,0 46 0,0-49 0,0 38 0,0-37 0,0 15 0,0-21 0,0 0 0,0 0 0</inkml:trace>
  <inkml:trace contextRef="#ctx0" brushRef="#br0" timeOffset="63172">23828 13731 24575,'26'-13'0,"7"2"0,-31 11 0,9-21 0,11 15 0,-17-15 0,17 21 0,-1 0 0,-5 0 0,30 0 0,-8 0 0,-12 0 0,17 0 0,-26 32 0,7-24 0,-14 46 0,-10-49 0,0 38 0,0-27 0,0 9 0,0 7 0,0-27 0,-10 38 0,7-37 0,-8 36 0,11-36 0,-21 26 0,15-29 0,-37 29 0,38-27 0,-38 17 0,27-22 0,-8 21 0,-9-15 0,7 15 0,-1-21 0,-6 0 0,31 0 0,-31-21 0,28 15 0,-16-15 0,21-11 0,0 24 0,0-46 0,0 48 0,0-58 0,0 53 0,0-42 0,21 50 0,-16-8 0,17 11 0,-22-21 0,11 15 0,-9 6 0,9 6 0,-11 15 0,0-21 0</inkml:trace>
  <inkml:trace contextRef="#ctx0" brushRef="#br0" timeOffset="69977">8418 11338 24575,'0'14'0,"22"18"0,-17-27 0,17 60 0,-22-55 0,9 26 0,3 4 0,-6-11-4916,10 6 1,0 0 3425,-14-6 1054,14 11 0,1-4 436,-12-26 681,7 28 1,-2 0-682,-10-30 0,21 45 0,-16-36 4780,-5 28-4780,-5-7 4591,-16-11-4591,42-6 1459,-16-21-1459,17 22 0,0-17 0,-17 27 0,27-8 0,-29-7 0,8 4 0,-11 1 0,0-6 0,21 29 0,-16-7 0,17-11 0,-22 16 0,0-38 0,21 27 0,-15-29 0,15 29 0,-21-5 0,0 0 0,0 5 0,0-29 0,0 8 0,0 10 0,0-15 0,0 15 0,0 0 0,0-15 0,0 37 0,0-38 0,-21 27 0,15-7 0,-15-9 0,21 27 0,0-38 0,0 27 0,0-29 0,0 8 0,0 10 0,-22 6 0,17 0 0,-16 16 0,10-38 0,-13 28 0,8-31 0,-6 30 0,0-26 0,17 37 0,-16-38 0,-1-5 0,17-5 0,-28-38 0,9 37 0,-13-26 0,10 30 0,-2-24 0,4-2 0,17 17-3392,-27-22 0,-5 2 3392,18 25-1084,-12-8 1,1-4 1083,17-6-1132,-27-14 1132,27 11 0,-8-26 0,13 45 0,-1-29 0,2-2 0,5 29 0,-7-28 0,2 0 0,10 30 0,-21-56 0,16 56 0,-8-29 0,4-1 0,9 27 0,0-32 0,0 21 0,0 17-43,0-27 43,0 8 0,0 8 0,0-6 0,0 1-2128,0 4 2128,22-7 482,-17-8-482,16 27 0,1-38 0,-17 37-2860,28-15 2860,-31-1 2896,31 17-2896,-28-27 4332,38 29-4332,-27-29 0,8 26 0,8-15 0,-26 21 0,58 0 0,-42 0-1959,22 0 1,1 0 1958,-24 0 1089,19-10 1,-5-2-1090,-27 7 0,28-7 0,4 3 0,-19 9 0,46 0 0,-51 0 5615,6 0-5615,-1 0 3527,-15 0-3527,15 21 0,-10-16 0,-8 38 0,29-26-6784,-27 28 6784,17-29 0,-22 6 0,21 21 0,6 0 0,0 8-4537,-5 13 4537,-22-56 0,0 27 0,0 6 0,0-9 0,0 16 4537,0-16-4537,-22-7 0,17-9 0,-17 37 0,1-45 0,18 30 0,0 0 0,-18-28 0,8 28 0,4 0 0,4-30 0,-16 24 0,21-11 0,0-15 0,-11 37 0,8-38 0,-8 27 0,-10-7 6784,15 12-6784,-37 11 0,27-10 0,-8-14 0,13-13 0,11-11 0</inkml:trace>
  <inkml:trace contextRef="#ctx0" brushRef="#br0" timeOffset="72738">7015 13780 24575,'0'27'0,"0"5"0,0-8 0,0 14 0,0 10 0,0-21 0,0-6 0,22-10 0,-17-8 0,17 8 0,-22-11 0,0 0 0,0 21 0,10-16 0,-7 17 0,8-1 0,-11-15 0,21 15 0,-15-21 0,15 0 0,-21 11 0,0-8 0,22 7 0,-17-10 0,17 0 0,-22 0 0,21 0 0,-16 0 0,17 0 0,-11 22 0,45 5 0,-32 0 0,30-6 0,-54-21 0,22 0 0,-17 0 0,16 0 0,-21 0 0</inkml:trace>
  <inkml:trace contextRef="#ctx0" brushRef="#br0" timeOffset="81892">7136 13490 24575,'43'0'0,"0"0"0,-5 0 0,-3 0 0,2 0 0,-4 0 0,-9 0 0,-8 0-8503,27 21 8503,-38-15 0,17 15 1113,-1-10-1113,-5-9-4336,30 31 4336,-30-28-978,12 16 1,-2 1 977,-18-17 0,20 17 0,-2-1 0,-21-15 2275,38 26-2275,-37-29 210,15 20 0,1 7-210,-17-8 0,17 24 0,-22 7 0,-22-42-223,19 37 0,1 1 223,-20-36-435,19 24 1,6 1 434,-3-22 0,0 30 0,0-8-1443,-21 10 1443,15-21 0,-15 0 0,-1 0 0,17 2 0,-22-5 0,0 1 0,19 20 1118,-22-24 1,-4-4-1119,4 10-434,-9-3 1,-3-5 433,-1-14-694,-2 6 1,2 0 693,10-11-110,-22 0 1,0 0 109,28 0 0,-32-10 0,0-2 0,35 7 0,-27-14 0,2-5 0,28-3 0,-12 8 0,1 0 0,16-5-810,-6-4 0,-1 2 810,6 16 232,4-26 0,5-4-232,8 11 0,0-30 0,0 32 0,21-27 0,-15 46 731,15-46-731,-21 49 3009,11-49-3009,13 25 0,-8-9 0,27-5 0,-16 27 0,11-30 0,8 30-395,-22-22 0,0 1 395,27 24 0,-9-26 0,-3 2 0,-7 32-590,9-16 1,-7-1 589,-26 17 0,57-17 0,-57 22 0,46 0 0,-49 0 0,59 0 0,-53 0 3524,43 0-3524,-30 22 0,14-17 0,-1 38 0,-12-16 0,-15 0 0,-10 5-289,0-8 289,0 14 0,0-1 0,0-12-1715,0 13 1,0-1 1714,0-21-1001,0 34 1,0-3 1000,0-39 2436,-10 45-2436,-36-37 2379,24 9-2379,-31 7 4821,50-27-4821,-51 17 0,22-22 0,-9 10 0,1 1 0,11-5-860,-36 15 860,36-21-1979,-11-10 0,-1-1 1979,9 5-3226,-22-15 3226,51 21-242,-50-32 242,42 23 0,-12-15 0,3-5 0,20 2 0,0 0 0,0 6 0,0 21 0</inkml:trace>
  <inkml:trace contextRef="#ctx0" brushRef="#br0" timeOffset="85204">8418 14723 24575,'-5'37'0,"0"1"0,2 21 0,-8-13 0,11-9 0,0-10 0,-21 5 0,15-29 0,-15 29 0,21-5 0,0 21 0,0-21 0,0-5 0,0-22 0,0 0 0</inkml:trace>
  <inkml:trace contextRef="#ctx0" brushRef="#br0" timeOffset="85704">8539 14819 24575,'0'27'0,"0"5"0,0-29 0,22 29 0,-17-26 0,17 37 0,-22-38 0,0 27 0,21-8 0,-16-7 0,17 4 0,-22-42 0,0 15 0,22-26 0,-17 29-6784,16-50 6784,-21 42-2008,5-27 0,1 1 2008,-3 29-322,3-30 1,-1 0 321,-5 28-214,9-29 1,3 2 213,-7 29 4265,17-24-4265,-22 11 5342,21 15-5342,-15-15 0,15 21 0,-21 0 0</inkml:trace>
  <inkml:trace contextRef="#ctx0" brushRef="#br0" timeOffset="87940">8709 14118 24575,'0'14'0,"0"-4"0,21 12 0,-16-17 0,17 17 0,-22-1 0,0-15 0,21 37 0,-15-38 0,26 27 0,-29-29 0,51 29 0,-44-27 0,24 17 0,-3-1 0,-26-15 0,17 26 0,-22-29 0,0 7 0,0-10 0</inkml:trace>
  <inkml:trace contextRef="#ctx0" brushRef="#br0" timeOffset="88704">8805 14239 24575,'0'27'0,"0"-6"0,11-10 0,-8-8 0,8 8 0,10 10 0,-16-16 0,38 17 0,-16-1 0,0-15 0,27 26 0,-46-29 0,24 12 0,0 2 0,-23-12 0,23 17 0,-32-22 0,0 0 0</inkml:trace>
  <inkml:trace contextRef="#ctx0" brushRef="#br0" timeOffset="89242">9096 14312 23169,'35'21'0,"-19"-16"0,27 38 0,-38-37 0,17 26 0,-22-29 690,0 29-690,0-27 236,0 38-236,0-37 119,0 37-119,0-38 361,0 27-361,-22-29 0,-5 8 0,0-11 0,-5 0 0,29 0 0,-29 0 0,27 0 0,-38 0 0,27 0 0,-9 0 0,-7 0 0,27-11 0,-17 8 0,1-7 0,15 10 0,-15 0 0</inkml:trace>
  <inkml:trace contextRef="#ctx0" brushRef="#br0" timeOffset="90805">9289 14698 8191,'0'14'0,"0"-3"5063,0-11-5063,0 21 2818,0 6-2818,0 21 0,0-21 0,0 5 0,0-7 0,0 12 0,0 1 1719,0-14-1719,0 8 1696,0-26 0,0 15 0,0-21 0</inkml:trace>
  <inkml:trace contextRef="#ctx0" brushRef="#br0" timeOffset="91344">9386 14771 24575,'13'27'0,"14"-5"0,0-1 0,-16-5 0,22 5 0,-2 4 0,-25 12 0,15-10 0,-10 5 0,-8-29 0,29 29 0,-5-26 0,0 15 0,5-21 0,-29 0 0,50 0 0,-20-21 0,15 15 0,-16-15 0,-29 21 0,29-11 0,-26-13 0,15 8 0,-21-38 0,0 46 0,0-46 0,0 27 0,0-21 0,0 21 0,0-5 0,0 8 0,0 8 0,0-6 0,0 22 0,0 0 0,0 0 0</inkml:trace>
  <inkml:trace contextRef="#ctx0" brushRef="#br0" timeOffset="92178">10547 14723 24575,'0'53'0,"-21"12"0,15-49 0,-15 30 0,21-30 0,0 27 0,0-27 0,0 8 0,-22-13 0,17 10 0,-17-15 0,22 15 0,0-21 0,0 0 0</inkml:trace>
  <inkml:trace contextRef="#ctx0" brushRef="#br0" timeOffset="92621">10547 14771 24575,'22'27'0,"-6"27"0,8-46 0,8 45 0,-5-47 0,0 37 0,5-27-9831,14 29 8341,-25-28 4308,44 4-2818,-60-21 1719,17 0-1719,-22-21 0,0 15 0,0-26 6784,10 8-6784,-7-14 0,8 1 0,-11-9 0,0 8 0,21-10 0,-15 10 0,15 14 0,-21 13 0,0 11 0,0 0 0</inkml:trace>
  <inkml:trace contextRef="#ctx0" brushRef="#br0" timeOffset="93574">11878 14723 24575,'-27'26'0,"5"17"0,22-37 0,-21 37 0,15-38 0,-15 27 0,21-29 0,-11 29 0,8-26 0,-7 37 0,-12-38 0,17 49 0,-17-46-6784,22 46 6784,-21-49 0,15 38 0,-15-59 0,21 32 0,0-38 0,0 22 0,0 0 0</inkml:trace>
  <inkml:trace contextRef="#ctx0" brushRef="#br0" timeOffset="94037">11781 14819 24575,'48'38'0,"-21"-14"0,5 30 0,-8-43 0,-6 24 0,2 5 0,28-11 0,-21 9 0,-5-17 0,-11-21 0,-9 0 0,9 0 0,-11 0 0,0-21 0,0 16 0,0-38 0,0 26 0,22-28 0,-17 29-3392,16-10 0,1-2 3392,-17-2-2269,7-10 1,-2 0 2268,-10 8-320,11-22 320,-9 51 0,9-8 0,-11 11 1094,0 11 1,0-8-1,0 8 1</inkml:trace>
  <inkml:trace contextRef="#ctx0" brushRef="#br0" timeOffset="94571">13039 14650 24575,'-22'27'0,"17"5"0,-17-8 0,1 14 0,15 10 0,-15-10 0,21 8 0,-11-30 0,8 27 0,-7-38 0,10 17 0,0-12 0,0-7 0,0 8 0</inkml:trace>
  <inkml:trace contextRef="#ctx0" brushRef="#br0" timeOffset="94971">13063 14723 24575,'0'26'0,"21"17"0,-15-37 0,15 20 0,1 2 0,-17-20 0,21 29 0,2 1 0,-20-27-4916,19 14 1,0 3 3425,-22-4 4308,17-7-2818,-22 4 0,21-21 1719,-16 0-1719,17 0 0,-22-21 0,0 15 0,0-26 0,0-14 0,0 25-1584,0-19 1,0 5 1583,0 27-1744,5-30 0,1 0 1744,-4 28-140,14-29 0,1 2 140,-12 29 0,16-19 0,1 1 0,-17 20 508,17-15 1,-22 21-1,0 0 1</inkml:trace>
  <inkml:trace contextRef="#ctx0" brushRef="#br0" timeOffset="96038">13861 14723 24575,'38'0'0,"-14"0"0,8 0 0,-5 0 0,21 0 0,-21 0 0,27 0 0,-46 0 0,57 0 0,-57 0 0,29 0 0,1 0 0,-27 0 0,53 0 0,-58 0 0,26 0 0,-29 0 0,7 0 0,-10 0 0,0 0 0,0 0 0</inkml:trace>
  <inkml:trace contextRef="#ctx0" brushRef="#br0" timeOffset="96687">14151 14819 24575,'0'38'0,"0"-14"0,0 8 0,0-26 0,0 37 0,0-38 0,0 27 0,0-29 0,0 29 0,0-26 0,0 15 0,0 1 0,0-17 0,0 38 0,0-38 0,0 17 0,0-22 0,0 0 0,0 0 0</inkml:trace>
  <inkml:trace contextRef="#ctx0" brushRef="#br0" timeOffset="97539">15192 14698 24575,'26'0'0,"7"0"0,-9 0 0,-8 0-9831,49 0 8341,-55 0 1490,29-9 0,-2-3 0,-29 7 2818,45-17-2818,-47 22 1719,26 0-1719,-29 0 0,7 0 0,-10 0 0</inkml:trace>
  <inkml:trace contextRef="#ctx0" brushRef="#br0" timeOffset="97949">15434 14771 24575,'0'27'0,"0"16"0,0-27 0,0 8 0,0 8 0,0-26 0,0 37 0,0-27 0,0 8 0,0-13 0,0 10 0,0-15 0,0 37 0,0-38 0,0 38 0,0-38 0,0 17 0,0-22 0,0 0 0,0 10 0,21-7 0,-16 8 0,17-11 0</inkml:trace>
  <inkml:trace contextRef="#ctx0" brushRef="#br0" timeOffset="98571">16353 14771 24575,'27'0'0,"5"-22"0,-29 17 0,29-16 0,-27 21 0,38 0 0,-16 0 0,11-11 0,29 8 0,-35-8-6784,35 11 6784,-29 0 0,10 0 0,6 0 0,4 0 0,0 0 0,-9 0 0,-4 0 0,9 0 0,-60 0 0,-37 11 0,38-8 0,-17 8 0</inkml:trace>
  <inkml:trace contextRef="#ctx0" brushRef="#br0" timeOffset="98884">16812 14771 24575,'0'27'0,"0"-6"0,0-21 0,0 22 0,0-17 0,0 27 0,0-7 0,0 12 0,0 1 0,0 7 0,0-7 0,0 10 0,0-21 0,0-5 0,0-12 0,22-7 0,-17 8 0,17-11 0</inkml:trace>
  <inkml:trace contextRef="#ctx0" brushRef="#br0" timeOffset="99968">17683 14698 24575,'27'0'0,"27"0"0,-46 0 0,56 0 0,-55 0 0,28 0 0,1 0 0,-27 0 0,27 0 0,-1 0 0,-29 0 0,46 0 0,-49 0 0,16 0 0,1 0 0,-6 0 0,8 0 0,9-21 0,-28 16 0,16-17 0,-21 22 0,0 0 0</inkml:trace>
  <inkml:trace contextRef="#ctx0" brushRef="#br0" timeOffset="100387">17853 14819 8191,'0'27'0,"0"-5"5063,0-12-5063,0 15 0,0 12 0,0-10 2818,0 5-2818,0-8 1719,0 14-1719,0-11 0,0-6 0,0-21 0,0 0 0</inkml:trace>
  <inkml:trace contextRef="#ctx0" brushRef="#br0" timeOffset="101388">18893 14723 24575,'13'0'0,"19"0"0,-26 0 0,58 0 0,-42 0 0,45 0 0,-51 0 0,38 0 0,-25 0 0,9 0 0,5 0 0,-16 0 0,0 0 0,-6 0 0</inkml:trace>
  <inkml:trace contextRef="#ctx0" brushRef="#br0" timeOffset="101675">19135 14868 24575,'0'61'0,"0"-12"0,0-25 0,0 8 0,-22-26 0,17 37 0,5-60 0,5 34 0,17-39 0</inkml:trace>
  <inkml:trace contextRef="#ctx0" brushRef="#br0" timeOffset="102406">20078 14723 24575,'48'0'0,"-21"0"0,12 0 0,-2 0 0,-24 0-4916,41 0 1,0 0 3425,-41 0 412,23 0 1,3 0 1077,-12 0 2155,0 0-2155,5 0 0,-29 0 0,29 0 0,-26 0 0,15 0 0,-21 0 4537,-21 0-4537,15 0 0,-15 0 1696,21 21 0,0-16 0,0 17 0</inkml:trace>
  <inkml:trace contextRef="#ctx0" brushRef="#br0" timeOffset="102789">20296 14868 24575,'0'13'0,"0"19"0,0-26 0,0 37 0,0-27 0,0 29 0,0-7 0,0-11 0,0 16 0,0-38 0,0 27 0,0-29 0,0 8 0,0-11 0</inkml:trace>
  <inkml:trace contextRef="#ctx0" brushRef="#br0" timeOffset="106421">21094 14698 24575,'35'0'0,"-19"0"0,27-21 0,-27 16 0,17-7 0,1 2 0,-12 10 0,43 0 0,-6 0 0,-24 0-4252,21 0 1,-5 0 4251,-37 0-905,39 0 0,1 0 905,-41 0 0,25 3 0,0-6 0,-22-18 0,30 15 0,-9-15 0,-10 21 1259,-5 0 0,-22 0 0,0 0 1</inkml:trace>
  <inkml:trace contextRef="#ctx0" brushRef="#br0" timeOffset="106859">21796 14771 24575,'-27'0'0,"5"21"0,22 6 0,0 11 0,0 8 0,0-9 0,0-10 0,0-5 0,0-22 0,0 10 0,0-7 0,0 29 0,0-26 0,0 15 0,0 1 0,0 4 0,0 12 0,0-14 0,0-13 0,0-11 0</inkml:trace>
  <inkml:trace contextRef="#ctx0" brushRef="#br0" timeOffset="107788">22449 14819 24575,'48'0'0,"-10"-21"0,-14 15 0,8-15 0,-5 21 0,0 0 0,27 0 0,-25 0 0,5 0 0,2 0 0,15 0 0,-16 0 0,0 0 0,16 0 0,8-22 0,-32 17 0,-5-16 0,-22 21 0,-22 0 0,17 0 0,-38 21 0,37-16 0,-15 17 0,21-22 0,0 0 0</inkml:trace>
  <inkml:trace contextRef="#ctx0" brushRef="#br0" timeOffset="108105">22787 14868 24575,'0'13'0,"0"-2"0,0 32 0,0-32 0,0 42 0,0-50 0,0 29 0,0-26 0,0 37 0,0-38 0,0 38 0,0-38 0,0 27 0,0-29 0,0 8 0,0-11 0,0 21 0,0-15 0,22 15 0,-17-21 0,17 0 0</inkml:trace>
  <inkml:trace contextRef="#ctx0" brushRef="#br0" timeOffset="108587">23779 14771 24575,'0'27'0,"0"-6"0,0 12 0,0-25-9831,0 45 8341,0-47 2244,0 47-754,0-45-1965,0 46 1965,0-27-895,0 21 895,0-21 3494,22 5-3494,-17-29 1607,17 8-1607,-22-11 0,0 0 0,0 0 0</inkml:trace>
  <inkml:trace contextRef="#ctx0" brushRef="#br0" timeOffset="109109">23828 14868 24575,'26'0'0,"7"10"0,12 36 0,-23-24 0,8 7 0,-6-5 0,-22-21 0,31 29 0,-28-26 0,38 37 0,-38-38 0,38 16 0,-37-21 0,15-21 0,-21 16 0,11-38 0,-8 37 0,7-48 0,-10 25 0,22-19 0,-17 2-6784,17-13 6784,-22 27-2269,10-9 1,1 6 2268,-5 27-560,15-56 560,-21 56 0,0-24 0,0 32 4259,0 0-4259,0 10 0,0-7 0,0 8 0</inkml:trace>
  <inkml:trace contextRef="#ctx0" brushRef="#br0" timeOffset="115888">8297 11000 24575,'27'0'0,"-5"21"0,-22-16 0,21 28 0,-15-31 0,15 31 0,-21-28 0,11 38 0,-8-38 0,7 17 0</inkml:trace>
  <inkml:trace contextRef="#ctx0" brushRef="#br0" timeOffset="117049">4645 12402 24575,'55'-28'0,"0"-1"0,9 8 0,-36 0 0,-2-1 0,20 0-899,-3 6 899,7-5 0,2-3-448,-19 4 1,1 2 447,9 5 0,6 2 0,-4-3 0,-4-9 0,1 1 0,6 14 0,5 4 0,-6 0 0,-6-8 0,-1 2 0,13 9 0,-1 2 0,10-1 0,-6 10 0,0 2 0,6-7 0,-12 3 0,8 4 0,-10 0 0,3 12 0,-4-11 0,10-2 0,-8 3 0,-12 4 0,-1 2 0,10-5 0,4-1 0,-6 2 0,12 22 0,-8-14 0,-10 0 0,-30 3 0,20 2 0,-2-4 0,-21-17 59,17 56-59,-44-34 0,20 9 0,-1 2 0,-29 2 0,8-9 0,2 0 0,1 3 0,-37-6 0,-3-3 0,32 2 0,-15-4 0,-11 2 0,11-7-1686,17-10 1686,-7 10 0,-7 1 0,2-14 0,0-5 0,-12-1 0,-16 4 0,0-1 0,10-5 0,-10 0 0,0 0 0,16 0 0,13 0 0,-2 0 0,0 0 0,5 0 0,8 0 0,-32-5 0,-3-1 0,16 4 0,-12-12 0,3-5 0,20-8 0,-6 4 0,7-2 0,29-2-198,-10-12 1,8 3 197,29 23 0,-6-41 0,5 0 0,13 46 0,5 3 0,9-39 0,1 2 0,-6 36 0,2 4-999,10-26 1,-5 2 0,-7 21-1,0-17 1</inkml:trace>
  <inkml:trace contextRef="#ctx0" brushRef="#br0" timeOffset="118104">5394 14771 24575,'0'-27'0,"0"-5"0,0 29 0,0-29 0,0 27 0,22-38 0,-17 37 0,28-26 0,-31 29 0,31-29 0,-7 27 0,34-17 0,-9 22 0,-6-10 0,1-1 0,10 5 0,1-5 0,-1 1 0,1 10 0,-11 0 0,-1 0 0,6 0 0,-16 0 0,0 0 0,16 0 0,-9 0 0,-3 0 0,-7 0 0,9 10 0,-7 1 0,-26-5 0,25 15 0,-33 1 0,21-6 0,-15 8 0,26 30 0,-30-44 0,14 29 0,1-2 0,-12-29 0,7 29 0,-2 1 0,-10-27 0,0 27 0,0-1 0,0-29 0,0 56 0,0-56 0,0 46 0,-22-27 0,6 21 0,-8-21-3392,-9 2 0,1-4 3392,19-17 0,-41 24-2752,-10-10 2752,37-17 0,-15 5 0,-12 3 0,7-4 0,-4-6 0,2 1 0,-10 0 0,11-1 0,8-3 0,-13 0 0,9 0 0,39 0 0,-34 0 0,-8 0 0,9 0 0,-7-3 0,-10-1 0,10 0-1740,5 1 1740,-9 2 0,1-8 0,10-34 0,9 32 0,-3-32 3296,10 11-3296,17 2 0,5-29 0,5 21 0,38-7 0,-38 7 0,28 11 0,-31 6 786,9 10 0,-11 8 0,0-7 0</inkml:trace>
  <inkml:trace contextRef="#ctx0" brushRef="#br0" timeOffset="125257">8394 15810 24575,'0'27'0,"0"-5"0,0-22 0,11 21 0,-8-15 0,50 26 0,-42-29 0,27 22 0,-1 3 0,-29-17-3392,20 18 0,-2-4 3392,-21-23 0,39 9 0,-39 11 0,16-17 0,-21 17 0</inkml:trace>
  <inkml:trace contextRef="#ctx0" brushRef="#br0" timeOffset="125623">8684 15810 24575,'-26'27'0,"-18"-5"0,39-22 0,-16 0 0,-12 21 0,25-15 0,-27 20 0,-5 1 0,19-19 0,-12 18 0,-2 2 0,-2-12 0,-12 30 0,22-30 0,-5 27 0,30-38 0,-9 17 0,11-22 0,0 0 0</inkml:trace>
  <inkml:trace contextRef="#ctx0" brushRef="#br0" timeOffset="126574">9458 15931 24575,'-26'0'0,"4"22"0,44 5 0,-17 0 0,16 26 0,-21-45 0,22 46 0,-17-49 0,17 49 0,-22-46 0,21 24 0,-15-10 0,15-17 0,-21 17 0,11-44 0,-8 17 0,7-49 0,12 46 0,-9-29 0,1-1 0,13 27-3392,-8-27 0,-6 1 3392,-10 29-4537,29-46 4537,-27 49 0,14-22 0,5 0 0,3 19 0,0-46 0,-5 49 0,-22-17 0</inkml:trace>
  <inkml:trace contextRef="#ctx0" brushRef="#br0" timeOffset="127642">10620 15859 24575,'0'27'0,"0"-6"0,0-10 0,0-8 0,21 29 0,-16-5 0,17 0 0,-22 5 0,0-30 0,0 31 0,22-28 0,-17 38 0,16-38 0,-21 17 0,0-1 0,0-15 0,0 15 0,0-21 0,11 0 0,-8 0 0,8 0 0,-11-21 0,0 15 0,0-37 0,0 17 0,21-1 0,-16 5 0,17 11 0,-22-13 0,21-13 0,-15 10 0,37 5 0,-38 12 0,17 7 0,-12-29 0,-7 26 0,29-37 0,-26 38 0,15-17 0,-21 22 0,0 0 0,0 0 0</inkml:trace>
  <inkml:trace contextRef="#ctx0" brushRef="#br0" timeOffset="128205">11829 15738 24575,'22'13'0,"-17"-2"0,17 11 0,-12-17 0,2 26 0,0 2 0,5-22 0,5 18 0,-1-4 0,-16-22 0,22 20 0,0 7 0,-19-8-4916,29 12 1,1-1 3425,-27-17 1490,32 6-964,-11-1 964,-24 6 2109,24 0-2109,-53-27 0,16-6 0,-17-37 0,22 38 0,0-16 0</inkml:trace>
  <inkml:trace contextRef="#ctx0" brushRef="#br0" timeOffset="128471">12119 15907 24575,'-26'14'0,"-7"18"0,31-27 0,-31 38 0,6-37 0,-21 26 0,10-30-6784,-7 31 6784,7-28 0,11 38 0,-5-38 0,29 17 0,-7-1 0,10-15 0,0 15 0,0-21 0</inkml:trace>
  <inkml:trace contextRef="#ctx0" brushRef="#br0" timeOffset="129106">13039 15859 24575,'13'27'0,"-2"-6"-9831,10-10 8341,6 13 1423,22 14 67,-12-11 0,9 5 0,-30-8-1643,38 14 1643,-46-12 0,24 17 0,-10-26 922,-17 7 0,17-14 1,-22-10-1</inkml:trace>
  <inkml:trace contextRef="#ctx0" brushRef="#br0" timeOffset="129377">13281 15931 21304,'-27'27'0,"-6"16"0,31-37 0,-23 20 0,-4 1 0,18-19 0,-37 29 0,-1 2 0,36-29 0,-24 29 0,-1-2 0,22-29 1564,-9 24-1564,15-11 0,-12-15 138,38-6 0,-32-6 0,38-15 1</inkml:trace>
  <inkml:trace contextRef="#ctx0" brushRef="#br0" timeOffset="130205">14272 15859 24575,'0'27'0,"0"5"0,22-29 0,-17 29 0,17-27 0,-1 38-8503,-15-37 8503,15 15 1719,-10-10-1719,-8-9 0,29 31 0,-27-28 0,17 17 0,-1-22 6784,-15 0-6784,15 0 0,-21 0 0,11-22 0,13 6 0,14-30 0,-11 30 0,-6-27 0,1 27 0,-6-30 0,8 9 0,8-12 0,-27 23 0,39 4 0,-39 11 0,16 9 0,-21-9 0</inkml:trace>
  <inkml:trace contextRef="#ctx0" brushRef="#br0" timeOffset="130888">15651 15859 24575,'0'27'0,"0"5"0,22-29 0,-17 29 0,27-5 0,-29 10 0,29 9 0,-26-30 0,37 27 0,-38-38 0,27 38 0,-29-37 0,8 26 0,-11-29 0,0 7 0,0-10 0,0 0 0</inkml:trace>
  <inkml:trace contextRef="#ctx0" brushRef="#br0" timeOffset="131238">15942 15931 24575,'-27'27'0,"5"-5"0,1-1 0,15-15 0,-26 26 0,29-30 0,-50 31 0,42-6 0,-25-3 0,-3 0 0,9 3 0,-29 5 0,21-29 0,-7 29 0,28-5 0,-4 0 0,21-6 0,0-21 0,0 0 0</inkml:trace>
  <inkml:trace contextRef="#ctx0" brushRef="#br0" timeOffset="132413">16595 16028 24575,'0'13'0,"21"41"0,6-22 0,0 17 0,-6-28 0,-10-10 0,-8-8 0,29 7 0,-5-10 0,0 0 0,-6 0 0,1 0 0,-17 0 0,28-10 0,-31 7 0,9-8 0,10-10 0,-15-6 0,37-21 0,-38 10-6784,27-8 6784,-29 30-1545,29-38 1545,-5 46 0,0-24 0,-5 11 0,-22 15 0,0-15 6018,21 21-6018,-15 0 2311,15 0-2311,-10 0 0,-9 0 0,9 0 0</inkml:trace>
  <inkml:trace contextRef="#ctx0" brushRef="#br0" timeOffset="133505">17853 15907 24575,'35'35'0,"-19"-19"0,27 27 0,-38-27 0,17 30 0,-22-30 0,21 27 0,-16-38 0,17 17 0,-22-22 0,0 21 0,11-58 0,-9 48 0,9-54 0,11 21 0,-17 6 0,38-30 0,-38 30 0,28-27 0,12 27 0,-23-8 0,21-8 0,-22 26 0,-15-15 0,15 21 0,-21 0 0</inkml:trace>
  <inkml:trace contextRef="#ctx0" brushRef="#br0" timeOffset="134155">19062 15810 24575,'11'49'0,"13"-12"0,14 9 0,-11-30-4916,1 12 1,-3-2 3425,-17-18 412,17 19 1,4 0 1077,-2-22 2056,0 38-2056,-6-38 0,-10 17 0,-8-22 0,8 0 0</inkml:trace>
  <inkml:trace contextRef="#ctx0" brushRef="#br0" timeOffset="134448">19377 15859 24575,'-35'21'0,"19"-15"0,-6 15 0,22-21 0,0 11 0,0-8 0,-22 7 0,17 12 0,-38-17 0,38 38 0,-28-37 0,9 26 0,8-30 0,-5 9 0,21 11 0,-22-17 0,17 17 0,-17-22 0,22 21 0,0-16 0,0 17 0</inkml:trace>
  <inkml:trace contextRef="#ctx0" brushRef="#br0" timeOffset="135271">20223 15907 24575,'11'14'0,"-8"-4"0,7 12 0,-10 5 0,0 0-9831,0 5 8341,22-30 1490,-17 31 2818,17-6-2818,-22-1 1719,0-4-1719,0-22 0,21-22 0,-15 17 0,15-38 0,-21 27 0,32-30 0,-23 30 0,18-12 0,-1 2 0,-20 18 0,15-19 0,1 1 0,-17 20 0,27-37 0,-8 16 0,-7 1 6784,4 4-6784,-21 22 0,0 0 0,0 0 0</inkml:trace>
  <inkml:trace contextRef="#ctx0" brushRef="#br0" timeOffset="136021">21505 15907 24575,'14'11'0,"-3"-8"0,10 7 0,-16 12 0,38 5 0,-16 0 0,11 26 0,8-45 0,-27 30 0,-1 0 0,20-28 0,-13 16 0,-4 2 0,-5-4 0,27-8 0,-38 27 0,17-37 0,-22-6 0,0-6 0,0-15 0</inkml:trace>
  <inkml:trace contextRef="#ctx0" brushRef="#br0" timeOffset="136353">21989 15907 24575,'-42'39'0,"1"0"0,19-7 0,1-8-6684,-22-13 6684,43-11 1942,0 0-1942,-11 22 0,-35 5 0,25-1 0,-29-3 0,3-3 0,34-3 0,-25 5 0,0 1 0,22-7 1071,-8 27-1071,13-37 0,11 15 0,0-21 3671,0 0-3671,11 0 0,-8 0 0,8 0 0</inkml:trace>
  <inkml:trace contextRef="#ctx0" brushRef="#br0" timeOffset="137200">22787 15907 24575,'27'14'0,"6"18"0,-31-27 0,31 49 0,-7-46 0,12 46 0,8-27 0,-9 21 0,12-21 0,-12 5 0,-12-29 0,7 29 0,-27-27 0,17 17 0,-22-22 0,0 0 0,0 0 0</inkml:trace>
  <inkml:trace contextRef="#ctx0" brushRef="#br0" timeOffset="137654">23247 15859 24575,'-21'27'0,"-6"26"0,-11-45 0,14 25 0,-8-1 0,5-24 0,2 29 0,1 1 0,-3-27 0,-2 27 0,5-1 0,16-29-4252,-20 20 1,2-2 4251,21-21 1719,-28 38-1719,31-37 0,2 15 0,2-21 0,31-21 0,-28 15 0,16-15 0</inkml:trace>
  <inkml:trace contextRef="#ctx0" brushRef="#br0" timeOffset="138301">23731 15810 24575,'27'27'0,"-6"2"0,1-4 0,5-17 0,-8 29 0,-1 1 0,6-27 0,5 14 0,-4 4 0,-14-5 0,43-8 0,-30 27-8503,14-16 8503,-12 0 1152,17-6-1152,-37-21 0,26 11 0,-29-8 0,7 7 0</inkml:trace>
  <inkml:trace contextRef="#ctx0" brushRef="#br0" timeOffset="138623">24239 15907 24575,'-40'14'0,"-14"18"0,27-5 0,0 0 0,-27 5 0,46-30 0,-46 31 0,49-28 0,-19 17 0,-6-1 0,1-16-4252,-11 17 1,-1-1 4251,9-15-1409,-9 7 0,7 6 1409,26 5 0,-25-8 0,1 6 0,24-22 0,-24 21 0,10-15 0,17 15 0,-17-21 0</inkml:trace>
  <inkml:trace contextRef="#ctx0" brushRef="#br0" timeOffset="140770">9507 17019 24575,'27'0'0,"5"0"0,-29 0 0,29 0 0,-5 0 0,10 0 0,-12-21 0,7 15 0,-27-15 0,17 21 0</inkml:trace>
  <inkml:trace contextRef="#ctx0" brushRef="#br0" timeOffset="141188">10668 16923 24575,'27'0'0,"5"0"0,-29 0 0,8 0 0,-11 0 0</inkml:trace>
  <inkml:trace contextRef="#ctx0" brushRef="#br0" timeOffset="144670">23949 16052 24575,'37'-13'0,"-13"2"0,9-10 0,-6 15 0,21-15 0,-21 21 0,27 32 0,-46-3 0,24 9 0,-32 27 0,0-55 0,-22 44 0,6-51 0,-8 29 0,-8-27 0,5 17 0,0-22 0,-27-22 0,25 17 0,-6-12 0,0 2 0,5 12-6784,-24-29 6784,49 26 0,-16-37 0,21 17 0,32-34 0,-24 31 0,29-1 0,1 6 0,-27 19 0,34-7 0,7 2 0,-17 10 0,21 0 0,1 0 0,-23 0-2269,13 7 1,-8 8 2268,-30 12-2057,23 32 2057,-32-30 1307,-8 11 0,-6-4-1307,-2-26 0,-17 19 0,-1-4 0,12-22-1610,-27 12 1,2 2 1609,33-12 411,-39 7 0,-1-2-411,40-10 2121,-39 0-2121,20-22 0,25 17 0,-24-49 0,32 46 0,0-29 0,0-1 0,0 27-1270,14-27 0,4 1 1270,-10 29 0,25-24 421,-1-1-421,-3 25 0,11-9 0,1 2 0,2 15-822,24 0 822,-29 0-1071,-11 32 1071,5-24 0,-40 57 0,16-57 0,-31 17 0,-8 4 0,20-2 0,-46-13 0,-4-2 0,42 10 0,-22-17 0,-16-8 0,16 1 0,25 2-156,-39-9 0,2-4 156,42 8 2534,-32-38-2534,43 38 0,0-49 0,22 46-763,-10-24 1,3-1 762,22 25 478,-2-19 0,-3 1-478,-10 20 0,15-15 0,1-1 0,-8 17-1173,5-6 0,0 0 1173,-6 11 2346,3 0-2346,-10 22 0,-17-17 0,17 22 0,-1 0 0,-15-19 0,15 46 0,-21-27 2078,0 0-2078,0-6 4537,0-21-4537,0 0 0,11 0 0,-8-21 0,7 15 0,-10-15 0</inkml:trace>
  <inkml:trace contextRef="#ctx0" brushRef="#br0" timeOffset="145270">24892 15907 24575,'27'11'0,"-6"-8"0,1 7 0,-17 12 0,38-17 0,-37 38 0,26-27 0,-29 30 0,7-30-8503,12 49 8503,5-55-359,-8 28 1,-1 0 358,7-30-971,7 45 971,-27-37 0,38 9 0,-37-15 0,15-42 0,-21 24 0,0-56 0,0 34 0,0-8-789,15 1 0,2-1 789,-9 3-1168,28-21-1,4-1 1169,-19 23-704,5 0 1,7-7-1,-3 8 704,13-2 0,-10 0 0,4-7 0,-5 6 0,3 1-84,11-6 1,-6 7 83,-32 29 405,19-17 1,0 1 0,-22 16 0,17-17 0</inkml:trace>
  <inkml:trace contextRef="#ctx0" brushRef="#br0" timeOffset="147955">14442 16898 24575,'-6'11'0,"12"-8"0,31 8 0,31-11 0,-25 0-4252,8 10 1,0 1 4251,-16-6-1409,8 7 0,0-2 1409,-14-10-96,30 0 96,-21 0 0,-14 0 0,-13 0 0</inkml:trace>
  <inkml:trace contextRef="#ctx0" brushRef="#br0" timeOffset="148521">16595 16923 24575,'48'0'0,"-10"0"-9831,7 0 8341,-29 0 830,22 0 0,0 0 660,-25 0 0,41 0-99,-11 0 99,-22 0-547,47 0 547,-52 0 3563,27 0-3563,-38 0 0,17 0 0,-22 0 0</inkml:trace>
  <inkml:trace contextRef="#ctx0" brushRef="#br0" timeOffset="148979">17877 16802 24575,'27'0'0,"-6"0"0,22 21 0,-21-15 0,21 5 0,2-1 0,-12-10 0,10 0 0,2 0 0,-2 0 0,6 0 0,-17 0 0,-29-21 0,7 15 0,-10-15 0,0 21 0,0 0 0</inkml:trace>
  <inkml:trace contextRef="#ctx0" brushRef="#br0" timeOffset="149687">20368 16777 24575,'27'0'0,"16"0"0,-16 0 0,32 0 0,-29 0 0,15 0 0,-4 0 0,-28 0 0,36 0 0,-1 0 0,-37 0 0,32 0 0,-43 0 0,0 0 0,0 0 0</inkml:trace>
  <inkml:trace contextRef="#ctx0" brushRef="#br0" timeOffset="150289">23997 16802 24575,'40'0'0,"1"0"0,-6 0 0,-25 0-4916,38 0 1,1 0 3425,-36 0 2899,37 0 0,-14 0-1409,-49 0 1719,40 0-1719,-59 0 0,29 0 0,-8 0 0</inkml:trace>
  <inkml:trace contextRef="#ctx0" brushRef="#br0" timeOffset="151963">3701 8921 24575,'0'26'0,"11"-4"0,13 10 0,14-24 0,1 29 0,2 1 0,16-27 0,-1 27 0,1-1 0,10-29 0,-14 30 0,-1 0 0,1-28 0,-6 19 0,-5-4-8503,-20-22 8503,21 29-39,-22-5 39,-15 0 0,26 5 0,-8-29 0,-8 7 0,6-20 5914,-22-15-5914,0 9 2628,0-27-2628,0 38 0,0-27 0,0 29 0,32-29 0,-24 27 0,39-25 0,3-5 0,-34 14 0,22-7 0,15-5 0,-15 5-6784,-22 6 6784,22-12 0,10-7 0,4-1 0,-2 1-347,-23 16 1,3-1 346,9-10 0,9-8 0,0 2 0,-9 13 0,12 11 0,-1-21 0,8-14 0,-10 16-4227,-7 23 4227,6-11 0,2-3-2695,10-5 2695,-13 4 1459,-6-1 1,-2 1-1460,0 2 0,-11 5 0,-6 22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3:00.447"/>
    </inkml:context>
    <inkml:brush xml:id="br0">
      <inkml:brushProperty name="width" value="0.05292" units="cm"/>
      <inkml:brushProperty name="height" value="0.05292" units="cm"/>
      <inkml:brushProperty name="color" value="#FF0000"/>
    </inkml:brush>
  </inkml:definitions>
  <inkml:trace contextRef="#ctx0" brushRef="#br0">6846 10951 24575,'0'-13'0,"0"-19"0,21 26 0,-15-15 0,15 21 0,1-22 0,15 17 0,-7-17 0,34 22 0,-55 0 0,36 0 0,6 0 0,-24 0 0,40 0 0,-2 0-6784,-30 0 6784,24 0-2269,-7 0 1,-7 0 2268,-26 0 0,16 2 0,5-4 0,14-19 0,-19 16 0,21-7 0,0 2 4537,-21 10-4537,12 0 0,-8 0 6784,-31 0-6784,39 0 0,3 0 0,-34 0 0,44 0 0,-1 0 0,-46 0-3392,41 0 0,0 0 3392,-41 0 0,41 0-2852,-22 0 2852,-24 0-1796,28 0 0,3 0 1796,-17 0-1059,22 0 1,0 0 1058,-22 0 568,18 0 1,-5 0-569,-27 0 489,29-5 0,2-1-489,-29 4 0,28-4 0,0 1 0,-30 5 3568,45 0-3568,-47 0 0,15 0 0,1 0 0,-17 0 4458,27 0-4458,-29 0 3428,29-22-3428,-26 17 1733,37-16-1733,-27 21 0,30 0-6741,-9 0 6741,-10 0-2205,27-22 2205,-46 17-564,29-7 1,1 2 563,-27 10-378,27 0 1,-1 0 377,-29 0 0,28 0 0,3 0 0,-17 0 0,22 0 0,1 0 0,-24 0 0,22 0 488,-11 0-488,-2 0-2610,29 0 2610,-21 0 588,7 0-588,-28 0 0,26 0 3999,-27-21-3999,8 15 0,-13-15 0,-11 21 0</inkml:trace>
  <inkml:trace contextRef="#ctx0" brushRef="#br0" timeOffset="10095">26610 10927 24575,'13'0'0,"41"-21"0,-44 15 0,38-6 0,1 3 0,-35 9-4916,46 0 1,9 0 3425,-29 0 1490,6 0 0,16 0 0,1 0 0,-14 0 2184,8 0-2184,-2-4 0,18-2 0,0-1 0,-16 2 0,5 0 0,-12 0 0,15-2 0,0 1 0,-11 2 0,-14 4 0,0 0 0,15 0 0,12 0 0,-1 0 0,-12 0 0,-16 1 0,-1-2 0,23-2 0,15-3 0,-2-1 0,-17 2 997,-2 0-997,-9 1 0,17-2 0,4 1 0,-5 1 0,-16 1 0,3 3 0,7 0 0,17 0 0,0 0 0,-21 0-4088,-16 0 4088,22 0 0,5 0 0,-25 0 0,-5 0 0,6 0-262,19 0 1,-6 0 261,-41 0 253,33 0 0,-10 0-253,-36 0 4079,33 0-4079,-63 0 0,28 0 0,-17 0 0</inkml:trace>
  <inkml:trace contextRef="#ctx0" brushRef="#br0" timeOffset="12730">3145 11797 24575,'27'0'0,"16"-21"-9831,-16 16 8341,-1-17 1550,13 20 1,-2 4-61,-24-2-858,38 0 0,6 0 858,-22 0 0,24 0 0,-19 3 0,-5-6 0,-11-18 0,35 17 0,3 2 0,-24-19-480,5 17 1,10 6-1,-7 0 480,5-2 0,-2 0 0,9 0 0,-9 0 0,2 0-677,5 0 1,11 0 0,-15 0 676,-17 0 0,17 0 0,15 0 0,-14 0 0,-13 0 0,5 0 0,11 0 0,-12 0 0,-6 0 0,13 0 0,12 0 0,-16 0 0,-23 0 0,27 0 0,16 0 0,-13 0 0,-13 0 0,3 0 0,10 0 0,-7 0 0,12 0 0,-10 0 0,12 0 0,1 0 0,-14 0 0,12 0 291,5 0 1,14 0 0,-19 0-292,-25 0 0,20 0 0,16 0 0,-9 0 0,-25 0 0,1 0 0,26 0 0,10 0 0,-13 0 2334,-2 0-2334,-6 0 0,9 0 0,-10 0 0,4 0 0,-1 0 0,11 0 0,-12 0 0,-3 0 0,5-6 0,11-3 0,-13 2 0,-8 2 0,11-2 0,13-2 0,-14 3 3618,-13 6-3618,7 0 0,12 0 0,-7 0 1057,-19 0 0,0 0-1057,22 0 0,9 0 0,-12 0 0,2 0 0,8 0 0,15 0 0,-21 0 0,-32 0 0,16-1 0,18-2 0,2-1 0,-15 2 0,0-1 0,-6 0 0,8-2 0,3 2 0,2 2 0,6 1 0,-3 1 0,-8-1 0,-14 0 0,8 0 0,-15 0 0,8 0 0,7 0 0,7 0 0,7 0 0,5 0 0,6 0 0,3 0 0,5 0 0,2 0 0,3 0 0,2 0 0,0 0 0,2 0 0,-1 0 0,-1 0 0,-1 0 0,-3 0 0,-2 0 0,-3 0 0,-5 0 0,-4 0 0,-5 0 0,-7 0 0,-6 0 0,31 0 0,-15 0 0,-7 0 0,-1 0 0,8 0 0,14 0 0,-30 0 0,6 0 0,6 0 0,5 0 0,5 0 0,3 0 0,3 0 0,2 0 0,2 0 0,1 0 0,0 0 0,0 0 0,-1 0 0,-3 0 0,-1 0 0,-4 0 0,-4 0 0,-4 0 0,-6 0 0,-5 0 0,-7 0 0,-8 0 0,-7 0 0,29 0 0,-23 0 228,-18 0-228,26 0 0,15 0 0,-15 0 0,-26 0 0,29 3 0,17 1 0,-17 0 0,-26-1 0,36 0 0,24 2 0,-18-3 75,-24-2-75,16 0 0,16 0 0,-3 0 0,2 0 0,-5 0 0,-14 0 0,-2 0 0,5 0 0,-3 0-2210,-12 0 1,-4 0 2209,4 0-985,7 0 0,11 0 0,-7 0 985,11 0-935,7 0 0,-4 0 935,-30 0 0,9 0 0,11 0 0,-14 0 0,-20 0 0,32 0 0,19 0 0,-14 0 0,-12 0 0,3 0 0,11 0 0,-13 0 0,-12 0 2029,18 0-2029,-14 0 0,-2 0 3034,-8 0-3034,15 0 0,12 0 0,-13 0 4537,-16 0-4537,10 0 0,1 0 0,-14 0 1696,-8 0 0,6 0 0,-22 0 0</inkml:trace>
  <inkml:trace contextRef="#ctx0" brushRef="#br0" timeOffset="33697">5564 5270 24575,'-54'0'0,"12"0"0,9 0 0,25 0 0,-57 0-4252,28 0 1,2 0 4251,-14 0 859,0 0 1,2 0-860,6 0 0,1 0 0,-14 0 0,49 0 0,-17 0 0,1 0 6784,15 0-6784,-15 0 0,-1-21 0,17 15 0,-27-15 0,8 21 0,7 0 0,-4 0 0,21 0 0,0 0 0,-22 0 0,71 0 0,-57 0 0,50 0 0,12 0 0,-43 0 0,25 0 0,3 0 0,-9 0 0,29 0 0,-21 0 0,-14 0 0,8 0 0,-26 0 0,15 0 0,1 0 0,-17 0 0,38 0 0,-38 0 0,49 0 0,-46 0 0,46 0 0,-49 0 0,28 0 0,-31 0 0,31 0 0,-28 0 0,38 0 0,-38 0 0,17 0 0</inkml:trace>
  <inkml:trace contextRef="#ctx0" brushRef="#br0" timeOffset="37816">7088 7543 24575,'27'0'0,"-6"0"0,1 0 0,-17 0 0,38 0 0,-38 0 0,28 0 0,-9 0 0,24 0 0,-18 0 0,10 0 0,-5 0 0,-24 0 0,53 0 0,-48 0 0,9 0 0,7 0 0,-27 0 0,17 0 0,-1 0 0,-15 0 0,15 0 0,-10 0 0,-8 0 0,7 0 0,12 0 0,-17 0 0,38 0 0,-37-11 0,37 8 0,-27-8 0,8 11 0,-13 0 0,10 0 0,6 0 0,0 0 0,5 0 0,-29 0 0,8 0 0,10 0 0,-15-21 0,37 16 0,-38-17 0,38 22 0,-38 0 0,17-21 0,-11 15 0,13-26 0,-5-6 0,-1-2 0,9-11-3392,-15 9 0,-2 3 3392,1 18 0,-9-1 0,9 17 0,-11-27 0,0 29 0,0-8 0,0-10 0,0 16 0,0-38 0,0 37 6784,0-37-6784,0 27 0,-11-30 0,9 30 0,-31-27 0,28 27 0,-17-8 0,22 13 0,-21 11 0,16-21 0,-17 15 0,11-37 0,-13 38 0,-14-38 0,-10 38 0,21-27 0,-5 29 0,8-8 0,-14-10 0,11 15-6784,-5-15 6784,29 21-4537,-50 0 4537,42 0-1517,-27-10 0,1-2 1517,28 7-551,-28-7 1,-1 2 550,27 10 1921,-42 0-1921,28 0 3439,-12 0-3439,-12 22 0,12-17 0,13 17 5144,-9-1-5144,7-5 0,-1 9 0,-27 7 0,46-27 1701,-17 26 0,-4 3-1701,2-24 0,0 44 1550,-5-30-1550,8 14 0,8-11 0,-6 5 0,22-29 0,0 50 0,0-20 0,22 26 0,-17-14 0,17-7 0,-12 21 0,15-8 0,-9-13 0,27 5 0,-16-38 0,-1 27 0,7-29 0,-31 8 0,31-11 0,-28 0 0,17 0 0,-22 0 0</inkml:trace>
  <inkml:trace contextRef="#ctx0" brushRef="#br0" timeOffset="39367">4814 5198 24575,'-22'-27'0,"17"-16"0,-16 37 0,21-15 0,0-11 0,0 24 0,0-46 0,0 49 0,0-49 0,0 46-4252,0-27 1,0-5 4251,0 7-2818,21-26 2818,-16 14 0,17 7 0,-1 0 0,-4-7 0,14 25 0,5 2 0,7-30 0,16 21 468,-13 5-468,-9 22-1223,1-10 1223,-14 7 0,30-8 0,-11 11 0,8 0 0,-10 0 0,-7 0 0,-23 0 0,43 0 0,-52 0 4163,31 11-4163,-7-8 0,1 29 0,-5-5 0,-22 21 0,21 11 0,-15-29 5312,15 34-5312,-10-13 2601,-8 14-2601,13-23 0,0-4 0,-11-8 0,17 24 0,-22-38 0,0 29 0,0-29 0,0 49 0,0-54 0,0 42 0,0-50 0,-22 29 0,17-5 0,-27 0 0,29-6 0,-29-21 0,5 0 0,0 0 0,-16 0 0,38 0 0,-17 0 0,22 0 0,0-21 0,0 16 0,0-17 0</inkml:trace>
  <inkml:trace contextRef="#ctx0" brushRef="#br0" timeOffset="40929">5612 5149 24575,'14'22'0,"-4"-17"0,12 27 0,5-29 0,10 29 0,9-5-6784,-8 11 6784,10-14 0,-10 8 0,7-26 0,-28 36 0,4-36 0,1 15 0,-6 1 0,8-17 0,8 27 0,-27-29 0,17 8 0,-22 10 0,22-15 0,-17 15 6784,38 1-6784,-27-6 0,8 8 0,8-13 0,-26 10 0,37-15 0,-38 15 0,17 1 0,-1-17-6784,-15 16 6784,26-21 0,-8 22 0,14-6-4537,-1 30 4537,-13-30 0,-13 27 0,11-27 4537,5 8-4537,21 8 0,-21-26 0,-6 37 0,-21-38 0,11 17 0,-8-1 0,8-16 6784,10 28-6784,6-9 0,0-8 0,5 27 0,-29-38 0,8 17 0,-11-1 0,21-15 0,-16 26 0,38-29 0,-37 7 0,15 12 0,1-17 0,-17 38 0,17-37 0,-22 15 0,10-10 0,15 13 0,12-8 0,-10 6 0,-5-1 0,-12-16 0,-7 17 0,29-1 0,-26-15 0,37 26 0,-38-29 0,38 29 0,-38-27 0,28 17 0,-9-22 0,-8 0 0,6 0 0,-22 0 0,0 0 0</inkml:trace>
  <inkml:trace contextRef="#ctx0" brushRef="#br0" timeOffset="44873">5322 6479 24575,'13'-27'0,"-2"6"0,11 21 0,4 0 0,12 0 0,8 0 0,-9 0 0,12 0 0,10 0 0,-29 0 0,23 0 0,-37 0 0,9 0 0,7 0 0,-27 0 0,38 0 0,-37 0 0,15 0 0</inkml:trace>
  <inkml:trace contextRef="#ctx0" brushRef="#br0" timeOffset="47412">7547 9670 24575,'49'0'0,"-12"0"0,-12 0 0,-15 0 0,33 21 0,-32-15 0,54 15 0,-49-21 0,29 0 0,-7 0 0,-11 0 0,5 0 0,-29 0 0,29 0 0,-26 0 0,15 0 0,1 0 0,-17 0 0,16 0 0,-21 0 0</inkml:trace>
  <inkml:trace contextRef="#ctx0" brushRef="#br0" timeOffset="53514">5274 7591 24575,'26'0'0,"-4"0"0,-11 0 0,13 0 0,13 0 0,1 0 0,8 0 0,-9 0 0,12 0 0,-12 0 0,-12 0 0,7 0 0,-48 0 0,21 0 0,-29 0 0,-8 0 0,26 0 0,-58 0 0,53 0 0,-32 0 0,43 0 0,0 0 0,22 0 0,-17 0 0,16 0 0,-21 0 0,0 0 0,0 0 0</inkml:trace>
  <inkml:trace contextRef="#ctx0" brushRef="#br0" timeOffset="59962">5322 8679 24575,'-22'-27'0,"17"5"0,-16 22 0,21-21 0,0 16 0,0-17 0,0 22 0,0-11 0,0 9 0,0-9 0,0-11 0,0 17 0,-22-16 0,17-1 0,-17 17 0,22-17 0,0 22 0,0-11 0,0 9 0,0-9 0,0-10 0,0 15 0,0-37 0,0 38 0,0-17 0,0 1 0,0 16 0,0-17 0,0 22 0,0-11 0,0 9 0,22-9 0,-17-11 0,17 17 0,-22-38 0,0 38 0,0-17 0,0 1 0,0 15 0,0-15 0,0 21 0,0-11 0,0 8 0,0-7 0,0-12 0,0 17 0,0-17 0,21 22 0,-16-21 0,17 15 0,-22-15 0,0 10 0,0 8 0,11-7 0,-9 10 0,9-22 0,11 17 0,-17-17 0,16 1 0,-21 16 0,22-17 0,-17 22 0,17 0 0,-22 0 0,0-21 0,11 15 0,-9-15 0,9 21 0,-11 0 0,22 0 0,-17 0 0,38 0 0,-38 0 0,38 0 0,-37 0-6784,26-11 6784,-29 8-3007,50-7 3007,-42 10-1815,43 0 1815,-30 0-163,-8 10 163,27-7 0,-37 8 0,37 10 0,-38 6 0,16 0 0,-10 16 0,-8-38 0,8 17 2325,10 10-2325,-15-24 2258,15 46-2258,-21-38 248,0 8-248,0-13 0,0 10 0,0 6 0,0 21 0,0-21 0,-21 6 0,15-31 0,-26 31 0,29-28 0,-29 38 0,27-38 6707,-17 38-6707,1-37 231,15 15-231,-37-10 0,27-9 0,-8 9 0,-8 11 0,5-17 0,0 17 0,-27-1 0,46-16-3392,-29 8 0,-1-4 3392,27-9-2033,-43 0 2033,30 0 0,-14 0 0,1 0-3864,-30 0 3864,45 0 3864,-42 0-3864,58 0 2033,-26-22-2033,29 17 0,-7-16 0,10 21 6784,0-22-6784,0 6 0,0-8 0,0 13 0,0 11 0,0 0 0,0 0 0</inkml:trace>
  <inkml:trace contextRef="#ctx0" brushRef="#br0" timeOffset="61120">6023 8437 24575,'0'0'0</inkml:trace>
  <inkml:trace contextRef="#ctx0" brushRef="#br0" timeOffset="62027">5854 8437 24575,'27'13'0,"5"-2"0,-8-11 0,-7 22 0,26-17 0,-27 38 0,51-38 0,-46 17-6784,44-11 6784,-60-9-2836,28 31 2836,-9-28-1799,-6 26 1,1 2 1798,8-22 0,-5 17 0,-1-2 0,-5-23 3597,30 7-3597,-30-10 2836,6 22-2836,-22-17 6784,0 17-6784,21-1 0,-5-15 0,8 15 0,-13-21 0,-11 0 0,0 0 0,0 11 0,0-9 0,22 9 0,-17 11 0,17-17 0,-22 17 0,21-1 0,-16-16 0,17 17 0,-22-1 0,0-15 0,0 15 0</inkml:trace>
  <inkml:trace contextRef="#ctx0" brushRef="#br0" timeOffset="63461">6217 9162 24575,'-13'-10'0,"2"7"0,11-8 0,0 11 0,0-21 0,11-6 0,-9 0 0,9-5 0,10 8 0,-15 7 0,37-26 0,-16 17-6784,10-12 6784,9 14-2874,-8 13 2874,-1 11-1457,9 0 1457,-8 0-1094,21-21 1094,-30 15 0,16-6 0,-4 3 0,-27 9 1098,32 0 0,5 0-1098,-19 0 0,27 21 0,-35-15 1629,8 15-1629,-26-21 1600,37 0-1600,-38 11 6784,17-9-6784,-12 9 0,-7 11 0,8 5 0,10-1 0,-15 17 0,37-26 0,-38 28 0,38-7 0,-38-1 0,17-12 0,-44 7 0,17-5 0,-16 0 0,21 16 0,0-27 0,0 8 0,0 8 0,-22-27 0,17 17 0,-17-1 0,1-5 0,5 9 0,-9-15 0,15 12 0,-12-17 0,17 38 0,-38-37 0,27 15 0,-30-21 0,30 0 0,-49 22 0,55-17-3392,-29 7 0,2-3 3392,29-9 0,-56 0 0,34 0 0,-7 0 0,-7 0 0,18 0 0,-1 0 0,-6 0 0,31 0 0,-52-21 0,33 16 0,-25-17 6784,14 22-6784,26 0 0,-15-21 0,-1 15 0,17-47 0,-17 44 0,9-28 0,5-1 0,2 28 0,-26-44 0,30 51 0,-9-29 0,11 5 0,0 0 0,11-16 0,-9 38 0,30-17 0,-26 12 0,37 7 0,-38-29 0,17 26 0,-1-15 0,-15 21 0,15 0 0</inkml:trace>
  <inkml:trace contextRef="#ctx0" brushRef="#br0" timeOffset="66308">8757 5681 24575,'-27'0'0,"-5"0"0,8 0 0,-14 0 0,11 0-9831,-27 22 8341,46-17 1407,-29 7 1,-1-3 82,27-9 1285,-42 0-1285,50 0 0,-29 0 0,5 0 0,0 0 1273,5 0 0,22 0 0,0 0 0</inkml:trace>
  <inkml:trace contextRef="#ctx0" brushRef="#br0" timeOffset="68994">8297 5802 24575,'0'27'0,"22"16"0,-17-38 0,15 22 0,3 0 0,-7-19 0,6 19 0,2 0 0,14-22 0,-1 38 0,-13-38 0,30 28 0,-43-9 0,54-8 0,-60 5 0,16 1 0,-21-17 0,0 17 0,0-22 0</inkml:trace>
  <inkml:trace contextRef="#ctx0" brushRef="#br0" timeOffset="69380">9047 5778 24575,'0'13'0,"0"41"0,0-43 0,10 27 0,2-1-2261,-7-29 2261,17 24-611,-22 11 611,0-21 0,10 45 0,-7-51 0,8 27 0,-11-38 0,0 17 0,0-22 0</inkml:trace>
  <inkml:trace contextRef="#ctx0" brushRef="#br0" timeOffset="69796">9168 5850 24575,'27'-27'0,"-5"6"0,-1 21-9831,-16-11 8341,28 9 1490,-31-9 1710,31-11-1710,-28 17 1743,38-17-1743,-27 22 0,30 0 0,13 0 6246,-27 0-6246,22 22 1424,-51-17-1424,29 49-6586,-5-24 6586,0 18-1779,-6-2 1779,-21-30 0,0 27 0,0-38 0,0 17 0,0-22 0,0 0 0</inkml:trace>
  <inkml:trace contextRef="#ctx0" brushRef="#br0" timeOffset="70246">9846 5850 24575,'10'-37'0,"-7"13"0,8-9 0,32 28 0,-33-17 0,44 1 0,-51 16 0,29-17 0,-26 22 0,37 0 0,-38 22-9831,38-17 8341,-38 16 1751,17 12-261,-11-25 764,-9 45-764,9-26-421,-22 11 421,9-14 0,-31 8 0,28-26 0,-38 15 0,38-21 4836,-38 0-4836,26 0 2880,-28-21-2880,7 15 0,11-26 0,6 8 0,21 8 0,0-6 0</inkml:trace>
  <inkml:trace contextRef="#ctx0" brushRef="#br0" timeOffset="70763">10136 5729 24575,'13'0'0,"20"0"0,-7 0-9831,12 0 8341,-14 0 4026,8 0-2536,-26 0 1759,37 22-1759,-38-6 0,38 8 0,-27 30 0,9-43 0,-17 27 0,-6-1 0,-2-29-1964,0 28 0,0 3 1964,0-17-1578,0 22 1,0 0 1577,0-22-1307,0 42 1307,0-48 1129,-10 30-1129,7-30-239,-8 27 239,11-37 2949,0 26-2949,0-30 574,0 9 1,0-11-1,0 0 1</inkml:trace>
  <inkml:trace contextRef="#ctx0" brushRef="#br0" timeOffset="71164">10426 5729 24575,'35'0'0,"-19"0"0,6 0 0,-1 0 0,-15 0 0,47 0 0,-45 0 0,30 10 0,0 2 0,-28-7 0,33 28 0,-32-9 0,-8-8 0,8 27 0,-11-27 0,-11 8 0,8-13-6784,-51 10 6784,44-15 0,-36 6 0,-5-3 0,16-9 0,-1 0 0,2 0 0,10 0 0,13-21 0,11 15 0,0-15 0</inkml:trace>
  <inkml:trace contextRef="#ctx0" brushRef="#br0" timeOffset="73763">8830 8340 24575,'0'27'0,"-11"-5"0,8-22 0,-8 21 0,-32-15 0,33 15 0,-24-14 0,-8-3 0,-20 20-4252,13-5 1,-1 0 4251,17-5 0,-1-2-1409,-19 2 0,9-6 1409,33-8-50,-27 0 0,1 0 50,29 0 0,-24 0 0,32 11 4487,11-9-4487,13 31 0,-8-28 0,27 38 0,-38-38 0,21 17 0,2-1 0,-20-15 0,29 20 0,1 1 0,-27-19-1610,27 20 0,-1-2 1610,-29-20 0,28 20 0,4 1 0,-19-19 0,25 25 0,-35-12 0,10-16 0,-16 17 0,17-1 5114,-22-15-5114,0-6 0,0-6 0,0-15 0</inkml:trace>
  <inkml:trace contextRef="#ctx0" brushRef="#br0" timeOffset="74581">9289 8510 24575,'0'26'0,"0"-4"0,0 10 0,0-24 0,0 46 0,0-49 0,22 38 0,-17-27 0,17 9 0,-22-15 0,0-20 0,0-15 0,0-34 0,21-5 0,-5 13 0,5 20 0,4 8 0,12 18 0,-10-17 0,-5 22 0,-22 0 0,21 0 0,-15 0 0,26 22 0,-29-17 0,7 38 0,-10-38 0,0 17 0,0-11 0,19 20 0,5 5 0,-2 1 0,1 0 0,0-6 0,-13-21 0</inkml:trace>
  <inkml:trace contextRef="#ctx0" brushRef="#br0" timeOffset="74999">9846 8727 8191,'40'-45'0,"0"0"0,0 0 0,1 0 0,12 0 0,0 2 0,-19 5 660,-32-16-660,9 49 2982,11-17-2982,4 1 2131,12 16-2131,8-17 0,-30 22 0,5 0 0,-21 22 4889,22-17-4889,-17 38 0,17-38 5722,-22 38-5722,0-27 0,-22 8 0,-15-13 0,7-11-6784,-24 0 6784,49-11 0,-17 9 0,22-9 0,0 11 0,0 0 0,0 0 0</inkml:trace>
  <inkml:trace contextRef="#ctx0" brushRef="#br0" timeOffset="75649">10547 8292 24575,'27'0'0,"5"0"0,-29 0 0,29 0 0,-27 0 0,32 0 0,2 0 0,-26 0 0,26 0 0,-3 0 0,-30 0 0,15 22 0,-21-17 0,0 38 0,0-38 0,0 49 0,0-25 0,0 17 0,0 0 0,0-11-3392,-9 21 0,-3-5 3392,6-37-882,-6 34 0,3 0 882,9-37 0,0 43 0,0-52 0,0 9 0,0-11 0,0 0 0,0 0 0</inkml:trace>
  <inkml:trace contextRef="#ctx0" brushRef="#br0" timeOffset="87025">10741 8292 24575,'26'0'0,"-4"0"0,-1 0 0,6 0 0,11 0 0,-14 0 0,8 0 0,-26 0 0,37 0 0,-27 0 0,30 0 0,-9 0 0,12 0 0,-23 0 0,7 0 0,-31 0 0,31 0 0,-6 0 0,-1 0 0,-4 22 0,-22-17 0,0 16 0,11-21 0,-9 22 0,9-17 0,-11 17 0,0-1 0,-11-15 0,9 15 0,-9-10 0,-11-9 0,17 9 0,-38 11 0,27-17 0,-30 38 0,30-38 0,-27 28 0,38-31 0,-38 9 0,37-11 0,-15 0 0,10 0 0,-13 0 0,-14 0 0,11 0 0,6 0 0,21 0 0</inkml:trace>
  <inkml:trace contextRef="#ctx0" brushRef="#br0" timeOffset="87928">9846 9017 24575,'-49'0'0,"22"11"0,6-8 0,21 7 0,-22 12 0,17-17-8503,-27 49 8503,29-46 0,-8 24-2818,-10 11 2818,15-10-1517,-15 7 0,-1 0 1517,17-10 0,-27 23 0,29-37 0,-8 30 3034,11-30-3034,0-16 0,11-16 0,-8-8 0,29-30 0,-5 44 0,2-28 0,1 0 0,0 30 0,-3-19 0,-1 1 0,1 20 0,11-37 0,-14 38 4537,-13-17-4537,-11 22 6784,21 0-6784,6 22 0,0-17 0,-6 17 0,-21-1 0,0 6 0,0 11 0,11 7 0,-8-7 0,8-1 0,-11-12 0,0 7 0,-11-27 0,8 38 0,-8-37 0,11 15 0,0-21 0,0 0 0</inkml:trace>
  <inkml:trace contextRef="#ctx0" brushRef="#br0" timeOffset="88360">10257 9332 24575,'0'-35'0,"0"-3"0,54 11 0,-41 6 0,41 21 0,-33 0 0,-5 0 0,9 21 0,-15 6 0,12 11 0,-17 7-6784,17-7 6784,-22-11 0,-22 5 0,6-29 0,-8 7 0,-8 12 0,5-38 0,0 32 0,-16-48 0,37 29 0,-26-29 0,30 26 0,-31-15 0,28 21 6784,-17-22-6784,22 17 0,0-27 0,22 29 0,-17-8 0,28 11 0,-31 0 0,9 0 0</inkml:trace>
  <inkml:trace contextRef="#ctx0" brushRef="#br0" timeOffset="88879">10620 9307 24575,'26'0'0,"-4"0"0,0 0 0,-17 0 0,16 0 0,-21 0 0,11 11 0,13 13 0,-8-8-3392,7 12 0,-3-2 3392,-14-18 0,6 26 0,-3 7 0,-9 2 0,0 8 0,0 3 0,0-27 0,0 11 0,0-14 0,0-13 0,0-11 0,0 0 0,0 0 0</inkml:trace>
  <inkml:trace contextRef="#ctx0" brushRef="#br0" timeOffset="89563">10789 9332 24575,'0'-14'0,"0"3"0,0 11 0,0 0 0,21-21 0,-15 16 0,37-17 0,-38 1 0,49 15 0,-46-15 0,46 21 0,-38 0 0,30 0 0,-9 21 0,-10-15 0,16 37 0,-27-27 0,8 8 0,-24 8-6784,-2-5 6784,-31 0-1346,7 5 1346,-1-29 0,-27 7 0,46-10 0,-46 22 0,27-17-4091,-32 17 4091,30-22-2736,-25 21 2736,48-15 2736,-37 15-2736,38-21 900,-16 0-900,42 0 0,-16 0 0,17 0 0</inkml:trace>
  <inkml:trace contextRef="#ctx0" brushRef="#br0" timeOffset="93578">3604 13200 24575,'0'26'0,"0"7"0,22-31 0,-17 31 0,38-7 0,-37 1-8503,26 27 8503,-29-46-1409,22 29 0,3 1 1409,-17-27-1517,24 27 0,5-1 1517,-10-29-1015,0 30 1,-1 0 1014,-2-28 1660,5 44-1660,-29-30 2851,8-8-2851,10 6 0,-16-22 4264,17 21-4264,-22-15 6375,0 15-6375,0-10 0,22-8 1234,-17 7-1234,16-20 0,-21 7 0,0-8 0,0 11 0,22-21 0,-6 15 0,30-37 0,-30 38 0,38-27 0,-25 7-3392,15 6 0,4 1 3392,8-9 0,-13 3 0,7-5 0,-9 7-194,0 8 194,9-10 0,11-9 0,-11 4-642,-7 0 642,-1 10 0,13-2 0,1 0 0,-10 1 0,-11-1 0,0-1 0,12 0 0,12-3 0,-1 2 0,-13 5 0,12-4 0,-13 1 0,13-7 0,-3 0 0,-13 8 0,-6 7 0,19-11 0,15-6 0,-20 9 0,-30 15 0,46-10 0,-1 0 0,-51 14 0,25-14 0,0-1 0,-22 12 6370,8-17-6370,-24 22 0,-3 0 0,-8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5:04.805"/>
    </inkml:context>
    <inkml:brush xml:id="br0">
      <inkml:brushProperty name="width" value="0.05292" units="cm"/>
      <inkml:brushProperty name="height" value="0.05292" units="cm"/>
      <inkml:brushProperty name="color" value="#FF0000"/>
    </inkml:brush>
  </inkml:definitions>
  <inkml:trace contextRef="#ctx0" brushRef="#br0">7668 4182 24575,'49'0'0,"-1"0"0,-10 0 0,-14 0 0,30 0 0,-44 0 0,29 0 0,-2 0 0,-29 0 0,29 0 0,1 0 0,-27 0 0,27 0 0,-1 0 0,-29 0 0,46 0 0,-38 0 0,30 0 0,13 0 0,-27 0 0,9 0 0,-7 0 0,-26 0 0,57 0 0,-57 0 0,39 0 0,3 0 0,-34 0-4252,44 0 1,-2 0 4251,-44 0 50,48 0 1,5 0-51,-38 0-2001,33 0 1,-3 0 2000,-37 0 0,27-5 0,-2-1 0,-33 4-370,30-4 1,-2 1 369,-34 5 0,29 0 0,1 0 0,-27 0 0,43 0 0,-52 0 0,52 0 0,-43 0 0,37 0 0,1 0 0,-36 0 0,38 0 0,6 0 0,-22 0 0,3 0 0,4 0-887,0 0 1,-3 0 886,6 0 1378,-7 0 0,2 0-1378,-3 0 0,-4 0 0,2 0 0,19 0 0,0 0 0,-19 0 0,20 0 0,3 0 0,-2 0 0,1 2 0,-1-4 434,0-19-434,-8 17 0,9 5 0,-6-4 0,-12-8 0,0 1 0,18 7 0,9 4 0,-9 1 0,-14-2 0,-2 0 946,24-3 0,-4 6-946,-7 18 0,2-19 0,-2 2 0,-16 17 5274,29-21-5274,-3 11 0,-29-9 0,30 4 0,5-1-494,-9-5 494,-12 6 0,8 3 0,-7-2 0,-14-5 0,1 1 0,20 6 0,10 1 0,-11-7 0,-22-13 0,-1-2 0,22 9 0,9 4 0,-8-4 0,-20-8 0,0 0 0,12 9 0,6 3 0,-5 0 0,-8-1 0,-1 0 0,23 0 0,-3 0 0,-3 0 0,9 10 0,2 2 0,-6-7 0,-16 2 0,7 2 0,-7-3-4635,13-6 4635,-15 0 0,4 0 0,3 0 0,0 0 930,-16 0 1,2 0-931,14 0 0,6 0 0,-6 0 0,-15 0 0,0 0 0,18 0 0,7 0 0,-9 0 0,13 0 0,-18 0 0,7 0 0,-10 0-1124,-9 0 1124,6 0 0,-7 0 370,-29 0-370,29 0 0,8 0 0,-8 0 0,32 0 0,3 0 5428,-18 0-5428,-3-6 0,9-3 0,-9 2 0,3 2 0,-2-2 0,8-2 0,-7 3 0,12 6 0,6 0 0,-2 0 0,-20 0 845,10 0-845,-2 0 0,-22 0 0,19-2 0,1 4 0,-7 20-2417,16-20 0,-1 1 2417,-22 19-1410,21-20 1,3-4 1409,-16 2 0,9 0 0,2 0 0,0 0 0,-1 0 0,1 0 0,-1 0 0,1 10 0,-1 1 0,1-6 0,10 7 0,0-2 0,-16-10 0,3 0 0,12 0 0,-11 0 0,1 0 0,-2 0 0,9 0 0,-13 0 0,-13 0 0,7-6 0,9-2 0,-10 0 0,-3 3 0,7-2 0,11-2 0,-7 4 0,-14 5 0,-1 0 0,8-6 0,5-3 0,-5 2 0,23 2 0,0-7 0,1 2 0,-33 9 0,2 2 0,14-1 0,6 0 0,-6 0 0,-15 1 0,0-2 0,33-4 0,-3-1 282,-10 4-282,1-4 0,-1 1 0,1 5 0,-1 0 0,0 0 0,1 0 0,1-10 0,-3-1 0,-20 5 0,21-6 0,-5 3 2279,-37 9-2279,20 1 0,7-2 0,18-21 0,-24 17 0,21-7 0,-5 2 0,-37 10 477,27 0 1,4 0-478,-16 0-1184,31 0 1184,-34 0 0,18 0 0,-7 0 0,-7 0 0,23 0 0,-47 0 3019,26 22-3019,-29-17 2883,8 17-2883,-22-22 0,8 0 0,-8 0 0</inkml:trace>
  <inkml:trace contextRef="#ctx0" brushRef="#br0" timeOffset="2318">20078 4061 24575,'-40'-10'0,"8"7"0,32-8 0,0 11 0,-22-21 0,17 15 0,-17-37 0,22 38 0,-11-38 0,9 38 0,-9-49 0,22 24 0,-9-7 0,31-17 0,-28 46 0,17-29 0,-1-1 0,-16 27 0,22-27 0,0 1 0,-19 29 0,29-29 0,1-1 0,-27 27 0,27-14 0,-1-4 0,-28 5 0,33 5 0,2 0 0,-31-8 0,40-2 0,2 5 0,-42 16 0,41-20 0,-1 2 0,-39 21 0,49-17 0,3 1 0,-47 15-2262,26-4 1,15-3 0,-15 4 2261,-26 6-1513,24 0 1,16-2 0,-10 3 1512,-9 2 0,-2-11 0,5 0 0,6 9 0,-2-1 0,4-19 0,-2 13 0,9 2 0,-6 2 0,-15 2 0,-1 0 0,8-7 0,5-3 0,-8 4-3034,5 6 3034,10-7 0,-17 9 0,-3 2 0,-9-1 639,15 0 0,12 0 0,-7 0-639,4 0-888,-2 0 0,10 0 0,-11 0 888,-8 0 0,7 2 0,11 3 0,-13-2 2465,-15 0-2465,28 1 0,19 0 0,-16-1 0,-20-3 0,15 0 0,6 0-935,-16 0 1,-6 0 934,3 0 0,14 0 0,14 0 0,-11 0 0,-4 0-626,7 0 0,13 0 0,-18 0 626,-23 0 0,20 0 0,16 0 0,-15 0 0,-13 0 0,8 5 0,11 4 0,-8-2 0,8-1 0,-12 6 0,7 6 0,-8-5 0,2-8 0,15 12 0,-1-2 0,-19-12 2029,13 8-2029,-7-10 0,-7-2 3034,-26 1-3034,43 9 0,5 3 0,-32-6 0,9 15 0,3 1 0,4-17 0,-14 17 0,-4-1 0,-3-16 0,10 22 0,-5 0 0,-24-19 0,27 24 0,-1 1 0,-29-25 0,29 16 0,1 5 0,-27-2 0,15-2 0,2-1 0,-4 2 0,14-4 0,-11-11 4537,16-9-4537,-38 9 6784,16 11-6784,-21 4 0,0 1 0,0-5 0,0-1 0,0-5 0,0 30 0,0-30 0,-21 27 0,-6-5 0,-21-9 0,18-2 0,1 0 0,-23 0 0,4 0 0,2 5 0,13-19 0,-3-2 0,-3-3 0,0 0-1298,-9 14 1,-1-1 1297,2-18 0,0 0 0,-3 13 0,3 0 0,-20-14 0,18 2 0,-8 0 0,10-1 0,-10-3 0,-1 6 0,-13 3 0,12-2 0,-6-2 0,3 8 0,-12 4 0,12-4 0,25-10 0,4-1 0,-23 10 0,-1-2 0,5-9 0,7-2 0,5 1-2962,-28 10 0,1 1 2962,32-5 0,-18 15 0,7-19 0,6-4 0,18 2 0,-35 0 0,-23 0 0,13 0-3962,5 0 3962,0 0 0,-2 0 0,19 0 0,4 0 1152,-16 0-1152,10 0 0,-3 0 0,3 0 0,0 0 1861,9 0 0,1 0-1861,1 0 0,0 0 0,-1 0 0,4 0 0,3 0-2132,-12-10 0,-2-1 2132,9 5 0,-20-3 0,-3-3 0,2-10-1424,-12 20 1,1-1 1423,16-18-224,4 12 1,-11 1-1,10 3 224,-3 0 1261,11-6 0,-1 0-1261,-12 11 0,2 0 0,-14 0 0,6 0 0,-8 0 0,45 0 1885,-17 2 1,3-4-1886,28-9 0,-46 9 0,27-9 0,-10-10 0,-9 15 5639,30-15-5639,-6 21 3457,1 0-3457,16 0 0,-17-22 0,22 17 0,0-17 0,-11 22 0,9 0 0,-9-10 0,-11 7 0,17-8 0,-38-10 0,16 15 0,-11-37 0,-7 38 0,29-17 0,-27 22 0,5 0 0,8 0 0,-23 0 0,47 0 0,-37 0 0,38 0 0,-17 0 0,22 0 0,-10 0 0,7 0 0,-29 0 0,26 0 0,-37 0 0,38 0 0,-27 0 0,29 0 0,-29 0 0,5 0 0,-22 0 0,23 0 0,-7 0 0,31 0 0,-9 0 0,-11 0 0,17 0 0,-38 0 0,38 0 0,-28 0 0,31 0 0,-9 0 0,-11 0 0,-4 22 0,-1-17 0,5 17 0,22-22 0,0 0 0</inkml:trace>
  <inkml:trace contextRef="#ctx0" brushRef="#br0" timeOffset="29675">4403 5222 24575,'27'0'0,"5"0"0,-8 0 0,-8 0 0,38 0 0,-25 0 0,9 0 0,5 0 0,-16 0 0,11 0 0,-14 0 0,8 0 0,-27 0 0,38 0 0,-37 0 0,26 0 0,-29 0 0,29 0 0,-27 0 0,38 0 0,-37 0 0,37 0 0,-38 0 0,17 0 0,-22 0 0,10 0 0,-7 0 0,8 0 0,-11 0 0,0 0 0,21 0 0,-15 0 0,15 0 0,1 0 0,-17 0 0,27 0 0,-29 0 0,8 0 0,10 0 0,-15 0 0,37 0 0,-38 0 0,38 0 0,-27 0 0,8 0 0,-13 0 0,11 0 0,4 0 0,12 21 0,8-15 0,-30 15 0,27-21 0,-38 0 0,38 0 0,-37 0 0,47 0 0,-44 0 0,23 0 0,-11 0 0,-15 0 0,26 0 0,-29 0 0,7 0 0,12 0 0,5 0 0,21 0 0,-21 0 0,5 0 0,-8 0 0,-7 0 0,26 0 0,-38 0 0,27 0 0,-29 0 0,29-21 0,-27 15 0,39-15 0,-18 21 0,12 0 0,-14 0 0,8 0 0,-5 0 0,22 0 0,-22 0 0,26 0 0,-23 0 0,8 0 0,-6 0 0,-8 0 0,14 0 0,-12 0 0,18 0 0,-28 0 0,29 0 0,-29 0 0,27 0 0,-37 0 0,15 0 0,-10 0 0,-8 0 0,8 0 0,10 0 0,-16 0 0,17 0 0,-1 0 0,-15 0 0,37 0 0,-38 0 0,17 0 0,-12 0 0,-7 0 0,8 0 0,-11 0 0</inkml:trace>
  <inkml:trace contextRef="#ctx0" brushRef="#br0" timeOffset="36683">12458 5149 24575,'35'27'0,"3"-5"0,-11-22 0,26 0 0,-23 0 0,7 0 0,3-10 0,-4-2 0,-23 7 0,41-7 0,0 2 0,-41 10 0,36 0 0,10 0-3392,-19 0 0,-2 0 3392,-4 0 0,1 0-2269,16 0 1,-5 0 2268,-16 0-1517,4 0 0,2 0 1517,15 0-744,-15 0 0,-2 0 744,-5 0 0,16 0 0,-4 0 0,-27 0 329,35 0 1,-2 0-330,-36 0 1311,25 3 1,3-6-1312,-9-18 2540,29 15-2540,-21-15 0,-14 21 5181,8 0-5181,-26 0 4840,37 0-4840,-17 0 0,1 0 0,6 21 0,-9-15 0,-8 15 0,38-21 0,-46 0-3392,29 0 0,1 0 3392,-27 0-1828,53 0 1828,-48 0-429,30 0 429,-30 0 0,27 0 0,-37 0 5667,15 0-5667,-10 0 2634,-8 0-2634,29 0 740,-27 0-740,60 0 0,-55 0 0,44 0 0,-51 0 0,51 0 0,-44 0 0,55 0 0,-49 0 0,8 0 0,8 0 0,-26 0 0,37 0 0,-27 0 0,8 0 0,30 0-6784,-22 0 6784,17 0 0,-17 0 0,-8 0 0,14 0 0,-1 0 0,9 0 0,-30 0 0,27 0 0,-16 0 0,11 0 0,7 0 0,-29 0 0,27 0 0,-26 0 0,7 0 0,8 0 0,-27 0 6784,38 0-6784,-5 0 0,-8 0 0,23 0 0,-15 0 0,-8 0-3392,9 0 0,-3 0 3392,-25 0-2269,27 0 1,-1 0 2268,-29 0-759,29 0 0,1 0 759,-27 0-2531,43 22 2531,-30-17 2296,13 17-2296,12-22 3668,-22 0-3668,5 0 2200,-8 0-2200,-8 0 0,27 0 0,-27 0 0,9 0 0,28 0 0,-42 0 0,27 0 0,-1 0 0,-29 0 6576,46 0-6576,-27 0 0,0 0 0,-6 0 0</inkml:trace>
  <inkml:trace contextRef="#ctx0" brushRef="#br0" timeOffset="71120">2613 4400 24575,'53'27'0,"-11"-12"0,-8 2 0,-26 7-4916,34-5 1,2 0 3425,-31 8 1613,36-5 1,-1-1-124,-37-5-883,36 7 1,2-1 882,-35-6 0,40 6 0,-22 10 0,-24-24 0,19 20 0,0-2 0,-22-21 1518,38 38-1518,-38-37 0,17 15 0,-22-21 0</inkml:trace>
  <inkml:trace contextRef="#ctx0" brushRef="#br0" timeOffset="71444">3242 4448 24575,'-27'11'0,"-16"13"0,37-8 0,-17 23 0,-7-3 0,0-22-4916,-5 40 1,0-1 3425,5-39 1490,-2 39-1078,4-18 1,2-5 1077,13-14-293,-19 14 0,-11 10 0,11-13 293,18-19-474,-35 19 1,1 0 473,38-22 513,-24 12 0,3-2 0,26-12 0,-17 8 0</inkml:trace>
  <inkml:trace contextRef="#ctx0" brushRef="#br0" timeOffset="76299">4112 6358 24575,'41'0'0,"-2"-10"0,-3-1 0,-15 5 0,21-5 0,5 1 0,7 10 0,-7 2 0,0-4 0,7-20 0,3 20 0,-4-1-2938,-26-19 2938,9 20 0,3 4-409,7-2 409,-14 0 0,12 0 0,1 0 0,-2 0 0,-2 0 0,-2 0 0,-9 0 0,34 0 0,-34 0 782,29-10-782,-10 7 0,-23-8 0,7 11 0,-9 0 0,13 0 0,-10 0 1442,6 0-1442,-31 0 1123,31 0-1123,-28 0 0,59 0 0,-53 0 0,43 0 0,-30 0 0,14 0 0,-1 0 0,9 0 0,-8 0 0,10 0 0,-10 0 0,29 0 0,-46 0 0,19 0 0,-4 0 0,-28 0 0,27-10 0,5-1 0,-18 5 0,10-5 0,3 1 0,2 10 0,12 0 0,-12-22 0,-12 17 0,7-17 0,-27 22 0,38 0 0,-27 0 0,30 0 0,-8 0 0,10 0 0,11 0 0,-29 0 0,34 0 0,-56 0 0,29 0 0,2 0 0,-29 0 0,33 0 0,-43 0 0</inkml:trace>
  <inkml:trace contextRef="#ctx0" brushRef="#br0" timeOffset="83540">2419 5609 24575,'40'13'0,"-7"-2"0,-1 10 0,-3-15-4916,0 15 1,2 1 3425,17-17-665,-10 49 2155,7-46-161,-7 45 161,-11-47-2267,5 37 2267,-29-38 1721,50 27-1721,-42-29 0,23 12 0,-3 2 0,-26-11 2131,17 37-2131,-12-38 1043,-7 17 1,8-22 0,-11 0 0</inkml:trace>
  <inkml:trace contextRef="#ctx0" brushRef="#br0" timeOffset="83888">3024 5633 24575,'-14'0'0,"4"0"0,-12 43 0,17-33 0,-26 29 0,-3-2 0,23-29 0,-36 34 0,-2 2 0,35-31-3277,-16 17 0,-11 9 0,5-11 1787,1-17 2899,6 9 0,-1 3-1409,-24 9 0,24-24 0,7 19 0,-2 0 0,-21-22 429,30 16 1,-5-21 0,21 0 0</inkml:trace>
  <inkml:trace contextRef="#ctx0" brushRef="#br0" timeOffset="88469">13789 7252 17682,'32'27'0,"8"-5"3094,0-22-3094,7 0 0,3 0-3118,-14 0 1,-2 0 3117,4 0 0,2 0-1090,30 0 0,-11 0 1090,-40 0 446,16 0 1,5 0-447,14 0 0,-41 0 0,51-10 0,1-2 4537,-46 7-4537,47-7 0,-3 2 6784,-49 10-6784,37 0 0,5 0 0,-21 0 0,22 0 0,-1 0 0,-21 0 0,8 0 0,0 0 0,-14 0 0,6 0 0,0 0 0,-5 0-3392,20 0 0,-3 0 3392,-31 0 0,48 0 0,-10 0 0,-40 0 0,39 0 0,1 0 0,-41 0 0,32 0 0,-4 0 0,-32 0-4537,44 0 4537,-26 0 2815,11 22-2815,-14-17 0,30 17 0,-43-22-1983,36 0 0,2 0 1983,-35 0 0,39 0-2400,-20 0 2400,-4 0 253,11 0 0,1 0-253,-9 0 254,9 0 1,-7 0-255,-25 0 3063,44 0-3063,-47 0 1036,15 0 1,-21 0-1,0 0 1</inkml:trace>
  <inkml:trace contextRef="#ctx0" brushRef="#br0" timeOffset="101622">8926 7470 24575,'59'0'0,"3"-21"-4916,-9 18 1,-1 0 3425,-4-18 412,14 18 1,-5 6 1077,-33-3-440,41 0 1,2 0 439,-38 0 0,7 0 0,3 0 0,1-6 0,-4 1 3034,4 2-3034,26-2 0,2 0 4537,-11 5-4537,-1 0 0,1 0 0,-1 0 0,3 0-2269,-19 0 1,-4 0 2268,-12 0-1517,41-10 0,1-2 1517,-36 7-677,23-3 1,15-1 0,-17 4 676,-27 5 0,26 0 0,18 0 0,-14 0 0,-13 0 1014,-3 1 1,4-2-1015,3-9 0,-4-1 3034,-3 5-3034,7-1 0,10-2 0,-10 4 4537,-5 5-4537,29 0 0,-9 0 6784,-46 0-6784,35 0 0,-1 0 0,-38 0 0,28 0 0,0 0 0,-30 0 0,45 0 0,-47 0 0,26 0 0,-29 0 0,7 0 0</inkml:trace>
  <inkml:trace contextRef="#ctx0" brushRef="#br0" timeOffset="103055">4475 7518 24575,'27'0'0,"16"0"0,-38 0 0,49 0 0,-46 0 0,34 0 0,2 0 0,-30 0-4916,47 0 1,7 0 3425,-28 0 1490,8-5 0,11-4 0,-10 2 2818,2 2-2818,-1-8 0,8-5 0,-13 6 1719,-15 6-1719,37-6 0,-5 3 0,-49 9 0,36 0 0,-1 0 0,-37 0 0,53 0 0,-48 0 0,52 0 0,-47 0-1152,19 0 0,-5 0 1152,-27 0 0,34 0 0,2 0 0,-30 0 0,33 0 0,3 0 0,-29 0-3774,46 0 3774,-29 0 0,10 0 0,12 0 3774,-31 0-3774,11 0 0,-5 0 2304,-24 0-2304,27 0 0,-1 0 0,-29 0 0,57 0 0,-57 0-1036,27-5 1,5-1 1035,-8 3-1926,8-2 1,1 0 1925,10 5-1051,-15 0 1,-2 0 1050,-4 0 1404,12 0 1,2 0-1405,-9 0 755,6 0 1,-2 0-756,-12 0 4950,-5 0-4950,-12 0 5537,-7 0-5537,8 0 0,10 0 0,-15 0 0,37 0 0,-16 0 0,10 0 0,9 0 0,-30 0 0,6 0 0,-22 0 0</inkml:trace>
  <inkml:trace contextRef="#ctx0" brushRef="#br0" timeOffset="121468">4886 7301 24575,'54'0'0,"-12"-10"0,-9-2 0,-24 7 0,32-7 0,4 2 0,-32 10 0,46 0 0,0 0 0,-43 0 0,44 0 0,-1 0 0,-46 0 0,31 0 0,-2 0 0,-34 0 0,29-4 0,1-2 0,-27 3 0,11-8 0,-28 22 0,-58-8 0,53 7-6784,-43-10 6784,30 0-3730,-24 0 3730,-3 0-1651,10 0 1,1 0 1650,-3 0 0,-3 0 0,-18 0 3301,50 0-3301,-29 0 0,11 0 3730,48 0-3730,-32 0 0,70 0 0,-46 0 0,34 0 0,2 0 0,-31 0 0,41 0 0,0 0 0,-41 0 0,41 0 0,0 0 0,-41 0 0,23 0 0,4 0 0,-14 0 6784,1 0-6784,-5 0-6784,-65 0 6784,21 0 0,-23 0-3911,-20 0 3911,52 0-1621,-44 10 1,-5 2 1620,36-7-588,-30 7 0,1-2 588,34-10 1329,-19 0 0,5 0-1329,26 0 0,31 0 0,13 0-172,8 0 1,11 0 0,-6 0 171,17 0 0,-17 0 0,-5 0 0,-22 0 0</inkml:trace>
  <inkml:trace contextRef="#ctx0" brushRef="#br0" timeOffset="123569">11176 7252 24575,'35'0'0,"-19"0"0,6 0 0,-1 0 0,-5 0 0,8 22 0,-13-17 0,-22 17 0,-13-22 0,-24-22 0,18 17 0,-24-17 0,28 22 0,20 0 0,-10 0 0,59 0 0,-27 0 0,51 0 0,-45 0 0,15 0 0,1 0 0,-8 0 0,29 0 0,-21 0 0,-14 0 0,-24 0 0,-3 0 0,-51 0 0,44 0 0,-26 0 0,-4 0 0,11 0-6784,-30 0 6784,21 0-285,-8 0 285,30 0 0,-5 0 0,21 0 0,0 0 0,21 0 0,-16 0 0,49 22 0,-46-17 0,57 17 0,-57-22 6643,46 0-6643,-49 0 426,17 0-426,-22 0 0,-22 0 0,17 0 0,-17 0 0,44 0 0,-17 0 0,17 0 0</inkml:trace>
  <inkml:trace contextRef="#ctx0" brushRef="#br0" timeOffset="125336">11176 7349 24575,'0'-27'0,"11"6"0,-9 21 0,31 0 0,-6 0 0,-1 0 0,28 0 0,-3 0 0,-8 0 0,-4 0 0,-2 0 0,-8 0 0,-34 0 0,15 0 0,-43 0 0,-9 0 0,34 0 0,-26 0 0,-7 0 0,-2 0 0,-8 0 0,-3-22 0,38 17 0,3-17 0,26 22 0,25 0 0,-12 0-6784,28 0 6784,-46 0-3957,46 0 3957,-27 0 0,0 0 0,-6 0 0,-21 0 0,-21 0 0,-6 0 4825,-21 0-4825,10 0 0,14 0 5916,-9 0-5916,50 0 0,-34 0 0,50 0 0,-31 0 0,9 0 0,-11 0 0,-11 0 0,41 0 0,-33 0 0,36 0 0,-12 22 0,-16-17 0,38 17 0,-37-22 0,26 0 0,-40 0 0,16 0 0,-19 0 0,11 0 0</inkml:trace>
  <inkml:trace contextRef="#ctx0" brushRef="#br0" timeOffset="133098">13329 7349 24575,'13'0'0,"41"0"0,-43 0 0,34 0 0,7 0 0,-17 0 0,19 0 0,4 0 0,-1 0-3392,0 0 0,-1 0 3392,-10 0-2269,16 0 1,-4 0 2268,-31 0 0,9 0 0,4 0 0,16 0 0,-32 0 0,37 0 0,-3 0 0,-42 0 0,30-10 0,4-1 0,-20 5 0,8-15 0,15 21 0,-45 0 0,30 0 0,0 0 0,-28 0 1255,29 0 0,-2 0-1255,-29 0 0,29 0 0,1 0 0,-27 0 0,37 0 0,1 0 0,-36 0 0,31 0 0,-2 0 0,-34 0 0,29 0 0,1 0 0,-27 0 0,27 0 0,-1 0 0,-29 0 0,57 0 0,-36 0 0,31 0 0,-1 0 0,-30 0 0,8 0 0,2 0 0,4 0 5781,8 0-5781,-10 0 0,-7 0 0,-23 0 1515,24 0 0,5 0-1515,-11 0 0,9 0 0,16 0 0,-46 21 0,29-18 0,1 0 0,-27 18-3392,27-18 0,-1-6 3392,-29 3-1962,57 0 1962,-57 0-455,29 0 1,1 0 454,-27 0 0,53 0 0,-48 0 5362,9 0-5362,-15 0 2706,12 0-2706,-17 0 1587,17 0-1587,-44 0 0,17 0 0,-17 0 0,-10 22 0,3-17-3392,-17 6 0,0 0 3392,11-11-2269,-19 0 1,1 0 2268,18 0-1517,-32 0 0,-1 0 1517,28 0-677,-8 0 1,-11 0 0,16 0 676,24 0 0,-22 0 0,-13 0 0,9 0 0,7 0 0,-6 0 0,-12 0 0,11 0 0,5 0 993,-6 0 1,-5 0-994,9 0 0,3 0 0,-12 0 0,-3 0 0,-11 0 0,10 0 0,-2 0 0,-2 0 0,-13 0 0,15 0 0,14 0 0,2 0 0,-4 0 0,4 0 0,7 0 0,15 0 0,-43 4 0,-5 2 0,32-3-414,-11 3 0,1-1 414,15-5 0,-10 0 0,5 0 0,24 0 0,-27 0 0,1 0 0,29 0 701,-29 0 1,-1 0-702,27 0 1319,-27 0 0,1 0-1319,28 0 1538,-44 0-1538,26 0 5366,0 0-5366,5 0 2922,22 0-2922,-10 0 0,39 0 0,-31 0-2713,34 0 0,11 0 2713,-32 0-330,42 0 330,-28 0 0,12 0 0,1 0 0,7 0 0,-7 0 6621,10 0-6621,-6 0 0,-3 0 493,-4 0-493,30 0 0,-1 0 0,-34 0 0,34 0 0,3 0 0,-21 0 0,11 0 0,-1 0-5299,-21 0 5299,1 1 0,3-2 0,20-10 0,-24 8-2515,19-2 1,0 0 2514,-19 5-1682,21 0 1,1 0 1681,-23 0-1125,23 0 1,-6 0 1124,-38 0 0,46 0 0,1 0 0,-44 0 188,34 0 0,-3 0-188,-39 0 2072,56 0-2072,-56 0 3264,46 0-3264,-49 0 0,38 0 0,-37 0 5078,47 0-5078,-23 0 3770,29 0-3770,-32 0 992,-5 0-992,-12 0 388,-7 0-388,8 0 0,10 0 0,6 0 0,0 0 0,16 0 0,-38 0 0,17 0 0</inkml:trace>
  <inkml:trace contextRef="#ctx0" brushRef="#br0" timeOffset="135635">2322 6842 24575,'49'26'0,"-22"-4"0,5-22 0,-30 0 0,9 0 0,32 21 0,-32-15-4252,27 10 1,-1 0 4251,-29-13-1409,35 9 0,0 8 1409,-29 7 0,40-3 0,-1 0 0,-39 3-1517,32-10 0,4-2 1517,-17 9-1015,7-5 1,0 0 1014,-10 8 478,24 5-478,-49-29 566,17 7 0,-22-10 1,0 0-1</inkml:trace>
  <inkml:trace contextRef="#ctx0" brushRef="#br0" timeOffset="135969">3000 6890 24575,'-54'37'0,"13"-25"0,7 1 0,26 19-4916,-28-8 1,-4 0 3425,19 8 412,-21 9 1,-5-6 1077,4-27 2155,-5 24-2155,-6-11 0,46-15 0,-46 26 1134,49-29 0,-17 7 0,22-10 1</inkml:trace>
  <inkml:trace contextRef="#ctx0" brushRef="#br0" timeOffset="143356">4451 8630 24575,'35'0'0,"-19"0"-4916,20-9 1,3-3 3425,-4 7 4308,24-17-2818,-8 20 0,-5 4 1719,-16-2-1719,16 1 0,14 1 0,-13-5 0,-17-8 0,16 10 0,14 2 0,-16-3 6784,-25-9-6784,41 9 0,-2 4 0,-47-2 0,43 0 0,-30 0 0,-8 0 0,27 0 0,-27 0 0,30-22 0,-9 17 0,12-16 0,-22 21 0,5 0 0,-29 0 0,29 0 0,-5 0 0,32 0 0,-8 0 0,-6 0 0,1 0 0,11 0-3392,-1 0 0,1 0 3392,-1 0 0,13 0 0,-3 0-49,-26 0 49,26 0 0,-3 0 0,-39 0 0,16 0 0,-2 0 0,-22 0 0,27 0 0,-38 0 0,17 0 0</inkml:trace>
  <inkml:trace contextRef="#ctx0" brushRef="#br0" timeOffset="148494">12531 8558 24575,'27'0'0,"16"0"0,-38 0 0,27 0 0,-29 0 0,51 0 0,-11 0 0,8 0 0,-10 0 0,-7 0 0,-23 0 0,27 0 0,-1 0 0,-29 0 0,57 0 0,-36 0-3392,11 0 0,1 0 3392,-9 0-1308,8 0 0,-5 0 1308,-27 0 0,46 0 0,-16 0 0,-9 0 0,10 0 0,-2 0 0,-16 0 0,25 0 5489,-14 0-5489,6 0 3911,-9 0-3911,25 0 0,-27 0 0,21 0 0,11 0 0,3 0-3392,-19 0 0,-3 0 3392,3 0-2269,-1 0 1,-8 0 2268,-26 0-1253,29 0 0,1 0 1253,-27 0-1102,27 0 0,-1 0 1102,-29 0 2204,46 0-2204,-27 0 0,32 0 0,-8 0 0,-3 0 0,-2 0 3295,-8 0-3295,10 0 0,-10 0 0,-14 0 3748,8 0-3748,-5 0 6784,21 0-6784,-10 0 0,8 0 0,-9 0 0,1 0 0,8 0 0,-30 0 0,27 0 0,-16 0 0,10 0 0,9 0 0,-8 0 0,-12 0 0,7 0 0,-9 0 0,-8 0 0,27 0 0,-38 0 0,38 0 0,-26 0 0,7 11 0,8-9 0,-5 9 0,0-11 0,5 0 0,-8 0 0,14 0 0,10 0 0,-10 0 0,8 0 0,-9-11 0,1 9 0,8-9 0,-30 11 0,48 0 0,-42 0 0,23 0 0,-12 0 0,-7 0 0,12 11 0,8-9 0,-9 9 0,12-11 0,-12 0 0,-12 0 0,7 0 0,-27 0 0,38 0 0,-37 0 0,26 0 0,-29 0 0,7 0 0,12 0 0,-17 0 0,17 0 0,-1 0 0,-15 0 0,15 0 0,-21 0 0,22 0 0,-17 0 0,27 0 0,-29 0 0,8-11 0,-11 9 0,21-9 0,-15 11 0,15 0 0,-21 0 0,0 0 0,22 0 0,-17 0 0,16 0 0,-10 0 0,-8 0 0,8 0 0</inkml:trace>
  <inkml:trace contextRef="#ctx0" brushRef="#br0" timeOffset="169496">3000 8050 24575,'35'38'0,"-19"-14"-9831,27 8 8341,-38-26 412,19 15 1,6 1 1077,-1-17-374,5 16 1,2 1 373,15-17-1037,-14 22 1,-4 0 1036,-3-19 458,10 29 0,-5 1-458,-24-27 0,27 27 0,-1-1 0,-29-29 0,24 25 1163,-10-1-1163,-17-24 1551,16 17-1,1 4-1550,-6-3 2124,9-20-2124,7-12 0,-27-20 0,14-4 0,5 6 0,3 16 0,2-22 0,1-5 0,21 6 0,-3-16 0,-4-2 0,-9 13 0,1 8 0,3-2 0,-8-6 0,-3 3 2147,7 5-2147,-1-16 0,6-12 0,-7 7 0,2-4 0,-6 8 0,5-8 0,-5 11 0,0 5 0,6-21 0,-5 4-2893,-22 39 2893,17-11 0,4-6 0,-2-23 0,21 39-388,-28-25 0,-2 3 388,6 31 0,-13-17 0,-11 22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8:32.239"/>
    </inkml:context>
    <inkml:brush xml:id="br0">
      <inkml:brushProperty name="width" value="0.05292" units="cm"/>
      <inkml:brushProperty name="height" value="0.05292" units="cm"/>
      <inkml:brushProperty name="color" value="#FF0000"/>
    </inkml:brush>
  </inkml:definitions>
  <inkml:trace contextRef="#ctx0" brushRef="#br0">20828 3940 24575,'27'0'0,"16"0"0,-5 0 0,13 0 0,-14 0 0,12 0 0,-1 0 0,-18 0 0,21 0 0,16 0 0,-11 0-874,1 0 874,1-5 0,12-4 0,-10 2 0,4 2 0,-4-2 0,10-2 0,-12 3 0,-1 6 0,5-3 0,14-1 0,-18 0-3818,-23 2 3818,22-4 0,4 1-2615,-24 5 0,-4 0 2615,26 0-1078,-12 3 0,7 1 0,-9 0 1078,-5-2 0,25 4 0,-1-1 0,-29-5 0,20 0 0,3 0 0,-2 0-1132,2 0 0,-3 0 1132,-20 0-140,22 10 0,-7 2 140,-36-7 0,37 7 0,5-3 0,-21-9 0,10 0 0,2 0 0,4 0 166,-10 11 1,-2 0-167,-6-6 570,5 7 1,-1-2-571,-7-10-348,4 0 1,1 0 347,-5 0 656,10 10 1,-5 1-657,-24-5 0,37 6 0,1-3 0,-36-9 0,28 5 0,4 1 0,-15-3-339,5 2 0,0 0 339,-6-5 0,25 0-89,5 22 89,-24-17 0,15 7 0,-3-2 0,-26-10 885,23 0 1,1 0-886,-13 0 0,14 0 0,-3 0 0,-22 0 394,19 0 1,-4 0-395,-28 0 0,29 9 0,1 3 0,-27-6 0,24 5 0,5-1 0,-10-10 0,5 0 0,0 0 0,-6 0 0,25 0 0,-27 0 0,32 0 0,-30 0 0,10 0 0,-2 0 0,-16 0 0,24 0 0,-1 0 0,-23 0 0,33 0-113,-19-10 0,-3-1 113,-5 5 0,33-15 0,-2-1 0,-33 17-949,23-12 0,3 2 949,-8 12-154,5-8 154,-26 11 0,32 0 0,-30 0 0,35-10 0,3-1 0,-24 5 0,24-15 0,-4-1 822,-33 17-822,10-5 0,5-2 0,2 1 0,-3 1 0,1 5-357,8-5 1,11-3 0,-16 3 356,-24 8 695,34-4 0,2 1-695,-26 5-3,6 0 1,0 0 2,-5 0 611,24 0 0,-49 0 0,16 0 0</inkml:trace>
  <inkml:trace contextRef="#ctx0" brushRef="#br0" timeOffset="2934">3314 4907 24575,'48'0'0,"-10"0"0,8 0 0,-9 0 0,12 0 0,10 0 0,3 0-9831,0 0 8341,-3 0 1490,-32 0 927,12 5 0,-3 1-927,-23-3 0,28 3 0,4-1 0,-15-5 1848,29 0-1848,0 0 0,-8 0 0,-16 0 0,0 0 0,16 0 0,5 0 0,1 0-689,5 0 689,-12-3 0,7-2 0,-8 2 0,2 0 0,14-2 0,2-1 0,0 6 0,-20 0 0,2 0 0,-1 0 0,-1 0 0,-9 0 0,-1 0 0,-1 0 0,0 0 0,0 0 0,-2 0 0,17 0 0,-16 0 0,0 0 0,16 0 0,-10 0 0,-1 0 0,3 0 0,6 0 0,1 0 0,-4 0 0,5 0 0,0 0 0,-8 0 0,24 0 0,-29 0 5735,0 0-5735,7 0 0,-7 11 0,10-8 0,12 8 0,-31-11 0,9 0 0,-1 0 0,-15 0 0,27 0 0,1 0 0,-26 0 581,13 1 0,2-2-581,9-10 0,-5 8 0,3-3 0,-3 1 0,-22 5 0,33 0 0,-30 0 0,14 0 0,21 0 0,-29 0 0,9 0 0,-3 0 0,-25 0 1080,32 0-1080,-11 0 0,-3 11 0,31-8 0,-34 8 331,7-11-331,-9 0-6784,14 0 6784,-12 0-747,28 0 747,-24 0 0,4 0 0,2 0 0,15 0 0,-6 0 0,1 0 0,11 0 0,-12 0 0,1 0 0,5 0 0,-16 0 0,0 0 0,16 0 0,-4 0 0,-3 0 0,-9 0 0,3 0 0,0 0 0,-1 0 0,14 0 0,-5-5 0,0-1 0,10 3 0,-10-2 0,-1-1 0,6 6 0,9 0 0,-12 0 0,-7 0 0,-1 0 0,-5 0 0,8 0 0,0 0 0,-14 0 0,15 0 0,4 0 0,8 0 0,-11 0 0,1 0 0,-9 0 0,-1 0 0,2 0 0,-1 0 4826,14 0-4826,3 0 0,5 0 0,-24 0 0,18-10 0,2-1 0,-10 6 0,7-7 0,1 2 0,12 10 0,-13 0 0,-2 0 0,-5 0 0,17 0 0,-3 0 0,-21 0 0,24 0 0,-3 0 0,-35 0 1024,30 0-1024,-11 0 0,-32 0 0,53 0 0,-58 0 0,15 0 0,-10 0 1681,-8 0-1681,7 0 0,-10 0 0,22 0 0,-17 0 0,38 0 0,-37 0 0,37 0 0,-38 0 0,27 0 0,-8 0 0,-8 0 0,28 0 0,-39 0 0,16 0 0</inkml:trace>
  <inkml:trace contextRef="#ctx0" brushRef="#br0" timeOffset="4631">11757 4859 24575,'13'0'0,"-2"22"0,10-17 0,-15 16 0,47-21 0,-23 0 0,9 0 0,3 0 0,1 0 0,6 0 0,1 0 0,-4 0 0,13 0 0,-10 0 0,-1 0 0,-8 0 0,8-5 0,10-4 0,-8 2 0,1 2 0,-2-2 0,10-2 0,-14 3 0,-15 6 0,15 0 0,13 0 0,-11 0 0,-6 0 0,6-5 0,12-4 0,-10 2-8503,2 1 8503,-13-5 0,2 1 0,5 8 0,-4 4 1719,0-2-1719,25 0 0,2 0 0,-11 0-2269,1 0 1,-4 0 2268,-19 0 0,2 0 0,2 0-1453,20 0 1453,-24 0 0,19 0 0,-1 0 0,-18 0 0,10 0 0,2 0 0,4 0 1213,-16 0 0,0 0-1213,16 0 0,-6 0 0,1 0 0,10 0 0,-10 0 0,0 0 0,5 0 0,-6 0 0,1 0 0,11 0 0,-11 0 0,-1 0 0,6 0 0,-5 2 0,0-4 0,10-20 0,-10 20 0,-1-1 0,6-19 0,-5 21 0,0 2 0,10-1 0,-10 0 0,0 0 0,5 0 0,-16 0 0,0 0 0,16 0 0,-5 0 0,-1 0 0,-10 0 0,19 0 0,0 0 0,-19 0 0,19 10 0,4 2 0,-1-7-1678,-11 7 0,-1-2 1678,6-10 0,-13 0 904,0 0 1,-1 0-905,-2 0 0,20-2 0,3 4 0,-2 19 0,3-19 0,-5 2 0,-19 17 433,19-18 0,0-6-433,-19 3 0,20 0 0,3 0 0,-2 0 0,-10 0 0,-1 0 0,7 0 0,-7 10 0,1 2 0,10-7 0,2 6 0,-3-1 0,-20-10 0,9 0 0,-2 0 0,-12 0 0,15 0 0,1 0 0,-11 0 0,19 5 0,0 1 0,-19-3 0,9 3 0,3-1 0,4-5 0,-6 0 0,1 0 0,11 0 0,-11 0 0,-1 0 0,6 0 0,-10 0 0,-1 0 0,3 0 0,2 0 0,-1 0 0,-12 0 0,11 0 0,3 0 0,-3 0 1297,5 0-1297,-8 0 0,-5 0 5324,-21 0-5324,37 0 0,5 0 0,-21 0 0,22 0 0,-1 0 0,-21 0 0,19 0 0,-1 0 0,-18 0 0,12 0 0,-2 0 0,-16 0 0,16 0 0,-4 0 0,-27 0 0,33 0 0,3 0 0,-29 0 0,23 0 0,1 0 0,-24 0 0,19 0 0,-4 0 0,-28 0 0,29-5 0,1-1 0,-27 3 2897,42-8-2897,-50 11 1511,8 0-1511,-11 0 0,21 0 0,-15 0 0,37 0 0,-38 0 0,38 0 0,-38 11 0,49-8 0,-24 8 0,18-11 0,-2 0 0,13 0 0,-27 0 0,9 0 0,-7 0 0,-25 0 0,23 0 0,-32 0 0,0 0 0</inkml:trace>
  <inkml:trace contextRef="#ctx0" brushRef="#br0" timeOffset="14706">20634 12450 24575,'35'0'0,"-18"0"0,26 0 0,-38 0 0,38 0 0,-5 0 0,13 0 0,-14 0 0,1 0 0,0 0 0,-4 0 0,10 0 0,10 0 0,-6 0-512,16 0 512,-11 0 0,9 0 0,-10 0 0,-1 0 0,3 0 0,12 0 0,-11 0 0,1 0 0,-1 0 0,10 0 0,-8 0 0,-20 0 0,-1 0 0,34 0 0,-3 0-5787,-21 0 5787,-10 0 0,3 0-1854,3 0 0,-3 0 1854,1 0 0,2 2 0,2-4 0,-9-8 0,-3-1 0,6 5-1097,6-1 1,11-2-1,-12 4 1097,-13 5-29,34 0 0,1 0 29,-30 0-337,9 0 1,3 0 336,4 0-1069,-9 0 1,-3 0 1068,-7 0 387,9 0 0,-7 0-387,-26 0 1021,30 0 1,0 0-1022,-28 0 0,44 0 0,-51 21 0,51-15 0,-44 15 0,44-21 0,-30 0 0,14-21 0,10 15 0,-10-15 0,-14 21 0,30 0 0,-43 0 3533,42 0-3533,-50 0 5283,29 0-5283,-26 0 0,37 0 0,-16 0 0,-1 0 0,28 0 0,-46 0 0,57 0 0,-57 0-1213,29 0 0,1 0 1213,-27 0 0,53 0-2873,-26 21 2873,-8-15 0,14 5 0,-2-1 0,-29-10-483,41 0 1,0 0 482,-41 0 0,50 0 0,3 0 0,-47 0-1070,24 0 1,16 0 0,-11 0 1069,-7 0 80,6 0 1,12 0 0,-9 0-81,1 0-314,-4 0 1,9 0 0,-6 0 313,-14 0 0,0 0 0,12 0 0,6 0 0,-5 0 199,-9 0 1,1 0-200,14 0 0,6 0 0,-11 0 0,-4 0 0,8-5 0,13-4 0,-16 2 3060,-22 1-3060,36-5 0,2 1-332,-21 10 332,13 0 0,6 0 0,-55 0-170,28 0 0,0 0 170,-30 0 0,45 21 0,-37-15 0,30 15 0,-8-21 0,10 0 0,11 0 0,-29 0 0,34 0 0,-56 0 4243,25 0-4243,10 0 0,-11 0 0,27 0 0,-13 0 6344,-30 0-6344,27 0 0,-38 0 0,17 0 0</inkml:trace>
  <inkml:trace contextRef="#ctx0" brushRef="#br0" timeOffset="16942">3000 13320 24575,'13'0'0,"19"0"0,-5 0 0,32 0 0,-8 0 0,-13 0 0,0 0 0,-1 0 0,-2 0-4252,31 0 1,3 0 4251,-18 0 0,-3 6 0,9 3 0,-9-2 1719,3-2-1719,-9 8 0,7 5 0,-6-6 0,14-6 0,10 5 0,0-1 0,-16-10 0,-3 0 0,9 0 0,-9 0-332,4 0 332,6 0 0,14 0 0,-14 0-4427,-10 0 4427,13 0 0,7 0 0,-8 0 0,-7 0 1287,-5 0-1287,14 0 0,5 0 0,-18 0 0,-6 0 0,0 0-1129,7 0 0,11 0 0,-11 0 1129,-10 0-826,16 5 0,1 1 826,-6-3 0,-5 2 0,0 0 0,10-5 0,11-5 0,1 0 0,-7 2 0,-13-1 0,6 0 0,-11 1 2568,-5 3-2568,7 0 0,10 0 0,-15 0 2382,-21 0-2382,22 0 0,14 0 0,-12 0 0,-16 0 0,28 5 0,1 1 0,-24-3 0,11 2 0,2 0 0,-2-5 0,9 0 0,-1 0 0,-16 0 0,18 0 0,1 0 0,-19 0 0,27 0 0,0 0 0,-25 0-326,6 0 1,10 0 0,-9 0 325,-4 0-1012,9 0 1,10 0 0,-11 0 1011,-7 0 0,7 0 0,11 0 0,-16 0 0,-24 0-1015,43 0 1,5 0 1014,-32 0 2029,24 0-2029,-2 2 0,-6-4 0,-30-8 0,33 7 0,20 5 0,-19-4 0,-31-9 0,29 8 0,19 5 0,-14-1 0,-15-1 0,8 0 0,13 0 0,-13 0 3034,-10 0-3034,24 0 0,-1 0 4537,-29 0-4537,9 0 0,3 0 0,4 0 0,-4 0 0,-2 0 0,-11 0-2080,30 0 1,1 0 2079,-24 0-1580,26 0 1,0 0 1579,-21 0-770,15 0 0,-1 0 770,-23 0 0,23 0 0,1 0 0,-15 0-96,5 0 0,0 0 96,-8 0 492,2 0 0,-1 0-492,-12 0 0,23 0 0,0 0 0,-17 0-333,22 0 0,1 0 333,-15 0 0,11 5 0,-1 1 0,-21-3 2459,18 7-2459,-10-10 0,-32 0 1736,54 0-1736,-28 0 0,-7 0 0,34 0 0,-56 0 0,27 0 0,6 0 0,-9 0 0,27 0 0,-13 0 0,-9 0 0,1 0 0,8 0 0,-30 0 0,48 0 0,-53 0 0,27 0 0,-1 0 0,-29 0 0,57 0 0,-36 0 1281,12 0 0,-1 0-1281,-8 0 0,22 0 0,-30 0-520,14 0 520,-11 0 0,5 0 0,-29 0 5548,29 0-5548,-27 0 2823,17 0-2823,-1 0 227,-15 0 0,15 0 0,-21 0 0</inkml:trace>
  <inkml:trace contextRef="#ctx0" brushRef="#br0" timeOffset="40701">7015 12498 24575,'38'0'0,"-14"0"0,30 0 0,-22 0 0,19 0 0,0 0 0,-16 0 0,30 0 0,2 0 0,-40 0 0,37 0 0,1 0 0,-28 0 0,24 0 0,2 0 0,-7 0 0,13 0 0,-3 0 0,-26 0 0,10 0 0,11 0 0,-11 0-468,-7 0 468,14 0 0,15 0 0,-12 0 0,-4 0 0,-1 0 0,11 0 0,-12 0 0,-3 0 0,16 6 0,0-1 0,-10-2 0,-10 3 0,-3-1 0,-14-5 0,2 0 0,22 0-2779,-41 21 2779,41-15-5709,-11 15 5709,-11-21-1409,9 0 1,-1 0 1408,-11 0-1782,36 0 1782,-36 0 0,30 0 0,-10 0 0,10 0 0,-29 0 1305,2 0-1305,0-21 0,-24 15 0,29-6 0,1 3 0,-27 9 0,54 0 0,-60 0 4076,27 0-4076,-29 0 0,8 0 0,-11 0 0</inkml:trace>
  <inkml:trace contextRef="#ctx0" brushRef="#br0" timeOffset="52539">5757 5971 24575,'-35'0'0,"19"0"0,-27 0 0,38 0 0,-27 0 0,29 0 0,-51 0 0,43 0 0,-27 0 0,1 0 0,29 0 0,-29 0 0,-1 0 0,27 0-4916,-27 0 1,1 0 3425,29 0 1490,-24-21 1528,-11 15-1528,21-15 0,-45 21 0,51 0 0,-27-11 0,27 8 0,-30-7 0,30 10 1887,-27-22-1887,37 17 0,-37-38 0,38 37 0,-27-26 0,29 30 0,-29-31 0,26 28 0,-37-38 0,38 38 0,-16-38 0,21 37 6228,-11-15-6228,8 10 0,-8-13 0,11 8 1678,-21-27-1678,15 37 0,-15-26 0,21 8 0,0 8 0,0-27 0,21 37 0,-15-36 0,26 36 0,-29-15 0,8 10 0,10 8 0,6-29 0,0 27 0,5-17 0,-29 22 0,29-21 0,-27 15 0,38-15 0,-16 21 0,11 0 0,-14 0 0,30-11 0,-43 8 0,42-7 0,-50 10 0,29-22 0,-26 17 0,37-38 0,-16 37 0,10-15 0,-13 21 0,9 0 0,-28 0 0,38 21 0,-27-15 0,30 15 0,-9-21 0,12 0 0,-12 0 0,9 0 0,-30 22 0,38-17 0,-24 27 0,7-29 0,6 8 0,-37-11 0,15 21 0,1-15 0,-17 37 0,16-38 0,-21 27 0,0-29 0,0 29 0,11-26 0,-8 36 0,8-36 0,-11 37 0,0-38 0,-11 27 0,8-29 0,-8 29 0,11-26 0,-21 37 0,16-38 0,-17 27 0,1-8 0,15-7 0,-37 26 0,38-38 0,-27 38 0,29-38 0,-29 17 0,5-11 0,0-9 0,-5 9 0,29-11 0,-8 0 0,11 0 0,-21 0 0,15 0-1696,-37-11 0,38 9 0,-17-9 0</inkml:trace>
  <inkml:trace contextRef="#ctx0" brushRef="#br0" timeOffset="55066">5515 6092 24575,'-21'27'0,"16"16"0,-17-16 0,22 0 0,0 5 0,0-29 0,0 7 0,0 12 0,0-17 0,0 17 0,0-22 0,0 0 0</inkml:trace>
  <inkml:trace contextRef="#ctx0" brushRef="#br0" timeOffset="56967">5153 6261 24575,'13'0'0,"19"0"0,-26 0 0,37 0 0,-38 0-8503,49 0 8503,-46 0-352,29 0 1,1 0 351,-27 0-1734,43 0 1734,-30 0 0,-8 0-770,27 0 770,-38 0 0,38 0 0,-5 22 0,-8-17-1645,34 17 1645,-56-22 648,29 9 0,1 3-648,-27-6 738,32 15-738,-43-21 4537,0 0-4537,0 11 6784,0-9-6784,0 9 0,0 11 0,0-17 0,0 38 0,0-16 0,0 0 0,0 5 0,0-29 0,0 29 0,0-27 0,-21 38 0,15-37 0,-15 26 0,21-29 0,0 29 0,-22-5 0,17-1 0,-17-4 0,12-1 0,-15-15 0,9 15 0,-37-10 0,44-8-3392,-28 3 0,-1-1 3392,27-5-3466,-53 0 3466,48 0-354,-30 0 354,30 0 0,-38 0 0,46 0 0,-46 0 0,49 0 0,-38 0 0,38 0 4891,-38 0-4891,27 0 0,-9 0 5004,-7 0-5004,27 0 709,-17 0-709,1-11 0,15 8 0,-26-8 0,29-10 0,-7 15 0,-12-15 0,17-1 0,-17 17 0,22-16 0,-21 21 0,15 0 0,-15-22 0,21 17 0,0-17 0,-22 12 0,17 7 0,-17-8 0,22-10 0,0 15 0,0-15 0,0 21 0,-10 0 0,7-22 0,-8 17 0,11-17 0,0 12 0,0 7 0,0-8 0,0-10 0,0 15 0,0-15 0,11 21 0,-8 0 0,7-22 0,-10 17 0,0-16 0,0 21 0,0 0 0,22-22 0,-17 17 0,17-17 0,-22 22 0,21-11 0,-15 9 0,15-9 0,1-10 0,-17 15 0,27-15 0,-7 21 0,-9 0 0,5 0 0,-21 0 0,22 0 0,-17 0 0,17 0 0,-12 0 0,-7 0 0,8 0 0,-11 0 0,21 0 0,-15 0 0,15 0 0,-21 0 0</inkml:trace>
  <inkml:trace contextRef="#ctx0" brushRef="#br0" timeOffset="59528">11902 4980 24575,'-14'0'0,"4"22"0,10-17 0,0 16 0,0-21 0,0 11 0,0-8 0,10 8 0,14-11 0,-7 0 0,17 0 0,7 0 0,15-11-2026,2 9 1,3 1 2025,-18-4 0,2-1 0,7 5 0,4 2 0,-5-1 0,-12 0 0,0 0 0,32 0 0,-8 0 0,-33 0 0,31-10 0,7-1 0,-30 8 0,2 1 0,20-5 0,10-2 0,-4 3 0,-2 5 0,1 2 0,-1-1 0,4 0 0,-4 0 0,2 0 0,0 0 0,-5 0 0,4 0 0,-6 0 0,-6 0 0,-1 0 0,7 0 0,5 0 0,-7 0 0,-12 0 0,-1 0 0,11 0 0,5 0 0,-6 0 0,-13 0 0,-1 0 0,24 0 0,-2 0-528,5 0 528,1-2 0,-1 4 0,-5 20 0,6-20 0,-2 1-5267,-20 18 5267,-8-19 0,2-4-596,19 2 596,-16 0 0,6 0 0,1 0 0,-4 0 0,5 0 0,0 0 0,-8 0 1095,2 0 0,-1 0-1095,-12 0 0,11 0 0,3 0 0,7 0 0,-5 0 0,-1 0 0,6 0 0,15 0 0,-31 0 0,22-21 0,-8 16 0,-16-7 0,0 2 0,16 10 406,-13 0-406,26 0 0,-42 0 0,22-10 0,1-1 0,-24 5 6258,33-15-6258,-8 21 0,-3 0 0,7 0 0,2 0 0,-7 0-1184,21 0 0,0 0 1184,-15 0 0,15 0 0,3 0-224,-30 0 0,0 0 224,9 0 0,0 0 0,-11 0 0,-1 0 0,10 0 0,-1 0 0,12 0 0,-1 0 0,1 0 0,10 0 0,-9 0 0,-1 0 0,11 0 0,1 0 0,-4 0 0,-25 0 0,13 0 0,2 0 0,7 0 0,5 0 0,-17 0 0,7 0 0,-8 0 0,7 0 0,-3 0 0,9 0 0,-13 0-1215,-11 0 1215,4 0 0,4 0 0,1 0 0,-2 0 0,17 0 0,-13 0 0,7 0 0,-5 0 0,-15 0 0,0 0 0,33 0 0,-1 0 0,-1 0 0,-8-5 0,-5-1 0,-19 3 0,12-3 0,-8 1 0,-31 5 0,46 0 0,-70 0 0,21 0 3138,-29 0-3138,-40 0 0,7 0 0,-7 0 0,21 0 0</inkml:trace>
  <inkml:trace contextRef="#ctx0" brushRef="#br0" timeOffset="68085">4524 7833 24575,'0'-14'0,"0"-18"0,0 27 0,0-38 0,0 37 0,21-26 0,-16 29 0,28-29 0,-31 5 0,31-21 0,-28 21 0,38-5 0,-38 29 0,38-29 0,-37 5 0,26 0 0,-29 6 0,29 10 0,-27 8 0,38-29 0,-37 27 0,26-38 0,-29 37 0,50-15 0,-42 21-3392,25 0 0,3 0 3392,-9 0-1386,5 0 0,0 0 1386,-5 0 0,9 0 0,-3 0 0,-25 0 0,27 9 0,-1 3 0,-29-6-743,19 15 0,0 1 743,-22-17 0,16 17 0,1-12 4676,-6-7-4676,8 51 0,-13-44 0,11 44 0,-17-30 0,16 14 0,-21-11 0,0 27 0,0-46 3581,0 45-3581,0-15 0,0-9 0,-21 25 0,5-48 0,-30 37 0,8-17-3999,1 12 3999,13-14-3877,-30 8 3877,22-26-2123,-27 15 2123,34-21-340,-28 22 340,42-17 0,-27 7 0,1-2 0,28-10 0,-26 0 0,-5 0 0,19 0 0,-24-10 0,1-2 0,23 7 674,-16-7 0,-2 2-674,10 10-639,-6-10 1,0-1 638,5 5 343,-24-26-343,49 29 3849,-16-29-3849,21 27 0,0-38 2077,0 38-2077,21-38 6784,-16 37-6784,28-26 0,-31 29 0,9-7 0,-11 10 0</inkml:trace>
  <inkml:trace contextRef="#ctx0" brushRef="#br0" timeOffset="69203">6217 8630 24575,'27'0'0,"16"-21"0,-38 5 0,22-7 0,0 0 0,-19 7 0,46-5 0,-27-1-3167,10 17 3167,-13-17 0,15 20 0,-2 4 0,-21-2 0,48 0 0,1 0 0,-49 0 0,24 0 0,14 0 0,-8 0 0,-6 0-2620,26 10 1,2 2 2619,-11-7-1772,1 17 1,-3-1 1771,-20-16-1031,11 12 1,-6-1 1030,-32-14 868,46 9-868,-28 11 3635,1 4-3635,-5 23 0,-22-22 0,0 26 0,0-45 0,0 46 0,0-48 0,0 47 0,0-45 0,-19 20 0,-5-2 0,13-21 0,-27 17 0,1-1 0,29-15 4558,-24 15-4558,-1-10 0,4-8 0,-17 12 0,0 2 0,11-12 0,-18 17 0,-1-1 0,19-15 0,-14 5 0,-4-1 0,-12-10 1274,22 0 0,3 0-1274,0 0-2995,-11 0 1,5 0 2994,30 0-1035,-31-10 1,-3-1 1034,20 5-1356,-18-15 1356,2-1 1151,9 6-1151,10-29 0,5 28 0,22-26 0,0 17 392,22-12-392,-17 14 202,38-8-202,-37 26-152,15-37 1,-21 38-1,0-17 1</inkml:trace>
  <inkml:trace contextRef="#ctx0" brushRef="#br0" timeOffset="70167">5443 8002 24575,'13'0'0,"20"21"0,-28-15 0,25 15 0,4 1 0,-12-17 0,21 22 0,3 0 0,-14-19 0,22 29 0,2 1 0,-18-27 0,-1 11 0,8 9 0,-6-9 0,6-14 0,8 19 0,-3 0-2480,-18-22 2480,22 17 0,-9-1 0,-23-15-270,12 10 0,-4 0 270,-24-14 0,26 31 0,-29-28 0,29 17 0,-27-1 2406,17-16-2406,-22 17 0,0-22 0,0 0 0</inkml:trace>
  <inkml:trace contextRef="#ctx0" brushRef="#br0" timeOffset="80150">6894 10299 24575,'-27'0'0,"-16"0"0,27 0 0,-8 0 0,-8 0 0,26 0 0,-37 0 0,27 0 0,-29-22 0,29 17 0,-49-17 0,54 22 0,-24-10 0,-5-1 0,10 5 0,-18-15 0,2 21 0,9-11 0,-12 8 0,22-7 0,-5-12 0,30 17 0,-31-38 0,28 16 0,-17 0 0,22-5 0,0 8 0,0 8 0,0-27 0,0 37 0,0-26 0,22 29 0,-17-29 0,17 27 0,-11-38 0,-9 37 0,9-15 0,10-1 0,-15 6 0,37-29 0,-16 28 0,10-25 0,9 36 0,-30-15 0,27 10 0,-37 8 0,47-8 0,-45-10 0,28 18 0,4 1 0,-19-20 0,46 22 0,-29 0 0,0 0 0,7 0 0,-7 0 0,-11 0 0,27 0 0,-46 0 0,45 0 0,-47 22 0,37-17 0,-27 16 0,8-10 0,8 13 0,-26-7 0,15 25 0,1-36 0,-17 26 0,17-8 0,-22 14 0,0-11 0,0-6 0,0 1 0,0-6 0,0 29 0,0-28 0,0 26 0,0-38 0,-22 27 0,17-8 0,-38 14 0,37-11 0,-26 16 0,29-38 0,-29 17 0,27-22 0,-49 10 0,46-7 0,-29 3 0,-1-1 0,27-5 0,-25 0 0,-3 0 0,9 0 0,-5 0 0,0 0 0,6 0-6784,-25-11 6784,27 8 0,0-7 0,6 10 0,-1-22 0,17 17 0,-17-38 0,22 37 0,0-15 0,0 21 0</inkml:trace>
  <inkml:trace contextRef="#ctx0" brushRef="#br0" timeOffset="80763">6725 10202 24575,'27'27'0,"5"-6"0,-29 1 0,8-6 0,10 8 0,-16-13 0,17 10 0,-1 6 0,-15 0 0,15 16 0,1-38 0,-17 28 0,17-31 0,-22 9 0,0 10 0,10-15 0,-7 15 0,8-21 0,-11 0 0,0 0 0</inkml:trace>
  <inkml:trace contextRef="#ctx0" brushRef="#br0" timeOffset="82481">6435 10613 24575,'0'-14'0,"21"4"0,-15 10 0,26 0 0,-30 0 0,9 0 0,11-22 0,-17 17 0,60-17 0,-55 22 0,44 0 0,-51 0 0,61 0 0,-50 0 0,32-9 0,5-3 0,-19 6 0,7-5 0,2 1 0,10 10-3392,-4 0 0,-2 0 3392,-10 0-963,8 0 1,0 0 962,-14 0 0,6 0 0,0 0 0,-5 0-684,24 21 684,-49-15 0,16 15 0,1-21 0,-17 0 5492,38 22-5492,-37-17 2710,15 17-2710,-21-22 1191,11 10-1191,-8-7 0,7 8 0,-10 10 0,0-15 0,22 37 0,-17-38 0,38 17 0,-37-1 0,15-16 0,-21 28 0,0-31 0,0 31 0,0-28 0,0 38 0,0-16 0,0 0 0,0 5 0,0-8 0,0-8 0,0 27 0,-21-38 0,15 28 0,-37-31 0,38 31 0,-27-28 0,29 17 0,-51-1 0,22-16 0,3 17 0,-1-1 0,-16-15 0,9 26 0,-1-29 0,-29 7 0,45-10 0,-17 0 0,3 0 0,28 0 0,-29 0 0,-1 0 0,27 0 0,-27 0 0,1 0 0,29 0 0,-46 0 0,27 0 0,-11 0 0,-7 0 0,7 0 0,0 0 0,14 0 0,-8 0 0,5 0 0,-21 0 0,21 0 0,-27-10 0,46 7 0,-46-8 0,49 11 0,-27 0 0,29 0 0,-29-21 0,26 15 0,-15-15 0,21-1 0,0-4 0,0-1 0,0 5 0,0 22 0,0-11 0,0-13 0,0 8 0,0-27 0,0 38 0,0-27 0,0 29 0,0-29 0,21 26 0,-15-15 0,15-1 0,-21 17 0,11-38 0,-8 38 0,29-28 0,-27 31 0,17-9 0,-1-11 0,-15 17 0,15-16 0,-21 21 0,0-22 0,0 17 0,11-17 0,-9 22 0,9 0 0,-11 0 0,0 0 0,0-21 0,0 15 0,0-15 0</inkml:trace>
  <inkml:trace contextRef="#ctx0" brushRef="#br0" timeOffset="90337">3193 7059 24575,'27'0'0,"16"22"0,-38-17 0,49 16 0,-24-21 0,4 0 0,2 0 0,15 0-4916,-5 0 1,-1 0 3425,-10 0 1490,1 0 0,3 0-784,20 0 784,-2 0-686,0 0 1,-1 0 685,-11 0 0,12 0 0,-11 0 0,-6 0 0,-21 0 0,24 0 0,16 0 0,-11 0 0,-7 0 0,10 0 0,10 0 0,-10 0 0,1 0 0,-7 0 0,17 0 0,-12 0 0,14 0 0,0 0 0,-16 0 1468,0 0-1468,-2 0 0,18 0 0,5 0 0,-3 0 0,-15 0 1260,-13 0 0,2 0-1260,10 0 0,16 0 0,8 0 0,0 0 0,-8 0 0,-17 0 0,-13 0 0,-2 0 0,17 0 0,15 0 0,-5 0 0,-22 0-3641,-22 0 3641,17 0 0,20 0 0,14 0 0,7 0 0,1 0 0,-7 0 251,-6 0 1,-3 0 0,1 0 0,3 0 0,7 0 0,10 0-252,-31 0 0,4 0 0,4 0 0,5 0 0,3 0 0,3 0 0,2 0 0,2 0 0,2 0 0,0 0 0,2 0 0,-1 0 0,-1 0 0,0 0 0,-2 0 0,-2 0 0,-2 0 0,-3 0 0,-3 0 0,-5 0 0,-4 0-224,18 0 0,-6 0 0,-6 0 1,-3 0-1,-1 0 0,1 0 0,1 0 1,5 0-1,5 0 224,-8 0 0,7 0 0,7 0 0,4 0 0,4 0 0,1 0 0,1 0 0,-1 0 0,-3 0 0,-4 0 0,-5 0 0,-6 0 0,-9 0 0,-10 0 0,-10 0 0,-13 0 1045,-1 0-1045,29 0 0,21 0 0,-13 0 0,-2 0 0,-3 0 0,11 0 0,-4 0 1728,3 0 1,-2 0-1729,-13 0 0,1 0 0,-1 0 0,19 2 0,-4-4 0,-16-8 0,1-1 0,13 8 0,2 1 0,-1-10 0,0 2 0,-6 9 0,2 2 0,-3-1 0,4 0 0,-9 0 0,13 0 0,-16 6 0,6 2 0,-11 0 0,-8-3 1363,28 6 1,3-1-1364,-15-10 0,-10 0 0,2 0 0,-1 0 0,-9 0 0,-22 0 1404,10 0 1,-26 0-1,-17 0 1</inkml:trace>
  <inkml:trace contextRef="#ctx0" brushRef="#br0" timeOffset="94575">3000 7712 24575,'0'27'0,"0"26"0,0-45 0,0 46 0,0-27 0,0 21 0,0-21 0,0 5 0,0-7 0,0 12 0,0-10 0,0 5 0,0-7 0,0 12 0,0 11 0,0-21 0,0 6 0,0-31 0,0 31 0,0-28 0,0 16 0,0-21 0,-22 22 0,17 5 0,-17 0 0,22 5 0,0-30 0,0 31 0,0-28 0,0 38 0,0-38 0,0 28 0,0-31 0,22 31 0,-17-28 0,17 16 0,-22 1 0,0-17 0,0 17 0,0-1 0,0-15 0,0 26 0,0-29 0,0 7 0,10 12 0,-7-17 0,8 17 0,-11-1 0,0-15 0,0 15 0,0-10 0,0-9 0,0 9 0,0 11 0,0-17 0,-11-16 0,8 3 0,-7-45 0,10 47 0,-22-37 0,17 38 0,-17-27 0,22 29 0,0-29 0,0 26 0,-21-37 0,15 16 0,-15 1 0,21 4 0,0 11 0,0-13 0,0-13 0,0 10 0,-22-6 0,17 31 0,-17-30 0,22 26 0,0-37 0,0 38 0,0-17 0,0 1 0,0 5 0,0-30 0,0 30 0,0-27 0,0 38 0,0-38 0,0 37 0,0-26 0,0 29 0,0-29 0,0 27 0,0-17 0,0 1 0,0 15 0,0-15 0,0 10 0,22-13 0,-17-14 0,17 12 0,-1-17 0,6 37 0,0-15 0,5 10 0,-29 8 0,29-7 0,-26 10 0,15 0 0,-21-22 0,0 17 0,22-17 0,-17 22 0,17 0 0,-22-21 0,10 15 0,-18-15 0,16 42 0,-18-15 0,10 15 0,-22 1 0,17-17 0,-38 27 0,37-8 0,-26 14 0,29 10 0,-29-10 0,27 8 0,-38-9 0,37-10 0,-15 5 0,-1-29 0,17 29 0,-17-5 0,22 21 0,-10-21 0,7 27 0,-8-46 0,11 46 0,0-27 0,0 0 0,0 5 0,0-30 0,0 31 0,0-6 0,0-1 0,0 7 0,0-31 0,11 31 0,-8-28 0,7 38 0,-10-38 0,22 38 0,-17-37 0,17 15 0,-22-10 0,21-8 0,-15 7 0,15-10 0,-21 0 0,0 22 0,0-17 0,0 17 0,0-1 0,22-15 0,-17 26 0,17-30 0,-22 9 0,10-11 0,-7 0 0,8 22 0,-11-17 0,0 17 0,0-1 0,0-16 0,21 17 0,-15-22 0,15 0 0,-21 0 0</inkml:trace>
  <inkml:trace contextRef="#ctx0" brushRef="#br0" timeOffset="104086">2782 5681 24495,'0'-27'0,"0"6"40,0 10-40,21-13 13,-15 8-13,15-27 7,-21 37-7,11-26 20,-8 29-20,29-29-2891,-27 27 2891,38-17 0,-37 22 0,37 0-983,-27 0 983,8-21 0,30 15 0,-43-15 0,26 18 0,1 6 0,-30-3 0,46 0 0,-49 0 0,38 21 0,-38-15 0,28 15 0,-31-21 0,9 22 0,-11-17 0,0 27 0,0-7 0,0 12 0,0-10 0,0 5 0,0-8 0,0 14 0,0-11 0,-11 16 0,9-27 0,-52 8 0,43 8-1838,-22-18 0,2-1 1838,25 14 0,-15-5 147,-11-12-147,23-7-4332,-44 29 4332,37-26-1200,-30 15 1200,30-21 0,-49 0 0,54 0-335,-27 0 1,1 0 334,29 0 2539,-46 0-2539,49 0 0,-27-21 0,8 15 0,7-26 0,-4 29 0,-1-29 0,17 27 0,-16-38 0,21 37 0,0-47 0,0 45 1498,21-46-1498,-16 49 5405,17-38-5405,-1 37 2435,-15-15-2435,15 21 1727,-10-11-1727,-8 8 0,8-7 0,-11 10 0</inkml:trace>
  <inkml:trace contextRef="#ctx0" brushRef="#br0" timeOffset="114192">2951 6721 24575,'-27'0'0,"6"0"0,-1 0 0,17 21 0,-17-16 0,12 17 0,7-22 0,-8 0 0,-10 0 0,15 0 0,-37 21 0,38-15 0,-27 26 0,29-29 0,-29 8 0,5-11 0,0 21 0,-16-16 0,38 38 0,-17-37 0,11 26 0,-13-29 0,8 29 0,-27-27 0,38 38 0,-28-37 0,31 37 0,-30-27 0,26 8-6784,-15 8 6784,-1-27 0,17 17 0,-17-1 0,1-4 0,15 7 0,-15 8 0,10-5 6784,8 0-6784,-7 16 0,-12-27 0,17 29 0,-17-28 0,22 4 0,0 1 0,0-6 0,-21 29 0,15-29 0,-15 49 0,21-54 0,0 42 0,0-50 0,-11 29 0,9-26 0,-9 37 0,11-38 0,0 27 0,0-29 0,0 29 0,0-26 0,0 15 0,0 1 0,0-17 0,0 38 0,-22-38 0,17 27 0,-17-29 0,22 29 0,0-5 0,0 0 0,0 5 0,0-7 0,0-9 0,0 27 0,0-17 0,0 1 0,0 6 0,0-9 0,0 13 0,-21 12 0,16-12 0,-17 9 0,22-8 0,0-1 0,0 9 0,-22-9 0,17 12 0,-16-22 0,21 5 0,0-29 0,0 29 0,0-5 0,-11 0 0,8 5 0,-8-30 0,11 31 0,11-6 0,-8-1 0,8 17 0,-11-26 0,21 28 0,-16-29 0,17 6 0,-22-1 0,0-15 0,0 26 0,0-29 0,0 7 0,22 12 0,-17-17 0,16 38 0,-21-16 0,0 11 0,0-14 0,0 8 0,0-27 0,22 17 0,-17-1 0,17-15 0,-22 15 0,0-21 0,11 11 0,-9-8 0,9 7 0,-11-10 0,0 22 0,0-17 0,0 17 0,21-1 0,-15 6 0,37 0 0,-38-6 0,27-10 0,-29-8 0,8 8 0,-11 10 0,21-15 0,-15 15 0,15-21 0,-21 0 0,22 0 0,-17 0 0,17 0 0,-1 21 0,-5-15 0,8 15 0,30-21 0,-43 0 0,43 0 0,-30 11 0,-8-8 0,27 8 0,-38 10 0,38-16-6784,-37 38 6784,26-37 0,-29 37 0,29-38 0,-5 27 0,0-29 0,5 8 0,-8 10 0,-8-15 0,27 15 6784,-37-21-6784,37 0 0,-38 0 0,17 0 0,-22 0 0,10-21 0,-7 15 0,29-15 0,-26 21 0,15 0 0,1 0 0,-17 0 0,17 0 0</inkml:trace>
  <inkml:trace contextRef="#ctx0" brushRef="#br0" timeOffset="114959">3024 9670 24575,'43'27'0,"-32"-6"0,27-16 0,-1 1 0,-29 18 0,46-8 0,-27 27 0,10-37 0,-13 15 0,-13-21 0,11 22 0,-17-17 0,16 17 0,-21-22 0,0 10 0,0-7 0,0 8 0,0 10 0,0-15 0,0 15 0,0 1 0,-21-17 0,16 16 0,-17-21 0,11 0 0,9 0 0,-9 11 0,-11-8 0,17 8 0,-38 10 0,38-16 0,-38 38 0,37-37 0,-26 15 0,8 1 0,-14-17 0,1 17 0,-9-22 0,30 10 0,-49-7 0,44 8 0,-25-11 0,35 0 0,11 0 0,0 0 0,0 0 0</inkml:trace>
  <inkml:trace contextRef="#ctx0" brushRef="#br0" timeOffset="116995">3145 7712 24575,'-11'27'0,"8"-6"0,-7-21 0,10 22 0,-22-17 0,17 17 0,-38-12 0,37-7 0,-26 29 0,29-5 0,-7 0 0,-12 16 0,17-27 0,-17 8 0,1 8 0,15-5 0,-15 0 0,21 5 0,0-29 0,0 29 0,0-5 0,0 0 0,0 16 0,0-38 0,0 28 0,0-9 0,0-8 0,0 27 0,0-16 0,0 0 0,0 5 0,0-30 0,0 31 0,0-6 0,0-1 0,0-4 0,0-11 0,21 13 0,-15-8 0,15 27 0,-21-38 0,22 38 0,-17-27 0,27 9 0,-29-15 0,8 12 0,-11-17 0,0 17 0,0-1 0,0-15 0,0 15 0,0-21 0,0-21 0,0 15 0,-11-15 0,8 21 0,-7 0 0,10-22 0,0 17 0,0-17 0,0 12 0,0 7 0,0-29 0,0 26 0,0-15 0,0 21 0,0 0 0</inkml:trace>
  <inkml:trace contextRef="#ctx0" brushRef="#br0" timeOffset="145732">13982 13611 24575,'48'0'0,"-21"0"0,6 0 0,-31 0 0,31 0 0,-28 0 0,38 0 0,-38 0 0,28 0 0,-31 0 0,9 0 0,-11 0 0,0 0 0,0 0 0</inkml:trace>
  <inkml:trace contextRef="#ctx0" brushRef="#br0" timeOffset="146150">14079 13731 24575,'0'27'0,"0"-5"0,0-22 0,0 21 0,0-15 0,0 26 0,0-29 0,0 7 0,0 12 0,0-17 0,0 17 0,0-22 0,0 21 0,0-15 0,0 15 0,0-21 0</inkml:trace>
  <inkml:trace contextRef="#ctx0" brushRef="#br0" timeOffset="146552">14030 13901 24575,'38'0'0,"8"-22"0,-30 17 0,27-17 0,-38 22 0,28 0 0,-31 0 0,9 0 0,-11 0 0,0 0 0</inkml:trace>
  <inkml:trace contextRef="#ctx0" brushRef="#br0" timeOffset="147665">14224 13659 24575,'48'0'0,"-21"0"0,-5 0 0,-1 0 0,-15 0 0,15 0 0,-10 0 0,-8 0 0,7 0 0,-10 0 0</inkml:trace>
  <inkml:trace contextRef="#ctx0" brushRef="#br0" timeOffset="148133">14321 13707 24575,'0'35'0,"0"-19"0,0 27 0,0-37 0,0 15 0,0-10 0,0-8 0,0 29 0,0-27 0,0 17 0,0-22 0,0 0 0</inkml:trace>
  <inkml:trace contextRef="#ctx0" brushRef="#br0" timeOffset="148522">14272 13828 24575,'27'0'0,"16"0"0,-27 0 0,9 0 0,7 0 0,-27 0 0,17 0 0,-22 0 0,0 0 0,0 0 0</inkml:trace>
  <inkml:trace contextRef="#ctx0" brushRef="#br0" timeOffset="150083">14901 13611 24575,'0'26'0,"0"17"0,0-27 0,0 30 0,0-30 0,0 27 0,0-27 0,0 9 0,0-15 0,0 12 0,0-17 0,-21 38 0,15-59 0,-15 32 0,21-37 0</inkml:trace>
  <inkml:trace contextRef="#ctx0" brushRef="#br0" timeOffset="150756">14901 13611 24575,'38'0'0,"8"0"0,-9 0 0,12 0 0,-12 0 0,9 0 0,-8 0 0,-1 0 0,-13 0 0,9 0 0,-28 0 0,38 0 0,-38 0 0,17 0 0,-22 21 0,0-16 0,0 38 0,-22-37 0,17 26 0,-16-29 0,21 29 0,0-5 0,-22 0 0,17-6 0,-17-10 0,11-8 0,-13 7 0,8-10 0,-27 22 0,27-17 0,-30 17 0,9-22 0,-12 0 0,12 0 0,-9 0 0,30 0 0,-27 0 0,37 0 0,-15 0 0,21 0 0,21 0 0,-15 0 0,15 0 0</inkml:trace>
  <inkml:trace contextRef="#ctx0" brushRef="#br0" timeOffset="151752">15821 13611 24575,'0'26'0,"0"-4"0,0-22 0,0 21 0,0-5 0,0 9 0,0 7 0,0-27 0,0 38 0,0-27 0,0 9 0,0-15 0,0 12 0,0 5 0,0 0 0,0-6 0,10-21 0,-7 0 0,8 0 0,32 0 0,-32 0 0,27 0 0,-1 0 0,-29 0 0,24 0 0,11-21 0,-21 15 0,12-15 0,-1-1 0,-17 17 0,27-17 0,-16 22 0,0 0 0,-6 0 0,-21 0 0,-21 0 0,15 0 0,-15 0 0</inkml:trace>
  <inkml:trace contextRef="#ctx0" brushRef="#br0" timeOffset="152408">15942 13538 24575,'37'0'0,"-13"0"0,9 0 0,-7 0 0,12 0 0,-14 0 0,9 0 0,-7 0 0,1 0 0,16 0 0,-37 0 0,-6 11 0,-6-9 0,-15 9 0,21-11 0</inkml:trace>
  <inkml:trace contextRef="#ctx0" brushRef="#br0" timeOffset="152866">15821 13731 24575,'13'0'0,"19"0"0,-5 0 0,22-10 0,-12 7 0,-13-8 0,30 11 0,-43 0 0,43 0 0,-52 0 0,9 0 0,-11 0 0</inkml:trace>
  <inkml:trace contextRef="#ctx0" brushRef="#br0" timeOffset="155694">16885 13611 24575,'0'48'0,"0"-21"0,0 5 0,0-8 0,0 14 0,0-11 0,0 26 0,0-45 0,0 46 0,-11-48 0,19 15 0,-16-42 0,19 15 0,-11-15 0</inkml:trace>
  <inkml:trace contextRef="#ctx0" brushRef="#br0" timeOffset="156336">16982 13659 24575,'13'0'0,"-2"0"0,-11 21 0,0-15-8503,21 26 8503,-15-29 1719,15 7-1719,1 12-648,-17-17 648,38 17-323,-27-1 323,8-15 0,9 26 0,-28-29 0,38 7 0,-38-10 6303,28 0-6303,-9 0 0,-8-10 0,6-15 0,-1 9 0,6-27 0,0 27 0,5-30 0,-29 30 0,29-27 0,-27 17 0,38-1 0,-37 5 945,15 11-945,-10 9 507,-8-9-507,7 22 0,-10 13 0,0-8 0,0 27 0,0-16 0,0 10 0,0 9 0,22-8 0,-17-11 0,17 26 0,-22-45 0,0 46 0,0-48 0,0 15 0,21-21 0,-15 0 0,15 0 0</inkml:trace>
  <inkml:trace contextRef="#ctx0" brushRef="#br0" timeOffset="157563">18336 13659 24575,'0'27'0,"0"-6"0,0-10 0,0-8 0,0 29 0,0-27 0,0 38 0,0-37 0,22 26 0,-17-29 0,17 29 0,-22-5 0,0 0 0,0-6 0,21-21 0,-15 0 0,15-21 0,-10 15 0,-8-37 0,29 27 0,-27-30 0,38 30 0,-37-27 0,37 38 0,-38-27 0,27 29 0,-29-8 0,8 11 0,10 0 0,-15 0 0,37 0 0,-38 0 0,16 0 0,-21 11 0,0-8 0,0 29 0,0-27 0,11 38 0,-8-37 0,8 26 0,-11-8 0,0-8 0,0 6 0,0-1 0,0-37 0,21 32 0,-16-37 0,17 21 0,-22-22 0,0 17 0,22-27 0,-17 29 0,16-29 0,-21 26 0,0-37 0,0 27 0,0-8 0,0-8 0,0 26 0,0-15 0,0 21 0,0 0 0,0 0 0</inkml:trace>
  <inkml:trace contextRef="#ctx0" brushRef="#br0" timeOffset="161001">14103 13611 24575,'59'-22'0,"-29"17"0,24-17 0,-28 22 0,23 0 0,-22 0 0,-6 0 0,-21 0 0,0 0 0,0 0 0</inkml:trace>
  <inkml:trace contextRef="#ctx0" brushRef="#br0" timeOffset="161468">14103 13707 24575,'0'35'0,"0"3"0,0-11 0,0 5 0,0-8 0,0 14 0,0-11 0,0 15 0,0-36 0,0 26 0,0-8 0,0 14 0,0-11 0,0 5 0,0-29 0,0 29 0,0-5 0,0 0 0,0-6 0,0-21 0,0-21 0,0 15 0,0-15 0</inkml:trace>
  <inkml:trace contextRef="#ctx0" brushRef="#br0" timeOffset="161968">14151 13949 24575,'38'0'0,"8"0"0,-30-21 0,27 15 0,-38-15 0,49 21 0,-46 0 0,24 0 0,-32 0 0,0 0 0</inkml:trace>
  <inkml:trace contextRef="#ctx0" brushRef="#br0" timeOffset="171485">14829 14239 24575,'13'22'0,"19"-17"0,-26 16 0,37-21 0,-38 0 0,17 0 0,-12 0 0,-7 0 0,29 0 0,-26 0 0,15 0 0,1 0 0,5-21 0,0 16 0,-6-17 0,-10 22 0,-9 22 0,9-17 0,-11 16 0</inkml:trace>
  <inkml:trace contextRef="#ctx0" brushRef="#br0" timeOffset="171983">14901 14360 24575,'0'27'0,"0"5"0,0-8 0,0-8 0,-21 27 0,15-16 0,-15 0 0,21 5 0,0-29 0,0 29 0,0-5 0,0 0 0,0-6 0,0-10 0,0-8 0,0 8 0,0-11 0,0 0 0,0 0 0</inkml:trace>
  <inkml:trace contextRef="#ctx0" brushRef="#br0" timeOffset="172416">14901 14578 24575,'27'0'0,"5"0"0,-29 0 0,29 0 0,-26-22 0,37 17 0,-38-17 0,17 22 0,-22 0 0,21 0 0,-15 0 0,15 0 0,-10 0 0,-9 0 0,9 0 0,-11 0 0</inkml:trace>
  <inkml:trace contextRef="#ctx0" brushRef="#br0" timeOffset="174413">15845 14191 24575,'0'27'0,"0"26"0,0-23 0,0 7 0,-11 6 0,8-37 0,-7 26 0,10-29 0,0 29 0,0-27 0,0 17 0,0-1 0,0-15 0,0 15 0,0-21 0,0 22 0,0-17 0,0 17 0</inkml:trace>
  <inkml:trace contextRef="#ctx0" brushRef="#br0" timeOffset="175261">15821 14239 24575,'13'0'0,"19"0"0,-5 0 0,0 0 0,16 0 0,-38 0 0,28 0 0,-9 0 0,-8 0 0,27 0 0,-38 0 0,28 0 0,-31 0 0,9 0 0,11 0 0,-17 0 0,16 0 0,1 0 0,-17 0 0,17 0 0,-22 22 0,0-17 0,0 16 0,0-10 0,0-8 0,0 8 0,0 10 0,0-16 0,0 38 0,0-37 0,0 26 0,0-29 0,0 7 0,-22 12 0,17-17 0,-17 17 0,1-1 0,16-15 0,-28 15 0,31 1 0,-31-17 0,28 17 0,-38-22 0,27 0 0,-30 0 0,30 10 0,-27-7 0,38 8 0,-38-11 0,27 0 0,-30 0 0,30 0 0,-27 0 0,37 0 0,-26 0 0,29 0 0,-7 0 0,10 0 0,0 0 0</inkml:trace>
  <inkml:trace contextRef="#ctx0" brushRef="#br0" timeOffset="179148">21989 12523 24575,'-13'0'0,"-20"21"0,28-15 0,-38 15 0,38-21 0,-38 21 0,37-15 0,-15 15 0,10-21 0,-13 0 0,8 0 0,-38 22 0,24-17-3392,-15 7 0,-1-2 3392,11-10 0,-2 0 0,-1 0-1115,0 0 1115,-13 0 0,6 0 0,-1 0 0,-11 0-2084,11 0 0,1 0 2084,-6 0 0,13 0-611,-26 0 611,42 0 0,-21 0 0,-2 0 0,12 0 0,-22 5 0,0 0 0,28-2 1932,-9 3 0,-3-1-1932,-18-5 0,33 0 0,-35 0 0,0 0 0,32 0-1587,-29 0 1,2 0 1586,32 0 0,-21 21 2977,11-15-2977,3 15 0,-6-19 0,0-4 0,5 2 82,-8 0 0,1 0-82,15 0 0,-20 0 0,-4 0 0,3 0 0,-8 0 0,0 0 0,5 0-1927,-15 0 0,1 0 1927,22 0 0,-22 0 0,-1 0 0,16 0-720,-23 0 0,1 0 720,27 0 0,-25 0 0,1 0 0,29 0 0,-21 0 0,-1 0 0,22 0-916,-31 0 0,3 0 916,44 0 1116,-16 0 1,-5 0-1117,-14 0 0,19 0 0,-24 0 192,18 0 1,7 0-193,21 0 0,-39-9 0,-4-3 0,21 6 1367,-11-5 1,1 1-1368,15 10 0,-15 0 0,4 0 0,28 0 0,-33-5 0,-5-1 0,19 3 0,-9-2 0,1 0 0,10 5 0,-34-22 0,56 17-263,-46-17 263,49 22 4754,-38-21-4754,37 15 4095,-15-15-4095,-1 0 0,17 15 1485,-17-26-1485,22 8 0,0 8 548,0-38-548,0 46 0,-10-46 0,7 49 0,3-38 0,3 37 0,29-37 0,-27 38 0,38-27 0,-37 29 0,15-51 0,-21 44 0,22-44 0,-17 51 0,27-29 0,-29 5 0,8 0 0,10-16 0,6 27 0,11-8 0,-4 6 0,-1 4 0,-11 8 0,17-13 0,-3-5 0,-28 8 0,27-7 0,5 1 0,-18 6 0,22-8 0,0 5 0,-22 13-3392,37-20 0,0-2 3392,-40 20-1513,26 0 1,16-3 0,-17-2 1512,-25-8-653,21 11 1,15 3 0,-10-3 652,-7-17 0,5 13 0,11 3 0,-6 4 0,14 4 0,-12-12 0,7-7 0,-9 5 0,4 7 0,-7-10 0,9-7 0,-11 9 0,-5 13 0,5-5 0,10-3 0,-7 4 0,5 6 0,1-6 0,9-5 0,-7 5 0,10 3 0,-4-1 0,10-2 0,-12 4 0,-1 5 0,4 0 0,13 0 0,-13 0 0,-4 0 0,-2 0 0,12 0 0,-12 0 0,-4 0 0,-3 0 0,9 0 0,-9 0-2385,3 0 2385,-12 0 0,3 0 443,8 0 0,-3 0-443,4 0 0,-3 0 0,11 0 0,-8 0 0,-14 0 0,-1 0 0,18 0 0,9 0 0,-13 0 1495,-7 0-1495,7 0 0,11 0 0,-11 0 3566,-10 0-3566,28 10 0,-1 1 375,-33-5-375,3 5 0,2-1 2916,20-10-2916,-3 11 0,-10-10 0,0 1 0,5 8-2293,-5 1 1,-1 0 2292,-10-6-631,12 16 0,-8 1 631,-31-17 457,28 5 1,3 2-458,-17 9 0,22-13 0,1 1 0,-24 15 0,16-6 0,1-4 0,-8-9 0,4 17 0,2-1 0,15-15 1256,8 26-1256,-32-29 0,27 29 0,-46-27 0,29 17 0,1-1 0,-27-15 0,17 15 0,-2 1 0,-24-17 4896,30 27-4896,-26-29 0,37 29 0,-38-27 0,38 38 0,-37-37 0,26 26 0,-29-8-3489,29 35 3489,-27-26 104,16-3 0,1-7-104,-16-20 498,15 29-498,1-26 201,-17 15-201,16 1 6288,-21-17-6288,0 16 1499,0-10-1499,0 13 0,-21 14 0,16-11 0,-15 0 0,-3-1 0,-4 4-3392,8 0 0,0-1 3392,-5-2 0,13 5-1635,-10-8 1635,15-7 0,-25 6 0,-2-4 0,22-13 0,-32 15 0,-11 1-3995,30-17 3995,-32 17 417,16-16 1,4-2-418,9-1-714,-20 6 0,-16 4 1,9-3 713,-2-4 0,6 7 0,-8 4 0,10-4 0,2-8 0,-15 12 0,1-2 0,23-12 0,-7 6 0,-9 4 0,7-3 0,-5-4-212,9 6 1,-7 6-1,6-5 212,-14-8 0,-10 6 0,0-1 0,16-10-677,-3 0 1,-12 0 0,11 0 676,-1 0 0,4 6 0,-10 3 0,9-2 0,-6-2 0,-5 7 0,4-2 0,26-10 332,-20 0 1,0 0-333,19 0 0,-16 0 0,0 0 0,19 0 417,-19 0 0,5 0-417,32 0 0,-39 0 0,-1 0 0,41 0 0,-41 0 0,0 0 0,41 0 75,-31 0 1,2 0-76,33 0 0,-44 0 0,26 0 2827,-22 0-2827,23 0 0,-28 0 0,46 0 0,-46 0 0,38 0 0,-30 0 0,30 0 0,-27 0 0,16 0 2334,-10-22-2334,-31 17 0,47-17 5403,-22 22-5403,43 0 4124,-11 0-4124,8 0 46,-29 0-46,27 0 0,-38 0 0,37-21 0,-15 16 0,21-17 0,-22 22 0,17 0 0,-16 0 0,21 0 0</inkml:trace>
  <inkml:trace contextRef="#ctx0" brushRef="#br0" timeOffset="187189">12652 4859 24575,'-62'0'0,"24"-21"0,17 15 0,-1-15 0,17 21 0,-27 0 0,7 0 0,-12-22 0,-22 17 0,29-17 0,-9 15 0,3 4 0,25 0 0,-43-8 0,9-10 0,23 15 0,-8-15 0,6-1 0,22 17 0,-9-16 0,-11 10 0,-5-13 0,-21-14 0,21 11 0,-5-16 0,29 38 0,-7-27 0,20 29 0,-7-51 0,29 43 0,-5-42 0,0 29 0,27-14 0,-46 11 0,24-16 0,11 27 0,-21-8 0,23 13 0,-5 0 0,-4 1 0,-20 4-3392,45-15 0,7-1 3392,-31 17 0,21-2 0,18-2 0,-11 3-426,-28 6 0,1 0 426,21-2 0,14-1 0,0 0 0,-14 1 0,-21 1 0,-1-1 0,17-4 0,14-4 0,-1 1 0,-14 2-2128,-17 4 1,-2 0 2127,25-6 0,6-3 0,-16 4 0,1 0 0,-7 2-349,8 1 349,1 0 0,17-2 0,2 1 0,-13 2 1467,-15 4 0,0 0-1467,13 0 0,13 0 0,-1 0 0,-14 0-1603,-17 0 0,-4 0 1603,29 2 0,5-4 0,3-8 0,-5-1 1632,-29 8 1,3 1-1633,15-3 0,13-2 0,0 1 0,-13 2 0,-19 4 0,0 0 0,19 0 0,13 0 0,1 0 0,-15 0 0,11 0 0,-12-2 0,14-1 0,-2 0 0,-17 0 0,-13 1 0,21-2 0,16 0 0,-14 1 0,-14 3 0,14 0 0,15 0 0,-13 0 0,-2 0 0,-2 0 0,10 0 0,-10 0 0,-4 0 0,3 0 0,13 0 0,-11 0 0,0 0 0,-1 0 0,11 0 0,-12 0 0,-3 0 0,1 3 0,10 1 0,-9 0 0,11-2 0,-15 5 0,12 2 0,0 1 0,-11-3 0,-13-4 0,1-1 0,16 3 0,14 2 0,-2-1 0,-12-3 0,-19-2 0,0-2 0,18 1 0,14 0 0,1 0 0,-14 0 0,-17 0 0,1 0 0,20 4 0,15 2 0,0 1 0,-14-2 0,-15-2 0,-2-1 0,11 3 0,11 2 0,0-1 0,-11-2 0,-8-4 0,-1 0 0,14 6 0,8 2 0,-10-1 0,-19-4 0,-1 0 0,17 7 0,8 3 0,-9-4 0,13-6 0,-12 0 0,8 1 0,-9-1 477,10-3-477,-15 6 0,5 3 0,-6-2 1202,14-2-1202,-15 2 0,8 2 0,-6-3 0,14-6 0,7 0 0,-1 0 6396,-11 0-6396,-8 10 0,-4 1 0,-15-5-2806,4 10 0,-1 0 2806,-3-14-1604,12 12 1,-1 5 1603,-8 8-862,8-15 1,-5 2 861,-26 29 0,33-39 0,2-2 0,-31 30 0,23-28 0,3-5 0,-12 11-902,11-10 902,-14 0 0,30 22 0,-44-17 1563,19 17 1,-4-1-1564,-22-15 3360,29 15-3360,-26-21 0,15 0 0,1 11 0,-17-8 0,16 29 0,-21-5 2822,0 0-2822,0 16 0,0-27 0,0 8 0,-43-13 0,33-11 0,-37 9 0,-3 3 0,26-7 0,-15 8 0,-11 5 0,7-6 0,-8-6 0,9 4 0,-7 3 0,6-4-4372,-14-6 4372,-2 7-1821,4 2 0,2-2 1821,10-5-1012,-14 14 1,-14 7 0,11-6 1011,4-9-590,2 6 0,-9 5 0,16-8 590,20-11 822,-24 12 0,5 2-822,38-11 2971,-24 15-2971,32-21 1110,0 22 1,0-17 0,0 16 0</inkml:trace>
  <inkml:trace contextRef="#ctx0" brushRef="#br0" timeOffset="198820">16425 13949 24575,'0'27'0,"22"-6"0,-17-21 0,38 11 0,-37-8 0,15 8 0,-21-11 0,22 0 0,-17 0 0,16 21 0,-21-16 0,0 17 0,11-22 0,-8 0 0,8 0 0,-11 0 0,0 0 0</inkml:trace>
  <inkml:trace contextRef="#ctx0" brushRef="#br0" timeOffset="201567">17054 14191 24575,'0'27'0,"0"-6"0,0 1 0,0-17 0,0 27 0,0-8 0,0-8 0,0 27 0,0-26 0,0 7 0,0 8 0,0-27 0,0 38 0,0-37 0,0 15 0,0-21 0</inkml:trace>
  <inkml:trace contextRef="#ctx0" brushRef="#br0" timeOffset="202634">17103 14142 24575,'27'0'0,"5"0"0,-30 0 0,31 0 0,-6 0 0,10 0 0,9 0 0,13 0 0,-27 0 0,9 0 0,-6 0 0,-27 0 0,45 0 0,-36 0 0,28 0 0,-29 0 0,6 0 0,-1 22 0,-15-17 0,15 17 0,-21-22 0,0 21 0,0-15 0,0 15 0,0 1 0,0-17 0,0 16 0,-21-10 0,15-8 0,-37 29 0,27-5 0,-8 0 0,-8 5 0,26-29 0,-37 29 0,38-27 0,-21 17 0,-2-1 0,20-15 0,-24 15 0,10 1 0,17-17 0,-38 17 0,5-22 0,9 0 0,-3 10 0,10-7 0,17 8 0,-28-11 0,31 0 0,-30 0 0,26 0 0,-37 0 0,16 0 0,0 0 0,6 0 0,21 0 0,-11 0 0,8 0 0,-7 0 0</inkml:trace>
  <inkml:trace contextRef="#ctx0" brushRef="#br0" timeOffset="203819">16401 14022 24575,'0'26'0,"11"-4"0,-8-22 0,29 0 0,-27 0 0,38 21 0,-16-15 0,11 26 0,-14-29 0,30 7 0,-33-10 0,25 0 0,-14 22 0,-27-17 0,17 17 0,-22-22 0,22 21 0,-17-15 0,16 15 0,-21-21 0,0 0 0</inkml:trace>
  <inkml:trace contextRef="#ctx0" brushRef="#br0" timeOffset="204633">16812 14070 24575,'27'0'0,"-5"21"0,-11-15 0,-9 26 0,9-29 0,-11 7 0,0 12 0,21-17 0,-15 17 0,15-22 0,-21 21 0,0-15 0,-21 15 0,15-21 0,-15 0 0,21 0 0,-11 22 0,9-17 0,-9 16 0,11-21 0,-22 0 0,17 11 0,-38-8 0,16 8 0,0-11 0,-5 0 0,29 0 0,-51 0 0,44 0 0,-28 0 0,0 0 0,30 0 0,-45 0 0,47 0 0,-15 0 0,42 0 0,-15 0 0,15 0 0</inkml:trace>
  <inkml:trace contextRef="#ctx0" brushRef="#br0" timeOffset="210169">18264 14239 24575,'0'27'0,"0"-6"0,-22-10 0,17-8 0,-17 29 0,22-27 0,0 38 0,0-26 0,0 7 0,0 8 0,0-27 0,0 38 0,0-37 0,0 37 0,22-38 0,-17 17 0,38-22 0,-37 0 0,47-22 0,-44 17 0,55-17 0,-56 22 0,46-21 0,-49 15 0,38-15 0,-37 21 0,37 0 0,-38 0 0,16 0 0,-10 0 0,-8-22 0,29 17 0,-26-17 0,37 22 0,-38 0 0,16 0 0,-21 0 0,0 0 0</inkml:trace>
  <inkml:trace contextRef="#ctx0" brushRef="#br0" timeOffset="210845">18433 14191 24575,'-27'-22'0,"27"17"0,6-17 0,47 22 0,-23 0 0,29 0 0,-21 0 0,7 0 0,-7 0 0,0 0 0,-14 0 0,-13 0 0,-11 0 0,-11 0 0,8 22 0,-8-17 0,11 17 0,-21-22 0,16 0 0,-17 21 0,22-15 0,0 15 0</inkml:trace>
  <inkml:trace contextRef="#ctx0" brushRef="#br0" timeOffset="211316">18312 14312 24575,'14'0'0,"-4"0"0,12 0 0,-17 0 0,17 0 0,-1 0 0,-5 0 0,30-11 0,-30 8-6784,27-8 6784,-16 11-445,11 0 445,-14 0 0,8 0 0,-26 0 0,37 0 0,-38 0 6563,16 0-6563,-21 11 0,0-8 0,0 8 0</inkml:trace>
  <inkml:trace contextRef="#ctx0" brushRef="#br0" timeOffset="213115">19425 14239 23651,'-27'0'0,"6"0"457,21 0-457,-11 22 154,8-17-154,-8 16 78,-10-10-78,16-8 0,-17 29 0,22-27 0,-22 38 0,17-37 0,-16 26 0,-1-29 0,17 29 0,-17-5 235,22 0-235,0-6 0,0 1 0,-11-17 0,9 17 0,-9-22 0,11 0 0,0 0 0,0 0 0</inkml:trace>
  <inkml:trace contextRef="#ctx0" brushRef="#br0" timeOffset="213895">19304 14312 24575,'27'0'0,"-6"0"0,-10 0 0,-8 0 0,8 21 0,-11-16 0,21 38 0,-16-37-6784,38 26 6784,-37-29 0,15 29 0,-21-27 0,0 38 0,11-37 0,-8 15 0,8-21 6784,10 0-6784,-16 0 0,17 0 0,-22 0 0,0 0 0,21-21 0,-15 15 0,15-37 0,1 27 0,-17-29 0,27 28 0,-29-26 0,29 27 0,-26-8 0,37 13 0,-38-10 0,17 16 0,-22-17 0,0 22 0,0 22 0,0-17 0,0 27 0,0-8 0,0 14 0,0 0 0,0 7 0,0-29 0,0 6 0,10-1 0,-7-15 0,8 37 0,-11-27 0,0 8 0,0-13 0,0-11 0,0 0 0,0 0 0</inkml:trace>
  <inkml:trace contextRef="#ctx0" brushRef="#br0" timeOffset="-214083.73">20514 14287 24575,'-27'0'0,"5"11"0,22-8 0,0 8 0,0 10 0,0-16 0,0 17 0,0-1 0,0-4 0,0 28 0,0-29 0,0 27 0,0-37 0,0 15 0,0 1 0,0-17 0,0 17 0,0-12 0,0-7 0,0 29 0,0-26 0,0 15 0,22-21 0,-17-21 0,17 15 0,-12-26 0,-7 29 0,8-7 0,-11-12 0,21 17 0,-15-38 0,15 37 0,1-37 0,-17 38 0,27-17 0,-29 12 0,8 7 0,-11-8 0,0 11 0,21-21 0,-15 15 0,37-15 0,-38 21 0,16 0 0,-21 0 0,22 0 0,-17 21 0,17-15 0,-22 26 0,0-8 0,0-8 0,0 27 0,0-16 0,11 11 0,-9-14 0,9 8 0,-11-26 0,0 15 0,0 1 0,0-17 0,22 16 0,-17-21 0,16-21 0,-21 16 0,0-38 0,0 37 0,22-15 0,-17 10 0,17-13 0,-22 8 0,11-27 0,-9 37 0,30-47 0,-26 45 0,15-20 0,1 2 0,-17 20 0,38-37 0,-37 38 0,15-27 0,-21 29 0,11-29 0,-8 27 0,7-17 0,-10 22 0</inkml:trace>
  <inkml:trace contextRef="#ctx0" brushRef="#br0" timeOffset="-188530.73">12627 13490 24575,'-26'0'0,"-17"0"0,16 0 0,-11 0 0,-8 0 0,9 0 0,-1 0 0,-8 0 0,9 0 0,-12 21 0,23-15 0,4 15 0,11-10 0,9-9 0,-9 31 0,11-28 0,0 17 0,11-1 0,-9-16 0,23 17 0,4-1 0,-18-15 0,27 6 0,-1-3 0,-29-9 0,46 11 0,-27-8 0,0 7 0,5 12 0,-29-17 0,7 17 0,-10-22 0,-10 21 0,7-15 0,-29 26 0,5-29 0,0 7 0,-5-10 0,29 0 0,-29 0 0,26 0 0,6 0 0,6 0 0,15 0 0</inkml:trace>
  <inkml:trace contextRef="#ctx0" brushRef="#br0" timeOffset="-187975.73">12482 13780 24575,'0'27'0,"0"-6"0,0-10 0,22-8 0,-17 7 0,17-10 0,-22 0 0,0 0 0,21 0 0,6-10 0,0 7 0,5-29 0,-29 5 0,29-11 0,-27 14 0,39-8 0,-39 26 0,16-15 0,-21 42 0,0-15 0,0 26 0,0-29 0,0 7 0,0-10 0,0 0 0,0 0 0</inkml:trace>
  <inkml:trace contextRef="#ctx0" brushRef="#br0" timeOffset="-187261.73">12869 13369 24575,'0'27'0,"0"5"0,0-29 0,0 50 0,0-31 0,0 45 0,0-51 0,0 27 0,0-38 0,0 38 0,0-27 0,0 9 0,0 7 0,0-27 0,0 38 0,0-37 0,0 15 0,22-42 0,-17 15 0,17-37 0,-22 38 0,10-27 0,-7 29 0,8-29 0,-11 26 0,0-15 0,21 21 0,-15 0 0,15 21 0,-21-15 0,0 26 0,0-29 0,0 7 0,0 12 0,0-17 0,0 17 0,0-22 0,-21 0 0,15 0-6784,-26 0 6784,29 0 0,-29 0 0,5 0 0,0 0 0,6 0 0,21 0 0</inkml:trace>
  <inkml:trace contextRef="#ctx0" brushRef="#br0" timeOffset="-185080.73">12361 14142 24575,'0'27'0,"0"16"0,0-37 0,0 37 0,0-27 0,0 8 0,0 8 0,-10-27 0,7 38 0,-8-37 0,11 26 0,0-29 0,0 7 0,0-20 0,0 7 0,0-29 0,0 5 0,0 0 0,11-5 0,-8 29 0,29-8 0,-27 11 0,38-21 0,-37 16 0,15-17 0,-10 44 0,-8-17 0,7 16 0,12-10 0,-17-8 0,38 29 0,-37-27 0,15 17 0,-21-22 0,0 21 0,-21-15 0,15 15 0,-37-21 0,38 0 0,-27 0 0,29 0 0,-8 0 0,-10 0 0,15 0 0,-15-21 0,21 15 0,0-15 0,0 21 0,0 0 0,0 0 0</inkml:trace>
  <inkml:trace contextRef="#ctx0" brushRef="#br0" timeOffset="-184563.73">12627 14287 24575,'35'0'0,"-19"0"0,28 0 0,-28 0 0,29 0 0,-29 0 0,27 0 0,-37 0 0,15-21 0,-21 16 0,0-17 0,-21 1 0,15 15 0,-37-15 0,27 21 0,-29 0 0,29 21 0,-6-15 0,0 15 0,17 1 0,-16-17 0,10 27 0,8-29 0,-8 29 0,11-27 0,0 17 0,0-22 0,11 21 0,-8-15 0,29 15 0,-27-21 0,39 0 0,-39 0 0,27 0 0,-29-21 0,29 15 0,-27-15 0,38-1 0,-37 17 0,15-16 0,-21 21 0</inkml:trace>
  <inkml:trace contextRef="#ctx0" brushRef="#br0" timeOffset="-183958.73">13039 14191 24575,'-27'21'0,"-16"-15"0,37 37 0,-15-27 0,10 8 0,8-13 0,3-11 0,3 0 0,29 0-6784,-5 0 6784,0-11-54,5-13 54,-29 8 0,8-27 0,-11 37 0,0-15 0,0 42 6757,-11 6-6757,8 0 0,-7 5 0,10-8 0,0 14 0,0-11 81,-22 5-81,17-29 0,-17 7 0,44-10 0,-17 0 0,27 0 0,-29 0 0,29 0 0,-26 0 0,37-10 0,-38 7 0,17-8 0</inkml:trace>
  <inkml:trace contextRef="#ctx0" brushRef="#br0" timeOffset="-182880.73">12458 14819 24575,'-21'27'0,"15"5"0,-15-29 0,21 29 0,0-5 0,0 0 0,0-5 0,0-12 0,0-7 0,0 29 0,0-26 0,21 15 0,-15-21 0,15 0 0,-21 0 0</inkml:trace>
  <inkml:trace contextRef="#ctx0" brushRef="#br0" timeOffset="-181939.73">12700 14868 24575,'-27'10'0,"6"-7"0,21 8 0,0-11 0,0 21 0,0-15 0,0 15 0,0 1 0,0-17 0,0 27 0,-11-29 0,8 29 0,-8-26 0,11 15 0,0 1 0,11-39 0,-8 34 0,8-60 0,10 26 0,-16-7 0,39-8 0,-28 5 0,8 0 0,8 6 0,-27 42 0,17-15 0,-22 37 0,0-27 0,0 29 0,0-7 0,0-11 0,0-6 0,0-21 0,21 0 0,-15 0 0,15 0 0,1 0 0,-17-21 0,17-6 0,-12-11 0,-7 14 0,29-8 0,-26 27 0,15-17 0,-21 22 0,0 0 0,0 0 0</inkml:trace>
  <inkml:trace contextRef="#ctx0" brushRef="#br0" timeOffset="-178686.73">15821 14892 24575,'13'0'0,"-2"0"0,10 0 0,-15 0 0,37-11 0,-16 8 0,-1-7 0,7 10 0,-9 0 0,-8 0 0,5 0 0,1 0 0,-6 0 0,8 0 0,9 0 0,-28 0 0,38 0 0,-16 0 0,0 0 0,-6 0 0,-21 0 0,0 0 0,-21 0 0,15 0 0,-15 0 0</inkml:trace>
  <inkml:trace contextRef="#ctx0" brushRef="#br0" timeOffset="-178119.73">16111 14940 8191,'-27'0'0,"5"0"5063,22 0-5063,0 22 2818,0-6-2818,0 8 0,0 8 1719,0-26-1719,0 15 6784,0 1-6784,0-17 0,0 16 0,0 1 0,0-17 0,0 17 0,0-22 0,0 10 0,0-7 0,0 8 0,0-11 0,0 21 0,-21-15 0,16 37 0,-17-38 0,22 17 0,0-12 0,0-18 0,0 6 0</inkml:trace>
  <inkml:trace contextRef="#ctx0" brushRef="#br0" timeOffset="-177669.73">16111 15158 24575,'35'0'0,"2"0"0,-10 0 0,-5 0 0,-1 0 0,-15 0 0,15 0 0,-21 0 0</inkml:trace>
  <inkml:trace contextRef="#ctx0" brushRef="#br0" timeOffset="-176790.73">17103 14892 24575,'40'0'0,"14"0"0,-49 0 0,49 0 0,-46 0 0,46 0 0,-49-11 0,38 8 0,-38-7 0,38 10 0,-37 0 0,26 0 0,-29 0 0,29 0 0,-5 0-1696,-22 10 0,11-7 0,-37 8 0</inkml:trace>
  <inkml:trace contextRef="#ctx0" brushRef="#br0" timeOffset="-176314.73">17345 14989 24575,'-27'10'0,"5"-7"0,22 8 0,0 10 0,0-15 0,0 15 0,0-21 0,0 22 0,0-17 0,0 38 0,0-38 0,0 27 0,0-29 0,0 8 0,0 10 0,0 6 0,0 0 0,0-5 0,0-22 0,0 0 0,0 0 0</inkml:trace>
  <inkml:trace contextRef="#ctx0" brushRef="#br0" timeOffset="-175564.73">17345 15158 24575,'26'-22'0,"17"17"0,-26-17 0,7 22 0,-13 0 0,10 0 0,6 0 0,0 0 0,-6 0 0,-10 0 0,-8 0 0,7 0 0,-10 0 0,0 0 0,0 0 0</inkml:trace>
  <inkml:trace contextRef="#ctx0" brushRef="#br0" timeOffset="-162256.73">11079 14989 24575,'59'-27'0,"-29"5"0,2 22 0,11 0 0,-21 0 0,32-10 0,2-1 0,-29 5 0,32-5 0,0 1 0,-35 10 0,26 0 0,0 0 0,-29 0 0,16-5 0,1-1 0,-8 3 0,8-7 0,-38 10 0,-16 0 0,-9 0 0,-7 0 0,27 0 0,-17 0 0</inkml:trace>
  <inkml:trace contextRef="#ctx0" brushRef="#br0" timeOffset="-161831.73">11660 14771 24575,'27'0'0,"26"21"0,-23-15-4916,5 15 1,0 1 3425,-6-17 412,11 5 1,-4 2 1077,-26-2 2155,55-7-2155,-60 29 0,-5-26 0,-5 15-3034,-38-21 3034,38 22 2522,-49-17-2522,46 17 0,-29-19 0,-1-6 0,27 3 0,-37 4 0,-1 2 0,36-3 0,-32 12 0,4 2 0,32-11 0,-23 15 0,32-21 0</inkml:trace>
  <inkml:trace contextRef="#ctx0" brushRef="#br0" timeOffset="-160864.73">9458 14771 24575,'-26'21'0,"4"-15"0,11 37 0,9-38 0,-31 27 0,28-29 0,-16 29 0,21-5 0,0 11 0,0-14 0,0 8 0,-22-5 0,17 21 0,-17-21 0,22 5 0,0-29 0,0 29 0,-11-26 0,9 15 0,-9-21 0,11 0 0</inkml:trace>
  <inkml:trace contextRef="#ctx0" brushRef="#br0" timeOffset="-160598.73">9047 15109 24575,'42'0'0,"0"0"0,1 0 0,21 0 0,-48-21 0,51 16 0,-34-17 0,10 9 0,2 5 0,-2 2 0,16-15 0,-34 21 0,-15 0 0,-10 0 0,0 0 0,0 0 0</inkml:trace>
  <inkml:trace contextRef="#ctx0" brushRef="#br0" timeOffset="-160087.73">9676 14819 24575,'-21'38'0,"15"-14"0,-15 30 0,21-43 0,9 27 0,3-1 0,-6-29 0,6 29 0,-3 1 0,-9-27 0,11 42 0,-8-50 0,29-3 0,-5-24 0,0 8 0,-6-27 0,-21 38 0,22-38 0,-17 26 0,27-28 0,-29 29 0,8-6 0,-11 22 0,21 0 0,-15 22 0,15-6 0,-21 8 0,0 8 0,0-26 0,0 15 0,0 1 0,22-17 0,-17 16 0,16-42 0,-21 16 0,11-17 0,-8 22 0,8 0 0</inkml:trace>
  <inkml:trace contextRef="#ctx0" brushRef="#br0" timeOffset="-159380.73">10087 14940 24575,'0'27'0,"22"5"0,-17-29 0,17 8 0,-22-11 0,0 0 0,11 0 0,-9 0 0,9 0 0,-11 0 0,0-11 0,0 8 0,0-7 0</inkml:trace>
  <inkml:trace contextRef="#ctx0" brushRef="#br0" timeOffset="-158911.73">10426 14892 24575,'-27'0'0,"-16"0"0,38 0 0,-17 0 0,22 21 0,-21-15 0,15 15 0,-15 1 0,21-6 0,21 29 0,-15-28 0,37 4 0,-38 1 0,17-17 0,-22 16 0,-22-21 0,17 0 0,-17 0 0,22 0 0,0 0 0,0 0 0</inkml:trace>
  <inkml:trace contextRef="#ctx0" brushRef="#br0" timeOffset="-158365.73">10499 14868 24575,'0'13'0,"21"19"0,-15-5 0,15 11 0,-21 7 0,0-28 0,0 4 0,0 1 0,0-17 0,0 16 0,0-21 0,22 0 0,-17-21 0,27 16 0,-29-38 0,8 37 0,10-15 0,-16 21 0,39 0 0,-39 0 0,16 0 0,-21 0 0,0 0 0,0 21 0,0-15 0,0 37 0,0-38 0,0 16 0,0 1 0,0-17 0,0 17 0,0-22 0,0 0 0,0 10 0,0-7 0,0 29 0,0-26 0,0 15 0</inkml:trace>
  <inkml:trace contextRef="#ctx0" brushRef="#br0" timeOffset="-150329.73">3193 10540 24575,'49'0'0,"10"0"0,-8 0 0,-16 0 0,0 0 0,16 0 0,-15 0 0,-2 0 0,-5 0 0,14 0 0,0 0 0,-8 0 0,16 0 0,0 0 0,-8 0 0,2 0 0,-1 0 0,-12 0 0,27 0 0,3 0 0,-11 0 0,16 0 0,1 0-9831,-12 0 8341,3 0 665,-5 0 825,-25-21 2101,31 15-2101,-23-15 0,-45 21 0,11 0 0,-68 0 0,36 21 0,-15-17 0,-4-2 0,-8 19 0,-10-18 0,-2-6 2325,32 3 0,-1 0-2325,-14 0 0,-6 0 0,6 0 0,16 0 0,-2 0 0,-24 0 0,-9 0 0,13 0 0,8 0 0,-8 0 0,-13 0 0,15 0 0,14 0 0,-16 0 0,1 0 0,27 0 4715,-3 0-4715,32 0 0,21 0 0,-16 0 0,49-21 0,-24 15 0,24-10 0,5 0 0,-8 14-2187,-3-2 1,9 0 0,-9 1 2186,3 3 0,-6-4 0,12-2 0,2-1 0,-10 2-147,-12 3 1,1-1 146,12-6 0,11-4 0,0 1 0,-13 3 0,17 4 0,-11-2 0,8-2 0,-12 3 0,-9 6-158,17 0 1,-9 0 157,-41 0 0,25 0 0,-66 0 6258,25 0-6258,-31 0 0,-8 0 1091,12 0-1091,-30 0 0,-4 0-47,7 0 47,10 6 0,-10 3 0,9-2 0,-11-2 0,5 2 0,-10 2 0,9-4 0,20-5 0,2 0 0,-13 6 0,-7 3 0,8-2 0,-17-2 0,18 7 0,7-2 0,23-10 0,32 0 0,9 0 0,36 0 0,2 0 0,-30 0-2202,15-6 1,13-3 0,-8 2 2201,1 2 0,4-2 0,12-2 0,-12 3-3011,2 6 3011,1 0 0,5 0-1710,-16 0 1,-3 0 1709,18 0 0,-23 0 0,3 0-808,5 0 1,-8 0 807,-23 0 1309,29 0 0,-4 0-1309,-36 0 0,17 0 0,-76 0 0,19 0-445,-20 0 1,-3 0 444,2 0 0,4 0 0,-10 0 0,9 0 1464,19 0 0,-2 0-1464,-13 0 0,-11 0 0,-1 0 0,11 0 0,10 0 0,-1 0 0,-14 4 0,-12 2 0,0 1 0,11-2 0,13-3 0,0 1 0,-12 4 0,-12 3 0,1-1 0,12-2 0,19-6 0,1 0 0,-21 8 0,-8 5 0,14-5 0,14-3 1519,-23 6 0,19-3-1519,50-9 0,-49 0 0,60 0 0,21 0 0,-32 0 0,36 0 0,2 0 0,-35 0 0,24 0 0,17 0 0,-8 0 0,-4 0 0,7 0 0,13 0 0,-10 0 6430,9 0-6430,-5 0 0,-1 0-820,-5 0 0,-13 0 0,-17 0 0</inkml:trace>
  <inkml:trace contextRef="#ctx0" brushRef="#br0" timeOffset="-148127.73">12168 15472 24575,'0'27'0,"0"16"0,0-16 0,0 0 0,0 5 0,0-29 0,0 29 0,0-27 0,0 38 0,0-38 0,0 17 0,0-11 0,11-9 0,-9 9 0,31-22 0,-28 9 0,16-9 0,-21 11 0</inkml:trace>
  <inkml:trace contextRef="#ctx0" brushRef="#br0" timeOffset="-146131.73">12458 15641 24575,'14'0'0,"-4"0"0,-10 0 0,0 22 0,0-17 0,0 17 0,0-1 0,0-16 0,0 17 0,0-22 0,0 11 0,0-9 0,22 9 0,-17-11 0,17 0 0,-22 0 0,0 22 0,0-17 0,21-16 0,-15 3 0,15-46 0,-21 49 0,22-38 0,-17 38 0,16-17 0,-21 22 0,11 0 0,-8 0 0,8 22 0,-11-17 0,0 17 0,0-1 0,0-5 0,0 30 0,21-30 0,-16 27 0,17-38 0,-22 17 0,22-22 0,-17 0 0,16 0 0,-21 0 0,0 0 0,0-22 0,11 17 0,-8-38 0,8 38 0,10-28 0,-16 31 0,17-31 0,-22 28 0,0-16 0,0 21 0,0 0 0,0-22 0,0 17 0,21-17 0,-15 22 0,15 0 0</inkml:trace>
  <inkml:trace contextRef="#ctx0" brushRef="#br0" timeOffset="-141170.73">18167 15448 24575,'48'0'0,"1"0"0,-12 0 0,9 0 0,-8 0 0,-1 0 0,9 0 0,-30 0 0,6 0 0,-1 0 0,-15 0 0,37 0 0,-38 0 0,16 0 0,-21 0 0</inkml:trace>
  <inkml:trace contextRef="#ctx0" brushRef="#br0" timeOffset="-140654.73">18336 15520 24575,'0'27'0,"0"16"0,0-27 0,0 30 0,0-30 0,0 6 0,0-1 0,0-16 0,0 17 0,0-11 0,0-9 0,0 9 0,0-11 0,0 0 0</inkml:trace>
  <inkml:trace contextRef="#ctx0" brushRef="#br0" timeOffset="-140230.73">18385 15690 24575,'37'0'0,"9"0"0,-30 0 0,49-22 0,-55 17 0,44-17 0,-30 22 0,14 0 0,-11 0 0,-6 0 0,-21 0 0,0 0 0,-21 0 0,16 0 0,-38 0 0,37 0 0,-15 0 0</inkml:trace>
  <inkml:trace contextRef="#ctx0" brushRef="#br0" timeOffset="-139602.73">18385 15520 24575,'27'0'0,"-6"0"0,11 0 0,-24 0 0,46 0 0,-27-21 0,11 16 0,-14-17 0,8 22 0,-26 0 0,15 22 0,-21-17 0,0 16 0</inkml:trace>
  <inkml:trace contextRef="#ctx0" brushRef="#br0" timeOffset="-138502.73">18264 15569 24575,'0'27'0,"0"-6"0,0-10 0,0-8 0,0 7 0,0-10 0,0 0 0,0 22 0,0-17 0,0 17 0,0-1 0,0-16 0,0 17 0,0-11 0,0-9 0,0 31 0,0-28 0,0 16 0,0-21 0,0 22 0,0-17 0,0 17 0,0-22 0,0 0 0,0 21 0,0-15 0,0 15 0,0-21 0,0 11 0,0-8 0,0 7 0,0-10 0,0 0 0,0 22 0,0-17 0,0 17 0,0-22 0,0 21 0,0-15 0,0 15 0,0-21 0,0 11 0,0-9 0,0 9 0,21-11 0,-15 0 0,15 0 0</inkml:trace>
  <inkml:trace contextRef="#ctx0" brushRef="#br0" timeOffset="-132731.73">19473 15472 24575,'0'48'0,"0"-21"0,0-5 0,0-1 0,0-15 0,-21 26 0,15-29 0,-15 7 0,21 12 0,0-17 0,0 38 0,0-38 0,0 28 0,0-31 0,0 9 0,0-22 0,0 9 0,0-9 0,0 11 0,0 0 0</inkml:trace>
  <inkml:trace contextRef="#ctx0" brushRef="#br0" timeOffset="-132195.73">19498 15520 24575,'0'-26'0,"21"4"0,6 22 0,21 0 0,-10 0 0,-14 22 0,8-17 0,-26 16 0,15-21 0,1 0 0,-17 22 0,17-17 0,-12 38 0,-7-37 0,8 15 0,-11-21 0,0 11 0,0-8 0,0 29 0,0-27 0,-11 38 0,-13-38 0,-14 28 0,11-31 0,-26 31 0,45-28 0,-29 7 0,-2-3 0,29-9 0,-44 0 0,30 0 0,7 0 0,-26 0 0,38 0 0,-16 0 0,42 0 0,-16 0 0,17 0 0,-22 0 0</inkml:trace>
  <inkml:trace contextRef="#ctx0" brushRef="#br0" timeOffset="-131498.73">20417 15472 24575,'0'27'0,"0"-6"0,0 1 0,0-17 0,0 38 0,0-27 0,0 9 0,21 7 0,-15-27 0,15 38 0,-21-27 0,0 8 0,0 9 0,22-28 0,-17 16 0,27-21 0,-8 0 0,14 0 0,0-21 0,-14 16 0,8-17 0,-5 22 0,21 0 0,-10 0 0,-14-11 0,9 9 0,-28-9 0,16 11 0,-21 0 0,0 0 0</inkml:trace>
  <inkml:trace contextRef="#ctx0" brushRef="#br0" timeOffset="-131079.73">20586 15399 24575,'38'0'0,"-14"0"0,-13 0 0,-11 0 0,21 0 0,-15 0 0,37 0 0,-17 0 0,1 0 0,6 0 0,-31 0 0,9 22 0,-11-17 0,0 17 0</inkml:trace>
  <inkml:trace contextRef="#ctx0" brushRef="#br0" timeOffset="-130743.73">20465 15641 24575,'27'0'0,"27"-10"0,-46 7 0,56-8 0,-56 11 0,46 0 0,-27 0 0,21-21 0,-21 15 0,-5-15 0,-22 21 0,0 0 0</inkml:trace>
  <inkml:trace contextRef="#ctx0" brushRef="#br0" timeOffset="-128615.73">21699 15472 24575,'0'27'0,"0"-6"0,0 1 0,0-17 0,0 38 0,0-37 0,0 15 0,0-10 0,0 13 0,0 14 0,0-12 0,0 7 0,-11-31 0,8 9 0,-7-11 0,10 0 0</inkml:trace>
  <inkml:trace contextRef="#ctx0" brushRef="#br0" timeOffset="-127889.73">21747 15569 24575,'27'21'0,"5"-5"0,-7 9 0,-9-15 0,27 12 0,-38-17 0,38 17 0,-38-22 0,17 0 0,-22 0 0,11 0 0,-9 0 0,9-22 0,-11 17 0,0-27 0,22 29 0,-17-29 0,17 26 0,-22-37 0,0 38 0,0-38 0,21 38 0,-16-17 0,17 22 0,-22 0 0,0 22 0,0-17 0,0 38 0,0-38 0,0 49 0,0-24-6784,0 29 6784,0-33 0,0 7 0,0-31 0,0 9 0,0-22 0,0 9 0,0-9 0,0 11 0</inkml:trace>
  <inkml:trace contextRef="#ctx0" brushRef="#br0" timeOffset="-126531.73">22787 15617 24575,'22'35'0,"-17"-19"0,28 27 0,-31-27 0,31 30 0,-28-30 0,16 5 0,-21-21 0,22 0 0,-17-21 0,17 16 0,-11-28 0,-9 9 0,9 8 0,10-27 0,-15 27 0,37-8 0,-38-8 0,17 26 0,-1-15 0,-15 21 0,15 0 0,-21 0 0,0 0 0,11 21 0,-8-15 0,7 26 0,-10-29 0,0 29 0,22-5 0,-17-1 0,17 7 0,-22-31 0,0 31 0,0-28 0,0 38 0,21-38 0,-15 17 0,15-22 0,-21-22 0,0 17 0,0-38 0,22 38 0,-17-28 0,16 31 0,-21-31 0,11 7 0,-8-1 0,8-5 0,10 7 0,-16 9-6784,17-5 6784,-22-1 0,0 17 0,22-17 0,-17 22 0,16 0 0,-21-21 0,0 16 0,0-17 0</inkml:trace>
  <inkml:trace contextRef="#ctx0" brushRef="#br0" timeOffset="-119564.73">12119 16101 24575,'-37'0'0,"13"0"0,-9 21 0,28-16 0,-38 17 0,16-22 0,-11 21 0,14-15 0,-29 15 0,42-21 0,-43 0 0,51 11 0,3-8 0,3 29-6784,29-27 6784,-5 17-1788,11-1 1788,7-15-1210,-7 26 1210,-11-29 0,16 7 0,-38 12 5300,28-17-5300,-31 17 2402,9-1-2402,-11-15 2080,0 37-2080,-11-38 0,9 16 0,-31-21 0,28 0 0,-38 0 0,38 0 0,-17 0 0,22 0 0,0 0 0,22 0 0,-17 0 0,16 0 0</inkml:trace>
  <inkml:trace contextRef="#ctx0" brushRef="#br0" timeOffset="-118581.73">12337 16221 24575,'0'27'0,"11"16"0,-8-37 0,7 26 0,-10-8 0,22-8 0,-17 27 0,17-37 0,-22 15 0,0-21 0,21 0 0,-15 0 0,15 0 0,-10-21 0,-8-6 0,29 0 0,-5-5 0,0 7 0,16-12 0,-38 10 0,27-5 0,-29 29 0,8-8 0,10 11 0,-16 0 0,17 11 0,-22-8 0,0 29 0,0-27 0,22 38 0,-17-37 0,16 26 0,-21-8 0,11-8 0,-8 6 0,8-1 0,-11-15 0,21 15 0,-16-42 0,17 15 0,-22-37 0,0 38 0,21-27 0,-15 29 0,37-29 0,-38 26 0,17-37 0,-12 27 0,-7-8 0,8-8 0,10 26 0,-15-15 0,15 21 0,-21 0 0</inkml:trace>
  <inkml:trace contextRef="#ctx0" brushRef="#br0" timeOffset="-110528.73">19377 16197 24575,'26'0'0,"17"0"0,-26 0 0,7 0 0,-13 0 0,10 0 0,-16-21 0,17 15 0,-22-15 0,21 21 0,-15 0 0,15 0 0,12 0 0,-25 0 0,24 0 0,-11 0 0,-15 0 0,15 0 0,1 0 0,-17 0 0,17 0 0,-22 0 0,0 0 0</inkml:trace>
  <inkml:trace contextRef="#ctx0" brushRef="#br0" timeOffset="-110044.73">19594 16221 24575,'0'27'0,"0"-5"0,0-1 0,0-15 0,0 15 0,0-10 0,0-8 0,0 7 0,0 12 0,0-17 0,0 17 0,0-1 0,0-15 0,0 37 0,0-38 0,0 16 0,0-10 0,0-8 0,0 8 0,0-11 0</inkml:trace>
  <inkml:trace contextRef="#ctx0" brushRef="#br0" timeOffset="-109514.73">19594 16391 24575,'22'-27'0,"-17"5"0,17 22 0,-12 0 0,-7 0 0,29 0 0,-26 0 0,37 0 0,-38-10 0,17 7 0,-12-8 0,-7 11 0,8 0 0,-11 0 0,0 0 0,0 0 0</inkml:trace>
  <inkml:trace contextRef="#ctx0" brushRef="#br0" timeOffset="-106214.73">20514 16149 24575,'-27'0'0,"5"21"0,22-15 0,0 15 0,0-21 0,0 11 0,22 13 0,-17 14 0,17-1 0,-22-12 0,0 7 0,0-27 0,0 38 0,0-37 0,0 15 0,0-21 0</inkml:trace>
  <inkml:trace contextRef="#ctx0" brushRef="#br0" timeOffset="-105440.73">20465 16197 24575,'27'0'0,"5"-21"0,-29 15 0,29-15 0,-26 21 0,47 0 0,-45 0 0,46 0 0,-48 0 0,37 0 0,-17 0 0,1 21 0,6-15 0,-31 26 0,31-29 0,-28 7 0,16 12 0,-21-17 0,0 17 0,0-22 0,22 21 0,-17-15 0,17 15 0,-22-21 0,-22 11 0,17-8 0,-17 7 0,1 12 0,16-17 0,-28 17 0,9-1 0,8-15 0,-27 15 0,16-21 0,-11 0 0,14 0 0,-8 22 0,5-17 0,-11 16 0,14-21 0,14 0 0,-12 0 0,17 0 0,-17 0 0</inkml:trace>
  <inkml:trace contextRef="#ctx0" brushRef="#br0" timeOffset="-84247.73">21699 16101 24575,'27'21'0,"-6"-16"0,-21 38 0,0-26 0,0 7 0,0 8 0,0-27 0,-21 38 0,15-27 0,-15 30 0,21-30 0,0 6 0,0-1 0,0 6 0,0 0 0,-11 5 0,8-29 0,-7 29 0,10-27 0,0 17 0,0-22 0</inkml:trace>
  <inkml:trace contextRef="#ctx0" brushRef="#br0" timeOffset="-83514.73">21699 16101 24575,'27'0'0,"16"0"0,-38 0 0,49-22 0,-46 17 0,46-17 0,-27 22 0,10 0 0,-13 0 0,30 0 0,-43 0 0,43 0 0,-52 0 0,9 0 0,-11 0 0,22 22 0,-17 5 0,16 21 0,-21-21 0,0 5 0,0-29 0,0 29 0,-21-27 0,16 38 0,-28-37 0,31 15 0,-31-10 0,28-8 0,-38 29 0,27-27 0,-30 38 0,30-37 0,-48 15 0,53-21 0,-27 0 0,1 0 0,28 0 0,-44 22 0,47-17 0,-26 16 0,29-21 0,-7 0 0,20 0 0,-7 0 0,8 0 0,-11 0 0</inkml:trace>
  <inkml:trace contextRef="#ctx0" brushRef="#br0" timeOffset="-81961.73">22400 15931 24575,'27'0'0,"16"22"0,-37-17 0,15 17-9831,1-1 8341,-17-15 3773,27 15-2283,-29-21 0,51 11 0,-44-9 1792,33 9-1792,-32-11 0,-8 0 0,8 0 0</inkml:trace>
  <inkml:trace contextRef="#ctx0" brushRef="#br0" timeOffset="-81403.73">22618 15980 24575,'27'0'0,"-6"21"0,-21-15 0,11 26 0,-8-30 0,8 9 0,-11-11 0,21 22 0,-15-17 0,15 17 0,-21-22 0,-21 0 0,15 21 0,-26-16 0,29 17 0,-29-22 0,5 0 0,-11 21 0,14-15 0,-8 15 0,27-21 0,-38 0 0,37 0 0,6 0 0,6 0 0,15 0 0,-21 0 0,0 0 0</inkml:trace>
  <inkml:trace contextRef="#ctx0" brushRef="#br0" timeOffset="-69264.73">26561 13127 24575,'0'-27'0,"0"6"0,0-1 0,0 17 0,0-17 0,22 1 0,-17 15 0,27-26 0,-8 30 0,14-31 0,10 28 0,-17-17 0,-2 1 0,0 16 0,16-17 0,-4 1 0,-27 15-3392,39-6 0,1 3 3392,-40 9-2269,39 0 1,1 0 2268,-40 0 0,39 0 0,-10 0 0,-10 0 0,26 0 0,-14 0 0,-7 21 0,-11-15 0,-6 37 0,1-38 0,-17 38 0,17-38 4537,-22 28-4537,0-31 0,0 52 0,0-43 0,0 53 0,0-58 0,-22 26 0,17-30 0,-38 31 0,38-28 0,-22 15 0,0 3 0,19-7 0,-29-3 0,-2-2 0,29 0 0,-33-11-2395,10 22 2395,25-17 0,-29 7 0,-1-3 0,27-9 0,-24 0 0,-5 0 0,11 0-1872,-6 0 1,0 0 1871,5 0 0,-9 3 0,3-6 0,14-18 0,-23 16 0,12-28 0,28 9 0,-17-13 0,22-1 0,0-8 0,0 9 3743,0-12-3743,0 22 598,0 6 1,0 21 0,0 0 0</inkml:trace>
  <inkml:trace contextRef="#ctx0" brushRef="#br0" timeOffset="-68064.73">19885 9839 24575,'0'27'0,"0"5"0,-22-8 0,17 14 0,-17 0 0,22 7 0,-21 14 0,15-16 0,-4-9 0,-1 0 0,0 3 0,8 22 0,-7-8 0,-12 8 0,17-32 0,-17 6 0,22-9 0,-21-8 0,15 27 0,-15-38 0,21 27 0,0-29 0,0 8 0,0-11 0,0 0 0</inkml:trace>
  <inkml:trace contextRef="#ctx0" brushRef="#br0" timeOffset="-67507.73">20126 10129 24575,'27'0'0,"16"0"0,-37 0 0,47 0 0,-44 0 0,55 0 0,-56 0 0,29 10 0,1 2 0,-27-7 0,54 17 0,-60-22 0,27 10 0,-29-7 0,8 29 0,-11-26 0,0 47 0,0-45 0,-33 46 0,25-27 0,-27-2 0,-5-2 0,19 4 0,-13-13 0,0-6 0,18-8 0,-27 0 0,59 0 0,-10 0 0,30 0 0,8 0-2869,-9 0 2869,1 0 0,4 0 0,-5 0 0,0 0 0,24 0 0,-7 0 0,10 0 0,-10 0 0,5 0 0,-2 0 0,10 0 0,-11 0 0,-2 0 0,1-10 0,-4-2 0,-22 7 0,-6-17 0,-21 22 0,0 0 0,0 0 0</inkml:trace>
  <inkml:trace contextRef="#ctx0" brushRef="#br0" timeOffset="-21648.73">23150 16149 24575,'-13'27'0,"2"5"0,11-29 0,0 29 0,0-5 0,0 10 0,0-12 0,0 7 0,0-27 0,0 38 0,0-37 0,0 15 0,11-21 0,-8 0 0,7 0 0,33 0 0,-32 0 0,54 0 0,-49 0 0,29-21 0,-29 15 0,28-15 0,-39 21 0,16 0 0,-10 0 0,-8 0 0,29 0 0,-27 0 0,17 0 0,-1 0 0,-15 0 0,15 0 0,-21 0 0,0 0 0</inkml:trace>
  <inkml:trace contextRef="#ctx0" brushRef="#br0" timeOffset="-21113.73">23150 16149 24575,'27'-27'0,"-5"6"0,-1 21 0,-15 0 0,37 0 0,-38 0 0,27 0 0,-29 0 0,29 0 0,-5 0 0,0 0 0,-6 0 0,-10 0 0,-8 0 0,8 0 0,-11 0 0</inkml:trace>
  <inkml:trace contextRef="#ctx0" brushRef="#br0" timeOffset="-20181.73">23199 16270 24575,'0'27'0,"0"-6"0,21-21 0,-15 0 0,37 0 0,-38-21 0,27 15 0,-29-15 0,8 21 0,10 0 0,-16 0 0,17 0 0,-22 0 0,22 0 0,-17 0 0,16 0 0,-21 0 0,0 0 0</inkml:trace>
  <inkml:trace contextRef="#ctx0" brushRef="#br0" timeOffset="-18447.73">24166 16197 24575,'0'14'0,"0"18"0,0-27 0,-21 38 0,15-37 0,-15 26 0,21-29 0,0 7 0,0 12 0,0-17 0,0 38 0,0-37 0,0 15 0,0 1 0,0-17 0,0 16 0,0-21 0,0 0 0</inkml:trace>
  <inkml:trace contextRef="#ctx0" brushRef="#br0" timeOffset="-17412.73">24166 16197 24575,'14'11'0,"-4"-8"0,-10 7 0,0 12 0,0-17 0,22 17 0,-17-22 0,17 21 0,-22-15 0,0 15 0,0-21 0,21 0 0,-15 0 0,15 0 0,-10-21 0,13-6 0,-8 0 0,27 5 0,-37 12 0,15 7 0,1-8 0,-17-10 0,27-6 0,-29 0 0,29 6 0,-26 21 0,15-22 0,-21 17 0,0-17 0,0 22 0,0 22 0,0-17 0,22 38 0,-17-38 0,17 38 0,-22-37 0,0 48 0,0-46 0,10 45 0,-7-47 0,8 26 0,-11-8 0,0-8 0,0 6 0,21-22 0,-15 0 0,15 0 0</inkml:trace>
  <inkml:trace contextRef="#ctx0" brushRef="#br0" timeOffset="-15546.73">25400 16197 24575,'0'14'0,"22"39"0,-17-42 0,16 43 0,-21-51 0,11 29 0,-8-27 0,8 38 0,-11-37 0,0 15 0,0 1 0,21-17 0,-16-5 0,17-5 0,-22-38 0,21 37 0,-15-37 0,15 27 0,1-8 0,-6-8 0,8 26 0,8-37 0,-26 38 0,37-27 0,-38 29 0,17-8 0,-22 11 0,10 0 0,-7 0 0,8 11 0,10 13 0,-15-8 0,15 27 0,1-5 0,-17-9 0,17 25 0,-22-48 0,21 15 0,-16-21 0,17 0 0,-22 0 0,0 0 0,11 0 0,-9-21 0,9-6 0,11-11 0,-17 14 0,17-4 0,-1 2 0,-16 15-3392,12-27 0,-1 1 3392,-14 29 0,31-46-777,-6 28 1,-1-1 0,-4 5-1</inkml:trace>
  <inkml:trace contextRef="#ctx0" brushRef="#br0" timeOffset="-14278.73">25110 12789 8191,'62'0'0,"1"0"0,-1 1 0,1-1 0,0 1 0,-1-1 0,1 0 0,4 3 0,0 0 0,-3 1 0,-5-3 0,-7-4 2418,17-10 0,-9-6-2418,-4 0 0,-2 0 0,-4 4 0,0 1 0,9-5 0,-6 6 0,-7 13 0,13 0 0,-26 0 0,20 32 0,-50-24-1022,12 24 0,2 0 1022,-11-23 0,37 23 431,-38 32-431,17-48 0,-19 34 0,-6-3 0,3-39 92,0 46-92,0-27 0,0 10 0,0 9 0,-22-8 0,-5-1 0,0-13 0,6 9-155,10-7 155,-13 1 2839,-14 16-2839,-10-37 0,10 26 0,14-29 0,-8 7 0,-6-10 0,9 0 0,-21 0 0,3 0 0,31 0-1672,-42 0 0,-3 0 1672,37 0 769,-35-5 0,-3 0-769,25 2 0,-31-8 0,58 11 0</inkml:trace>
  <inkml:trace contextRef="#ctx0" brushRef="#br0" timeOffset="-8280.73">25569 12523 20079,'-21'27'0,"15"-6"2109,-15-21-2109,21 0 763,0 0-763,-22 0 393,17 0-393,-27 21 1231,29-15-1231,-29 15 0,27-21 0,-49 0 0,46 0 0,-46 22 0,49-17 0,-38 27 0,37-29 0,-37 29 0,38-26 0,-17 37 0,22-27 0,0 8 0,0 8-6784,22-26 6784,-17 37-4537,17-17 4537,-22 1 0,21 6 0,-15-31 0,37 30 0,-38-26 0,9 24 0,4 4 0,6-12 0,-8 23 0,28-34 0,-39-11 0,49 22 0,-46-17 4537,45 17-4537,-26-22 0,0 21 0,27-16 0,-46 17 6784,57-22-6784,-57 0 0,35 0 0,10 0 0,-4 0 0,-3 0 0,2 0-3392,-11 0 0,-4 0 3392,-4 0 0,4 0-2504,10-22 2504,-33 17 0,44-16 0,-30 21 0,14-22 0,-11 17-66,5-17 66,-29 22 0,7-11 0,12 9 0,5-30 0,0 26 0,-6-37 0,-21 38 0,22-38 0,-17 37 0,17-47 0,-22 45 5510,10-46-5510,-7 49 3722,-3-38-3722,-3 27 122,-29-30-122,27 30 0,-38-6 0,37 1 0,-47 5 0,12-7 0,-2 0 0,-3 13 0,-2 4 0,0-6 0,-1 2 0,1 9 0,8 2 0,18-1 0,-17 0 0,3 0 0,28 0-6784,-46 0 6784,27 0 0,0 22 0,-26-17 0,23 17 0,-5-15 0,0-4 0,6 0-2269,-11 13 1,4 0 2268,26-10 0,-44 15 0,51 1 4537,-8-17-4537,11 17 0,-21-12 0,16-7 0,-39 29 0,39-26 0,-16 37 0,21-38 6784,0 16-6784,0 1 0,0-17 0,21 17 0,-16-11 0,39-9 0,-39 9 0,16-11 0</inkml:trace>
</inkml:ink>
</file>

<file path=ppt/ink/ink14.xml><?xml version="1.0" encoding="utf-8"?>
<inkml:ink xmlns:inkml="http://www.w3.org/2003/InkML">
  <inkml:definitions>
    <inkml:context xml:id="ctx0">
      <inkml:inkSource xml:id="inkSrc0">
        <inkml:traceFormat>
          <inkml:channel name="X" type="integer" min="-3840" max="2560" units="cm"/>
          <inkml:channel name="Y" type="integer" max="1603" units="cm"/>
          <inkml:channel name="T" type="integer" max="2.14748E9" units="dev"/>
        </inkml:traceFormat>
        <inkml:channelProperties>
          <inkml:channelProperty channel="X" name="resolution" value="107.20268" units="1/cm"/>
          <inkml:channelProperty channel="Y" name="resolution" value="47.70833" units="1/cm"/>
          <inkml:channelProperty channel="T" name="resolution" value="1" units="1/dev"/>
        </inkml:channelProperties>
      </inkml:inkSource>
      <inkml:timestamp xml:id="ts0" timeString="2022-12-06T05:48:32.568"/>
    </inkml:context>
    <inkml:brush xml:id="br0">
      <inkml:brushProperty name="width" value="0.05292" units="cm"/>
      <inkml:brushProperty name="height" value="0.05292" units="cm"/>
      <inkml:brushProperty name="color" value="#FF0000"/>
    </inkml:brush>
  </inkml:definitions>
  <inkml:trace contextRef="#ctx0" brushRef="#br0">19328 10156 0,'14'0'62,"1"0"-46,-15 15-16,14-15 0,1 0 0,-1 0 0,-14 14 0,15-14 0,-1 0 0,1 0 16,-15 15-16,14-15 0,1 0 0,-1 14 0,1-14 0,-1 0 0,1 15 0,-1-15 0,1 0 0,-1 14 15,1-14-15,-1 0 0,1 0 0,-15 15 0,14-15 0,1 0 0,-1 0 0,-14 14 0,15-14 0,-1 0 0,1 0 0,-15 15 0,14-15 0,1 0 0,-1 0 0,1 14 16,-1-14-16,1 0 0,-1 15 0,1-15 0,-1 0 0,1 0 0,-15 14 0,14-14 0,1 0 0,0 0 0,-1 15 0,1-15 0,-1 0 0,1 0 0,-15 14 0,14-14 0,1 0 0,-1 0 0,1 15 0,-1-15 15,1 0-15,-1 14 0,1-14 0,-1 0 0,-14 15 0,29-15 0,-14 0 0,-1 0 0,-14 14 0,15-14 0,-1 0 0,1 0 0,-1 15 0,1-15 0,-1 0 0,1 14 0,-1-14 0,1 0 0,14 15 0,-15-15 16,1 0-16,-15 14 0,14-14 0,1 0 0,-1 0 0,1 0 0,-1 15 0,1-15 0,-1 0 0,1 14 0,-1-14 0,1 0 0,-1 0 0,1 15 0,-1-15 0,1 0 0,-1 0 0,1 14 0,-1-14 16,1 0-16,0 0 0,-1 15 0,1-15 0,-1 0 0,1 0 0,-1 0 0,1 0 0,-15 14 0,14-14 0,1 0 0,-1 0 0,1 0 0,-1 0 0,1 0 0,-15 15 0,14-15 0,1 0 15,-1 0-15,1 0 0,-1 0 0,1 0 0,-15 14 0,14-14 0,1 0 0,-1 0 0,1 0 0,-1 0 0,1 0 0,-1 0 16,1 0-16,-1 0 0,1 0 0,-1 0 0,1 0 0,-1 0 0,1 0 16,-1 0-16</inkml:trace>
  <inkml:trace contextRef="#ctx0" brushRef="#br0" timeOffset="590">21112 10142 0,'-14'0'16,"-1"0"-16,1 0 15,-1 0-15,1 0 0,14 14 0,-15-14 16,1 0-16,14 15 0,-15-15 0,1 0 0,-1 0 0,15 14 0,-14-14 0,-1 0 16,15 15-16,-14-15 0,-1 0 0,1 14 0,-1-14 0,1 0 0,14 15 0,-15-15 0,1 0 0,-1 0 0,15 14 0,-14-14 15,-1 0-15,1 15 0,-1-15 0,1 0 0,-1 14 0,1-14 0,-1 0 0,15 15 0,-14-15 0,-1 0 0,1 0 0,14 14 0,-15-14 0,1 0 16,-1 0-16,15 15 0,-14-15 0,-1 0 0,0 14 0,1-14 0,-1 0 0,1 0 0,14 15 0,-15-15 0,1 0 0,-1 0 0,1 14 0,-1-14 0,1 0 0,-1 0 16,1 15-16,-1-15 0,1 0 0,-1 0 0,1 14 0,-1-14 0,1 0 0,-1 0 0,1 15 0,-1-15 0,1 0 0,-1 0 0,1 0 0,-1 14 0,1-14 0,-1 0 0,1 0 0,-1 0 0,-14 15 15,15-15-15,-1 0 0,1 0 0,-1 0 0,1 14 0,-1-14 0,1 0 0,-1 0 0,1 0 0,-15 15 0,14-15 0,1 0 0,-1 0 0,1 0 0,-15 0 0,14 14 0,0-14 0,1 0 0,-1 0 16,1 0-16,-1 0 0,-14 15 0,0-15 0,15 0 0,-1 0 0,1 0 0,-1 14 0,-14-14 0,15 0 0,-1 0 0,1 0 0,-1 0 0,1 15 0,-15-15 0,14 0 0,1 0 0,-1 0 0,1 0 0,-1 0 0,1 14 15,-1-14-15,1 0 0,-1 0 0,-14 0 0,15 15 0,-1-15 0,-14 0 0,15 0 0,-1 0 0,1 0 0,14 14 0,-15-14 0,1 0 0,-15 0 0,14 0 0,15 15 0,-14-15 0,-1 0 0,1 0 16,-1 0-16,0 14 0,1-14 0,-1 0 0,1 0 0,-1 0 0,1 15 0,-1-15 0,1 0 0,-1 0 0,1 0 16,14 14-16,-15-14 0,1 0 0,-1 0 0,30 0 62,-15-14-62,14 14 0,1 0 0,-15-15 0,14 15 0,1 0 16,-15-14-16,14 14 0,1 0 0,-15-15 0,14 15 0,1 0 0,-15-14 0,14 14 15,1 0-15,-15-15 0,14 15 0,-14-14 0,15 14 0,0 0 0,-15-15 0,14 15 16,1 0-16,-15-14 0,14 14 0,1 0 0,-15-15 0,14 15 0,1 0 16,-15-14-16,14 14 0,1-15 0,-1 15 15</inkml:trace>
  <inkml:trace contextRef="#ctx0" brushRef="#br0" timeOffset="1971.89">21852 10185 0,'0'15'62,"0"-1"-62,0 1 16,0-1-16,0 1 0,0-1 0,0 1 16,-14-1-16,14 1 0,0-1 0,0 1 0,0-1 0,0 1 0,0-1 0,0 1 15,0-1-15,-15-14 0,15 15 0,0-1 0,0 1 0,0-1 0,0 1 0,0-1 0,0 1 0,-14-15 0,14 14 0,0 1 16,0-1-16,0 1 0,0-1 0,0 1 0,0-1 0,-15-14 0,15 15 0,0-1 0,0 1 0,0-1 0,0 1 15,0-1-15,-14 1 0,14-1 0,0 1 0,0-1 0,0 1 0,0-1 0,0 1 0,-15-15 16,15 14-16,0 1 0,0 0 0,0-1 0,0 1 0,0-1 16,0 1-16</inkml:trace>
  <inkml:trace contextRef="#ctx0" brushRef="#br0" timeOffset="2384.89">22592 10301 0,'0'15'16,"0"-1"-1,0 1-15,0-1 0,0 1 16,0-1-16,0 1 0,0-1 0,0 1 0,0-1 16,0 1-16,0-1 0,0 1 0,-14-15 0,14 14 0,0 1 0,0-1 0,0 1 15,0-1-15,0 1 0,0-1 0,-15 1 0,15-1 0,0 1 0,0-1 0,0 1 16,0-1-16,0 1 0,0-1 0,-14-14 0,14 15 0,0-1 0,0 1 0,0-1 0,0 1 0,0-1 0,0 1 15,-15-1-15,15 1 0,0 0 0,0-1 0,0 1 0,0-1 0,0 1 0,0-1 0,-14 1 0,14-1 16,0 1-16,0-1 0,0 1 0,0-1 0,0 1 0,0-1 0,0 1 16,0-1-16,0 1 0,0-1 0,0 1 0,0-1 0,0 1 15,-15-15 32</inkml:trace>
  <inkml:trace contextRef="#ctx0" brushRef="#br0" timeOffset="4226.89">27076 12739 0,'0'14'15,"15"-14"-15,-15 15 0,14-15 0,-14 14 0,0 1 16,15-15-16,-15 14 0,0 1 0,0-1 0,14-14 0,-14 15 16,0-1-16,15-14 0,-15 15 0,0-1 0,0 1 0,14-1 0,-14 1 0,0-1 0,15 1 15,-15-1-15,0 1 0,14-1 0,-14 1 0,0-1 0,0 1 0,0-1 0,15-14 0,-15 15 0,0-1 0,0 1 0,0-1 16,0 1-16,14-15 0,-14 14 0,0 1 0,0-1 0,0 1 0,0-1 0,15 1 0,-15-1 0,0 1 0,0-1 16,0 1-16,14-1 0,-14 1 0,0 0 0,0-1 0,15 1 0,-15-1 0,0 1 0,0-1 0,14-14 0,-14 15 15,0-1-15,0 1 0,15-15 0,-15 14 0,0 1 0,0-1 0,14-14 0,-14 15 0,0-1 16,0 1-16,0-1 0,15-14 0,-15 15 0,0-1 15</inkml:trace>
  <inkml:trace contextRef="#ctx0" brushRef="#br0" timeOffset="4751.89">27453 12695 0,'-14'0'15,"-1"15"-15,1-15 16,14 14-16,-15-14 0,15 15 0,-14-15 16,14 14-16,-15-14 0,15 15 0,-14-15 0,14 14 0,-15-14 0,15 15 0,-14-15 0,14 14 0,-15-14 15,15 15-15,-14-15 0,14 14 0,-15 1 0,1-1 0,14 1 0,-15-15 0,15 14 0,-14-14 0,14 15 16,-15-15-16,15 14 0,-14 1 0,14-1 0,-15-14 0,15 15 0,-14-15 0,14 14 0,-15 1 0,15-1 0,-14-14 0,14 15 0,-15-15 15,15 14-15,-14 1 0,14-1 0,-15-14 0,15 15 0,-14-1 0,14 1 0,-15-15 0,15 14 0,-14 1 0,14-1 0,-15-14 0,15 15 0,-14-15 0,14 14 0,-15-14 16,15 15-16,-15-1 0,1 1 0,14-1 0,-15 1 0,15-1 0,-14-14 0,14 15 0,-15-15 0,15 14 0,-14 1 0,-1 0 0,15-1 16,-14-14-16,14 15 0,-15-15 0,15 14 0,-14 1 0,-1-1 0,15 1 0,-14-15 0,14 14 0,-15-14 0,15 15 0,-14-15 0,14 14 0,-15-14 0,15 15 0,-14-1 0,-1 1 15,1-1-15,-1-14 0,15 15 0,-14-15 0,14 14 0,-15-14 0,15 15 16,-14-15-16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5:41.621"/>
    </inkml:context>
    <inkml:brush xml:id="br0">
      <inkml:brushProperty name="width" value="0.05292" units="cm"/>
      <inkml:brushProperty name="height" value="0.05292" units="cm"/>
      <inkml:brushProperty name="color" value="#FF0000"/>
    </inkml:brush>
  </inkml:definitions>
  <inkml:trace contextRef="#ctx0" brushRef="#br0">24747 12450 24575,'-27'-27'0,"5"6"0,1 10 0,16 8 0,-17-7 0,-10-12 0,24 17 0,-46-17 0,49 1 0,-17 15 0,22-37 0,0 38 0,0-27 0,0 8 0,22-14 0,-17 0-3392,22-12 0,0 1 3392,-19 19-740,16-22 1,6 8 739,-4 38 0,3-15 0,2-1 0,20 17-2024,6-11 1,-1 0 2023,-16 13 0,10-6 0,11-4 0,-11 3-2706,-7 5 2706,0-5 0,6-2 0,7 0 0,-5 3 0,-8 3-456,14-7 0,15-4 0,-13 4 456,-2 8 0,-3-5 0,10-3 0,-8 4 0,-19 7 0,-1 1 0,16-3 0,7 0 0,-9 1 0,12 3 0,-2 0 0,10 0 0,-17 0 0,-26 0 0,16 0 0,18 0 0,2 0 0,-15 0 0,0 0 0,11 0 0,13 0 0,-15 0 0,-16 0 252,24 0 1,-1 0-253,-29 0 0,11 5 0,-1 1 0,-16-3 435,6 12 0,-5 2-435,-22-12 0,29 14 0,1 5 0,-27 3 752,21-8 0,1 0-752,-17 5 0,29 8 0,-29-27 2311,6 38-2311,-22-37 4599,0 26-4599,0-29-2207,-32 50 2207,24-42 0,-25 32-1755,-10-11 1755,11-2 0,-7-1 0,-2 1 0,-11 8-1187,18-14 0,-1-3 1187,-16-5 0,14 7 0,4-3 0,3-14 0,-15 15 0,4 1 0,28-17 0,-41 17 0,-11-22 0,38 0 0,-31-2 0,-4 4 0,16 8 0,-12-9 0,3 1 0,20 9 0,-15-10 0,3-2 0,26 1 0,-24 10 0,1 1 0,23-5-116,-29 15 1,3 1 115,33-17-443,-27 7 1,-4-3 442,16-9-974,-15 0 1,-4 0 973,-8 0 0,-1 0 0,1 0 0,0 0 0,-4 0-107,9 6 0,6-1 107,26-2 1058,-18 3 0,-1-1-1058,5-5 0,4 0-132,-6 10 1,0 1 131,5-5 0,-15 5 0,4-1 0,28-10 3034,-41 0-3034,-10 0 0,48 0 0,-44 0 0,1 0 0,46 0-1517,-41 0 0,0 0 1517,41 0 1517,-26 0 0,3 0-1517,30 0 1134,-15 0 0,21 0 0,0 0 1</inkml:trace>
  <inkml:trace contextRef="#ctx0" brushRef="#br0" timeOffset="4718">4935 5778 24575,'27'0'0,"-6"-22"0,-21 17 0,0-17 0,-21 1 0,15 16 0,-37-38 0,38 37 0,-17-47 0,22 44 0,0-55 0,0 56-4252,0-29 1,0-1 4251,0 27 584,10-27 0,2 1-584,-7 29 0,14-20 0,5 2 0,3 21 0,3-22 0,-1 0 0,1 19 0,5-19 0,-6 0 0,-20 22 0,44-17 0,-4 22 0,-17 0-2177,19 0 0,-5 0 2177,-33 0 0,52 0 303,-30 11 0,-3 0-303,-5-6 0,36 9 0,3 4 0,-29 7-1425,19-7 0,1 1 1425,-14 8 0,3 5-1826,8-8 1826,-33-7 525,13 15 1,-1 0-526,-17-21 1668,6 42-1668,-22-28 0,0 12 0,0-10 0,-32 27 0,24-46 0,-28 29 0,-4 1 0,19-27 0,-32 27 0,-4-1 0,19-29 0,6 7 0,-3 2-270,-9-4 1,2-4 269,2-4 769,2 6 0,-5 0-769,-13-5 0,4-2 0,9-1 0,-8 1 0,-13 0 0,13-1-2314,10-3 2314,5 2 0,-3-4 344,-2-14 1,7 0-345,15 8 622,-33-18 0,-3-2-622,25 12 0,0-17 0,1-1 0,2 12-837,6-42 837,21 47 3412,21-7-3412,6-8 0,11 27 0,-14-17 0,8 22 0,-5 0 0,0 0 0,-6 0 0</inkml:trace>
  <inkml:trace contextRef="#ctx0" brushRef="#br0" timeOffset="6287">5467 5971 24575,'0'-27'0,"0"6"0,0 21 0,-11 21 0,9-15 0,-9 37 0,11-38 0,0 38 0,0-27 0,0 8 0,0 9 0,0-28 0,0 38 0,0-16 0,0 0 0,0 5 0,0-29 0,0 7 0,0-10 0</inkml:trace>
  <inkml:trace contextRef="#ctx0" brushRef="#br0" timeOffset="7071">4862 6382 24575,'0'-13'0,"11"-19"0,-8 26 0,29-15 0,-27 21 0,60-22-2116,-54 17 2116,42-17 0,4 22 0,-33 0 0,12 1 0,3-2 0,20-9 0,-2 7 0,1-13 0,-3 0 0,-20 10 0,18-5 0,1 1 0,-19 10 0,10 0 0,2 0 0,4 0 0,-10 10 0,-2 1 0,-7-5 0,22 26 0,-51-29 0,29 7 0,-26 33 0,15-32 0,-21 43 0,0-30 0,0 14 0,0 10 0,-21-11 0,15 9 0,-26-8 0,29-11 0,-8-6 0,-10 11 0,16-24 0,-26 20 0,-3-2 0,23-21-2334,-27 8 0,1-4 2334,29-9-1084,-56 0 1084,55 0 0,-25 0 0,-7 0 0,9 0 0,-18 0 0,-2 0 0,6 0-2089,-15 3 0,1-6 2089,23-19-1091,-21 10 0,5-2 1091,32-13 0,-33-5 0,30 29 2808,8-51-2808,-6 43 0,19-27 0,6 1 0,-3 29 0,0-46 0,0 28 0,0-1 0,22-6 0,-17 31 0,17-9 0,-12-10 0,-7 15 0,8-15 0</inkml:trace>
  <inkml:trace contextRef="#ctx0" brushRef="#br0" timeOffset="16218">6846 10299 24575,'-22'13'0,"17"-2"0,-27-11 0,29 0 0,-8 0 0,-32 0 0,33 0 0,-29 0 0,2 0 0,29 0 0,-34-5 0,-2-1 0,31 3 0,-34-3 0,-3 2 0,29 4 0,-22-10 0,-3-2 0,3 7 0,-6-38 0,17 27 0,30-9 0,-31-28 0,6 20 0,1-26-6784,-18 14 6784,39 29 0,-16-27 0,21 37 0,0-26 0,0 8 0,0 8 0,0-27 0,0 16 0,43-11 0,-33 14 0,21-2 0,21-11 0,12-5 0,4 0 0,-7 4 0,-14 8 0,-7 5 0,1-1 0,4-6 0,13-11 0,6-4 0,-1 1 0,-8 10 0,-15 15 0,3 15 0,-2-15 0,-2-1 0,-9 17 0,24-17 0,-17 22-1135,14 4 1,19 2 0,4 1 0,-13-2 1134,-12-3 0,1 1 0,1 4 0,12 2 0,2 2 0,-9-2 0,-19-2 0,-16-1 0,44 15 0,-60-21 4537,27 0-4537,-29 0 0,8 22 0,10-17 0,-15 16 0,37-10 6784,-38-8-6784,16 29 0,-21-27 0,-21 38 0,16-27 0,-38 30 0,37-8 0,-15 10 0,10-21 0,8 27 0,-7-46-6784,-12 56 6784,17-56-696,-17 20 1,1-2 695,15-21-4076,-37 38 4076,27-37-913,-17 15 1,-1 1 912,12-17 0,-21 17 1512,11-12-1512,3-7 0,-6 13 0,0 0 0,5-10-1012,-10 15 0,5 1 1012,24-17 2919,-43 16-2919,52-21 2511,-31 0-2511,7 0 2374,-1 0-2374,5 0 6784,1 0-6784,15 0 0,-15 0 0,21 0 0,0 11 0,-11-8 0,8 8 0,-29 10 0,27-16 0,-17 38 0,1-37 0,15 15 0,-15-21 0,10 22 0,8-17 0,-29 27 0,5-29 0,0 8 0,6-11 0,-1 0 0,6 0 0,-8 0 0,-8 0 0,26 0 0,-15 0 0,-1 0 0,17 0 0,-16 0 0</inkml:trace>
  <inkml:trace contextRef="#ctx0" brushRef="#br0" timeOffset="17182">6798 10492 24575,'21'27'0,"-16"16"0,17-27 0,-22 8 0,0 30 0,21-43 0,-15 53 0,15-59 0,-21 28 0,0-31 0,0 9 0,0-22 0,0 9 0,0-9 0,0 11 0,0 0 0</inkml:trace>
  <inkml:trace contextRef="#ctx0" brushRef="#br0" timeOffset="18187">6435 10782 24575,'0'-13'0,"21"2"0,-15-11 0,15 17 0,-10-16 0,13 21 0,14-22 0,10 17 0,11-17 0,-8 22 0,-5-10 0,0-1 0,10 5-4252,2-5 1,-3 1 4251,-20 10-1001,19 10 0,-1 1 1001,-18-5-804,0 5 0,0-1 804,11-10 0,2 22 0,-18-17 0,10 3 0,-5 6 0,-24 7-116,53-16 116,-58 17 0,15-22 0,-21 11 3049,11-9-3049,-8 31 0,7-7 0,-10 1 0,0 16 0,0-37 0,22 47 0,-17-45 0,17 46 0,-22-49 2172,-22 28-2172,17-31 190,-17 9-190,12 11 0,7-17 0,-32 17 0,-5-1 0,24-16 0,-34 7 0,3-2 0,39-10-2244,-57 0 2244,36 0-1891,-15 10 0,-4 1 1891,-8-5-1265,15 5 1,1-1 1264,3-10 2529,12 0-2529,-12 0 0,-1 0 0,11 0-756,-27 0 1,-2 0 755,24 0 1723,-35 0-1723,29 0 0,-10 0 0,21 0 0,-6 0 0,-12-21 0,23 15 1578,-4-15 0,-1-1-1578,2 17-3645,-12-16 3645,10 21 3645,-16-22-3645,37 17 1838,-15-17-1838,10 11 854,9 9-854,2-31 0,2 7 0,9-1 0,10-27 0,-15 46 0,15-19 0,1 0 0,-17 22-162,38-38 162,-37 38 0,26-17 0,-29 22 0,29 0 0,-5 0 6703,10 0-6703,-13 0 0,-13 0 0,-11 0 0</inkml:trace>
  <inkml:trace contextRef="#ctx0" brushRef="#br0" timeOffset="19206">3193 7470 24575,'0'40'0,"0"14"0,0-27 0,0 21 0,0-10 0,0 29 0,-21-45 0,18 17 0,0-3 0,-18-28 0,17 31 0,8 8 0,-4-12 0,0 9 0,0 3 0,0 4-4916,0-4 1,0-3 3425,0-9 795,0 27 0,0-6 695,0-39 513,0 19 0,0 3-513,0-15 0,0-8 0,0 6 4356,0-1-4356,0-16 5044,0 17-5044,0-44 0,0 17 0,0-16 0</inkml:trace>
  <inkml:trace contextRef="#ctx0" brushRef="#br0" timeOffset="20617">3314 6672 24575,'-35'-10'0,"-2"7"0,10-8 0,-16 11 0,27 11 0,-9-8-8503,-28 7 8503,42-10 0,-43 0-910,8 22 910,3-17-1833,3 15 0,0 3 1833,-11 4 0,13 0-676,-2-9 1,5-4 675,21-11 0,-22 10 0,-16 8 0,11-2 0,12 3 0,-8-2 0,-9 4 0,8-1 0,-5 15 0,-9 0 0,2 4 2996,15 15-2996,8-20 0,-5 4 0,5-6 2149,-3-1-2149,1 23 0,-1-6 0,3-38 0,11 41 0,0 0 0,-8-41 0,5 51 0,0 1 0,-8-46 0,2 43 0,7 5 0,13-32 0,-17 24 0,20-9 0,4-3 0,-2-18-679,6 18 1,2 13-1,0-14 679,-3-16-932,13 17 1,8 13-1,-5-17 932,-11-24 0,6 19 0,4 12 0,-2-9 0,6-6-1054,-7 16 0,4 0 1054,27-8 0,-17 3 0,-2-3 0,0-22 0,16 28 0,-4-1 0,-27-35 89,14 19 0,10 12 0,-8-12-89,-8-19 714,10 24 1,3 1-715,3-22 0,-1 30 0,-13-30 0,15 7 0,-2-3 0,-21-14 0,31 5 0,3-1 0,-21-10 0,6 10 0,0 2 0,-5-7 0,10 4 0,-5 3 0,-24-1 0,27-10 0,-1 1 0,-29 9 2481,46-11-2481,-49 0 2987,17 21-2987,-22-16 1557,10 17-1557,-7-22 0,29 21 0,-26-15 0,15 26 0,1-29 1607,-38 7 0,32-10 0,-38 0 0</inkml:trace>
  <inkml:trace contextRef="#ctx0" brushRef="#br0" timeOffset="21100">3145 9090 24575,'27'27'0,"16"5"0,-38-29 0,17 7 0,-1 12 0,-16-17 0,12 26 0,-1 3 0,-14-24 0,24 26 0,2 4 0,-17-11 0,16-6 0,0 2 0,-25 21 0,9-8 0,-11-11 0,0 16 0,0-38 0,-11 27 0,9-8 0,-31-7 0,28 4 0,-49 0 0,46-15-4252,-29 6 1,-1-3 4251,27-9-905,-27 5 1,1 1 904,29-3-106,-46 8 106,27-11 0,0-11 0,6 8 4985,21-8-4985,0 11 0,21 0 0,6 0 0,0 0 0,-5 0 0,-22 0 0</inkml:trace>
  <inkml:trace contextRef="#ctx0" brushRef="#br0" timeOffset="24899">12482 13417 24575,'-13'0'0,"-19"0"0,26 0 0,-37 11 0,27-8 0,-30 7 0,30 12 0,-5-17 0,21 17 0,0-1 0,0-15 0,0 15 0,21-10 0,-5-9 0,9 31 0,-15-28 0,12 17 0,-17-22 0,17 21 0,-22-16 0,0 17 0,0-22 0,0 21 0,-22-15 0,17 15 0,-17-21 0,12 0 0,7 11 0,-29-8 0,26 7 0,-15-10 0,21 0 0,0 0 0,21 0 0,-15 0 0,15 0 0</inkml:trace>
  <inkml:trace contextRef="#ctx0" brushRef="#br0" timeOffset="25586">12627 13611 24575,'-26'26'0,"4"-4"0,22-1 0,0-15 0,0 15 0,0-10 0,0-8 0,22 7 0,-17-10 0,16 0 0,-10 0 0,-8 0 0,8-10 0,10 7 0,-16-8 0,17-10 0,-22 15 0,0-15 0,0-1 0,0 17 0,22-16 0,-17 21 0,16 21 0,-21-16 0,0 38 0,0-37 0,0 15 0,0-21 0,0 11 0,11-19 0,-8 16 0,8-19 0,10-10 0,-16 15 0,17-15 0</inkml:trace>
  <inkml:trace contextRef="#ctx0" brushRef="#br0" timeOffset="26324">12869 13417 24575,'0'14'0,"22"18"0,-17-27 0,17 49 0,-22-46 0,0 46 0,0-27 0,0-1 0,0-4 0,0-1 0,0-15 0,0 15 0,0-21 0,0 0 0,0-21 0,0 15 0,10-15 0,-7-1 0,8 17 0,-11-38 0,21 38 0,-15 5 0,15 5 0,-21 38 0,0-38 0,0 38 0,0-27 0,0 9 0,0-15 0,0 12 0,-21-17 0,15 17 0,-26-22 0,29 0 0,-29 0 0,5 0 0,0 0 0,-16 0 0,38 0 0,-16 0 0,21 0 0,21 0 0,-16 0 0,17 0 0</inkml:trace>
  <inkml:trace contextRef="#ctx0" brushRef="#br0" timeOffset="29743">13934 13562 24575,'27'0'0,"16"0"0,-17 0 0,1 0 0,6 0 0,-31 0 0,31 0 0,-7 0 0,1 0 0,-5 0 0,-22 0 0,0 0 0</inkml:trace>
  <inkml:trace contextRef="#ctx0" brushRef="#br0" timeOffset="30181">13934 13659 24575,'0'27'0,"0"5"0,0-29 0,0 29 0,0-5 0,0 10 0,0 9 0,0-30 0,0 27 0,0-37 0,0 15 0,0 0 0,0-15 0,0 15 0,21-10 0,-15-19 0,15 16 0,-21-19 0,0-10 0,0 15 0,0-15 0,0 21 0,0 0 0</inkml:trace>
  <inkml:trace contextRef="#ctx0" brushRef="#br0" timeOffset="30582">14030 13780 24575,'27'0'0,"6"0"0,-9 0 0,-8 0 0,27 0 0,-38 0 0,17 0 0,-22 0 0</inkml:trace>
  <inkml:trace contextRef="#ctx0" brushRef="#br0" timeOffset="31515">14732 13562 24575,'0'27'0,"0"-5"0,0-22 0,0 0 0,0 21 0,0-16 0,0 17 0,0-1 0,0-15 0,0 26 0,0 14 0,0-25 0,0 22 0,0-32 0,0-8 0,0 7 0,0 12 0,0-17 0,0 17 0,0-22 0,0 0 0,0 0 0</inkml:trace>
  <inkml:trace contextRef="#ctx0" brushRef="#br0" timeOffset="32059">14780 13659 24575,'27'-22'0,"-5"17"0,-11-16 0,-9 21 0,9 0 0,10 0 0,-15 0 0,37 0 0,-38 0 0,17 21 0,-12-16 0,15 38 0,-9-27 0,5 30 0,-21-8 0,-21-1 0,5-12 0,-30-15 0,30-10 0,-27 22 0,27-17 0,-30 17 0,30-22 0,-6 0 0,1 21 0,16-15 0,-17 15 0</inkml:trace>
  <inkml:trace contextRef="#ctx0" brushRef="#br0" timeOffset="32731">15772 13611 24575,'-27'26'0,"6"17"0,21-37 0,0 26 0,0-8 0,0-8 0,0 27 0,0-37 0,0 26 0,0-29 0,0 7 0,0 12 0,0-17 0,21 17 0,-15-22 0,37 0 0,-27 0 0,30 0 0,-30 0-6784,48-22 6784,-53 17 0,32-17-2420,-11 22 2420,-24 0-1324,57 0 1324,-36 0-1649,11 0 1,1 0 1648,-9 0 3297,22-10-3297,-51 7 2136,-3-8-2136,-3 11 402,-8 0 0,11 0 0,0 0 0</inkml:trace>
  <inkml:trace contextRef="#ctx0" brushRef="#br0" timeOffset="33132">15821 13562 24575,'13'-11'0,"-2"9"0,10-9 0,-15 11 0,37 0 0,-38 0 0,38 0 0,-38 0 0,28 0 0,-9 0 0,-8 0 0,27 0 0,-38 0 0,17 0 0,-22 11 0,0-9 0,0 9 0</inkml:trace>
  <inkml:trace contextRef="#ctx0" brushRef="#br0" timeOffset="33565">15845 13731 24575,'27'0'0,"16"0"0,-38 0 0,38 0 0,-27 0 0,8 0 0,30 0 0,-43 0 0,43 0 0,-30 0 0,13 0 0,-10 0 0,-5 0 0,-22 0 0,0 0 0,0 0 0</inkml:trace>
  <inkml:trace contextRef="#ctx0" brushRef="#br0" timeOffset="34510">16982 13611 24575,'-27'0'0,"5"21"0,22 6 0,0 0 0,-21 5 0,15-29 0,-15 29 0,21-5 0,0 0 0,-11 5 0,9-29 0,-9 29 0,11-27 0,0 38 0,0-59 0,0 32 0,0-37 0,0-1 0,0 6 0,0-8 0,0 13 0,0 11 0</inkml:trace>
  <inkml:trace contextRef="#ctx0" brushRef="#br0" timeOffset="35218">16982 13611 24575,'0'26'0,"10"17"0,-7-37 0,29 26 0,-26-8 0,15-8 0,-21 6 0,22-1 0,-17-15 0,17 26 0,-1-29 0,-15 7 0,26-10 0,-30 0 0,31-10 0,-6-36 0,-1 24 0,-4-21 0,10 33 0,-24-15 0,46-12 0,-49 10 0,22 3 0,0 5 0,-19 14 0,25-17 0,-33 22 0,21 0 0,-16 0 0,17 0 0,-22 0 0,0 22 0,0-17 0,0 60 0,0-55 0,0 44 0,0-30 0,0-8 0,0 27 0,0-37 0,0 15 0,21-21 0,-15 11 0,15-8 0,-21 7 0,0-10 0,0 0 0,0 0 0</inkml:trace>
  <inkml:trace contextRef="#ctx0" brushRef="#br0" timeOffset="36898">18312 13659 24575,'0'27'0,"0"5"0,0-29 0,-21 29 0,15-27 0,-15 49 0,21-46 0,0 46 0,0-49 0,21 38 0,-15-37 0,15 15 0,-21-21 0,0 0 0,11 0 0,-8 0 0,29-21 0,-27 15 0,38-37 0,-37 27 0,15-30 0,-10 30 0,-8-27 0,7 38 0,12-17 0,-17 12 0,17 7 0,-22-8 0,0 11 0,0 0 0,21 11 0,-15-8 0,15 29 0,-21-5 0,0 0 0,0-6 0,0-10 0,0 13 0,0-8 0,0 6 0,22-1 0,-17-15 0,16 15 0,-21 0 0,11-37 0,-8 11 0,8-22 0,-11 6 0,0-1 0,0 17 0,21-27 0,-15 7 0,15 9 0,1-5 0,-17-1 0,16 17 0,-21-27 0,0 29 0,0-8 0,0 11 0,0-21 0,11 15 0,-8-15 0,8 21 0,-11 0 0,0 0 0,0-22 0,21 17 0,-16-16 0,17 21 0</inkml:trace>
  <inkml:trace contextRef="#ctx0" brushRef="#br0" timeOffset="47633">14853 14142 24575,'27'0'0,"16"0"0,-38 0 0,49 0 0,-46 0 0,29 0 0,1 0 0,-27 0 0,32 0 0,-32 0 0,13 0 0,-8 0 0,27 0 0,-59 0 0,32 0 0,-37 0 0,-1 0 0,17 0 0,-17 0 0,11 0 0,9 0 0,-9 22 0,11-17 0,0 17 0</inkml:trace>
  <inkml:trace contextRef="#ctx0" brushRef="#br0" timeOffset="48175">15071 14239 24575,'-27'27'0,"5"5"0,22-29 0,0 8 0,0 10 0,0-16 0,0 38 0,0-37 0,0 26 0,0-8 0,0 14 0,0-11 0,-21 16 0,15-38 0,-15 17 0,21-12 0,0-7 0,0 29 0,0-26 0,0 15 0,0-21 0,0 0 0</inkml:trace>
  <inkml:trace contextRef="#ctx0" brushRef="#br0" timeOffset="48782">15022 14408 24575,'27'0'0,"16"0"0,-37 0 0,26 0 0,-30 0 0,31 0 0,-28 0 0,38 0 0,-38 0 0,17 0 0,-22 0 0</inkml:trace>
  <inkml:trace contextRef="#ctx0" brushRef="#br0" timeOffset="50465">12168 14022 24575,'0'-14'0,"0"36"0,0-14 0,11 45 0,-9-47 0,9 26 0,-11-8 0,0 14 0,22 10 0,-17-21 0,16 5 0,-42-8 0,16 14 0,-17-11 0,22-27 0,0-6 0,0-37 0,0 38 0,22-27 0,-17 29 0,16-29 0,-21 5 0,22 0 0,-17 6 0,38 21 0,-37 0 0,15 0 0,-21 0 0,0 21 0,0-15 0,0 37 0,0-38 0,0 16 0,0-10 0,0-8 0,0 8 0,0 10 0,0-16 0,0 17 0,-21-22 0,15 0 0,-37 0 0,38 0 0,-38 0 0,27 0 0,-8 0 0,13-22 0,22 17 0,-9-16 0,9 21 0,11-11 0,4 8 0,1-8 0,-5 11 0,-22 0 0</inkml:trace>
  <inkml:trace contextRef="#ctx0" brushRef="#br0" timeOffset="51032">12410 14239 24575,'27'0'0,"5"0"0,-29 0 0,29 0 0,-5 0 0,21 0 0,-21 0 0,5 0 0,-8 0 0,-8 0 0,6 0 0,-22-21 0,0 15 0,0-15 0,-22 21 0,17 0 0,-27 0 0,29 0 0,-8 0 0,-10 0 0,16 0 0,-17 0 0,22 0 0,-21 21 0,15 6 0,-15 0 0,21 5 0,0-29 0,21 29 0,-15-27 0,15 17 0,-21-1 0,22-15 0,-17 15 0,27-21 0,-29 0 0,29-21 0,6 15 0,-9-15 0,4 21 0,-12 0 0,-16 0 0,17 0 0,-22 0 0</inkml:trace>
  <inkml:trace contextRef="#ctx0" brushRef="#br0" timeOffset="51781">12942 14191 24575,'-14'0'0,"4"0"0,10 0 0,-22 0 0,17 0 0,-17 21 0,22-15 0,0 15 0,0 1 0,-21-17 0,15 27 0,-15-29 0,21 8 0,21 10 0,-15-16 0,15 17 0,-21-22 0,0-22 0,22 17 0,-17-16 0,27 10 0,-29 8 0,8-29 0,10 27 0,-15-38 0,15 37 0,-21-15 0,0 21 0,0 0 0,0 21 0,0-15 0,0 37 0,0-38 0,-21 27 0,15-29 0,-15 29 0,21-5 0,0 0 0,0 5 0,-11-8 0,8-8 0,-7 6 0,10-22 0,0 21 0,10-15 0,-7 15 0,8-21 0,-11 0 0,21 0 0,-15 0 0,37 0 0,-38 0 0,17 0 0,-22 0 0</inkml:trace>
  <inkml:trace contextRef="#ctx0" brushRef="#br0" timeOffset="54512">15942 14142 24575,'0'27'0,"0"-5"0,0-1 0,-22-15 0,17 15 0,-17 1 0,22-17 0,0 27 0,0-29 0,0 8 0,0 10 0,0-16 0,-21 38 0,15-37 0,-15 26 0,21-29 0,0 7 0,0 12 0,0-17 0,0 38 0,0-16 0,0 0 0,0-5 0,0-22 0,-11 0 0,8 0 0,-7 0 0,10 0 0,0 0 0</inkml:trace>
  <inkml:trace contextRef="#ctx0" brushRef="#br0" timeOffset="55165">15942 14239 24575,'0'-27'0,"21"6"0,-5 21 0,30 0 0,-30 0 0,27 0 0,-38 0 0,28 0 0,-31 0 0,31 0 0,-28 0 0,16 21 0,-21-15 0,0 37 0,0-27 0,0 8 0,0-13 0,0 10 0,0 6 0,0 0 0,0-6 0,-21-10 0,-17 13 0,9-8 0,-6 7 0,5-3 0,22-14 0,-29 6 0,-1-3 0,27-9 0,-53 22 0,58-17 0,-26 27 0,29-29 0,-29 8 0,27-11 0,-17-11 0,44 8 0,-6-7 0,8 10 0,-13 0 0</inkml:trace>
  <inkml:trace contextRef="#ctx0" brushRef="#br0" timeOffset="55915">17103 14239 24575,'-22'27'0,"17"-6"0,-17-21 0,22 33 0,0-25 0,-21 45 0,15-47 0,-15 26 0,21-29 0,0 29 0,0-27 0,0 38 0,0-37 0,0 37 0,0-38 0,0 17 0,0-22 0,0 0 0</inkml:trace>
  <inkml:trace contextRef="#ctx0" brushRef="#br0" timeOffset="56515">17103 14287 24575,'27'-26'0,"5"4"-9831,-8 22 8341,14 0 2406,-1 0-916,9 0 0,-8 0 0,-12 0 1955,17 0-1955,-37 0 0,26 0 0,-29 22 0,8-17 5958,-11 16-5958,0-10 2492,0-8-2492,0 8 0,0 10 0,0-16 0,0 38 0,0-37 0,0 26 0,0-29 0,-11 29 0,8-27 0,-51 17 0,44-22 0,-33 0 0,21 21 0,6-15 0,-30 37 0,9-38 0,-1 27 0,-8-29 0,9 8 0,10-11 0,5 0 0,22 0 0</inkml:trace>
  <inkml:trace contextRef="#ctx0" brushRef="#br0" timeOffset="57416">18385 14239 14104,'0'38'0,"0"-14"2922,0 8-2922,0-27 0,0 49 0,0-46 0,0 46 0,0-27 0,-22 21 0,17-21 1540,-17 5-1540,22-8 1312,0-7-1312,0 4 3094,0 1-3094,0-39 0,0 12 0</inkml:trace>
  <inkml:trace contextRef="#ctx0" brushRef="#br0" timeOffset="58033">18385 14287 24575,'27'0'0,"5"0"0,-8-21 0,14 16 0,10-17 0,11 22 0,-29 0 0,24 0 0,-38 0 0,8 0 0,8 0 0,-27 22 0,17-6 0,-22 8 0,0 8 0,0-27 0,0 38 0,0-37 0,0 15 0,0-21 0,0 11 0,-22-8 0,17 29 0,-27-27-6784,-14 17 6784,25-1-3398,-33-15 3398,30 15 0,-14 1 0,11-17 0,-27 17 0,46-12 0,-24-7 0,11 8 0,15-11 0,-15 0 0,21 0 0</inkml:trace>
  <inkml:trace contextRef="#ctx0" brushRef="#br0" timeOffset="61034">18385 11701 24575,'0'27'0,"0"16"0,0-27-9831,0 29 8341,0-7 1490,0-11 2141,0 27-2141,0-25 0,0 5 0,0 2 0,0 15 0,0 8 0,0-21 0,0 7 0,0-7 1811,0 10-1811,-22-21 0,17 5 0,-17-29 6495,22 8-6495,0-11 874,0 0-874,0 21 0,0-15 0,0 15 0</inkml:trace>
  <inkml:trace contextRef="#ctx0" brushRef="#br0" timeOffset="61550">18094 12329 24575,'22'38'0,"-17"-14"0,28 8 0,-9-26 0,13 47 0,-10-45 0,-5 46 0,-22-27 0,21 0 0,-15-6 0,15-21 0,-21 0 0,11 0 0,-8-21 0,29-6 0,-27 0 0,22-2 0,0 4 0,-19 17 0,19-19 0,0 1 0,-22 20 0,17-15 0,-1 10 0,-15 8 0,37-29 0,-38 27 0,16-17 0,-21 22 0</inkml:trace>
  <inkml:trace contextRef="#ctx0" brushRef="#br0" timeOffset="69732">19377 14191 24575,'0'48'0,"0"-21"0,-11 5 0,8-29 0,-8 51 0,11-44 0,0 44 0,0-51 0,0 7 0,0 12 0,0-17 0,0 38 0,0-16 0,11 11 0,-8-14 0,29 8 0,-5-26 0,0 15 0,5-21 0,-29-21 0,8 15 0,10-15 0,6 21 0,0 0 0,27-11 0,-46 8 0,29-12 0,1-2 0,-27 12-3392,36-7 0,2 2 3392,-35 10 0,40 0 0,-54-21 0,0 15 0,0-15 0,-22 21 0,17 0 1696,-17 0 0,22 0 0,0 0 0</inkml:trace>
  <inkml:trace contextRef="#ctx0" brushRef="#br0" timeOffset="70165">19425 14142 24575,'27'0'0,"5"0"0,-8 0 0,14 0 0,10 0 0,-10 0 0,-14 0 0,-13 22 0,-11-17 0,0 17 0</inkml:trace>
  <inkml:trace contextRef="#ctx0" brushRef="#br0" timeOffset="70582">19425 14432 24575,'38'0'0,"7"0"0,-7 0 0,2-5 0,1 0 0,-7 2 0,20-8 0,-32 11 0,-17 0 0,27 0 0,-29 0 0,8 0 0</inkml:trace>
  <inkml:trace contextRef="#ctx0" brushRef="#br0" timeOffset="72661">20465 14287 24575,'0'14'0,"0"18"-9831,0-27 8341,0 17 4308,0-1-2818,0-15 1719,-21 26-1719,15-29 0,-15 29 0,21-5 0,0 0 0,0-6 0,0 1 0,-22-17 6784,17 27-6784,-17-29 0,22 8 0,0-11 0</inkml:trace>
  <inkml:trace contextRef="#ctx0" brushRef="#br0" timeOffset="73449">20465 14360 24575,'27'27'0,"-5"-6"0,-12-10 0,-7-8 0,8 29 0,-11-27 0,0 17 0,21-1 0,-15-15 0,15 15 0,-21-21 0,22 0 0,-17 0 0,27-21 0,-29 15-3392,22-15 0,4-1 3392,-19 17-688,24-12 0,-3 2 688,-26 12 0,49-29 0,-46 26-257,24-37 257,-10 38 0,-17-27 0,17 29 5975,-22-29-5975,0 27 2014,11-17-2014,-9 44 428,9-17-428,-11 27 0,0-29 0,0 29 0,0-5 0,0 11 0,0 7 0,0-29 0,0 27 0,0-16 0,0 11 0,0-14 0,0 8 0,0-48 0,0 32 0,0-37 0,0 21 0,0 0 0</inkml:trace>
  <inkml:trace contextRef="#ctx0" brushRef="#br0" timeOffset="74384">21530 14312 24575,'0'26'0,"0"17"0,0-37 0,21 48 0,-16-46 0,17 45 0,-22-47 0,21 47 0,-15-45 0,15 46 0,-21-27 0,22 0 0,-17-6 0,17-21 0,-22 0 0,0 0 0,0-21 0,0 16 0,10-38 0,-7 26 0,29-28 0,-26 7 0,37-10 0,-27 21 0,30-5 0,-30 29 0,27-29 0,-38 26 0,38-15 0,-38 21 0,17 0 0,-22 21 0,0-15 0,0 26 0,11-29 0,-9 50 0,9-42 0,11 54 0,-17-49 0,17 8 0,-22 8 0,21-26 0,-16-6 0,17-6 0,-22-26 0,0 29 0,11-50 0,-9 42 0,14-21 0,1-1 0,-12 17 0,16-29 0,-21 28 0,22-4 0,-17-1 0,17 17 0,-22-16 0,0 21 0,0 0 0</inkml:trace>
  <inkml:trace contextRef="#ctx0" brushRef="#br0" timeOffset="78465">12168 14819 24575,'-27'0'0,"5"0"0,22 0 0,0 22 0,0-6 0,0 30 0,0-30 0,0 37 0,0-45 0,0 46 0,0-27 0,0 0 0,0-6 0,0 1 0,0-17 0,22 17 0,-17-22 0,28 0 0,-31 0 0,52-22 0,-43 17 0,53-17 0,-58 22 0,15 0 0,-21 0 0,0-21 0,0 16 0,0-17 0,0 1 0,0 15 0,0-15 0</inkml:trace>
  <inkml:trace contextRef="#ctx0" brushRef="#br0" timeOffset="79067">12410 14940 24575,'0'27'0,"21"27"0,-15-46 0,26 46 0,-29-49 0,29 38 0,-27-27 0,17 8 0,-1-24-6784,6-45 6784,0 23 0,-6-21-1720,-10 22 1720,-8 4-666,29-28 666,-27 29 0,39-6 0,-39 22 0,16 22 0,-10-17 0,-8 49 0,8-46 5603,10 46-5603,-16-49 0,38 16 2428,-37-21-2428,15-21 0,-21 16 0,0-38 0,0 26 0,0-7 0,22 14 1139,-17-12-1139,17 17 0,-22-17 0,0 22 0</inkml:trace>
  <inkml:trace contextRef="#ctx0" brushRef="#br0" timeOffset="80064">11297 14892 24575,'28'24'0,"0"0"0,-6 3 0,10-8 0,0-6 0,-15-10 0,28 29 0,-29-26 0,12 15 0,-2 1 0,-18-17 0,24 38 0,-10-38 0,-17 17 0,38-12 0,-37-7 0,15-3 0,-21-3 0,0-7 0</inkml:trace>
  <inkml:trace contextRef="#ctx0" brushRef="#br0" timeOffset="80384">11708 14892 24575,'-27'21'0,"6"-15"0,21 15 0,-22 1 0,17-17 0,-17 17 0,12-12 0,-15-7 0,-12 29 0,-1-5 0,-7 0 0,7 16 0,-21-27 0,29 8 0,-9-6 0,3-4 0,25-8 0,-18 15 0,4 1 0,23-17 0,-9 17 0,11-44 0,11 17 0,-9-17 0,9 22 0</inkml:trace>
  <inkml:trace contextRef="#ctx0" brushRef="#br0" timeOffset="82002">15893 14892 24575,'49'0'0,"-23"0"0,7 0 0,-31 0 0,31 0 0,-7 0 0,12 0 0,-14 0 0,9 0 0,-28 0 0,16 0 0</inkml:trace>
  <inkml:trace contextRef="#ctx0" brushRef="#br0" timeOffset="82404">15990 14989 24575,'0'34'0,"0"-17"0,0 26 0,0-38 0,0 38 0,0-38 0,-22 27 0,17-7 0,-16-9 0,21 5 0,0-21 0</inkml:trace>
  <inkml:trace contextRef="#ctx0" brushRef="#br0" timeOffset="83036">15990 15158 24575,'13'0'0,"20"0"0,-28 0 0,38 0 0,-38 0 0,28 0 0,-31 0 0,31 0 0,-28 0 0,38 0 0,-38 0 0,17 0 0,-22 0 0,0 0 0</inkml:trace>
  <inkml:trace contextRef="#ctx0" brushRef="#br0" timeOffset="83582">17006 14940 24575,'27'0'0,"-6"0"0,22 0 0,-32 0 0,43 0 0,-30 0 0,14-21 0,-12 15-9831,28-15 8341,-46 21 2899,28 0 0,4 0-1409,-19 0 1719,14 0-1719,-48 0 0,-4 0 0,-4 0 0,21 0 0,0 0 0</inkml:trace>
  <inkml:trace contextRef="#ctx0" brushRef="#br0" timeOffset="83920">17224 14989 24575,'-22'13'0,"17"19"0,-17-26 0,22 37 0,0-38 0,0 38 0,0-38 0,0 27 0,0-29 0,0 29 0,-11-26 0,9 15 0,-9-21 0,11 0 0,0 0 0,0 0 0</inkml:trace>
  <inkml:trace contextRef="#ctx0" brushRef="#br0" timeOffset="84215">17175 15182 24575,'0'-14'0,"22"4"0,-17 10 0,38 0 0,-38 0 0,28 0 0,-9 0 0,14 0 0,10-22 0,-21 17 0,5-17 0,-29 22 0,29 0 0,-27 0 0,17 0 0,-22 0 0</inkml:trace>
  <inkml:trace contextRef="#ctx0" brushRef="#br0" timeOffset="84754">18312 14892 24575,'39'0'0,"0"0"0,4 0 0,-8 0 0,-19 0 0,6 0 0,-1 0 0,6 0 0,11 0 0,-14 0 0,8 0 0,-26 0 0,15 0 0,1 0 0,-17 0 0,16 0 0,-21 21 0,0-15 0,0 15 0</inkml:trace>
  <inkml:trace contextRef="#ctx0" brushRef="#br0" timeOffset="85182">18457 14989 24575,'0'13'0,"0"19"0,0-26 0,0 37 0,0-38 0,0 38 0,0-38 0,0 17 0,0-22 0,0 10 0,0 15 0,0-9 0,0 27 0,-10-38 0,7 27 0,-8-29 0,11 29 0,-21-26 0,15 15 0,-15-21 0,21 0 0</inkml:trace>
  <inkml:trace contextRef="#ctx0" brushRef="#br0" timeOffset="85588">18457 15158 24575,'27'0'0,"-5"0"0,-1 0 0,-15 0 0,15 0 0,1 0 0,-17 0 0,16 0 0,-10 0 0,-8 0 0,8 0 0,-11 0 0</inkml:trace>
  <inkml:trace contextRef="#ctx0" brushRef="#br0" timeOffset="93315">2854 10468 24575,'49'0'0,"-22"0"0,10 0 0,1 0 0,-3 0 0,14 0 0,14 0 0,-8 0-864,-21 0 0,1 0 864,16 0 0,11 0 0,-1 0 0,-14 0 0,1 0 0,8 0 0,19 0 0,-1 0 0,-21 0 0,-15 0 0,10-4 0,18-2 0,0 0 0,-20 0 0,-17 1-3730,33-7 1,-3 2 3729,-37 10 1812,31 0-1812,-28 0 0,-9 0 0,27 0 0,-16 0 0,0 0 0,26 0 0,-45 0 591,25 0-591,-12 0 6784,-16 0-6784,17 0 0,-22 0 0,0 0 0</inkml:trace>
  <inkml:trace contextRef="#ctx0" brushRef="#br0" timeOffset="95536">10620 15472 24575,'-14'0'0,"3"22"0,-10-17 0,16 16 0,-17-21 0,22 22 0,-21-17 0,15 17 0,-15-22 0,-1 21 0,17-15 0,-17 15 0,12-21 0,7 11 0,-8-8 0,11 29 0,0-5 0,0-1 0,0 7 0,0-31 0,11 9 0,-8-11 0,7 0 0,12 0 0,-17 0 0,17 0 0,-22 0 0,0 0 0,21 0 0,-15 0 0,15 0 0,-21 0 0,22-11 0,-17 9 0,16-9 0,-10-11 0,-8 17 0,8-38 0,-11 38 0,0-17 0,0 22 0,0-10 0,-11 7 0,8-29 0,-29 26 0,5-15 0,0 21 0,6 0 0,-1 0 0,17 0 0,-17 0 0,22 21 0,-10-15 0,7 26 0,-8-8 0,11-8 0,0 27 0,0-27 0,0 30 0,0-30 0,0 48 0,0-42 0,11 24 0,13-36 0,-8-10 0,49 0 0,-55 0 0,29 0 0,-2 0 0,-29 0 0,56 0 0,-56 0 0,46-10 0,-49 7 0,17-8 0,-22 11 0</inkml:trace>
  <inkml:trace contextRef="#ctx0" brushRef="#br0" timeOffset="95881">10837 15617 24575,'0'14'0,"0"18"0,0-5 0,0 10 0,0 9 0,22-30 0,-17 27 0,17-38 0,-12 38 0,-7-37 0,29 15 0,-26-21 0,37-21 0,-27 15-6784,30-37 6784,-30 38 0,5-17 0,-21 22 0</inkml:trace>
  <inkml:trace contextRef="#ctx0" brushRef="#br0" timeOffset="96316">11297 15617 24575,'-32'-13'0,"-1"-1"0,-12 14 0,34 6 0,11 15 0,-22-21 0,17 0 0,-16 11 0,21-8 0,0 29 0,0-27 0,0 38 0,21-38 0,-5 28 0,8-31 0,-13 9 0,11 11-932,-17-17 932,17 16 0,-1 1 0,-16-17 0,28 17 0,-31-22 0,-2 21 0,-2-15 0,-31 15 0,28-21 0,-38 0 0,27 0 932,-8 0-932,24 0 0,2-21 0,9 15 0,-11-15 0,0 21 0</inkml:trace>
  <inkml:trace contextRef="#ctx0" brushRef="#br0" timeOffset="96816">11321 15738 24575,'49'0'0,"-23"0"0,17 0 0,-37-22 0,15 17 0,-10-16 0,-8 21 0,7 0 0,-10 0 0,0-22 0,0 17-8503,0-27 8503,0 29 1719,-10-8-1719,7 11 0,-29 0 0,26 0 0,-37 0 0,38 0 6784,-16 0-6784,-1 11 0,17-8 0,-17 29 0,22-27 0,0 38 0,22-38 0,-17 28 0,17-31 0,21 31 0,-33-28 0,44 16 0,-51-21 0,29 0 0,-5 0 0,10 0 0,9-21 0,-8 16 0,10-17 0,-10 22 0,-14 0 0,-13-11 0,-11 9 0,0-9 0</inkml:trace>
  <inkml:trace contextRef="#ctx0" brushRef="#br0" timeOffset="97567">11950 15617 24575,'0'14'0,"22"-4"0,-17 12 0,16 5 0,-21 10 0,22 9 0,-17-30 0,17 5 0,-11-21 0,-9-21 0,9 16 0,-11-28 0,22 9 0,-17-13 0,38 10 0,-38 5 0,17 12 0,-11 7 0,-9-8 0,9 22 0,-11-8 0,22 29 0,-17-27 0,16 49 0,-21-46 0,22 46 0,-17-49 0,17 38 0,-22-38 0,21 17 0,-15-22 0,15-22 0,-21 17 0,0-17 0,11 1 0,-8-17 0,7-13 0,12 14 0,-17 15 0,17 22 0,-22 0 0</inkml:trace>
  <inkml:trace contextRef="#ctx0" brushRef="#br0" timeOffset="98415">11829 15448 24575,'-27'0'0,"6"32"0,21-24 0,-11 46 0,8-49-9831,-7 49 8341,10-46 3589,-22 46-2099,17-49 1483,-17 38-1483,22-27 0,0 8 0,0 9 6311,0-7-6311,0 1 905,0-5-905,22-22 0,-17 0 0,49 0 0,-46 0 0,46 0 0,-49 0 0,17 0 0</inkml:trace>
  <inkml:trace contextRef="#ctx0" brushRef="#br0" timeOffset="99634">12652 15690 24575,'48'0'0,"-21"0"0,5 0 0,-8 0 0,-8-22 0,27 17 0,-37-17 0,37 22 0,-38 0 0,17 0 0,-12 0 0,15 22 0,-9-17 0,27 17 0,-27-22 0,8 0 0,-13 0 0,-11 0 0</inkml:trace>
  <inkml:trace contextRef="#ctx0" brushRef="#br0" timeOffset="103549">19377 15472 24575,'0'-13'0,"43"2"0,-33 11 0,28 0 0,0 0 0,-30 0 0,29 0 0,1 0 0,-27 0 0,27 0 0,-1 0 0,-29 0 0,46 0 0,-49 0 0,17 0 0</inkml:trace>
  <inkml:trace contextRef="#ctx0" brushRef="#br0" timeOffset="104171">19594 15520 24575,'0'27'0,"0"16"0,0-37 0,0 26 0,0-8 0,0-8 0,0 27 0,0-38 0,0 28 0,0-31 0,0 31 0,0-28 0,0 16 0,0 1 0,0-17 0,0 17 0,0-1 0,0-15 0,0 15 0,0-10 0,0-8 0,0 7 0</inkml:trace>
  <inkml:trace contextRef="#ctx0" brushRef="#br0" timeOffset="104848">19594 15738 24575,'27'0'0,"-5"0"0,-12 0 0,-7 0 0,29 0 0,-26 0 0,15 0 0,-21 0 0,22 0 0,-17 0 0,27 0 0,-29 0 0,8 0 0,-11 0 0</inkml:trace>
  <inkml:trace contextRef="#ctx0" brushRef="#br0" timeOffset="106990">20586 15472 24575,'0'48'0,"0"1"0,0-22 0,0 5 0,0-29 0,0 29 0,0-27 0,0 38 0,0-27 0,0 8 0,0 9 0,0-28 0,0 16 0,0-21 0,0 0 0,0 0 0</inkml:trace>
  <inkml:trace contextRef="#ctx0" brushRef="#br0" timeOffset="107573">20634 15472 8191,'14'0'0,"-3"0"5063,-11 0-5063,0 0 2818,21 0-2818,6 0 0,0 0 1719,-6 0-1719,-21 0 6784,22 0-6784,-17 0 0,17 0 0,-11 0 0,-9 0 0,9 0 0,11 0 0,-17 22 0,16-17 0,1 16 0,-17 1 0,17-17 0,-22 17 0,0-1 0,0-15 0,0 15 0,0-10 0,0-8 0,0 7 0,-22 12 0,-5-17 0,1 17 0,-7-22 0,9 21 0,-14-16 0,-10 28 0,21-31 0,-5 31 0,29-28 0,-8 16 0,11-21 0,0 0 0,11 0 0,-8 0 0,8 0 0</inkml:trace>
  <inkml:trace contextRef="#ctx0" brushRef="#br0" timeOffset="108165">21747 15520 24575,'0'49'0,"0"-12"0,0-12 0,0 7 0,0-27 0,0 17 0,0-1 0,22-16 0,-17 17 0,17-22 0,-22 0 0,10 0 0,15 0 0,12 0 0,12 0 0,10-22 0,-8 17 0,-14-16 0,-4-1 0,-9 17 0,-30-17 0,23 22 0,-39 0 0</inkml:trace>
  <inkml:trace contextRef="#ctx0" brushRef="#br0" timeOffset="108558">21820 15351 24575,'27'-21'0,"16"15"0,-38-15 0,17 21 0,-1 0 0,-16 0 0,17 0 0,-11 0 0,-9 0 0,9 0 0,11 21 0,-17-15 0,17 15 0,-1-21 0,-16 0 0,17 0 0</inkml:trace>
  <inkml:trace contextRef="#ctx0" brushRef="#br0" timeOffset="108917">21796 15569 24575,'13'0'0,"19"0"0,-26-22 0,37 17 0,-16-17 0,-1 22 0,7 0 0,-31 0 0,31 0 0,-6 0 0,-1 0 0,-4-21 0,-22 16 0,0-17 0</inkml:trace>
  <inkml:trace contextRef="#ctx0" brushRef="#br0" timeOffset="109548">23078 15472 24575,'-27'22'0,"5"-17"0,22 38 0,0-16 0,0 10 0,0-12 0,-21 7 0,15-5 0,-15-1 0,21 7 0,0-31 0,0 31 0,0-28 0,0 16 0,0-21 0,0-21 0,0 16 0,0-17 0</inkml:trace>
  <inkml:trace contextRef="#ctx0" brushRef="#br0" timeOffset="110226">23078 15520 24575,'0'27'0,"0"-5"0,21-22 0,-15 21 0,15-5 0,-21 9 0,11 7 0,13-27 0,-8 38 0,6-38 0,-1 17 0,-15-22 0,15 0 0,1-22 0,-17 17 0,16-38 0,-21 27 0,11-30 0,13 9 0,-8-12 0,28 23 0,-39 4 0,27 11 0,-29 9 0,8-9 0,-11 11 0,0 0 0,21 0 0,-16 11 0,17-9 0,-22 31 0,0-28 0,0 38 0,0-16 0,0 10 0,0-12 0,21 28 0,-15-42 0,15 32 0,-21-43 0,0 0 0,0 11 0,0-9 0,0 9 0</inkml:trace>
  <inkml:trace contextRef="#ctx0" brushRef="#br0" timeOffset="111381">24190 15520 24575,'0'27'0,"0"16"0,0-27 0,0 9 0,0 7 0,0-27 0,0 38 0,0-38 0,0 28 0,22-31 0,-17 31 0,17-28 0,-22 16 0,0-21 0,0 22 0,0-17 0,21-26 0,-15-1 0,10-12 0,0 1 0,-13 17 0,29-27 0,-27 27 0,38-8 0,-16-8 0,0 48 0,-5-22 0,-22 31 0,10 7 0,-7-27 0,8 38 0,-11-38 0,21 28 0,-15-9 0,15-8 0,-21 27 0,22-38 0,-17 17 0,17-22 0,-22 0 0,0 0 0,0-22 0,0 17 0,10-17 0,-7 1 0,29 5 0,-26-8 0,15-9 0,-21 28 0,22-38 0,-17 27 0,16-30 0,-21 30 0,22-5 0,-17 21 0,17 0 0,-22-22 0,0 17 0,0-17 0,0 22 0,0 0 0</inkml:trace>
  <inkml:trace contextRef="#ctx0" brushRef="#br0" timeOffset="117065">20514 16197 24575,'13'0'0,"19"0"0,-26 0 0,15 0 0,-21 0 0,22 0 0,-17 0 0,16 0 0,-21 0 0,11 0 0,-8 0 0,8 0 0,10 0 0,6 0 0,21 0 0,-10 0 0,8 0 0,-9 0 0,-10 0 0,6-21 0,-9 15 0,-8-15 0,27 21 0,-59 0 0,32 21 0,-59-15 0,37 15 0,-15-21 0</inkml:trace>
  <inkml:trace contextRef="#ctx0" brushRef="#br0" timeOffset="117450">20634 16318 24575,'0'14'0,"0"18"0,0-27 0,0 38 0,0-16 0,0 0 0,0 5 0,0-29 0,0 29 0,0-27 0,0 17 0,0-1 0,0-37 0,0 11 0</inkml:trace>
  <inkml:trace contextRef="#ctx0" brushRef="#br0" timeOffset="117833">20659 16487 24575,'27'-21'0,"16"16"0,-38-17 0,38 22-9831,-27 0 8341,30 0 2366,-9 0-876,1 0 1959,8-21-1959,-9 15 0,-31-15 0,-12 21 0,-21 0 0,6 0 0</inkml:trace>
  <inkml:trace contextRef="#ctx0" brushRef="#br0" timeOffset="118599">21675 16197 24575,'0'35'0,"0"-19"0,0 27 0,0-27 0,0 9 0,0 7 0,0-27 0,0 38 0,10-37 0,-7 15 0,-3-21 0,-3 0 0,-7 0 0</inkml:trace>
  <inkml:trace contextRef="#ctx0" brushRef="#br0" timeOffset="119065">21699 16197 24575,'64'0'0,"-18"0"0,-35 0 0,10 0 0,6 0 0,0 0 0,16 0 0,-38 0 0,28 0 0,-31 0 0,9 11 0,-11-8 0,0 7 0,0-10 0,0 22 0,0-17 0,0 38 0,-11-37 0,9 15 0,-31-10 0,7-8 0,-23 29 0,22-27-3392,-2 17 0,5-1 3392,15-15 0,-44 15-3978,37-21 3978,-30 0-1509,8 0 1509,11 0 0,6 0 0,21 0 0,0 0 0</inkml:trace>
  <inkml:trace contextRef="#ctx0" brushRef="#br0" timeOffset="119731">22787 16270 24575,'27'21'0,"-5"-15"0,-22 26 0,0-29 0,0 29 0,0-5 0,0 0 0,0-6 0,0 1 0,0-17 0,0 16 0,0-21 0,0 0 0</inkml:trace>
  <inkml:trace contextRef="#ctx0" brushRef="#br0" timeOffset="120186">22957 16197 24575,'44'0'0,"0"0"0,-6 0 0,-6 0 0,-7 0 0,-15 11 0,-10-8 0,0 7 0,22 12 0,-17-17 0,17 17 0,-22-1 0,0-15 0,0 26 0,-22-8 0,17-8 0,-27 27 0,29-37 0,-29 15 0,5-21 0,0 0 0,-27 0 0,25 0 0,-6 10 0,0 2 0,5-7 0,-2 16 0,32-21 0,0 0 0,0 0 0</inkml:trace>
  <inkml:trace contextRef="#ctx0" brushRef="#br0" timeOffset="120898">24021 16197 24575,'27'14'0,"-5"-4"0,-22 12 0,0-17 0,0 38 0,0-27 0,0 9 0,0 7 0,0-27 0,0 38 0,0-37 0,0 37 0,0-38 0,0 16 0,0-21 0</inkml:trace>
  <inkml:trace contextRef="#ctx0" brushRef="#br0" timeOffset="121452">24166 16221 24575,'14'0'0,"-4"0"0,12 0 0,-17 0 0,38-10 0,-37 7 0,26-8 0,-8 22 0,-8-8 0,27 7 0,-37-10 0,15 22 0,-21-17 0,0 17 0,0-22 0,0 0 0,0 21 0,0-15 0,0 26 0,0-29 0,0 29 0,-21-27 0,-6 17 0,-11-1 0,-8-15-6784,9 37 6784,10-38-371,-5 16 371,8-21 0,7 11 0,-4-8 0,-1 8 0,17-11 0,-16 0 0</inkml:trace>
  <inkml:trace contextRef="#ctx0" brushRef="#br0" timeOffset="125768">25279 16149 24575,'0'27'0,"22"-6"0,-17-10 0,16 13 0,-21 14 0,0-1 0,0-12 0,0 7 0,0-5 0,11 0 0,-8-6 0,8 1 0,-11-17 0,0 16 0,0-21 0,0 0 0,21 0 0,-16 0 0,17-21 0,-22 16 0,22-17 0,-6 22 0,8 0 0,8 0 0,27-21 0,-2 15 0,-11-5 0,-1 1 0,6 10 0,8 0 0,-32 0 0,16 0 0,-38 0 0,-5 0 0,-5 0 0,-16 0 0</inkml:trace>
  <inkml:trace contextRef="#ctx0" brushRef="#br0" timeOffset="126357">25279 16197 24575,'38'0'0,"29"0"-9831,-35 0 8341,14 0 4308,8-21-2818,10 15 0,-7-15 0,-10 19 0,-8 4 0,-31-2 1719,45 0-1719,-47 0 0,15 0 0,-21 0 0,0 0 0</inkml:trace>
  <inkml:trace contextRef="#ctx0" brushRef="#br0" timeOffset="127224">25400 16318 24575,'16'3'0,"-16"5"0,46-19 0,-14 11 0,-27 0 0,17 0 0,-1 0 0,-15 0 0,37 0 0,-27 0 0,30 0 0,-30 0 0,5 0 0,-21 0 0</inkml:trace>
  <inkml:trace contextRef="#ctx0" brushRef="#br0" timeOffset="130700">26900 16197 24575,'0'35'0,"0"-19"0,0 6 0,0-1 0,-22-5 0,17 9 0,-17 7 0,22-27 0,0 38 0,0-37 0,0 15 0,22-21 0,-17 0 0,17 0 0</inkml:trace>
  <inkml:trace contextRef="#ctx0" brushRef="#br0" timeOffset="131483">26924 16197 24575,'27'0'0,"-6"0"0,-21 0 0,22 0 0,-17 0 0,17 11 0,-1-8 0,-15 7 0,15-10 0,-21 0 0,0 22 0,11-17 0,-8 17 0,7-22 0</inkml:trace>
  <inkml:trace contextRef="#ctx0" brushRef="#br0" timeOffset="135616">27021 16342 24575,'27'0'0,"-6"0"0,-21 0 0,0-10 0,11 7 0,-8-29 0,7 26 0,12-37 0,-17 38 0,17-27 0,-22 29 0,0-8 0,21 11 0,-15 0 0,15-21 0,-10 15 0,-8-15 0,7 21 0,-10 0 0,0 0 0,0 21 0,0-15 0,22 26 0,-17-8 0,17 14 0,-22-11 0,0 5 0,0-8 0,0-8 0,0 6 0,21-1 0,-15-15 0,15 15 0,-21-21 0,0 0 0</inkml:trace>
  <inkml:trace contextRef="#ctx0" brushRef="#br0" timeOffset="137098">28351 16149 24575,'27'27'0,"-5"5"0,-12-29 0,-7 29 0,29-5 0,-26 0 0,15 5 0,-21-29 0,22 29 0,-17-5 0,17 0 0,-22 16 0,0-38 0,0-5 0,10-5 0,-7-17 0,8 1 0,-11 15 0,21-37 0,-15 27 0,37-30 0,-38 30 0,38-27 0,-38 38 0,28-27 0,-31 29 0,9-29 0,-11 26 0,22 6 0,-17 6 0,16 26 0,-21-29 0,22 29 0,-17-27 0,17 38 0,-11-37 0,-9 26 0,9-29 0,-11 29 0,0-27 0,22 17 0,-17-22 0,16 21 0,-21-15 0,0 15 0,0-42 0,0 15 0,22-15 0,-17-1 0,38 17 0,-37-27 0,15 29 0,-10-51 0,-8 43-6784,29-42 6784,-27 29 0,17 7 0,-1-4 0,-15 21 0,15 0 0,-21 0 0,0 0 0</inkml:trace>
  <inkml:trace contextRef="#ctx0" brushRef="#br0" timeOffset="139715">28013 13369 24575,'0'-27'0,"-22"5"0,17 1 0,-17 16 0,22-28 0,-11 9-3341,9-13 3341,-9 10 781,11-6-781,0 9 0,0 8 0,11-48 0,-9 53 0,14-27 0,1 1 0,-12 29 0,23-18 0,9-2 0,6 1 0,8-10 0,-18 23 0,-2 3 0,-1 1-5936,29-12 5936,-32 17-1258,26-17 1258,-44 22-921,28 0 0,1 0 921,-27 0-176,27 0 0,-1 0 176,-29 0 0,46 0 0,-27 22 0,10-17 0,-13 17 0,30-12 0,-43-7 4225,32 8-4225,-11 10 0,-24 6 0,19-3 0,0 0 0,-22 3 0,17 27 0,-22-24-932,-10 5 1,-2-1 931,7-4 500,-21 10 1,-2-5-501,20-24 0,-29 18 0,-1-4 0,27-23 0,-24 14 0,-5 1 0,10-12 48,-3 6 0,-4-1-48,-14-10 0,16 0 0,0 0 0,-16 0-1986,10 3 0,2-6 1986,6-18 3972,-10 16-3972,11-17 0,24 11 0,-46-13 0,49 8 0,-16-27 0,21 38 1267,-11-28-1267,8 9 0,3 8 0,3-5 0,8 21 0</inkml:trace>
  <inkml:trace contextRef="#ctx0" brushRef="#br0" timeOffset="143881">24989 10250 24575,'37'38'0,"-12"-14"0,7 8 0,-27-26 0,17 15 0,-1 22 0,-5-32 0,-3 27 0,-1-1 0,-2-29 0,12 46 0,-17-17 0,17 14 0,-22 9 0,21-23 0,-15 9 0,15 13 0,1-27 0,-17 22 0,16-30 0,-21-8 0,0 6 0,0-1 0,0-16 0,0 17 0,0-22 0,0 0 0,0 0 0</inkml:trace>
  <inkml:trace contextRef="#ctx0" brushRef="#br0" timeOffset="144455">25690 10371 24575,'38'0'0,"-14"0"0,30 0 0,-43 0 0,46 9 0,4 4 0,-42-8-4916,43 7 1,5-3 3425,-32-9 1662,11 10 1,-1 2-173,-15-7 1214,23 28-1214,-47-31 0,-6 30 0,-6-5 0,-28-7 0,-7-2 0,6 6 0,-6-5 0,-10 1 0,9-5 0,1-4 0,1 8 0,-9 8 0,9-9 0,5-13 0,0 12 0,1-1 0,9-14 0,15 9 0,42-11 0,-3 0 0,17 10 0,0 2 0,-11-7 0,19 6 0,-1-1 0,-18-10 28,11 10 0,0 2-28,-17-7 801,3 17-801,-42-1 0,7-15 0,-51 26 0,22-29 0,-7 2 0,-3 0 0,-9-5 0,15 11 0,2 0 0,5-6 0,-16 17 0,4-1 0,27-16-424,-25 12 1,3-1 0,31-14 0,-17 9-1</inkml:trace>
  <inkml:trace contextRef="#ctx0" brushRef="#br0" timeOffset="146582">3193 13828 24575,'22'14'0,"-17"-4"0,38 12 0,-27 5 0,8 0 0,9-6 0,-28 0 0,38-4 0,-38 7 0,28 8 0,-9-27 0,-8 38 0,5-37 0,1 15 0,-17-10 0,38-8 0,-37 7 0,15-10 0,-21 0 0,0 0 0,11 0 0,-8-10 0,7 7 0,-10-8 0,22 11 0,-17-21 0,17 15 0,-1-15 0,-15 21 0,47-22 0,-45 17 0,46-27 0,-27 29 0,32-29 0,-29 26 0,15-25 0,-4-2 0,-28 22-2262,25-12 1,14-7 0,-13 8 2261,-20 14-1513,26-9 1,16-7 0,-16 1 1512,-27-7-832,20 10 0,12 0 1,-9 1 831,-6-8-1104,10 4 0,2 3 1104,4 4 102,-15 4 0,-2 0-102,-5 1 2308,25 11-2308,-27 0 0,0 0 2609,-6 0-2609,-10 0 4744,-8 0-4744,29 0 0,-27 0 0,17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9:14.969"/>
    </inkml:context>
    <inkml:brush xml:id="br0">
      <inkml:brushProperty name="width" value="0.05292" units="cm"/>
      <inkml:brushProperty name="height" value="0.05292" units="cm"/>
      <inkml:brushProperty name="color" value="#FF0000"/>
    </inkml:brush>
  </inkml:definitions>
  <inkml:trace contextRef="#ctx0" brushRef="#br0">9096 4690 24575,'35'21'0,"2"-4"0,-10 7 0,27-14 0,-25-10 0,6 0 0,0 0 0,-5 0-9831,2 22 8836,-10-17-1405,26 17 2400,-5-22-483,8 0 0,-3 0 483,-23 0-1042,40 0 1,-1 0 1041,-46 0-37,27 0 1,16 0 0,-16 0 36,-26 0 0,26 0 0,15 0 0,-15 0 0,-26 0 0,26 0 0,16 0 0,-16 0 0,-27 0 0,27 0 0,16 0 0,-16 0 0,-26 0 0,43 0 0,5 0 0,-32 0 0,20 0 0,3 0 0,-2 0 0,7 0 0,-2 0 0,-24 0 0,8-6 0,10-2 0,-15 0 0,-21 3 0,43-7 0,5 2 0,-32 10 0,32 0 0,0 0 0,-26 0 1014,5 0 1,4 0-1015,-7 0 0,-5 0 3034,2 0-3034,4 0 0,9 0 0,-10 0 4537,-5 0-4537,6 6 0,12 3 0,-11-2 6784,-5-2-6784,7 2 0,10 2 0,-10-3 0,-7-6 0,23 0 0,8 0 0,-8 0 0,-5 0 0,-21 0 0,2 0 0,14 0 0,7 0 0,-12 0 0,-8 0 0,28 0 0,-1 0 0,-32 0 0,29 0 0,1 0 0,-25 0 0,17 0 0,-1 0 0,-27 0 0,11 0 0,6 0-3392,-1 0 0,-1 0 3392,-9 0 0,3 0-2269,32 0 1,-11 0 2268,-46 0-1517,41 0 0,0 0 1517,-41 0-861,34 0 0,3 0 861,-29 0 0,24 0 0,-1 0 0,-23 0 772,19 0 0,-4 0-772,-28 0 0,29 0 0,1 0 0,-27 0 0,37 0 0,1 0 0,-36 0 0,28 0 0,4 0 0,-15 0 159,5 0 1,-1 0-160,-4 0 1225,19 0 1,-1 0-1226,-21 0-1132,26 0 1,4 0 1131,-14 0 410,16 0-410,-35 0 2877,8 0-2877,-5 0 0,11 0 0,-14 0 0,-13 0 0</inkml:trace>
  <inkml:trace contextRef="#ctx0" brushRef="#br0" timeOffset="5838">4354 5923 24575,'54'0'0,"-16"0"0,-1 0 0,4 0 0,20 0-4916,-19-5 1,-3-1 3425,-7 3 1217,9-2 0,-6 0 273,-27 5 792,56 0-792,-34 0 0,10 0 0,0 0 0,-7 0 0,4 0 0,1 0 0,-9 0 0,6 0 0,0 0 0,-5 0 0,8 0 0,-1 0 0,-15 0 0,23 0 0,9 0 0,-43 0 0,43 0 0,-52 0 0,52 0 0,-43 0 0,53 0 0,-48 0 4658,30 10-4658,-8-7 0,-11 8 0,5-11 0,-8 0 0,14 0 0,-11 0-2019,26 0 2019,-45 0-374,30 0 0,0 0 374,-28 0 0,26 0 0,4 0 0,-11 0 0,9 0 0,-17 0 0,1 0 5595,-17 0-5595,28 0 3589,-31 0-3589,30 0 0,-26 0 0,15 0 0,1 0 0,-17 0 0,17 0 0,-1 0 0,17 0 0,-9 0 0,25 0 0,-48 0 0,47 0 0,-45 0 0,25-11 0,-12 8 0,-16-7 0,39 10 0,-39 0 0,27 0 0,-8 0 0,-8 0 0,6 0 0,-22 0 0,21 0 0,-15 0 0,15 0 0,-10 0 0,-8 0 0,29 0 0,-27 0 0,38 0 0,-16 0 0,0 0 0,5 0 0,-29 0 0,8 0 0</inkml:trace>
  <inkml:trace contextRef="#ctx0" brushRef="#br0" timeOffset="9525">14030 5971 24575,'22'-27'0,"-6"6"0,30 21 0,-9 0 0,1 0 0,-14 0 0,9 0 0,-28 0 0,38 0 0,-16 0 0,10 0 0,9 0 0,-8 0 0,-1 21 0,-12-15 0,-15 15 0,-10-21 0</inkml:trace>
  <inkml:trace contextRef="#ctx0" brushRef="#br0" timeOffset="10277">15821 5923 24575,'0'-14'0,"0"4"0,10 10 0,15 0 0,12 10 0,-10-7 0,27 8 0,-46-11 0,46 0 0,-17 0 0,-7 0 0,24 0 0,-49 0 0,16 0 0,-21 0 0,0 0 0</inkml:trace>
  <inkml:trace contextRef="#ctx0" brushRef="#br0" timeOffset="17718">2250 4932 24575,'35'0'0,"-19"0"0,5 0 0,1 0 0,-17 0 0,17 0 0,-1 0 0,-15 21 0,26-15 0,-30 15 0,9-21 0,32 22 0,-32-17 0,32 16 0,-32-21 0,-9 0 0,31 0 0,-28 11 0,38-8 0,-38 29 0,38-27 0,-26 38 0,7-16-6784,30 11 6784,-44-14-2212,44 8 2212,-51-26 0,29 15 0,-27-21 0,17 22 0,-1-17 0,-15 16 0,15-21 5689,-21 0-5689,22 0 3307,-17 11-3307,17-8 0,-22 8 0,10-11 0,-7 21 0,29-15 0,-26 15 0,15 0 0,-21-15 0,22 15 0,-17-21 0,17 22 0,-22-17 0,10 17 0,-7-22 0,37 19 0,27 17 0,-13-5 0,-16-10 0,12 8 0,0-1 0,0 1 0</inkml:trace>
  <inkml:trace contextRef="#ctx0" brushRef="#br0" timeOffset="19968">3242 4932 24575,'-27'0'0,"5"21"0,1-15 0,15 15 0,-26-21 0,8 22-6844,8-6 6844,-6 8-1303,-10 8 1303,24-27 0,-27 27 0,-5 1 0,7-22 0,5 26 0,-3 1 0,-14-30 0,7 46 0,0-38-999,3 6 0,3 1 999,11-6-559,-14 5 0,5-2 559,25-14 3287,-28 37-3287,9-38 2801,8 17-2801,-5-12 2959,21-7-2959,0 8 554,0-11 0,0 0 0,0 0 0</inkml:trace>
  <inkml:trace contextRef="#ctx0" brushRef="#br0" timeOffset="26473">13522 7132 24575,'49'0'0,"-12"0"0,31 0 0,-47 0 0,29-5 0,-3-1 0,-34 3-4916,38-3 1,6 1 3425,-22 5 412,21-10 1,1-1 1077,-22 6 2155,18-17-2155,1 22 0,-19 0 0,22-10 0,-1-1 4537,-21 5-4537,21-6 0,-5 3 0,-37 9 0,33 0 0,3 0 0,-29 0 0,24 0 0,-1 0 0,-23 0 0,19 0 0,-4 0 0,-28 0 0,29 0 0,1 0 0,-27 0 3392,24 0 0,5 0-3392,-10 0-3392,4 0 0,1 0 3392,-5 0 0,24 0 0,-27 0 0,10 0-4537,30 0 4537,-45 0-1238,15 0 0,1 0 1238,-8 0 485,5 0 1,0 0-486,-6 0 0,25 0 0,-27 0 0,21 0 0,-10 0 0,-14 0 0,8 0 0,-26 0 3791,37 0-3791,-38 0 4240,27 0-4240,-29 0 0,29 0 0,-26 0 0,37 0 0,-38 0 0,49 0 0,-46 0 0,46 0 0,-49 0 0,49 0 0,-46 0 4795,46 0-4795,-28 0 0,1 0 0,-5 0 0,-1 0 0,-15 0 0,15 0 0,-21 0 0,0 0 0,0 0 0</inkml:trace>
  <inkml:trace contextRef="#ctx0" brushRef="#br0" timeOffset="28825">9047 7132 24575,'38'0'0,"-14"0"0,8 0 0,-26 0 0,58 0 0,-53 0 0,43-11 0,-52 8 0,63-8 0,-52 11-4916,33 0 1,5 0 3425,-19 0 1490,19 0 0,0 0 0,-16 0 32,22 0 0,-6 0-32,-38 0 144,41 0 0,0 0-144,-41 0 0,41 0 0,0 0 0,-41 0-592,36 0 1,-1 0 591,-37 0 0,24 5 0,5 1 0,-10-3 0,3 2 0,4 1 0,14-6 0,-15 0 0,-3 0 0,-3 0 4125,24 0-4125,-6 0 2696,-16 0-2696,9 0 0,-6 0 2784,-27 0-2784,56 0 0,-56 0 0,46 0 0,-49 0 0,60 0 0,-54 0-2119,27 0 1,-1 0 2118,-29 0 0,46 0-3943,-38 0 3943,30 0-1554,-9 0 1554,-10 0-499,27-11 499,-46 8 3814,46-8-3814,-49 11 4654,38 0-4654,-38 0 0,49 0 0,-46 11 0,29-9 0,2-1 0,-29 10 0,44-11 0,-30 0 0,14 0 0,-11 0 3064,5-11-3064,-29 8 1248,29-8-1248,-5 11 0,0 0 0,16 0 0,-38 0 0,17 0 0</inkml:trace>
  <inkml:trace contextRef="#ctx0" brushRef="#br0" timeOffset="32316">5394 7011 24575,'38'0'0,"-14"0"0,9 0 0,15 0 0,-5 0 0,24 0 0,-51 0 0,6 0 0,-22 0 0,0 0 0,21 21 0,-37-15 0,11 15 0,-22-21-6784,-27-21 6784,46 15-2269,-34-6 1,-2 3 2268,31 9 0,-41 0 0,0 0 0,41 0 0,-24 0 0,-2 0 0,13 0 4537,-1 0-4537,27 0 0,37 21 0,-7-15 3392,7 5 0,1-1-3392,5-10 0,-6-2 0,-1 4 0,1 20 0,-37-17 0,-27 16 0,1-21 0,-7 0 0,9 0 0,8 0 0,-6 0 0,22 0 0,22 0 0,-17 0 0,17 0 0</inkml:trace>
  <inkml:trace contextRef="#ctx0" brushRef="#br0" timeOffset="33649">7233 7132 24575,'13'0'0,"20"0"0,-6-11 0,-1 8 0,28-8 0,-24 11 0,7 0 0,6 0 0,-37 0 0,26 0 0,-29 0 0,-3 0 0,-25 0 0,-12 0-6784,-22 0 6784,29 0-4537,-24-21 4537,49 16 0,-16-17 0,21 22 0,21 0 0,-16 22 0,17-17 4537,-11 16-4537,-9-21 6784,-2 0-6784,-2 0 0,-9 0 0,11 0 0,32 0 0,-24 0 0,46 11 0,-49-8 0,38 8 0,-59-11 0,11 0 0,-22 0-6784,-16 0 6784,38 0 0,-28 0 0,9 0 0,8 0 0,-5 0 0,21 0 0,0 0 0</inkml:trace>
  <inkml:trace contextRef="#ctx0" brushRef="#br0" timeOffset="44031">2734 6769 24575,'26'0'0,"17"0"0,-26 0 0,28 32 0,-15-8 0,-1 3 0,2 10 0,3 1 0,17-1 0,3-1 0,-9 1 0,-2-4 0,-10-18 0,-1-1 0,10 15 0,-9-4 0,-25-20 0,46 17 0,-49-22 0,28 0 0,-31 0 0,31 0 0,-7 0-6784,23 0 6784,-22 0 0,5 0 0,-8 0 0,-8 0 0,6 0 0,-22 0 0,0 0 0,0-22 0,21 17 6784,-15-27-6784,15 29 0,-10-29 0,-8 5-6784,29-21 6784,-27 21-1984,26 8 1,3 6 1983,-24 10-1228,16-22 1,2-4 1227,-4 18-1205,0-26 0,1-1 1205,4 30 0,12-34 0,-6-2 0,-25 31-143,38-36 1,1 1 142,-35 37-242,26-27 1,6 1 241,-17 29 0,11-29 0,1-1 0,-9 27 1014,9-14 1,-7-4-1015,-26 5 758,25 8 1,-33-5-1,0 21 1</inkml:trace>
  <inkml:trace contextRef="#ctx0" brushRef="#br0" timeOffset="48809">4161 8340 24575,'13'0'0,"41"0"-9831,10 0 8341,-7 0 2899,-20 0 0,1 0-1409,21 0 1719,-24 0-1719,32 0 0,-5 0 0,-43 0 0,21 0 0,15 0 0,-10 0 6784,-8 0-6784,24 0 0,2 0 0,-6 0 0,11 0 0,-2 0 0,-26 0 0,25 0 0,-1 0 0,-29 0 0,22-10 0,-1-1 0,-21 6-3392,8-7 0,0 2 3392,-13 10-1445,5 0 0,0 0 1445,-6 0 0,11 0 0,-5 0 0,-24 0 0,32 0-3579,-21 0 3579,-6 0 0,8 0-100,8 0 100,-26 0 0,15 0 3530,1 0-3530,-17 0 2849,27 0-2849,-8 0 0,14 0 6690,10 0-6690,-10 0 284,8 0-284,-30 0 0,27 0 0,-38 0 0,17 0 0,-22 0 0,21 0 0,-15 0 0,15 0 0,-21 0 0</inkml:trace>
  <inkml:trace contextRef="#ctx0" brushRef="#br0" timeOffset="54886">8346 8171 24575,'27'0'0,"26"0"0,-45 0 0,57 0 0,-28 0 0,-2 0 0,14 0 0,14 0 0,-8 0 0,-41 0 0,39-9 0,1-3 0,-40 6-3392,39-6 0,1 3 3392,-41 9 0,36 0 0,10 0 0,8 0 0,0 0 0,-13 0 0,-11 0 0,-32 0 0,23 0 0,7 0 0,10 0 0,-8 0 3392,-4 0 0,-3 0-3392,-6 0 0,8 0 0,-6 0 0,-29 0 0,50 0 0,-42 0 0,54 0 0,-60 0 0,30 9 0,5 3 0,-16-6-3392,16 5 0,-2-1 3392,-21-10 0,26 0 0,-38 0 0,38-21 0,-5 15 0,-9-15 0,25 21 0,-49 0 0,28 21 0,-9-15 0,-8 15 0,27-21 0,-16 0 0,0 0 0,5 0 0,-29 0 0,7 0 0,12 0 6784,-17 0-6784,38 0 0,-37 0 0,15 0 0,1 0 0,-17 0 0,16 0 0,-21 0 0,0 0 0</inkml:trace>
  <inkml:trace contextRef="#ctx0" brushRef="#br0" timeOffset="58933">12482 8340 24575,'54'0'0,"11"0"-9831,-28-21 8341,-7 16 2729,34-17-1239,-56 22 0,29 0 0,2 0 0,-29 0-1080,38 0 0,1 0 1080,-35 0-843,30 0 0,-2 0 843,-34 0 3246,45 0-3246,-4 0 0,-17 0 0,19 0 0,-5 0 0,-33 0 0,31 0 0,-2 0 0,-34 0 0,29 0 0,2 0 0,-29 0 0,28 0 0,0 0 0,-30 0 0,45 0 0,-47 0 0,47-11 0,-44 9 1095,44-9-1095,-26 11 5396,11 0-5396,-14 0 4191,8 0-4191,-26 0 0,37 0 0,-38 0 0,27 0 0,-29 0 0,29 0 0,-26 0 0,37 0 0,-17 0 0,1 0 0,6 0 0,-9 0 0,-8 0 0,27 0 0,-27 0 0,51 0 0,-24 0 0,6 0 0,-17 0 0,-29 0 0,7 0 0,12 0 0,-17 0 0,17 0 0,-22 0 0,0 0 0,21 0 0,-15 0 0,15 0 0,-10 0 0,-8 0 0,7 0 0</inkml:trace>
  <inkml:trace contextRef="#ctx0" brushRef="#br0" timeOffset="63357">15482 8219 24575,'27'0'0,"5"0"0,-8 0 0,-8 0 0,22 0 0,0 0 0,-25 0 0,34 0 0,3 0 0,-29 0 0,24 0 0,-1 0 0,-22 0 0,42 0 0,-59 0 0,49 0 0,-24 0 0,7 0 0,-4 0 0,-31 0 0,9 0 0,-11 0 0,22 0 0,4 0 0,1 0 0,16 0 0,-37 0 0,15 0 0,-21 0 0,11 0 0,-8 0 0,7 0 0,12 0 0,5 0 0,10 0 0,-12 0 0,-15 0 0,12 0 0,-17 0 0,17 0 0,-22 0 0,21 0 0,-15 0 0,15 0 0,-21 0 0,22 0 0,-17 0 0,16 0 0,-21 0 0,11 0 0,-8 0 0,29 0 0,-26 0 0,15 0 0,-21 0 0,0 0 0</inkml:trace>
  <inkml:trace contextRef="#ctx0" brushRef="#br0" timeOffset="65273">18336 8123 24575,'27'0'0,"16"0"0,-37 0-4916,30 0 1,3 0 3425,-26 0 412,51 0 1,1 0 1077,-46 0-293,25 0 0,16 0 0,-13 0 293,-18 0-677,14 0 1,12 0 0,-10 0 676,-8 0 0,25-5 0,-3-1 0,-35 3 1014,13-2 1,2 0-1015,9 5 0,-16 0 0,9 0 0,-6 0 0,-27 0 3034,45 0-3034,-36 0 0,7 0 0,8 0 0,-27 0 0,38 0 0,-16 0 4537,0 0-4537,5 0 6784,-29 0-6784,8 0 0,10 0 0,-15 0 0,37 0 0,-38 0 0,27 0 0,-29 0 0,8 0 0</inkml:trace>
  <inkml:trace contextRef="#ctx0" brushRef="#br0" timeOffset="66549">20997 8171 24575,'59'0'0,"-22"0"0,-1 0 0,7 0-4916,-2 0 1,-7 0 3425,-26 0 1482,29 0 1,2 0 7,-29 0 0,29 0 0,-2 0 0,-29 0 644,56 0-644,-56 0-480,29 0 1,2 0 479,-29 0 4373,33 0-4373,-21 0 2962,-17 0-2962,17 0 2309,-22 0-2309,10 0 2007,-7 0-2007,29 0 0,-26 0 0,15 0 0,1 0 0,-17 0 0,17 0 0,-22 0 0,0 0 0,0 0 0</inkml:trace>
  <inkml:trace contextRef="#ctx0" brushRef="#br0" timeOffset="88677">3145 7688 24575,'27'35'0,"-6"-19"0,1 27 0,15-6 0,-7-7 0,2 2 0,11-10 0,-12-5 0,3 3 0,4 6 0,2-1 0,-3-5 0,-5-2 0,-7 3 0,-15-21 0,12 22 0,-17-17 0,17 17 0,-22-22 0,0 0 0,21 0 0,-15-22 0,26 17 0,-8-38 0,-8 27 0,27-9 0,-37-7 0,5 19 0,8-4 0,8-4 0,5-2 0,7-4 0,6-3 0,4-1 0,6-4 0,4-1 0,3-2 0,4-2 0,3-1 0,2-1 0,2-1 0,1-1 0,2 0 0,0 0 0,0 0 0,0 0 0,-2 0 0,0 1 0,-2 1 0,-2 2 0,-4 0 0,-2 3 0,-4 1 0,-4 3 0,-4 1 0,-5 4 0,-6 2-848,24-16 0,-10 5 0,-6 4 0,-5 3 0,1-1 0,3-2 0,7-3 0,11-7 848,1643-1010-4537,-1709 1053 4537,0-21 0,22 15 0,-17-15 0,17 21 0,-22 21 4537,-22-15-4537,17 15 0,-17-21 0,22 0 0</inkml:trace>
  <inkml:trace contextRef="#ctx0" brushRef="#br0" timeOffset="88965">7668 5560 24575,'0'0'0</inkml:trace>
  <inkml:trace contextRef="#ctx0" brushRef="#br0" timeOffset="98335">4572 9428 24575,'62'0'0,"-3"0"0,0 0 0,-29 0 0,15 0 0,-4 0 0,-28 0-4916,51 0 1,1 0 3425,-46 0 1490,15 0 0,7 0-1078,0 0 1,-7 0 1077,-15 0-293,25 0 0,16 0 0,-13 0 293,-18 0-677,15 0 1,12 0 0,-13 0 676,-16 0 1014,9 0 1,3 0-1015,7 0 0,-2 0 0,8 0 0,3 0 0,5 0 0,-5 0 0,-3 2 0,-2-4 1517,15-7 0,-23-3-1517,-42 6 4537,22-15-4537,-17 21 0,17 0 0,-11 0 6784,-9 0-6784,52 0 0,-43 0 0,27 0 0,-1 0 0,-29 0 0,29 0 0,1 0 0,-27 0 0,43 0 0,-52 0 0,9 0 0,-11 0 0</inkml:trace>
  <inkml:trace contextRef="#ctx0" brushRef="#br0" timeOffset="101632">8418 9332 24575,'49'0'0,"10"0"0,-30 0 0,11 0 0,-4 0 0,-26 0 0,29 0 0,-2 0 0,-29 0-4916,34 0 1,2 0 3425,-31 0 412,34 0 1,3 0 1077,-29 0-440,24 0 1,-1 0 439,-22 0-1015,27 0 1,-2 0 1014,-33 0 0,27 0 0,4 0 0,-16 0 0,31 0 0,-23 0 559,9 0-559,-30 0 0,27 0 0,-16 0 2305,10 0-2305,9 0 3448,-30 0-3448,38 0 0,-46 0 0,29 0 0,1 0 0,-27 0 2577,23 0 1,7 0-2578,10 0 4917,-8 0-4917,11 0 0,-30 0 0,14 0 0,10-11 0,-10 8 0,-14-8 0,9 11 0,-28 0 0,38 0 0,-38 0 0,28 0 0,-31 0 0,9 0 0,10 0 0,-15 0 0,37 0 0,-38 0 0,38 0 0,-27 0 0,9 0 0,7 0 0,-27 0 0,38 0 0,-37 0 0,15 0 0,1 0 0,-17 0 0,16 0 0,-21 0 0,11 0 0,-8 0 0,8 0 0,-11 0 0,21 0 0,-16 0 0,17 0 0,-22 0 0</inkml:trace>
  <inkml:trace contextRef="#ctx0" brushRef="#br0" timeOffset="105541">16304 9452 24575,'27'0'0,"27"0"0,-24 0-4916,14 0 1,3 0 3425,9 0 412,13-5 1,-3 0 1077,-26 2-293,9-1 0,10 0 0,-16 1 293,-25 3-677,26 0 1,16 0 0,-13 0 676,-17 0 0,15 0 0,13 0 0,-8 0 0,1 0 0,-2 0 0,10 0 0,-11 0 0,-8 0 1014,-4 0 1,3 0-1015,6 5 0,-4 1 0,2-3 0,15 0 0,14 2 0,-14-3 0,-12-2 0,13 0 0,13 0 0,-20 0 0,-31 0 0,33 0 0,20 0 0,-19 0 3034,-31 0-3034,27 0 0,18 0 0,-17 0 4537,-22 0-4537,37 0 0,-2 0 1373,-41 0-1373,11 0 0,5 0 0,19 0 0,-24 0-1509,27 0 0,-6 0 1509,-39 0 0,37 0 0,10 0 0,3 0 0,-23 0 0,1 0 0,2 0 0,-3 0 4327,7 0-4327,-16 0 0,0 0 4102,16 0-4102,-4 0 0,-2 0-6784,-11 0 6784,20 0-3753,0 0 3753,-41 0-1063,41 0 0,0 0 1063,-41 0-1295,36 0 1,-1 0 1294,-37 0 1073,27 0 0,-1 0-1073,-29 0 0,24 0 2697,-10 0-2697,-17 0 2740,38 0-2740,-37 0 6346,26 0-6346,-29 0 0,29 0 0,-27 0 0,49 0 0,-46 0 575,25 0 0,9 0-575,23 0 173,-9 0-173,-15 0 0,-6 0 0,-19 0 0,29-10 0,-28 7 0,26-8 0,-38 11 0,38 0 0,-38 0 0,28 0 0,-31 0 0,9 0 0,-11 0 0</inkml:trace>
  <inkml:trace contextRef="#ctx0" brushRef="#br0" timeOffset="112715">17635 9162 24575,'21'27'0,"-15"-5"0,37-22 0,-27 21 0,8-15 0,-13 15 0,10-21 0,-15 0 0,47 0 0,-44 0-3392,37 0 0,4 0 3392,-34 0 0,49 0-3725,-11 0 3725,-41 0 0,36 2 0,10-4 0,-25-9 0,-1 1 0,34 4 0,-26-5 0,-7 1 0,-18 10 4939,-2 0-4939,-6 0 0,-62 0 0,43 0 0,-42 0 0,28 0 5570,-12 0-5570,-12 0 0,23 0 0,-7 0 0,9 0 0,-24 21 0,11-18 0,1 0 0,-7 18 0,-21-21 0,58 0 0,28 0 0,-11 0 0,32 0 0,10 0 0,-39 0-3392,27 10 0,4 2 3392,-16-7 0,9 16 0,-17-21 0,-42 0 0,16 0 0,-28 0 0,9 0 0,8 0 0,-6 0 0,22 0 0</inkml:trace>
  <inkml:trace contextRef="#ctx0" brushRef="#br0" timeOffset="121254">2734 8727 24575,'0'-27'0,"0"6"0,21-1 0,-16 17 0,17-17 0,-1 22 0,-15 0 0,48 22 0,-46 5 0,34 2 0,2 1 0,-31-1-3392,38 7 0,6-7 3392,-22-21 0,-7 16 0,3 6 0,10-6 0,-7 0 0,-21 8-2269,41 10 1,0-9 2268,-41-24 0,23 18 0,4-1 0,-14-20 4537,1 26-4537,-27-40 0,-5 16 0,-17-19 0,22 11 0</inkml:trace>
  <inkml:trace contextRef="#ctx0" brushRef="#br0" timeOffset="121598">3314 8679 24575,'-13'37'0,"2"-12"0,-11 7 0,-4-5-4916,-2 2 1,-4 1 3425,-19-1 412,5 11 1,1-4 1077,10-26-293,-5 13 0,-8 8 0,7-10 293,1-12-677,-9 10 1,-10 7 0,11-7 676,7-11 0,-13 19 0,1 0 0,23-22 2029,-7 38-2029,15-37 3034,22 15-3034,0-21 0,0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1:36.800"/>
    </inkml:context>
    <inkml:brush xml:id="br0">
      <inkml:brushProperty name="width" value="0.05292" units="cm"/>
      <inkml:brushProperty name="height" value="0.05292" units="cm"/>
      <inkml:brushProperty name="color" value="#FF0000"/>
    </inkml:brush>
  </inkml:definitions>
  <inkml:trace contextRef="#ctx0" brushRef="#br0">5685 4037 24575,'-27'0'0,"5"11"0,44-8 0,5 7 0,0-10-8503,26 0 8503,-45 0-1409,34 0 0,2 0 1409,-30 0 0,20 0 0,7 0 0,18 0 0,-2 0-1517,-1 0 0,1 0 1517,-1 0 0,12 0 0,-2 0 3034,-14 0-3034,-7 0 0,9 0 0,-11 0 4537,-5 0-4537,6 0 0,11 0 0,-12 0 0,-13 0 0,15 0 0,13 0 0,-11 0 0,-7 0 0,10 0 0,13 0 0,-9 0 6258,11 0-6258,-5-2 0,11-3 0,-14 2-6610,-12 0 6610,3-3 0,1 1-4420,16 5 4420,-28 0-986,8 0 1,10 0 0,-9 0 985,-6 0-624,6 0 0,12 0 0,-12 0 624,-5 0 0,26 0 0,0 0 0,-32 0 0,22 0 0,-6 0 0,-38 0 0,38 0 0,5 0 0,-21 0 110,10 0 1,2 0-111,4 0 428,-16 0 0,0 0-428,16 0 0,-6 0 0,1 0 0,11 0 0,1 0 0,-3 0 0,-21 0-89,14 0 1,10 0 0,-13 0 88,-21 0 608,21-1 1,7 2-609,-7 4 0,-4 1 0,2-3 0,12 0 0,13 2 0,-14-3 0,-11-2 0,15 0 0,14 0 0,-19 0 0,-29 0 0,34 0 0,20 0 0,-20 0 3034,-34 0-3034,29 0 0,19 0 0,-14 0 0,-15 0 0,9 0 0,11 0 0,-12 0 4537,-10 0-4537,6 0 0,11 0 0,-13 0 6784,-15 0-6784,13 0 0,12 0 0,-11 0 0,-6 0 0,22 0 0,1 0 0,-15 0 0,9 0 0,2 0 0,0 0 0,-11 0 0,-1 0 0,6 0 0,-9 0 0,-3 0 0,-7 0-3392,19 0 0,-5 0 3392,-33 0-2163,41 0 1,0 0 2162,-41 0-702,29 0 1,2 0 701,-14 0-1320,5 0 0,0 0 1320,-6 0 1320,8 0 0,2 0-1320,4 0 0,-8 0 0,2 0 0,0 0 0,-4 0 0,-3 0-91,9 0 1,-3 0 90,-25 0 1372,53 0-1372,-48 0 0,9 0 0,-15 0 0</inkml:trace>
  <inkml:trace contextRef="#ctx0" brushRef="#br0" timeOffset="2550">14224 3989 24575,'54'0'0,"-13"0"0,-7 0 0,-26 0-4916,28 0 1,3 0 3425,-17 0 412,22 0 1,1 0 1077,-24 0-53,19 0 1,-5 0 52,-27 0-1322,46 0 1322,-49 0 0,39 0 0,-18 0 1554,12 0-1554,-14 0 0,30 0 0,-43 0 135,27 0 1,-1 0-136,-29 0 73,29 0 1,1 0-74,-27 0 639,24 0 1,5 0-640,1 0 0,0 0 0,1 0 0,1 0 0,-2 0 0,-7 0 0,-26 0 317,29 0 0,2 0-317,-29 0 595,28 0 1,0 0-596,-30 0-1765,27 0 1,5 0 1764,-19 0 1764,23 0 1,1 0-1765,-13 0 2060,36 0-2060,-31 0-1777,4 0 0,-1 0 1777,-5 0 0,6 9 0,-7 3 0,-29-6-1517,31 6 0,4-3 1517,-27-9-1015,31 0 1,-2 0 1014,-34 0 389,28 0 0,3 0-389,-17 0 1882,45 0-1882,-51 0 0,49 0 0,-55 0 0,29 0 0,-2 0 0,-29 0 0,56 0 0,-56 0 0,27 0 0,6 0 0,-9 0 0,8-10 0,1-1 0,-12 5 0,36-15 0,-36 21 0,11 0 0,1 0 0,-9 0 462,8 0 0,-5 0-462,-27 0 0,57 0 0,-57 0 302,35 0 0,11 0-302,-19 0 0,0 0 2051,3 0 1,2 0-2052,5 0 0,-4 0 6136,-12 0-6136,6 0 0,0 0 1957,-5 0-1957,14 0 0,-2 0 0,-29 0 0,36 0 0,-1 0 0,-37 0 0,27-10 0,-1-2 0,-29 7-3392,29-7 0,1 2 3392,-27 10-2941,43 0 2941,-30 0-460,13 0 460,-10 0-3410,16 0 3410,-27 0 1438,30 0-1438,-30 0-1235,38 0 1235,-46 0-798,27 0 1,5 0 797,-7 0 807,26 0-807,-14 0 1493,-28 0-1493,36 0 0,-2 0 0,-8 0 0,22 22 0,-49-17 93,17 7 0,1-2-93,-12-10-511,15 0 0,1 0 511,-8 0-1153,15 0 1,1 0 1152,-11 0 0,19 0 0,-1 0 0,-18 0 736,19 0 1,5 0-737,-13 0 0,-3 0 3034,24 0-3034,-8 0 0,-10 0 0,-36 0 0,22 0 0,5 0 0,9 0 0,-6 0-1517,2 0 0,-2 0 1517,-10 0 0,9 0 0,4 0 0,-8 0 0,0 0 1517,6 0 0,0 0-1517,-1 0 0,-2 0 0,18 0 4537,0 0-4537,-8 0 0,8 0 0,-21 0 0,7 0 0,-28 0-4537,47 21 4537,-42-15 0,23 15 0,1-17 0,15-4 0,0-2 0,-14 0 0,4 2 0,4-3 0,19-3 0,-3-1 0,-23 2 0,-27-1 0,21-5 0,5 1 0,7 10 0,-19 0 0,2 0 0,0 0 0,-4 0 0,-3 0-1517,14 0 0,-2 0 1517,-29 0-1015,46 0 1,0 0 1014,-43 0 1014,39 0 1,9 0-1015,3 0 3034,0 0-3034,-19 0 0,-10 0 0,-30 0 0,29 0 0,1 0 0,-27 0 669,27 9 1,-1 3-670,-28-6 0,44 15 0,-15-21 0,-9 0 0,11 0 0,-4 0 0,-26 0 0,29 0 0,-2 0 0,-29 0 1101,46 0-1101,-49 0 0,38 0 0,-38 0 0,28 0 0,-31 0 5745,31 0-5745,-28 0 0,16 0 0,-21 0 0</inkml:trace>
  <inkml:trace contextRef="#ctx0" brushRef="#br0" timeOffset="10536">19377 4811 24575,'48'0'0,"-10"0"0,7 0 0,-7 0 0,21 21 0,-29-15 0,12 5 0,2-1 0,-9-10-4916,21 0 1,0 0 3425,-21 0 1490,2 0 0,2 0-1411,20 0 1411,-3 0-571,12-10 1,-1-1 570,-16 5 0,-3-1 0,9-1 0,-9 2-40,3 6 40,-3 0 0,10 0 0,-8 0 0,12 0 0,-15 0 0,7 0 0,-10 0 3253,-7 0-3253,7 0 0,9 0 0,-10 0-716,-2 0 716,0 0 0,-2 0 4510,-17 0-4510,14 0 0,3 0 0,1 0-1485,5 0 0,11 0 0,-12 0 1485,-6 0-1012,7 0 1,10 0 0,-15 0 1011,-21 0 1517,25 0 0,8 0-1517,-9 0 0,-5 0 0,2 0 0,9 0 0,10 0 0,-16 0 4537,-24 0-4537,25 0 0,17 0 0,-16 0 2446,-26 0-2446,21 0 0,6 0 0,10 0 0,-10 0-2674,22 0 1,-1 0 2673,-27 0-1192,8 5 0,11 4 0,-16-2 1192,-24-1-1196,47 6 1,-3-3 1195,-49-9-366,37 0 0,5 0 366,-21 0 0,22 0 0,-1 0 0,-21 0 0,19 0 0,-1 0 0,-18 0 0,22 0 0,-1 0 0,-21 0 67,22 0 1,-6 0-68,-38 0 0,34 0 0,3 0 0,-29 0 0,25 0 1447,8 0-1447,-43 22 0,24-19 0,5-1 0,-11 19 120,6-18 0,0-6-120,-5 3 848,10 0 1,-5 0-849,-24 0 0,27 0 0,-1 0 0,-29 0-971,29 0 1,1 0 970,-27 0 1405,27 0 1,-1 0-1406,-28 0 3299,44 0-3299,-26 0 1912,11 0-1912,-14 0 6784,8 0-6784,-5 0 0,11 0 0,7 0 0,-7 0 0,-11 0 0,16 0 0,-27 0 0,30 0 0,-30 0 0,27 0 0,-27 0 0,8 0 0,9 0 0,-28 0 0,38 0 0,-38 0 0,38 0 0,-27 0 0,9 0 0,7 0 0,-27 0 0,17 0 0,-1 0 0,-15 0 0,26 0 0,-8 0 0,-8 0 0,6 0 0,-1 0 0,-15 0 0,15 0 0,1 0 0,-17 0 0,16 0 0,-21 0 0,11 0 0,-8 0 0,29 0 0,-5 0 0,0 0 0,5 0 0,-29 0 0,29 0 0,-27 0 0,38 0 0,-16 0 0,0 0 0,5 0 0,-29 0 0,29 0 0,-5 0 0,0 0 0,5 0 0,-7 0 0,-9 0 0,5 0 0,1 0 0,-17 0 0,38 0 0,-38 0 0,28 0 0,-31 0 0,9 0 0,11 0 0,-17 0 0,38 0 0,-38 0 0,17 0 0,-11 0 0,-9 0 0,9 0 0,11 0 0,-17 0 0,17 0 0,-1 0 0,-16 0 0,38 0 0,-37 0 0,15 0 0,-10 0 0,-8 0 0,29 0 0,-27 0 0,38 0 0,-37 0 0,15 0 0,-10 0 0,-8 0 0,7 0 0,-10 0 0,22 0 0,-17 0 0,17 0 0,-1 0 0,-15 0 0,15 0 0,-21 0 0,22 0 0,-17 0 0,27 0 0,-29 0 0,29 0 0,-26 0 0,37 0 0,-38 0 0,27 0 0,-29 0 0,8 0 0,-11 0 0,21 0 0,-15 0 0,37 0 0,-17 0 0,1 0 0,6 0 0,-31 0 0,9 0 0,11 0 0,-17 0 0,16 0 0,1 0 0,-17 0 0,28-21 0,-31 16 0,31-17 0,-28 22 0,38 0 0,-38 0 0,38 0 0,-37 0 0,26 0 0,-29 0 0,7 0 0,12 0 0,-17 0 0,17 0 0,-1 0 0,-15 0 0,26 0 0,-29 0 0,29 0 0,-27 0 0,38 0 0,-37 0 0,15 0 0,1 0 0,-17 0 0,16 0 0,-10 0 0,-8 0 0,29 0 0,-27 0 0,39 0 0,-39 0 0,49 0 0,-25 0 0,9 0 0,-17 0 0,1 0 0,-6 0 0,30 0 0,-30 0 0,27 0 0,-38 0 0,38 0 0,-27 0 0,8 0 0,9 0 0,-28 0 0,49 0 0,-46 0 0,46 0 0,-27 0 0,21 0 0,-21 0 0,5 0 0,-8 22 0,14-17 0,0 16 0,29-21 0,-46 0 0,22 0 0,-21 0 0,-6 0 0,8 0 0,-13 0 0,10 0 0,-15 0 0,15 0 0,1 0 0,-17 0 0,17 0 0,-22 0 0,0 0 0,10 0 0,-7 0 0,8 0 0,10 0 0,-15 0 0,15 0 0,-21 0 0,22 0 0,-17 0 0,17 0 0,-22 0 0,21 0 0,-16 0 0,17 0 0,-22 0 0,0 0 0,0 0 0</inkml:trace>
  <inkml:trace contextRef="#ctx0" brushRef="#br0" timeOffset="12019">3604 5560 24575,'54'0'0,"-15"0"0,-3 0 0,-6 0 0,25 0 0,3 0-8503,-18 0 8503,1 0 0,4 0-1409,6 0 0,-2 0 1409,7 0-126,-8 1 1,6-2 125,-2-5 0,4-2 0,-13 1 0,-11 1 0,21 1 0,23-2 0,0 1 0,-23 3-2951,-21 3 2951,28-2 0,9 4 0,-10 8 0,-10 1 2822,-22-5-2822,17-1 0,19 2 0,1-1 0,-20-3 0,-17-3 0,20 0 0,23 0 0,0 0 0,-21 0 0,-17 0 0,19 0 0,21 0 0,0 0 0,-19 0 0,-13 0 0,6 0 0,15 0 0,1 0 0,-13 0 0,7 0 0,4 6 0,11 3 0,-14-2 0,-14-2 0,15 2 0,14 2 0,-19-3 4349,-29-6-4349,27 0 0,18 0 0,-17 0 0,-22 0 0,22 0 0,17 0 0,-15 0 0,-20 0 0,26 0 0,17 0 0,-20 0 370,-33 0-370,26 0 0,15 0 0,-19 0 6686,-29 0-6686,45 0 0,5 0 296,-41 0-296,30 0 0,-1 0 0,-34 0 0,33 0 0,-30 0 0,-8 0 0,6 0 0,-22 0 0</inkml:trace>
  <inkml:trace contextRef="#ctx0" brushRef="#br0" timeOffset="26766">3121 6140 24575,'35'27'0,"2"16"-9831,12-5 8341,-23-9-162,7 25 1652,-9-48 216,13 47-216,-10-45 0,6 46 0,-9-49-1415,13 49 1415,-10-46 1562,-4 19 1,-3 0-1563,-4-22 3957,9 17-3957,7-44 0,-27 17 3338,17-17-3338,-1 12 0,-5 7 3752,9-8-3752,13 2 0,-1-3 0,-21-15 0,20 7 0,15 0 0,-9 1-6784,-4-11 6784,-6 13 0,5 2 0,26 2 0,-7 5-99,-32 2 99,29-9 0,19-7 0,-14 5-463,-15 9 463,-3-10 0,12-11 0,1 0 0,-10 9 0,13 4 0,1-14 0,10-10 0,-16 13 0,-21 19 0,11-6 0,10-6 0,-14 0 6506,-24-7-6506,23 14 0,3-1 0,-12-18 35,11 29 1,-14-7 0,-13 10 0</inkml:trace>
  <inkml:trace contextRef="#ctx0" brushRef="#br0" timeOffset="51000">3411 9597 24575,'0'35'0,"0"3"0,11 0 0,-9-14 0,31 29 0,-28-42 0,26 23 0,2-3 0,-22-26 0,18 21 0,-4 2 0,-22-20 0,12 24 0,2 0 0,-12-24 0,16 17 0,1 4 0,-6-2 0,9 21 0,7-21 0,-27 27 0,38-25 0,-37 9 0,15-16 0,1-22 0,-6-22 0,8 17 0,8-49 0,-26 46 0,15-29 0,1-1 0,-17 27 0,21-37 0,2-1 0,-20 36-3392,28-38 0,3-6 3392,-17 22 0,6 0 0,9-8 0,-3 9-133,12-1 133,-11 1 0,6-6 0,-4 6 0,19-1 0,-19 8 0,3-7 0,-4 4 0,-8 4 0,0 1 0,30-11 0,-3 2-4493,-20 5 4493,19-4-1502,-25 11 0,-4 1 1502,-12 11 0,36-24 0,-1 3 0,-37 26 1502,35-22 0,4 0-1502,-25 19 0,4-19 0,-2 0 22,-16 22 0,-11-17 1,0 22-1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2:42.016"/>
    </inkml:context>
    <inkml:brush xml:id="br0">
      <inkml:brushProperty name="width" value="0.05292" units="cm"/>
      <inkml:brushProperty name="height" value="0.05292" units="cm"/>
      <inkml:brushProperty name="color" value="#FF0000"/>
    </inkml:brush>
  </inkml:definitions>
  <inkml:trace contextRef="#ctx0" brushRef="#br0">5612 3989 24575,'14'0'0,"18"0"0,-5 0 0,10 0 0,31 0 0,-47 0-4916,29 0 1,-3 0 3425,-34 0 412,38-10 1,6-2 1077,-22 7-440,20-6 1,3 0 439,-2 11-1015,1 0 1,-1 0 1014,0 0 0,-10-5 0,7-4 0,-6 2 0,17 2 0,-4-2 0,10-2 0,-12 3 0,-1 6 0,-2-3 0,10-1 0,-11 0 0,-3 2 0,2-2 0,10 0 0,-12 1 0,-8 3 0,13 0 0,14 0 0,-13 0 0,-11 0 0,2 0 0,10 0 0,-9 0 0,8 0 0,5 0 0,0 0 0,-3 0 0,-6 0 0,9 0 0,-11 0 0,-5 0 0,17-6 0,15-2 0,-15 0 0,-14 3 0,11-2 0,15-2 0,-11 4 0,0 5 0,-11 0 0,8 0 0,-8 0 0,9 0 1003,-24 0 1,4 0-1004,16 0 0,-8 0 0,-29 0 0,36 0 0,21 0 0,-19 0 0,-32 0 0,32 0 0,22 0 0,-17 0 0,-18 0 0,10 5 0,16 4 0,-12-2 0,4-2 0,-4 3 0,11 0 0,-14-2 3023,-11-6-3023,7 0 0,10 0 0,-18 0 4521,-29 0-4521,26 0 0,14 0 0,-14 0 0,-23 0 0,26 0 0,7 0-4488,7 0 4488,-24 0 0,1 0 0,3 0 0,20 0 0,-24 0 0,19 0 0,0 0 4537,-19 0-4537,21 0 0,1 0 6784,-23 0-6784,20 0 0,0 0 0,-19 0 0,21 0 0,1 0 0,-22 0 0,11 0 0,5 0-6784,13 0 6784,-8 0-2269,-8 5 1,-10 1 2268,-29-4 0,28 4 0,12-1 0,-5-4 0,0-2 0,-8 0 0,1 2 0,26 9 0,-8 2 4537,-33-7-4537,22 7 0,0-3 0,-22-9 0,15 0 0,1 0 0,-8 0-1201,3 0 0,4 0 1201,14 0-1871,-6 0 1,1 0 1870,10 0-1251,2 0 0,-3 0 1251,-20 0 2502,19 0-2502,0 0 1606,-19 0-1606,21 0 0,1 0 4537,-22 0-4537,18 0 0,1 0 6784,-19 0-6784,21 0 0,1 0-6784,-22 0 6784,19 0-4537,-1 0 4537,-18 0-1517,22 0 0,-1 0 1517,-21 0 0,16 0 0,6 0 0,-13 0 0,0 0 0,8 0 0,1 0 0,0 0 0,-1 0 0,-9 0 0,-5 0 0,-6 0 1517,14 0 0,5 0-1517,16 0 0,0 0 0,-19 0 0,-10 0 0,-30 0 2268,28 0 1,3 0-2269,-17 0 1696,24 0 0,-36 0 0,-10 0 0</inkml:trace>
  <inkml:trace contextRef="#ctx0" brushRef="#br0" timeOffset="1900">6096 4037 24575,'-27'0'0,"6"0"0,10 0 0,8 0 0,-29 0 0,5 0 0,-11 0 0,-7 0 0,29 0 0,-49 11 0,54-8 0,-36 3 0,-2-2 0,35-4 0,-27 0 0,-4 0 0,16 0 0,-4-1 0,-4 2 0,-4 10 0,-2 0-3392,-1-8 0,0-1 3392,0 9 0,2 0-2269,-1-10 1,5-2 2268,8 1-1517,-14 0 0,2 0 1517,29 0 0,-37-2 0,-8 4 0,2 19 3034,-8-15-3034,10 15 4537,30-21-4537,-14 0 0,-21 0 0,29 0 0,-9 0 0,3 0 0,25 0-1722,-27-9 1,1-3 1721,29 6-1699,-29-6 1,-1 3 1698,27 9 0,-25-10 0,-3-2 0,9 7 1698,-4-6 1,-2 0-1699,-15 11 3443,-8 0-3443,32-10 6784,-5 7-6784,29-8 0,-8 11 0,-10 0 0,-6 0 0,-11 0 0,14 0 0,13 0 0,-10 0 0,16 0 0,-38 0 0,37 0 0,-37 0 0,38 0 0,5 0 0,27 0 0,0 0 0,26 0 0,-45 0 0,27 0 0,6 0 0,2 0 0,8 0 0,3 0 0,-49 0 0,38 0 0,-27 0 0,30 0 0,-30 0 0,5 0 0</inkml:trace>
  <inkml:trace contextRef="#ctx0" brushRef="#br0" timeOffset="4151">18046 4980 24575,'48'0'0,"-6"0"0,-3 0 0,-4 0 0,8 0 0,10 0 0,-9 0-1054,-1 0 1054,17-5 0,17-4 0,-15 2 0,-14 1 0,-4 2 0,17-1 0,5 0 0,-4 0 0,-15 3-1284,17 2 1284,-12-2 0,16 0 0,6-1 0,-4 1 0,-17 0 0,-14 1 0,0-1 0,14 0 0,15 0 0,4-1 0,-3 1 0,-14 0-888,-6 2 1,-1 0 887,6 0 0,12 0 0,5 0 0,-5 0 0,-14 0 0,-8 0 0,-2 0 0,18 0 0,14 0 0,-1 0 0,-16 0 0,7 0 0,-8 0 0,15 0 0,-1 0 0,-17 0-5302,-2 0 5302,6 0 0,7 0 0,5 0 0,-9 0 0,-19 0 0,18 0 0,16 0 0,-13 0 0,-11 0 0,-3-5 0,10-4 0,-8 2 447,12 2-447,6-7 0,-2 2 979,-20 10-979,21 0 0,-3 0 1354,-34 0-1354,15 6 0,13 2 0,-11 0 0,-6-3 0,6 2 0,12 2 0,-9-4 0,1-5 0,-2 0 0,10 0 0,-14 0-149,-16 0 149,6 0 0,6 0-2269,10 6 1,-6-1 2268,-20-2-1012,26 1 1,17 0 0,-15-1 1011,-24-3-677,14 0 1,12 0 0,-10 0 676,-8 0 0,8 0 0,10 0 0,-12 0 0,-14 0 1014,7 0 1,4 0-1015,0 0 0,-5 0 3034,-16 0-3034,46 0 0,-1 0 4537,-51 0-4537,38 0 0,6 0 6784,-22 0-6784,16 0 0,0 0 0,-19 0 0,19 0 0,-5 0-6496,-33 0 6496,41 0-4632,0 21 4632,-41-15-763,41 6 0,0-3 763,-41-9-1297,31 0 1,-2 0 1296,-34 0 375,39 0 0,3 0-375,-34 0 0,31 0 0,3 0 0,-21 0 0,5 0 0,2 0 0,15 0 0,-4 0 0,-2 0 0,-10 0-343,8-10 0,0-1 343,-14 5 0,11-5 0,1 1 0,2 10 0,6-5 0,1-1 0,-4 3-380,11-3 1,-1 1 379,-21 5 0,21 0 0,-5 0 0,-37 0 72,35 0 0,-1 0-72,-38 0 1160,26 0 0,4 0-1160,-11 0 0,9 0 3468,5 0-3468,-38 0 0,17 0 0,-22 0 0</inkml:trace>
  <inkml:trace contextRef="#ctx0" brushRef="#br0" timeOffset="13117">2903 5391 24575,'59'21'0,"-8"6"0,-13 11-4916,-9-14 1,-5-2 3425,-15-6 2899,23 10 0,11 1-1409,-11-13 0,0 2 0,13 24 0,-1 1 0,-13-25 0,0 0 0,10 14 0,-7-6 0,-23-22-1409,27 14 0,-1 0 1409,-29-10-1660,46 15 1660,-49-21 3715,38 0-3715,-37 0 0,15 0 0,-21-21 5555,11 15-5555,-8-26 0,29 30 0,-27-31 0,38 28 0,-37-38-3073,47 16 3073,-23 0 0,4 9 0,2 4 0,-7 11-2269,22-22 1,-5-3 2268,-30 17-1012,19-12 1,11-8 0,-8 10 1011,-14 13-677,13-13 1,10-9 0,-10 5 676,-10 4 0,34-13 0,-4 1 0,-44 17 0,18-8 0,3 5 0,-10 13 1972,-8-26-1972,6 29 3006,-1-29-3006,-16 27 4494,38-17-4494,-37 22 1680,26-21 0,-29 15 1,8-15-1</inkml:trace>
  <inkml:trace contextRef="#ctx0" brushRef="#br0" timeOffset="29022">3242 6648 24575,'37'0'0,"9"11"0,-30-8 0,27 29 0,-5-27 0,13 38 0,-14-38 0,-15 38 0,-1-37 0,-5 26 0,30-29 0,-30 29 0,6-27 0,-1 17 0,-15-22 0,26 21 0,-29-15 0,7 15 0,12-21 0,-17 11 0,17-8 0,-22 7 0,0-10 0,21 0 0,-15 0 0,15 22 0,-21-17 0,0 17 0,22-22 0,-17 0 0,16-22 0,-10 17 0,-8-27 0,29 7 0,-26 9 0,37-27 0,-38 38 0,27-27 0,-8 29 0,5-23 0,2-2 0,1 18 0,9-23 0,-7 1 0,-26 27-3392,24-21 0,1-2 3392,-25 20 0,38-25 0,4 2 0,-33 22-1513,18-12 1,13-10 0,-13 8 1512,-22 13-1517,28-24 0,4 3 1517,-15 26-960,5-22 0,0 0 960,-6 19 0,11-19 0,-4 0 0,-26 22 365,29-21 1,-2-2-366,-29 20 2444,45-24-2444,-47 10 842,37 17 0,-38-17 1,17 22-1</inkml:trace>
  <inkml:trace contextRef="#ctx0" brushRef="#br0" timeOffset="38837">3193 7809 24575,'27'0'0,"-5"0"0,-1 0 0,-16 10 0,17-7 0,-11 29 0,-9-26 0,31 15 0,-28 1 0,16-17 0,-21 16-6784,22 1 6784,-17-17 0,17 17 0,-22-22 0,0 10 0,11-7 0,-9 8 0,9 10 6784,11-15-6784,-17 15 0,16 1 0,-21-17 0,0 17 0,22-22 0,-38 0 0,32 10 0,-16-7 0,5 29 0,17-26 0,-1 37 0,-15-38 0,15 38 0,-21-38 0,0 28 0,11-31 0,-8 9 0,7-11 0,12 0 0,-17-11 0,17 9 0,-22-9 0,21-11 0,-5-5 0,9 1 0,3-3 0,-3 4-3641,-14 17 3641,21-7 0,1-2 0,-17-5 0,29-5-2789,1-1 0,0-3 2789,-16 5 0,2 1 0,27-5 0,-5 1-2752,-25-9 2752,25 14-1410,-14-9 1,0 2 1409,12 17 0,-2-20 0,8-14 0,-13 12 1192,-16 20-1192,9-7 0,11-5 0,-7 4 0,15 0 0,-10 0 0,3-1 0,-15 11 0,2-1-264,4-10 1,4-4-1,-7 8 264,5 10 0,6-9 0,10-6 0,-17 7 0,-26 14-998,34-12 1,-3 2 997,-39 12 405,25-12 1,-1-2 0,-24 11 0,24-15 0</inkml:trace>
  <inkml:trace contextRef="#ctx0" brushRef="#br0" timeOffset="48808">3145 8921 24575,'21'48'0,"6"-10"0,0-14 0,-5 8 0,-1-27 0,-16 38 0,17-37 0,-22 26 0,0-29 0,11 29 0,-9-27 0,9 17 0,11-1 0,-17 6 0,16 0 0,1 5 0,-17-8 0,28 14 0,-31-11 0,9-6 0,-11-10 0,22-8 0,-17 29 0,16-27 0,-21 17 0,22-44 0,-17 17 0,17-17 0,10-10 0,-2 24 0,4-22 0,2-4 0,15 4 0,-6-15 0,1-1-841,10 11 841,-13-5 0,5-9 0,-4 9 0,-14 20 0,2 0 0,5-14 0,7-9 0,1-1 0,-5 9-647,3 9 1,0 1 646,-5-10 0,3-9 0,1 1 0,-1 12-3039,12 16 1,-4 0 3038,-13-30 0,3-7 0,17 16 0,10 2 0,-16 2-579,-18-13 579,12 10 0,18-7 0,1 0 0,-17 10 500,-3-3-500,3 12 0,9-2 0,-11 4 348,-9-4-348,19-7 0,-54 27 0,0-17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44.981"/>
    </inkml:context>
    <inkml:brush xml:id="br0">
      <inkml:brushProperty name="width" value="0.05292" units="cm"/>
      <inkml:brushProperty name="height" value="0.05292" units="cm"/>
      <inkml:brushProperty name="color" value="#FF0000"/>
    </inkml:brush>
  </inkml:definitions>
  <inkml:trace contextRef="#ctx0" brushRef="#br0">25981 3989 24575,'40'0'0,"11"-10"0,-5-2 0,-30 7 0,42-7 0,2 2 0,-36 10 0,35 0 0,3 0 0,-24 0 0,17 0 0,0 0 0,-23 0-4916,24 0 1,-2 0 3425,-27 0 1490,10 2 0,2-4 585,6-19-585,-12 16 0,10-7 0,2 2 0,-2 10 0,-2-5 0,-1-1 0,-11 4 1483,36-9-1483,-57 11 0,29 0 0,1 0 0,-27 0-35,27 0 0,-1 0 35,-29 0 0,46 0 0,-27 0 0,21 0 0,-21 0 0,27 0 0,-46 0 0,46 0 0,-38 0 0,30 11 0,-9-9 0,12 9 0,-22-11 0,26 0 0,-45 0 289,57 0-289,-57 0 257,27 0 1,5 0-258,-8 0 0,17 0 75,-17 0-75,-29 0 0,29 0 0,-27 0 5962,38 0-5962,-37 0 0,48 0 0,-46 0 0,45 0 0,-26 0 0,11 0 0,-14 0-4302,30 0 4302,-43 0 0,42 0 0,-50 0 0,29 0 0,-26 0 0,37 22 0,-16-17 0,10 16 0,9-21-4537,-9 0 4537,-10 0 1126,27 0-1126,-46 0 0,46 0 0,-27 22 0,10-17 0,9 17 0,-8-22 0,-11 0 0,-6 0 0,-10 0 0,13 0 5094,14 0-5094,-11 0 5101,16 0-5101,-27 0 0,29 0 0,-28 0 0,26 21 0,-27-15 0,8 15 0,8-21 0,-5 0 0,0 0 0,27 0 0,-25 0 0,30 0 0,-21 0 0,8 0 0,-9 0 0,12 0 0,-12 0 0,9 0 0,-30 0 0,38 0 0,-46 0 0,29 0 0,1 0 0,-27 0 0,24 0 0,5 0 0,-10 0 0,29 0 0,-21 0 0,7 0 0,-7 0 0,10 0 0,-21 0-6784,27 0 6784,-46 0-4537,46 0 4537,-38 0 0,8 0 0,8 0 0,-5 0 0,22 0 0,-23 0 0,28 0 0,-46 0 0,57 0 0,-57 0 0,29 0 0,1 0 0,-27 0 0,53 0 0,-58 0 0,47 0 0,-44 0 4537,23 0-4537,-11 0 0,-15 0 0,47 0 0,-45 0 6784,46 0-6784,-27 0 0,11 0 0,-14 0 0,30 0 0,-44 0 0,33 0 0,-32 0 0,13 0 0,14 0 0,10 0 0,-10 0 0,8 0 0,-9 0 0,12 0 0,-22 0 0,5 0 0,-29 0 0,7 0 0,-10 0 0,0 0 0,22 0 0,-17 0 0,17 0 0,-22 0 0,0 0 0,21 0 0,-15 0 0,15 0 0,-21 0 0,11 0 0,-9 0 0,9 0 0,11 0 0,-17 0 0,38 0 0,-38 0 0,17 0 0,-22 0 0,0 0 0</inkml:trace>
  <inkml:trace contextRef="#ctx0" brushRef="#br0" timeOffset="6327">3701 4400 24575,'35'0'0,"3"0"0,10 0 0,11 0 0,-29 0 0,24 0 0,-17 0 0,-7 0 0,8 0 0,-1 0 0,-15 0 0,45 0 0,-30 0 0,1 0 0,-14 0 0,30 0 0,-43 0 0,27 0 0,-1 0 0,-29 0 0,28 0 0,3 0 0,-17 0 0,22 0 0,0 0 0,-22 0 0,17 0 0,-3 0 0,-28 0 0,29 0 0,2 0 0,-29 0 0,28 0 0,0 0 0,-30 0 0,29 0 0,1 0 0,-27 0 0,36 0 0,2 0 0,-35 0 0,30 0 0,-2 0 0,-34 0 0,28 0 0,3 0 0,-17 0 0,45 0 0,-30 0 0,1 0 0,8 0 0,-9 0 0,12 0 0,10 0 0,-29 0 0,34 0 0,-56 0 0,29 0 0,1 0 0,-27 0 0,25 0 0,3 0 0,-9 0 0,5 0 0,0 0 0,-6 0 0,11 0 0,-4 0 0,-26 0 0,33 0 0,-21 0 0,-17 0 0,17 0 0</inkml:trace>
  <inkml:trace contextRef="#ctx0" brushRef="#br0" timeOffset="9201">6604 4472 24575,'27'0'0,"5"0"0,-29 0 0,29 0 0,-27 0 0,38 0 0,-37 0 0,26 0 0,14 0 0,-25 0 0,44 0 0,-60 0 0,27 0 0,-7 0 0,12 0 0,-10 0 0,27 0 0,-46 0 0,46 0 0,-27 0 0,10 0 0,-13 0-6784,30 0 6784,-43 0-415,43 0 415,-30 0 0,35 0 0,-27 0 0,9 0 0,-7 0 0,-25 0 0,55 0 0,-56 0 0,29 0 0,1 0 0,-27 0 0,27 0 0,-1 0 0,-29 0 0,30 0 0,0 0 0,-28 0 0,29 0 0,-2 0 0,-29 0 0,28 0 0,3 0 0,-17 0-4399,45 0 4399,-30 0-2647,23 0 2647,-31 0 1831,25 0-1831,-27 0-587,10 0 587,9 0 3704,-8 0-3704,-1 0 0,-13 0 0,9 0 0,-28 0 4747,38 0-4747,-16 0 0,11 0 0,-14 0 2484,8 0-2484,-27 0 0,38-10 0,-37 7 0,48-8 0,-46 11 0,45 0 0,-26 0 0,11 0 0,-14 0-4718,30 11 4718,-43-8 0,27 3 0,-1-2 0,-29-4 0,46 0 0,-27 0-680,-1 0 680,-4 0 6447,-11 0-6447,-9 0 0,9 0 0,11 0 0,5 0 0,10 0 0,9 0 0,-30 0 0,27 0 0,-38 0 0,38 0 0,-37 0 1017,15 0-1017,-10 0 0,-8 0 0,7 0 0,12 0 0,-17 0 0,38 0 0,-37 0 0,26 0 0,-29 0 0,7 0 0,-10-10 0,22 7 0,-17-8 0,17 11 0,-22 0 0,21 0 0,-15 0 0,15 0 0,-21 0 0,22 0 0,-17 0 0,17 0 0,-22 0 0,10 0 0,-7 0 0,29 0 0,-26 0 0,15 0 0,-21 0 0,22 0 0,-17 0 0,27 0 0,-29 0 0,8 0 0,-11 0 0,21 0 0,6 0 0,0 0 0,16 0 0,-38 0 0,28 0 0,-31 0 0,31 0 0,-28 0 0,16 0 0,-21 0 0,0 0 0,22 0 0,-17 0 0,17 0 0,-22 0 0,11 0 0,-9 0 0,9 0 0,-11 0 0,21 0 0,-15 0 0,15 0 0,-21 0 0,0 11 0,0-8 0,0 7 0</inkml:trace>
  <inkml:trace contextRef="#ctx0" brushRef="#br0" timeOffset="12854">11321 4642 24575,'27'0'0,"38"0"0,-55 0 0,28-5 0,0-1 0,-30 3 0,56-8 0,-56 11 0,29 0 0,1 0 0,-27 0 0,27 0 0,-1 0 0,-28 0 0,23 0 0,-11 0 0,6-21 0,0 16 0,5-17 0,-29 22 0,8 0 0,10 0 0,-15 0 0,37 0 0,-17 0 0,1 0 0,6 0 0,12 0 0,-23 0 0,32 0 0,-30 0 0,-8 0 0,27 0 0,-38 0 0,38 0 0,-27 0 0,30 0 0,-30 0 0,27 0 0,-37 0 0,47 0 0,-45 0 0,46 0 0,-27 0 0,11 0 0,-14 0 0,8 0 0,-5 0 0,11 0 0,7 0-6784,-7 0 6784,-11 0-1391,16 0 1391,-38 0 0,49 0 0,-46 0-234,46 0 234,-38 0 0,51 0 0,-45 0 0,42 0 0,-48 0 0,30 0 0,-8 0 0,-1 0 0,9 0-3999,13 0 3999,-27 0 0,11 0 1812,-10 0-1812,-4 0-119,6 0 0,0 0 119,-5 0-1535,14 0 0,-2 0 1535,-29 0 0,36 0 0,-1 0 0,-37 0-196,36 0 1,2 0 195,-35 0 0,39 0 0,1 0 0,-40 0 31,30 0 1,-2 0-32,-34 0 0,29 0 0,1 0 0,-27 0 0,24 0 0,5 0 0,-10 0-412,5 0 1,-1 0 411,-4 0-187,20 0 1,-3 0 186,-31 0 0,44 0 0,-2 0 0,-44 0 610,27 0 0,4 0-610,-16 0 0,6 0 0,0 0 0,-5 0 0,20 0 0,-4 0 0,-29 0-146,29 0 0,4 0 146,-20 0 0,15 0 0,1 0 0,-11 0 0,2 10 0,1 2-330,22-7 330,-25 16 0,18-18 0,1-6 0,-19 3 0,21 0 0,1 0 0,-22 0 0,29 0-844,4 0 844,-42 0 2380,39 0-2380,-11 0 0,-30-21 0,36 18 0,1 1 0,-34-20 0,24 19 0,-6 6 0,-36-3 0,55 0 0,-34 0 0,29 22 0,-32-17 0,16 16 0,-27-21 0,51 0 0,-46 0 1973,33 0-1973,-30 0 0,14 0 0,10 0 0,-21 0 0,27 0 0,-46 0 0,46 0 0,-49 0 0,49 0 0,-46 0 4537,24 0-4537,-10 0 6784,15 0-6784,-7 0 0,2 0 0,11 0 0,-32 0 0,43 0 0,-52 0 0,52 0 0,-43 0 0,27 0 0,-1 0 0,-29 0 0,46 0 0,-27 0 0,11 0 0,-14 0 0,8 0 0,-27 0 0,60 0 0,-54 0 0,42 0 0,-28 0 0,12 0 0,-10 0 0,5 0 0,-7 0 0,-9 0 0,27 0 0,-16 0 0,-1 0 0,7 0 0,-31 0 0,9 0 0,11 0 0,4 0 0,12 0 0,-14 0 0,-13 0 0,11 0 0,4 0 0,23 0 0,-22 0 0,26 0 0,-44 0 0,44 0 0,-47 0 0,30-9 0,3-3 0,-26 7 0,28-7 0,4 2 0,-15 10 0,5 0 0,0 0 0,-6 0 0,25 0 0,-49 0 0,29-10 0,8-1 0,-7 5 0,16-5 0,0 1 0,-19 10 0,9 0 0,-7 0 0,-26 0 0,57 0 0,-36 0 0,11 0 0,1 0 0,2 0 0,24 0 0,-29 0 0,21 0 0,-29 0 0,9 0 0,-3 0 0,-25 0 0,42 0 0,-28 0 0,12 0 0,-10 0 0,5 0 0,-29 0 0,8 0 0,10 0 0,6 0 0,22 0 0,-12 0 0,-13 0 0,30 0 0,-43 0 0,27 0 0,-1 0 0,-29 0 0,46 0 0,-27 0 0,32 0 0,-29 0 0,34 0 0,-56 0 0,27 0 0,5 0 0,-7 0-6784,26 0 6784,-14 0 0,-28 0-2162,26 0 2162,-27 0-320,29 0 320,-28 0 0,26 0 0,-17 0 5554,1 0-5554,6 0 3144,-31 0-3144,31 0 568,-28 0-568,16 0 0,-21 0 0,0 0 0,22 0 0,-17 0 0,17 0 0,-22 0 0,0 0 0</inkml:trace>
  <inkml:trace contextRef="#ctx0" brushRef="#br0" timeOffset="19767">4862 11290 24575,'35'0'0,"24"0"0,-16 0 0,7-10 0,0-2 0,-4 7 0,11-7 0,-2 2 0,-20 10 0,22 0 0,-6 0 0,-38 0 0,44 0 0,5 0 0,-36 0 0,33-5 0,3 0 0,-16 2 0,20-3 0,2 1-556,-6 5 556,-9 0 0,8 0 0,-8 0-799,11 0 799,-3-5 0,10-4 0,-14 2 0,-12 1 0,14-1 0,13-2 0,-20 4 0,-30 5-2112,24 0 1,17 0-1,-11 0 2112,-12 0-2119,26 10 1,3 1 2118,-13-5-905,-10 1 1,7 1-1,-7-2 905,19-6-581,-6 0 0,12 0 0,-13 0 581,-2 0 0,-1 0 0,11 0 0,-12 0 0,-3 0 0,-2 0 0,10 0 0,-11 0 0,-8 0 0,18 0 0,-8 0 0,-42 0 827,28 0 0,3 0-827,-17 0 0,22 0 0,0 0 0,-22 0 0,21 0 2269,-11 0-2269,-2 11 0,5-10 0,-1 1 0,-4 8 3972,24-10-3972,-49 0 195,17 0 1,-22 0-1,0 0 1</inkml:trace>
  <inkml:trace contextRef="#ctx0" brushRef="#br0" timeOffset="21924">12071 11169 24575,'54'-27'0,"-11"6"0,11 21 0,-19 0 0,20 0 0,2 0 0,-11 0-4916,18 0 1,4 0 4170,-32 0 0,0 0 745,16 0 0,7 0 0,-8 0 2775,10 0-2775,-9 0 0,9 0 0,-12 0 0,-6 0 0,10 0 0,14 0 0,-10 0 0,8 0 0,-13 0 0,10 0 0,-10 0 0,10 0 0,-9 0 0,8 0 0,-8 0 0,11 0 0,-10 0 0,9 0 0,-13 0 1725,-10 0-1725,8 0 0,10 0 0,-13 0 0,-16 0 0,15 0 0,12 0 0,-13 0 0,-16 0 0,21 0 0,0 0 0,-18 0 0,18 0 0,-2 0-4525,-8 0 4525,10 0 2309,-10 21-2309,-14-16-439,30 17 439,-44-22 0,29 0 0,-2 0 0,-29 0 0,29 0 0,1 0 0,-27 0 0,32 0 0,-11 0 0,-24 0 0,46 0 0,-27 0 0,10 0 0,-13 0-1603,30 0 1603,-43 0 64,27 0 0,-1 0-64,-29 0 0,29 0 0,2 0 0,-29 0 0,26 0 0,4 0 0,-11 0 0,6 0 0,0 0 0,-5 0 0,9 0 0,-3 0 0,-25 0 0,27 0 0,-1 0 0,-29 0 0,56 0 0,-55 0 0,28 0 0,1 0 0,-27 0 0,36 0 0,2 0 0,-35 0 0,25 0 0,-3 0 0,-31 0 0,28 0 0,-31 0 0,9 0 0</inkml:trace>
  <inkml:trace contextRef="#ctx0" brushRef="#br0" timeOffset="24459">17586 11169 24575,'27'0'0,"16"0"0,-37-22-4916,30 19 1,3 1 3425,-26-19 1490,41 21 0,-22 0 0,-2 0 125,14 0 1,3 0-126,10 0-883,1 0 0,-3 0 883,-20 0-1266,31 0 0,-3 0 1266,-44 0 1266,16 0 0,5 0-1266,14 0 0,-20 0 0,23 0 0,-1 0 0,-21 0 1515,19 0-1515,0 0 0,-41 0 0,41 0 0,0 0 0,-41 0 0,44 0 0,4 0 0,-34 0 0,17 0 0,1 0 0,-7 0 0,-11 0 1329,26 0-1329,-23 0-1737,5 0 0,0 0 1737,-6 0 0,4 0-2324,20 0 2324,-39 0 0,35 0 0,-1 0 0,-38 0 23,38 0 0,1 0-23,-36 0 545,41 0 1,0 0-546,-41 0 0,36 0 0,-1 0 0,-37 0 845,27 0 0,-1 0-845,-29 0 3724,46 0-3724,-16 0 0,-9 0-760,11 0 1,-5 0 759,-24 0 113,27 0 0,-1 0-113,-28 0-2237,55 0 2237,-34 0-577,10 0 0,0 0 577,-7 0 0,17 0 0,-4 0 0,-32 0 0,27 0 0,4 0 0,-16 0 0,6 0 0,0 0 0,-5 0 0,15 0 0,-4 0 0,-28 0 615,22 0 1,5 0-616,9 0 0,-6 0 0,2 0 0,-1 0 0,-12 0 0,11 0 0,2 0 0,-2 0 0,17 0 0,-15 0 0,4 0 0,2 0 0,-10 0 0,-2 0 0,-6 0 0,17 0 0,-4 0 0,-32 0 0,37 0 0,5 0 0,-21 0 0,21 0 0,1 0 0,-11 0-832,15 0 1,-1 0 831,-23 0 3034,31 0-3034,-4 0 0,-29 0-1517,32 0 0,1 0 1517,-28 0 274,25 0 0,-1 0-274,-29 0 945,9 0 0,3 0-945,4 0 0,-15 10 0,-2 1 0,-4-6-1419,9 7 1,-3-2 1418,-25-10 911,27 0 0,-1 0-911,-29 0 2470,46 0-2470,-49-22 0,17 17 0,-22-16 0,0 21 0</inkml:trace>
  <inkml:trace contextRef="#ctx0" brushRef="#br0" timeOffset="65883">5443 5222 24575,'-27'27'0,"5"-6"0,22-21 0,0 0 0,-21 0 0,16 0 0,-17 0 0,22 22 0,-11-17 0,9 16 0,-9-21 0,11 0 0,0 0 0,-22 0 0,17 0 0,-16 0 0,-1 0 0,17 0 0,-17 0 0,22 0 0,-21 0 0,15 0 0,-26 0 0,29 0 0,-29 0 0,27 0 0,-38 0 0,37 0 0,-26 0 0,29 0 0,-29 0 0,5 0 0,0 0 0,-16 0 0,38 0 0,-17 0 0,22 0 0,-10 0 0,7 0 0,-8-21 0,11 16 0,0-17 0,-21 22 0,15 0 0,-15 0 0,21 0 0,0 0 0,-22-21 0,17 15 0,-16-15 0,21 21 0,0 0 0,-11 0 0,8 0 0,-8 0 0,11-11 0,0 8 0,0-7 0,0 10 0,0-22 0,0 17 0,0-38 0,0 16 0,0 0 0,0 6 0,-21 10 0,15 8 0,-15-29 0,21 27 0,0-38 0,0 37 0,0-15 0,0 21 0,0-11 0,0 8 0,0-29 0,0 27 0,0-17 0,0 1 0,0 15 0,0-37 0,0 38 0,0-27 0,0 29 0,21-8 0,-15-10 0,15 15 0,-21-15 0,0 21 0,0 0 0,11 0 0,13 0 0,-8 0 0,27-22 0,-37 17 0,15-16 0,-10 21 0,-8 0 0,29 0 0,-27 0 0,17 0 0,-1 0 0,-15 0 0,37 0 0,-38 0 0,27 0 0,-29 0 0,8 0 0,10 0 0,6 0 0,0 0 0,-5 0 0,-12 0 0,15 0 0,-9 0 0,5 0 0,-21 0 0,0 21 0,22-16 0,-17 17 0,38-22 0,-27 0 0,8 0 0,9 21 0,-28-15 0,16 15 0,-21-21 0,22 11 0,-17-8 0,17 29 0,-22-27 0,0 17 0,0-1 0,0-15 0,0 37 0,0-38 0,0 27 0,-22-8 0,17-7 0,-17 4 0,22 1 0,-21-17 0,16 16 0,-28-21 0,31 11 0,-31-8 0,28 29 0,-38-27 0,38 17 0,-17-22 0,22 0 0,-21 0 0,15 0 0,-15 21 0,21-15 0,0 15 0,0-21 0</inkml:trace>
  <inkml:trace contextRef="#ctx0" brushRef="#br0" timeOffset="67113">5104 5391 24575,'0'27'0,"0"-6"0,0 1 0,0-17 0,0 17 0,0-22 0,0 10 0,0-7 0,0 8 0,0-11 0,0 21 0,0-15 0,0 15 0</inkml:trace>
  <inkml:trace contextRef="#ctx0" brushRef="#br0" timeOffset="69320">4766 5633 24575,'0'-14'0,"0"4"0,21 10 0,-16-22 0,17 17 0,-1-17 0,-15 22 0,15 0 0,-21-21 0,11 15 0,-8-15 0,7 21 0,12 0 0,-17 0 0,38 0 0,-37 0 0,37 0 0,-27 0 0,8 0 0,8 0 0,-26 0 0,15 0 0,1 0 0,-17 0 0,17 0 0,-12 21 0,-7-15 0,29 15 0,-26-21 0,37 22 0,-38-17 0,17 17 0,-22-22 0,21 0 0,-16 0 0,17 10 0,-22-7 0,0 8 0,0-11 0,11 21 0,-9 6 0,9 0 0,-11-6 0,0-21 0,0 22 0,0-17 0,0 17 0,0-11 0,0-9 0,0 30 0,0-5 0,0 11 0,0-14 0,0-13 0,-11 10 0,9-15 0,-9 15 0,11-21 0,-22 0 0,-4 0 0,-1 22 0,5-17 0,1 17 0,15-22 0,-26 0 0,8 0 0,-14 0 0,1 0 0,12 0 0,-7 0 0,27 0 0,-17 0 0,1 0 0,15 0 0,-37 0 0,38-22 0,-17 17 0,12-17 0,7 22 0,-29 0 0,26 0 0,-15 0 0,21 0 0,-22 0 0,17-21 0,-27 15 0,29-15 0,-8 21 0,-10 0 0,15 0 0,-15 0 0,-1-11 0,17 8 0,-16-29 0,-1 27 0,17-17 0,-17 1 0,22 15 0,0-26 0,0 30 0,0-9 0,0-11 0,0-5 0,0 1 0,0-17 0,22 37 0,-17-15 0,17 21 0,-1 0 0,-16 0 0,38 0 0,-37 0 0,26-11 0,-29 8 0,8-7 0,10 10 0,-16 0 0,17 0 0</inkml:trace>
  <inkml:trace contextRef="#ctx0" brushRef="#br0" timeOffset="72949">11539 4811 24575,'0'-27'0,"-22"5"0,17 12 0,-17 7 0,12-8 0,7-10 0,-29-6 0,26-32 0,-15 29 0,19-8 0,4 1 0,-2 16 0,0-25 0,0 35 0,21-10 0,-15-6 0,15-11 0,-10 14 0,13-8 0,-8 5 0,12 3 0,-2 0 0,-18-3-3392,17-3 0,4 6 3392,-2 16 0,0-24 0,22 18 0,-2 6 0,-28 3 0,19-11 0,12-6 0,-9 6 0,-6 8-2269,22-19 1,-1 0 2268,-21 22 0,30-17 0,-30 12 0,-3-1 0,-5-5-1517,32 6 0,0-4 1517,-35-19 0,41 29 0,2 3 0,-38-20-677,16 11 1,13 3 0,-10 2 676,-8 0 0,8-2 0,12-2 0,-12 3 0,-8 6 1014,2 0 1,2 0-1015,24 0 0,-31 0 0,8 1 0,10 1 0,-12-5 3034,-14-7-3034,16 7 0,13 4 0,-10-2 0,-8-10 0,8 9 0,12 3 0,-12 0 1033,-8-1-1033,2 0 0,2 0 0,-2 0 0,-6 0 0,-6 0 0,21 0 0,17 0 0,-15 0 0,-18 0 0,19 0 0,14 0 0,-15 0 0,-24 0 0,16 0 0,13 0 0,-10 0 0,-8 0-1126,7 0 1,11 0 0,-7 0 1125,11 0 0,-16 0 0,7 0 0,-7 0 2301,13 0-2301,-13 0 0,7 0 0,-7 0 0,16 0 0,-12 0 0,9 0 0,-12 0 0,-7 0 0,-3 0 0,1 0 0,27 0 0,-28 0-1510,26 0 0,-2 0 1510,-26 0 0,19 5 0,0 1 0,-19-3-1001,21 2 1,0 0 1000,-21-5 2029,19 0-2029,0 22 0,-41-17 0,33 7 0,5-2 0,-19-10 101,9 10 1,-1 1-102,-10-6 0,2 17 1190,0-11-1190,-24-9-1245,29 4 0,1-1 1245,-27-5 0,32 0 110,-21 22-110,-17-17 2135,27 38-2135,-29-38 0,29 38 0,-26-27-576,20 7 0,1 0 576,-19-7 1217,20 7 0,-2-3-1217,-21-14 0,39 26 0,-39-30 3963,38 9-3963,-38-11 0,17 22 0,-22-17 0,11 38 0,-9-38 282,30 17-282,-26-22 0,15 0 0,1 21 0,-17-15 6340,17 26-6340,-22-29 1340,10 7-1340,-7-10 0,8 22 0,-11-17 0,0 17 0,0-22 0,-11 21 0,8-15 0,-7 26 0,-12-29 0,17 29 0,-38-27 0,27 17 0,-8-1-6784,-30-15 6784,43 15 0,-32-21-2269,4 10 1,3 2 2268,6-7-1012,-15 2 1,-14 2 0,10-4 1011,-2-5-1015,-16 5 1,0 1 1014,10-3 300,-1 13 1,3 0-301,20-11 0,-11 17 0,6-1 0,32-15 0,-24 15 1296,-11-21-1296,32 0 2968,-53 0-2968,26 0 2725,-13 0-2725,6 0 0,-1 0 0,-22 0 0,11 0 0,-1 0 1079,-9 0-1079,7 0-625,20 5 1,5 1 624,22-3-1907,-41-1 0,0 6 1907,41 14-857,-44-19 0,-4-1 857,34 20 0,-34-19 0,1-6 0,36 3 0,-39 0 0,-3 0 0,25 0 0,-7 0 0,-12 0 0,12 0 0,8 0 0,2 0 0,1 0 0</inkml:trace>
  <inkml:trace contextRef="#ctx0" brushRef="#br0" timeOffset="82250">3701 6672 24575,'0'27'0,"0"-5"0,0-22 0</inkml:trace>
  <inkml:trace contextRef="#ctx0" brushRef="#br0" timeOffset="86783">3242 4859 24575,'0'27'0,"21"5"0,-16-29 0,17 29 0,-22-5 0,0 0 0,0 5 0,0-29 0,0 51 0,0-44 0,0 55 0,0-60 0,0 27 0,0-29 0,0 29 0,0-5 0,0 0 0,0-6 0,0-21 0</inkml:trace>
  <inkml:trace contextRef="#ctx0" brushRef="#br0" timeOffset="93716">3290 6672 24575,'0'27'0,"11"-5"0,-9-22 0,9 0 0,-11 21 0,0-16 0,0 17 0,22-1 0,-17-15 0,16 15 0,-21-21 0,0 11 0,22-8 0,-17 8 0,17-11 0,-22 21 0,0-16 0,11 17 0,-9-44 0,9 17 0,-11-27 0,22 29 0,-17-8 0,16-10 0,1 15 0,-17-15 0,38-1 0,-37 17 0,26-38 0,-29 38 0,29-27 0,-27 29 0,17-8 0,-1 11 0,-5-21 0,9 15 0,-15-15 0,-10 21 0,0 0 0,0 0 0</inkml:trace>
  <inkml:trace contextRef="#ctx0" brushRef="#br0" timeOffset="101999">4814 6962 24575,'-27'0'0,"6"0"0,21 0 0,0 0 0,-11 22 0,8-17 0,-29 17 0,26-22 0,-37 0 0,38 0 0,-16 0 0,21 0 0,-22 0 0,17 0 0,-28 0 0,31 0 0,-9 0 0,-11 0 0,17 0 0,-16 0 0,21-22 0,-22 17 0,17-17 0,-17 22 0,22-10 0,0 7 0,-11-8 0,9-10 0,-9 15 0,11-37 0,-21 38 0,15-27 0,-15 29 0,21-8 0,0 11 0,0-21 0,21 15 0,-15-15 0,15-1 0,-21 17 0,0-38 0,0 38 0,0-17 0,0 22 0,0-10 0,0 7 0,0-8 0,0-10 0,11 15 0,-9-15 0,9-1 0,-11 17 0,22-17 0,-17 12 0,17 7 0,-22-8 0,0 11 0,0 0 0,0-21 0,21 15 0,-16-15 0,17 21 0,-11 0 0,-9 0 0,9-22 0,11 17 0,-17-16 0,17 21 0,-1 0 0,-16 0 0,38 0 0,-37 0 0,15 0 0,-21 0 0,0 0 0,11 0 0,-8-22 0,8 17 0,10-17 0,-16 22 0,17 0 0,-1 0 0,-15 0 0,26 0 0,-29 0 0,7 0 0,-10 22 0,0-17 0,0 17 0,0-22 0,22 0 0,-17 21 0,17-16 0,-22 38 0,21-37 0,-15 26 0,15-8 0,-21-8 0,0 27 0,0-37 0,0 26 0,0-8 0,-21-8 0,15 6 0,-15-1 0,21-16 0,0 38 0,0-37 0,-22 26 0,17-8 0,-17-8 0,22 27 0,-10-37 0,7 15 0,-8-21 0,11 0 0,0 11 0,0-8 0,-21 7 0,15-10 0,-15 0 0,21 22 0,0-17 0,-22 17-6784,17-22 6784,-16 0 0,21 0 0,0 0 0,0 0 0</inkml:trace>
  <inkml:trace contextRef="#ctx0" brushRef="#br0" timeOffset="103694">5056 6938 24575,'27'0'0,"16"11"0,-38-8 0,27 7 0,-7-10 0,12 0 0,12 0 0,-12 22 0,-13-17 0,9 17 0,-7-22 0,12 0 0,8 0 0,-9 0 0,12 0 0,-22 0 0,5 0 0,-29 0 0,29 21 0,-27-15 0,38 15 0,-37-21 0,15 0 0,-10 0 0,-8 22 0,29-17 0,-5 16 0,0-21 0,-6 0 0,1 0 0,-6 0 0,29 11 0,-28-8 0,26 8 0,-38-11 0,27 0 0,-29 21 0,29-16 0,-5 17 0,0-22 0,-6 0 0,1 0 0,-17 0 0,28 0 0,-31 0 0,30 21 0,-26-15 0,37 15 0,-16-21 0,0 0 0,5 11 0,-29-8 0,29 7 0,-27-10 0,38 0 0,-37 0 0,15 0 0,-21 0 0</inkml:trace>
  <inkml:trace contextRef="#ctx0" brushRef="#br0" timeOffset="105049">6556 7422 24575,'-27'-11'0,"5"8"0,22-7 0,0 10 0,0 0 0,0-22 0,22 17 0,-17-17 0,17 22 0,-22 0 0,0-21 0,0 15 0,21-15 0,-16 21 0,17-22 0,0 17 0,-17-17 0,27 22 0,-8 0 0,-8 0 0,38 0 0,-46 0 0,29 0 0,2 0 0,-29 0 0,28 0 0,0 0 0,-30 0 0,29 0 0,1 0 0,-27 0 0,42 0 0,-50 0 0,29 0 0,-26 22 0,37-17 0,-38 38 0,38-37 0,-38 15 0,17 1 0,-22-17 0,0 17 0,0-12 0,0-7 0,0 29 0,0-26 0,0 37 0,0-27 0,0 8 0,0 8 0,0-5 0,0 0 0,0-6 0,0 1 0,0-17 0,-22 17 0,17-22 0,-38 10 0,16-7 0,0 8 0,-5 10 0,29-15 0,-29 15 0,5-21 0,-10 0 0,-9 0 0,8 0 0,11 0 0,-26 0 0,45 0 0,-46 0 0,27 0 0,0 0 0,-5 0 0,29 0 0,-8-21 0,11 15 0,0-15 0,0 10 0,0 8 0,-21-7 0,16-12 0,-17 17 0,22-17 0,0 1 0,0-6 0,0-11 0,0 14 0,0 13 0,0-10 0,0 16 0,0-17 0,0 22 0,0-21 0,22 15 0,-17-15 0,16 21 0,-21 0 0,0 0 0,0 0 0</inkml:trace>
  <inkml:trace contextRef="#ctx0" brushRef="#br0" timeOffset="109700">5806 7833 24575,'-27'0'0,"5"0"0,12 0 0,7 0 0,-29 0 0,26 0 0,-37 0 0,38 0 0,-17-11 0,12 8 0,7-7 0,-8 10 0,-10-22 0,15 17 0,-15-17 0,21 1 0,-22 15 0,17-15 0,-17 10 0,22 8 0,0-7 0,-21-12 0,16 17 0,-17-17 0,22 1 0,0 15 0,0-15 0,0 21 0,0 0 0,-11 0 0,9-22 0,-9 17 0,11-27 0,0 29 0,0-8 0,0 11 0,0-21 0,0 16 0,0-17 0,0 1 0,0 15 0,0-26 0,0 29 0,0-7 0,0-12 0,11 17 0,-9-17 0,31 22 0,-28 0 0,16 0 0,-21-21 0,22 15 0,-17-15 0,17 21 0,-1 0 0,-15 0 0,15 0 0,-10-22-6784,-8 17 6784,7-17 0,12 22 0,-17 0 0,17 0 0,-1 0 0,-15 0 0,26 0 6784,-29 0-6784,7 0 0,12 0 0,-17 0 0,38 0 0,-37 0 0,15 22 0,1-17 0,-17 17 0,16-22 0,-10 0 0,-8 0 0,8 0 0,-11 0 0,21 0 0,-15 21 0,15-15 0,1 15 0,-17-21 0,16 0 0,-21 22 0,0-17 0,0 27 0,11-29 0,-8 8 0,8-11 0,-11 21 0,0-15 0,-11 37 0,8-38 0,-8 16 0,11-10 0,0 13 0,-21-8 0,16 27 0,-17-37 0,22 15 0,-21 1 0,15-17 0,-15 17 0,21-12 0,0-7 0,0 8 0,0-11 0,0 21 0,-11-15 0,8 15 0,-8 1 0,11-17 0,0 17 0,0-22 0,-21 0 0,16 10 0,-17-7 0,22 8 0,-21-11 0,15 0 0,-15 0 0,21 0 0,0 0 0,0 0 0</inkml:trace>
  <inkml:trace contextRef="#ctx0" brushRef="#br0" timeOffset="112267">5927 7809 24575,'0'13'0,"0"19"0,21-26 0,-15 37 0,15-38 0,1 38 0,-17-38 0,16 17 0,-21-22 0,0 10 0,11-7 0,-8 8 0,8-11 0,-11 0 0,0 0 0,0 0 0</inkml:trace>
  <inkml:trace contextRef="#ctx0" brushRef="#br0" timeOffset="114750">6023 8268 24575,'0'-27'0,"0"5"0,0 1 0,0 16 0,0-17 0,0 22 0,0 0 0,0-21 0,11 15 0,-8-15 0,8 21 0,-11 0 0,0 0 0,21-11 0,-16 8 0,39-7 0,-39 10 0,16 0 0,1 0 0,-17 0 0,17 0 0,-11 0 0,-9 0 0,9 0 0,10 0 0,-15 0 0,37 0 0,-16 0-6784,10 0 6784,-12 0-2395,7 0 2395,-5 0 0,10 0 0,-13 0 0,-13 0 0,11 0 5598,-17 0-5598,17 0 3581,-22 0-3581,21 0 0,-16 0 0,17 0 0,0 0 0,-17 0 0,16 0 0,-21 0 0,0 0 0,0 10 0,0-7 0,11 8 0,-8-11 0,8 21 0,-11-15 0,0 15 0,0-21 0,0 22 0,21-17 0,-16 16 0,17 1 0,-22-17 0,0 17 0,0-22 0,0 0 0,0 11 0,0-9 0,0 9 0,0 11 0,0-17 0,0 16 0,0-21 0,0 0 0,0 22 0,0-17 0,0 17 0,0-1 0,0-15 0,0 15 0,0-21 0,0 11 0,0-9 0,0 9 0,-22-11 0,17 0 0,-16 0 0,21 0 0,0 22 0,-11-17 0,8 17 0,-8-22 0,11 0 0,-21 0 0,16 21 0,-17-16 0,22 17 0,-22-22 0,17 0 0,-16 0 0,21 0 0,-22 0 0,17 0 0,-17 0 0,22 0 0,-11 0 0,-13 0 0,-13 0 0,10 0 0,5 0 0,12 0 0,7 0 0,-29 0 0,26 0 0,-15-22 0,21 17 0,0-16 0,-22 21 0,17 0 0,-17-22 0,22 17 0,0-17 0,0 11 0,0 9 0,0-9 0,0-10 0,0 15 0,0-37 0,0 38 0,0-17 0,0 22 0,0 0 0,0-21 0,0 16 0,0-17 0,0 22 0,0 0 0,0-11 0,0 9 0,22-9 0,-17 11 0,17-22 0,-22 17 0,0-17 0,0 22 0,0 0 0,0 0 0</inkml:trace>
  <inkml:trace contextRef="#ctx0" brushRef="#br0" timeOffset="123827">27964 4110 24575,'49'0'0,"-23"0"0,12 10 0,0 1 0,-3-5 0,19 5 0,5-1-932,-3-10 932,-9 0 0,7 0 0,-10 0 0,-1 0 0,2 0 0,14 0 0,2 0 0,-11 0-944,-12 0 1,-1 0 943,14 0 0,10 0 0,1 0 0,-10 0 0,-9 0 0,0 0 0,8 0 0,9 0 0,0 0 0,-10 0 0,-13 0 0,1 0 0,21 2 0,15 1 0,-1 0 0,-16 0 0,8-1 0,-19 0 0,15 1 0,5 0 0,-5-1 0,-13-1 0,-13-1 0,0 0 0,13 0 0,14 0 0,4 0 0,-4 0 0,-15 0 0,17 0 0,-8 0 0,15 0 0,-1 0 0,-17 0 0,-2 0 0,10 0 0,14 0 0,-14 0 0,-10 0 0,-3 0 0,10 0 0,-8 0 0,11 0 0,-2 0 0,-5 0-5091,-24 0 5091,2 0-2390,22 0 2390,-19 0 0,5 0 0,0 0 0,-2 0 0,-14 0-974,8 0 974,-5 0 826,0 0-826,-5 0 4594,-1 0-4594,-5 0 3434,9 0-3434,-47 0 0,-8 22 0,-29-17 0,32 17 0,6-22 0</inkml:trace>
  <inkml:trace contextRef="#ctx0" brushRef="#br0" timeOffset="131501">4233 12523 24575,'-27'0'0,"-5"0"0,30 0 0,-9 0 0,-11 0 0,17 0 0,-17 0 0,22 0 0,0 0 0,-21 0-6784,-6 21 6784,0-15 0,-5 15 0,29-21 0,-8 21 0,-10-15 0,16 15 0,-17 1 0,1-17 6784,15 17-6784,-15-22 0,21 10 0,0-7 0,21 8 0,-15-11 0,15 0 0,-21 21 0,0-15 0,0 15 0,22-21 0,-17-21 0,16 15 0,-10-26 0,-8 29 0,29-29 0,-27 27 0,17-38 0,0 37 0,4-36 0,1 36 0,-5-26 0,-22 29 0,11-29 0,-20 48 0,18-32 0,-20 48 0,11-29 0,0 8 0,0 10 0,11-15 0,-9 36 0,30-15 0,-26 0-6784,37 5 6784,-38-29 0,17 8 0,-12-11 0,-7 0 0,8 0 0,-11 0 0,0 0 0</inkml:trace>
  <inkml:trace contextRef="#ctx0" brushRef="#br0" timeOffset="132569">4766 12523 24575,'-14'0'0,"3"-11"0,-10 8 0,15-8 0,-37 11 0,38 0 0,-38 0 0,27 0 0,-8 0 0,-9 0 0,28 0 0,-16 11 0,-1 13 0,17-7 0,-28 25 0,31-36 0,-9 37 0,11-38 0,0 17 0,0-12 0,0-7 0,11-3 0,-9-3 0,31-29 0,-28 27 0,38-38 0,-27 37 0,8-36 0,-13 36 0,11-26 0,-17 29 0,17-29 0,-22 27 0,0-38 0,0 37 0,0-15 0,0 10 0,0 8 0,0-7 0,0 10 0,0-22 0,-22 17 0,17-17 0,-17 22 0,22 0 0,0-21 0,0 58 0,0-37 0,0 46 0,0 8 0,0-43 0,0 42 0,0-29 0,0 14 0,0-11 0,22 16 0,-17-38 0,38 27 0,-38-29 0,17 8 0,-1-11 0,-15 0 0,15 0 0</inkml:trace>
  <inkml:trace contextRef="#ctx0" brushRef="#br0" timeOffset="133488">4983 12571 24575,'-27'-27'0,"6"6"0,21 21 0,0 0 0,0-11 0,-22 8 0,17-8 0,-27 11 0,29 11 0,-8-8 0,11 29 0,0-26 0,-21 36 0,15-15 0,-15 0 0,21 5 0,0-29 0,0 8 0,21-11 0,-15 0 0,15 0 0,-21 0 0,11-11 0,-8 8 0,29-29 0,-27 5 0,17-21 0,-22 21 0,21-5 0,-15 8 0,37-14 0,-38 11 0,27-5 0,-29 8 0,8-14 0,-11 11 0,0-16 0,0 38 0,0-27 0,0 8 0,0 8 0,0-6 0,0 1 0,0 15 0,0-15 0,0 21 0,-11 21 0,8 6-6784,-7 11 6784,10 7 0,0-29-1970,0 27 1970,0-16 0,0 11 0,0 8-961,0-9 961,0-10 0,0 5 0,0-8 5332,0-7-5332,0 25 2704,0-15-2704,0 0 419,10-5 1,-7-22 0,8 0 0</inkml:trace>
  <inkml:trace contextRef="#ctx0" brushRef="#br0" timeOffset="136253">5806 12523 24575,'48'0'0,"-10"0"0,7 0 0,-28 0 0,26 0 0,-27 0 0,8 0 0,8 0 0,-27 0 0,17 0 0,-22 0 0,0 0 0,0 0 0</inkml:trace>
  <inkml:trace contextRef="#ctx0" brushRef="#br0" timeOffset="136672">5806 12619 24575,'21'27'0,"-15"-5"0,15-12 0,-21-7 0,0 8 0,22 32 0,-17-32 0,16 42 0,-21-50 0,0 29 0,-21-5 0,16 0 0,-17-6 0,22 1 0,0-17 0,0 17 0,0-22 0</inkml:trace>
  <inkml:trace contextRef="#ctx0" brushRef="#br0" timeOffset="137005">5902 12789 24575,'11'-27'0,"-8"5"0,29 22 0,-26 0 0,37 0 0,-27 0 0,29 0 0,-7 0 0,10 0 0,-21 0 0,-5 0 0,-11 0 0,-9 0 0,9 0 0,10 0 0,-15 0 0,15 0 0</inkml:trace>
  <inkml:trace contextRef="#ctx0" brushRef="#br0" timeOffset="137683">6773 12523 24575,'0'27'0,"0"-6"0,-21-21 0,15 21 0,-15-15 0,21 15 0,0-21 0,0 22-6784,0-6 6784,0 30-1601,0-9 1601,0-10 0,0 27 0,0-46 0,-22 46 0,17-49 0,-16 38 0,21-38 5991,0-5-5991,0-5 0,0-17 0,0 22 0</inkml:trace>
  <inkml:trace contextRef="#ctx0" brushRef="#br0" timeOffset="138199">6725 12571 24575,'38'0'0,"-14"0"0,8 0 0,-27 0 0,38 0 0,-37 0 0,37 0 0,-38 21 0,17-15 0,-22 37 0,10-38 0,-7 27 0,8-7 0,-11-9 0,0 27 0,0-38 0,-11 27 0,8-29 0,-7 8 0,-12-11 0,-5 21 0,-21-15 0,21 15-6784,-5 1 6784,29-17 0,-29 16 0,5-21 0,-11 0 0,14 0 0,13 0 0,11 0 0,0 0 0,0 0 0</inkml:trace>
  <inkml:trace contextRef="#ctx0" brushRef="#br0" timeOffset="138999">7475 12619 24575,'0'27'0,"0"5"0,0-29 0,0 29 0,0-26 0,0 37 0,0-38 0,21 27 0,-15-7 0,15 12 0,-21-10 0,0-6 0,0-21 0,11 0 0,-8 0 0,29-21 0,-5 16 0,0-17 0,5 1 0,-8 15 0,14-26 0,-11 29 0,16-7 0,-27 10 0,8 0 0,8 0 0,-26 0 0,15 0 0</inkml:trace>
  <inkml:trace contextRef="#ctx0" brushRef="#br0" timeOffset="139441">7426 12498 24575,'27'0'0,"-5"0"0,-1 0 0,-15 0 0,26 0 0,-29 0 0,29 0 0,-5 0 0,10 0 0,-12 0 0,7 0 0,-5 0 0,0 0 0,-6 0 0,-21 0 0,0 0 0</inkml:trace>
  <inkml:trace contextRef="#ctx0" brushRef="#br0" timeOffset="139868">7523 12668 24575,'0'13'0,"0"-2"0,0-11 0,11 0 0,13-11-8503,14 8 8503,-11-7 891,5 10-891,-29 0 0,29 0 0,-5 0 0,21 0 0,-21 0 0,5 0 0,-29 0 0,8 0 0,-11 0 0</inkml:trace>
  <inkml:trace contextRef="#ctx0" brushRef="#br0" timeOffset="141676">8757 12619 24575,'0'27'0,"-22"5"0,17-29 0,-16 29 0,21-5 0,-11 11 0,8-14 0,-8-13 0,11 10 0,0-15 0,0 15 0,0 1 0,0-17 0,0 16 0,0-21 0,0 22 0,0-17 0,0 17 0,0-22 0</inkml:trace>
  <inkml:trace contextRef="#ctx0" brushRef="#br0" timeOffset="142510">8757 12668 24575,'0'13'0,"0"-2"0,21 10 0,-15-15 0,15 37 0,-21-38 0,0 17 0,0-12 0,0-7 0,11 8 0,-8-11 0,8 0 0,-11 0 0,21 0 0,-16 0 0,17 0 0,-1-11 0,6 8 0,0-29 0,5 5 0,-7-10 0,-9 12 0,27-7 0,-38 27 0,27-38 0,-29 37 0,29-36 0,-26 36 0,15-15 0,-21 21 0,0 0 0,0 21 0,0-15 0,0 36 0,0-36 0,0 37 0,0-27 0,0 8 0,0-13 0,0 10 0,0 6 0,0 0 0,0 5 0,0-29 0,0 8 0,0-11 0,22 0 0,-17 21 0,17-15 0,-22 15 0,0-21 0,0 22 0,0-17 0,0 16 0,0-21 0</inkml:trace>
  <inkml:trace contextRef="#ctx0" brushRef="#br0" timeOffset="144195">9991 12619 24575,'0'27'0,"0"5"0,0-29 0,0 29 0,0-5 0,0 11 0,0-14 0,0 8 0,0-26 0,0 37 0,0-38 0,0 16 0,0 1 0,0-17 0,0 17 0,21-22 0,-15 0 0,15-22 0,-21 17 0,0-38 0,22 16 0,-17 0 0,38-5 0,-38 29 0,28-29 0,-31 5 0,31 0 0,-28 6 0,16 10 0,1 8 0,-17-7 0,17 10 0,-22 0 0,11 0 0,-9-22 0,9 17 0,-11 5 0,0 5 0,0 17 0,0-12 0,21 15 0,-15 12 0,15-10 0,-21 5 0,0-29 0,0 29 0,0-26 0,0 15 0,22-21 0,-17 0 0,17 0 0,-22 0 0,0 0 0,21-21 0,-15 5 0,15-9 0,-10 15 0,-8-12 0,7 17 0,-10-38 0,0 37 0,0-15 0,0 10 0,22 8 0,-17-7 0,17-12 0,-1 17 0,-15-38 0,37 16 0,-38 0 0,16 6 0,-21 21 0,11-11 0,-8 8 0,8-8 0,-11 11 0</inkml:trace>
  <inkml:trace contextRef="#ctx0" brushRef="#br0" timeOffset="148017">6652 13248 24575,'14'0'0,"18"0"0,-5 0 0,11 0-9831,29 0 8341,-46 0 4308,44 0-2818,-60 0 1719,17 0-1719,-12 0 0,-7 0 0,8 0 0</inkml:trace>
  <inkml:trace contextRef="#ctx0" brushRef="#br0" timeOffset="148490">6798 13369 24575,'-14'27'0,"3"5"0,11-29 0,0 29 0,0-27 0,0 38 0,0-37 0,-21 26 0,15-8-8503,-15-8 8503,21 27 1719,-22-38-1719,17 38 0,-16-37 0,21 15 0,0-21 0,0 0 0</inkml:trace>
  <inkml:trace contextRef="#ctx0" brushRef="#br0" timeOffset="148899">6773 13490 24575,'14'0'0,"18"0"0,-27 0 0,38 0 0,-16 0 0,11 0 0,8 0 0,2 0 0,-18 0 0,9 0 0,-3 0 0,-25 0 0,53 0 0,-80 0 0,32 0 0,-80 0 0,53 0-473,-32 0 0,43 0 0,0 0 0</inkml:trace>
  <inkml:trace contextRef="#ctx0" brushRef="#br0" timeOffset="152285">7668 13151 24575,'0'27'0,"0"-5"0,0-1 0,0-5 0,-10 8 0,7-13 0,-8 11 0,11-17 0,0 16 0,0 1 0,0-17 0,0 38 0,0-37 0,0 26 0,0-29 0,0 7 0,0-10 0,0 22 0,-21-17 0,15 38 0,-15-37 0,21 15 0,0-10 0,0-9 0,0 9 0,0-11 0</inkml:trace>
  <inkml:trace contextRef="#ctx0" brushRef="#br0" timeOffset="152852">7644 13248 24575,'14'-22'0,"-4"17"0,12-16 0,-17 21 0,38 0 0,-37 0 0,47 0 0,-45 0 0,46 0 0,-48 0-8503,37 0 8503,-38 0 1357,27 0-1357,-29 0 0,8 21 0,-11-16 0,21 28 0,-15-31 0,15 31 0,-21-28 0,0 38 0,0-38 6605,-21 17-6605,15-1 541,-15-15-541,10 15 0,8-10 0,-8-8 0,-32 7 0,33-10 0,-44 22 0,30-17-6784,-14 17 6784,11-22 0,-16 21 0,27-15 0,-8 15 0,13-21 0,11 0 0</inkml:trace>
  <inkml:trace contextRef="#ctx0" brushRef="#br0" timeOffset="154137">8805 13248 24575,'0'13'0,"0"20"0,0-28 0,0 59 0,0-42 0,0 45 0,0-51 0,0 27 0,0-37 0,0 26 0,0-30 0,0 9 0,0-11 0,0 0 0,0 0 0</inkml:trace>
  <inkml:trace contextRef="#ctx0" brushRef="#br0" timeOffset="154754">8830 13248 24575,'26'-27'0,"-4"6"0,-1 21 0,6 0 0,11 0 0,-14 0 0,8 0 0,-26 0 0,37 0 0,-38 0 0,27 21 0,-29-16 0,29 17 0,-5-22 0,0 0 0,-5 11 0,-22-9 0,0 9 0,0-11 0,0 22 0,0-17 0,0 38 0,0-38 0,-22 38 0,17-37 0,-17 26 0,22-29 0,-21 29 0,15-27 0,-26 38 0,29-37 0,-29 26 0,5-30 0,-10 9 0,12-11 0,-7 22 0,27-17 0,-38 17 0,16-22 0,-11 0 0,14 0 0,-8 0 0,26 0 0,-15-22 0,21 17 0,0-17 0</inkml:trace>
  <inkml:trace contextRef="#ctx0" brushRef="#br0" timeOffset="156222">8176 12982 24575,'38'21'0,"-14"-15"0,8 37 0,-26-38 0,25 17 0,2-1 0,-22-15-4916,27 10 1,-1 0 3425,-29-14 1490,25 9 2286,-1-11-2286,-24 0 0,29 10 0,1 2 0,-27-7 1792,32 17-1792,-43-22 0,0 0 0,-22 0 0,17 0 0,-16 0 0</inkml:trace>
  <inkml:trace contextRef="#ctx0" brushRef="#br0" timeOffset="156716">8588 13030 24575,'21'27'0,"6"16"0,0-27 0,-6 8 0,-10-13 0,-8-11 0,8 0 0,-22 22 0,-13-17 0,8 17 0,-28-22 0,18 21 0,-12-16 0,-8 17 0,30-22-6784,-27 11 6784,38-9 0,-27 9 0,7-11 0,31 0 0,-22 0 0,37 0 0,-21 0 0,0 0 0</inkml:trace>
  <inkml:trace contextRef="#ctx0" brushRef="#br0" timeOffset="167751">10087 13200 24575,'0'26'0,"0"7"0,0-9 0,0-8 0,-21 48 0,16-53 0,-5 25 0,-2 3 0,-9-9 0,15 8 0,-15-6 0,21-8 0,0-8 0,21 6 0,-15-1 0,15-16 0,1 17 0,-17-22 0,16 0 0,1 0 0,-6 0 0,8-22 0,9 17 0,-7-16 0,34 21 0,-31 0 0,25-22 0,-27 17 0,10-17 0,9 22 0,-30 0 0,27 0 0,-37 0 0,15 0 0</inkml:trace>
  <inkml:trace contextRef="#ctx0" brushRef="#br0" timeOffset="168219">10136 13151 24575,'13'0'0,"20"0"0,-28 0 0,49 0 0,-46 0 0,29 0 0,1 0 0,-27 0 0,27 0 0,-1 0 0,-29 0 0,46 0 0,-49 0 0,38 0 0,-37 22 0,-6-17 0,-6 17 0,-15-22 0</inkml:trace>
  <inkml:trace contextRef="#ctx0" brushRef="#br0" timeOffset="168267">10426 13248 24575,'0'13'0,"-21"20"0,15-28 0,-15 16 0</inkml:trace>
  <inkml:trace contextRef="#ctx0" brushRef="#br0" timeOffset="168517">10160 13417 24575,'27'0'0,"-6"0"0,1 0 0,-6 0 0,51 0 0,-45 0-4916,17 0 1,-3 0 3425,-28 0 1490,46 0-1539,-27-21 1539,0 15 2136,16-15-2136,-38 21 0,16 0 0,-21 0 0,0 0 0</inkml:trace>
  <inkml:trace contextRef="#ctx0" brushRef="#br0" timeOffset="169365">11249 13200 24575,'-27'26'0,"-6"7"0,31-9 0,-9 13 0,11-10 0,-22 16 0,17-27 0,-16 30 0,21-30 0,0 27 0,0-27 0,0 8 0,0-13 0,0-22 0,0 9 0,0-9 0,0 11 0</inkml:trace>
  <inkml:trace contextRef="#ctx0" brushRef="#br0" timeOffset="169950">11200 13151 24575,'0'27'0,"0"-5"0,22-1 0,-17-5 0,17 8 0,-22 9 0,0-28 0,0 16 0,21 1 0,-16 5 0,28 0 0,-31 5 0,9-29 0,11 7 0,-17-10 0,17 0 0,-1 0 0,-16 0 0,38-10 0,-26 7 0,6-23 0,-1-2 0,-6 17 0,8-20 0,-5-2 0,-13 17-6784,26-30 6784,-29 30 0,7-5 0,-10 21 0,0 0 0,0 21 0,0-5 0,0 30 0,0-30 0,0 48 0,0-53 0,0 25 0,0 3 0,0-9 0,0 18 0,0-24 0,0-13 0,0-11 6784,0 0-6784,22-11 0,-17 9 0,17-9 0,-22 11 0,0 0 0</inkml:trace>
  <inkml:trace contextRef="#ctx0" brushRef="#br0" timeOffset="170734">12240 13200 24575,'22'37'0,"-17"9"0,17-30 0,-22 27 0,0-16 0,0 10 0,21 9 0,-15-8 0,15-1 0,-10 9 0,-8-30 0,7 6 0,12-44 0,-17 17-3392,17-19 0,-1-6 3392,-15 0-2108,20-5 1,1 1 2107,-19 4-1570,20 3 0,-2 0 1570,-20 0 0,37 1 0,-38 4 3140,16 22-3140,-10 0-322,-8 22 322,8-17 510,10 59-510,-16-53-1145,17 43 1145,-22-51 0,0 7 0,22 33 0,-17-32 4222,27 32-4222,-29-43 0,29 0-673,-27 0 673,38 0 0,-37 0 262,37-43-262,-38 32 0,12-24 0,-2-5 0,-12 11 0,13-6 0,0 0 0,-10 5 0,15 3 0,1 0 0,-17 1 0,17-1 0,-22 5 0</inkml:trace>
  <inkml:trace contextRef="#ctx0" brushRef="#br0" timeOffset="173919">3991 13079 24575,'0'27'0,"0"5"0,11-30 0,-8 31 0,8-6 0,-11 10 0,0-13 0,0 9 0,0-28 0,0 38 0,0-38 0,0 17 0,0-1 0,0-37 0,21 32 0,-16-59 0,17 38 0,-22-38 0,0 38 0,0-17 0,0 22 0,22 0 0,-17-11 0,16 9 0,-21-9 0,22 11 0,-17 0 0,28 0 0,-9 0 0,-8 0 0,27 0 0,-38 0 0,17 11 0,-22-9 0,0 31 0,0-28 0,0 38 0,0-38 0,0 38 0,-22-37 0,17 15 0,-49-10 0,46-8 0,-46 7 0,49-10 0,-38 0 0,38 0 0,-17-10 0,22 7 0,22-8 0,4-10 0,1 15 0,-5-15 0</inkml:trace>
  <inkml:trace contextRef="#ctx0" brushRef="#br0" timeOffset="174471">4354 13320 24575,'0'-26'0,"22"4"0,-17 22 0,49 0 0,-46 0 0,46 0 0,-49 0 0,38 0 0,-27 0 0,8-11 0,-13 9 0,-11-31 0,0 28 0,0-16 0,-11 21 0,-13 0 0,8 0 0,-5 0 0,21 0 0,0 21 0,-22-16 0,17 28 0,-17-31 0,22 31 0,0-7 0,0 1 0,0-5 0,0-1 0,0-15 0,22 15 0,-17-21 0,17 0 0,-1 0 0,-5-21 0,8 15 0,9-15 0,-6 21 0,-1 0 0,-4 0 0,-22 0 0</inkml:trace>
  <inkml:trace contextRef="#ctx0" brushRef="#br0" timeOffset="175348">4862 13200 24575,'-27'21'0,"6"-16"0,21 17 0,0-22 0,0 11 0,0-9 0,0 31 0,0-28 0,0 38 0,0-38 0,0 17 0,0-22 0,0 0 0,21 0 0,-15-22 0,15 17 0,-10-17 0,-8 1 0,7 16 0,-10-28 0,22 31 0,-17-9 0,17-11 0,-22 17 0,0-16 0,0 21 0,0 21 0,0-16 0,0 28 0,0-31 0,0 31 0,0-28 0,-22 38 0,17-38 0,-17 38 0,22-37 0,0 26 0,0-29 0,0 7 0,22 12 0,-17-17 0,17 17 0,-22-22 0,0 0 0,21 0 0,-15 0 0,15 0 0,-21 0 0,22 0 0,-17-22 0,17 17 0,-12-17 0,-7 12 0,8 7 0,10-8 0,-15-10 0,15 15 0,-21-37 0,0 38 0,0-38 0,0 38 0,0-17 0,0 22 0,22 0 0,-17 0 0,17 0 0</inkml:trace>
  <inkml:trace contextRef="#ctx0" brushRef="#br0" timeOffset="177865">3895 13901 24575,'0'27'0,"0"-6"0,0 0 0,0-15 0,0 26 0,0-29 0,0 29 0,0-27 0,0 38 0,0-27 0,0 30 0,0-30 0,0 27 0,0-37 0,0 15 0,0-21 0,0 22 0,21-17 0,-15 16 0,15-42 0,-21 16 0,0-17 0</inkml:trace>
  <inkml:trace contextRef="#ctx0" brushRef="#br0" timeOffset="178715">4185 13997 24575,'27'14'0,"-6"18"0,-21-27 0,0 38 0,22-37 0,-17 26 0,17-29 0,-12 7 0,-7 12 0,8-17 0,-11 17 0,0-22 0,21 0 0,-15-22 0,15 17 0,1-27 0,-17 29 0,38-29 0,-37 26 0,15-15 0,-10-1 0,13 6 0,14-8 0,-12 13 0,-4 11 0,-11 0 0,-9 0 0,9 33 0,-11-25 0,0 45 0,0-47 0,0 26 0,0-29 0,22 7 0,-17-10 0,17 0 0,-22-10 0,0 7 0,21-51 0,-16 43 0,17-17 0,-1 3 0,-15 22 0,26-29 0,-29 26 0,8-15 0,-11 0 0,0 15 0,0-15 0</inkml:trace>
  <inkml:trace contextRef="#ctx0" brushRef="#br0" timeOffset="182049">7644 13949 24575,'35'0'0,"3"-21"0,-11 15 0,16-15 0,-38 21 0,27 0 0,-29 0 0,29 0 0,-26 0 0,37 0 0,-38 0 0,27 0 0,-29 0 0,8 0 0,-11 0 0</inkml:trace>
  <inkml:trace contextRef="#ctx0" brushRef="#br0" timeOffset="182398">7765 14022 24575,'0'26'0,"0"17"0,0-37 0,0 26 0,0-8 0,-21-8 0,15 27 0,-15-37 0,21 37 0,0-60 0,0 34 0,0-39 0,0 22 0</inkml:trace>
  <inkml:trace contextRef="#ctx0" brushRef="#br0" timeOffset="182682">7814 14142 24575,'13'0'0,"19"0"0,-26 0 0,47-10 0,-45 7-9831,46-8 8341,-27 11 2755,21 0-1265,-21 0 986,6-21-986,-9 15 0,-8-15 0,5 21 0,-21 0 0,0 0 0</inkml:trace>
  <inkml:trace contextRef="#ctx0" brushRef="#br0" timeOffset="183251">8830 13901 24575,'26'0'0,"39"0"0,-54 0-4916,27 0 1,-1 0 3425,-29 0 1490,24 0-14,0 0 14,-23 0 2042,44 0-2042,-47 0 0,15 0 0,-21 0 0</inkml:trace>
  <inkml:trace contextRef="#ctx0" brushRef="#br0" timeOffset="183649">8926 13997 24027,'0'14'0,"0"-3"272,0-11-272,0 21 92,0-16-92,0 38 0,-21-37 46,15 26-46,-15-29 0,21 29 0,0-5 0,0 0 0,0-6 34,0 1 1,0-17-1,0 16 1</inkml:trace>
  <inkml:trace contextRef="#ctx0" brushRef="#br0" timeOffset="184048">8926 14118 24575,'27'0'0,"5"0"0,-29 0 0,51 0 0,-43 0 0,42 0 0,-50 0 0,29 0 0,-5 0 0,22 0 0,-23 0 0,-4 0 0,-22 0 0</inkml:trace>
  <inkml:trace contextRef="#ctx0" brushRef="#br0" timeOffset="185752">10257 13828 24575,'0'14'0,"0"-4"0,0 12 0,0 5 0,0 0 0,0-6 0,0-21 0,0 21 0,0-15 0,0 26 0,0-8 0,0-8 0,11 27 0,-9-37 0,9 15 0,-11-10 0,0-8 0,0 7 0,0-10 0,0 0 0</inkml:trace>
  <inkml:trace contextRef="#ctx0" brushRef="#br0" timeOffset="186850">10257 13901 24575,'13'0'0,"-2"0"0,-11 0 0,21 0 0,-15 0 0,37-22 0,-16 17 0,10-17 0,-12 22 0,7 0 0,-5 22 0,0-17 0,16 17 0,-38-22 0,16 0 0,-21 0 0,0 21 0,0-15 0,0 36 0,0-36 0,0 26 0,0-29 0,-21 29 0,16-27 0,-38 17 0,37-22 0,-37 21 0,38-15 0,-49 26 0,46-8 0,-29-16 0,-1 0 0,27 14 0,-43-1 0,52-15 0,-31 15 0,28-21 0,-38 0 0,38 0 0,-17 0 0,22 0 0</inkml:trace>
  <inkml:trace contextRef="#ctx0" brushRef="#br0" timeOffset="188285">11466 13901 24575,'-27'48'0,"6"-21"0,21 5 0,0-29 0,0 29 0,0-27 0,0 17 0,0-1 0,0-15 0,0 15 0,0-21 0,0 11 0,0-8 0,0 7 0,21-10 0,-15 0 0,15 0 0,-10 0 0,-8 0 0,7 0 0,12 0 0,5 0 0,0 0 0,5 0 0,-8 0 0,14-10 0,-11 7 0,16-8 0,-27 11 0,8 0 0,-13-21 0,-11 15 0,-11-15 0,8 21 0,-7 0 0,10 0 0</inkml:trace>
  <inkml:trace contextRef="#ctx0" brushRef="#br0" timeOffset="188767">11539 13901 24575,'27'0'0,"5"-22"0,-29 17 0,7-17 0,12 22 0,-17 0 0,38 0 0,-37 0 0,15 0 0,1 0 0,-6 0 0,-3 0 0,-5 0 0,-18 0 0,10 0 0</inkml:trace>
  <inkml:trace contextRef="#ctx0" brushRef="#br0" timeOffset="189150">11490 14070 24575,'49'0'0,"-22"0"0,5 0 0,-29 0 0,50 0 0,-42 0 0,54-22 0,-60 17 0,27-16 0,-29 21 0,8 0 0</inkml:trace>
  <inkml:trace contextRef="#ctx0" brushRef="#br0" timeOffset="192982">12458 13828 24575,'-27'0'0,"6"11"0,21-8 0,0 29 0,0-27 0,0 17 0,0-22 0,0 21 0,-22 6 0,17 0 0,-17 5 0,22 14 0,0-25 0,-10 33 0,7-30 0,-8-8 0,11 27 0,0-59 0,0 32 0,0-37 0</inkml:trace>
  <inkml:trace contextRef="#ctx0" brushRef="#br0" timeOffset="193649">12458 13949 24575,'14'38'0,"-4"7"0,-10-29 0,22 27 0,-17-37 0,17 26 0,-1-29 0,-15 7 0,37-10 0,-38 0 0,27-10 0,-29 7 0,29-29 0,-27 26 0,39-37 0,-28 27 0,29-29 0,-7 28 0,-11-25 0,16 15 0,-38 0 0,27-5 0,-29 29 0,8-8 0,-11 11 0,0 0 0,0 11 0,0-8 0,0 29 0,0-27 0,0 17 0,0-1 0,0 6 0,0 11 0,0-14 0,0 8 0,0-27 0,-11 38 0,8-37 0,-7 15 0,10-21 0,0 0 0</inkml:trace>
  <inkml:trace contextRef="#ctx0" brushRef="#br0" timeOffset="195982">13619 13949 24575,'0'27'0,"0"-6"0,0-10 0,0-8 0,0 29 0,0-27 0,0 38 0,0-37 0,0 15 0,0-10 0,0-8 0,11 7 0,-8-20 0,7 7 0,-10-8 0,22-10 0,-17 15 0,17-37 0,-1 38 0,-15-27 0,15 29 0,1-29 0,-17 26 0,27-36 0,-29 36 0,8-15 0,-11 21 0,21 0 0,-15 0 0,15 0 0,-21 0 0,0 21 0,0-15 0,0 36 0,0-36 0,0 26 0,0-29 0,0 29 0,0-27 0,0 38 0,0-37 0,0 26 0,0-29 0,22 7 0,-17 12 0,17-17 0,-12 17 0,-7-44 0,8 17 0,-11-27 0,21 29 0,-15-29 0,15 26 0,1-37 0,-17 38 0,16-27 0,-21 29 0,22-29 0,-17 26 0,17-15 0,-22 21 0,0-21 0,0 15 0,0-15 0,0 21 0,0-22 0,0 17 0,0-17 0</inkml:trace>
  <inkml:trace contextRef="#ctx0" brushRef="#br0" timeOffset="204870">3290 14602 24575,'13'21'0,"-2"-15"0,32 15 0,-21-42 0,23 15 0,9-15 0,-43 21 0,32 0 0,-22-11 0,-15 8 0,15-29 0,-21 27 0,0-38 0,0 37 0,-21-37 0,15 38 0,-15-17 0,-1 22 0,17 0 0,-38 22 0,27-17 0,-30 38 0,30-16 0,-6 11 0,22-14 0,-21 30 0,16-44 0,-17 44 0,44-51 0,-17 8 0,16 10 0,1-16 0,-17 17 0,28-22 0,-31 0 0,31 0 0,-28 0 0,16 0 0,-21-22 0,22 17 0,-17-16 0,17 21 0,-1 0 0,-15 0 0,15 0 0</inkml:trace>
  <inkml:trace contextRef="#ctx0" brushRef="#br0" timeOffset="205230">3725 14529 24575,'0'59'0,"0"-29"-9831,0 24 8341,0-49 4308,22 27-2818,-17-29 1719,17 29-1719,-22-27 0,0 17 0,21-22 6784,-15 0-6784,37-22 0,-38 17 0,16-16 0,-21 10 0,0 8 0,0-8 0,0 11 0</inkml:trace>
  <inkml:trace contextRef="#ctx0" brushRef="#br0" timeOffset="205998">4064 14529 24575,'-27'0'0,"-5"0"0,8 0 0,8 22 0,-27-17 0,37 27 0,-15-29 0,21 29 0,21-26 0,-15 15 0,37-21 0,-38 22 0,27-17 0,-29 16 0,8-21 0,-11 0 0,0 11 0,0-8 0,0 8 0,-11-11 0,8 0 0,-8 0 0,-10 0 0,37 0 0,-11 0 0</inkml:trace>
  <inkml:trace contextRef="#ctx0" brushRef="#br0" timeOffset="206502">4112 14602 24575,'27'-11'0,"-5"8"0,-22-7 0,11 10 0,-9 0 0,9 0 0,-11 0 0,21-22 0,-15 17 0,15-17 0,-21 22 0,-21 0 0,15 0 0,-15 0 0,21 0 0,-11 0 0,9 22 0,-9-17 0,11 27 0,0-8 0,0-7 0,0 26 0,0-38 0,11 16 0,-9-21 0,9 0 0,10 0 0,-15 0 0,37 0 0,-27 0 0,8 0 0,30-21 0,-43 16 0,22-17 0,-2 1 0,-25 15 0,15-15 0</inkml:trace>
  <inkml:trace contextRef="#ctx0" brushRef="#br0" timeOffset="207148">4596 14408 24575,'0'35'0,"0"-19"0,0 27 0,0-16 0,0 11 0,0-14 0,0 8 0,0-26 0,0 37 0,0-38 0,0-5 0,22-5 0,-17-17 0,38 1 0,-38 15 0,17-26 0,-22 29 0,0-7 0</inkml:trace>
  <inkml:trace contextRef="#ctx0" brushRef="#br0" timeOffset="207767">4814 14432 24575,'0'27'0,"21"16"0,-15-16 0,15 0 0,-21 5 0,0-29 0,11 29 0,-8-26 0,7 15 0,-10-21 0,22-21 0,-17 15 0,17-20 0,-1-2 0,-15 20-3392,15-19 0,1 1 3392,-17 20 0,27-37 0,-29 38 0,8 5 0,-11 5 0,0 38 0,0-37 0,21 37 0,-15-27 6784,15 8-6784,-21-24 0,0-3 0,22-29 0,-17 27 0,17-38 0,-22 37 0,10-37 0,-7 38 0,8-27 0,-11 29 0,0-8 0</inkml:trace>
  <inkml:trace contextRef="#ctx0" brushRef="#br0" timeOffset="209838">10160 14481 24575,'48'0'0,"-10"0"0,-14 0-9831,30 0 8341,-43 0 1490,32 0 1481,-11 0-1481,-24 0 0,29 0 0,1 0 0,-27 0 1893,54 0-1893,-49 0 0,8 0 0,-13 0 0</inkml:trace>
  <inkml:trace contextRef="#ctx0" brushRef="#br0" timeOffset="210449">10378 14602 24575,'0'27'0,"0"16"0,0-27 0,0 8 0,-22-13 0,17 10 0,-17-16 0,22 38 0,0-16 0,0 0 0,0-5 0,0-12 0,0-18 0,0 6 0</inkml:trace>
  <inkml:trace contextRef="#ctx0" brushRef="#br0" timeOffset="210849">10378 14723 24575,'27'0'0,"5"0"0,-29 0 0,29 0 0,-27 0 0,38 0 0,-16 0 0,11 0 0,-14 0 0,-13 0 0,-11 0 0,0 0 0,-11 0 0,8 0 0,-29 0 0,27 21 0,-17-16 0,22 17 0,0-22 0,0 0 0</inkml:trace>
  <inkml:trace contextRef="#ctx0" brushRef="#br0" timeOffset="213054">11418 14432 24575,'0'27'0,"0"16"0,0-37 0,0 37 0,0-38 0,0 27 0,0-8 0,0-7 0,0 36 0,0-23 0,0 7 0,-22 6 0,17-37 0,-16 15 0,21 1 0,0-17 0,0 17 0</inkml:trace>
  <inkml:trace contextRef="#ctx0" brushRef="#br0" timeOffset="213882">11490 14529 24575,'27'0'0,"-5"0"0,10 0 0,-24 0 0,29 0 0,1 0 0,-27 0 0,27 0 0,-1 0 0,-28 0 0,44 0 0,-47 0 0,15 0 0,-21 0 0,22 22 0,-17-17 0,17 17 0,-22-12 0,0-7 0,0 8 0,0 10 0,0-15 0,0 37 0,0-38 0,-22 16 0,17-21 0,-17 11 0,1-8 0,15 8 0,-26 10 0,29 6 0,-7 0 0,10-6 0,-22 1 0,17-17 0,-17 17 0,22-22 0,-21 10 0,-6-7 0,0 8 0,-5-11 0,29 0 0,-29 0 0,26 0 0,-37 0 0,38 0 0,-17 0 0,44 0 0,-17 0 0,17 0 0,-22 0 0</inkml:trace>
  <inkml:trace contextRef="#ctx0" brushRef="#br0" timeOffset="-208164.73">12579 14529 24575,'-27'27'0,"6"5"0,21-29 0,0 29 0,0-26 0,0 37 0,0-38 0,0 27 0,0-8 0,0-8 0,0 6 0,0-1 0,0-15 0,0 15 0,0-21 0,0 0 0</inkml:trace>
  <inkml:trace contextRef="#ctx0" brushRef="#br0" timeOffset="-207234.73">12579 14529 24575,'27'0'0,"27"-21"0,-46 15 0,46-15 0,-38 21 0,29 0 0,-29 0 0,27 0 0,-37 0 0,37 0 0,-38 0 0,17 21 0,-22-15 0,0 15 0,10 1 0,-7-6 0,8 8 0,-11 8 0,0-26 0,0 15 0,0-21 0,0 22 0,0-17 0,0 27 0,-11-29 0,8 8 0,-7 10 0,-12-16 0,17 17 0,-38-1 0,16-15 0,0 15 0,6-21 0,10 22 0,8-17 0,-29 17 0,27-22 0,-39 0 0,28 0 0,-8 0 0,-8 0 0,27 0 0,-17 0 0,22 0 0,0 0 0,0 0 0</inkml:trace>
  <inkml:trace contextRef="#ctx0" brushRef="#br0" timeOffset="-204962.73">13039 14191 24575,'13'27'0,"19"-6"0,-26 1 0,15-17 0,1 27 0,-17-29 0,17 8 0,-1-11 0,-16 0 0,17 0 0,-22 0 0,0 21 0,0-16 0,11 17 0,-9-22 0,9 0 0,-11 0 0,0 0 0</inkml:trace>
  <inkml:trace contextRef="#ctx0" brushRef="#br0" timeOffset="-204262.73">13281 14287 24575,'0'14'0,"21"18"0,-16-27 0,17 38 0,-22-37 0,0 15 0,0-10 0,0-8 0,0 7 0,0-10 0,0 22 0,-22-17 0,-4 17 0,-1-22 0,-6 0 0,31 0 0,-31 21 0,7-15 0,-1 15 0,5-21 0,22 0 0,0 0 0</inkml:trace>
  <inkml:trace contextRef="#ctx0" brushRef="#br0" timeOffset="-203512.73">13643 14432 24575,'-13'49'0,"2"-1"0,11-21 0,0-5 0,0-12 0,0-7 0,0 29 0,0-5 0,0 0 0,0-6 0,0-21 0,0 0 0,11 0 0,13 0 0,-8 0 0,27 0 0,-16-21 0,11 16 0,8-17 0,-30 22 0,27 0 0,-38 0 0,17-21 0,-22 15 0,0-15 0</inkml:trace>
  <inkml:trace contextRef="#ctx0" brushRef="#br0" timeOffset="-203048.73">13619 14408 24575,'0'14'0,"11"-4"0,-8-10 0,29 0 0,-5 0 0,21 0 0,-21 0 0,5 0 0,-29-10 0,29 7 0,-26-8 0,37 11 0,-38 0 0,17 0 0,-22 0 0,0 0 0,0 0 0</inkml:trace>
  <inkml:trace contextRef="#ctx0" brushRef="#br0" timeOffset="-202644.73">13692 14578 24575,'48'0'0,"-10"0"0,-14 0 0,8-22 0,-26 17 0,15-17 0,-21 22 0,0 0 0</inkml:trace>
  <inkml:trace contextRef="#ctx0" brushRef="#br0" timeOffset="-200148.73">14684 14432 24575,'0'27'0,"0"-5"0,0-1 0,0-15 0,0 15 0,0-21 0,0 22 0,0-17 0,0 27 0,0-29 0,-11 29 0,8-26 0,-8 37 0,11-27 0,0 8 0,0-13 0,0 10 0,0-16 0,0 17 0,0-1 0,0-15 0,0 15 0,0-21 0,0 0 0,0 0 0</inkml:trace>
  <inkml:trace contextRef="#ctx0" brushRef="#br0" timeOffset="-199477.73">14659 14819 24575,'0'0'0</inkml:trace>
  <inkml:trace contextRef="#ctx0" brushRef="#br0" timeOffset="-198543.73">14659 14578 24575,'14'10'0,"-3"-7"0,-11 8 0,0-11 0,21 21 0,-16 6 0,39 11 0,-39-14 0,16-13 0,-21 10 0,22-37 0,-17 32 0,28-48 0,-31 29 0,30-51 0,-26 44 0,15-19 0,1 4 0,-17 22 0,27-29 0,-29 27 0,29-38 0,-26 37 0,15-37 0,-21 38 0,0 5 0,22 5 0,-17 38 0,17-16 0,-22 11 0,0-14 0,0 8 0,0-5 0,0 11 0,0-14 0,0-13 0,0 10 0,0-16 0,0 17 0,0-22 0,0 0-1696,21 0 0,-15 0 0,15 0 0</inkml:trace>
  <inkml:trace contextRef="#ctx0" brushRef="#br0" timeOffset="-197241.73">15845 14481 24575,'27'0'0,"-6"21"0,-21-15 0,0 37 0,0-27 0,22 29 0,-17-28 0,17 26 0,-22-38 0,0 27 0,0-8 0,0 14 0,0 10 0,0-21 0,0-5 0,0-12 0,21-7 0,-16 8 0,17-22 0,-11 8 0,-9-29 0,31 5 0,-28 0 0,38-16 0,-38 38 0,28-49 0,-31 46 0,31-45 0,-7 47 0,1-15 0,-5 21 0,-22 0 0,0 0 0,0 21 0,21-15 0,-15 15 0,15 1 0,-21-6 0,0 8 0,0-13 0,0 10 0,0 6 0,0 0 0,0-6 0,11-21 0,-8 0 0,7 0 0,-10 0 0,22-21 0,-17 15 0,38-37 0,-37 38 0,15-16 0,-10 10 0,-8 8 0,7-8 0,-10-10 0,0-6 0,22 0 0,-17-5 0,17 29 0,-22-29 0,0 27 0,21-17 0,-15 22 0,15 0 0,-21-21 0,0 37 0,0-11 0</inkml:trace>
  <inkml:trace contextRef="#ctx0" brushRef="#br0" timeOffset="-188162.73">4185 15158 24575,'0'-27'0,"0"5"0,-11 22 0,9 0 0,-9 22 0,11-17 0,-22 17 0,17-22 0,-38 10 0,38 15 0,-39-9 0,39 5 0,-16 1 0,21-17 0,0 17 0,21-22 0,-16-22 0,39 17 0,-39-38 0,16 37 0,1-15 0,-17 21 0,17-11 0,-22 8 0,0-7 0,0 10 0,0 10 0,0 15 0,0-9 0,0 27 0,0-38 0,0 17 0,11-22 0,-9-22 0,9 17 0,10-38 0,-15 37 0,15-26 0,-21 29 0,22-7 0,-17 10 0,17 0 0,-22 0 0,0 0 0,0 10 0,0-7 0,0 8 0,10-11 0,-7 0 0,8 0 0,10 0 0,-15 0 0,15 0 0</inkml:trace>
  <inkml:trace contextRef="#ctx0" brushRef="#br0" timeOffset="-187114.73">4741 15158 24575,'-21'-27'0,"15"-16"0,-37 38 0,17-17 0,-12 22 0,14 0 0,-9 0 0,28 0 0,-38 22 0,38-17 0,-28 16 0,31-21 0,-30 22 0,26-17 0,-15 27 0,21-29 0,0 29 0,0-26 0,0 15 0,0-21 0,0 0 0,21 0 0,-5 0 0,8-21 0,9 15 0,-6-47 0,10 23 0,-13-7 0,-13-6 0,-11 37 0,22-26 0,-17 8 0,38-14 0,-38 11 0,17-5 0,-22 29 0,0-7 0,0 10 0,0 10 0,0 15 0,0-9 0,0 27 0,0-27 0,0 29 0,0-28 0,0 47 0,0-53 0,0 42 0,0-50 0,0 29 0,0-26 0,0 37 0,0-38 0,0 17 0,0-22 0,0 0 0,21 0 0,-15 0 0,26-22 0,-29 17 0,8-17 0</inkml:trace>
  <inkml:trace contextRef="#ctx0" brushRef="#br0" timeOffset="-186197.73">4983 15013 24575,'-27'0'0,"6"0"0,-1 0 0,17 0 0,-17 21 0,22-15 0,-10 37 0,7-38 0,-29 49 0,26-46 0,-15 45 0,21-47 0,0 37 0,0-38 0,0 17 0,21-22 0,-15 0 0,15-22 0,-10-5 0,13 0 0,14-5 0,-11 29 0,16-29 0,-38 27 0,17-38 0,-22 16 0,10-11 0,-7 14 0,8-8 0,-11 27 0,0-38 0,21 37 0,-15-26 0,15 29 0,-21-29 0,0 27 0,0 5 0,0 5 0,0 27 0,0-7 0,0 12 0,0 1 0,0 7 0,0-28 0,0 26 0,0-38 0,0 49 0,0-46 0,22 45 0,-17-47 0,17 15 0,-22-21 0,0 0 0,0-21 0,10 15 0,-7-15 0,8 21 0,-11 0 0</inkml:trace>
  <inkml:trace contextRef="#ctx0" brushRef="#br0" timeOffset="-182646.73">11321 15109 24575,'0'27'0,"22"-5"0,5-22 0,21 0 0,-21 0 0,5 0 0,-8 0 0,14 0 0,-11 0 0,-6 0 0,-10 0 0,-8 0 0,7 0 0</inkml:trace>
  <inkml:trace contextRef="#ctx0" brushRef="#br0" timeOffset="-182326.73">11490 15279 24575,'-13'10'0,"2"15"0,11-9 0,0 27 0,0-38 0,0 38 0,0-38 0,0 28 0,0-9 0,0-8 0,0 5 0</inkml:trace>
  <inkml:trace contextRef="#ctx0" brushRef="#br0" timeOffset="-181996.73">11466 15399 24575,'35'-26'0,"-19"4"0,6 22 0,-1 0 0,-15 0 0,26 0 0,-29 0 0,29 0 0,-5 0 0,0 0 0,16 0 0,-27 0 0,8 0 0,-13 0 0</inkml:trace>
  <inkml:trace contextRef="#ctx0" brushRef="#br0" timeOffset="-181398.73">12361 15182 24575,'27'0'0,"27"0"0,-46 0 0,29-5 0,1-1 0,-27 3 0,27-3 0,-1 2 0,-29 4 0,29 0 0,2 0 0,-29 0 0,29 0 0,-2 0 0,-29 0 0,29 0 0,1 0 0,-27 0 0,32 0 0,-43 0 0</inkml:trace>
  <inkml:trace contextRef="#ctx0" brushRef="#br0" timeOffset="-181015.73">12627 15230 24575,'0'27'0,"0"5"0,0-7 0,0-9 0,0 5 0,-21 1 0,16-17 0,-17 38 0,22-27 0,0 8 0,0 9 0,0-28 0,0 38 0,0-38 0,0 17 0,0-22 0,0 0 0,0 0 0</inkml:trace>
  <inkml:trace contextRef="#ctx0" brushRef="#br0" timeOffset="-180711.73">12627 15448 24575,'0'-27'0,"11"5"0,-8 22 0,29 0 0,-5 0 0,0 0 0,-6 0 0,-10 0 0,-8 0 0,29 0 0,-27 0 0,38 0 0,-37 0 0,15 0 0</inkml:trace>
  <inkml:trace contextRef="#ctx0" brushRef="#br0" timeOffset="-179360.73">13813 15182 24575,'-14'21'0,"4"6"0,10 0 0,0 5 0,0-29 0,0 29 0,0-5 0,0 0 0,0 16 0,0-27 0,0 8 0,0-13 0,-22 11 0,17-17 0,-17 16 0,22-21 0,0 0 0,0 0 0</inkml:trace>
  <inkml:trace contextRef="#ctx0" brushRef="#br0" timeOffset="-178540.73">13861 15182 24575,'27'0'0,"-5"0"0,-22 0 0,10 0 0,-7 0 0,8 0 0,10 0 0,6 0 0,0 0 0,16 0 0,-38 0 0,28 0 0,-31 0 0,9 0 0,-11 0 0,0 21 0,22-15 0,-17 37 0,16-38 0,-42 27 0,16-29 0,-17 29 0,22-26 0,0 15 0,-11 1 0,9-17 0,-31 38 0,6-38 0,1 17 0,-17-22 0,37 0 0,-26 11 0,29-9 0,-29 31 0,27-28 0,-38 16 0,37-21 0,-26 0 0,29 0 0,-29 22 0,27-17 0,-17 17 0,1-22 0,15 0 0,-15 0 0,21 0 0,0 0 0</inkml:trace>
  <inkml:trace contextRef="#ctx0" brushRef="#br0" timeOffset="-175982.73">14853 15158 24575,'0'13'0,"0"41"0,0-43 0,0 42 0,0-28 0,0 12 0,0 11 0,0-10 0,0-14 0,0-13 0,0-11 0,0 0 0,0 0 0</inkml:trace>
  <inkml:trace contextRef="#ctx0" brushRef="#br0" timeOffset="-175481.73">14901 15158 24575,'27'0'0,"5"0"0,-7 0 0,12 0 0,12 0 0,-22 0 0,5 10 0,-30-7 0,31 29 0,-28-26 0,38 37 0,-38-27 0,17 8 0,-22 8 0,0-26 0,-22 37 0,17-17 0,-38 1 0,27-5 0,-30-22 0,9 11 0,-12-9 0,12 9 0,-9-11 0,30 0 0,-27 22 0,37-17 0,-26 16 0,30-21 0,-9-21 0,22 16 0,-9-17 0,9 22 0</inkml:trace>
  <inkml:trace contextRef="#ctx0" brushRef="#br0" timeOffset="-174131.73">15361 14892 24575,'21'27'0,"-15"-6"0,15-21 0,-10 22 0,-8-17 0,29 17 0,-5-12 0,11-7 0,7 8 0,-7 10 0,-11-15 0,26 15 0,-44-21 0,23 22 0,-11-17 0,-15 16 0,15-21 0,-21 0 0,0 0 0,0 0 0</inkml:trace>
  <inkml:trace contextRef="#ctx0" brushRef="#br0" timeOffset="-173631.73">15724 14989 24575,'0'13'0,"0"-2"0,0-11 0,21 21 0,-15-15 0,37 15 0,-38-21 0,27 22 0,-29-17 0,8 16 0,-11 1 0,0-17 0,0 17 0,0-12 0,-11-7 0,8 8 0,-50 10 0,42-15 0,-43 15 0,51-21 0,-29 0 0,5 0 0,-21 22 0,21-17 0,5 17 0,22-22 0,22 0 0,-17 0 0,17 0 0</inkml:trace>
  <inkml:trace contextRef="#ctx0" brushRef="#br0" timeOffset="-172648.73">16183 15061 24575,'0'48'0,"0"-10"0,-21-14 0,16 8 0,-17-5 0,22 0 0,0 5 0,0-29 0,22 29 0,-17-26 0,16 37 0,-21-38 0,0 16 0,0-21 0,22 0 0,-17 0 0,38 0 0,-37 0 0,26-21 0,-8 16 0,-8-17 0,27 22 0,-37 0 0,26 0 0,-29 0 0,7 0 0,12 0 0,-17 0 0,17 0 0</inkml:trace>
  <inkml:trace contextRef="#ctx0" brushRef="#br0" timeOffset="-172098.73">16232 15109 24575,'0'-26'0,"21"4"0,-15 22 0,26 0 0,-29 0 0,7 0 0,12 0 0,-17 0 0,38 0 0,-27 0 0,9 0 0,-15 0 0,-10 0 0,0 0 0,0 0 0</inkml:trace>
  <inkml:trace contextRef="#ctx0" brushRef="#br0" timeOffset="-171548.73">16232 15230 24575,'27'0'0,"5"0"0,-8 0 0,14 0 0,-11 0 0,5 0 0,-8 0 0,-8 0 0,6 0 0,-22 0 0,0 0 0,0 0 0</inkml:trace>
  <inkml:trace contextRef="#ctx0" brushRef="#br0" timeOffset="-167394.73">17345 15061 24575,'0'27'0,"0"-6"0,0 1 0,-22-6 0,17 8 0,-17 8 0,22-26 0,0 37 0,0-38 0,0 17 0,0-12 0,-11-7 0,9 8 0,-9 10 0,11-15 0,0 15 0,0-21 0</inkml:trace>
  <inkml:trace contextRef="#ctx0" brushRef="#br0" timeOffset="-166544.73">17345 15158 24575,'0'35'0,"0"-19"0,21 27 0,-16-38 0,17 27 0,-22-29 0,0 29 0,21-26 0,-15 15 0,15-21 0,-21 0 0,0 0 0,11 0 0,-8 0 0,29-21 0,-27 15 0,38-26 0,-37 8 0,26-14 0,-8 11 0,14-5 0,-11 29-6784,16-29 6784,-38 27 0,17-17 0,-22 22 0,0 22 0,0-17 0,0 27 0,0-29 0,0 29 0,0-5 0,0 11 0,0-14 0,0 8 0,0-26 6784,0 37-6784,0-59 0,0 32 0,0-38 0</inkml:trace>
  <inkml:trace contextRef="#ctx0" brushRef="#br0" timeOffset="-165347.73">18627 15158 24575,'27'35'0,"-6"-19"-9831,1 5 8341,-17 1 2921,16-6-1431,-21 8 1898,0-13-1898,11 10 0,-8-15 0,8 15 6186,-11 1-6186,0-17 1806,21-5-1806,-16-5 0,39-38 0,-39 37 0,38-26 0,-38 29 0,28-29 0,-31 27 0,30-38 0,-26 37 0,37-15 0,-38 21 0,17 0 0,-22 21 0,21-15 0,-15 37 0,15-38 0,-21 27 0,0-29 0,0 29 0,0-5 0,0 0 0,11-6 0,-8-21 0,7 0 0,12 0 0,-17 0-6784,17-21 6784,-1 16-630,-5-38 630,8 37 0,9-47 0,-28 45 0,17-20 0,-1 2 0,-16 20 0,39-26 0,-39 29 0,16-29 0,-21 27 0,0-17 0,0 22 0,0 0 0</inkml:trace>
  <inkml:trace contextRef="#ctx0" brushRef="#br0" timeOffset="-162178.73">4282 15762 24575,'-49'0'0,"22"0"0,-5 0 0,30 22 0,-31-17 0,28 16 0,-17-21 0,1 0 0,16 0 0,-17 0 0,22 22 0,0-17 0,0 38 0,0-37 0,0 15 0,22-21 0,-17 0 0,16 0 0,-21 0 0,0 0 0,22 0 0,-17 0 0,17-21 0,-22 15 0,11-15 0,-9-1 0,9 17 0,10-38 0,-15 38 0,15-17 0,-21 22 0,0 0 0,0 22 0,0-17 0,0 38 0,0-38 0,22 38 0,-17-37 0,17 15 0,-22-21 0,0 0 0,0 0 0</inkml:trace>
  <inkml:trace contextRef="#ctx0" brushRef="#br0" timeOffset="-161378.73">4572 15859 24575,'0'-27'0,"0"5"0,0 22 0,-22-21 0,17 16 0,-16-17 0,21 22 0,0 0 0,-22 0 0,17 0 0,-17 0 0,22 22 0,-11 4 0,9 1 0,-9 16 0,-10-37 0,15 26 0,-15-29 0,21 29 0,0-27 0,0 17 0,21-22 0,-15-22 0,15 17 0,-10-17 0,-9 12 0,9-15 0,11-12 0,-17 10 0,38-16 0,-38 38 0,17-28 0,-22 9 0,11 8 0,-9-27 0,9 38 0,-11 5 0,0 5 0,0 49 0,0-46 0,10 29 0,2 1 0,-7-27 0,17 53 0,-22-58 0,21 26 0,-16-29 0,17 29 0,-22-27 0,0 17 0,21-22 0,-15 0 0,15 0 0,-21 0 0,0 0 0</inkml:trace>
  <inkml:trace contextRef="#ctx0" brushRef="#br0" timeOffset="-160561.73">4983 15859 24575,'0'-27'0,"0"5"0,0 22 0,0 0 0,-21 0 0,15-21 0,-15 16 0,21-17 0,0 22 0,-22 0 0,17 0 0,-17 22 0,12-17 0,7 38 0,-8-38 0,-10 38 0,15-37 0,-15 26 0,21-29 0,0 7 0,0 12 0,21-17 0,-15 17 0,15-44 0,-10 17 0,-8-17 0,7 12 0,12 7 0,-17-29 0,38 5 0,-37 0 0,37-16 0,-38 27 0,27-30 0,-29 30 0,8-27 0,-11 27 0,0-8 0,0 13 0,0 11 0,0-21 0,0 15 0,0-15 0,0 53 0,0-24 0,0 46 0,0-49 0,0 49 0,0-46 0,9 29 0,3 1 0,-6-27 0,15 53 0,-21-58 0,0 26 0,0-8 0,0-8 0,0 6 0,0-22 0,0 0 0,0 0 0</inkml:trace>
  <inkml:trace contextRef="#ctx0" brushRef="#br0" timeOffset="-159744.73">4016 16512 24575,'-11'-14'0,"8"3"0,-8 11 0,11-21 0,0 16 0,-21-17 0,-6 22 0,0 0 0,6 0 0,21 22 0,0-17 0,0 16 0,0-10 0,0 13 0,-11 14 0,8-11 0,3-6 0,3-10 0,29-8 0,-26 7 0,47-20 0,-45 7 0,46-29 0,-27 26 0,0-15 0,16-1 0,-38 17 0,17-27 0,-22 29 0,11-29 0,-9 27 0,9-38 0,-11 37 0,-11-15 0,9 42 0,-9 6 0,11 0 0,0 5 0,0-29 0,11 29 0,-9-27 0,9 17 0,-11-22 0,21 0 0,6 0 0,0 0 0,-5 0 0,-22 0 0</inkml:trace>
  <inkml:trace contextRef="#ctx0" brushRef="#br0" timeOffset="-159009.73">4524 16391 24575,'-27'0'0,"5"0"0,11 0 0,-13 0 0,8 21 0,-27 6 0,38 0 0,-17 5 0,22-8 0,-21 14 0,15-11 0,-15 5 0,21-29 0,21 29 0,-15-27 0,15 17 0,1-22 0,5-22 0,0 17 0,5-49 0,-30 46 0,31-46 0,-28 49-3392,17-21 0,-1-2 3392,-16 20 0,17-24-2306,-11-11 2306,-9 32 0,31-42 0,-28 28 0,17-12 0,-22-1 0,0 14 0,0 13 5642,0 22-5642,0 35 0,0-25 0,0 19 0,0-5 0,0-27 0,-3 28 0,6 4 0,18-19 0,-16 46 0,17-51 3448,-22 27-3448,21-37 0,-15 15 0,15-10 0,-10-8 0,-8 7 0,29-10 0,-27 0 0,17 0 0</inkml:trace>
  <inkml:trace contextRef="#ctx0" brushRef="#br0" timeOffset="-157880.73">5032 16391 24575,'0'-27'0,"-22"5"0,17 44 0,-38-17 0,37 17 0,-37 21 0,38-33 0,-17 44 0,22-51 0,0 29 0,0-27 0,0 38 0,0-37 0,0 15 0,0-21 0,0 0 0,22 0 0,-17 0 0,38-21 0,-37 15 0,15-15 0,1-1 0,-17 17 0,27-49 0,-29 46 0,29-45 0,-26 47 0,15-48 0,-21 46 0,0-45 0,0 47 0,0-37 0,0 38 0,0-27 0,0 8 0,0 7 0,0-26 0,0 38 0,22-16 0,-38 42 0,32-16 0,-38 38 0,22-37 0,0 26 0,0-8-6784,0 14 6784,0-11-1885,0 5 1885,0-8-1024,0 14 1024,0-11 0,0 16 0,0-38 5343,0 16-5343,0-10 2574,0-8-2574,0 29 1776,0-27-1776,0 17 0,22-22 0,-17 21 0,17-15 0,-22 15 0,0-21 0,0 0 0,0 0 0</inkml:trace>
  <inkml:trace contextRef="#ctx0" brushRef="#br0" timeOffset="-153405.73">13692 15738 24575,'27'0'0,"-6"0"0,1 0 0,-6 0 0,8 0 0,30 0 0,-33 0 0,46 0 0,-7 0 0,-28 0 0,6 0 0,-1 0 0,-7 0 0,18 0 0,-24 0 0,-13 0 0,-11 0 0,-11 0 0,9 0 0,-9 0 0,11 0 0,0 0 0,0 0 0</inkml:trace>
  <inkml:trace contextRef="#ctx0" brushRef="#br0" timeOffset="-153031.73">13934 15859 24575,'-14'0'0,"4"32"0,10-24 0,0 46 0,0-49 0,0 38 0,0-37 0,0 47 0,0-23 0,0 7 0,0-15 0,0-1 0,0-15 0,0 26 0,0-40 0,0 16 0,0-19 0</inkml:trace>
  <inkml:trace contextRef="#ctx0" brushRef="#br0" timeOffset="-152748.73">13934 16052 24575,'21'-13'0,"-15"2"0,37 11 0,-38 0 0,38 0 0,-38 0 0,28 0 0,-31 0 0,9 0 0,-11 0 0,0 0 0,0 0 0</inkml:trace>
  <inkml:trace contextRef="#ctx0" brushRef="#br0" timeOffset="-152298.73">14780 15738 24575,'38'0'0,"8"0"0,-30 0 0,5 0 0,1 0 0,-17 0 0,49 0 0,-46 0 0,46 0 0,-27 0 0,0 0 0,5 0 0,-30 0 0,-2 0 0,-2 0 0,-9 0 0</inkml:trace>
  <inkml:trace contextRef="#ctx0" brushRef="#br0" timeOffset="-151954.73">14853 15810 24575,'0'27'0,"0"16"0,0-37 0,0 26 0,0-29 0,0 29 0,0-5 0,0 0 0,0-6 0,0-10 0,0-9 0,0 9 0,0 11 0,0-17 0,0 17 0,0-22 0</inkml:trace>
  <inkml:trace contextRef="#ctx0" brushRef="#br0" timeOffset="-151681.73">14950 15980 24575,'56'0'0,"-34"0"0,15-10 0,1-2 0,-9 7 0,9-17 0,5 22 0,-27 0 0,8 0 0,-13 0 0,-11 0 0</inkml:trace>
  <inkml:trace contextRef="#ctx0" brushRef="#br0" timeOffset="-150269.73">16183 15762 24575,'0'48'0,"0"-21"0,0-5 0,0-1 0,0-15 0,-21 26 0,16-29 0,-17 29 0,22-27 0,0 38 0,22-37 0,-17 15 0,16-10 0,-21-9 0,0 9 0</inkml:trace>
  <inkml:trace contextRef="#ctx0" brushRef="#br0" timeOffset="-149398.73">16232 15738 24575,'27'0'0,"5"0"0,-29 0 0,50 11 0,-42-9 0,43 9 0,-51-11 0,7 0 0,12 0 0,-17 22 0,17-17 0,-22 38 0,0-16 0,0 0 0,0-6 0,0-10 0,0-8 0,0 7 0,-22 12 0,17-17 0,-17 38 0,12-37 0,7 15 0,-8-21 0,-10 11 0,-6 13 0,-11 14 0,-8-12 0,30-4 0,-27-22 0,16 21 0,1-15 0,4 15 0,22-21 0,0 0 0</inkml:trace>
  <inkml:trace contextRef="#ctx0" brushRef="#br0" timeOffset="-147647.73">17514 15762 24575,'0'48'0,"0"-21"0,0 16 0,0-27 0,0 30 0,0-30 0,0 27 0,0-27 0,0 8 0,0-13 0,21-11 0,-15 0 0,26 0 0,-8 0 0,14 0 0,-11-11 0,26 9 0,-44-9 0,44-10 0,-26 15 0,11-15 0,-14 21 0,8 0 0,-26 0 0,15 0 0</inkml:trace>
  <inkml:trace contextRef="#ctx0" brushRef="#br0" timeOffset="-147228.73">17732 15762 24575,'13'0'0,"19"0"0,-48 0 0,32 0 0,-37 0 0</inkml:trace>
  <inkml:trace contextRef="#ctx0" brushRef="#br0" timeOffset="-146913.73">17562 15931 24575,'14'0'0,"39"0"0,-42 0 0,54 0 0,-49 0 0,30 0 0,-9 0 0,1 0 0,-14 0 0,-13 0 0,-11 0 0,0 0 0</inkml:trace>
  <inkml:trace contextRef="#ctx0" brushRef="#br0" timeOffset="-146277.73">18748 15738 24575,'0'35'0,"0"-19"0,0 27 0,0-38 0,0 49 0,0-46 0,0 46 0,0-49 0,0 38 0,21-27 0,-16 8 0,17-13 0,-22-11 0,0 0 0</inkml:trace>
  <inkml:trace contextRef="#ctx0" brushRef="#br0" timeOffset="-145575.73">18893 15810 24575,'0'27'0,"11"16"0,-9-37 0,9 26 0,-11-29 0,0 7 0,21 12 0,-15-17 0,15 17 0,1-1 0,5-15 0,0 15 0,-6-42 0,-10 15 0,-8-37-6784,29 27 6784,-27-8-1677,38-8 1677,-37 26-287,26-37 287,-30 38 0,9-38 0,11 38 5811,-17-17-5811,17 44 2447,-22-17-2447,0 38 0,0-38 0,0 38 0,0-27 0,21 30 0,-16-30 490,17 6-490,-22-22 0,0 0 0,22 0 0,-17 0 0,16 0 0</inkml:trace>
  <inkml:trace contextRef="#ctx0" brushRef="#br0" timeOffset="-144640.73">20126 15738 24575,'0'13'0,"0"20"0,0-28 0,22 38 0,-17-38 0,17 38 0,-22-27 0,21 30 0,-15-30 0,15 27 0,-21-37 0,11 26 0,-8-30 0,7 31 0,-10-28 0,0 17 0,22-22 0,-17 0 0,17 0 0,-22 0 0,21-22 0,-15 6 0,26-30 0,-29 30 0,7-27 0,12 27 0,-17-30 0,38 30-6784,-16-27 6784,0 38 0,5-17 0,-29 22 0,8 0 0,-11 0 0,0 22 0,0-17 0,0 49 0,0-46 0,21 46 0,-15-49 0,15 38 0,-21-37 0,0 26 0,22-30 6784,-17 9-6784,27-22 0,-29 9 0,29-30 0,-26 5 0,37-11 0,-38 14 0,38-8 0,-38 5 0,17 0 0,-22 5 0,0 22 0,-43 0 0,32 0 0,-32 0 0,43 0 0</inkml:trace>
  <inkml:trace contextRef="#ctx0" brushRef="#br0" timeOffset="-143305.73">16062 16487 24575,'27'0'0,"6"0"0,-9 0-9831,35 0 8341,-27 0 1951,9 0 1,-7 0-462,-25 0 0,55 0 0,-34 0 1955,29-21-1955,-32 16 0,-6-17 0,-21 22 0,0 0 0</inkml:trace>
  <inkml:trace contextRef="#ctx0" brushRef="#br0" timeOffset="-142857.73">16304 16512 24575,'-10'26'0,"7"17"0,-8-37 0,11 26 0,0-29 0,0 7 0,0 12 0,0 5 0,0 0 0,0-6 0,11 1 0,-8-17 0,7 16 0,-10-21 0,0 0 0,0 0 0</inkml:trace>
  <inkml:trace contextRef="#ctx0" brushRef="#br0" timeOffset="-142473.73">16401 16681 24575,'11'-27'0,"-8"5"0,29 22 0,-27 0 0,38 0 0,-37 0 0,37 0 0,-38 0 0,16 0 0,-21 0 0</inkml:trace>
  <inkml:trace contextRef="#ctx0" brushRef="#br0" timeOffset="-140971.73">17635 16391 24575,'0'27'0,"0"16"0,0-38 0,0 27 0,0-8 0,0-8 0,0 27 0,0-37 0,0 26 0,0-8 0,0-8 0,0 6 0,0-1 0,0-37 0,0 11 0</inkml:trace>
  <inkml:trace contextRef="#ctx0" brushRef="#br0" timeOffset="-140530.73">17683 16439 24575,'27'-21'0,"5"15"0,-7-15 0,12 21 0,1 0 0,8 0 0,-9 0 0,-10 0 0,27 21 0,-46-15 0,24 15 0,-32 1 0,0-17 0,0 27 0,0-8 0,-11-8 0,-13 27 0,8-37 0,-48 15 0,42-21-6784,-45 11 6784,29-8 0,11 7 0,-26-10 0,23 0 0,-8 0 0,17 0 0,21 0 0,0 0 0,21 0 0,-15 0 0,15 0 0</inkml:trace>
  <inkml:trace contextRef="#ctx0" brushRef="#br0" timeOffset="-139320.73">19086 16391 24575,'0'27'0,"0"-6"0,-10 1 0,7-6 0,-8 8 0,11-13 0,0 10 0,-21-16 0,15 17 0,-15-1 0,21-15 0,0 15 0,21-21 0,-15 0 0,15 11 0,-21-8 0,0 7 0,0-10 0,0 22 0,0-17 0,0 17 0,0-22 0,11 0 0,13 0 0,-8 0-6784,27 0 6784,-37 0-1172,47-22 1172,-45 17 0,29-7 0,2 2 0,-29 10 0,44 0 0,-30 0 0,14 0 0,-11 0 0,5 0 0,-29 0 0,8 0 0,-11-10 0,0 7 0,0-8 0,0 11 0</inkml:trace>
  <inkml:trace contextRef="#ctx0" brushRef="#br0" timeOffset="-138867.73">19207 16342 24575,'27'0'0,"16"0"0,-5 0 0,-9 0 0,25 0 0,-49 0 0,17 0 0,-22 0 0,0 0 0,0 22 0,0-17 0,0 17 0,0-22 0,0 0 0</inkml:trace>
  <inkml:trace contextRef="#ctx0" brushRef="#br0" timeOffset="-138602.73">19135 16560 24575,'27'0'0,"5"0"0,-8 0 0,14 0 0,10 0 0,-10 0 0,-14 0 0,8 0 0,-27-22 0,38 17 0,-37-16 0,15 21 0</inkml:trace>
  <inkml:trace contextRef="#ctx0" brushRef="#br0" timeOffset="-137633.73">20296 16487 24575,'0'35'0,"0"-19"0,0 27 0,0-26-9831,0 28 8341,0-29 2194,0 6 1,0-22-1,0 0 1</inkml:trace>
  <inkml:trace contextRef="#ctx0" brushRef="#br0" timeOffset="-136767.73">20368 16439 24575,'27'38'0,"-5"-14"0,-1 8 0,-15-27 0,15 38 0,-21-37 0,22 15 0,-17-10 0,17-8 0,-22 7 0,10-20 0,-7 7 0,29-29 0,-26 26 0,37-37 0,-38 38 0,27-27 0,-29 29 0,29-29 0,-26 27 0,15-17 0,1 22 0,-17 0 0,16 22 0,-21-17 0,0 27 0,0-29 0,0 29 0,0-27 0,0 49 0,0-46 0,0 46 0,-21-49 0,16 17 0,-17-22 0,22 0 0</inkml:trace>
  <inkml:trace contextRef="#ctx0" brushRef="#br0" timeOffset="-135556.73">21675 16439 24575,'10'27'0,"-7"-6"0,8-10 0,-11-8 0,21 29 0,-15-27 0,15 38 0,-21-37 0,0 26 0,0-8 0,22 14 0,-17 10 0,17-21 0,-22-27 0,10-5 0,-7-38 0,29 37 0,-26-47 0,37 23 0,-16-8 0,-1-5 0,7 38 0,-31-16 0,31 21 0,-28 0 0,17 0 0,-22 0 0,0 21 0,21-16 0,-16 38 0,17-26 0,-22 7 0,11 8 0,-9-5 0,9 0 0,-11-6 0,0-21 0,0 0 0,22-21-6784,4 15 6784,1-37-1141,16 27 1141,-37-8-650,26-8 650,-29 26 0,29-37 0,-27 27 0,17-8 1474,-1-8 0,-15 27 0,15-17 1</inkml:trace>
  <inkml:trace contextRef="#ctx0" brushRef="#br0" timeOffset="-127006.73">14442 12039 24575,'0'-27'0,"0"6"0,0 21 0,0-22 0,0 6 0,0-8 0,21-8 0,-15 26 0,26-37 0,-29 27 0,7-29 0,-10 29 0,22-6 0,5 22 0,0 0 0,16 0 0,-27-21 0,8 15 0,14-5 0,-1 1 0,-21 10 0,31 0 0,3 0 0,-20 0 0,4-2 0,1 4 0,17 19 0,7-15 0,-32 15 0,5-21 0,-30 0 0,9 0 0,-11 22 0,0-6 0,0 8 0,0 30 0,0-44 0,0 44 0,0-30 0,0 14 0,0-11 0,0 16 0,0-38 0,0 17 0,0-12 0,-11-7 0,9 29 0,-30-5 0,5 0 0,0 5 0,-16-29 0,37 8 0,-26-11 0,29 0 0,-29 21 0,5-16 0,0 17 0,-5-22 0,30 21 0,-31-15 0,6 15 0,-21-21 0,21 0 0,-5 0 0,29 0 0,-51-21 0,44 15 0,-55-15 0,60 21 0,-27 0 0,7-22 0,9 17 0,-27-16 0,38 21 0,-27 0 0,7-11 0,9 8 0,-5-29 0,21 27 0,0-38 0,0 26 0,0-28 0,21 29 0,-15-6 0,26 1 0,-29 15 0,7-15 0</inkml:trace>
  <inkml:trace contextRef="#ctx0" brushRef="#br0" timeOffset="-104899.73">3580 15569 24575,'35'0'0,"3"0"0,-11 0 0,5 0 0,-8 0 0,35 0 0,-16 0 0,9-10 0,-4-2 0,-24 7 0,36-7 0,-2 2 0,-42 10 0,42 0 0,3 0 0,-37 0 0,26-9 0,-1-3 0,-27 7 0,15-7 0,1 2 0,-9 10 0,6 0 0,0 0 0,-5 0 0,10 0 0,-5 0 0,-24 0 0,24 0 0,5 0 0,-10 0 0,29 0 0,-32 0 0,5 0 0,-29 0 0,7 0 0,-10 0 0</inkml:trace>
  <inkml:trace contextRef="#ctx0" brushRef="#br0" timeOffset="-103350.73">14563 15569 24575,'27'0'0,"26"0"0,-45 0 0,29 0 0,2 0 0,-29 0 0,38 0 0,1 0 0,-35 0 0,39 0 0,1 0 0,-40 0 0,34 0 0,0 0 0,-37 0 0,43 0 0,-30 0 0,-8 0 0,6 0 0,-44 0 0,17 0 0,-28 0 0,9 0 0,8 0 0,-27 0 0,38 0 0,-17 0 0,22 0 0,22 0 0,-17 0 0,17 0 0,-1 0 0,-37 0 0,11 0 0,-22 0 0,5 0 0,22 0 0,0 0 0</inkml:trace>
  <inkml:trace contextRef="#ctx0" brushRef="#br0" timeOffset="-98184.73">13039 15158 24575,'35'10'0,"2"-7"0,12 8 0,-12-11 0,9 21 0,-30-15 0,27 15 0,-38-21 0,17 0 0,-11 0 0,13 0 0,-8 0 0,6 22 0,-1-17 0,-16 17 0,17-22 0</inkml:trace>
  <inkml:trace contextRef="#ctx0" brushRef="#br0" timeOffset="-97501.73">13329 15109 24575,'35'22'0,"-19"-17"0,27 17 0,-38-22 0,38 10 0,-37-7 0,15 8 0,-21-11 0,0 0 0,11 21 0,-8-15 0,7 15 0,-10-21 0,0 0 0,-10 22 0,7-17 0,-8 17 0,11-22 0,0 10 0,0-7 0,-21 8 0,15 10 0,-15-15 0,21 15 0,-22 1 0,-4-17 0,-1 16 0,5-21 0,11 22 0,9-17 0,-31 17 0,7-22 0,-1 0 0,5 0 0,22 0 0,0 0 0,0 0 0</inkml:trace>
  <inkml:trace contextRef="#ctx0" brushRef="#br0" timeOffset="-96400.73">13571 15738 24575,'21'-27'0,"-15"6"0,15 21 0,-10 0 0,13 0 0,-8 0 0,49 0 0,-54 0 0,24 2 0,5-4 0,-11-20-6784,20 17 6784,-4-17-2003,-7 22 2003,-11 0 0,16 0 0,-38 0 0,17 0 0,-22 0 0</inkml:trace>
  <inkml:trace contextRef="#ctx0" brushRef="#br0" timeOffset="-94320.73">14780 15109 24575,'0'27'0,"0"5"0,0-7 0,0 23 0,0-18 0,0 23 0,0-47 0,-21 37 0,16-38 0,-17 38 0,22-38 0,0 28 0,0-31 0,0 31 0,-22-28 0,17 16 0,5-21 0,5-21 0,17 16 0,-22-17 0,22-10 0,-17 24 0,21-17 0,2-4 0,-20 2 0,45-10 0,-26 12 0,11-7 0,-14 27 0,-13-17 0,10 55 0,-15-25 0,15 45 0,-21-47 0,0 37 0,0-17 0,0 12 0,0-14 0,0 9 0,0-28 0,0 16 0,0-21 0,0 0 0,0 0 0</inkml:trace>
  <inkml:trace contextRef="#ctx0" brushRef="#br0" timeOffset="-93886.73">15119 15351 24575,'0'-40'0,"0"8"0,11 32 0,-9-22 0,31 17 0,-28-17 0,17 22 0,-1 0 0,-16 0 0,28 22 0,-31-17 0,9 17 0,-11-12 0,0-7 0,0 8 0,0 10 0,0-15 0,0 37 0,0-38 0,-11 16 0,9-21 0,-31 0 0,28 0 0,-16 0 0,21 0 0,-22 0 0,17 0 0,-17 0 0,22-21 0,0 16 0,0-17 0</inkml:trace>
  <inkml:trace contextRef="#ctx0" brushRef="#br0" timeOffset="-93519.73">15240 15279 24575,'13'13'0,"-2"19"0,-11-26 0,0 15 0,0 22 0,0-32 0,-11 43 0,9-52 0,-9 31 0,11-7 0,0 1 0,0-5 0,0-22 0,0 0 0</inkml:trace>
  <inkml:trace contextRef="#ctx0" brushRef="#br0" timeOffset="-93100.73">15264 15279 24575,'27'-27'0,"-5"5"0,-22 22 0,0 22 0,21-17 0,-16 17 0,17-12 0,-22 15 0,0 12 0,0-10 0,0-6 0,-22-21 0,17 22 0,-38-17 0,38 17 0,-17-22 0,11 0 0,9 0 0,-9 0 0,11 0 0,0 0 0</inkml:trace>
  <inkml:trace contextRef="#ctx0" brushRef="#br0" timeOffset="-81502.73">25110 10661 24575,'0'27'0,"0"16"0,-22-38 0,18 30 0,3 6 0,-21-6 0,14 18 0,6 6-921,-1 8 921,-3-10 0,1 2 0,6-15 0,-2 1 0,-9 14 0,-1 0 0,8-15 0,0 0 0,-8 11 0,1-5 226,10-7-226,0 11 0,0-8 0,-22-3 0,17 16 0,-17-35 0,22-13 0,0-22 0,0 8 0,0-51 0,0 22 0,0-17 0,0-4 191,0-14-191,11 9 0,0 0-2155,-6-9 2155,16 27 0,1 0 0,-14-2 0,0 3-261,14 11 1,2 0 260,-4-18 0,-2 0 0,9-5 0,5 14 0,-29 15 0,29 22 0,-27 0 436,38 0-436,-16 22 2145,0-17-2145,2 15 0,-4 3 0,-17-7 0,18 16 0,2 3 0,-12 8 599,8 16-599,-13 9 0,-11-36 0,0 14 0,0 7 0,0-21 0,0 28 0,0-15 0,0-29 0,0 6 0,0-22 0</inkml:trace>
  <inkml:trace contextRef="#ctx0" brushRef="#br0" timeOffset="-81046.73">25739 11338 24575,'0'-27'0,"0"6"0,0-1 0,10 17 0,-7-17 0,8 12 0,10 7 0,6-8 0,0 11 0,16 0 0,-38 0 0,17 11 0,-22-8 0,11 50 0,-9-42 0,4 25 0,-1 3 0,-5-9 0,0 29 0,0-32 0,0 5 0,-11-8 0,-13-8 0,-13 6 0,10-22 0,-16-22 0,37 17 0,-15-27 0,21 29 0,0-51 0,0 44 0,9-29 0,3 2 0,-6 29 0,15-24 0,-21 32 0</inkml:trace>
  <inkml:trace contextRef="#ctx0" brushRef="#br0" timeOffset="-80428.73">26343 11072 24575,'-10'27'0,"7"-5"0,-8-22-9831,11 42 8341,0-31 1792,0 37 1,0 1-303,0-36 0,0 31 0,0-2 0,0-34 313,0 29 0,0 2-313,0-29 0,-21 44 0,15-51 0,-37 7 0,38-10 5146,-17 0-5146,22 0 2572,0 0-2572,22-32 2372,-17 24-2372,17-27 0,-1-5 0,-15 18 0,20-22 0,1 0 0,-18 22 0,27-8 0,3 7 0,-28 20 0,27-3 0,-1 1 0,-29 5 0,46 0 0,-49 0 0,17 11 0,-12 13 0,14-8 0,-7 38 0,4-46 0,-21 46 0,22-6 0,-17-16 0,6 6 0,-1 0 0,-10-9 0,0 19 0,0-23 0,0 7 0,0-48 0,0 32 0,0-38 0,0 22 0</inkml:trace>
  <inkml:trace contextRef="#ctx0" brushRef="#br0" timeOffset="-79919.73">26851 11411 24575,'27'0'0,"6"0"0,-9 21 0,13-16 0,12 17 0,-12-22 0,9 0 0,-30-22 0,27 17 0,-37-16 0,26-1 0,-29 6 0,7-30 0,-10 30 0,0-27 0,-10 27 0,7-30 0,-29 30 0,26-5 0,-37 21 0,27 0 0,-30 0 0,30 21 0,-27-5 0,16 30 0,1 2 0,-7 4 0,31 7 0,-9-11 0,11-10 0,11-14 0,-9 8 0,31-27 0,15 38 0,-5-37 0,1 5 0,1-1-1528,8-10 1528,-7 0 0,2 0 0,-10 1 0,0-2 0,9-9 0,0-1 0,-9 9 0,-1-2-187,0-17 0,-1-1 187,12 17 0,-24-27 0,-13 29 0,-11-8 0,0 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8:20.889"/>
    </inkml:context>
    <inkml:brush xml:id="br0">
      <inkml:brushProperty name="width" value="0.05292" units="cm"/>
      <inkml:brushProperty name="height" value="0.05292" units="cm"/>
      <inkml:brushProperty name="color" value="#FF0000"/>
    </inkml:brush>
  </inkml:definitions>
  <inkml:trace contextRef="#ctx0" brushRef="#br0">11297 7252 24575,'35'0'0,"3"0"0,10 0 0,-10 0-4916,-4 11 1,-1 0 3425,-12-6 981,19 7 1,-5-2 508,-26-10 0,33 0 0,2 0 0,-31 0 660,36 0 1,-1 0-661,-37 0 0,24 0 0,5 0 0,-11 0-349,30 0 349,-32 0 4514,6 0-4514,-31 0 4576,9 0-4576,-11 0 1520,22 0-1520,4 21 756,12-15-756,-14 15 0,-13-21 0,11 0 0,-17 0 0,16 0 0,1 0 0,-17 0 0,17 0 0,-22 0 0,21 0 0,-15 0 0,15 22 0,-10-17 0,-8 17 0,7-22 0,-10 0 0,0 0 0,0 0 0</inkml:trace>
  <inkml:trace contextRef="#ctx0" brushRef="#br0" timeOffset="488">12458 7107 24575,'11'14'0,"13"18"0,-8-27-9831,27 38 8341,-16-37 4308,11 26-2818,-14-8 0,8-8 1719,-27 6-1719,-5-1 0,-16 6 0,-8 0 0,-8 5 0,5-29 0,-32 29 0,22-18 0,1-1 6784,-7 14-6784,2-16 0,7-1 0,26 1 0,-29 1 0,-1 0 0,27 4 0,-43 6 0,52-22 0,-9 0 0,11 0 0,0 0 0</inkml:trace>
  <inkml:trace contextRef="#ctx0" brushRef="#br0" timeOffset="9188">27650 3989 24575,'13'27'0,"19"-6"0,-5-10 0,32-8 0,-29 7 0,12-8 0,2-4 0,-9 2-4916,21 0 1,1 0 3425,-22 0 1490,19 0-918,-1 0 918,-18 0 92,22 0 0,-1 0-92,-21 0 0,19 0 0,0 0 0,-19 0 0,19 0 0,4 0 0,-1 0-1396,1 2 1,-3-4 1395,-20-8 635,18 8 0,1 1-635,-19-10 0,11 10 0,0 2 0,-17-1 0,21 5 0,-3 1 0,-31-3 476,31 2 0,3 0-476,-21-5 0,20 0 0,-4 0-1404,15 0 1404,-28 0 0,6 2 0,-1-4 0,-7-8-593,3 8 0,3 1 593,16-10-585,-16 10 0,-3 2 585,-3-1 0,15 0 0,-4 0 0,-28 0 398,46 0 0,1 0-398,-44 0 0,42 0 0,2 0 0,-36 0 0,24 0 0,4 0 0,-9 0 0,-2 0 0,-2 0 0,-9 0 0,24 0 0,-38 0 2423,30 0-2423,-30 0 3624,5 0-3624,1 0 1354,-17 0 1,17 0-1,-22 0 1</inkml:trace>
  <inkml:trace contextRef="#ctx0" brushRef="#br0" timeOffset="22120">12990 10033 24575,'41'0'0,"-1"10"0,-5 1 0,-24-6 0,36 8 0,2-4 0,-35-9 0,27 0 0,4 0 0,-16 0 0,12 0 0,-1 0 0,-8 0 0,22 0 0,-8 0 0,-25 0 0,29-10 0,-3-2 0,-34 7 0,31-7 0,-2 3 0,-33 9 0,26 0 0,5 0 0,-19 0 0,46 0 0,-50 0 0,26 0 0,-38 0 0,16 0 0,-21 0 0,-21 0 0,16 0 0,-17 0 0</inkml:trace>
  <inkml:trace contextRef="#ctx0" brushRef="#br0" timeOffset="25408">15022 8340 24575,'-27'0'0,"6"-21"0,21 16 0,0-28 0,21 31 0,-15-9 0,15-11 0,-21 17 0,22-38 0,-17 38 0,22-22 0,0 0 0,-19 19 0,19-20 0,0 2 0,-22 21 0,38-38 0,-38 37 0,17-15 0,-22 21 0</inkml:trace>
  <inkml:trace contextRef="#ctx0" brushRef="#br0" timeOffset="25740">15143 7929 24575,'-13'27'0,"-19"-5"0,5-12 0,-22-7-9831,12 29 8341,12-26 2194,-7 37 1,27-38-1,-17 17 1</inkml:trace>
  <inkml:trace contextRef="#ctx0" brushRef="#br0" timeOffset="26073">15264 8123 24575,'0'0'0</inkml:trace>
  <inkml:trace contextRef="#ctx0" brushRef="#br0" timeOffset="27207">15264 8099 24575,'22'13'0,"-17"-2"0,17 10 0,-1-15 0,-16 37 0,17-38 0,-22 38 0,0-38 0,0 28 0,0-31 0,0 9 0</inkml:trace>
  <inkml:trace contextRef="#ctx0" brushRef="#br0" timeOffset="39221">27359 5101 24575,'14'0'0,"-3"0"0,10 0 0,-16 0 0,60 0 0,-54 0 0,43 0 0,-30 0 0,24-22 0,3 17 0,-10-6 0,-1 1 0,3 10 0,6 0 0,1 0 0,-4 0 0,5-6 0,0 1 0,-8 2 0,8-3 0,-2 1 0,-25 5 0,23 0 0,2 0 0,-16 0 0,6 0 0,2 0 0,10 0 0,-2 0 0,-3 0 0,-9 0 0,12 0 0,10 0 0,-30 0 0,25 0 0,-38 0 0,30 0 0,-30 0 0,27 0 0,-16 0 0,0 0 0,5 0 0,-29 0 0,7 0 0,-10 0 0,0 0 0,0 0 0</inkml:trace>
  <inkml:trace contextRef="#ctx0" brushRef="#br0" timeOffset="43640">14853 4980 24575,'27'-27'0,"27"6"-4916,-13 14 1,1 3 3425,9 1 771,-1 0 1,8-2 0,-16 2 718,-23 3-293,31-5 0,18-4 0,-14 2 293,-19 2-677,19-3 1,15 0 0,-17 2 676,-22 6 0,15 0 0,13 0 0,-11 0 0,-7 0 0,26 0 0,3 0 0,-13 0 0,12 0 0,-1 0 0,-16 0 0,15 0 0,-1 0 0,-19 0 1014,4 0 1,2 0-1015,13 0 0,-22 0 0,-3 0 0,0 0 196,-1 0 1,-2 0-197,-5 0 0,27 0 0,-13 0-1503,2 0 1503,-18 0 1242,5 0 0,5 0-1242,24 0 0,-7 0 3040,-3 0-3040,-22 0 0,-3 0 0,31 0 0,-34 0-1380,28 0 1380,-24 0-1014,5 0 0,0 0 1014,-6 0-1181,21 0 0,-3 0 1181,-31 0 0,44 0 0,-2 0 0,-44 0 0,37-10 0,5-1 0,-21 5-337,11-5 1,0 1 336,-17 10 0,36 0 0,-57 0 0,27 0 0,5 0 0,-8 0 1014,6 0 1,5 0-1015,0 0 0,-3 0 3034,6 0-3034,11 0 0,-7 0 4537,-36 0-4537,22 0 0,3 0 0,-12 0 1696,0 0 0,-6 0 0,-21 0 0</inkml:trace>
  <inkml:trace contextRef="#ctx0" brushRef="#br0" timeOffset="46224">8007 4980 24575,'27'0'0,"-6"0"0,-21 0 0,22 0 0,-17 0 0,49 0 0,-46 0 0,57 0 0,-57 0 0,24 0 0,32 0 0,-47 0 0,42 0 0,0 0 0,-46 0-3392,38 0 0,6 0 3392,-22 0-2269,9 0 1,3 0 2268,4 0 0,-13 0 0,2 0 0,-5 0 0,-21 0-1517,49-9 0,3-3 1517,-48 6 0,45-6 0,3 3 0,-31 9 0,22 0 0,-1 0 0,-21 0 0,30 0 0,2-11 3034,-40 8-3034,34-3 0,-4 1 4537,-44 5-4537,51 0 0,1 0 6784,-46 0-6784,47 5 0,-3 1 0,-49-3 0,39 3 0,1-1 0,-40-5 0,37 0 0,5 0 0,-21 0 0,22 0 0,-1 0 0,-21 0 0,21 0 0,-5 0 0,-37 0 0,49 0 0,3 0 0,-47 0 0,46 0 0,-1 0 0,-51 0 0,51 0 0,1 0 0,-46 0 0,43 0 0,5 0 0,-32 0 0,31 0 0,2 0 0,-17 0 0,-1 0 0,8 0 0,-12 0 0,-17 0 0,16 0 0,13 0 0,-10 0 0,-8 0 0,28 0 0,-2 0 0,-31 0 0,32 0 0,-5 0 0,-43 0 0,47 0 0,-3 0-6784,-49 0 6784,39 0-2269,-13 0 1,-4 0 2268,-17 0-1012,24 0 1,17 0 0,-13 0 1011,-17 0-677,13 0 1,11 0 0,-9 0 676,-7 0 0,17 10 0,0 1 0,-23-5 0,12 5 0,1-1 0,-2-10 0,-2 10 0,-2 2 0,-9-7 0,15 11 0,-4 0 0,-28-13 201,35 3 1,1-1-202,-27-5 526,27 0 0,1 0-526,-26 0 0,35 0 0,1 0 0,-33 0 0,31 0 0,4 0 0,-16 0-249,22 0 1,-1 0 248,-27 0-320,7 0 1,10 0 0,-11 0 319,-5 0 0,4-3 0,10-2 0,-10 2 0,-8 0 0,14-1 0,12 0 0,-15 1 0,-24 3 935,30 2 0,21-4-935,-23-3 0,11-4 0,4-2 0,0 0 0,-5 1 0,-10 3 588,8 0 1,1 0-589,-2-1 0,16-2 0,6-2 0,-3 1 0,-14 3 0,-23 3 3538,-20 5-3538,28 0 0,2 0 0,-27 0 0,23 0 0,2 0 0,-16 0 129,1 0 0,12 0-129,10 0 0,16 0 0,5 0 0,-2 0 0,-13 0 747,3 0 1,1 0-748,-10 0 0,13 0 0,5 0 0,-3 0 0,-11 0 0,-19 0 0,-6 0 0,22 0 0,-6 0 175,-38 0-175,41 0-1710,-11 0 1710,-21 0-1446,22 0 1,0 0 1445,-22 0-1326,17 0 0,-3 0 1326,-28 0-38,28 0 1,3 0 37,-17 0-808,45 0 808,-51 0 1411,38 0-1411,-46 0 2808,46 0-2808,-49 0 0,60 0 0,-55 0 0,29-9 0,-2-3 0,-29 7 0,56-17 0,-56 22 0,46 0 0,-49 0 4306,38 0-4306,-37 0 4801,15 22-4801,1-17 2433,-17 16-2433,17-21 248,-12 0-248,-7 0 0,29 0 0,-26 0 0,15 0 0,1 0 0,-17 0 0,49 0 0,-46 0 0,29 0 0,1 0 0,-27 0 0,23 0 0,7 0 0,21 0 0,-16 0 0,6 0 0,-8 0 0,-33 0 0,27 0 0,-1 0 0,-28 0 0,55 0 0,-56 0 0,27 0 0,5 0 0,-7 0-1696,15 0 0,-27 0 0,-21 0 0</inkml:trace>
  <inkml:trace contextRef="#ctx0" brushRef="#br0" timeOffset="48493">15530 10178 24575,'57'0'0,"-4"0"0,-1 0-4916,-11 0 1,-7 0 3425,-23 0 2278,27 0 0,-1 0-788,-29 0 0,46 0 0,-49 0 0,17 0 1881,-1 0-1881,-16 0 0,28 0 0,-31 0 6250,31 0-6250,-7 10 0,1-7 1614,27 8-1614,-24-11 0,7-11 0,-15 8 0,-22-7 0,0 10 0,0 0 0,0 0 0</inkml:trace>
  <inkml:trace contextRef="#ctx0" brushRef="#br0" timeOffset="54589">17514 7929 24575,'27'0'0,"5"0"0,-8 0 0,-8 0 0,49 0 0,-54 0 0,24-9 0,5-3 0,-11 7 0,9-17 0,16 22 0,-46 0 0,29 3 0,1-6 0,-27-18 0,43 15 0,-52-15 0,31 21 0,-28 0 0,38 0 0,-38 0 0,28 0 0,-31 0 0,31 0 0,-28 0 0,16 0 0</inkml:trace>
  <inkml:trace contextRef="#ctx0" brushRef="#br0" timeOffset="55766">19425 7760 24575,'27'0'0,"-6"0"0,33 0 0,-40 0 0,39 10 0,1 2 0,-41-7 0,31 7 0,-2-2 0,-33-10 0,44 0 0,-47 0 0,15 0 0,-21 0 0,43 0 0,-32 0 0,27 0 0,-1 0 0,-29 0 0,46 0 0,-38 0 0,8 0 0,-13 0 0,11 0 0,-17 0 0,38 0-6784,-16 0 6784,0 0-877,26 0 877,-44 0 0,23 0 0,-11 0 0,-15 0 0,15 0 6349,-21 0-6349,11 0 1312,-8 0-1312,7 0 0,-10 0 0,0 0 0,0 0 0</inkml:trace>
  <inkml:trace contextRef="#ctx0" brushRef="#br0" timeOffset="57101">21094 7978 24575,'14'0'0,"18"0"0,-5 0 0,0 0-9831,26 0 8341,-45 0 1463,29 0 0,2 0 27,-29 0 0,29 0 0,-2 0 0,-29 0 1262,56-22-1262,-56 17 0,27-7 0,6 2 0,-9 10 0,8 0 0,0 0 0,-10 0 0,34-21 0,-55 16 0,28-8 0,1 4 0,-27 9 0,27 0 0,-1 0 0,-29 0-3434,46 0 3434,-27 0 899,10 0-899,9 0 167,-9 0-167,-10 0-73,27-21 73,-46 15 3926,46-15-3926,-49 21 3836,38 0-3836,-37 0 3181,15 0-3181,-10 0 1611,-8 0-1611,29 0 0,-27 0 0,38-11 0,-37 8 0,37-7 0,-38 10 0,27 0 0,-8 0 0,-7 0 0,26 0 0,-38 0 0,27 0 0,-8 0 0,-7 0 0,4 0 0,1 0 0,-17 0 0,16 0 0</inkml:trace>
  <inkml:trace contextRef="#ctx0" brushRef="#br0" timeOffset="63288">17635 5778 24575,'-27'0'0,"-5"0"0,29 0 0,-8 0 0,-10 0 0,-6 0 0,0 0 0,-12 2 0,3 7 0,22 15 0,-39-8 0,25 6 0,2-1 0,-9-16-3392,-20 12 0,-3-2 3392,2-12-2269,-6 13 1,0 0 2268,3-10-1012,6 6 1,-9 6 0,10-5 1011,-4-8-508,8 4 1,-14 4 0,1-1 0,14-3 507,-4-4 0,-1 1 0,-16 0 0,0 0 0,17-2 0,0-4 0,-8 0 0,-12 0 0,15 0 0,19 0 1014,-10 0 1,5 0-1015,26 0 0,26-22 0,-1 17 0,36-7 0,6 3 0,-24 9 0,27-6 0,18-3 0,-12 2 0,-9 2 0,4-5 0,11-2 0,-14 6 0,6 0 0,-1 1 0,-9 1 0,-12 1 0,0 0-209,12-1 1,10-2 0,5 0 0,-1 1 208,-5 2 0,4 0 0,0 1 0,-4 1 0,-8-1 0,9 1 0,3-1 0,-12 2 0,12-1 0,6 1 0,3-1 0,-3 0 0,-9-2 0,-14-1 0,-2-7 0,-3 0 0,14 8 0,11 4 0,-1 0 0,-15-5 0,3-18 0,-4 17 0,-13 10 0,-45 17 0,3-17 0,-46 17 0,-1-20 0,-2-4 0,23 2 0,-2 0 0,-18 0 0,-13 0 0,0 0 0,13 0 0,16 0 0,0 0-299,-20 0 0,-15 0 0,-1 0 0,16 0 299,19 0 0,3 0 0,-14 0 0,-4 0 0,13 0 0,16 0 0,15 0 0</inkml:trace>
  <inkml:trace contextRef="#ctx0" brushRef="#br0" timeOffset="64090">19352 5923 24575,'14'-14'0,"40"4"0,10 10 0,-7 0 0,-6-6 0,9-3 0,-10 2-1616,-2 2 1616,0-4 0,14-4 0,1 1 0,-15 3 0,0 3 0,8 1 0,19-1 0,-1-1 0,-21 4 0,-15 3 0,11-2 0,18-1 0,-1 0 0,-23 0 524,-24 1-524,31-4 0,-14 1-6244,-44 5 6244,16 0 0,-19 0 0,-25 0 0,-3 0-3985,20 0 3985,-24 0 0,-10 0 0,-5 0 0,3 0-319,22 0 0,-4 0 319,-15 1 0,-16 1 0,-6 1 0,5 0 0,15-1 1419,12-1 1,0 0-1420,-8 3 0,-16 1 0,-7 2 0,0-1 0,7 0 0,15-2 0,8-1 0,0 0 0,-8 1 0,-15 1 0,-3 0 0,5 0 0,16-3 0,-14-2 0,-15 10 0,25 2-21,60-7 21,-16 17 0,54-18 0,16-8 0,-17 4 0,4 0 0,16 0 0,1 0 0,-14 0 17,12 0-17,-7 0 0,16 0 0,1 0 0,-17 0 0,7 0 0,-16 0 0,14 0 0,5 0 0,-5 0 0,-16 0 0,13 0 0,-12 0 0,16 0 0,5 0 0,-8 0 0,-18 0 0,-10 0 0,14-4 0,18-2 0,-1 0 0,-21 0 1382,-20 1-1382,64-17 0,-86 22-4203,-65-21 4203,28 15 0,-16-1 0,-14-1 0,9 2 1773,24 5 0,-2 2-1773,-21 3 0,-16 2 0,-1 0 0,15-1 0,18-2 0,1 0 0,-10 2 0,-10 1 0,0 0 0,10-2 0,7-3 0,5-2 0,-1 1 0,3 0 0,-7 0 0</inkml:trace>
  <inkml:trace contextRef="#ctx0" brushRef="#br0" timeOffset="65173">21215 7107 24575,'0'-26'0,"0"-17"0,0 16 0,0-11 0,0 14 0,11-8 0,-9 26 0,31-37 0,-28 38 0,38-16 0,-16 10-6784,11 8 6784,-14-8 0,8 11 0,-5 0 0,0 0 0,5 0 0,-29 0 0,29 0 0,-27 0 0,17 11 0,-22-8 6784,21 29-6784,-15-5 0,15 1 0,1 3 0,-17 20 0,17 8 0,-22-21 0,0 7 0,0 4 0,0-20 0,0 9 0,0-1 0,0-4 0,0 26 0,0-14 0,0-28-6784,-22 26 6784,17-27 0,-17 29 0,22 14 0,-21-26 0,15 10 0,-15-43 0,-1 10 0,-15-18-4537,-25-5 4537,22-3 0,-1-17 0,6 1 0,25 22-1517,-29-16 0,2-2 1517,29 4-267,-24 8 0,32-6 1,0 22-1</inkml:trace>
  <inkml:trace contextRef="#ctx0" brushRef="#br0" timeOffset="68656">18844 9090 24575,'0'0'0</inkml:trace>
  <inkml:trace contextRef="#ctx0" brushRef="#br0" timeOffset="69160">19643 9017 24575,'13'0'0,"19"0"0,-26 0 0,37 0 0,-38 0 0,17 0 0,-12 0 0,-7 0 0,8 0 0,-11 0 0,0 0 0</inkml:trace>
  <inkml:trace contextRef="#ctx0" brushRef="#br0" timeOffset="70612">22086 8921 24575,'13'0'0,"41"0"0,-43 0 0,27 0 0,-1 0 0,-29 0 0,46 0 0,-49-22 0,-5 17 0,-5-17 0,-17 22 0</inkml:trace>
  <inkml:trace contextRef="#ctx0" brushRef="#br0" timeOffset="74055">18602 8969 24575,'0'0'0</inkml:trace>
  <inkml:trace contextRef="#ctx0" brushRef="#br0" timeOffset="74565">20054 9090 24575,'0'0'0</inkml:trace>
  <inkml:trace contextRef="#ctx0" brushRef="#br0" timeOffset="75539">22207 8921 24575,'27'0'0,"5"-22"0,-8 17 0,-8-17 0,6 22 0,-44 0 0,6 0 0,-8 0 0,13 0 0,-10 0 0,15 0 0,-15 0 0</inkml:trace>
  <inkml:trace contextRef="#ctx0" brushRef="#br0" timeOffset="77321">22255 8921 24575,'0'-27'0,"11"5"0,-8 22 0,7 0 0,-10 0 0,22 0 0,-17 0 0,17 0-6784,-22 22 6784,0 5 0,0 21 0,0-21 0,0-6 0,-32-21 0,23 0-4537,-44-21 4537,26 15 4537,0-15-4537,5-1 0,22 17 0,0-16 0,22 21 0,-17 0 6784,38 0-6784,-37 21 0,15-16 0,-21 17 0,0-22 0,0 0 0,0-22 0,0 17 0,0-16 0,11 21-6784,-8-22 6784,29 17 0,-27-17 0,17 22 0</inkml:trace>
  <inkml:trace contextRef="#ctx0" brushRef="#br0" timeOffset="95634">17224 7929 24575,'26'0'0,"-4"0"0,-22 0 0,11 0 0,-9 0 0,31-21 0,-6 16 0,21-17 0,11 1-6784,3 15 6784,0-15-2269,-20 19 1,-4 4 2268,-5-2-2086,20-11 2086,-28 8-453,12-7 453,-10 10 3280,5 0-3280,-29 0 4903,29 0-4903,-5 0 4366,22 0-4366,-23 0 1311,-4 0-1311,10 0 0,-24 0 0,46 10 0,-38-7 0,30 8 0,-9-11 0,12 0 0,-12 0 0,9 0 0,-30 0 0,27 0 0,-27 0 0,9 0 0,28 0 0,-20 0 0,26-11 0,-35 8 0,-13-7 0,10 10 0,-15 0 0,47-22 0,-45 17 0,17-17 0,4 1 0,-2 15 0,0-15 0,16 21 0,-38 0 0,17 0 0,-22 0 0</inkml:trace>
  <inkml:trace contextRef="#ctx0" brushRef="#br0" timeOffset="97018">17562 8123 24575,'35'-11'0,"-19"8"-9831,49-7 8341,-54 10 629,36 0 0,2 0 861,-35 0-515,30 0 0,-2 0 515,-34 0 0,46 0 0,-17 0 3173,14 0-3173,-13 0 4116,-38-22-4116,-5 17 0,-17-17 0,22 22 0,0 0 0</inkml:trace>
  <inkml:trace contextRef="#ctx0" brushRef="#br0" timeOffset="102173">19377 8050 24575,'26'0'0,"17"0"0,-5 0 0,-3 0 0,3 0-4252,0 0 1,-1 0 4251,14 0 1719,13 0-1719,-34 0 0,8 0 0,5 0 0,-16 0 0,-1 0 0,-4 0 6784,-11 0-6784,-9 0 0,9 0 0,-11 0 0,0 0 0,22 0 0,-17 0 0,17 0 0,-22 0 0,-22 0 0,17 0 0,-28 0 0,31 0 0,-52 0 0,43 0-3392,-27 0 0,1 0 3392,29 0-1909,-46 0 1909,49 0 0,-38 0 0,27 0 0,2 0 0,6 0 5838,40 0-5838,-26 0 2855,15 0-2855,1 0 0,-17 0 0,17 0 0</inkml:trace>
  <inkml:trace contextRef="#ctx0" brushRef="#br0" timeOffset="118824">12410 10081 24575,'40'0'0,"11"0"0,-5 0 0,-30 0 0,42 0 0,2 0-8503,-36 0 8503,33 0-1409,-18-10 0,-3-2 1409,-9 7-1517,34-7 0,-1 3 1517,-36 9 0,33 1 0,4-2 0,-12-10 1517,-14 9 0,2 1-1517,28-10 0,-36 11 0,9 11 0,5-8 0,-38 8 4537,17-11-4537,-22 0 6784,21 0-6784,-15 0 0,26 0 0,-8 0 0,14 0 0,-11 0-6784,26 21 6784,-44-16-2269,28 8 1,1-4 2268,-27-9-382,27 9 0,-1 3 382,-29-6-95,46 15 95,-49-21 4111,27 0-4111,-29 0 6148,29 0-6148,-5 0 1689,-22 0-1689,12 0 232,-71 0-232,3 0 0,8 0 0,-9 0 0,7 0-6784,32 0 6784,-27 0 0,4 0 0,31 0-1714,-36 0 0,-4 0 1714,29 0-1134,-24 0 1,-15 0-1,10 0 1134,5 0-759,-7 0 1,-12 0 0,9 0 758,-12 0 0,-7 0 0,4 0 0,30 0 1533,-19 0-1533,0 0 0,41 0 1517,-27 10 0,4 2-1517,31-7 4537,-16 17-4537,64-22 0,-33 0 0,28 0 0,0 0 0,-30 0-2269,34 0 1,2 0 2268,-31 0-1517,46 0 0,0 0 1517,-43 0-38,25 0 0,-6 0 38,-33 0 2997,9 10-2997,-22-7 0,-34 8 0,23-11 0,-27 0 0,1 0 0,35 0 0,-31 0 0,2 0 0,34 0 2240,-29 0 0,-1 0-2240,27 0 0,-32 0 0,43 0 0,0 0 0</inkml:trace>
  <inkml:trace contextRef="#ctx0" brushRef="#br0" timeOffset="120490">17756 10323 24575,'27'0'0,"26"-11"0,-44 8-4916,28-3 1,1 2 3425,-27 4 1163,36 0 0,2 0 327,-35 0-710,40-10 0,-1-2 710,-39 7-1174,37-7 1,5 2 1173,-21 10 0,22 0 0,-1 0 0,-21 0-275,16 0 0,-5 0 275,-36 0 2074,33 0-2074,-43 22 3102,0-17-3102,0 17 4638,-21-22-4638,-6 0 0,0 0-153,-12 0 0,3 0 153,23 0-1887,-41 0 1,0 0 1886,41 0-1644,-41 0 1,0 0 1643,41 0-1099,-41 0 0,0 0 1099,41 0 1099,-36 0 0,1 0-1099,37 0 2523,-32 0-2523,43 0 0,22 0 0,-17 0 0,49 0 0,-25 0 0,6 0 0,0 0 0,-5 0 0,10-3 0,-5 6 0,-24 7 0,53-7 0,-58 8 4537,-6-11-4537,-27 0 0,0 0 0,-27 0 0,46 0 0,-30 0 0,-10 0 0,-8 0 0,-9 0 0,1 0 0,58 0 0,-15 0 0,21 0 0,43 0 0,-11 0 0,19 0 0,0 0 0,-16 0-2269,19 0 1,0 0 2268,-19 0-1517,21 0 0,0 0 1517,-21 0 0,30 0 0,-62 21 3034,-3-15-3034,-3 15 4537,-29-21-4537,5 0 0,-11 0 0,-29 0 0,45 0 0,-14 0 0,-3 0 0,10 0-290,-31 0 1,34 0-1,4 0 1</inkml:trace>
  <inkml:trace contextRef="#ctx0" brushRef="#br0" timeOffset="121708">15651 10323 24575,'-21'-14'0,"15"4"0,6 10 0,6 0 0,47 0 0,-23 10 0,29-7 0,-21 8 0,8-11 0,-9 0 0,12 0 0,-12 0 0,-45 0 0,-32 0 0,-3 0 0,-9 0 0,7 0 0,32 0 0,-31 0 0,2 0 0,33 0 0,-23 0 0,32 0 0,0 0 0,32 0 0,-23 0 0,44 0 0,-26 0 0,11 0 0,8 0 0,-9 0 0,-10 0 0,-27 0 0,-5-11 0,-38 8 0,59-7 0,-32 10 0,80 0 0,-53 0 0,32 0 0</inkml:trace>
  <inkml:trace contextRef="#ctx0" brushRef="#br0" timeOffset="123141">19715 10492 24575,'27'0'0,"5"-11"0,-7 9 0,-9-9 0,27 11 0,-38 0 0,38 0 0,-38 0 0,-5 0 0,-5 0 0,-59 0 0,53 0 0,-25 0 0,-3 0 0,9 0 0,-18 0 0,23 0 0,25 0 0,3 11-6784,51-9 6784,-43 9-2269,27-9 1,-1-4 2268,-29 2-628,46 0 628,-49 0 0,38 0 0,-38 0 4226,17 0-4226,-22 0 6319,-22 0-6319,17 0 1404,-38 0-1404,38 0 0,-17 0 0,22 0 0,43 0 0,-32 0 0,32 0 0,-11 0 0,-24 0 0,46 0 0,-49 0 0,17 0 0,-44 0 0,-4 0 0,-12 0 0,-8 0 0,30 0 0,-5 0 0</inkml:trace>
  <inkml:trace contextRef="#ctx0" brushRef="#br0" timeOffset="124292">21989 10419 24575,'27'-26'0,"16"4"0,-27 22 0,30 0 0,-30 0 0,48-21 0,-53 15 0,27-6 0,-1 3 0,-28 9 0,23 0 0,-54 0 0,6 21 0,-51-15 0,45 15-3392,-17-18 0,3-6 3392,28 3-536,-46 22 536,49-17 0,-38 16 0,59-21 0,-32 0 0,59 0 0,-38 0 0,28 0 0,-9 0 6519,13 0-6519,-10 0 801,-5 0-801,-65 0 0,32 0 0,-43 0 0,30 0 0,8 22 0,16-17 0,5 17 0,28-22 0,-31 0 0,31 0 0,-50 0 0,23 0 0,-30 0 0,13 0 0,11 0 0,0 0 0</inkml:trace>
  <inkml:trace contextRef="#ctx0" brushRef="#br0" timeOffset="150131">23489 6938 24575,'27'14'0,"27"-4"-9831,7 12 8341,-15-17 1490,-9 6 0,1 0-1877,21-11 1877,-24 0-326,13 0 1,10 0 0,-13 0 325,-21 0-697,27 0 1,18 0 0,-17 0 696,-22 0 0,21 0 0,16 0 0,-11 0 0,1 0-41,-1 0 1,10 0 0,-11 0 40,-4 0 0,-1-6 0,8-3 0,-12 2 0,-17 2 1014,7-6 1,3 0-1015,2 12 0,-6-2 3034,-17-9-3034,25 7 0,17 4 0,-12-2 4537,-8-10-4537,16 10 0,1 2 0,-6-1 0,-4 0 0,-2 0 0,-10 0 0,2 0 0,1 0 0,-1 0 0,15 0 0,-7 0 0,1 0 0,10 0 0,2-10 0,-3-1 6784,-20 5-6784,32-5 0,-5 1 0,-43 10 0,21 0 0,15 0 0,-10 0 0,-8 0 0,8-6 0,10-3 0,-9 2 0,-6 2 0,7-2 0,10-2 0,-11 4 0,-5 5 0,4 0 0,10 0 0,-10 0 0,-8 0 0,7 0 0,9 0 0,-10 0 0,-2 0 0,26 0 0,0 0 0,-32 0 0,19 0 0,-1 0 0,-18 0 0,20 0 0,3 0 0,-1 0 0,1-6 0,-3 1 0,-20 2 0,18-3 0,1 1 0,-19 5 0,11 0 0,-1 0 0,-15 0-3392,10 0 0,-5 0 3392,-24 0-943,27 0 1,-1 0 942,-29 0 0,46 0 0,-27 0 0,0 0 0,-59 0 0,18 0 0,-47 0 0,-7 0 0,28 0 0,-16 0 0,-15 0 0,10 0 358,26 0 1,0 0-359,-13 0 0,-13 0 0,-5 0 0,4 0 0,14 0-711,11 0 0,-1 0 711,-14 1 0,-17 1 0,-9 0 0,0 0 0,8 1 0,16-2-872,10 0 1,-1 1 871,-5-1 0,-16 1 0,-10 0 0,-3 0 0,2-1 0,10 1 0,15-1 1074,1-1 1,0 0-1075,4 0 0,-13 0 0,-8 0 0,-5 0 0,-1 0 0,5 0 0,8 0 0,13 0 0,-11 0 0,-1 0 0,12 0 0,-13 0 0,-8 0 0,-5 0 0,1 0 0,4 0 0,9 0 0,12 0-1548,-11 0 0,5 0 1548,-5-1 0,-9 0 0,-2 1 0,3 2 0,11 2 0,1 2 0,3 0 0,6-1 137,-3-2 1,-2-1-138,-3 2 0,-14 1 0,-4 1 0,7-2 0,15-1 1618,-12-3-1618,4 5 0,-12 4 0,16-2 2229,16-1-2229,-19 5 0,1-1 0,24-10 0,10 0 0,28 0 0,15 11 6210,-21-8-6210,54 7 0,-41-10-1684,29 0 0,17 0 0,-9 0 1684,-4 0 0,11 6 0,14 3 0,-11-2-688,4-2 688,-15 0 0,12 2 0,0-1 0,-11-2-475,-13-4 1,1 0 474,11 0 0,14 0 0,5 0 0,-4 0 0,-12 0-663,-6 0 0,2 0 663,2 0 0,14 0 0,7 0 0,1 0 0,-8 0 0,-12 0 1573,0 0 1,1 0-1574,-3 0 0,12 0 0,9 0 0,2 0 0,-3 0 0,-8 0 0,-14 0-2054,-3 0 1,-2 0 2053,11 0 0,10 1 0,4-1 0,-4-1 0,-6-4 0,0-1 0,-2 0 0,-7 1-233,1 2 0,4 1 233,-1-1 0,12-1 0,7-1 0,1 1 0,-6 1 0,-12 0 0,10 3 0,-1 0 0,-14-1 0,10-1 0,4 0 0,1 0 0,-6 0 0,-10 1 0,9-1 0,-1 1 0,-4-1 0,10 0 0,4-1 0,-5 1 0,-11 0 0,-2 2 0,-1 0 0,8 0 0,12 0 0,-1 0 0,-11 0 0,-10 0 0,-1 0 0,21 0 0,9 0 0,-17 0 1149,-15 0-1149,1 0 0,9 0 0,-10 0-2370,-8 0 2370,24 0 4006,-5 0-4006,-25 0 0,30 0 1604,-10 0-1604,-12 0 0,9 0 0,-30 0 0,27 0 0,-37 0 6784,47 0-6784,-23 0 0,29 0 0,-32 0 0,-6 0 0,-21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2:00.280"/>
    </inkml:context>
    <inkml:brush xml:id="br0">
      <inkml:brushProperty name="width" value="0.05292" units="cm"/>
      <inkml:brushProperty name="height" value="0.05292" units="cm"/>
      <inkml:brushProperty name="color" value="#FF0000"/>
    </inkml:brush>
  </inkml:definitions>
  <inkml:trace contextRef="#ctx0" brushRef="#br0">17441 6140 24575,'-48'0'0,"21"0"0,-16 22 0,-16-17 0,24 17-4916,-11-10 1,6-3 3425,32-3 4308,-46 26-2818,49-8 1719,-17 14-1719,44-1 0,5-13 0,10 30 0,9-43 0,-26 21 0,-2 0 0,8-16-4537,7 30 4537,-31-30 4505,9 27-4505,-11-37 0,0 26 0,-11 14 0,9-25-2263,-23 14 0,-4-6 2263,18-23 2263,-24 4 0,-5 1-2263,10 0 0,-29-8 32,32 8-32,27-11 0,6 0 0,37-11 0,-38 8 0,17-8 0</inkml:trace>
  <inkml:trace contextRef="#ctx0" brushRef="#br0" timeOffset="780">17635 6261 24575,'27'27'0,"-6"16"0,-21-37 0,0 15 0,0-21 0,0 0 0,0 11 0,0-9 0,0 9 0,0 11 0,0 26 0,0-16 0,0 22 0,0-8 0,0-25-3392,0 19 0,0-5 3392,0-27-1979,0 34 1,0 2 1978,0-30-1613,0 47 0,0 7 1613,0-28-1079,0 28 1,0-2 1078,0-31 0,0 22 0,0-6 0,0-38 788,0 23 1,0 3-789,0-12 2938,0-21-2938,0 10 0,22-81 0,-17 54 0,17-32 0,-22 43 0</inkml:trace>
  <inkml:trace contextRef="#ctx0" brushRef="#br0" timeOffset="1147">17683 6479 24575,'22'-48'0,"-17"21"0,27 5 0,-29 22 0,62 0 0,-52 0-4916,36 0 1,-1 0 3425,-37 0 412,27 10 1,-1 2 1077,-29-7 1077,19 14 1,0 5-1078,-22 3 0,16 0 0,-21-6 0,-21-10 0,5 13 0,-17-15 0,-1-2 0,12 15 0,-14-10 0,-3-3 0,9-3 0,-7 15 0,15-21 0,22 0 0</inkml:trace>
  <inkml:trace contextRef="#ctx0" brushRef="#br0" timeOffset="1612">18046 6479 24575,'66'0'0,"0"0"0,-30 0 0,-2 0-9831,30 0 8522,-53 0-935,35 0 2244,-14 0 1076,12 2 1,1-4-1077,-2-20 0,5-4 0,-27-1 0,-21-6 0,0 9 0,-43-13 0,11 10-1532,-18 13 0,-2 6 1532,17 8 400,-11-3 1,6 6-401,32 19 0,-46 5 0,49 10 764,-7-2 0,2-3-764,10-10-1410,10 18 0,2-5 1410,-7-27 0,17 24 1120,-1-10-1120,-15 5 1685,47 0-1685,-44-6 0,32-17 0,4-8 0,-32 4-763,38 0 1,5 0 762,-21 0 0,32 0 0,1 0 0,-28 0 870,-3 0 1,1 0-871,16 0 0,-19 0 0,6-10 0,-1-1 0,-13 5 0,-6-15 0,-21 21 0</inkml:trace>
  <inkml:trace contextRef="#ctx0" brushRef="#br0" timeOffset="2062">18917 6479 24575,'19'0'0,"-22"0"0,57 0-9831,-17 0 8341,-7 0 1560,15 0 0,-4 0-70,-28 0 0,34 0 0,3 0 0,-18 0-1723,28-22 1723,-15-4 0,-7-12 0,-21 4 0,-7 1 0,-10 1 0,-6-14 3752,-37 35-3752,27-10 0,-29 15 2368,-15-15-2368,17 42 0,-24-15 0,58 31 0,2 1 0,-36-25-1827,40 31 1,1-2 1826,-20-34 0,19 28 0,6 4 0,-3-19-1796,22 25 1796,-17-14-879,49-27 879,-46 17 0,39-19 0,3-6 0,-34 3 0,42 0 0,2 0 0,-36 0-325,36-10 1,1-2 324,-34 7-221,15-7 1,-9 2-1,-30 10 1,8 0 0</inkml:trace>
  <inkml:trace contextRef="#ctx0" brushRef="#br0" timeOffset="2412">20054 6310 24575,'-44'-47'0,"-1"0"0,16 4 0,-1 10-9831,-34 33 8341,53 0 412,-28 19 1,3 5 1077,27-13-440,-18 24 1,1 5 439,20-10-1015,-5 5 1,1 0 1014,10-6 1169,0 25-1169,0-27 2608,21 0-2608,-15-6 0,37-21 0,-38 0 0,49-21 0,-46 15 0,24-15 949,11-22-949,-21 32-979,22-27 0,0 1 979,-22 29-1137,18-34 0,-5-2 1137,-27 30 310,20-36 1,-2-7-311,-21 22-113,7-16 1,-2 0 0,-10 19 0,0-11 0</inkml:trace>
  <inkml:trace contextRef="#ctx0" brushRef="#br0" timeOffset="2631">20175 5802 24575,'-27'21'0,"5"-15"0,22 15 0,0 12 0,0-25-4916,0 37 1,0 6 3425,0-24 1490,0 40-1078,0-22 1,0-4 1077,0 0-440,0 14 1,0 2 439,0-6-1607,0 9 1607,22-34 679,5 17-679,0-27 1888,5 9-1888,-29-15 3323,50-10-3323,-42-10 0,32 7 0,-43-8 0,0 11 0</inkml:trace>
  <inkml:trace contextRef="#ctx0" brushRef="#br0" timeOffset="3714">21167 6237 24575,'0'62'0,"0"-26"0,0-2 0,0-5 0,0 16 0,0-4 0,0-27 0,-3 33 0,6 2 0,18-27 0,-15 45 0,15-72 0,-21 21 0,11-48 0,-9 7 0,24 1 0,2 0 0,-17-6-3392,24-23 0,5-1 3392,-10 14 0,-2-13 0,3 4 0,7 22 0,-4-2 0,-1 4 0,-12 17 0,14-10 0,-5 4 0,-25 14 0,27 21 0,-29 17 0,8 13 0,-10-15 0,-2-2 0,1-5 6784,0 25-6784,0-49 0,0 17 0,0-22 0,21-22 0,-15-4-6784,47-12 6784,-44-8-2269,28 26 1,1 3 2268,-27-10-1517,27-2 0,-1 4 1517,-29 17-758,29-29 0,1-1 758,-27 27 0,32-32 0,-43 43 0</inkml:trace>
  <inkml:trace contextRef="#ctx0" brushRef="#br0" timeOffset="4081">22546 5802 24575,'-25'27'0,"1"0"0,-3 16 0,4-15 0,3-3 0,15-11 0,-21 40 0,-2-1 0,20-39-3277,-8 22 0,-4 14 0,2-7 1787,2-3 2899,6-2 0,-4 5-1409,-14 9 0,2-8 1719,15-25-1719,-11 23 0,-9 15 0,9-16 0,14-25 0,-19 39 0,0-3 6784,22-41-6784,-16 53 0,21-58 0,0 15-1696,21-64 0,-16 33 0,17-33 0</inkml:trace>
  <inkml:trace contextRef="#ctx0" brushRef="#br0" timeOffset="4698">22860 6092 24575,'-13'27'0,"2"37"0,11-53 0,-10 25 0,-2 3 0,7-9-4916,-16 4 1,-1 2 3425,17 15 412,-17-15 1,1-2 1077,15-5 1116,-15 25-1116,21-49 0,0 38 0,43-27 0,-33 9 0,28-17 0,0-6 0,-30-2 0,34 2 0,2-4 0,-31-8 0,45 10 0,2-3 0,-33-29 285,39 28 1,0 2-286,-39-19-1068,34 8 1,-4 4 1067,-43 4-184,50-17 184,-61 22 3157,8 0-3157,-22-10 945,8 7 1,-8-8 0,11 11 0</inkml:trace>
  <inkml:trace contextRef="#ctx0" brushRef="#br0" timeOffset="4999">22836 6092 24575,'13'0'0,"41"22"0,-32-17 0,23 16 0,9 1 0,-43-17 0,53 17 0,-48-22 0,30 21 0,-30-15 0,6 15 0</inkml:trace>
  <inkml:trace contextRef="#ctx0" brushRef="#br0" timeOffset="5349">23029 6382 24575,'68'0'0,"-18"0"0,-4 0 0,-13 0 0,7 0 0,0 0 0,-10 0 0,2 0 0,-32 0 0,0 0 0,0 0 0</inkml:trace>
  <inkml:trace contextRef="#ctx0" brushRef="#br0" timeOffset="6513">16522 8630 24575,'27'0'0,"27"0"0,-46 0 0,34 0 0,2 0 0,-31 0-4252,41 0 1,0 0 4251,-41 0-1409,38 0 0,6 0 1409,-22 0-1332,15 0 0,2 0 1332,-9 0-114,24 0 1,-51 0-1,6 0 1</inkml:trace>
  <inkml:trace contextRef="#ctx0" brushRef="#br0" timeOffset="6817">16764 9017 24575,'65'0'0,"-13"0"0,-5 0 0,-23 0 0,41 0 0,-1 0 0,-45 0 0,26 0 0,16 0 0,-17 0-6784,-25 0 6784,17 0 0,4 0-4537,13 0 4537,-39 0-1517,40 0 0,-1 0 1517,-39 0-63,39 0 1,-53 0-1,0 0 1</inkml:trace>
  <inkml:trace contextRef="#ctx0" brushRef="#br0" timeOffset="8452">22255 7398 24575,'0'13'0,"0"19"0,-21 6 0,15-9-4916,-15 9 1,-1 0 3425,17-6 4308,-17 27-2818,1-13 0,16-9 1719,-17-10-1719,22 27 0,0-25 0,0 30 0,0-32 0,0 5 0,0-29 0,0 8 0,0-11 0</inkml:trace>
  <inkml:trace contextRef="#ctx0" brushRef="#br0" timeOffset="8919">19957 8437 24575,'49'0'0,"-23"0"0,-4 0 0,-11 0 0,-9 0 0,52 0 0,-43 0-4252,45 5 1,6 1 4251,-32-4 0,15 1 0,19 0 0,2 0 0,-13-1-120,-19-1 0,2-2 120,7 1 0,13 0 0,10 0 0,3 0 0,-1 0 0,-7 0 0,-10 0-1050,-3 1 1,-8-1 0,12-1 1049,-7 0 0,11-1 0,8-1 0,5 0 0,5-1 0,1 1 0,0-1 0,-3 0 0,-4 1 0,-7 0 0,-8 1-712,12 0 1,-12 1 0,1-1 0,13-1 711,-18 0 0,8-1 0,6-1 0,5-1 0,4 0 0,3-1 0,2 1 0,-1-1 0,-1 1 0,-3-1 0,-3 2 0,-6-1 0,-6 2 0,-8 1 0,21-1 0,-14 2 0,-2 0 0,11-1 0,-14-1 0,6 0 0,3-1 0,3-1 0,2 1 0,0-1 0,0 1 0,-1 1 0,-3 0-158,3 1 0,1 1 1,0 1-1,-1-1 0,-1 1 1,-3 1-1,-3-1 1,-3 0 157,9 1 0,-7-1 0,0 1 0,13-1-33,-18-1 1,9 0 0,5-1 0,6 0 0,2 0-1,2 0 1,0 0 0,-3-1 0,-3 1 0,-5 0-1,-7 1 1,-9 0 32,22 0 0,-14 1 0,11-1 0,-13 0 0,10 0 0,8-1 0,3 0 0,1 0 0,-2 0 0,-5 1 0,-10 0 0,-10 0 0,16 2 0,-7 0 416,-1 0 1,7 0-1,0 0 1,-7 0-417,16 4 0,-17-8 2854,-29-17-2854,17 18 0,14 6 0,-20-8 0,-30-17 0,24 22 1066,-43 0 1,9 0 0,-9 0 0</inkml:trace>
  <inkml:trace contextRef="#ctx0" brushRef="#br0" timeOffset="9986">20247 8848 24575,'-35'13'0,"-2"-2"0,-12-11 0,23 22 0,-28-17 0,46 17-4916,-24 0 1,-1-1 3425,25-11 412,-26 29 1,-7-3 1077,9-27 2155,-17 23-2155,-4 0 0,23-2 0,-5 10 0,0 0 4537,6-8-4537,-1 19 0,6-5 0,18-32 0,-6 29 0,3-1 0,9-33 3392,10 26 0,1 5-3392,-5-19 0,37 25 0,-27-35 0,8-11 0,8 0 0,-26 0 0,15 0 0</inkml:trace>
  <inkml:trace contextRef="#ctx0" brushRef="#br0" timeOffset="10370">20514 9041 24575,'-22'60'0,"17"-31"0,-17 3 0,22-32 0,-21 65 0,15-49 0,-15 44 0,-1-2 0,17-44-3392,-5 39 0,-2 1 3392,2-41-2269,8 41 1,1 0 2268,-10-41-1517,-1 41 0,3 0 1517,3-41 0,-19 34 0,7 3 0,34-29 0,-10 25 0,21-35 758,-6-11 1,-21 0-1,0 0 1</inkml:trace>
  <inkml:trace contextRef="#ctx0" brushRef="#br0" timeOffset="10603">20755 9501 24575,'58'-14'0,"0"1"0,-21 1 0,-1 2-4916,7 9 1,-6 2 3425,-15-1 1490,-1 0 2818,-15 0-2818,34 10 0,6 2-2657,-30-7 2657,48 17-1405,-23-21 0,-7-2 1405,-15 1 1612,17 0 0,4 0-1612,13 0 0,-39 0 0,35 0 0,-1 0 0,-38 0 0,33 0 0,-43 0 0</inkml:trace>
  <inkml:trace contextRef="#ctx0" brushRef="#br0" timeOffset="10820">21747 9211 24575,'59'-22'0,"-29"17"-5314,2-17 5314,-32 22 0,75 0 0,-56 0-1788,26 0 1,16 0-1,-16 0 1788,-26 0-961,46 0 1,-1 0 960,-51 0-1086,41 0 0,0 0 1086,-41 0 185,26 0 0,-3 0 0,-30 0 0,15 0 1</inkml:trace>
  <inkml:trace contextRef="#ctx0" brushRef="#br0" timeOffset="11372">22158 9162 24575,'-26'49'0,"4"-22"0,22 16 0,22-38 0,-17 16 0,16-21 0,-21 11 0,-21 13 0,16 14 0,-28 21 0,31-29 0,-4 8 0,1-1 0,5-16 0,-10 24 0,-2-1 0,7-23 0,-7 19 0,3-4 0,9-28 0,0 24 0,0-32 0,0 0 0,0 0 0</inkml:trace>
  <inkml:trace contextRef="#ctx0" brushRef="#br0" timeOffset="11645">22158 9597 24575,'49'-26'0,"-12"4"0,9 22 0,3 0 0,2 0 0,8-21 0,-11 15 0,-21-15 0,5 21 0,-29 0 0,8 0 0,-22 0 0,8 0 0,-7 0 0</inkml:trace>
  <inkml:trace contextRef="#ctx0" brushRef="#br0" timeOffset="12438">23295 9041 24575,'11'49'0,"-8"-12"0,13-2 0,0-2 0,-11-12 0,17 16 0,0 1 0,-17-8 0,16 7 0,-10 6 0,-8-27 0,8 30 0,-11-8 0,-11 10 0,8-10 0,-29-14 0,5 8 0,-11-26 0,-7 15 0,7 0 0,11-15 0,-16 15 0,27-21 0,-8 0 0,13 0 0,11 0 0</inkml:trace>
  <inkml:trace contextRef="#ctx0" brushRef="#br0" timeOffset="12729">23949 9380 24575,'61'0'0,"-3"0"0,-3 0 0,-14 0 0,5 0 0,11 0 0,-10 0 0,-7 0 0,28-10 0,-1-2 0,-32 7 0,29-16 0,-61 10 0,29 8 0,-26-8 0,15 11 0</inkml:trace>
  <inkml:trace contextRef="#ctx0" brushRef="#br0" timeOffset="13005">24239 9162 24575,'0'27'0,"-10"12"0,-2-3 0,7-22 0,-7 49 0,2 3 0,10-47 0,0 25 0,0 17 0,0-16 0,0-26 0,0 37 0,0-5-5415,0-43 5415,0 25 0,0-33 0,22-11 0,-17 8 0,17-8 0</inkml:trace>
  <inkml:trace contextRef="#ctx0" brushRef="#br0" timeOffset="13845">25231 8921 24575,'27'26'0,"26"-4"0,-23-22 0,7 0 0,3 0 0,-4 0-7349,-23 0 7349,41 0-1659,-14 0 1,-5 0 1658,-16 0 0,25 1 0,9-2 0,-11-10 0,-4 0 0,3 6 0,25-7 0,-3 3 3882,-39 9-3882,26 0 0,-1 0 0,-27 0 6784,21 0-6784,-65 0 0,17 0 0,-16 0 0</inkml:trace>
  <inkml:trace contextRef="#ctx0" brushRef="#br0" timeOffset="14612">25618 9138 24575,'0'35'0,"-22"3"0,17 10 0,-17 11 0,22-29-8503,-21 34 8503,15-56-1409,-6 29 0,3 1 1409,9-27-643,0 27 1,0-1 642,0-29-200,0 46 200,0-48 3801,-22 36-3801,17-25 5684,-16 7-5684,21-13 2800,0 10-2800,0-16 521,0 17-521,0-22 0,0 0 0,0 0 0</inkml:trace>
  <inkml:trace contextRef="#ctx0" brushRef="#br0" timeOffset="14924">25618 9501 24575,'67'0'0,"-8"0"0,-11 0 0,-34 0 0,40 0 0,-1 0 0,-39 0 0,23 3 0,1-6 0,-22-19 0,30 17 0,-30-17 0,6 22 0</inkml:trace>
  <inkml:trace contextRef="#ctx0" brushRef="#br0" timeOffset="16379">26634 9162 24575,'-35'22'0,"11"17"0,-1 2 0,-26 0 0,24-1 0,-2 9 0,5-9 0,-9-5 0,-7 8 0,5 5-4588,27 3 4588,-24-13-2632,4 1 0,2-3 2632,13-23-1519,-23 34 0,-4 3 1519,14-29-1257,7 13 0,0-1 1257,-5-16 1465,13 4-1465,11-21 3240,11-21-3240,-9 15 0,9-15 0,-11 21 0</inkml:trace>
  <inkml:trace contextRef="#ctx0" brushRef="#br0" timeOffset="17026">27069 9380 24575,'-27'0'0,"-37"0"0,42 0 0,-21-3 0,-2 6 0,12 18 0,-12-15 0,-9 26 0,43-29 0,-22 10 0,2 6 0,25 8 0,-15 0 0,21 16 0,21-38 0,6 49 0,0-46 0,2 19 0,-4-1 0,-17-20 0,24 15 0,11 12 0,-32-25 0,27 19 0,-1-1 0,-29-20 0,20 15 0,-2 1 0,-21-17 0,17 27 0,-22-29 0,0 51 0,0-44 0,-43 33 0,32-32 0,-24-9 0,-5-1 0,10 10-3392,-5 0 0,0-1 3392,6-5 0,-25 17-3802,-5-22 3802,24 0-505,-9 0 0,2 0 505,12 0 0,-7 0 0,15 0 0,22 0 0,32-22 0,-2 17 309,8-16 1,-17 21-1,-21 0 1</inkml:trace>
  <inkml:trace contextRef="#ctx0" brushRef="#br0" timeOffset="27715">25521 5222 24575,'27'0'0,"16"0"-9831,-6 0 8341,-7 0 412,23 0 1,2 0 1077,-15 0-293,10 0 0,13 0 0,-9 0 293,10 0-677,-8-3 1,10-1 0,-11 0 676,10 1 983,-21-2 1,3 0-984,19 4 0,-3 2 1272,-29-1 1,2 0-1273,28 0 0,11 0 0,-10 0 0,-21 0 0,-2 0 0,22-6 0,10-3 0,-13 2 0,-24 5 0,-4-1 0,21-8 0,5 0 0,-10 9 0,1 3 0,-9 0 4122,-1-1-4122,6 0 0,15 0 0,1 0 0,-13 0-4129,7 0 4129,-6 0 0,3 0-1272,-8 0 1,-4 0 1271,-4 0 0,24 10 0,2 2 0,-7-7-981,2 7 0,-3-2 981,-20-10 0,19 0 0,0 0 0,-19 0 0,9-1 0,3 2 0,4 9 93,-10-9 1,-1 1-94,-8 9 1061,5-10 0,1-2-1061,2 1 3172,1 21-3172,-3-18 0,-1 0 4744,-5 18-4744,9-19 0,-1-4 6159,-10 2-6159,34 0 0,-56 0 0,29 0 0,1 0 0,-27 0 0,32-21 0,-43 15 0,0-15 0</inkml:trace>
  <inkml:trace contextRef="#ctx0" brushRef="#br0" timeOffset="29319">3991 6140 24575,'14'0'0,"23"0"0,1 0 0,-22 0 0,29 0 0,7 0 0,10 0-4916,-2 0 1,1 0 4170,-25 0 0,0 0 745,26 0 0,5 0-206,-20 0 0,-1 0 0,4 0 206,11 0 0,3 0 0,4 0 0,-14 0 0,3 0 0,1 0 0,1 0 0,-2 0-169,11 0 0,-2 0 0,1 0 0,1 0 169,-11 0 0,1 0 0,0 0 0,0 0 0,1 0-521,4 0 0,2 0 0,0 0 0,-3 0 0,-5 0 521,7 0 0,-5-1 0,6 2 0,-3 2 0,6 1 0,3 0 0,0 2 0,-4-1 0,-2 1 0,-6 1 0,6 0 0,17 0 0,-39-5 0,5 1 0,5 0 0,5 0 0,4-1 0,3 1 0,4 0 0,2 0 0,2-1 0,3 1 0,0 0 0,2-1 0,0 1 0,-1-1 0,0 1 0,0-1 0,-3 1 0,-1-1 0,-3 1 0,-2-1 0,-4 0 0,-4 1 0,-4-1-73,22 1 0,-6 0 0,-5 1 1,-4-1-1,-1 0 0,-1-1 1,3 1-1,2 0 0,6 0 1,6-1 72,-23 0 0,4 0 0,4 0 0,3-1 0,2 1 0,4 0 0,1 0 0,1-1 0,1 1 0,1 0 0,0-1 0,0 1 0,-1 0 0,-2-1 0,-1 0 0,-3 1 0,-2-1 0,-3 0 0,-4 0 0,-3 0 0,-5 0 0,-5-1 0,-6 1 57,40-1 0,-17 0 0,-6 0 0,5 0-57,3-1 0,3 0 0,0 0 0,-2 1 0,-7 3 0,2 3 0,-6 2 0,3-1 0,5-5 0,6-1 0,-2-1 0,-6 3 0,-12 3 0,-5 3 0,2-3 0,14-4 0,3-3 0,-3 0 0,3 1 0,-2 0 377,-15 0 1,2-1-1,-3 2-377,10 4 0,-1 1 1052,5-5 0,-2 0-1052,-13 5 0,-1-1 0,10-4 0,-4-2 0,4 1 0,-9 0 0,-1 0 0,-1 0 2291,5 0-2291,-16 0 2141,-7 0-2141,-9 0 1267,27 0-1267,-38 0 1696,17 0 0,-22 0 0,0 0 0</inkml:trace>
  <inkml:trace contextRef="#ctx0" brushRef="#br0" timeOffset="32056">13571 5101 24575,'37'0'0,"-12"0"0,28 21 0,-42-15 0,37 6 0,1-3 0,-36-9-4916,38 0 1,6 0 3425,-22 0 412,31 0 1,2 0 1077,-27 0-293,7 0 0,11 0 0,-16 0 293,-24 0-677,21-5 1,15-4 0,-10 2 676,-8 1 0,8-1 0,10-1 0,-10 2 0,-4 6 0,24 0 0,-1 0 0,-29 0 2029,24 0-2029,-18 0 0,-7 0 3034,-20 0-3034,34 0 0,0 0 0,-37 0 0,43 0 1373,-9 0-1373,-23 0-961,18 0 0,-5 0 961,-27 0-1426,29 0 0,2 0 1426,-29 0 0,26 0 0,4 0 0,-11 0 35,20 0-35,-4 0 0,-7 0 0,-11 0 150,26 0-150,-44 0 0,28 0 0,1 0 0,-27 0 788,27 0 1,-1 0-789,-29 0 1100,28 0 1,3 0-1101,-17 0 934,21 0 1,2 0-935,-12 0 0,34 0 0,-30 0 0,12 0 0,-22 0 5741,5 0-5741,-29 0 3149,29 0-3149,-5 0 0,0 0 0,5 0 0,-29 0 0,29 0 0,-27 0 0,38 0 0,-37 0 0,15 0 0,1 0 0,-17 0 0,27 0 0,-29 0 0,29 0 0,-26 0 0,15 0 0,-21 0 0,22 0 0,-17 0 0,16 0 0,-10 0 0,-8 0 0,8 0 0,10 0 0,-16 0 0,17 0 0,0 0 0,-17 0 0,16 0 0,1 0 0,-17 0 0,28 0 0,-9 0 0,-8 0 0,27 0 0,-38 0 0,17 0 0,-12 0 0,15 0 0,-9 0 0,27 0 0,-38 0 0,17 0 0,-22 0 0,0 0 0,21 0 0,-15 0 0,15 0 0,-10 0 0,-9 0 0,31 0 0,-28 0 0,38 0 0,-27 0 0,8 0 0,-13 0 0,11 0 0,5 0 0,-1 0 0,-4 0 0,-22 0 0,21 0 0,-15 0 0,15 0 0,-21 0 0,0 0 0</inkml:trace>
  <inkml:trace contextRef="#ctx0" brushRef="#br0" timeOffset="33825">20368 5101 24575,'49'0'0,"-1"0"0,-21 0 0,27 0-8503,8 0 8503,-17 0-407,13 0 0,-8 0 407,-37 0-1849,41 0 0,0 0 1849,-41 0-1236,46 0 0,0 0 1236,-42 0 0,47 0 0,1 0 0,-49 0-449,48 0 1,1 0 448,-49 0 403,34 0 0,-3 0-403,-39 0 0,56 0 0,-34 0 2428,7 0-2428,28-22 3630,-54 17-3630,36-7 0,2 3 5429,-35 9-5429,50 0 0,-39 0-2693,12 0 2693,-10 0-854,16 0 854,-27 0 0,30 0 0,-8 0-4254,21 0 4254,-30 0 495,10 0 1,-3 0-496,-14 0-1374,22 0 1,1 0 1373,-24 0-285,19 0 0,-5 0 285,-26 0 0,44 0 0,-26 0 0,11 0 0,-14 0 0,8 0 0,-5 0 2134,11 0-2134,7 0 0,-7 0 0,-11 0 4158,16 0-4158,-38 0 1142,17 0-1142,-11 0 0,-9 0 0,31 0 0,-7 0 0,1 0 6784,27 0-6784,-24 0 0,7 0 0,6 0 0,-37 0 0,26 0 0,-29 0 0,29 21 0,-5-16 0,0 17 0,-6-22 0,-21 0 0,0 0 0,0 0 0</inkml:trace>
  <inkml:trace contextRef="#ctx0" brushRef="#br0" timeOffset="37769">13232 4279 24575,'27'0'0,"10"-10"0,1-2 0,-3 7-4916,20-6 1,3 1 3425,-1 10 1490,10-11 0,0 0 0,-16 6-509,3-1 1,12-2 0,-11 0 508,1-3-367,-4 10 0,10 1 0,-9-1 367,6-10 0,-25 10 0,2 2 0,2-1 0,-1 0 0,20 0 0,-10-1 0,2 2 0,-13 4 0,1 1 0,21-5 0,-3 0 3237,-15 10-3237,29-13 0,-9 4 1244,-46 20-1244,21-19 0,5-1 2527,-3 20-2527,15-22-2243,-18 0 0,1 0 2243,16 0-1500,-14 0 1,-4 0 1499,-3 0 970,24-22-970,-49 17 1474,38-17-1474,-16 22 0,11 0 0,-14 0 4210,8 0-4210,-27 0 0,49 0 0,-46 0 0,29 0 0,1 0 0,-27 0-497,54 0 497,-60 0 66,49 0-66,-25 0 0,20 0 0,-3 0 0,-9 0 0,-10 0 0,16 0 0,-27 0 0,30 0 0,2 0 0,-18 0 0,10 0 0,-5 0 0,-24 0 0,27 0 0,-1 0 0,-29 0 3041,29 0 0,1 0-3041,-27 0 0,43 0 0,-30 0 0,-8 0 0,27 0 0,-16 0 0,11 0 0,-14 0 0,30 0 0,-44 0 0,44 0 0,-51 0 2119,29 0-2119,-27 0 0,39 0 0,-18 0 0,1 0 0,6 0 0,-31 0 0,30 0 0,-5 0 0,0 0 0,5 0 0,-29 0 0,29 0 0,-26 0 0,37 0 0,-38 0 0,38 0 0,-27 0 0,8 0 0,30 0 0,-43 0 0,25 0 0,3 0 0,-9 0 0,29 0 0,0 0 0,-8 0 0,-2 0 0,-25 0 0,29 0 0,-42 0 0,25 0 0,3 0 0,-9 0 0,29 0 0,-21 0 0,-14 0 0,8 0 0,-5 0 0,22 0 0,-23 0 0,-4 0 0,-11 0 0,13 0 0,13 0 0,1 0 0,-14 0 0,-13 0 0,11 0 0,-17 0 0,16 22 0,1-17 0,-17 17 0,17-22 0,-1 0 0,-5 0 0,9 0 0,7 0 0,-27 0 0,38 0 0,-27 0 0,9 0 0,7 0 0,-27 0 0,17 0 0,-22 0 0</inkml:trace>
  <inkml:trace contextRef="#ctx0" brushRef="#br0" timeOffset="59930">9991 11217 24575,'27'0'0,"12"0"0,-3 0 0,-23 0 0,51 5 0,1 1-8503,-46-3 8503,16 1 0,5 2-2818,14 16 2818,-40-17 0,21 4 0,5 4 0,8 19 0,-16-24-1517,10 39 0,-8 3 1517,-26-34 116,19 43 1,0 0-117,-22-46 0,-1 29 0,-8 2 0,-23-14-1053,-2 0 0,-1-1 1053,0-2 0,-14 2 0,2-4 0,29-17 437,-36 19 0,1-1-437,37-20 2539,-32 15-2539,65-21 3797,-17 0-3797,29 0 0,7 0 5677,-6 0-5677,31 0 0,3 0 0,-18 0 0,-5 0 0,9 0 0,-14 0 3341,-14 0-3341,37 0 0,1 0-6784,-27 0 6784,-3 0 0,0 0 0,8 0 0,-16 0 0,-1 11 0,-4-8 0,32 7 0,-41-10-484,41 0 1,-54 0 0,0 0 0</inkml:trace>
  <inkml:trace contextRef="#ctx0" brushRef="#br0" timeOffset="60446">11297 11628 24575,'11'-27'0,"-9"-16"-9831,31 27 8341,-6-8 352,32-8 1138,-30 26 234,11-5 1,-5 1-235,-24 10 0,27 0 0,-1 0 0,-28 0 0,44 0 0,-26 0-914,0 21 914,5-15 0,-29 48 0,8-46 0,-11 56 0,0-56 0,0 46 0,-11-49 0,-1 27 0,0 1 0,-4-23 0,-17 14 0,1-5 0,21-19 0,-36 5 0,-2 1 0,35-3 0,-30 5 0,2-5 0,34-14 0,-46 8 0,49-8 2864,-16-10-2864,21-6-1009,0-21 1009,0 21 392,0-5 0,0 29 1,0-8-1</inkml:trace>
  <inkml:trace contextRef="#ctx0" brushRef="#br0" timeOffset="65235">13643 11362 24575,'-61'22'0,"12"-17"0,14 17 0,3-1 0,11-16 0,-15 16 0,-4 1 0,-11-5 0,8 7 0,5-6 0,1-4 0,7-9 0,-5 17 0,0-1 0,6-15 0,-8 10 0,-1 0 0,-5-13 0,-8 7 0,-3-10 0,48 0 0,-15 22 0,42-17 0,-15 38 0,37-37 0,-38 15-6784,49 1 6784,-46-6-1046,24-4 1,1 0 1045,-25-1 0,24 10 0,2-8 0,-4 1 0,-14 13 0,31 3 0,3-6 5749,-20-16-5749,5 29 0,0 1 3126,-6-27-3126,1 17 0,-6-3 0,-19-22 0,-5 8 0,-5-22 0,-16 8 0,21-7 0</inkml:trace>
  <inkml:trace contextRef="#ctx0" brushRef="#br0" timeOffset="67455">17732 10323 24575,'-27'53'0,"13"-1"0,6-7 0,8-31 0,-9 49 0,-3 3 0,6-48 0,-5 17 0,1 6 0,10 12 0,0-39 0,-10 33 0,-2 2 0,7-27 0,-7 12 0,2-1 0,10-17 0,0 27 0,0-27 0,0 8 0,0-13 0,0-11 0,0 0 0</inkml:trace>
  <inkml:trace contextRef="#ctx0" brushRef="#br0" timeOffset="68137">15192 11338 24575,'0'14'0,"0"-4"0,32-10 0,-24 0 0,39 0 0,3 0 0,-34 0-4916,45 0 1,7 0 3425,-31 0 1490,14-3 0,12-1 0,-10 1 2040,4 0-2040,-7 0 0,15 0 0,0 0 0,-17 1-2490,-5 2 2490,0 1 0,9-1 0,4-1 0,-4-3 0,5-2 0,-2-1 0,-10 3-1443,-9 1 1,1 0 1442,11-1 0,9-2 0,4 0 0,-1 1 0,-3-1 0,1 0 0,-2 0 0,-7 2 0,-3 1 0,5 1-216,-5-1 0,13-1 0,9-1 0,5 0 0,1 0 0,-5 1 0,-7 0 0,-13 2 216,12 0 0,1 1 0,-11-2 0,13 0 0,8-2 0,5 0 0,-1 0 0,-4 1 0,-9 0 0,-14 1 0,10 0 0,-5 0 302,4-1 0,8-1 0,5-1 0,-2 0-302,-11 1 0,3 0 0,0 1 0,-5 0 0,-7 0 634,3 2 0,3-1-634,-2-1 0,15-2 0,9-2 0,2 1 0,-4-1 0,-9 2 0,-16 2 0,-7 1 0,-3 1 0,9-3 0,9-1 0,3 0 0,0 1 0,4 2 0,2 2 0,-2-1 0,-10-3 914,-5-6 0,2-2-914,1 7 0,15 1 0,9 1 0,2-1 0,-3 1 0,-10-2 0,-17-1 0,-10-7 0,0 1 0,15 5 0,18 1 0,9 1 0,0 1 0,-11 1 0,-19 2 0,5-1 0,-9-1 0,17-1 0,10-2 0,0 1 0,-6 0 0,-16 2 0,-6 1 0,-1 0 0,12-1 0,13-1 0,6 0 0,-5 0 0,-14 3 0,-8 1 0,-1 2 0,11-1 0,12 0 0,-2 0 0,-13 0 0,-19-1 0,-1 2 0,13 3 0,12 2 0,-1 0 0,-13-1 0,10 1 0,-1 1 0,10 1 0,-11-2 1299,-4-6-1299,18 5 0,-6 1 2008,-39-3-2008,27 2 0,-5 0 0,-35-5 1449,53-10 1,-58 7 0,15-8 0</inkml:trace>
  <inkml:trace contextRef="#ctx0" brushRef="#br0" timeOffset="78497">25473 13659 24575,'47'-14'0,"0"1"0,8 0 0,-14 5-1867,-35 8 1867,15 0 0,1 0 0,-6 0 0,30 0 0,-9 0-3688,18 1 0,3-2 3688,7-21 0,-4 18 0,12 5 0,-8-3 510,-20-9 0,1 0-510,10 8 0,11 3 0,1 2 0,-12-1 0,-7-1 0,-1 0 0,5 0 0,9 0 0,-2 0 0,-15 0-3745,-2 0 3745,9 1 0,4-2-1271,-13-4 1,-5-1 1270,2 4 0,8-4 0,-10 1 0,-35 5 0,7 0 0</inkml:trace>
  <inkml:trace contextRef="#ctx0" brushRef="#br0" timeOffset="78833">26319 13780 24575,'0'37'0,"0"9"0,0-30-2756,0 27 2756,0-37 0,0 47 0,0-23-3424,-10 4 1,-1 2 3423,5 15-1178,-5-5 0,1-1 1178,10-10 0,-22 19 0,17-1 638,-17-39-638,14 34 0,6 0 568,-1-37-568,-8 32 4817,11-21-4817,0-17 0,0 27 0,0-29 0,0 8 0,0-11 0,0 0 0</inkml:trace>
  <inkml:trace contextRef="#ctx0" brushRef="#br0" timeOffset="79098">26319 14239 24575,'14'0'0,"18"0"0,-27 0 0,17 0 0,21 0 0,-32 0 0,32 0 0,21 0 0,-48 0 0,47 0 0,3 0 0,-39 0-3392,34-10 0,-1-1 3392,-36 5-2269,37-6 1,-3 3 2268,-42 9 0,48 0 0,-64 0 0</inkml:trace>
  <inkml:trace contextRef="#ctx0" brushRef="#br0" timeOffset="79333">27650 13997 24575,'62'-27'0,"-25"6"0,6 21 0,-27 0 0,30 0 0,-30 0 0,6 21 0,-22-15 0,0 15 0</inkml:trace>
  <inkml:trace contextRef="#ctx0" brushRef="#br0" timeOffset="79565">27650 14312 24575,'-27'0'0,"59"0"0,-18 0 0,34 0 0,0 0 0,-37 0 0,25 0 0,3 0 0,-9 0 0,18 0 0,-24 0 0,-13 0 0</inkml:trace>
  <inkml:trace contextRef="#ctx0" brushRef="#br0" timeOffset="81696">29706 14022 24575,'35'0'0,"0"0"0,-3 0 0,22 0 0,6 0 0,1 0-2751,-10 0 2751,5 0 0,20 0 0,2 0 0,-17 0-3425,-19 0 0,-3 0 3425,16 0 0,7 0 0,1 0 0,1-4 0,1 0 0,-6 1 91,-4 2 1,3-1-92,-1-3 0,11-2 0,4-1 0,-3 1 0,-10 2 0,-11 3 0,-7 1 0,7-2 0,5-2 0,9-2 0,5-2 0,-1 0 0,-6 2 0,-13 2-1832,-1 2 0,-3 0 1832,21-4 0,9-1 0,-6 2 0,-8 5 0,-5 2 130,-10-1 1,3 0-131,14 1 0,6 1 0,-12-5 0,4-19 3793,6 17-3793,-65-17 435,0 22 0,0 0 1,0 0-1</inkml:trace>
  <inkml:trace contextRef="#ctx0" brushRef="#br0" timeOffset="84501">29924 14698 24575,'-27'0'0,"-27"0"0,46 0 0,-26 0 0,-7 0 0,-2 0 0,-8 0 0,-3 0 0,38 11 0,-8-8 0,13 8 0,22 10 0,13 6 0,24 21 0,-18-21-3392,20-11 0,-4 0 3392,-29 9 0,47-9-3469,-53 37 3469,-9-45-1694,5 30 0,-3 0 1694,-4-28-553,-4 29 0,-3-2 553,5-29 0,-9 24 0,-32-11 0,11 6-300,-7-12 1,-3-3 299,-9 10 738,15-16 0,2-2-738,5-1 1276,-25-3-1276,49-3 0,5-7 0,5 10 0,49-22 0,-46 17 0,29-7 0,1 2 0,-27 10 0,32 0 0</inkml:trace>
  <inkml:trace contextRef="#ctx0" brushRef="#br0" timeOffset="85962">30432 15061 24575,'35'0'0,"13"0"0,-18-21 0,7 18 0,1 0 0,-6-18-4916,8 18 1,1 6 3425,-12-3 981,16 0 0,-4 0 509,-27 0 0,39 0 1978,-10 0-1978,-32 0 0,32 0 0,-43 0 0</inkml:trace>
  <inkml:trace contextRef="#ctx0" brushRef="#br0" timeOffset="86303">30746 14868 24575,'0'35'0,"0"-19"0,0 37 0,0-23 0,0 10 0,0 1 0,0-9 0,0 18 0,0-4 0,0-32 0,0 30 0,0-2 0,0-34 0,0 46 0,0-49 0,0 16 0,0-21 0</inkml:trace>
  <inkml:trace contextRef="#ctx0" brushRef="#br0" timeOffset="87236">31714 14698 24575,'40'0'0,"0"0"0,-5 0 0,-24 0 0,25-3 0,3 6 0,-9 30 0,7-25 0,-12 16 0,-6 5 0,-14-2 0,16 32 0,-21 3-3392,-19-29 0,-5-4 3392,-8 9 0,2-16 0,1-1 0,5 5 0,13 1 0,11-5 0,32-22 0,-2 0-2269,15 0 1,1 0 2268,-11 0-1517,19 0 0,0 0 1517,-19 0 1034,5 0 0,0 0-1034,-2 0 0,8 0 0,-30-22 0,5 17 0,-21-17 0</inkml:trace>
  <inkml:trace contextRef="#ctx0" brushRef="#br0" timeOffset="87587">32464 14940 24575,'13'-27'0,"41"-5"0,-22 8-9831,16 8 8381,-26-6-724,10 22 2174,-24 0 124,57 0-124,-36 0-1401,30 0 1401,-32 0 2424,16 22-2424,-37-17 0,15 27 0,-21-7 0,-21 12 0,15-10 0,-25-11 0,-2 0 0,22 8 2320,-32-7-2320,14 5 0,4-1 2558,12-16-2558,-28 7 0,-4-3 646,15-9-646,-5-8 0,0-5 0,6-14 0,-25-11 0,49 14 0,-17-4 0,1 3 0,15 14 0,6-43 0,6 51 0,15-7 0</inkml:trace>
  <inkml:trace contextRef="#ctx0" brushRef="#br0" timeOffset="101180">15554 12789 24575,'27'0'0,"12"0"0,-2 0 0,-24 0-3277,34 0 0,22 0 0,-13 0 1787,-16 0 1490,13 0 0,19 0 0,0 0 0,-19 0 1917,-10 0-1917,10 0 0,19 0 0,3 0 0,-17 0-1220,-19 0 1,-2 0 1219,6 0 0,5 1 0,0-2 0,5-6 0,0-1 0,-8 1-345,14 2 345,-13 0 0,13-2 0,0 1 0,-11 2 0,-8 4 0,-2 0 0,24 0 0,9 0 0,-15 0 4107,-13 0-4107,9 0 0,11 0 0,-17 0 749,-27 0-749,28 0 0,2 0 0,-22 0 6512,-21 0-6512,10 0 0,-59 0 0,37 22 0,-15-17 0,21 17 0</inkml:trace>
  <inkml:trace contextRef="#ctx0" brushRef="#br0" timeOffset="101717">15651 13151 24575,'38'0'0,"8"0"0,-30 0 0,27 0 0,-27 0-6629,30 0 6629,-30 0-1605,48 0 1605,-42 0 0,22 0 0,0 0 0,-22 0-402,32 22 402,-52-17 0,31 38 0,-28-38 0,16 49 0,-21-46-1962,-9 29 0,-3 1 1962,7-27 0,-28 32-818,9-32 818,8-8-820,-38 29 820,46-27 106,-19 17 1,0-1-107,22-15 3217,-16 26-3217,42-30 0,-16 9 0,30-8 0,6-6 0,-17 3-277,36 0 1,1 0 276,-34 0-1517,32 0 0,0 0 1517,-35 0-128,33 0 1,-47 0 0,-10 0 0</inkml:trace>
  <inkml:trace contextRef="#ctx0" brushRef="#br0" timeOffset="102150">16570 13417 24575,'0'-27'0,"0"6"0,11-1 0,13 17 0,14-38 0,0 38 0,-4-7 0,-1 2 0,-12 10 0,19 0 0,-4 0 0,-28 0 0,45 0 0,-26 0 0,0 0 0,5 22 0,-29-17 0,8 38 0,-11-16 0,0 10 0,0-12-6784,-32 7 6784,24-27-4537,-57 17 4537,57-22 0,-35-10 0,-11-2 0,19 10 0,0-1 0,-3-7 0,-2-2 0,-19-4 0,11 0 4537,34 8-4537,-39-24 0,53 10 1696,0 17 0,0-17 0,0 22 0</inkml:trace>
  <inkml:trace contextRef="#ctx0" brushRef="#br0" timeOffset="103134">17296 13320 24575,'27'0'0,"16"0"0,-38 0 0,49 0 0,-24 0 0,15 0 0,1 0 0,-11 0-4916,19 0 1,0 0 3425,-19 0 2053,5 0 1,0 0-1,-13 0 1,-5 0 0</inkml:trace>
  <inkml:trace contextRef="#ctx0" brushRef="#br0" timeOffset="103435">17393 13272 24575,'0'54'0,"10"-15"0,1-3 0,-5-6 0,15 29 0,-21-22 0,0 9 0,11-30 0,-8 6 0,8-22 0,-11 0 0,0 0 0,0 0 0</inkml:trace>
  <inkml:trace contextRef="#ctx0" brushRef="#br0" timeOffset="103913">18143 13248 24575,'-27'0'0,"5"0"0,1 0 0,16 0 0,-17 0 0,11 0-8503,-13 11 8503,8-9 0,-27 9 215,16-11-215,-10 22 0,-9-17 0,30 38 0,-27-38 0,37 38 0,-15-27 0,21 9-4038,21 7 4038,-15-27 4038,15 38-4038,1-27 0,-6 8 0,30 9 0,-9-28-3033,12 38 3033,-23-38 0,-4 17 0,-22-22 4537,0 0-4537,0 21 0,0-15 0,-22 15 6784,-4-21-6784,-1 11 0,-16-8 0,27 7 0,-30-10 0,8 0 0,1 0 0,-9 0 0,8 0 0,-10 0-502,21 0 1,5 0 0,22 0 0</inkml:trace>
  <inkml:trace contextRef="#ctx0" brushRef="#br0" timeOffset="117182">31302 12378 24575,'-45'-9'0,"-1"0"0,0 0 0,-5-4 0,6 4-2227,-1 9 2227,14 0 0,5 0 0,0 0 0,-12 10 0,3 2 0,22-7 714,-40 17-714,22-12 0,24-7 0,-46 29 0,49-26 0,-16 37 0,21-38 0,0 49 0,0-46 0,12 28 0,8 3 0,9-18-3019,6 24 1,0-1 3018,-5-22-2142,7 17 1,1-3 2141,-6-28-789,-3 29 0,1 1 789,16-27-874,-8 43 874,-11-52 0,-6 52 0,-21-43 0,11 53 0,-8-58 3068,7 26-3068,-10-8 0,0 14 0,0-1 0,-32-13 0,24-13 0,-56 11 0,34-17 0,-15 6 0,-1-1 0,11-10 0,-29 0 0,-1 0 0,24 0-412,-7 0 0,-11 0 0,10 0 412,9 0-951,-28 0 0,7 0 951,48 0 0,-41 0 0,22 0 0,24 0 758,-14 0 1,25 0-1,7 0 1</inkml:trace>
  <inkml:trace contextRef="#ctx0" brushRef="#br0" timeOffset="121767">3774 9622 24575,'27'0'0,"-6"0"0,1 0 0,-17 0 0,27 0 0,14-11 0,-25 8-3392,29-3 0,-3 1 3392,-33 5-2269,30-9 1,-2-3 2268,-34 7 0,24-17 0,-11 22 0,-15 0 0,15 0 0,-21 0 0</inkml:trace>
  <inkml:trace contextRef="#ctx0" brushRef="#br0" timeOffset="132560">16111 12039 24575,'0'-27'0,"0"6"0,0 21 0,32-22 0,-24 17 0,29-7 0,1 2 0,-27 10 0,27 0 0,-1 0 0,-28 0 0,23 0 0,0 0 0,-24 0 0,29 10 0,1 2 0,-27-7 0,27 17 0,-1-1 0,-29-15 0,25 37 0,-33-27 0,0 8 0,-11 8 0,-13-26 0,-5 15 0,-1 1 0,-3-17 0,-4 11 0,-1 0 0,9-13 0,-6 13 0,0 0 0,5-11 0,-24 17 0,27-1 0,22-15 0,32 15 0,5-21-3392,19-9 0,-5-3 3392,-33 6-636,28-5 0,4 1 636,-15 10 0,29 0 0,-21-22 0,-14 17 0,-13-16 0,-11 21 0,0 0 0</inkml:trace>
  <inkml:trace contextRef="#ctx0" brushRef="#br0" timeOffset="132946">16764 12039 24575,'48'-27'0,"-21"-16"-4151,6 38 4151,-31-17 1281,63 22-1281,-30 0 677,24 0-677,5 0 0,-53 0 0,32 22 0,-43 5 2193,-21 21-2193,-6-10 0,0-14 0,-27 8 0,24-26 0,-2 5 0,-5-1 0,-1-9 0,3-2 0,-8 1 0,-22-21 0,49 15 0,-29-26 0,50-14 0,-21 25 0,37-22 0</inkml:trace>
  <inkml:trace contextRef="#ctx0" brushRef="#br0" timeOffset="133978">17441 12789 24575,'57'0'0,"-36"0"0,14-10 0,6-2 0,20 7 0,-28-6 0,2 0 0,23 9 0,-4 4-6784,-19-2 6784,19-21 0,-11 15 0,-21-15 0,23 21 0,-34 0 0</inkml:trace>
  <inkml:trace contextRef="#ctx0" brushRef="#br0" timeOffset="143879">18723 12692 24575,'41'0'0,"-5"0"0,3 0-4916,5 0 1,-2 0 3425,20 0 2787,-26 0 1,3 0-1298,29 0 0,-7 0-2723,-29 0 2723,8 0 0,10 0 0,0 0 0,21 0 0,-10 0-2991,-18 0 2991,1 0 0,11 0 0,-4 0 0,4 0 0,-8 0 0,-1 0-495,4 0 1,9 0-1,-17 0 495,-29 0 0,52 0 0,-63 0 0,9 0 0</inkml:trace>
  <inkml:trace contextRef="#ctx0" brushRef="#br0" timeOffset="144237">19667 12378 24575,'0'40'0,"0"0"0,10 31 0,1-13-9831,-5-42 8341,15 49 1490,-21-55 0,22 47 0,-17-33-1078,7 36 1,-2-2 1077,-10-42-146,0 34 1,0-3 145,0-39 0,0 46 0,0-49 0,0 17 0,0-22 0</inkml:trace>
  <inkml:trace contextRef="#ctx0" brushRef="#br0" timeOffset="146930">21965 11411 24575,'-54'0'0,"15"0"0,3 0-1664,6 0 1664,-7 0 0,-6 0-7497,5 0 7497,9 21-308,-10-19 0,2 1 308,16 19-34,-25 10 34,35-24 0,22 46 0,13-27 0,14 10 0,10-12 0,-7 3 0,-1-3 0,6-14 0,-17 21 0,-2 1 0,5-17 0,-5 8 0,22 8 0,-23-27 0,7 17 462,-31-1-462,9-15 5513,-22 26-5513,-13-29 3771,8 7-3771,-27-10 0,5 22 0,-13-17 0,16 5 0,0 2-377,-16 9 377,-8-15 0,11 15 0,21-21 0,6 0 0,21 0 0,0 0 0</inkml:trace>
  <inkml:trace contextRef="#ctx0" brushRef="#br0" timeOffset="147630">20804 12619 24575,'13'-21'0,"41"15"0,-43-15 0,36 17 0,3 8 0,-37-4-4916,49-10 1,5-1 3425,-37 5 1490,22-1 0,16-2 0,-14 4 2462,-19 5-2462,11 0 0,19 0 0,0 0 0,-15 0 0,4 0 0,-3 0 0,17 0 0,0 0 0,-13 0 0,-20 0 0,0 0 0,27-3 0,12-2 0,-12 2 0,3 0 0,-12 0 0,8-2 0,-8 2 0,8 3 0,-14-5 0,6-4 0,-7 2 1768,13 2-1768,4-7 0,-3 2 0,-25 10 0,17 0 0,-7 0 0,-34 0 0,32 0 0,-43 0 0</inkml:trace>
  <inkml:trace contextRef="#ctx0" brushRef="#br0" timeOffset="153684">21118 12958 24575,'-35'0'0,"19"0"0,-5 0 0,21 0 0,0 0 0,-22 11 0,17-9 0,-38 9 0,37-11 0,-47 0 0,45 0 0,-25 0 0,12 21 0,5-15 0,-8 37 0,13-38 0,-11 38 0,17-37 0,-17 26 0,22-30 0,24 26 0,6 9 0,-16-2-3392,29 6 0,0-2 3392,-35-12 0,24-5 0,11-1-1642,-32-15 1642,32 15 0,-22-21 0,-15 11 0,26-8 0,-29 29 0,7-27 0,-20 17 0,7-22 5970,-29 21-5970,26-15 0,-15 15 0,-1-21 0,-5 0 0,-10 11 0,13-9 0,-30 9 0,43-11 0,-32 0 0</inkml:trace>
  <inkml:trace contextRef="#ctx0" brushRef="#br0" timeOffset="154247">21288 13272 24575,'26'0'0,"18"0"0,-28 0 0,51 0 0,-46 0 0,29 0 0,-3 0 0,-33 0 0,36 0 0,7 0 0,-11 0 0,16-11 0,-30 9 0,-32-9 0</inkml:trace>
  <inkml:trace contextRef="#ctx0" brushRef="#br0" timeOffset="154564">21699 13127 20253,'0'35'0,"0"-19"0,21 38 0,-15-46-4011,6 39 0,-3 3 4011,-9-34 2931,0 48-2931,22-32 1841,-17-24-1841,17 57 0,-22-36 0,0 9 788,10-16-788,-7-22 0,8 0 0,-11 0 0</inkml:trace>
  <inkml:trace contextRef="#ctx0" brushRef="#br0" timeOffset="154980">22158 13200 24575,'27'0'0,"16"0"0,-37 0 0,15 0 0,-10 0 0,13 21 0,-8-16 0,27 28 0,-37-31 0,15 31 0,-21-28 0,11 38 0,-8-16 0,-3 10 0,-3-12 0,-8 7 0,11-27 0,0 17 0,0-1 0,11-15 0,-8 15 0,29-21 0,-27 0 0,31 0 0,4 0 0,-27 0-3392,34 3 0,3-6 3392,-29-18-2053,24 18 0,-1 0 2053,-23-18-1148,44 21 1148,-60 0 0,17 0 0,-22 0 0,0 0 0</inkml:trace>
  <inkml:trace contextRef="#ctx0" brushRef="#br0" timeOffset="155347">23150 13248 24575,'58'0'0,"0"0"0,-14 0 0,-8 0 0,-14 0 0,0 11 0,-17-9 0,16 31 0,-21-28 0,0 59 0,0-53 0,-21 43 0,-17-51 0,9 7-3392,-11-8 0,4-4 3392,26 2-2269,-29-4 1,2-2 2268,29 3 0,-29-13 0,-1 0 0,27 10-379,-13-25 0,5-2 379,19 22-132,0-43 1,0 52-1,0-9 1</inkml:trace>
  <inkml:trace contextRef="#ctx0" brushRef="#br0" timeOffset="159445">19933 5222 24575,'13'0'0,"20"-11"0,-6 8-4916,12-12 1,2-2 3425,-6 12 935,9-17 1,-2 1 554,-12 15 0,25-5 0,3 1 0,-18 10 0,7 2 0,12 0 0,-15-6 2117,-14-18-2117,15 18 0,14 6 0,-10-5 0,2-18 0,16 18 0,1 6 5036,-12-3-5036,1-6 0,-1 1 0,0 2 0,13-3 0,-3 1 5277,-26 5-5277,26 0 0,-3 0-3399,-39 0 3399,33 0 0,-11 0 0,-6 0 0,-21 0 0,43 0 0,5 0 0,-32 0-2829,16-10 0,0-1 2829,-19 6 0,11-17 0,-11 22 0,-2 0-1892,5 0 0,0 0 1892,-6 0-40,16 0 1,-4 0 39,-27 0 0,39 0 0,1 0 0,-40 0-1252,49 0 0,3 0 1252,-48 0 1252,18 0 0,4 0-1252,13 0 0,-18 0 0,16 0 0,1 0 0,-9 0-718,3 0 1,-4 0 717,-20 0 1113,17 0 1,-3 0-1114,-28 0 0,29 0 0,1 0 0,-27 0 3703,43 0-3703,-30 0 0,14 0 0,-11 0 0,16 0 0,-27 0 5971,29 0-5971,-29 0 1742,28 22-1742,-28-17 0,8 16 712,-13-21-712,10 0 0,-16 0 0,17 0 0,-44 0 0,-15 0 0,7 0 0,-34 0 0,34 0 0,-14 0 0,-3 0 0,-10 0 0,8 0 0,-10 0 0,11 0-472,3 0 472,-18 0 0,-15 0 0,14 0-6628,16 0 6628,-5 0 0,-7 0 0,-7 6 0,5-1-640,3-2 640,8-1 0,-13 2 0,-2-1 0,13-1 0,17-2 0,0 0 0,-14 0 0,-11 0 0,1 0 0,13 0 0,-10 0 0,-1 5 0,-12 4 0,10-2-4220,-4-2 4220,19 6 0,-2 0 0,-3-10 0,4-2 151,5 1-151,-25 0 0,-2 0 0,22 0 0,-4 0 0,1 0 0,6 0-1291,1-2 1,3 4 1290,10 19 3017,-36-15-3017,57 15 52,-24-21-52,32 0 4537,-22 0-4537,17 0 6784,-38 0-6784,38 22 0,-38-17 0,26 17 0,-28-22 0,29 0 0,-6 0 0,1 0 0,37 0 0,-11 0 0,33 0 0,-14 0 0,30 0 0,-22 0 0,7 0 0,3 0 0,9 0-3392,-5 0 0,-1 0 3392,-10 0 0,19 0 0,-11 0 0,0 0 0,0 0-1513,14 0 1,16 0 0,-15 0 1512,-12 0 0,9 0 0,14 0 0,-11 0-367,7 0 367,-9 0 0,11 0 0,-7 0 0,-17 0 0,0 0 0,18-6 0,9-3 0,-13 2 0,-1 2 0,-1-2 0,11-2 0,-12 3 0,-3 6 0,-2 0 0,9 0 0,-9 0 0,2 0 0,-5 0 0,9 0 0,-14 0 1819,-14 0-1819,10 0 0,2 0 0,6 0 0,-12 0 0,12 0 0,-2 0 0,-21 0-1191,42 0 1191,-48 0 4666,-2 0-4666,-28 0 0,-45 0 0,16 0 0,-6-10 0,-1-1 0,4 5 0,-2-1 0,-11-1 0,10 2 17,3 6-17,-15 0 0,-17 0 0,13 0 2327,6 0-2327,9-4 0,-14-2 0,-1-1 0,10 2 0,8 3 0,0-1 0,-6-2 0,-10-1 0,0-1 0,8 4 0,4 2 0,0 2 0,-1-1 0,-8 0 0,-1 0 0,8 0 0,-3 0 0,0 0 0,-11 0 0,-7 0 0,10 0 0,21 0 0,0 0 0,-14 0 0,-8 0 0,10 0 0,-10 0 0,19 0 0,-7 0 0,7 0 2077,-10 0-2077,8 10 0,4 1 0,15-6 0,-3 17 0,32-22 748,10 0-748,36 21 0,-25-15 0,16 5 0,2-1 0,-10-10 0,26 0 0,3 0 0,-7 0-1853,10 0 0,14 0 0,-15 0 1853,-8 0 0,1 0 0,17 0 0,1 0 0,-15 0-4537,8 0 4537,-17 0 0,7 0 0,1 0-1012,-1 0 1,-1 0 0,-4 0 1011,-8 0 0,4 0-508,14 0 1,13 0 0,1 0 0,-11 0 507,-8 0 0,-1 0 0,10 0 0,11 0 0,-1 0 0,-14 0 0,-16 1 0,0-2 0,15-3 0,13-2 0,-2 0 0,-17 1 0,-1-1 0,1 1 0,17-1 0,0-1 0,-20 4 0,-8 3 676,1 0 1,10 0-1,-6 0-676,13 0 0,-14 0 0,-5-10 0,-2-2 0,0 7 3034,-33-16-3034,11 21 0,-69 0 0,45 0 0,-25 0 0</inkml:trace>
  <inkml:trace contextRef="#ctx0" brushRef="#br0" timeOffset="161680">22981 12378 24575,'27'0'0,"-6"0"0,22 0 0,0 0 0,8 0 0,-11 0 0,-4 0 0,-15 0 0,23 0 0,1 0 0,-13 0 0,11 1 0,3-2 0,8-21 0,-3 17 0,-19-17 0,-32 22 0</inkml:trace>
  <inkml:trace contextRef="#ctx0" brushRef="#br0" timeOffset="162169">23610 12329 24575,'48'0'0,"-10"-21"0,-14 15 0,30-15 0,-43 21-4916,27-9 1,-1-4 3425,-29 8 2832,29-7 1,1 3-1343,-27 9 0,32 0 0,-43 0 0</inkml:trace>
  <inkml:trace contextRef="#ctx0" brushRef="#br0" timeOffset="163580">20368 13272 24575,'0'27'0,"0"16"0,0-38 0,-10 38 0,7-27 0,-8 30 0,11-30 0,0 27 0,0-27 0,11 8 0,-8 9 0,29-28 0,-27 38 0,38-38 0,-37 38 0,15-37 0,11 26 0,-2-29 0,8 7 0,5-10 0,-38 0 0,16 0 0,-21 0 0,0 0 0</inkml:trace>
  <inkml:trace contextRef="#ctx0" brushRef="#br0" timeOffset="164855">23610 13079 24575,'48'21'0,"-21"-5"0,5 30 0,-7-8 0,12-1 0,-10-13 0,-5 9 0,-22-7 0,0 23 0,-22-12 0,17 9 0,-17-8 0,1-1 0,15 9 0,-26-30 0,29 27 0,-29-38 0,27 17 0,-17-22 0</inkml:trace>
  <inkml:trace contextRef="#ctx0" brushRef="#br0" timeOffset="165506">24118 12982 24575,'-27'27'0,"6"16"0,42-16 0,-16 0 0,38 5 0,-37-30 0,15 52 0,-21-32 0,11 23 0,-8-12 0,7-7 0,-10 23 0,0-22 0,-10 5 0,7-8 0,-8 14 0,11-11 0,11 5 0,-8-30 0,7 9 0,-10 11 0,-10-17 0,7 17-6784,-29-22 6784,5 0-3500,-21 0 3500,21 0 0,-6 0 0,31-22 0,-9 17 0,11-17 0</inkml:trace>
  <inkml:trace contextRef="#ctx0" brushRef="#br0" timeOffset="165756">24190 13079 24575,'27'0'0,"-5"0"0,-1 0 0,-5 0 0,30 0 0,-30 0 0,27 0 0,-37 0 0,37 0 0,-38 0 0,17 0 0,-22 0 0</inkml:trace>
  <inkml:trace contextRef="#ctx0" brushRef="#br0" timeOffset="166205">24578 13127 24575,'13'-27'0,"19"6"0,-26 21 0,37 0 0,-17 0 0,1 0 0,-5 0 0,-11 0 0,-9 0 0,31 21 0,-28-15 0,16 26 0,-21-30 0,0 31 0,0-6 0,-21-1 0,16 7 0,-28-31 0,31 31 0,-31-28 0,28 16 0,-38 1 0,16-17 0,-11 17 0,14-22 0,-8 0 0,5 0 0,0-22 0,6 17 0,10-38 0,8 27 0,-7-30 0,10 9 0,0 10 0,0 5 0</inkml:trace>
  <inkml:trace contextRef="#ctx0" brushRef="#br0" timeOffset="167029">23876 12329 24575,'13'-27'0,"20"-16"0,-28 38 0,49-16 0,-3 10-8503,-8 8 8503,0-8-2076,11 11 2076,-41 0 0,28 0 0,4 0 0,-15 0 0,7 0 0,-15 0 0</inkml:trace>
  <inkml:trace contextRef="#ctx0" brushRef="#br0" timeOffset="170446">9749 13151 24575,'27'0'0,"16"22"-9831,-6 5 8341,-7 10 412,4-13 1,-4-2 1077,-22-6-440,39 17 1,3-2 439,-34-20 0,18 14 0,8 4 0,-1-5 0,-4-2 0,-8-1 0,11-3 0,17 4 0,-1-1 0,-15-7 0,-12-6 0,21 4 0,21 4 0,2 0 0,-20-6 2660,-10-5-2660,2-1 0,17 2 0,6-1 0,-6-1 0,-16-1 3516,2-3-3516,8 0 0,21 0 0,-3 0 0,-23 0 0,-24 0 0,18-2 0,21 0 0,0 1 0,-17 6 0,-9 16 0,10-16 0,20-7 0,-1 1 0,-19 5 0,-9 17 0,13-18 0,10-6 0,5 3 0,-9 0-575,-28 0 575,22 2 0,23 1 0,2 0 0,-20 0 0,-3 0 0,-2-1 0,17 1 0,1 1 0,-16-3-1775,-20 0 0,-2-2 1775,31 0 0,4 2 0,-9 8 0,-7 4 158,-22 0 0,3 1-158,25-1 0,12-1 0,-13 0 0,-2 13 0,-1-13 0,11 0 0,-12-4 0,-3-3 0,6 8 0,14 4 0,-11-4 0,-25-10 0,0 0 0,14 1 0,12 3 0,0-1 0,-12-2 0,-14-3 0,0-2 0,15 1 0,11 0 0,-1 0 0,-10 0 1791,-15 0 0,0 0-1791,18-4 0,14-2 0,0-1 0,-12 3 0,-18 1 0,1 0 0,16-2 0,13-1 0,0-1 0,-13 4 0,-19 2 0,0 2 0,25-1 0,10 0 0,-12 0 0,-7 0 0,10 5 0,15 4 0,-17-2-3603,-19-1 3603,21 5 0,7-1 0,-3-9 0,-9-2 3770,-15 1-3770,10 0 0,21 0 0,-1 0 0,-18 0 0,-10 0 0,11 0 0,19 0 0,3 0 0,-18 0 0,6 0 0,-11 0 0,15 0 0,-1 0 0,-13 0-1913,-17 0 1,-4 0 1912,22 0 0,3 0 0,6 0 0,-10 0 435,-30 0-435,31 0 0,19 0 0,-20 0 0,-32 0 0,33 0 0,21 0 0,-14 0 3946,-14 0-3946,-2 4 0,12 2 0,2 0 0,-14-1 0,11 1 0,-2 1 0,10 2 0,-11-4 0,-3-5 0,5 3 0,11 2 0,-12-2 446,-10 0-446,6 0 0,11 2 0,-13-2 6559,-12-3-6559,8 0 0,10 0 0,-10 0-6559,-4 0 6559,-4 0 0,1 0-4084,16 0 4084,-19 0 0,24 0 0,-7 10 0,-7 1 0,-27-6 0,27 3 0,16 1 0,-16-4 0,-26-5 0,15 0 0,7 0 0,0 0 0,-7 0 0,-15 0-1012,23 0 1,15 0 0,-16 0 1011,-25 0-1015,47 0 1,3 0 1014,-39 0 0,34 0 0,-1 0 0,-36 0 1014,11 0 1,5 0-1015,2 0 0,-3 0 3034,1 0-3034,7 0 0,10 0 0,-10 0 0,-7 0 0,-1 0 0,3 0 0,5 0 0,-8 0 0,-23 0-1012,25 0 1,16 0 0,-15 0 1011,-24 0 0,24 0 0,15 0 0,-5 0 0,-15 0 0,-1 0 1517,17 0 0,4 0-1517,14 0 0,-8 0 0,-23 0 0,9 0 0,10 0 0,-16 0 4537,-24 0-4537,26 0 0,15 0 0,-15 0 6784,-26 0-6784,47 0 0,-3 0 0,-49 0 0,39 0 0,1 0 0,-40 0-3392,37 0 0,5 0 3392,-21 0-2269,21 0 1,1 0 2268,-22 0-1517,21 0 0,-5 0 1517,-37 0-1015,40 0 1,-1 0 1014,-39 0 0,33 0 0,2 0 0,-27 0 191,22 0 1,1 0-192,-24 0 0,26 0 0,3 0 0,-15 0 0,10 0 0,1 0 0,5 0 2219,-13 0-2219,2 0 0,-5 0 2461,-21 0-2461,30 0 0,-2 0 4537,-34 0-4537,34 0 0,2 0 6784,-31 0-6784,36 0 0,-1 0 0,-37 0 0,37-10 0,0-2 0,-34 7 0,33-7 0,3 3 0,-29 9-6784,46 0 6784,-29 0-2906,0 0 2906,-14 0 0,8 0 0,-27 0 0,38 0 0,-5-11 5345,-8 8-5345,15-3 0,-4 1 4345,-28 5-4345,33-9 0,5-3 0,-19 6 0,7-5 0,3 1-6784,20 10 6784,-1 0-4537,-1-21 4537,-34 15-2129,28-15 2129,-46 21 0,29-10 0,1-2 0,-27 7-1165,27-5 1,-1-2 1164,-28 2 0,28 10 0,1-3 0,-27-29 2329,32 26-2329,-11-37 0,-24 38 2129,46-27-2129,-17 7 0,-7-12 0,24 10 0,-49-16 0,16 38 1647,1-49-1647,-17 46 0,17-46 0,-11 17 0,-9 7 0,11-7 0,7-1 0,17-5 2676,-12 18 0,1-1-2676,5-10 0,-3 7 4322,-1 21-4322,-2-26 0,-7-7 0,-12-2 0,15-8-3392,-19 13 0,-4 1 3392,2 5 0,11-27 0,0 23 0,2 4 0,3 11-2269,7-6 1,-3 0 2268,-14 3-1947,15-14 1947,-21 11 3572,0-15-3572,0 4 0,0 8 0,0-23 0,0 47-3572,11-26 3572,-8 29 3572,7-29-3572,-10 5 0,0 0 2912,0-16-2912,0 27 0,0-8 0,0-8 6784,0 5-6784,0-11 0,0 14 0,0 14 0,0 10 0,0-22 0,0-5 0,0 0 0,0-16 0,0 27 0,0-29 0,0 28 0,0-36 0,0 45 0,0-46 0,0 49 0,0-38 0,0 16 0,0 0 0,0 5 0,0 12 0,0-15 0,0 9 0,0-5 0,0-1 0,0 17 0,0-17 0,0 22 0,0 0 0</inkml:trace>
  <inkml:trace contextRef="#ctx0" brushRef="#br0" timeOffset="174982">9676 13248 24575,'-27'-27'0,"-16"-16"0,38 38 0,-27-49 0,7 46-4916,-4-17 1,-1-4 3425,-2 2 412,-8 10 1,5-3 1077,27-26-440,-24 27 1,-1 0 439,25-29-2029,-46 11 2029,49-9 0,-38-3 0,38 20 167,-17-11 0,1 5-167,15 24 259,-10-27 1,0 1-260,13 29 391,-12-29 1,-2-1-392,12 27 0,-17-27 0,1 1 0,15 28-216,-10-26 0,0-5 216,13 19-278,-12-24 0,-2 1 278,12 23 0,-7-19 0,2 4 0,10 28 4,-9-29 0,-3-1-4,6 27 470,-6-27 1,3 1-471,9 29 1314,-22-56-1314,17 56 0,-16-46 0,21 27 3471,0-21-3471,0 10 3028,0-8-3028,0 30 3353,0-5-3353,0-1 3621,0 17-3621,0-17 0,0 12 0,0 7 0,0-8 0,0 11 0,0 0 0,0 0 0</inkml:trace>
  <inkml:trace contextRef="#ctx0" brushRef="#br0" timeOffset="199384">3483 9791 24575,'43'48'0,"-32"-21"-4916,27-11 1,-1 0 3425,-28 8 1490,44-7 1252,-15 36-1252,13-23 0,-6 10 0,1 0 0,11-7 0,-1 5 0,1-1 0,-1-8 0,6-10 0,0 0 0,-3 13 0,-2-29 0,-1-3 0,-13 11 1632,24-11-1632,-29-11 0,-1 8 0,-13-7 0,9-33 0,-6 32 0,1-25 0,3-3 0,20 9 0,-16-3 0,0-4 0,-10 11 0,1 1 0,19-10 0,1 0 0,-18 10 0,1-1-511,17-13 0,-1-2 511,-19 8 0,-1 1 0,16-5 0,-1 2 0,3-14 0,-8 27 0,-3-1 0,-16-15 5459,27 11-5459,-38-16 1827,28 38-1827,-31-17 0,9 12 0,-11 7 0,0-8 0</inkml:trace>
  <inkml:trace contextRef="#ctx0" brushRef="#br0" timeOffset="200153">3072 10782 24575,'38'54'0,"-15"-13"0,0-7 0,-7-26 0,7 34 0,-3 2 0,-15-31-4252,18 46 1,8 1 4251,-2-44-727,7 30 0,-2 4 727,-4-20-1743,10 4 0,-5 2 1743,-24-7-969,27-2 0,-1 0 969,-29 0 0,29-8 0,1 0 0,-27 5 1537,43-14-1537,-8-20 0,-25 7 0,19-12 0,-5-2 0,-27 11-256,32-30 1,6-3 255,-11 26 0,0-19 0,5-12 0,-2 12 0,19 19-677,-14-25 1,4-14 0,-3 13 676,18 20 0,-15-18 0,5-14 0,-6 10 0,-17 23 0,1 1 0,16-15 0,7-6 0,-7 6 0,-15 16 0,0 0 0,13-10 0,6-3 0,-9 9 0,-7 12 0,23-20 0,-6 2 0,-38 21 1014,27-7 1,-4 2-1015,-31 10 0,17 0 0,-22 0 0,0 0 0</inkml:trace>
  <inkml:trace contextRef="#ctx0" brushRef="#br0" timeOffset="212765">15434 14989 24575,'-14'0'0,"3"-22"0,-10 17 0,15-17 0,-58 1 0,53 15-4252,-24-5 1,-5 1 4251,10 10-1409,-14 0 0,-3 0 1409,-9 0-1517,-2 10 0,3 1 1517,9-5-1015,-16 15 1,3 1 1014,32-17 767,-15 11 0,9 0-767,30-13 0,-8 29 0,11-5 0,0 21 0,11-21 0,0 13 0,2-5 0,3-21 0,16 30 0,1-2 0,-11-34 0,22 34 0,0 2 0,-22-31 247,-1 11 1,1 6-248,-4 4 0,-4-4 3034,-6-13-3034,29 29 0,1 4 4537,-27-20-4537,32 18 0,-43-24 0,0 9 0,0-28 0,-43 38 0,32-38 0,-24 7 0,-5-2 0,10-10-2269,-25 0 1,-2 0 2268,16 0-1517,-27-10 0,7-2 1517,48 7-677,-30-3 1,-18 0 0,14 2 676,23 6 0,-40-9 0,-1-3 0,36 7 2029,-31-17-2029,34 22 0,4 0 0,22 0 0</inkml:trace>
  <inkml:trace contextRef="#ctx0" brushRef="#br0" timeOffset="213747">16135 15182 24575,'27'0'0,"16"0"-9831,-5 21 8341,13-15 1490,4 5 0,3-1 2803,3-10-2803,-8 6 0,8 3 0,-8-2 0,11-2 0,-10 1 0,8 2 0,-11 0 1721,0 2-1721,-4-8 0,7-3 0,-12 3 0,-15 9 0,24 0 0,-6-1 0,-37-4 3389,20 15 0,-2 1-3389,-21-17 0,-5 38 0,-5-38 19,-38 28-19,27-9 0,-30-8 0,16 6 0,1-1 0,-3-16 0,-19 17 0,5-1 0,33-15 0,-51 6 0,-1-3 0,46-9 0,-34 3 0,-21 1 0,18 0 0,29-1 0,-21 0 0,-15 2 0,13-3 0,15-2 0,-1 10 0,2 2 0,10-7 0,24 17 0,3-22 0,29 0 0,-27 0 0,17 0 0</inkml:trace>
  <inkml:trace contextRef="#ctx0" brushRef="#br0" timeOffset="-212996.73">18264 14989 24575,'0'-27'0,"21"5"0,-5 22 0,9 0 0,39 0 0,-29 0 0,20-10 0,3-1 0,-2 5 0,2-5 0,-3 1 0,-20 10 0,22-4 0,-6 8 0,-38 17 0,33-7 0,5-1 0,-19 14 0,-7 2 0,-1-4 0,-3-17 0,-21 24 0,-21 22 0,15-41 0,-29 36 0,-5-1 0,27-37-2262,-22 12 1,-13 7 0,12-8 2261,20-14-1513,-20 14 1,-11 8 0,12-7 1512,21-12-1084,-13 17 0,1-2 1084,15-24-901,19 52 901,-16-43 0,21 22 0,6-2 0,-13-25 1847,47 26-1847,-45-29-983,46 29 983,-27-27 577,21 38-577,-21-38 3730,6 17-3730,-31-22-656,9 11 1,-11-9 0,0 9 0</inkml:trace>
  <inkml:trace contextRef="#ctx0" brushRef="#br0" timeOffset="-212762.73">18844 16221 24575,'22'27'0,"-17"-5"0,17-22 0,-22 0 0,0 21 0,0-5 0,0 9 0,0-15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13:55.746"/>
    </inkml:context>
    <inkml:brush xml:id="br0">
      <inkml:brushProperty name="width" value="0.05292" units="cm"/>
      <inkml:brushProperty name="height" value="0.05292" units="cm"/>
      <inkml:brushProperty name="color" value="#FF0000"/>
    </inkml:brush>
  </inkml:definitions>
  <inkml:trace contextRef="#ctx0" brushRef="#br0">18312 16342 24575,'35'0'0,"14"0"0,2 0-4916,-6 0 1,1 0 3425,10 0 1490,-17 0 0,3 0-896,15 0 0,-1 0 896,8 0-335,-2 0 0,13 0 0,-13 0 335,-27 0 0,0 0 0,13 0 0,10 0 0,0 0 0,-12 0-1798,10 0 1798,-7 1 0,2-2 305,-6-4 0,-4 0-305,-1 2-97,28-3 1,-2 1 96,-31 5 1234,10-2 0,-14 4-1234,-47 9 0,-1-8 0,-12 7 0,-9-8 0,1-4 0,15 2-253,-20 0 0,-5 0 253,4 0-409,4 0 0,-2 0 409,-10 0 3034,13 0-3034,-2 0 0,5 0 0,21 0 0,-30 0 0,2 0 0,34 0 0,-24 0 0,32 0 0,0 0 0,0 0 0</inkml:trace>
  <inkml:trace contextRef="#ctx0" brushRef="#br0" timeOffset="2968">13281 5318 24210,'59'-21'0,"-30"16"-4916,26-7 1,-2 2 3708,-34 10 502,25 0 0,17 0 0,-16 0 705,-26 0 1078,15 0 0,7 0-1078,0 0 0,-7 0 0,-15 0-998,26 0 1,16 0-1,-16 0 998,-26 0 0,28-5 0,18-4 0,-16 2 0,-28 1 0,26-1 0,16-2 0,-11 4 0,-12 5-677,8 0 1,12 0 0,-12 0 676,-8 0 0,8 0 0,10 0 0,-13 0 0,-16 0 0,18 0 0,13 0 0,-14 0 0,-16 0 1014,5 0 1,5 0-1015,1 0 0,-6 0 0,-17 0 0,18 0 0,4 0 264,13 0-264,-18 0 0,20 0 0,3 0 0,-1 0-1058,1 0 0,-3 0 1058,-21 0 1058,3 0 0,2 0-1058,20 0 2770,-24 0-2770,19 0 0,-1 0 4537,-18 0-4537,10 0 0,2 0 6784,4 0-6784,-15 0 0,-2 0 0,-5 0-3392,14 0 0,0 0 3392,-8 0-2269,22 0 1,-1 0 2268,-21 0-1517,15 0 0,-3 0 1517,-26 0-670,24 0 1,-1 0 669,-23 0 0,26 0 0,3 0 0,-15 0 0,10 0 0,2 0 0,4 0 0,-16 0 0,-1 0 0,18 0-345,-16 0 0,-3 0 345,-3 0 553,8 0 1,-1 0-554,-15 0 0,22 0 0,0 0 0,-22 0 1856,42 0-1856,-47 0 0,50 0 0,-46 0 0,19 0 0,-4 0 0,-28 0 1748,27 0 0,5 0-1748,-19 0 1869,14 0-1869,-48 0-3265,-46 0 3265,26 0 0,-10 0 0,-21 0 0,26 0-1012,-15 0 1,-15 0 0,12 0 1011,8 0-406,1 0 0,-18 0 1,-5 0-1,3 0 0,15 0 406,12 0 0,-1 0 0,-5 0 0,-13 0 0,-9 0 0,-4 0 0,2 0 0,8 0 0,12 0 0,-10 0 0,-1 0 0,11 0 0,-12 0 0,-9 0 0,-4 0 0,0 0 0,5 0 0,8 0 0,13 0 0,-7-1 0,-1 2 0,6 0 0,-14 1 0,-9 1 0,-5 1 0,0-1 0,4 0 0,10 0 0,13-1 0,-7 1 0,0 0 0,11-1 0,-12 1 0,-8 0 0,-4 0 0,0 1 0,4-2 0,8 1 0,13-2 0,-9 0 0,2-2 0,0 1 0,-13 0 0,-6 0 0,0 0 0,9 0 0,16 0 0,13 0 0,0 0 0,-14 3 0,-15 1 0,-4 2 0,4-1 0,13-1 0,12-2 0,1 1 0,-20 2 0,-14 2 0,2-1 0,17-3 0,5-3 0,-12 0 0,-12 0 0,21 0 0,32 0 1014,-32 0 1,5 0-1015,41 0 3034,-17 11-3034,55-8 0,-25 8 0,45-11 0,-26 0 0,22 0 0,-23 0 0,28 0 0,-46 0 4537,46 0-4537,-38 0 0,8 0 0,-13 0 0</inkml:trace>
  <inkml:trace contextRef="#ctx0" brushRef="#br0" timeOffset="27444">20804 5053 24575,'13'26'0,"-2"-4"0,43-22 0,-41 21-3277,28-15 0,19-9 0,-10 6 1787,-5 18 1490,12-17 0,14-6 0,-10 0 2350,3 2-2350,-4 2 0,12 0 0,-16-6 0,-10-17 0,10 17 0,15 6 0,-15-6-2620,-13-17 2620,0 20 0,5 2-1472,4-11 0,-7-2 1472,-16 7 0,17-2 0,12-2 0,-8 4 0,1 5-617,-2 0 1,10 0 0,-11 0 616,-8 0 0,8 0 0,11 0 0,-16 0 0,-24 0 0,47 0 0,-3 0 0,-49 0 0,27 0 0,4 0 0,-16 0 1033,30 0-1033,-32 0 0,27 0 0,-46 0 1902,46 0-1902,-27 0 3482,0 0-3482,5 0 5207,-8 0-5207,-8 0 3053,6 0-3053,-1 0 0,-15 0 426,15 0 1,-21 0 0,0 0 0</inkml:trace>
  <inkml:trace contextRef="#ctx0" brushRef="#br0" timeOffset="43809">20538 15109 24575,'44'17'0,"0"-1"0,16-8 0,-39 45 0,1-26 0,-17 0 0,21 12 0,2-3 0,-20-22 0,27 27 0,5 4 0,-18-16-4916,22 11 1,0 1 3425,-22-9 412,14 19 1,3-5 1077,-9-33 130,0 28 1,-1 4-131,-2-15-1203,1-1 0,-3 1 1203,-17-3 2406,25 5-2406,-33-40 0,0 16 0,0-40 0,0 26 0,0-15 0,0 21 0</inkml:trace>
  <inkml:trace contextRef="#ctx0" brushRef="#br0" timeOffset="44191">21384 15109 24575,'-26'0'0,"4"0"0,22 22 0,-22-6 0,17 8 0,-21 10 0,-2-3 0,20-18 0,-14 22 0,-11 13 0,2-13 0,-4-19 0,0 25 0,-7 16 0,6-15-8503,2-23 8503,-2 16 0,-4 5 0,-1-4 0,2-7 1584,-2-13-1584,-2 24 0,-7 17 0,14-15-4130,23-23 4130,-23 16 0,-3 5-3124,1 14 3124,8-19 0,-9 6 0,3-1 0,25-14 3124,-32 17-3124,43-59 94,0 32-94,22-37 0,-17 21 0,17 0 0</inkml:trace>
  <inkml:trace contextRef="#ctx0" brushRef="#br0" timeOffset="45117">21046 15738 24575,'37'0'0,"-12"0"0,7 11 0,-27-9 0,17 31 0,-1-7 0,-5 1 0,5 0 0,4 0 0,3-2 0,3 1 0,12 12 0,0-1 0,-15-10 0,1-3 0,15 7 0,-2-8 0,-13-18 0,1 17 0,-1-1 0,-2-15 0,-5 15 0,-22-21 0,0 0 0</inkml:trace>
  <inkml:trace contextRef="#ctx0" brushRef="#br0" timeOffset="49129">4645 11580 24575,'26'0'0,"24"0"0,-3 0 0,-28 0 0,39 0 0,25 0 0,-20 0-1887,-30 0 1887,20 0 0,24 0 0,2 0 0,-20 0-7363,-2 0 7363,-11 0 0,8 0 0,-9 0 1611,-2 0-1611,23 0 0,2 0 0,-14 0 0,-2 0 0,15 0 0,0 0 0,-16 0 0,-3 0 0,9 0 0,14 0 0,-11 0-4254,2 0 4254,-22 0 0,1 0-1280,-1 0 0,-5 0 1280,-11 0 0,41-10 0,2-2 0,-38 7-644,18-2 1,13-2-1,-16 3 644,-25 6 0,46 0 0,-1 0 0,-51 0 1014,34 0 1,3 0-1015,-29 0 758,14 0 1,-27 0-1,-18 0 1</inkml:trace>
  <inkml:trace contextRef="#ctx0" brushRef="#br0" timeOffset="57403">20514 16512 24575,'47'0'0,"0"0"0,-2 0 0,9 0 0,-3 10 0,-5 1 0,-22-6 0,31 3 0,19 1 0,-20-4-6784,-33-5 6784,19 0 0,6 0-2269,-6 0 1,-4 0 2268,4 0 0,-1 0 0,2 0 0,-1 0 0,-4 0 0,-1 0 0,21-10 0,1-2 4537,-22 7-4537,11-7 0,-6 3 0,-32 9 6784,24 0-6784,-32 0 0,-11 0 0,-13 0 0,-14 0 0,-10 0 0,-11 0 0,29 0 0,-15 0 0,4 0 0,28 0-3392,-41 0 0,0 0 3392,41 0-1429,-36 0 0,1 0 1429,37 0 0,-42 0 0,61 0 0,-16 0 0,61 0 0,-42 0-1795,25 0 0,3 0 1795,-9 0 3208,29 0-3208,-32 0 2758,-6 21-2758,-42-16 0,-6 17 0,-21-22 0,21 0 0,5 0 0,22 0 0,0 0 0</inkml:trace>
  <inkml:trace contextRef="#ctx0" brushRef="#br0" timeOffset="64233">25158 11531 24575,'11'27'0,"-8"16"0,7-27 0,-10 30 0,0-8 0,22 10 0,-17-10 0,38 7 0,-37-7 0,37-11 0,-38 5 0,16-8 0,-10 14 0,-8-11 0,8 16 0,-11-27 0,0 8 0,-11 8 0,8-5 0,-8 11 0,11 29 0,0-46 0,0 44 0,0-49 0,-21 30 0,16-9 0,-17 1 0,22 7 0,-21-7 0,15 10 0,-15-10 0,21 8 0,0-9 0,0 1 0,21 8 0,-15-30 0,15 27 0,-21-38 0,0 38 0,0-38 0,0 28 0,0-31 0,0 9 0,0 10 0,-21-15 0,15 37 0,-15-38 0,21 38 0,0-27 0,0 30 0,-22-30 0,17 27 0,-27-27 0,29 8 0,-8 9 0,11-28 0,-21 38 0,15-38 0,-15 38 0,21-37 0,-22 15 0,17-10 0,-27 13 0,7 14 0,9-11 0,-27 5 0,16-8 0,-10-8 0,13 27 0,-9-38 0,28 17 0,-38-22 0,38 21 0,-28-15 0,9 15 0,-14-10 0,-10-8 0,10 7 0,-7-10 0,7 22 0,-21-17 0,8 17 0,-8-1 0,21-15 0,-8 15 0,9-21 0,-1 11 0,-7-8 0,28 7 0,-4-10 0,21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09:52.482"/>
    </inkml:context>
    <inkml:brush xml:id="br0">
      <inkml:brushProperty name="width" value="0.05292" units="cm"/>
      <inkml:brushProperty name="height" value="0.05292" units="cm"/>
      <inkml:brushProperty name="color" value="#FF0000"/>
    </inkml:brush>
  </inkml:definitions>
  <inkml:trace contextRef="#ctx0" brushRef="#br0">12119 4279 24575,'38'0'0,"8"21"0,-30-15 0,48 15 0,-53-21 0,25 0 0,3 0 0,-9 0-4252,4 0 1,2 0 4251,15 0-2818,8 0 2818,0 0-1517,5 0 0,-1 0 1517,-7 0-677,-4 0 1,9 0 0,-13 0 676,-10 0 270,21 0 1,5 0-271,-25 0 0,0 0 0,7 2 0,4-1 0,-6-4 0,18-18 0,-2 18 0,11 5 0,-19-7 2296,-25-16-2296,28 16 0,19 7 0,-21 1 0,-34-3 0,16 0 0,6 0-404,-1 0 0,-5 0 404,-16 0 116,46-9 0,-1-4-116,-51 8-1053,38-7 1,6 3 1052,-22 9 0,26 0 0,1 0 0,-24 0 0,5 0 0,10 0 0,-9 0 0,-4 0-78,26 0 0,2 0 78,-11 0 0,-11 0 0,-1 0 0,6 0 1014,-11 0 1,1 0-1015,23 0 1517,-28 0 0,1 0-1517,0 0 0,-4 0 0,-4 0 0,16 0 0,-4 0 0,-27 0 0,33 0 0,3 0 0,-29 0 4537,25 0-4537,7 0 0,-42 0-2269,27 0 1,-1 0 2268,-28 0-592,28 0 0,1 0 592,-27 0 3951,42 0-3951,-7 21 0,-24-16 0,17 7 0,-3-2 0,-28-10 0,46 0 0,-17 0 0,10 0 0,0 0 0,2 0-1384,14 0 1,-8 0 1383,-42 0-893,31 0 0,-2 0 893,-34 0 0,28 10 0,4 1 0,-19-5 1826,13 5 1,-1-1-1827,-16-10 5461,4 0-5461,-21 0 998,22 0 0,-17 0 0,16 0 1</inkml:trace>
  <inkml:trace contextRef="#ctx0" brushRef="#br0" timeOffset="1349">16982 4231 24575,'0'26'0,"32"-4"0,-24-22 0,29 0 0,1 0 0,-27 0-4916,25 10 1,3 1 3425,-9-5 1435,15 5 1,1-1 54,-11-10-814,22 0 1,-6 0 813,-38 0-44,31 0 0,-2 0 44,-34 0 0,39 0 0,3 0 0,-34 0 3633,27 0-3633,-91 0 0,15 11 0,-4-10 0,-1 1 0,9 8-959,-17-8 1,0-4 958,11 2 317,-21 0 1,5 0-318,37 0 58,-25 0 0,3 0-58,31 0 0,-17 0 0,22 0 4856,0 0-4856,22 0 5822,-17 0-5822,38 0 0,-38 0 0,28 0 0,-9 0-6784,35 0 6784,-27 0-2269,19 0 1,-5 0 2268,-32 0-1358,39 0 1,1 0 1357,-41 0 0,27 0 0,-4 0 0,-31 0 0,-48 0 0,27 0 0,-42 0 0,-2 0 0,36 0 0,-35 0 0,-3 0 0,24 0 0,-7 0 0,-10 0 0,12 0 579,14 0-579,-17 0 0,-5 0 0,9 0 0,4 0 0,-3 0 0,-27 0 0,7 0 0,48 0 0,-41 0 2958,54 0-2958,0 0 0,0 0 0</inkml:trace>
  <inkml:trace contextRef="#ctx0" brushRef="#br0" timeOffset="8506">5274 5391 24575,'26'0'0,"7"0"0,-31 0 0,52 0 0,11 0 0,-28 0 0,4 0 0,23 0 0,-5 0-469,-21 0 469,5 0 0,10 0 0,-9 0 0,-4 0 0,3-4 0,15-2 0,2-1 0,-11 3 0,-12 1 0,1 0 0,22-4 0,10-2 0,-12 4 0,-2 5 0,-8 0 0,-4 0 0,-15 0-3314,14 0 0,0 0 3314,-8 0-2217,30-5 1,5-1 2216,-8 3-1413,-5-2 1,-2-1 1412,-4 6-397,-4 0 0,-2 0 397,-10 0 0,21 0 0,-5 0 0,-37 0 600,30 0 0,-2 0-600,-34 0 3235,46-21-3235,-6 16 1454,-16-17-1454,22 22 0,-30 0 0,14 0 0,-1 0 0,31 0 0,-47 0 0,19 3 0,-5-6 0,-27-18 2779,28 17 0,4 2-2779,-19-19 0,25 21 0,-14 0 0,-26 0 0,58 21 0,-42-15 0,22 5 0,0-1 0,-22-10-1541,25 0 0,3 0 1541,-16 0-2269,11 0 1,2 0 2268,4 0-1517,-4 0 0,-3 0 1517,-9 0-773,12 0 1,-8 0 772,-31 0 819,29 0 0,2 0-819,-29 0 3079,44 0-3079,-30 0 0,-8 0 4605,27 0-4605,-37 0 4690,37 0-4690,-38 0 0,49 0 0,-46 0 0,24 0 0,-32 0 0</inkml:trace>
  <inkml:trace contextRef="#ctx0" brushRef="#br0" timeOffset="10858">10668 5439 24575,'27'0'0,"-6"0"0,-21 0 0,11 0 0,13 0 0,35 0 0,-16 0 0,9 0 0,-4 0 0,-24 0-4252,39 0 1,3 0 4251,-26 0 859,-2 0 1,5 0-860,19 0 0,-6 0-376,-21 0 376,7 0 0,15 0 0,5 0 0,-5 0-1471,1 0 0,-2 0 1,-1 0 1470,-5 0 0,-2 0 0,5 0 0,12 0 0,10 0 0,-6 0 0,-20 0 4088,-17 0-4088,16 0 0,20 0 0,1 0 0,-17 0 0,-4 0 0,4 0 0,16 0 0,1 0 0,-16 0 0,1 0 0,-7-3 0,15-3 0,-2-1 0,-14 2 0,-3-1 0,8-1 0,12-1 0,-11 2 0,-1 6 0,4 0 0,10 0 0,-10 0 0,2 0 0,-12 0 0,13 0 0,1 0 0,-12 0 0,-12 0 0,0 0 0,19 0 0,14 0 0,-1 0 0,-14 0-4305,12 0 4305,-18 0 0,7 0 0,-2 0 0,8 0 0,-7 0 84,-8 0-84,18 0 0,16 0 0,-16 0 0,-15 0 0,14 0 0,14 0 0,-15 0 0,-18 0 0,13 0 0,14 0 0,-13 0 0,-12 0 0,11 0 0,12 0 0,-14 0 0,-14 0 0,-3 0 0,1 0-1969,27 0 1969,-49 0 0,48 0 0,1 0 0,-49 0-1015,44 0 1,-2 0 1014,-44 0 0,40 0 0,-1 0 0,-39 0 0,40 0 111,-1 0-111,-39 0 0,39 0 0,1 0 0,-40 0 162,39 0 1,1 0-163,-40 0 454,37 10 1,5 1-455,-21-5-417,15 5 0,2-1 417,-9-10 0,9 0 0,-4 0 0,-24 0 256,36 0 0,-2 0-256,-42 0-431,44 0 0,-1 0 431,-46 0 0,41 0 0,-1 0 0,-39 0 0,27 0 0,4 0 0,-16 0-48,6 0 1,0 0 47,-5 0 0,25 0 0,-3 0 0,-33 0 0,24 0 0,16 0 0,-10 0 0,-9 0 0,8 0 0,12 0 0,-12 0 0,-8 0-249,9 0 0,10 0 0,-16 0 249,-24 0 1014,39 0 1,13 0-1015,-25 0 0,-4 0 1517,-6 0 0,1 0-1517,20 0 0,-7 0 4537,-20 0-4537,3 1 0,4-2 0,6-9 0,-3-1 0,6 5 0,11-5 0,-7 1 0,-36 10-2269,35 0 1,-1 0 2268,-38 0-665,29 0 1,-2 0 664,-29 0-175,29 0 1,1 0 174,-27 0 1852,33 0 1,8 0-1853,-6 0 2770,15 0 1,4 0-2771,-23 0 0,-3 0 1419,9 0 1,-2 0-1420,-10 0 0,-2 0 914,17 0-914,-16 0 0,0 0 0,16 0 0,-15 0 0,-2 0 0,-4 0 0,23 0 0,-26 0 0,22 0 0,-12 0 0,-13 0 0,30 0 0,-43 0-6784,43 0 6784,-30 0-2821,13 0 2821,12 0 0,-12 0 0,31 0 0,-36 0 0,14 0 0,7 0 0,-20 0 0,15 0 5387,-16 0-5387,-29 0 0,8 0 0,-11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10:32.863"/>
    </inkml:context>
    <inkml:brush xml:id="br0">
      <inkml:brushProperty name="width" value="0.05292" units="cm"/>
      <inkml:brushProperty name="height" value="0.05292" units="cm"/>
      <inkml:brushProperty name="color" value="#FF0000"/>
    </inkml:brush>
  </inkml:definitions>
  <inkml:trace contextRef="#ctx0" brushRef="#br0">17514 4351 24575,'38'-13'0,"-14"2"-9831,29 11 8341,-20 0 1395,17 0 1,2 0 94,-6 0 2056,10 0-2056,-2 0 0,-43 0 0,23 0 0,7 0 0,10 0 0,3 0 0,-19 0 5462,-49-21-5462,-2 15 0,-6-15 0,22 21 0</inkml:trace>
  <inkml:trace contextRef="#ctx0" brushRef="#br0" timeOffset="1303">12361 7059 24575,'-40'38'0,"8"-14"-4916,8 9 1,5-2 3425,8-17 771,-12 21 1,-8 16 0,10-8 718,13-3 586,-9 5 1,-7 12 0,0-3-587,-2 5 0,1-3-1452,4-8 1,-1-2 1451,0-2 0,1-2 0,3-6 0,4-5 0,6-4 320,-19 25 1,0-7-321,22-37 73,-17 24 1,22-32-1,0 0 1</inkml:trace>
  <inkml:trace contextRef="#ctx0" brushRef="#br0" timeOffset="1955">13329 7132 24575,'-48'21'0,"21"-16"0,-6 38 0,31-37-9831,-52 26 8341,43-29 1490,-32 7 2818,11 33-2818,7-11 0,-1 1 859,-1-6 1,0 2-860,-7 29 0,1-8 0,-5-37 0,23 34 0,3 3 0,-9-29 0,21 47 0,0-52-2071,43 27 2071,-32-38-1926,36 12 1,2-2 1925,-35-12-1288,49-2 1,3-2 1287,-47-2 0,46-12 0,-1-2 0,-51 12 463,31-15 0,-2-3-463,-34 7 0,-8-30 0,-8 30 0,-34-8 0,-2 5 0,31 13 0,-51-15 0,-1-1 0,46 17 0,-40-7 0,0 3 0,37 9 0,-24 0 0,36 0 0,10 0 0,0 0 0</inkml:trace>
  <inkml:trace contextRef="#ctx0" brushRef="#br0" timeOffset="2387">14079 7349 24575,'56'0'0,"-34"0"0,21 0 0,-43 22 0,32-6 0,-24 8 0,34 5 0,2-4 0,-30-15 0,35 15 0,-2 4 0,-36-5-4916,27-5 1,-1 0 3425,-29 8 2830,20-3 0,-2-5-1340,-20-14 434,37 17 1,-38-22 0,16 0-1</inkml:trace>
  <inkml:trace contextRef="#ctx0" brushRef="#br0" timeOffset="2621">14684 7349 24575,'-29'30'0,"1"-1"0,7 1 0,-4-1 0,7-4-8079,18-20 8079,-22 16-3828,-15 12 3828,7-25 0,4 17 0,-2 3-1446,-31-1 1446,24 11-1181,-21-14 1,5-2 1180,37-6 679,-25 5 1,3 1-680,31-6 0,-17 8 0,22-13 0</inkml:trace>
  <inkml:trace contextRef="#ctx0" brushRef="#br0" timeOffset="3101">15409 7228 24575,'14'14'0,"-3"-4"0,32 33 0,-33-32 0,28 27 0,0-1 0,-30-29 0,19 17 0,-1 4 0,-20-2 0,15 11 0,-21 29 0,0-46 0,-16 16 0,-11 2 0,-4-12 0,-2-3 0,5-4 0,-1 3 0,-18 17 0,8-5 0,31-27 0,-19 19 0,0 0 0,22-22 0,-16 16 0,21-21 0,0 0 0,53 0 0,-39 0-3392,37 0 0,5 0 3392,-21 0-2269,32-10 1,1-1 2268,-28 6-607,18-17 0,-9 1 0,-40 15 1,23-15-1</inkml:trace>
  <inkml:trace contextRef="#ctx0" brushRef="#br0" timeOffset="3539">16280 7398 24575,'-27'40'0,"6"-8"0,-1-10 0,17-6 0,-38 29 0,38-29 0,-28 27 0,31-16 0,-9 32 0,11-29 0,0 24 0,0-49 0,11 27 0,34-8 0,-2 14 0,-11 12 0,-5 2 0,-2-12 0,-19 8 0,-12-10 0,-19-35 0,-12 29 0,-4-28 0,1-2 0,5 19 0,-8-19 0,0-4 0,14 2 0,-11 0 0,-1 0 0,9 0 0,-22-21 0,51 5 0,-7-30 0,20 8 0,-7 11 0,8 6 0</inkml:trace>
  <inkml:trace contextRef="#ctx0" brushRef="#br0" timeOffset="3739">16135 7591 24575,'27'0'0,"16"0"0,-38 0 0,29 0 0,8 0 0,-7 0-4252,9 0 1,3 0 4251,4 0-1409,-15 0 0,-2 0 1409,-5 0-900,11 0 0,-4 0 900,-26 0 0,44 0 0,-51 0 0,8 0 0</inkml:trace>
  <inkml:trace contextRef="#ctx0" brushRef="#br0" timeOffset="4339">17151 7252 24575,'-21'27'0,"15"16"0,-15-16 0,-1 32 0,17-8-4916,-17-16 1,1 0 3425,15 16 1490,-15 8 823,10 0-823,-13-8 0,17-5 0,-2 0 0,-13-17 0,1-2 1964,15 32-1964,-15-5 0,21-46 0,21 46 0,-15-49 5918,37 27-5918,-38-29 2616,27 8-2616,-7-22 0,12 8 0,-10-29 0,16 27 0,-37-38 0,15 37 0,-21-26 0,11 29 0,-9-29 0,9 27 0,-11-38 0,0 38 0,0-38 0,0 37 0,-11-26 0,9 29 0,-30-29 0,5 27 0,-22-17 0,12 22 0,12 0 0,15 0 0,10 0 0,0 0 0</inkml:trace>
  <inkml:trace contextRef="#ctx0" brushRef="#br0" timeOffset="4725">17586 7591 24575,'43'32'0,"0"0"0,9 14-6080,-20-14 6080,-32-26-4930,21 37 4930,-15-38 0,15 17 2014,1 10-2014,-6-3 0,7 1 0,0-1 0,-7-2 0,5-5 0,-21-44 0,0 17 0,0-17 0,0 22 0</inkml:trace>
  <inkml:trace contextRef="#ctx0" brushRef="#br0" timeOffset="4956">17925 7712 24575,'-27'0'0,"6"0"0,21 21 0,-11-15 0,8 15 0,-29 1 0,27-17 0,-49 27 0,46-8-4252,-29-5 1,-1 0 4251,27 8 0,-54-6-2818,49 12 2818,-8-25-20,-8 45 20,26-47 0,-15 15 0,21-21 0</inkml:trace>
  <inkml:trace contextRef="#ctx0" brushRef="#br0" timeOffset="5790">18917 7543 24575,'-35'-14'0,"-3"-18"0,-10 27 0,21-17 0,-27 22 0,46 0 0,-56 0 0,34 0 0,-29 22 0,11-6 0,21 8 0,5 8 0,22 16 0,21-15 0,1-1 0,-11 19 0,22-15 0,-1-8 0,-27-20 0,21 30 0,2 0 0,-20-28 0,6 24 0,4-3 0,4-26 0,-17 49 0,16-46 0,-21 46 0,0-49 0,0 27 0,0-7 0,-21-9 0,16 27 0,-49-38 0,46 16 0,-29-8 0,-2-4 0,29-4 0,-38 7 0,-1-2 0,36-10 0,-27-8 0,-6-6 0,-6-13 0,9 1 0,0 4 0,43 1 0,0 15 0,0-47 0,22 44 0,-9-21 0,1-4 0,23 4-3392,-1-9 0,-4-2 3392,-11 9-2269,25-9 1,5 6 2268,-16 27-1517,21-24 0,1 0 1517,-22 24-1015,21-19 1,-5 0 1014,-37 22 1014,30-7 1,-2 2-1015,-34 10 758,13 0 1,-23 0-1,-9 0 1</inkml:trace>
  <inkml:trace contextRef="#ctx0" brushRef="#br0" timeOffset="8625">19473 7809 24575,'35'0'0,"-19"0"0,49 0 0,-7 0 0,2 0 0,-15 0 0,2 0-2835,9 0 1,6 0 0,-14 0 2834,-13 0-1409,22 0 0,-6 0 1409,-38 0-66,31 0 1,-2 0 65,-34 0 0,24 10 0,-32-7 1118,0 8 0,0-11 0,0 0 0</inkml:trace>
  <inkml:trace contextRef="#ctx0" brushRef="#br0" timeOffset="8866">19788 8171 24575,'27'0'0,"-6"0"0,-21 0 0,0 0 0,43 0 0,-21 0 0,19-1 0,6 2 0,-9 10 0,0 0-634,6-9 0,0 1 634,-2 7 0,0 1 0,4 1 0,-1-2 0,12-5 0,-10 7 0,-3-2 0,-15-10 0,4 0 0,-33 0 0</inkml:trace>
  <inkml:trace contextRef="#ctx0" brushRef="#br0" timeOffset="13614">21505 7518 24575,'-48'35'0,"21"-19"0,-12 17 0,3-1 0,22-21-4916,-26 27 1,-6-1 3425,17-29 412,0 24 1,-1 0 1077,-8-24 2155,14 25-2155,-8 10 0,26-33 0,-15 55 0,21-60 0,21 49 0,-15-46 0,26 24 0,14-10 3186,-25-17-3186,22 17 0,-5-21 0,-1-2 0,-7 1 0,17 2 0,12 3 0,-12-2 0,-17 0 3057,15 3 1,6-1-3058,-8-10 0,-5-1 0,2 3 0,8 0 0,10-2 0,-13 3 0,-16 2 0,23-10 0,-4-2 0,-32 7 0,6-17 0,-44 1 0,17 15 0,-17-15 0</inkml:trace>
  <inkml:trace contextRef="#ctx0" brushRef="#br0" timeOffset="13899">21626 7639 24575,'-13'58'0,"-1"0"0,2-10 0,3-2-4916,8-1 1,2-4 3425,-1 2 1490,0-33-1078,0 36 1,0 8 1077,0 2-220,0-10 0,0 12 1,0 0-1,0-10 220,1-13 0,-2 0-677,-5 26 1,-2 10 0,0-15 676,3-16 1014,-6 2 1,1 2-1015,10 12 0,0-32 1517,-4 17 0,8-6-1517,17-30 0,-16-5 0,17-5 0,-22-17 0</inkml:trace>
  <inkml:trace contextRef="#ctx0" brushRef="#br0" timeOffset="14350">22691 7688 24575,'-11'13'0,"8"19"0,-8-26 0,-10 47 0,16-23-4916,-17 25 1,1 3 3425,15-18 1490,-4 14 0,-3 14 0,4-18 2799,6-26-2799,-6 28 0,-4 18 0,3-20 1722,5-31-1722,-17 46 0,1-1 0,15-51 0,-19 22 0,7-5 6776,34-28-6776,-32-2 6,38-2 0,-22-9 0,0 11 0</inkml:trace>
  <inkml:trace contextRef="#ctx0" brushRef="#br0" timeOffset="14787">23126 7881 24575,'-27'27'0,"4"1"0,3-2 0,15-18-6519,-38 24 6519,37-32 0,-15 0 0,21 0-327,-11 21 327,9 6-1770,-29-8 0,-3 0 1770,21 5-1672,-36-5 1,1-6 1671,37-7-642,-27 15 1,1 1 641,29-17 657,-25 16-657,33 1 0,11-17 0,13 17 0,36-11 0,-28-9 0,8 14 0,-5 1 0,-27-12 0,57 16 0,-57-21 0,24 22 0,11-17 0,-32 17 3034,53-1-3034,-48-15 0,9 26 0,-15-30 0,-10 9 0,0-11 0</inkml:trace>
  <inkml:trace contextRef="#ctx0" brushRef="#br0" timeOffset="15240">23610 7978 24575,'-14'13'0,"4"41"0,10-43 0,-10 34 0,-2 6 0,7-16 0,-17 11 0,1 0 0,15-17 0,-3 14 0,-3 0 0,-10-8 0,21 9 0,-3-7 0,-17-32 0,42-10 0,-16-22 0,17 5 0</inkml:trace>
  <inkml:trace contextRef="#ctx0" brushRef="#br0" timeOffset="15971">23537 7929 24575,'0'-26'0,"0"4"0,0 22 0,0 0 0,33 0 0,-25 0-4252,29 0 1,1 0 4251,-27 0-644,37 9 0,0 4 644,-34-8 0,30 16 0,-2 1 0,-34-17-496,24 27 496,-32-29 0,-11 51 0,-34-11 5049,2 8-5049,4-10 0,-3-7 4287,-9-23-4287,3 32-832,23-43 832,15 0 0,-12 11 0,17-9 0,5 9 0,16-11 0,30 22 0,-9-17-6193,1 38 6193,-14-38 0,8 17-4142,-5 10 4142,0-24 56,-3 19 1,-5 0-57,-14-22-407,17 38 407,-22-38 0,0 28 0,0-31 0,-22 31 0,17-7 0,-38 1 0,38 16 0,-49-37 0,46 15 0,-44-12 0,-4-7 0,38 1 0,-27 0 0,-16 2 0,16-3 0,26-2 0,-46-4 0,1-2 0,51 3 3996,-41-8-3996,54 11 974,0 0-974,32 0 0,-24 0-1940,29 0 1,2 0 1939,-29 0 544,44 0 1,-51 0 0,8 0 0</inkml:trace>
  <inkml:trace contextRef="#ctx0" brushRef="#br0" timeOffset="24022">18457 4279 24575,'49'21'0,"10"-15"0,-30 15 0,16-18 0,-4-6-8002,-27 3 8002,40 0-3033,10 11 3033,-37-8-1565,27 2 1,2 0 1564,-13-5 0,16 0 0,-13 0 2843,-51 0-2843,-11 0 0,-14 0 0,-8 0 0,1 0 0,15 0 0,-20 0 0,-4 0 0,3 0 1686,1 0 1,3 0-1687,9 0 0,-23 0 0,47 0 0,-15 0 0,42 0 0,6 0 0,11 0 0,7 0 0,-2 0 0,-16 0-1427,21 0 0,1 0 1427,-19 0 0,29 0 0,-75 0 0,5 0 0,-27-4 0,-5-2 0,14 3 0,-11-3 0,4 1 0,26 5 4018,-44 0-4018,51 0 0,-8 0 0,11 0 0</inkml:trace>
  <inkml:trace contextRef="#ctx0" brushRef="#br0" timeOffset="26275">24650 6672 24575,'-27'0'0,"6"0"0,21 0 0,0 0 0,0 22 0,-11-17 0,8 17 0,-22 0 0,-3-1 0,17-11 0,-27 28 0,1 0 0,28-30-3392,-28 24 0,-1 0 3392,27-24-352,-13 19 0,5 0 352,19-22 0,43 17 0,-10-22-2152,23 0 0,1 0 2152,-20 0 0,4 1 0,4-2-1439,8-10 0,-4 0 1439,8 6 0,-1-5 0,11-3 0,-15 4 0,-23 6 157,33-12 1,-6-2-158,-45 11 3034,32-37-3034,-64 38 0,-6-16 0,0 21 0,-5 0 0,29 0 0,-8 0 0</inkml:trace>
  <inkml:trace contextRef="#ctx0" brushRef="#br0" timeOffset="26510">24940 6672 24575,'-31'35'0,"1"0"0,-8-3-4726,16 11 4726,22-32 0,-21-8-5699,16 29 5699,-17-5-1526,11 32 1526,9-30 0,-4 8 0,1 2 0,5 4 0,0 8 1195,0-19-1195,0-32 4817,0 0-4817,11 0 0,-9 0 0,9 0 0,-11 0 0</inkml:trace>
  <inkml:trace contextRef="#ctx0" brushRef="#br0" timeOffset="26999">25448 6551 24575,'-26'49'0,"4"-22"0,22 5 0,0 14 0,0-4 0,0-2 0,0 1 0,0 10 0,-10-16 0,-2 0 0,7 16 0,-16 8 0,21 0 0,-11-8 0,8-2 0,-8-25 0,11 8 0,0-48 0,11 32 0,-8-38 0,8 22 0,-11 0 0</inkml:trace>
  <inkml:trace contextRef="#ctx0" brushRef="#br0" timeOffset="27492">25908 6648 24575,'-48'35'0,"21"-19"0,5 6 0,22-22 0,-21 21 0,15-16 0,-26 38 0,29-37 0,-7 26 0,-33-8 0,32-8 0,-27 8 0,1-5 0,29-13 0,-29 11 0,-2-2 0,29-12 0,-33 7 0,43 12 0,21-17 0,-16 17 0,38-1 0,-37-15 0,37 37 0,-27-38 0,30 27 0,-9-29-6784,1 8 6784,-14-11 0,8 21 0,-5-16 0,-21 17 0,10-22 0,-38 0 0,22 0 0,0 0 0,0 0 0</inkml:trace>
  <inkml:trace contextRef="#ctx0" brushRef="#br0" timeOffset="28017">26029 6648 24575,'-27'0'0,"27"32"0,5-2 0,17 7-9831,-22 17 8341,0-24 1490,0 5 0,0 0 0,0-6 503,0 11 1,0-5-504,0-24 0,0 27 0,0-1 0,0-29-1034,0 29 1,0 2 1033,0-29-597,0 44 597,0-30 3716,0-8-3716,0 27 1467,0-59-1467,11 32 0,-9-37 0,9 21 0</inkml:trace>
  <inkml:trace contextRef="#ctx0" brushRef="#br0" timeOffset="28560">26053 7107 24575,'0'-26'0,"0"4"0,0 22 0,22 0 0,5 0 0,-1 0 0,17 0 0,-37 22 0,26-6 0,-29 8 0,7 8 0,-10-27 0,22 17 0,-17-1 0,17-15 0,-22 15 0,-22-10 0,17-8 0,-27 7 0,29-10-6784,-29 22 6784,26-17 0,-37 17-2377,17-22 2377,-1 0-1649,-27 21 1649,46-15 0,-24 15 0,10-21 0,38 0 0,-10 0 0</inkml:trace>
  <inkml:trace contextRef="#ctx0" brushRef="#br0" timeOffset="30262">23320 9138 24575,'48'0'0,"-21"0"-9831,27 0 8341,-46 0 1490,24 0 2309,11 0-2309,-32 0 0,27 0 0,-1 0 0,-29 0 1789,46 0-1789,-49 11 0,17-8 0,-44 7 0,17-10 0,-38 0-2048,27 0 2048,-9 0 0,-28 0 0,42 0-70,-54 0 70,49 0 0,-29 0 0,29 0 0,-27 0 0,59 0 0,-33 0 5517,39 0-5517,10 0 0,-24 0-1523,29-4 0,2-2 1523,-29 3-1001,28-3 0,0 1 1001,-30 5 0,27 0 0,5 0 0,-19 0-895,47 0 895,-52 0 0,27 0 0,-38 0 0,17 0 0,-44 0 0,-5 0 0,-10 0 0,12 0 5306,-7 0-5306,5 0 0,-10 0 2882,12 0-2882,-7 0 1579,48 0-1579,-21 0 0,51 0 0,-30 0 0,27 0 0,-38 0 0,-5 0 0,-5 11 0,-17-8 0,1 7 0,37-10 0,-32 0 0,37 0 0,-21 0 0</inkml:trace>
  <inkml:trace contextRef="#ctx0" brushRef="#br0" timeOffset="32685">23320 9259 24575,'48'0'0,"11"0"0,-29 0 0,8 0 0,-1 0 0,-16 0 0,14-10 0,-2-1 0,-17 5 0,5-15 0,-42 42 0,5-15 0,-9 15 0,-7 1 0,5-17 0,0 16 0,27-42 0,27 16 0,11-17 0,-14 22 0,8 0 0,-26 0 0,-6 0 0,-38 0 0,9 0-6784,-25 0 6784,27 0 0,0 0 0,6 0 0,42-21 0,-16 15 0,31-6 0,4 3 0,-27 9 0,23 9 0,3 3 0,-12-6 0,0 15 0,-5-21 0,-22 0 0,-43 0 0,21 0 0,-20 0 0,-5 0 0,4 0 0,2 0 0,2 0 0,9 0 0,20 0 0,26 0 0,8 0 0,-13 0 0</inkml:trace>
  <inkml:trace contextRef="#ctx0" brushRef="#br0" timeOffset="37035">24408 6648 24575,'31'18'0,"0"-1"0,7-1 0,5 6-9831,-6-1 8341,-7-16 1490,24 17-1078,-9 6 1,1-2 1077,18-13-220,-19 4 0,10 7 1,-1 1-1,-9-5 220,-10-5 0,0 0-406,10 3 0,11 6 1,4 2-1,-3-2 0,-11-4 406,-6 0 0,0 1 0,9 5 0,13 8 0,4 2 0,-5-4 0,-14-10 0,18-3 0,-21 0 0,12 9 0,5 2 0,-5-1 0,-13-6 0,-10-5 0,-1-1 0,20 4 0,14 4 0,-1-1 0,-17-3 0,-2 9 1014,3-11 1,-1-6-1015,-16-13 0,-24 0 3034,46 0-3034,-70 0 0,10-22 0,-31 17 0,2-11 0,2 0 0,12 13 70,-14-12 0,5-2 0,25 12 1,-17-17-1</inkml:trace>
  <inkml:trace contextRef="#ctx0" brushRef="#br0" timeOffset="37553">26634 6672 24575,'-35'0'0,"-3"22"0,1-17 0,5 25 0,-4 5-4252,-17-13 1,-1-1 4251,22 4 0,-1 1 0,-17-5 0,-9-2 0,18-6 1719,25-7-1719,-21 9 0,-13 7 0,8-6 0,4-8 0,-12 14 0,-13 9 0,9-8-603,-2-13 603,8 10 0,-14 8 0,1 1 0,14-9 0,-4-6 0,-1 2 0,-16 8 0,0 1 0,17-4 0,0 8 0,-3-12 0,-18 1 0,0 0 0,20-1 0,9 12 0,-6-13 0,-18 0 0,2-3 0,20-4 0,21-3 0,-39 10 0,8-11 0,49-26 0,6 15 0,38-15 0,-9 21 0,4 0 0</inkml:trace>
  <inkml:trace contextRef="#ctx0" brushRef="#br0" timeOffset="41003">6096 6817 24575,'27'0'0,"-6"0"0,1 0 0,-17 0 0,17 0 0,-11 0 0,-9 0 0,9 11 0,-11-8 0,21 8 0,28-11 0,-6 0 0,8 0 0,-3 0 0,-24 0-3392,35 0 0,1 0 3392,-33 0-1100,28-5 1,0-1 1099,-34 3 0,33-8 0,-62 11 0,16 0 0,-40 11 0,5-8 0,0 8 0,-12-10 0,3-2 0,22 1 0,-30 0 0,2 0 0,34 0 0,-27 0 0,-5 0 0,19 0 2199,-25 0-2199,46 21 0,3-16 0,50 17 0,-42-22 0,37 0 0,1 0 0,-36 0 0,28-10 0,4-2 0,-15 7 0,7-16 0,17 21 6784,-46 0-6784,25 0 0,-66 0 0,25 0 0,-34 0 0,-2 0 0,31 0 0,-36 0 0,1 0 0,37 0 0,-27 0 0,1 0 0,29 0 0,-57 0 0,36 0 0,-9 0 0,-5 0 0,38 0 0,5 21 0,5-16 0,17 17 0</inkml:trace>
  <inkml:trace contextRef="#ctx0" brushRef="#br0" timeOffset="45715">15192 10371 24575,'-27'0'0,"-2"20"0,4 3 0,17-12-4916,-29 14 1,-1 4 3425,27-5 412,-37-1 1,-1 2 1077,36 5 1077,-12-4 1,-4 1-1078,0-4 0,4 3-1517,18 26 0,1 3 1517,-23-24 0,4 0 0,27 38 0,18-9 0,6-47 0,18 21 0,4-3 0,11-29-677,-3 2 1,11 0 0,-13-1 676,-5-3 950,12-3 1,7-5-951,-10-3 0,-3-2 1302,-22 6 1,3-2-1303,14-3 0,11-4 0,-1 1 0,-10 4 0,-15 8 0,0-2 0,24-9 0,10-7 0,-9 3 0,-22 4 0,-4 1 0,10 0 0,-4-1 0,-8-8 0,-32 22 0</inkml:trace>
  <inkml:trace contextRef="#ctx0" brushRef="#br0" timeOffset="45983">15700 10492 24575,'-11'43'0,"0"0"0,9-5 0,-1-4-9156,-19 4 9156,22-16 0,-21-1 2472,15-16-2472,-15 28 0,-1 10 0,17 2 107,-10 5 1,-2 5-108,5-6 0,0-1 0,-7-4 0,0 0 0,5 9 0,1-1-266,-4-13 1,2-3 265,13 2 0,1-3 4648,-10 2-4648,11-15 0,11-22 0,-8 0 0,8-22 0,-11 17 0,0-16 0</inkml:trace>
  <inkml:trace contextRef="#ctx0" brushRef="#br0" timeOffset="46249">16522 10710 24575,'14'33'0,"-1"1"0,16 21 0,-4-3-9831,-17-17 8341,24 24 1490,-10-16 2582,-6-27-2582,7 16 0,-1 3 0,-6 8 1752,6 6-1752,0-17 0,-17-29 0,38 29 6683,-38-27-6683,28 38 304,-31-37-304,30 15 0,-26-21 0,15 0 0,-21 0 0</inkml:trace>
  <inkml:trace contextRef="#ctx0" brushRef="#br0" timeOffset="46508">16982 10758 24575,'-47'33'0,"0"1"0,4-5 0,0 2 0,10-5-9831,12 4 8341,-25 7 1490,14 6-2155,-6-5 2155,-13-9-89,5 11 1,1-5 88,10-24-747,-22 27 0,6-1 747,38-29 1321,-26 11 0,3-5-1321,30-14 3950,-15 0-3950,53 0 0,-24 0 0,24 0 0</inkml:trace>
  <inkml:trace contextRef="#ctx0" brushRef="#br0" timeOffset="50394">18312 10830 24575,'-27'-26'0,"-4"-1"0,-2 0-9831,-10-3 9086,8 12 0,-3-1-333,1-5 1,4 5 1077,4 13-440,-16-5 1,4 1 439,27 10-347,-25 19 1,3 5 346,31-13 0,-17 27 0,1-1 0,15-29 0,4 39 0,4 3 0,4-34 257,13 21 1,10 13 0,-2-8-258,8-5 0,-1 2 0,7 8 0,-3-9 0,18-3 0,-8 14 0,-4-2 0,-15-25 0,3 24 339,-10 7-339,-17-42 3241,17 32-3241,-22-22 3023,0-4-3023,-22 28 0,17-29 6344,-17 6-6344,-31-22 0,18 0 664,2 0 0,-4 0-664,-9 0 0,3 0 0,6 0 0,-25-10 0,3-2 0,34 7 0,-15-8 0,5-6 0,30-5 0,5-36 0,5 17-3392,19-8 0,6 3 3392,-1 24 0,-11-12 0,2-3-1296,18 8 0,-1 3 1296,-2-29 0,0 26 0,8-2 0,-8 6 0,0-3-862,9 3 1,-2 1 861,-12-1-1554,5 13 1,0 1 1553,-6-9 3107,3 22-3107,-32 0 2190,0 0-2190,0 22 0,0-17 0,0 17 0,0-22 0,0 0 0</inkml:trace>
  <inkml:trace contextRef="#ctx0" brushRef="#br0" timeOffset="51463">18796 10782 24575,'0'27'0,"0"-6"0,22 1 0,4 15 0,1-7-4252,-8 9 1,-5-3 4251,-12-25-1264,23 27 1,4-1 1263,-18-29-1187,20 29 1,2 1 1186,-17-27-447,7 27 1,0-1 446,-7-29 3062,6 46-3062,-1-48 0,-15 15 0,15-21 1038,-21 0 1,0 0-1,0 0 1</inkml:trace>
  <inkml:trace contextRef="#ctx0" brushRef="#br0" timeOffset="51766">19304 10927 24575,'-48'11'0,"21"-8"0,5 7 0,22-10 0,-11 22 0,-13 5 0,8-1-4916,-11 3 1,0-4 3425,19-17 1490,-38 20 0,-4-2 0,33-21-765,-42 17 0,0-1 765,46-15-550,-41 6 1,0-3 549,41-9 0,-26 0 0,3 0 0,30 0 3235,6 0-3235,27 0 0,0 0 0,-6 0 0</inkml:trace>
  <inkml:trace contextRef="#ctx0" brushRef="#br0" timeOffset="52449">20344 10830 24575,'-43'-37'0,"32"13"0,-32 13 0,33 11 0,-36-22 0,24 17-4252,-27-7 1,2 3 4251,33 9-1075,-27 0 1,-4 0 1074,16 0-1543,-9 21 1543,-5-16 0,38 17 0,-17 10 0,22-24 0,10 28 0,2 3 0,-7-17 0,21 27 0,2 1 0,-20-26-188,17 15 0,10 10 0,-9-8 188,-13 0-532,16-5 0,11 6 0,-12-8 532,-17-4 0,22 17 0,-2 3 0,-25-2 0,7-12 0,-5 1 3034,-29 16-3034,-28-37 4537,17 9-4537,-5-18 0,-1-4 6784,8-3-6784,-14 0 0,-3 0 0,-10 0 0,0-5 0,2 0 0,9 2 0,-4-13 0,0 0 0,7 10 0,13-15 0,1-1 0,5 17-3392,20-31 0,8-3 3392,-1 25-1513,17-26 1,14-17 0,-2 15 1512,8 20-759,-9-11 1,6-15-1,0 0 1,-8 16 758,6 13-677,-1-17 1,6-12 0,-6 14 676,1 23 0,12-11 0,12-9 0,-9 9 0,-5 14 0,0-8 0,6-6 0,-18 6 0,-24 11 2029,44 5-2029,-47 5 0,15 49 0,-21-46 0,0 24 0</inkml:trace>
  <inkml:trace contextRef="#ctx0" brushRef="#br0" timeOffset="55900">21118 11169 24575,'27'-22'0,"27"17"0,-46-16 0,44 17 0,3 8 0,-36-4-4252,44 0 1,3 0 4251,-31 0-1409,17 0 0,-2 0 1409,-17 0-468,7 0 1,-5 0 467,-27 0 0,24 0 0,-32 21 0,0-16 0,0 17 0</inkml:trace>
  <inkml:trace contextRef="#ctx0" brushRef="#br0" timeOffset="56202">21215 11507 24575,'35'14'0,"-19"-4"0,49-10 0,-44 0 0,22 0 0,3 0 0,-14 0-4916,23 0 1,0 0 3425,-17 0 1139,24 0 0,-3 0 351,-35 0-281,26 0 1,-3 0 0,-36 0-1,32 0 1</inkml:trace>
  <inkml:trace contextRef="#ctx0" brushRef="#br0" timeOffset="57601">22957 11217 24575,'11'14'0,"-9"-4"0,9-10 0,32-10 0,-11 7 0,9 2 0,-1 2 0,-11 2 0,25 7 0,-27-10 0,0 22-8503,5 5 8503,-29 0-1646,8 26 1646,-11-45-1061,0 34 1,0 2 1060,0-30 0,-15 33 0,-3 2 0,10-27-1360,-31 11 0,-8 1 1360,12 4 0,-19-13 0,-5-2 0,3 4-220,10 2 0,1-4 220,-6-17-400,20 19 0,2-1 400,3-20 0,4 15 2105,22-10-2105,0-8 0,54 7 0,-41-10 0,41 0 0,0 0 0,-41 0 541,33 0 0,5 0-541,-19 0 2573,27 0-2573,-34 0 0,7 0 0,-27 0 4958,17 0-4958,-22 0 3466,21 0-3466,-15-10 2046,15 7-2046,1-8 0,-17 11 0,16 0 0</inkml:trace>
  <inkml:trace contextRef="#ctx0" brushRef="#br0" timeOffset="58084">23828 11290 24575,'-54'21'0,"0"-15"0,30 47 0,8-45 0,-7 16 0,3 6 0,14 8 0,-15-9 0,15 10 0,12-3 0,37-14 0,-32 45 0,25-47 0,3-2 0,-10 30 0,1-28 0,0-2 0,-4 6-6784,7 30 6784,-31-44-1572,4 28 1,-1 0 1571,-5-30-112,0 45 112,0-47 0,-11 37 0,-13-27-3459,-35 8 3459,27-13 0,-19-10 0,5-2 0,33 1 0,-41-5 0,0-1 0,41 3-461,-31-9 0,2-8 461,34-7-570,-20 3 1,2 0 569,21-3 0,-17-27 0,22 46 0,0-46 0,0 49 0,0-16 0</inkml:trace>
  <inkml:trace contextRef="#ctx0" brushRef="#br0" timeOffset="58285">23610 11411 24575,'27'0'0,"16"0"0,-38 0 0,27 0 0,-29 0 0,51 0 0,-43 0 0,32 0 0</inkml:trace>
  <inkml:trace contextRef="#ctx0" brushRef="#br0" timeOffset="58916">24481 11121 24575,'0'26'0,"0"-4"0,-11 10 0,8-24 0,-12 29 0,-2 1 0,12-27 0,-17 32 0,0-14 0,1-4 0,10-12-4252,-17 28 1,3 4 4251,22-15 0,-8 7-651,0 1 0,1 0 651,4-4-1768,-15 11 0,-1 2 1768,17 4-1183,-8-16 1,4 0 1182,31 16 91,-9-10 0,1-2-91,13-6 701,-2-6 1,3-1-702,24-2 0,-9-7 0,8-13 0,-6-8 0,-31-13 0,30-5 0,-2-1 0,-34 7 0,10-17 0,-4 1 0,-14 21 0,0-27 0,0 1 0,0 29 0,-14-24 0,-4 0 0,10 24 0,-46-25 1947,16 12-1947,9 16 0,-11-17 0,5 1 0,24 15 0,-27-6 0,1 3 0,28 9 3658,-23 0-3658,32 0 0,11 0 0,-8 0 0,7 0 0</inkml:trace>
  <inkml:trace contextRef="#ctx0" brushRef="#br0" timeOffset="59504">25110 11169 24575,'0'27'0,"0"-6"0,0-21 0,0 54 0,0-30-4916,0 24 1,0 3 3425,0-8 412,0 13 1,0 1 1077,0 2-440,-10 3 1,-2 0 439,7-6-1015,-12 1 1,2-1 1014,12 1 0,-3 1 0,1-4 0,5-19 873,0 7 0,0-8-873,0-29 2894,0 16-2894,0-42 0,11-6 0,-8-11 0,22 3 0,3 3 0,-17 11 0,32-22 0</inkml:trace>
  <inkml:trace contextRef="#ctx0" brushRef="#br0" timeOffset="59987">25739 11241 24575,'-54'0'0,"0"22"0,30-17 0,8 38 0,-17-23 0,1-2 0,22 11-4252,-25 17 1,-6-6 4251,12-26-940,0 18 1,-4 11 0,3-11 939,-5-18-1012,2 15 1,-7 10 0,6-11 1011,-1-17-51,-11 27 0,1-1 51,15-29 0,19 46 0,27-49 0,17 17 0,2-1 0,-3-15 0,24 4 0,-2 1 0,-27 0 0,34-13 0,-4 7 0,-43 27 669,29-29 1,0-1-670,-35 20 0,29-12 0,1 1 0,-27 16 2930,42 11-2930,-28-14 174,-9-13-174,5 10 5184,-21-15-5184,0-6 3496,0-6-3496,0-15 0,0 21 0,0 0 0</inkml:trace>
  <inkml:trace contextRef="#ctx0" brushRef="#br0" timeOffset="60436">25981 11362 24575,'-22'27'0,"17"-5"0,-17-22 0,22 21 0,0-16 0,-11 49 0,9-46 0,-14 29 0,-1 1 0,12-27-4252,-7 34 1,3 7 4251,9-17-1409,0 26 0,0 1 1409,0-24-1012,0 5 1,0 10 0,0-9 1011,0-4-1015,0 28 1,0-2 1014,0-31 565,0 17 0,0-7-565,0-34 2588,0 32-2588,0-65 3870,0 17-3870,21-60 0,-5 22 0,8-8 0,-13-2 0,-11 47 0,0-15 0</inkml:trace>
  <inkml:trace contextRef="#ctx0" brushRef="#br0" timeOffset="61120">25690 11217 24575,'27'14'0,"12"3"0,-3-2-9831,-22-10 9086,21 7 0,5-2 2382,-2-10-1637,13 0 0,-6 10 0,1 1 0,11-5 0,-11 4 0,-1 1 0,6 0 1874,-13-8-1874,-6 7 0,-29 12 0,7 5 0,-10-1 0,2 14 0,-4-4 0,-8-23 6276,7 41-6276,-29 0 0,-6-20-406,4 13 0,-4-2 406,6-29 0,-1-3 0,-8 14 0,1 0 0,-11 0 0,3 0 0,24-6 0,-9-21 0,28 0 0,16 0 0,18 0 0,15 5 0,4 1 0,8-3-3004,-8 2 1,-4 0 3003,-15-5 0,3 0 687,-10 22-687,5-17 0,0 17 0,-6-1 0,-10-15 0,-8 37 0,7-27 0,-20 8 0,7 8 0,-29-26 0,5 37 0,0-27 0,-5 29 0,8-29 0,-14 6 0,-10-22 0,10 21 0,-8-15 0,-2 15 0,18-21 0,-9 0 0,3 0 0,25 0 0,-32 0 0,43 0 0,0-21 0,0 15 0,0-15 0</inkml:trace>
  <inkml:trace contextRef="#ctx0" brushRef="#br0" timeOffset="63567">3362 7422 24575,'27'21'0,"6"6"0,-11 3 0,1-1 0,20 1-4916,-1 8 1,-3-1 3425,-9-16 412,4 13 1,-4 0 1077,-22-18 2155,24 5-2155,2-4 0,-3-2 0,-15-7 0,25 11 0,-7-5 0,-31-14 0,29 0 0,-26 0 4537,15 0-4537,1-11 6784,-17 8-6784,16-7 0,-21-12 0,11-5 0,-8 0-6784,29-5 6784,-27 29 0,17-7-2649,21-12 2649,-32 17 0,27-26 0,-1-3 0,-29 24-1830,22-19 1,5 4 1829,-6 22 0,9-8 0,2-10 0,-5-1 3659,-22 12-3659,41-19 0,0 4 0,-41 22 0,24-10 0,2-6 0,-12-8 2649,21-21-2649,-21 10 6784,5 14-6784,-29 24 0,8 3 0,-11 7 0,0-10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12:00.362"/>
    </inkml:context>
    <inkml:brush xml:id="br0">
      <inkml:brushProperty name="width" value="0.05292" units="cm"/>
      <inkml:brushProperty name="height" value="0.05292" units="cm"/>
      <inkml:brushProperty name="color" value="#FF0000"/>
    </inkml:brush>
  </inkml:definitions>
  <inkml:trace contextRef="#ctx0" brushRef="#br0">18143 4327 24575,'13'0'0,"-2"0"0,32 0 0,-11 0 0,7 0 0,3 0 0,9 0-4916,-6 0 1,1 0 3425,11 0 412,4 0 1,1 0 1077,-2 0-293,-8 0 0,9 0 0,-8 0 293,14 0-677,-14 0 1,7 0 0,-6 0 676,-14 0 0,1 0 0,10 0 0,7 0 0,-6 0 0,-9 0 0,0 0 0,18 0 0,9 0 0,-13 0 0,0 0 0,5 0 0,14 0 0,-18 0 0,-23 0 0,21 2 0,6-4 0,-13-8 0,-7-1 0,1 5 0,4-1 0,8-2 0,-17 4 0,-24 5 0,46 0 0,9 0 0,-29 0 0,28 0 0,-2 0 0,-31 0 1014,2 0 1,2 0-1015,20 0 0,-3 0 0,13 0 0,-3 0 3034,-26 0-3034,5 0 0,10 0 0,-15 0 0,-24 0 0,48 0 4537,-42 0-4537,37 0 0,-24 0-2269,31 0 1,-3 0 2268,-44 0-1517,43 0 0,5 0 1517,-32 0 0,21 0 0,0 0 0,-21 0-1015,19 0 1,0 0 1014,-19 0 0,10 0 0,1 0 0,5 0 0,-4 0 0,-2 0 0,-10 0 0,29 0 0,1 0 0,-25 0 0,28 0 0,-2 0 0,-31 0 0,19 0 0,0 0 0,-19 0 0,21 0 0,1 0 0,-22 0 0,31 10 0,-3 1 0,-45-5 0,27 1 0,16 2 0,-16-4 0,-26-5 0,26 0 0,15 0 0,-15 0 0,-26 0 1014,20 0 1,8 0-1015,-5 0 0,-6 0 3034,-6 0-3034,17 0 0,12 0 0,-15 0 0,-25 0 0,31 0 0,20 0 0,-18 0 0,-28 0 0,29 3 0,19 1 0,-14 0 0,-15-1-174,-1 0 1,9 1-1,1-1 174,4-2 0,1-1 0,-6-1 0,-8 1 0,0 0 0,20 0 0,9 0 0,-3 0 0,-20 0 0,-3 0 0,7 0-477,-3 0 0,7 0 0,5 0 0,0 0 1,-3 0-1,-5 0 477,1 0 0,-4 0 0,-1 0 0,4 0 0,6 0 0,8 0 0,0 0 0,-10 0 0,-16 0 2861,-8 0-2861,33 0 0,-5 0 4279,-43 0-4279,47 0 0,-3 0 779,-49 0-779,49 0 0,3 0 6784,-47 0-6784,33 0 0,3 0 0,-25 0 0,29 0 0,0 0 0,-40 0 0,10 0 0,-61 0 0,27 0 0,-17 0 0</inkml:trace>
  <inkml:trace contextRef="#ctx0" brushRef="#br0" timeOffset="2783">2951 5198 24575,'38'0'0,"-14"0"0,30 0 0,-11 0 0,8 0 0,-19 0 0,11 0 0,-21 0 0,22 0 0,0 0 0,-22 0 0,15 0 0,1 0 0,-8 0 0,5 0 0,0 0 0,-6 0 0,11 0 0,-5 0 0,-24 0 0,25 0 0,3 0 0,-9 0-3392,5 0 0,0 0 3392,-6 0 0,10 0 0,-2 0 0,-16 0 0,25 0 0,-35 0 0,10 10 0,-16-7 0,60 8 0,-54-11-1030,27 0 0,-1 0 1030,-29 0-630,46 0 630,-38 0 0,8 0 0,8 0 0,-26 0 0,15 0 0,-21 0 0</inkml:trace>
  <inkml:trace contextRef="#ctx0" brushRef="#br0" timeOffset="5354">5225 5318 24575,'27'0'0,"16"0"0,-27 0 0,30 0 0,2 0 0,-18 0-4252,25 0 1,-3 0 4251,-33 0-1129,47 0 1,-3 0 1128,-49 0-1610,43 0 1,4 0 1609,-34 0 0,26 5 0,4 1 0,-3-3 0,-7 3 0,0-1 0,-4-5 762,-2 0 1,-7 0-763,-26 0 1913,29 0 0,1 0-1913,-27 0 0,32 0 0,-1-5 0,2-1 0,21 3 0,-16-2 0,-2-1 0,7 6 5871,-51 0-5871,8 0 2503,10 0-2503,-16 0 254,17 0-254,-1 0 0,-15 0 0,15 0 0,-10 0 0,13 0 0,14 11 0,-11-8 0,16 8 0,-27-11 0,30 0 0,-30 0-6784,27 0 6784,-27 0 0,8 0 0,30 0 0,-22 0 0,9 0 0,-1 0 0,-11 0 0,36 0 0,-57 0 0,27 0 0,5 0 0,-8 0 0,27 0 0,-13 0 0,-8 0 0,-1 0 0,9 0 0,-8 0 6784,10 0-6784,-21 0 0,5 0 0,-8 0 0,-7 0 0,26 0 0,-27 0 0,8 0 0,-13 0 0,10 0 0,6 0 0,0 0 0,16 0 0,-27 0 0,30 0 0,-9 0 0,1 0 0,-14 0 0,30 0 0,-43 0 0,53 0 0,-48 0 0,52 0 0,-47 0 0,19 0 0,-5 0 0,-27 0 0,29 0 0,2 0 0,-29 0 0,33 0 0,-10 0 0,-25 0 0,45 0 0,-36 0 0,28 0 0,-29 0 0,27 0 0,-37 0 0,48 0 0,-46 0 0,45 0 0,-26 0 0,11 0 0,-14 0 0,8 0 0,-26 0-3392,39 0 0,6 0 3392,-32 0-2269,37 0 1,-4 0 2268,-44 0 0,26 0 0,7 0 0,2 0 0,8 0 0,3 0 2581,-27 0-2581,0 0 5815,5 0-5815,-8 0 0,14 0 0,21 0 0,-30 0 0,11 0 0,-4 0 0,-26 0-2908,38 0 1,1 0 2907,-35 0 656,30 0 0,-2 0-656,-34 0 0,29 0 0,12 0 0,-11 0 0,2 0-2162,11 0 1,0 0 2161,-14 0 0,-2 0 755,7 0 1,-8 0-756,-24 0 252,24 0 1,8 0-253,20 0 0,-17 0 0,7 0 0,-7 0 0,-34 0 2661,24 0 1,5 0-2662,-10 0 1103,7 0 0,-15 0 0,-22 0 0</inkml:trace>
  <inkml:trace contextRef="#ctx0" brushRef="#br0" timeOffset="6969">13281 5318 24575,'52'0'0,"0"0"0,-3 0 0,1 0 0,-3 0 0,-18 0-4916,30 0 1,6 0 3425,-1 0 2811,-20 0 0,4 0-1321,11 0 0,0 0 0,-22 0 0,4 0 0,11 0 0,10 0 0,5 0 0,2 0-549,-4 0 1,5 0-1,0 0 1,-2 0-1,-5 0 549,6 0 0,-5 0 0,4 0 0,-2 0 0,11 0 0,-1 0 0,-13 0 0,-22 0 0,-22 0 0,33 0 0,3 0 4487,-25 0-4487,5 0 0,0 0 0,-6 0 0,16 0 0,-4 0 0,-27 0 151,39 0-151,-31 0 0,5 0 0,21 0 0,-21 0 6784,5 0-6784,-29 0 0,51 0 0,-33 0 0,25 0 0,-14 0 0,-5 0 0,22 0 0,-23 0 0,7 0 0,-9 0 0,13 11 0,-10-8 0,6 8 0,12-11 0,-23 0 0,42 0 0,-58 0 0,47 0 0,-44 0 0,44 0 0,-37 0 0,9 0 0,7 0 0,-5 0 0,21 0 0,-10 0 0,-14 0 0,8 0 0,-26 0 0,15 0 0,1 0 0,-17 0 0,16 0 0,-21 0 0,11 0 0,-8 0 0,8 0 0,-11 0 0,0 0 0</inkml:trace>
  <inkml:trace contextRef="#ctx0" brushRef="#br0" timeOffset="28818">3991 6189 24575,'57'0'0,"-36"0"-4916,39-10 1,-1-2 3425,-41 7 1490,28-3 0,18 0 0,-12 2-2155,-9 6 2155,0 0 0,5 0-440,15 0 1,-8 0 439,-20 0-677,18 0 1,14 0 0,-12 0 676,-4 0 0,18 0 0,-4 0 0,-30 0 212,9 0 1,-2 0-213,-12 0 0,10 0 0,1 0 0,-9 0 160,19 0 1,-5 0-161,-33 0 0,31 0 0,-2 0 0,-34 0 308,34 0 0,2 0-308,-30 0 123,22 0 0,3 0-123,-12 0 1018,10 0-1018,-12 0 2663,7 0-2663,16 22 0,-5-17-530,7 7 1,0-2 529,-5-10-554,13 0 0,-3 0 554,-20 0-547,6 0 1,-7 0 546,-28 0-1015,30 0 1,3 0 1014,-25 0 430,34 0 1,0 0-431,-37 0 2455,43 0-2455,-30 0 0,14 0 0,10 0 1383,-10 0-1383,-14 0 1465,8 0-1465,-27 0 0,38 0 0,-26 0 5082,28 0-5082,-7 0 0,-11 0 0,16 0 0,-38 0 0,49 0 0,-25 0 0,20 0 0,-3 0 0,-9 0 0,12 0-2412,-12 0 2412,9 0-870,2 0 870,-18 0-1998,7 0 1,1 0 1997,-6 0-735,8 0 1,1 0 734,10 0 0,-16 0 0,0 0 0,16 0 0,-16 0 0,0 0 0,16 0-479,-6 0 1,1 0 478,11 0 0,-1 0 0,1 0 0,-1 0-514,2 0 0,-3 0 514,-20 0 540,21 0 0,-5 0-540,-37 0 0,40 0 0,-1 0 0,-39 0 0,40 0 0,-1 0 0,-39 0-318,40 0 0,-1 0 318,-39 0 2504,40 0-2504,10 0 0,-37 0 0,27 10 0,2 1 0,-24-5 0,24 5 0,-1-1 0,-29-10-120,23 0 1,-1 0 119,-18 0 0,5 0 0,0 0 0,-6 0 0,14-10 0,0-1 0,-8 5-1128,10-5 0,2 1 1128,4 10 0,-10-3 0,-2 6 0,-6 18-125,17-19 1,-4 2 124,-32 17 0,29-18 0,0-6 0,-35 3 611,29 0 0,1 0-611,-27 0 0,27 0 0,-1 0 0,-29 0 0,34 0 0,2 0 0,-30 0-220,40-2 1,-1 4 219,-39 9 0,44-10 0,2 1 0,-44 8 0,31-8 0,3-4 0,-21 2 0,5 0 0,2 0 0,15 0 0,-13 0-641,2 0 0,-5 0 641,-21 0 0,27 0 0,4 0 0,-16 0 1809,9 0-1809,26 22 0,-53-17 0,37 7 0,1-2 0,-36-10 0,41 9 0,0 3 0,-41-6 728,41 3 1,0 3-729,-41-1 0,36-9 0,10-2 0,8 11 0,0-11 0,-14 10 0,-9 2 0,-33-7 0,36 7 0,2-2 0,-35-10-729,39 0 1,1 0 728,-40 0-1015,27 0 1,4 0 1014,-16 0 1014,14 0 1,6 0-1015,-10 0 0,0 0 0,-2 0 0,1 0 0,8 0 0,-3 0 0,0 0 0,-2 10 0,-2 1 0,-9-6 0,34 17 0,-34-22 401,29 0-401,-11 0-1469,11 0 1469,-29 0 0,35 0 0,-36 0 1252,11 0 1,1 0-1253,2 0 0,24 0 0,-29 0 0,-1 0 3746,9 0-3746,13 0 4561,-27 0-4561,9 0 0,-6 0 0,-27 0 0,56 0 0,-34 0-2173,29 0 2173,-11 0-3300,-10 0 3300,-14 0 0,30 0 0,-33 0 0,46 0 0,-29 0 0,10 0 0,12 0 0,-31 0 567,36 0-567,-57 0 0,29 0 0,1 0 0,-27 0 0,53 0 0,-58 0 0,15 0 0,-21 0 5431,0 0-5431,11 0 4086,-8 0-4086,7 0 0,-10 0 0,0 0 0,22 0 0,-17 0 0,17 0 0,-1 0 0,-15 0 0,26 0 0,-29 0 0,50-22 0,-42 17 0,27-7 0,-1 3 0,-29 9 0,46 0 0,-49 0 0,60 0 0,-22 0 0,8 0-6784,14 21 6784,-57-16-2269,29 8 1,1-4 2268,-27-9-728,27 0 1,-1 0 727,-29 0 0,29 0 0,1 0 0,-27 0-533,25-10 0,3-2 533,-9 7 0,5-6 0,0 1 0,-6 10 0,10 0 0,-2 0 0,-16 0 0,23 0 0,1 0 0,-24 0 0,19 0 0,-5 0 0,-26 0 0,28 0 0,1 0 0,-27 0 1644,27 0 0,-1 0-1644,-29 0 0,46 0 4917,-49 0-4917,17 0 2802,-1 0-2802,-16 0 2835,28 0-2835,-9 0 0,-8 0 0,27 0 0,-27 0 0,30 0 0,-30 0 0,48 0 0,-53 0 0,43 0 0,-8 0 0,-25 0 0,19 0 0,-5 0 0,-27 0 0,46 0 0,-27 0 0,11 0 0,7 0 0,4 0 0,-20 0-3392,21 0 0,-3 0 3392,-31 0 0,34 0 0,-3 0 0,-39 0 0,57 0 0,-57 0 0,24 0 0,-32 0 0</inkml:trace>
  <inkml:trace contextRef="#ctx0" brushRef="#br0" timeOffset="35785">13160 7591 24575,'-27'0'0,"-16"21"0,37-15 0,-26 37 0,29-38-8503,-29 27 8503,27-29-505,-49 29 505,46-26 0,-24 47 0,10-45 0,19 30 0,1 0 0,-20-28 0,19 28 0,6 0 0,-3-30-48,-21 45 48,15-47 0,-15 15 0,21 1 5658,21-17-5658,-15 17 0,37-22 0,-27 0-1722,22 0 0,2 0 1722,-16 0 0,10 0 0,7 0-2240,12 0 1,-4 0 2239,-3 0-1012,13 0 1,13 0 0,-20 0 1011,-31 0 0,29 0 0,8 0 0,-16 0 0,-3 0 3034,22 0-3034,-2-10 0,-5-2 4537,-24 7-4537,2-17 6784,-32 22-6784,-21 0 0,15 0 0,-15-21 0,10 15 0,8-15 0,-7 21 0</inkml:trace>
  <inkml:trace contextRef="#ctx0" brushRef="#br0" timeOffset="36128">13522 7760 24575,'0'27'0,"0"-5"0,-10 31 0,7-39-3277,-11 22 0,-8 15 0,4-9 1787,8-13 771,-13 14 1,-8 12 0,9-10 718,14-8-293,-14 4 0,-8 9 0,7-9 293,12-4-1015,-27 19 1,1-2 1014,29-21 0,-10 12 0,4-2 0,14-21 2029,0 21-2029,0-43 3034,0 0-3034,21-22 460,-5 17 0,8-17 0,-13 22 0</inkml:trace>
  <inkml:trace contextRef="#ctx0" brushRef="#br0" timeOffset="37032">14393 8099 24575,'-13'40'0,"6"0"0,3-5 0,4-24 0,-10 24 0,-1 5 0,5-10 0,-14-2 0,-3 3 0,-4 28 0,1-8 0,26-57 0,5 17 0,16-44 0,1-9 0,-17 34-3392,17-34 0,-1-2 3392,-15 31-1794,20-46 1,1-1 1793,-19 44-1675,20-24 1,-2 5 1674,-20 32 0,26-29 0,-8 27 3349,-8 5-3349,6 16 0,-19 27 0,-6 3 0,3-20 3587,0 39-3587,0-11 6784,0-41-6784,0 31 0,0-2 0,0-34 0,0 29 0,0 1 0,0-27 0,-22 32 0,17-43 0,5-22 0,5-15 0,17 7 0,0-20 0,-1 4 0,-11 29 0,19-32 0,-4 2 0,-22 39 0,29-46 0,-27 27 0,39 0 0,-18 6 0,12 42 0,-14 6 0,-13 0-6784,10 27 6784,-15-25-2269,5 11 1,-1 1 2268,-10-9 0,0 11 0,0-11 0,0-24 0,0 46 4537,0-49-4537,0 28 0,22-41 0,-17 16 0,27-19 0,-29 11 0,8 0 0</inkml:trace>
  <inkml:trace contextRef="#ctx0" brushRef="#br0" timeOffset="37515">15530 8268 24575,'-44'-27'0,"0"0"0,1 2 0,5 7 0,11 18 0,6 0 0,-1 0 0,17 0 0,-17 22 0,22 4 0,0 12 0,0 8 0,0-30 0,22 27 0,5-16 0,21 10 0,-10 9 0,7-8 0,-29-1 0,27 9 0,-26-30 0,28 27 0,-29-38 0,6 38 0,-22-37 0,-22 26 0,17-29 0,-27 7 0,8-10 0,-14 0 0,0 0 0,-29 0 0,46 0 0,-44 0 0,49 0 0,-8 0 0,-9 0 0,28-10 0,-16 7 0,21-8 0,0 11 0,0 0 0</inkml:trace>
  <inkml:trace contextRef="#ctx0" brushRef="#br0" timeOffset="40613">29851 4231 24575,'13'0'0,"52"0"-1898,-52 0 1898,36 0 0,-1 0 0,-37 0 0,46 9 0,15 3 0,-31-9 0,4-1-1840,9 3 1,10 2 0,2-1 0,-8-2 1839,2-3 0,1-2 0,3 1 0,12 0 0,-2 0 0,-14 0 574,-16 0 1,-2 0-575,6 0 0,10 0 0,-1 0 0,-8 0 0,0 1 0,-4-2 0,2-5 0,3-3 0,-7 2 0,14 2 0,-13-6 0,-2 1 0,-13 10-179,30 0 179,-32 0 0,16 0 607,-59 0-607,32 0 6342,-37 0-6342,-1 0 0,-5 0 0,0 0 0,6 0 0</inkml:trace>
  <inkml:trace contextRef="#ctx0" brushRef="#br0" timeOffset="46199">16062 8461 24575,'41'0'0,"10"0"0,-5 0 0,-30 0 0,45 10 0,7 2 0,-31-7 0,7 2 0,10 2 0,-7-3 0,15-6 0,-11 0 0,7 0 0,-11 0 0,-6 0 0,25 0 0,-3 0 0,-39 0 0,16-10 0,-2-2 0,-22 7 0,27-17 0,-59 22 0,32 0 0,-38 0 0</inkml:trace>
  <inkml:trace contextRef="#ctx0" brushRef="#br0" timeOffset="46584">16861 8123 24575,'0'27'0,"0"-6"0,0 1 0,0 4-4916,-10 14 1,-2 1 3425,7-6 4308,-17 19-2818,21-14 0,2-5 0,-1-16-1409,0 43 0,0 5 1409,0-32-1517,-10 9 0,-1 3 1517,6 4 0,-7-15 0,2-2 0,10-5 0,0 25 0,0-27 3034,0 0-3034,0 5 4537,0-8-4537,0 14 0,0-11 0,0-6 0</inkml:trace>
  <inkml:trace contextRef="#ctx0" brushRef="#br0" timeOffset="47767">17974 8727 24575,'21'-48'0,"-16"-1"0,17 23 0,-22-7-8503,11-12 8503,13 23-741,13-32 741,-10 52 0,27-30 0,-3 26 0,-8-15 0,11 42 0,-30-15 0,14 26 0,-11-8 0,26 14 0,-45-1 0,10-2 0,-3-3 0,-15-10 2782,0 25 1,0 3-2783,0-16 1839,2 1 1,-4 0-1840,-31 11 0,25-30 0,-33 8 0,-4-5 0,32-14-3392,-46 8 0,0-4 3392,43-9 0,-32-7 0,-1-8 0,19-11 0,-7-1 0,37-6 0,5 9-4537,38-24 4537,-38 18 0,17-2 0,-11-11 0,13 32 406,-8-32 1,5 43 0,-21 0 0</inkml:trace>
  <inkml:trace contextRef="#ctx0" brushRef="#br0" timeOffset="48115">18844 8848 24575,'0'13'0,"0"20"0,0-6 0,22 21 0,-17-10 0,17 7 0,-11-29 0,-9 27 0,9-37 0,10 26 0,-15-29 0,15 7 0,-21-10 0</inkml:trace>
  <inkml:trace contextRef="#ctx0" brushRef="#br0" timeOffset="48636">19546 8437 24575,'-38'35'0,"14"-19"0,-8 27 0,26-38 0,-15 49 0,-1-46 0,17 46 0,-16-49 0,21 38 0,0-5 0,0-9 0,18 3 0,7 1 0,18 18 0,8-8 0,-5-2 0,-6-7 0,-27-26 0,23 17 0,3 4 0,-12-2 0,0 10 0,-5-12 0,-22 7 0,0-5 0,0 0 0,-22-6 0,17-21 0,-49 0 0,46 0 0,-29 0 0,-1 0 0,27 0 0,-24-8 0,-5-5 0,-11-14 0,23-3 0,2 1 0,-20-1-1696,35-34 0,11 55 0,0-23 0</inkml:trace>
  <inkml:trace contextRef="#ctx0" brushRef="#br0" timeOffset="48919">19377 8510 24575,'26'0'0,"17"0"0,-37 0 0,30 0 0,3 0 0,-25 0-4916,49 0 1,3 0 3425,-48 0 1033,35 9 0,2 3 457,-26-7 2106,31 17-2106,-34-11 0,-4-9 0,-22 9 0,0-11 0,0 0 0</inkml:trace>
  <inkml:trace contextRef="#ctx0" brushRef="#br0" timeOffset="51917">20828 8292 24575,'-31'43'0,"0"0"0,-6 8-4916,12-5 1,7-6 3425,12-27 412,-20 44 1,-2 5 1077,20-36-293,-11 18 0,-7 11 0,7-11 293,11-15-677,-12 27 1,-8 17 0,1-19 676,-6-27 0,13 15 0,0 18 0,-1 1 0,2-20 0,-11-17 0,7 20 0,-2 15 0,9-11 0,7-13 0,-28 11 0,-1-1 0,27-16 929,-22 1 0,2-6-929,26-18 2950,-17 15-2950,22-21 0,0 0 0,0 0 0</inkml:trace>
  <inkml:trace contextRef="#ctx0" brushRef="#br0" timeOffset="80882">21384 8751 24575,'14'0'0,"50"0"0,-29 0 0,12 0 0,12 0 0,-9 0 0,7 0 0,-2 0 0,10 0 0,-11 0-9831,-3 0 9086,-8 0 0,-5 0 3563,-16 0-2818,31 22 0,-39-17 859,35 7 1,-2-2-860,-36-10 0,32 21 0,-64-15 6784,15 26-6784,-25-19 0,-2-2 0,22 5 0,-24 5 0,-5 1 0,10 5 0,-7 0 0,9-1 0,2 1 0,-4 3-3392,-15 15 0,-1 1 3392,11-11 0,5 0 0,-3 7 0,10-11-1919,15-18 1919,-24 41 0,10-22 0,17-2 0,-17 29 0,22-32 0,0-6 0,0-21 0,0 0 0</inkml:trace>
  <inkml:trace contextRef="#ctx0" brushRef="#br0" timeOffset="81133">22086 9452 24575,'13'0'0,"-2"22"0,-11 5 0,22 21-8503,-17-10 8503,38-14 1719,-38-13-1719,17 10 0,-22-15 0,0 15 0,0-21 0</inkml:trace>
  <inkml:trace contextRef="#ctx0" brushRef="#br0" timeOffset="82200">22691 8969 24575,'-14'40'0,"7"1"0,3-7 0,4-23 0,-9 27 0,-3-1 0,7-29 0,-17 46 0,22-16 0,0-9 0,22 25 0,-17-49-4252,21 15 1,2 3 4251,-20-7-832,29 7 1,1 0 831,-27-7-86,32 6 86,-43-1 0,11-15 0,-9 15 0,9 1 0,-11-17 5066,-11 27-5066,9-29 0,-31 8 0,28-11 0,-38 21 0,38-15 0,-38 15 0,26-21 5015,-7 0-5015,-8 0 0,27 0 0,-17 0 0</inkml:trace>
  <inkml:trace contextRef="#ctx0" brushRef="#br0" timeOffset="83083">22086 9622 24575,'0'27'0,"0"26"0,-22-2 0,17-8 0,-21-1 0,-2-9 0,20-24-4916,-29 28 1,-1 1 3425,27-28 2899,-34 16 0,-7 2-1409,17-4 0,-24-8 0,38 6 0,21-22 0</inkml:trace>
  <inkml:trace contextRef="#ctx0" brushRef="#br0" timeOffset="83801">22836 9090 24575,'27'0'0,"-35"0"0,39 0 0,13 0 0,-28 0 0,30 0 0,-9 0 0,-10 0 0,-27 0 0,-27 21 0,0-15 0,6 15 0</inkml:trace>
  <inkml:trace contextRef="#ctx0" brushRef="#br0" timeOffset="84318">23247 9501 24575,'-27'-27'0,"6"-5"0,21 7 0,0 9 0,0-27 0,0 38 0,43-27 0,-22 8 0,29 15 0,0 2 0,-26-15-4916,36 9 1,-2 5 3425,-42 2 1173,34 3 1,-3 6 316,-39 3 2088,24 37-2088,-32-6 0,0 14-3516,0-3 3516,0-23 753,-32 7-753,24-27 138,-29 7 1,-1-2-139,27-10-690,-25-10 1,-3-2 689,9 7 1943,-7-27-1943,15 29 1929,22-29-1929,0 26 639,22-47 0,-17 45 0,16-25 0</inkml:trace>
  <inkml:trace contextRef="#ctx0" brushRef="#br0" timeOffset="84669">23900 9380 24382,'49'-22'0,"-23"17"96,7-16-96,-31 21 0,31 0 0,-28 0 32,38 0-32,-5 43 0,-9-33 0,1 28 0,-6-1 0,-19-28 0,17 44 0,-22-47 16,-22 37-16,17-38-6735,-49 16 6735,46-21 0,-34 0 0,-2 0 0,31 0 0,-26-6 0,2-9 0,32-33 0,-16 15 0,42-20 0,-16 28 0,17 9 0,-22-5 0</inkml:trace>
  <inkml:trace contextRef="#ctx0" brushRef="#br0" timeOffset="92765">11490 11918 24575,'-13'35'0,"2"24"0,11-26 0,-9 7 0,-3-5 0,6-27-4916,-15 31 1,-1 8 3425,17-12 771,-8 6 1,-4 10 0,4-9 718,8-2-293,-5 8 0,-3 10 0,3-13 293,8-16-1015,-14 35 1,-1 4 1014,12-22 0,-6 6 0,1-2 0,10-18 1014,-10 8 1,-2-5-1015,7-27 758,-17 24 1,22-32-1,0 0 1</inkml:trace>
  <inkml:trace contextRef="#ctx0" brushRef="#br0" timeOffset="94148">11490 11991 24575,'49'0'0,"-12"0"0,9 0 0,-8 0 0,10 21 0,-10-15 0,-14 37 0,8-27 0,-26 29 0,37-7 0,-38 0 0,17 7 0,-22 14-6784,0-26 6784,0 20 0,-22-50 0,-5 29 0,0-26 0,-5 15 0,8 1 0,-35-17 0,16 16 0,-2-18 0,1-6 0,12 3 0,-14 0 0,14 0 6784,5 0-6784,0 0 0,6 0 0,42 11 0,-16 13 0,38 14 0,-26 10 0,4-18 0,3-1 0,14 22 0,-10-15 0,3-2-296,4-7 0,3-3 296,-1 7 0,1-3 0,-1-7 0,-2-4 0,3 7 0,-6-13 0,-29 10 0,8-15 0,-11-6 0,0-6 0,21-15 592,-15 10-592,15 9 0,-21-31-1696,0 28 0,0-17 0,0 22 0</inkml:trace>
  <inkml:trace contextRef="#ctx0" brushRef="#br0" timeOffset="94747">12458 12112 24575,'0'48'0,"0"-21"0,3 12 0,-6-3 0,-18-22-4916,18 49 1,0 2 3425,-18-46 2899,17 42 0,8 7-1409,-4-22 859,0-5 1,0 1-860,0 17 0,0-32 0,0 5 6784,0-40-6784,0 16 0,0-40 0,0 5-268,0 0 0,0 6 0,0 21 0</inkml:trace>
  <inkml:trace contextRef="#ctx0" brushRef="#br0" timeOffset="95108">12482 12112 24575,'54'0'0,"-12"0"0,-9 0 0,-25 0 0,46 0 0,-49 0 0,39 0 0,-28 0 0,8 21 0,8-15 0,-27 37 0,17-38 0,-22 27 0,0-8 0,0 14 0,0-11 0,-22 16 0,17-38 0,-49 27 0,25-29 0,-4 3 0,-4-1 0,0-5 0,1 0 0,-7 0 0,5 0 0,1 0 0,7 0 0,-7 0 0,15 0 0,44 0 0,5 0 0,0 0 0,-6 0 0</inkml:trace>
  <inkml:trace contextRef="#ctx0" brushRef="#br0" timeOffset="96548">13329 12329 24575,'-22'38'0,"17"8"-9831,-16 2 8341,21-19 412,-10 21 1,-2-3 1077,7-31 79,-7 34 1,2-3-80,10-39 0,0 46 0,0-49 887,0 17 0,0-22 0,0 0 0</inkml:trace>
  <inkml:trace contextRef="#ctx0" brushRef="#br0" timeOffset="97777">13402 12329 24575,'26'0'0,"-4"0"0,-22 0 0,21 0 0,-15 0 0,15 0 0,-10 0 0,-8 0 0,7 22 0,-10-17 0,0 27 0,0-29 0,22 29 0,-17-26 0,17 37 0,-22-38 0,0 16 0,0-42 0,21 16 0,-15-17 0,15 1 0,-10 15 0,-8-26 0,50 29 0,-42-7 0,54 10 0,-60 0 0,27 0 0,-29 0 0,8 0 0,-11 0 0,0 10 0,0 15 0,0-9 0,0 27 0,0-27 0,0 8 0,0 8 0,0-5-6784,-11 32 6784,8-29-675,-7 23 675,10-47 0,0 15 0,10-42 0,15 5 0,-6-16 0,-1-4 0,9-7 0,-10 4 0,-2-2 0,9-10 0,-5 16 0,0 0 0,8-16-1010,-1 15 1,2 2 1009,1 5-493,0-1 0,1 6 493,8 19 0,-3-17 0,-3 1 0,-10 15-32,17-6 0,-3 3 32,-28 9 0,29 0 0,1 0 0,-27 0 0,18 19 0,-4 5 0,-22-14 0,3 29 0,-2-2 0,-4-29 0,0 31 0,0 8 0,0-12 0,0 9 0,0 3 0,0 4 0,0-10 0,0-2 0,0 4 513,-5 4 0,0-5-513,2-20 619,-8 31-619,11-28 75,0-9-75,0 5 5782,0-42-5782,0 15 560,0-26 0,0 29 1,0-7-1</inkml:trace>
  <inkml:trace contextRef="#ctx0" brushRef="#br0" timeOffset="98394">15530 12402 24575,'-59'0'0,"30"0"0,-25 0 0,48 0 0,-37 0 0,17 0 0,-12 0 0,14 0 0,-30 21 0,43-15 0,-32 37 0,43-38 0,22 49 0,-17-25-3392,32 6 0,1 0 3392,-24-5 0,20-3 0,7-1-1469,-11-6 0,-1-2 1469,28 12 0,-11 7 0,-1 1 0,6-6-363,-20-8 0,-3 0 363,-1 9 0,-27-31 0,-5 9 0,-60 10 0,44-15 0,-37 5 0,-5-1 0,12-10 0,-15 0 0,-3 0 4087,2 0-4087,13 0 0,3 0 0,8 0 0,-21 0 3855,58 0-3855,28 0 1301,-11 0-1301,34 10 0,6 2 0,-16-7 0,11 7 0,0-2 0,-17-10 0,4 0 0</inkml:trace>
  <inkml:trace contextRef="#ctx0" brushRef="#br0" timeOffset="99297">13450 12498 24575,'40'0'0,"1"0"0,-7 0 0,-23 0 0,43 0 0,-30 0 0,-8 11 0,6-8 0,-22 8 0</inkml:trace>
  <inkml:trace contextRef="#ctx0" brushRef="#br0" timeOffset="101047">16691 12740 24575,'14'0'0,"18"0"-9831,-27 0 8341,17 0 4308,0 0-2818,-17 0 0,49 22 0,-46-17 1719,24 17-1719,11-22 0,-22 0-2269,34 4 1,1 2 2268,-29-3 1449,24 3 1,-6-1-1450,-37-5 0,25 0 0,-33 0 0,0 0 0,0 0 0</inkml:trace>
  <inkml:trace contextRef="#ctx0" brushRef="#br0" timeOffset="101432">16643 13248 24575,'62'0'0,"-20"0"0,-3 0 0,-7 0 0,24 0 0,-5 0 0,-35 0 0,24 0 0,15 0 0,-10 0 0,-5 0 0,28 0 0,-1 0 0,-32 0 0,3 5 0,-1 1 0,-10-4 0,0 9 0,-6-11 0</inkml:trace>
  <inkml:trace contextRef="#ctx0" brushRef="#br0" timeOffset="104516">18675 12039 24575,'27'0'0,"5"0"0,-29 0 0,29 0 0,-5 0 0,32 0 0,-29 0-4252,20 0 1,-4 0 4251,-29 0 0,47 0-2818,-10 0 2818,-30 0-1517,26 0 0,-1 0 1517,-27 0-121,18 0 1,-5 0 120,-27 0 2914,25 0-2914,-33 0 4358,-11 22-4358,8-17 0,-22 22 0,-4 0 0,19-19-1999,-22 34 1,-1 2 1998,17-31 0,-8 41 0,-4-14 0,2-5 0,15-16 0,-12 26 0,-7 15 0,8-15 4537,14-26-4537,-14 21 0,-8 12 0,7-15 6784,12-23-6784,-18 29 0,4-1 0,23-33 0,-5 28 0,3 1 0,4-28 0,0 55 0,0-60-1696,0 17 0,0-22 0,0 0 0</inkml:trace>
  <inkml:trace contextRef="#ctx0" brushRef="#br0" timeOffset="105117">20006 12088 24575,'-27'13'0,"5"-2"0,22-11 0,0 21 0,-32 6 0,24 0-4252,-19 2 1,0-4 4251,22-17 0,-17 24-1329,-10 11 1329,24-32-207,-10 27 1,4-1 206,14-29 0,0 46 0,0-38 0,10 29 0,-7-28 0,22 6 0,4-4 0,-18-13 0,27 15 0,-1 1 0,-29-17 0,46 27 0,-49-29 0,17 29 0,-22-5 0,-22 11 0,17-14 0,-49 8 0,46-26 0,-28 6 0,-3-3 0,17-9-716,-27 0 0,-1 0 716,25 0-1339,-40 4 0,1-8 1339,46-17-1015,-43 19 1,3-2 1014,48-28 2029,-44 8-2029,83-25 0,-31 20 0,34-3 0</inkml:trace>
  <inkml:trace contextRef="#ctx0" brushRef="#br0" timeOffset="105350">19764 12329 24575,'49'0'0,"1"0"0,12 0-9831,-30 0 8341,-10 0 1490,-17 22 2818,17-17-2818,10 17 1015,-24-22-1015,24 0-4304,11 0 4304,-32 0 1678,53 10-1678,-58-7 0,26 8 0,-8 10 0,14-15-89,-11 15 1,-6-21 0,-21 0 0</inkml:trace>
  <inkml:trace contextRef="#ctx0" brushRef="#br0" timeOffset="105901">20368 12619 24575,'27'-27'0,"16"6"0,-37 0 0,15 15 0,-21-15 0,0 21 0</inkml:trace>
  <inkml:trace contextRef="#ctx0" brushRef="#br0" timeOffset="106414">19425 12861 18321,'-27'0'0,"6"0"-6592,10 0 6592,8 22 2973,-8 4-2973,-10 12 0,16 8 0,-17-30-1123,-1 17 1,3-2 1122,9-20-1119,-17 18 1,2-4 1118,24-23 3034,-30 31-3034,26-28 0,6 17 0,6-44 0,15 17 0,-21-17 0,0 22 0</inkml:trace>
  <inkml:trace contextRef="#ctx0" brushRef="#br0" timeOffset="106969">20514 12740 24575,'0'-27'0,"10"6"0,-7 10 0,8-13 0,-11 8 0,21-27 0,-15 37 0,20-15 0,1 0 0,-19 15-4916,27-6 1,6 3 3425,-9 9 1034,8 0 0,1 0 456,-12 0 1922,25 0-1922,-49 0 0,28 21 0,-31-15 0,9 58 0,-11-21 2518,1-7 1,-2 0-2519,-10 13 0,9-25 0,-52 8 0,43-26-877,-34 15 1,-7 1 876,17-17-2147,-21 6 0,-1-1 2147,22-10 0,-18 0 0,20-21 0,25 16 0,-19-15 0,1-3 0,20 7 0,-15-9 0,42-28 0,-15 42 0,20-18 0,1 4 0,-19 22 0,46-29 0,-48 27 0,15-17 0</inkml:trace>
  <inkml:trace contextRef="#ctx0" brushRef="#br0" timeOffset="107586">21288 12692 24575,'21'-14'0,"6"-18"0,11 27 0,-4-7 0,-1 2 0,-12 10 0,22 0 0,-10 0 0,-4 0 0,30 22 0,-32-17 0,5 27 0,-29-29 0,8 51 0,-11-43 0,-5 27 0,-1-1 0,3-29 0,-19 17 0,-9 4 0,-12-3 0,-8 1 0,8-8 0,0-5 0,-14-12 0,14 5 0,0-3 0,-16-15 0,13 9-6784,9-52 6784,10 43-1716,12-27 1,8 1 1715,7 29-932,10-29 1,2-1 931,-7 27 0,17-32 0,-22 43 0,0 0 0</inkml:trace>
  <inkml:trace contextRef="#ctx0" brushRef="#br0" timeOffset="109697">18264 13369 24575,'40'0'0,"6"-10"0,-6-2 0,-26 7 0,27-3 0,18 0 0,-9 2 0,-4 6 0,-1 0 0,14 0 0,1 0 0,-15 0-841,4 0 841,1 0 0,17 0 0,1 0 0,-17 0-1407,3 0 1407,-5 3 0,19 2 0,6 0 0,-4 0 0,-14-1-1160,-7-2 0,2 1 1160,2 2 0,15 3 0,8 1 0,-1 0 0,-6-2 0,-15-2-2636,0-2 1,-3 0 2635,0 1 0,7 3 0,4-1 0,-2-2 0,2-2 0,3-2 0,-3-1 0,-9 0-509,-6 1 1,2 0 508,-1 0 0,13 0 0,7 0 0,4 0 0,-4 0 0,-7 0 0,-14 0 0,0 0 0,0 0 0,7 0 0,15 0 0,8 0 0,-1 0 0,-9 0 0,-17 0 0,17 0 0,-15 0 0,18 0 0,6 0 0,-6 0 0,-16 0 0,-14 0 0,-2 0 0,10 1 0,11 0 0,4 0 0,-2-1 0,-12-3 0,0-7 0,-1-1 0,9 8 0,11 4 0,-1 0 0,-17-6 852,-2-16-852,-3 18 0,8 4 0,-11 1 0,-13-2 1527,-13 0-1527,1 0 0,-50 0 0,31 0 0,-9 0 0</inkml:trace>
  <inkml:trace contextRef="#ctx0" brushRef="#br0" timeOffset="112284">18844 13828 24575,'-48'35'0,"21"-19"0,1 16 0,-2 1 0,-12-12-4252,20 13 1,0-1 4251,-13-17-1409,10 12 0,3-2 1409,10-18-1517,-29 39 0,2 3 1517,29-34-1015,-19 44 1,1-2 1014,20-44 1014,-15 36 1,-1 7-1015,17-22 0,2 0 0,6 0 3034,24 10-3034,32-28 0,-30 4 0,11-19 0,-4-4 0,-26 2 0,29-9 0,-2-3 0,-29 6 4537,46-26-4537,-49 29 0,16-29 0,-64 27 0,33-17 0,-28 9 0,0 5 0,30 2 0,-29-15 0,-1-1 0,27 17-1500,-27-7 0,1 2 1500,29 10-288,-46-10 288,49 7 0,-49-8 0,46 11 0,-24 0 0,53 0 5156,-15 0-5156,47 0 0,-44 0 0,23 0 0</inkml:trace>
  <inkml:trace contextRef="#ctx0" brushRef="#br0" timeOffset="112748">18965 14360 24575,'49'-22'0,"-12"17"0,-12-16 0,28 10 0,-42 8-4916,27-12 1,-1-2 3425,-29 12 1658,29-8 0,2 4-168,-29 9-900,29 0 0,-2 0 900,-29 0-2549,45 32 2549,-47-24 0,15 46 0,-21-27 0,0 11 0,0 7-587,-21-7 587,15-11 0,-37 16 0,38-38 796,-49 17-796,46-22 1326,-26 1 0,-7-2-1326,-2-21 2751,-8-5-2751,40-32 0,27 30 1332,8-4 0,-13 33 0,-11 0 0</inkml:trace>
  <inkml:trace contextRef="#ctx0" brushRef="#br0" timeOffset="113090">19667 14529 8191,'0'27'0,"0"5"5063,-11-29-5063,-13 29 0,-14-5 0,11 0 0,-26 5 0,45-29 2818,-46 29-2818,27-5 0,22-22 0,-12 11 0,39-37 0</inkml:trace>
  <inkml:trace contextRef="#ctx0" brushRef="#br0" timeOffset="114242">20223 14529 24575,'-27'-21'0,"6"15"0,21-15 0,0 21 0,21-22 0,-15 17 0,26-27 0,-29 29 0,50-29 0,-42 26 0,43-15 0,-51 21 0,29 0 0,-27 21 0,17-4 0,-22 7 0,0 29 0,0-42 0,0 23 0,0 7 0,0 10 0,-22-8 0,-15 0 0,7-43-3392,-35 0 0,1 0 3392,40 0-1513,-24 0 1,-15 0 0,13 0 1512,12 0-855,-19 0 1,1 0 854,24 0 0,-11 0 0,43-21 0,21 16 0,-15-38 0,58 37 0,-42-26 0,22 18 0,0 4 0,-22-6 0,32-6 0,-52 22 0,9 0 0</inkml:trace>
  <inkml:trace contextRef="#ctx0" brushRef="#br0" timeOffset="114825">20659 14529 24575,'48'0'0,"-21"0"0,16-21 0,-27 15 0,30-15 0,-30 42 0,5-15 0,-21 47 0,-21-2 0,16-8 0,-28 11 0,31-51 0,-31 29 0,28-27 0,-60 17 0,22-22 0,-8 0 0,-2-22 0,47 17 0,-15-27 0,21 8 0,0 8-6784,0-27 6784,0 37-1757,43-26 1757,-33 29 0,29-3 0,-2 2 0,-29 4 0,46 0 0,-49 0 0,16 0 0</inkml:trace>
  <inkml:trace contextRef="#ctx0" brushRef="#br0" timeOffset="115293">21239 14602 24575,'49'-11'0,"-1"8"0,11-29 0,-8 27 0,-16-6 0,0 0 0,16 11 0,-4 0 0,-2 0 0,-11 0 0,10 0 0,-2 0 0,-12 0 0,8 0 0,-17 0 0,-21 22 0,0-17 0,0 27 0,0-8 0,-21 14 0,15-11 0,-47 5 0,23-29 0,-18 29 0,2-27 0,-13 17 0,16-22 0,-4 3 0,5-6 0,21-19 0,-33 17 0,51-27 0,-8 8 0,11-14 0,0 0 0,11 14-1696,13-29 0,-8 42 0,6-32 0</inkml:trace>
  <inkml:trace contextRef="#ctx0" brushRef="#br0" timeOffset="117027">23586 13538 24575,'35'0'0,"13"0"0,3 0 0,-5 0 0,-1 0 0,12 0 0,-10 0 0,-3 0 0,-14 0 0,20 0 0,-3 0 0,-31 0 0,24 4 0,-5 3 0,-32-5 0,29 9 0,-48-11 0,32 0 0,-38 0 0</inkml:trace>
  <inkml:trace contextRef="#ctx0" brushRef="#br0" timeOffset="117281">23586 13949 24575,'40'0'0,"14"0"0,-49 0 0,41 0 0,5 0 0,-32 0 0,21 0 0,6 0 0,10 0 0,-32 0 0,37 0 0,-3 0-3408,-42 0 3408,48 0-996,-31 0 996,-25 0 0,24 0 0,-32 0 0</inkml:trace>
  <inkml:trace contextRef="#ctx0" brushRef="#br0" timeOffset="123865">25182 13949 24575,'0'-27'0,"0"-16"0,0 38 0,0-27 0,0 29 0,0-29 0,22 5 0,26-11 0,-5-8 0,3 30 0,8-5 0,-44 21 0,29 0 0,-2 0 0,-29 0 0,27 10 0,5 1 0,-19-5 0,12 10 0,2 0 0,2-13-6784,1 29 6784,-14-27 0,-13 38 0,-11-27 0,-11 30 0,8-30 0,-20 18 0,-7-3 0,8-21-2269,-22 19 1,-1-4 2268,24-22-1023,-19 12 1,5 2 1022,27-12 1762,-28 7 0,-4-2-1762,19-10 0,-25 0 0,14-32 0,27 24 0,-17-27 0,1-6 0,15 9 0,-15-27 0,-1 13 0,38 9 0,-32 10 0,38-5 0,-22 29 0,21-8 0,-15 11 1317,37 0 1,-38 0-1,16 0 1</inkml:trace>
  <inkml:trace contextRef="#ctx0" brushRef="#br0" timeOffset="124665">26222 13949 24575,'0'38'0,"0"-14"0,0 8 0,0-27 0,0 17 0,0-22 0,0 0 0</inkml:trace>
  <inkml:trace contextRef="#ctx0" brushRef="#br0" timeOffset="125033">26730 13707 24575,'-26'14'0,"-17"18"0,37-27-9831,-15 49 8341,21-46 1021,-5 29 0,-1 1 469,3-27 0,-3 27 0,2-1 0,4-29 0,-10 29 0,-2 1 0,7-27 1251,-17 43-1251,22-30 0,-21 14 0,15-11 4691,-15-6-4691,21-42 0,0 15 0,0-15 0</inkml:trace>
  <inkml:trace contextRef="#ctx0" brushRef="#br0" timeOffset="125534">27142 13828 24575,'63'0'0,"0"0"0,-18 0 0,-7 0 0,-5 0 0,10 11 0,-33 13 0,55-8 0,-60 27 0,17-37 0,-22 36 0,0-25 0,-22 28 0,-5-29 0,-2 12 0,-1-2 0,1-18-4252,-21 19 1,3 0 4251,31-22-367,-34 7 0,3-2 367,39-10 0,-24 0 0,32 0 0,21 0 0,-5 0 0,9 0 0,12 0 0,1 0 0,-11 0 0,26-10 0,4-2 0,-14 7 0,-2-7 0,-1 2 0,-11 10 0,25 0 0,-49 0 0,17 0 0,-22 0 0</inkml:trace>
  <inkml:trace contextRef="#ctx0" brushRef="#br0" timeOffset="126068">28182 13707 24575,'-27'35'0,"-27"3"0,25-1 0,-9-12 0,14 2 0,5-1 0,14-15 0,-12 20 0,1 2 0,14-16 0,2 7 0,2 8 0,31-27 0,-6 17 0,21-1 0,-21-5 0,5 30 0,-8-8 0,-8-11 0,6 16 0,-22-27 0,0 8 0,-22-13 0,-15 10 0,7-16 0,-15 7 0,4-2 0,28-10 0,-23 0 0,-3 0 0,12 0 0,-11-22 0,14 6-6784,-8-29 6784,26 29-3979,-15-49 3979,42 54-595,-18-27 1,0 1 594,18 29 0,-21-24 0,0 32 0,0 0 0</inkml:trace>
  <inkml:trace contextRef="#ctx0" brushRef="#br0" timeOffset="126252">27892 13949 24575,'49'-21'0,"0"-1"0,0 1 0,-2-5 0,-5 6-9350,12 9 9350,-54 11 2508,21 0-2508,17-21 0,-8 15 729,9-5 1,-3 1-730,-25 10 0,10 21 0,-26-15 0,-38 26 0,37-29 0,-37 29 0,38-27 0,-17 17 0</inkml:trace>
  <inkml:trace contextRef="#ctx0" brushRef="#br0" timeOffset="128988">28883 13731 24575,'0'49'0,"0"-12"-4916,0 9 1,0-3 3425,0-16 412,-9 39 1,-3-3 1077,7-47-440,-12 48 1,1 1 439,14-49 0,-9 48 0,11-31 0,0-25 3034,-22 45-3034,17-69 4537,-17 32-4537,44-59 0,-17 27 0,7-17 0,-2-1 0,-10 13 0,5-19 0,1 5 0,-4 26 6784,9-44-6784,11 15 0,-17 9 0,26-12 0,2 6 0,-22 25 0,18-28 0,-4 0 0,-22 30 0,29-45 0,-5 47 0,10-15 0,-2 29 0,-2 5 0,-12-7 0,14 10 0,-5 0 0,-25-13 0,27 7 0,-29-10 0,8 0 0</inkml:trace>
  <inkml:trace contextRef="#ctx0" brushRef="#br0" timeOffset="129280">29343 13828 24575,'0'14'0,"0"39"0,-21-42 0,17 47 0,2 2 0,-19-41 0,13 25 0,6 17 0,1-16 0,-2-26 0,1 45 0,-7 1 0,-12-41 0,19 16 0,-1-2 0,-19-22 0,22-16 0,22-16 0,-17-8 0,16 13 0</inkml:trace>
  <inkml:trace contextRef="#ctx0" brushRef="#br0" timeOffset="129622">29464 13901 24575,'43'-41'0,"-32"9"-2895,32 32 2895,-32 0 916,45 32-916,-23-17 0,1 0 238,0 2 0,-3 4-238,-5 7 0,-9-3 0,-17-17 0,-10 29 0,-2 1 0,7-27 0,-31 28 0,-3-3 0,25-27 0,-40 18 0,1-1 0,39-20 0,-40 15 0,1-21 0,39 0 0,-22 0 0,-3 0 0,12 0 1503,0-21-1503,6 15 0,21-37 0,0 38 0,21-27 0,-15 29 0,15-8 0</inkml:trace>
  <inkml:trace contextRef="#ctx0" brushRef="#br0" timeOffset="130322">30141 13949 24575,'-27'21'0,"6"-4"0,21 7 0,0 8 0,-22-5 0,17 32 0,-16-8 0,21-13 0,0 5 0,0-27 0,-22 29 0,17-29 0,-17 27 0,22-59 0,0 11 0,22-33 0,-17-7 0,15 15 0,3 1-444,4-14 444,-8-3 0,0 3 0,5 11 0,4-3 0,-2 3 0,-16 15 0,33-4 0,-32 21 0,-8 0 0,29 0 444,-27 0-444,17 0-6784,-22 32 6784,0-24 0,0 46 0,0-27 0,0 32 0,-22-8 0,17-13 0,-17 5 0,22-27 0,-10 29 6784,7-29-6784,-8 6 0,22-44 0,13 6 0,-8-8 0,6-8 0,21 5 0,-22-21 0,12 33 0,2 3 0,2-20 0,1 29 0,8-8 0,-30 22 0,5-8 0,-21 29 0,0-27 0,0 38 0,0-16 0,0 0 0,0 5 0,0-29 0,22 8 0,5-11 0,-1 0 0,-4 0 0,-22 0 0</inkml:trace>
  <inkml:trace contextRef="#ctx0" brushRef="#br0" timeOffset="130756">31133 14070 24575,'-58'11'0,"1"-1"0,12-9 0,9 4 0,14 16 0,22-10 0,0-8 0,0 29 0,0-5 0,22 0 0,5 16 0,0-38 0,5 16 0,-8-10 0,14 13 0,-1 14 0,9-11 0,-8 5 0,-11-8 0,-6-8 0,-42 27 0,-6-37 0,-11 37 0,-8-38 0,-2 17 0,13-21 0,-3-2 0,-26 1 0,5 0 0,35 0 0,-9 0 0,28 0 0,-17-22 0,44 17 0,-6-38 0,8 37 0,-13-15 0</inkml:trace>
  <inkml:trace contextRef="#ctx0" brushRef="#br0" timeOffset="133999">21675 9090 24575,'13'21'0,"19"-15"0,-5 15 0,11-21 0,8 0 0,-9 0 0,12 0 0,10 0-6784,3 0 6784,-22 0-1796,0 0 0,-5 0 1796,-24 0 0,34 5 0,7 1 0,-17-3-1674,21 2 1,0 0 1673,-21-5-1044,22 0 1,-6 0 1043,-38 0 517,31 0 1,-2 0-518,-34 0 862,30 0 0,0 0-862,-28 0 3680,33 0-3680,-21 0 4966,-17 0-4966,17 0 3600,-22 0-3600,0 0 0,11 0 0,13 0 0,13 0 0,-10 0 0,27 0 0,-46 0 0,46 22 0,-27-17 0,10 17 0,-12-22-5979,28 21 5979,-42-15 0,54 15 0,-49-21 0,-46 0 0,27 0 0,-56 0 0,-11 0 0,52 0 0,-28 0 0,-18 0 0,12 0 0,9 0 0,-14-6 0,-14-2 0,11 1 0,4 1 0,-1-5 0,-10-6 0,16 2 0,21-1 0,-32-6 0,6-2 0,45 8 0,-10-27 0,26 38 0,49-17 0,-24 22-2269,35 0 1,4 0 2268,-23 0 0,2 4 0,17 2 0,-1 1 0,-16-2 0,-5 0 0,18 5 0,10 2-1012,-18-1 1,1 1 0,-10-3 1011,1-1-406,-3 6 0,15 7 1,5 3-1,-5-2 0,-14-6 406,8 0 0,-6 10 0,11 12 0,0 0 0,-17-11 0,-9-11 0,4 38 0,-14-1 0,-26-42 0,-15 32 2029,21-43-2029,-86 22 2315,43-17-2315,-2-1 0,-17 1 0,-7 0 0,3 0 0,12-3 1055,3 0 1,-3-4-1056,2 0 0,-14-3 0,-8-1 0,-4-1 0,2 0 0,7-1 0,14 0 0,5-1 0,10-2 0,-10-1 0,-3 2 0,-13-1 0,-6-2 0,-3 1 0,4-1 0,7 2 0,14 1 0,-7-5 0,3 0 0,-7-1 0,-11-3 0,3 2 0,19 5 5227,12 4-5227,5-20 0,12 2 0,24 21-2614,34-17 1,12 1 2613,-9 15 240,-3-15 0,7-1-240,12 17 0,8 7 0,-12-4 763,-4-20-763,0 19 0,21 5 0,10 3 0,2 2 0,-10 0 0,-18-3-740,-17-2 1,1 1 739,12 3 0,18 3 0,11 1 0,3 2 0,-5-1 0,-11-2 0,-19-1 0,8 2 0,-9 0 0,19 3 0,8 3 0,1-1 0,-9-2 0,-17-4 0,12-1 0,-4 11 0,9 7 0,-16-7 0,-24-11 0,-45 46 0,13-49 0,-39 4 0,-26-1 0,10-3 0,29-5 0,-2 0 0,-8 0 0,-13 0 0,-10 0 0,-3 0 0,2 0 0,7 0 0,11 0 954,-8 0 0,-2 0-954,12-2 0,-13 0 0,-9 0 0,-6-2 0,-2 1 0,2-2 0,4 1 0,8-1 0,12 0 0,-4-5 0,11 0 0,-12 0 0,9 4 0,-10-1 0,-8 0 0,-5 0 0,-2-1 0,0 1 0,2 0 0,7 0 0,7 0 0,11 0 0,-3-3 0,11 0 0,-9 1 0,-12-1 0,-14 0 0,-5-1 0,1 2 0,11 1 0,19 2 465,-4 1-465,-10-17 0,11 1 1506,42 15-1506,62-16 0,21 1 114,-34 16-114,2 1 0,19 0 0,11 0 0,3 0 0,-7 0 0,-13 2 200,1 1 1,4 2-201,-15 0 0,11 1 0,8 1 0,5 0 0,2 0 0,-1 0 0,-3-1 0,-8 1 0,-10-1 0,10-1 0,-11 1 0,11 0 0,-5 2 0,10 1 0,8 1 0,3 1 0,-1-1 0,-4 0 0,-8 0 0,-11-3-2437,17 0 1,-7 0 2436,-6 0 0,6 3 0,-1-1 0,-8 2 0,8 2 0,-15 4 0,-24 3 0,28-3 0,-14-2-1188,-67-4 1,-14-3 1187,16-4 0,-20-2 0,-21-1 0,-3-1 0,15 2 386,21 1 0,-1-1-386,-10-1 0,-14-3 0,-8-1 0,0 1 0,7 0 0,15 2 0,9 1 0,0 1 0,-13-5 0,-16-3 0,-5 0 0,9 0 0,18 4 0,5 0 0,-12 1 0,-12-2 0,33-2 0,78-13 0,-65 17 0,52-3 0,36 0 0,-10 2 0,-11 6 0,3 0 0,16 0 0,2 0 0,-14 0-124,-17 0 0,0 0 124,12 4 0,11 2 0,-1 1 0,-11-2 3955,15 0-3955,-16 8 0,6 4 0,-10-4 1343,-9-7-1343,18 15 6579,-74-21-6579,-38 22 0,13-17 0,-1-4 0,-10-1 0,8-1 164,-8-4-164,11-4 0,-13-4 0,0 0 0,14 5 0,-4 2 0,2-6 0,-9-6 0,20 5 0,27 8 0,-12-17 0,45 22-3317,21-5 0,2 0 3317,-7 2 0,17-1 0,15 0 0,-18 1 0,-27 3 0,26 0 0,1 0 0</inkml:trace>
  <inkml:trace contextRef="#ctx0" brushRef="#br0" timeOffset="135960">25110 9501 24575,'21'-38'0,"-5"14"0,14 7 0,8 2 0,0 1 0,-1 1 0,19-14 0,-8 14 0,-10 5 0,-30 8 0,20 17 0,-2 9 0,-21-5-4252,7 23 1,-2 1 4251,-10-24 0,0 44-1092,-14-29 1,-4-3 1091,-12 5-1263,-2 19 0,-6-7 1263,-13-39-1204,10 12 0,2-3 1204,-4-20 129,-4-7 1,5-7-130,20-13 2038,-21 0-2038,33-27 0,7 46 0,-8-56 0,11 56 0,11-46 0,-8 27 0,50 0 0,-42 6-354,37 17 1,1 8 353,-36-4 0,31 0 0,-2 0 0,-34 0 0,25 0 0</inkml:trace>
  <inkml:trace contextRef="#ctx0" brushRef="#br0" timeOffset="136177">25739 9718 24575,'6'53'0,"1"-1"0,10-8 0,-2-10 0,-9-23 0,15-11 0,-21 0 0,0 0 0,0 0 0</inkml:trace>
  <inkml:trace contextRef="#ctx0" brushRef="#br0" timeOffset="136847">26343 9380 24575,'0'37'0,"0"9"0,0-8 0,0 21 0,-10-30-4252,9 16 1,-1-4 4251,-9-27 859,-1 32 1,3 4-860,3-17 0,-15 15 0,21-26 0,0-22 0,0 10 0,0-7 6784,0 29-6784,0-26 0,0 15 0,0 1 0,-22-17 0,17 16 0,-17-10 0,22-8 0,0 8 0,0-11 0,0 21 0,0-16 0,0 17 0,0-1 0,0-15 0,0 15 0,0-21 0</inkml:trace>
  <inkml:trace contextRef="#ctx0" brushRef="#br0" timeOffset="137364">26730 9718 24575,'42'-13'0,"0"-1"0,1-7 0,11 21 0,-30 0 0,13 21 0,12-15 0,-12 48-8503,-12-25 8503,-15 30-1961,-20 0 1961,7-29-1659,-23 0 0,-2-6 1659,17-19-1110,-27 21 1,1 2 1109,29-20 2219,-46 24-2219,49-32 2461,-17 21-2461,44-15 4537,-17 15-4537,49-21 0,-46 0 0,29 0 0,1 0 0,-27 0 0,43 0 0,-30 0 0,14 0 0,-11 0 0,-6-21 0,-10 15 0,-8-15 0,7 21 0,-10 0 0</inkml:trace>
  <inkml:trace contextRef="#ctx0" brushRef="#br0" timeOffset="137798">27674 9622 24575,'-28'24'0,"-1"0"0,-3 3-9750,-13-6 9750,34-21 2580,-11 33-2580,17-4 0,-17 9 1514,22 5-1514,22-27 0,-17 8 0,28 8 0,12-5 0,-23 0 0,7 2 0,-5-4 0,-21-17 0,13 29 0,0 1 0,-10-27 5656,15 42-5656,-21-28 0,0 12 0,-32-10 0,24-5 0,-46-22 0,27 0 0,0 0 0,-5-22 0,8 17-6784,-14-38 6784,12 37-551,4-26 0,22 29 0,0-7 0</inkml:trace>
  <inkml:trace contextRef="#ctx0" brushRef="#br0" timeOffset="138033">27601 9743 24575,'38'0'0,"-14"0"0,-13 0 0,-11 0 0,129 0 0,-97 0 0,23-3 0,15-1 0,-23 0 0,-36 1 0,-11 3 0,-11 3 0,-32 8 0,43-11 0</inkml:trace>
  <inkml:trace contextRef="#ctx0" brushRef="#br0" timeOffset="140183">8055 10129 24575,'38'0'0,"-14"0"0,-13 0 0,11 0 0,15 0 0,-7 0 0,25-9 0,-3-3 0,-33 6-2835,24-1 1,16-2 0,-10 4 2834,-9 5 0,10-6 0,12-2 0,-7 0 1719,9 3-1719,-17-5 0,6-3 0,-8 4-4537,12 6 4537,2-8-1517,-18 11 0,-7 0 1517,-21 0 253,41 0 1,0 0-254,-41 0-1098,48 0 0,7 0 1098,-27 0 0,6 0 0,12 0 0,-9 0 2167,1 0-2167,4 0 0,12 0 0,-15 0 0,-17 0 0,12 0 0,3 0-293,4 0 293,-41 0 1563,27 0 0,-4 0-1563,-31 0 42,16 0-42,-21 0 4695,22 0-4695,-17 0 6307,28 0-6307,-31 0 0,-2 0 0,-2-21 0,-9 16 0,11-17 0</inkml:trace>
  <inkml:trace contextRef="#ctx0" brushRef="#br0" timeOffset="140598">9507 9670 24575,'-22'27'0,"17"-6"0,-38-21 0,38 11 0,-17 13 0,22-8 0,-11 49 0,9-44-4916,-1 39 1,-5 1 3425,-14-31 771,18 15 1,6 13 0,-5-11 718,-18-7-293,11 8 0,3 12 0,2-12 293,0-7-1015,-7 17 1,2-9 1014,10-41 2029,0 46-2029,0-38 3034,0-24-3034,22 11 0,-17-36 0,17 33 0,-22 0 0</inkml:trace>
  <inkml:trace contextRef="#ctx0" brushRef="#br0" timeOffset="142882">11031 9380 24575,'-11'37'0,"8"-12"0,-7 7 0,10-5 0,-22 21 0,17-21 0,-17 2 0,1-4 0,15-17 0,-15 24 0,10 22 0,8-41 0,-3 26 0,2-3 0,4-30 0,0 37 0,0-38 0,10 27 0,-7-29 0,8 8 0,10 10 0,6-15 0,0 15 0,-5 1 0,-12-6 0,-7 29 0,8-29 0,-11 49 0,0-54 0,21 42 0,-15-28 0,15-9 0,-42 27 0,15-38 0,-15 17 0,10-12 0,8-7 0,-50 8 0,42-11 0,-27 0 0,1 0 0,29 0 0,-28 0 0,-4 0 0,19 0-6784,-46 0 6784,51 0 0,-28-11-3916,28 8 3916,-8-7-1368,-30-12 1368,44 17 0,-33-38 0,43 37 0,0-26 0,0 8 0,21-14 0,-15 11 0,15 6 0</inkml:trace>
  <inkml:trace contextRef="#ctx0" brushRef="#br0" timeOffset="143132">10837 9670 24575,'62'-6'0,"0"0"0,0 0 0,0 0 0,-1 0 0,5-2 0,0-2 0,-6 2 0,-12 5 0,11 14 0,-27-11 0,-29 0 0,7 21 0,-20-15-3392,-22 15 0,-3 0 3392,8-15 0,-35 6 0,5-3 0,44-9 0,-41 0 0</inkml:trace>
  <inkml:trace contextRef="#ctx0" brushRef="#br0" timeOffset="151574">10087 10202 24575,'0'-35'0,"22"19"0,-17-27 0,28 16 0,-9-11 0,-8 14 0,27-8 0,-38 5 0,17 0 0,-11 6 0,-9 21 0,9 0 0,10 0 0,-15 0 0,15 0 0,-21 21 0,0-15 0,0 37 0,0-38 0,0 27 0,0-29 0,0 8 0,0 32 0,0-33 0,-7 29 0,-7-2 0,-2-29 0,-7 19 0,0-1 0,7-20 0,-6 15 0,22-21 0,-21 0 0,16-21 0,-17 15 0,22-26 0,0 29 0,0-29 0,0 27 0,22-17 0,-17 1 0,16 15 0,-21-15 0,22 21 0,-17 0 0,28 0 0,-31 0 0,9 0 0</inkml:trace>
  <inkml:trace contextRef="#ctx0" brushRef="#br0" timeOffset="152224">10378 10371 24575,'0'27'0,"0"-6"0,0-21 0,0 22 0,21-6 0,-15 30 0,15-30 0,-21 27 0,11-27 0,-8 30 0,7-9 0,-10 12 0,0-23 0,0-4 0,0-22 0,0 0 0</inkml:trace>
  <inkml:trace contextRef="#ctx0" brushRef="#br0" timeOffset="154247">11878 9743 24575,'-27'48'0,"3"-19"0,5 1 0,13 21 0,-10-7 0,0 3-4252,15-1 1,-1-3 4251,-13-10 0,-2 1-1409,4 18 0,-1-7 1409,-13-24-756,3 11 1,5 3 755,14 3 0,-17-11 0,22-6 0,0-21 0,0 0 0</inkml:trace>
  <inkml:trace contextRef="#ctx0" brushRef="#br0" timeOffset="154760">12240 9912 24575,'-26'27'0,"4"-6"0,22 1 0,-11-17 0,-13 16 0,8-10 0,-27-8 0,38 29 0,-49-27 0,46 17 0,-28-9 0,-4-5 0,19-2 0,-25 15 0,14-21 0,27 0 0,-17 22 0,22-17 0,32 27 0,-2-29 0,9 23 0,3 2 0,1-17 0,5 14 0,3 3 0,-17-15 0,-1-2 0,15 8 0,1 0-3392,-10-5 0,-5-1 3392,3 8 0,6 1 0,-27-17 0,9 17 0,-15-22 0,-10 0 0,-10 0 6784,7-22-6784,-8 17 0,11-17 0,0 22 0</inkml:trace>
  <inkml:trace contextRef="#ctx0" brushRef="#br0" timeOffset="155131">12748 9912 24575,'0'27'0,"0"26"0,0-45 0,-9 44 0,-3 4 0,7-37 0,-17 46 0,0-1 0,17-51 0,-7 46 0,3 0 0,9-43 0,-5 31 0,-1 3 0,3-20 0,-8 7 0,11-15 0,0-65 0,0 32 0,0-32 0</inkml:trace>
  <inkml:trace contextRef="#ctx0" brushRef="#br0" timeOffset="155715">12748 9888 24575,'41'0'0,"-9"0"0,-32 0 0,21 0 0,39 10 0,-25-7-4252,31 13 1,-3 0 4251,-45-10-1409,38 15 0,-4 1 1409,-44-17-462,24 27 462,-32-8-149,0-8 149,0 27 0,-11-37 0,-13 15 0,-35 1 0,27-17 4234,-11 17-4234,-11-22 0,41 0 0,-31 0 0,2 0 0,34 0 0,-25 0 0,33 0 0,22 10 0,-6-7 6331,8 8-6331,5 10 0,-4 1 0,-14-11 0,36 17 0,2-3 0,-35-22 508,30 19 0,-2 10-508,-34 0 351,13 16-351,-66-15 0,23-31 0,-17 4 0,3-1 0,28-5-3392,-28 0 0,-3 0 3392,17 0-2115,-22 0 0,-1 0 2115,24 0-26,-16 0 1,-1 0 25,8 0 0,14 0 0,0 0 0,56 0 0,17 0 0,-28 0 0,33 0 0,-3 0 0,-37 0 0,21 0 0</inkml:trace>
  <inkml:trace contextRef="#ctx0" brushRef="#br0" timeOffset="156479">14490 9888 24575,'-48'32'0,"21"-24"0,-3 21 0,6 6 0,16-5-4916,-17 9 1,-4 2 3425,2 2 412,-1 19 1,-3-3 1077,2-29-293,0 11 0,-3 10 0,7-14 293,11-24-1015,-35 34 1,1 3 1014,38-29 0,-28 24 0,0-1 0,30-22 0,-24 13 0,0-6 0,24-24 1046,-46 28-1046,49-9 2547,-17-8-2547,44-16 0,-17-5 0,17-17 0</inkml:trace>
  <inkml:trace contextRef="#ctx0" brushRef="#br0" timeOffset="159932">5104 5270 24575,'27'0'0,"5"0"0,-29 0 0,29 0 0,-5 0-9831,32 0 8341,-29 0 412,15 10 1,-4 2 1077,-28-7 1077,21 6 1,8-1-1078,-1-8 0,-2-4 0,2 2 0,5 0 0,11 0 0,-10 0 0,-7 0 0,-1 2 0,3-4 0,5-8 0,-8-1 0,-23 6-1012,25-3 1,16-1 0,-15 4 1011,-23 5-677,22 0 1,14 0 0,-12 0 676,-16 0 2029,41 0-2029,-22 10 0,-6 2 3034,-22-7-3034,25 2 0,16 2 0,-10-4 0,-9-5 0,-2 0 0,5 0 0,13 0 0,-5 0 0,-8 0-1012,9 0 1,12 0 0,-13 0 1011,-11 0-677,9 0 1,10 0 0,-16 0 676,-24 0 0,25 0 0,17 0 0,-16 0 0,-26 0 0,29 0 0,17 0 0,-17 0 0,-26 0 0,26-5 0,17-3 0,-17 0 0,-29 3 0,46-7 0,-1 2 0,-51 10 1014,23 0 1,4 0-1015,-3 0 3034,14 0-3034,-17 0 0,2 0 0,12 0 0,-2 0 0,3 0 0,14 0 0,-8 0 0,-42 0-1517,41 0 0,0 0 1517,-41 0-1015,41 0 1,0 0 1014,-41 0 0,38 0 0,6 0 0,-22 0 0,11 0 0,-1 0 0,-15 0 80,9 0 0,-3 0-80,-25 0 0,24 10 0,5 2 0,-11-7 0,17 6 0,0-1 0,-11-10 0,31 0 0,-3 0 0,-44 0 0,25 0 0,17 0 0,-16 0 0,-26 0 0,26 0 0,16 0 0,-17 0 0,-25 0-54,22-1 1,13 1 0,-9 1 53,-7 10 0,5-9 0,11-2 0,-6 1 0,14 10 0,-9-10 0,10-2 0,-13 1 0,-7 0 0,15 0 0,14 0 0,-19 0 0,-29 0 0,28 0 0,18 0 0,-20 0 0,-31 0 0,47 0 0,-3 0 0,-49 0 386,30 0 1,-2 0-387,-34 0 2166,45 0-2166,-26 0 3485,0 0-3485,16 0 0,-38 0 0,17 0 0,-22 0 0</inkml:trace>
  <inkml:trace contextRef="#ctx0" brushRef="#br0" timeOffset="160967">7306 15810 24575,'-22'17'0,"17"-28"0,-17 54 0,22-22 0,0-5 0,-11 30 0,9-8-4916,-4 13 1,1 0 3425,5-11 412,-10 28 1,-2-7 1077,7-48-440,-7 38 1,3 6 439,9-22-1015,0-1 1,0 2 1014,0 9 926,-22-7-926,17-11 2488,-17-6-2488,22-21 0,0 0 0,0 0 0</inkml:trace>
  <inkml:trace contextRef="#ctx0" brushRef="#br0" timeOffset="161381">7596 16221 24575,'55'-30'0,"0"-1"0,-21 11 0,-3 2 0,12-3 0,-11 21 0,-24 0-9831,56 0 8341,-34 0 1083,29 21 407,-32 6 1589,16 0-1589,-38 5 0,17-8 0,-22-8 0,0 38 0,0-46 0,-22 46 0,-26-49 5122,5 17-5122,-3-30 0,3-6 0,22 9 0,-19-12 0,4 2 0,28 12 4101,-45-29-4101,47-6 0,-15 9 0,39-1 0,7 6 0,-14 18 0,27-15 0,-1-1 0,-29 17-957,46-16 0,-49 21 0,16 0 0</inkml:trace>
  <inkml:trace contextRef="#ctx0" brushRef="#br0" timeOffset="161784">8539 16221 24575,'-13'0'0,"2"0"0,11 0 0,0-10-8503,32 7 8503,-2-8 859,3 10 1,4 2-860,0-1 0,-2 0 0,19 0 0,-7 5 0,-5 1 0,-21-3-2269,13 10 1,-3 6 2268,-15 8 0,8 32 0,-13-30 0,-7 10 0,-8-2 0,-28-16 0,24 25-1517,-35-36 0,0-9 1517,29-1 0,-37 0 0,-5 0 0,21 0 0,-17-5 0,1-1 0,19 3 0,-22-29 0,52-16 3034,-9 15-3034,15-7 0,3 5 0,-5 27 0,9-24 0</inkml:trace>
  <inkml:trace contextRef="#ctx0" brushRef="#br0" timeOffset="162265">9507 16028 24575,'0'13'0,"0"-2"0,0 32 0,-22 0 0,20-8 0,-1 3 0,-19 10 0,1-5-6784,16-8 6784,-6 1 0,0 3-2269,11 3 1,0-3 2268,-11 1-1517,11 28 0,-2-7 1517,-9-48-1015,0 27 1,0-4 1014,6-31 2029,-16 27-2029,21-40 3034,0-5-3034,21-25 0,-16 11 0,17-16 0,-22 38 0,0-17 0,0 22 0</inkml:trace>
  <inkml:trace contextRef="#ctx0" brushRef="#br0" timeOffset="162866">9458 16221 24575,'27'0'0,"-5"43"0,-22-21 0,0 24 0,21 7 0,-15-42 0,10 20 0,0 3 0,-13-18 0,7 8 0,12-13 0,-17-11 0,17 0 0,10-33 0,-24 4-4252,17-7 1,4 2 4251,-2 4-1409,2-12 0,1-2 1409,-1 10-1517,10-18 0,-2 1 1517,-16 19 0,25-11 0,-14 43 0,-5 0 0,0 0 0,-6 43 0,-21-32 0,0 46 0,0 4 0,0-42 0,0 26 0,0 16 0,0-17 0,0-25 0,0 47 0,0-3 0,0-49 3034,0 39-3034,0 1 0,0-8 0,11 6 0,0 0 0,-6-9 0,17 0 4537,-22-64-4537,0-6 0,0 0 0,0 6 0</inkml:trace>
  <inkml:trace contextRef="#ctx0" brushRef="#br0" timeOffset="163185">10620 16221 24575,'0'65'0,"0"-19"0,0-36 0,0 12 0,0 26-8503,0-16 8503,0 22 0,21 3 0,-16-33 859,7 32 1,-2 6-860,-10-14 0,0-12 0,0 1 0,0 27 0,0-56 0,0 25 0,-22-44 0,17 8 0,-16-8 0</inkml:trace>
  <inkml:trace contextRef="#ctx0" brushRef="#br0" timeOffset="163700">10620 16391 24575,'0'-27'0,"21"5"0,-16 22 0,39 22 0,-28-17 0,8 17 0,8 21 0,-27-33 0,17 16 0,-1 2 0,-15-4 0,-6 14 0,-27 0 0,0-14 0,-5 8 0,29-27 0,-8 17 0,11-22 0,0 0 0,11 21 0,-8-15 0,20 14 0,8 3 0,1-7 0,7 7 0,2-1 0,11-5 0,-27 10 0,-2-1 0,1-18 0,-13 46 0,-11-49 0,-11 38 0,8-37 0,-20 16 0,-7-1 0,8-16 0,-29 6 0,-8 0 0,18-10 0,1-2-205,0 1 0,2 0 205,-15 0 0,74-22 0,6 17 0,2-17 0,1 1 0,0 15 0,2-15 0</inkml:trace>
  <inkml:trace contextRef="#ctx0" brushRef="#br0" timeOffset="164064">11829 16197 24575,'-27'41'0,"6"-9"0,10-11 0,8-5-9475,-7 9 9475,10 7 2531,-22-27-2531,9 39 0,-1 9 0,-34-13-1166,26 11 1,3 13 0,1-12 1165,-12-9 0,1 12 0,-4 15 0,9-13-204,11-11 204,-16 6 0,-11 12 0,12-13 3583,17-14-3583,-6 5 0,-5 8 0,7-13 0,13-21 0,-18 26 0,7-9 6647,30-41-6647,-34 16 0,39-18 0,-22 10 0</inkml:trace>
  <inkml:trace contextRef="#ctx0" brushRef="#br0" timeOffset="164601">12531 16608 24575,'-42'-24'0,"0"0"0,-1-3-9831,-10 6 8437,50 21 4199,-8 0-2805,-53 0 0,48 0-1427,-43 19 1,-1 5 1426,36-14-1386,-26 28 0,1-1 1386,27-28 635,-3 27 0,7 3-635,18-28-673,9 27 0,4-1 673,-8-29 0,28 24 0,9 0 0,-7-24-138,11 30 1,0 0 137,-17-28 27,9 23 1,-1-1-28,-15-27 691,24 27-691,-36-7 0,-10-9 0,-10 5 0,-15 1 0,-12-17 0,-22 27 0,8-29 0,4 3 0,2-1 0,10-5 1691,-6 2 1,7-4-1692,29-9 0,26-13 0,1 8-113,23-6 0,-34 22 1,-11 0-1</inkml:trace>
  <inkml:trace contextRef="#ctx0" brushRef="#br0" timeOffset="165134">12579 16971 24575,'-27'0'0,"-16"0"0,59 0 0,-32 0 0,59 0 0,-5 21 0,-9-15 0,11 5 0,-4-1 0,-26-10 0,44 0 0,-30 0 0,-8 0 0,6-21 0,-22-17 0,0 9 0,-22-25 0,17 27 0,-49-11 0,46 14-6784,-46-8 6784,38 27 0,-29-17 0,7 44 0,11-17 0,-16 27 0,38-8 0,-22-1 0,0 3 0,19 25-2269,-19-4 1,0-3 2268,22-9 0,-17 19-2222,44-11 2222,-17-22 0,17 13 0,-1-1 0,-15-17 1925,47 6-1925,-45-22-1468,28 0 1,4 0 1467,-19 0 0,29-10 0,0-2 0,-26 7-347,41-4 0,-1-3 347,-45 1-418,46 10 0,-1-1 418,-51-9 0,46-1 0,0 3 0,-43 4 0,49-17 0,-65 22 0,0 0 0</inkml:trace>
  <inkml:trace contextRef="#ctx0" brushRef="#br0" timeOffset="165501">13571 16777 24575,'-61'0'0,"1"0"0,-10 16 0,11 1-9831,29-9 8341,-7 24 1490,15-32-1923,-10 32 1923,24-24-269,-29 29 1,-1 2 268,27-29 0,-13 25 0,5 5 0,19-10 0,0 8 0,43 5 0,-11-38 0,34 7 0,3-3 2990,-26-9-2990,3-3 0,17-3 0,-2-1 0,-16 2 0,-13 0 0,17-4 0,21-4 0,0 0 0,-23 5 0,-20 2 0,29-9 0,18-7 0,-21 6 4450,-34 7-4450,32-14 0,-5-7 0,-41 3 0,16 0 0,-21 6 0</inkml:trace>
  <inkml:trace contextRef="#ctx0" brushRef="#br0" timeOffset="167581">14974 16632 24575,'35'0'0,"0"0"0,-3 0-4916,19 0 1,-5 0 3425,-33 0 4308,52 0-2818,2 0 1719,-29 0-1719,24 0 0,-3 0 0,-35 0 0,26 0 0,-4 0 0,-35 0 6784,54 0-6784,-49 0 0,8 0 0,-13 0 0</inkml:trace>
  <inkml:trace contextRef="#ctx0" brushRef="#br0" timeOffset="167848">15240 17019 24575,'40'27'0,"14"-5"0,-49-22 0,38 0 0,-5 0 0,13 0 0,-2 0 0,18 0 0,-24 0 0,-4 0 0,2 0 0,21 0 0,-21 0 0,12 0 0,-47 0 0,15 0 0</inkml:trace>
  <inkml:trace contextRef="#ctx0" brushRef="#br0" timeOffset="189032">17514 16221 24575,'-22'49'0,"17"-22"0,-16-6 0,21 11 0,-11-24-4916,8 32 1,3 6 3425,-11-11 412,0 22 1,1-1 1077,4-21 2155,-15 19-2155,9-16 0,2-1 0,5 3 0,-7 28 0,3-1 4537,9-32-4537,-10 21 0,-2-5 6784,7-38-6784,-7 27 0,2-4 0,10-31 0,0 16 0,0-21 0,0 0 0,0 0 0</inkml:trace>
  <inkml:trace contextRef="#ctx0" brushRef="#br0" timeOffset="189523">17974 16802 24575,'0'-35'0,"0"19"0,0-6 0,0 1 0,0 15 0,0-37 0,32 27 0,-24-8-3392,34 5 0,2 6 3392,-31 7-1245,46-6 1,1 3 1244,-44 9 0,30 0 0,4 0 0,-20 0 0,8 0 0,-6 21 0,-29-4-1857,12 16 1,2 1 1856,-12-13-1241,7 29 0,-2-3 1241,-10-34 244,-9 29 0,-4 2-244,-3-14-503,-17 0 1,-1-1 502,12-2 655,-24-13 1,-4-7-656,15-7 0,-11 0 0,0 0 0,17 0 340,-36-21-340,57 15 0,-19-20 0,0-1 0,22 19-124,-7-29 1,3-2 123,9 29 0,7-29 0,7 2 0,2 29 0,17-29 0,1-1 0,-12 27 0,8-13 0,-6 5 0,-22 19 0,9 0 0</inkml:trace>
  <inkml:trace contextRef="#ctx0" brushRef="#br0" timeOffset="190046">18796 16802 24575,'48'-35'0,"-10"19"0,-14-6 0,-13 22 0,-11-21 0,43 15-8503,-11-37 8503,17 38 1719,-28-17-1719,11 22-4537,9 22 4537,-1-17-1517,1 14 0,-7 5 1517,-23 3 0,32 11 0,-21 7-1320,-17-7 1320,16 0 0,-42 7 0,16-29 0,-27 5 0,-1 1 0,22 5 0,-37-13 0,-1-1 0,36 9 660,-37-16 0,-7-12-660,11-16 0,-16-5 0,31 4 0,8-2 0,18-2 1517,-8-10 0,4-1-1517,31-8 0,-14 4 0,0 1 0,16 3 0,-13 17 0</inkml:trace>
  <inkml:trace contextRef="#ctx0" brushRef="#br0" timeOffset="190514">20126 16487 24575,'0'35'0,"-21"14"0,16-20 0,-17 3 0,15 7 0,3-2 0,2-19 0,-14 45 0,-1 3 0,12-31 0,-16 17 0,-1-2 0,17-17 0,-7 16 0,2-2 0,10-23 0,0 33 0,0-57 0,0-3 0,0-8 0</inkml:trace>
  <inkml:trace contextRef="#ctx0" brushRef="#br0" timeOffset="190974">20659 16632 24575,'-14'22'0,"3"-17"0,-10 38 0,16-37 0,-19 20 0,-6 1 0,0-19-4916,-15 30 1,-1 0 3425,11-28 771,-6 8 1,-10 4 0,14-8 718,18-11 1007,-46 12 1,1 2-1008,51-12 0,-30 17 0,45-1 0,52-15 0,-43 37-1494,37-35 0,1 0 1494,-36 38 0,41-26 0,0-3 0,-41 10 0,36-7 0,-1-8 0,-37-9 94,42 29-94,-50-27 0,8 17 0,-11-22 0</inkml:trace>
  <inkml:trace contextRef="#ctx0" brushRef="#br0" timeOffset="191307">21118 16729 24575,'-13'0'0,"2"22"0,11-6 0,0 29 0,0-28 0,-10 21 0,-1-1 0,5-24-4252,-15 41 1,-1 0 4251,17-41-1409,-17 41 0,1-1 1409,15-39 0,-15 40 0,10 10 0,9-48 0,-14 21 0,-1 1 0,12-13 4537,-38-9-4537,59-16 0,-32-6 0,37-26 0,-21 29 0,0-7 0,0 10 0</inkml:trace>
  <inkml:trace contextRef="#ctx0" brushRef="#br0" timeOffset="191824">21118 16681 24575,'0'-27'0,"0"5"0,54 22 0,-41 0-4916,51 10 1,1 2 3425,-46-7 1490,42 26 0,-3 3 0,-48-23 539,19 17 0,-4-3-539,-22-22 0,-3 51 0,-3-44 0,-21 16 0,-6 2 0,9-4-1048,-39-5 1,-1 0 1047,31 8-1349,-36-3 1,3-5 1348,50-14 1348,-26 12 1,3-2-1349,30-12 0,6 29 0,6-26-1009,34 15 1,6 1 1008,-30-17 0,30 5 0,20 3 0,-17-4 0,-25-6 533,40 13 0,1 0-533,-35-11 0,7 38 0,-47-5 3562,2-8-3562,-42 0 0,-8-7 0,18-17 0,-11 6 0,-13 6 0,12-5 0,9-8 0,-15 2 0,-14 2 0,19-3 0,29-6 0,-22-1 0,-5 2-1594,-2 9 1594,18-7 0,-10 5 0,9-5 0,31-14 0,-11 8 0,45-12 0,17-2 0,-11 12 0,11-7 0,-1 2 0,-15 10 0,2 0 0</inkml:trace>
  <inkml:trace contextRef="#ctx0" brushRef="#br0" timeOffset="192297">22691 16391 24575,'0'48'0,"-11"11"0,-13-29 0,6 12 0,-2 2 0,-18-9 0,9 8 0,-3 13 0,5-10-1163,0-3 1163,-5 1 0,-12 14 0,0 0 0,13-14 0,10-4 0,-6-4 0,-13 12 0,-4 4 0,3-5 0,10-12 0,-4 0 0,-6 3 0,-15 13 0,-1-2 0,15-16-6209,7-14 6209,-12 28 0,-3 3 0,-4-12 0,41 13 0,-41-14 0,76-58 0,-17 10 0,21-18 0,2 4 0,-20 23 0,24-9 0</inkml:trace>
  <inkml:trace contextRef="#ctx0" brushRef="#br0" timeOffset="193429">22957 17068 24575,'-27'40'0,"3"5"0,5-4 0,14-28 0,-12 41 0,1 0 0,14-41 0,-14 36 0,-1-1 0,12-37 0,-17 42 0,22-50 0,0-3 0,0-24 0,0-14-6784,33-21 6784,-25 8-2269,29 4 1,1 3 2268,-27 9-1517,23-12 0,7 8 1517,-11 31 0,-1-21 0,1 4 0,7 41 0,-12 0 0,-15 35 0,-14-16 0,-2 0 0,3 16 0,-13-16 0,0 0 0,10 16-1015,-15-20 1,-1-3 1014,17-1 2029,-38 5-2029,59-61 0,-32 31 0,47-28 0,13-12 0,-30 8 0,34-10 0,0 0 0,-37 8 1517,24 1 0,5 8-1517,-10 20 0,7-8 0,7 22 0,-39 56 4537,16-40-4537,-28 21 0,-7 1 6784,9-20-6784,-17 6 0,1 0 0,15-5 0,-15 24 0,21-49 0,0 16 0,0-21 0,0 0 0,21-21 0,-16 16 0,22-17 0,0 1 0,-19 15-1342,46-26 1,-49 29 0,17-7 0</inkml:trace>
  <inkml:trace contextRef="#ctx0" brushRef="#br0" timeOffset="193910">24021 17213 24575,'-35'-14'0,"19"3"0,-27-10 0,27 16 0,-8-17 0,-9 44 0,7-17 0,-23 27 0,22-29 0,6 29 0,10-5 0,8 21 0,3-10 0,25 8 0,-9-9 0,17-17 0,-2-2 0,-20 6 0,24 5 0,5-4 0,-10-15 0,-7 22 0,2 1 0,21-17 0,-30 30 0,6-30 0,-22 27 0,0-38 0,-22 17 0,17-22 0,-49 0 0,46 0 0,-57 0 0,36 0 0,-11 0 0,-1 0 0,9 0 0,-9 0 0,7 0 0,26 0 0,-46 0 0,38 0 0,-9 0 0,15 0 0</inkml:trace>
  <inkml:trace contextRef="#ctx0" brushRef="#br0" timeOffset="196145">14829 10299 24575,'-27'32'0,"-16"19"0,38-8 0,-17 0 0,0-11 0,17-2 0,-27 18 0,29-2 0,-8-9 0,11-10 0,0 16 0,0-27 0,0 8 0,0-13 0,0-11 0,0 0 0</inkml:trace>
  <inkml:trace contextRef="#ctx0" brushRef="#br0" timeOffset="196713">15119 10589 24575,'11'-27'0,"-9"5"0,52 1 0,-43 15 0,43-15 0,-30 21 0,-8 0 0,27 21 0,-38-15 0,15 20 0,3 2 0,-6-20-4252,-5 29 1,0 1 4251,-1-27 0,-11 32 1719,0-22-1719,0-5 0,-11 8 0,-35-13 0,25-11 0,-44-11 0,60 9 0,-28-31 0,9 7 0,8-1 0,-27-16 0,38 37 6784,-17-26-6784,22 29 0,22-7 0,-17-12 0,17 17 0,-22-17 0,0 22 0</inkml:trace>
  <inkml:trace contextRef="#ctx0" brushRef="#br0" timeOffset="197982">15772 10661 24575,'0'-27'0,"0"-5"0,0 29 0,22-7 0,15 10 0,-7 0 0,24 0 0,-27 0 0,-1 0 0,7 10 0,-31-7 0,31 29 0,-28-26 0,16 58 0,-21-42 0,0 23 0,-21-12 0,16-28 0,-28 16 0,-12-21 0,2 0 0,-16-21 0,34 16 0,-7-28 0,27 31-6784,-17-52 6784,22 43-1667,0-27 0,0 1 1667,0 29-1716,10-29 0,2-1 1716,-7 27 0,17-32 0,-22 43 0,0 0 0</inkml:trace>
  <inkml:trace contextRef="#ctx0" brushRef="#br0" timeOffset="201914">17272 10613 24575,'13'0'0,"25"0"0,0 0 0,-22 0 0,45 10 0,7 1 0,-31-5 0,8 1 0,10 2 0,-9-4 0,-6-5 0,8-5 0,11-4 0,-16 2 0,-24 1 0,44-6 0,3 3 0,-31 9 0,1 0 0,-2 0 0,-10 0 0,-13-11 0,-22 8 0,9-7 0,-9 10 0</inkml:trace>
  <inkml:trace contextRef="#ctx0" brushRef="#br0" timeOffset="202217">17877 10323 24575,'-11'27'0,"8"-6"0,-7 1 0,10 15 0,-22-7-4916,10 25 1,-3-3 3425,-12-33 771,13 24 1,3 16 0,4-11 718,4-7 1077,-1-3 1,-2 4-1078,-5 0 0,0-9-1279,6-19 1279,-17 11 0,1 4 3313,15 3-3313,-37-24 5544,38 24-5544,-17-32 0,22 0 0,0 0 0,0 0 0</inkml:trace>
  <inkml:trace contextRef="#ctx0" brushRef="#br0" timeOffset="204518">19086 10613 24575,'0'-14'0,"0"4"0,0-12 0,0 17 0,0-17 0,22 22 0,5 0 0,32-21 0,-8 15 0,-4-5 0,-3 1 0,-9 10 0,5-3 0,-5 6 0,-18 18 0,28-15 0,-7 37 0,-11-38 0,-3 21 0,-5 2 0,-14-20 0,10 29 0,-8 1 0,-29-27 0,-5 43 0,0-30 0,-26-8 0,23 5 0,-29-21 0,21 0 0,-7 0 0,29 0 0,-6 0 0,22 0 0,0-21 0,0 16 0,0-49 0,0 46 0,0-24 0,22 10 0,-17 17 0,16-17 0,-21 22 0</inkml:trace>
  <inkml:trace contextRef="#ctx0" brushRef="#br0" timeOffset="204819">20006 10927 24575,'0'14'0,"21"-4"0,-5 12 0,8 5 0,-13-1 0,11-4 0,-17-11 0,59-9 0,-21 9 0,9-11 0,-20 0 0,-32 0 0</inkml:trace>
  <inkml:trace contextRef="#ctx0" brushRef="#br0" timeOffset="205319">20634 10589 24575,'11'-6'0,"-8"-10"0,8 38 0,-11-22 0,43 10 0,-33-7-4252,36 13 1,5 0 4251,-16-10-1409,22 15 0,-1 1 1409,-21-17-693,12 14 1,-8 5 692,-31-8-1288,19 7 1,0 0 1287,-22-7 0,-5 48 0,-5-53 0,-9 25 0,-4 3 0,-7-9 463,-1-6 0,-7 0-463,-9 1 0,-2-4 1517,11-13 0,-1 0-1517,-19 15 0,7-3 4537,24-15-4537,-18 17 0,5-1 0,27-15 6784,-25 15-6784,44-21-6784,56 0 6784,-40-21-1513,19 17 1,14 6 0,-15-6 1512,-24-17-1012,26 16 1,16 7 0,-11 1 1011,-12-3-74,28 0 1,-2 0 73,-31 0 0,-3 0 0,-37 0 0,-49 0 0,46 0 0,-24 0 0</inkml:trace>
  <inkml:trace contextRef="#ctx0" brushRef="#br0" timeOffset="206937">22449 10830 24575,'64'22'0,"-17"-20"0,-5 1-9831,-10 19 8341,14-22 412,-1 10 1,-4 1 1077,-22-5-440,40 3 1,0 3 439,-37-1 0,45-8 0,-30 7 0,-10 12 0,16-17 0,-37 17 758,15-22 1,-21 0-1,0 0 1</inkml:trace>
  <inkml:trace contextRef="#ctx0" brushRef="#br0" timeOffset="207206">22546 11217 24575,'10'14'0,"-7"-4"0,8-10 0,-11 0 0,43-10 0,-22 7-4252,33-3 1,2 1 4251,-18 5-940,7 0 1,10 0 0,-12 0 939,-14 0-1517,35 0 0,1 0 1517,-30 0-827,16 5 0,0 1 827,-19-3 553,22 7 1,-51-10 0,8 0 0</inkml:trace>
  <inkml:trace contextRef="#ctx0" brushRef="#br0" timeOffset="209940">24529 11048 24575,'-37'0'0,"-9"0"0,8 11 0,-21 13 0,29-8 0,1 17 0,5-2 0,18-20 0,-5 25 0,1 3 0,10-9 0,0 18 0,32-2 0,-24-30 0,29-2 0,1-6 0,-27-8-3392,37 0 0,1 0 3392,-36 0 0,41 0 0,-22 0 0,-2 0-2269,10-10 1,1-2 2268,-9 7-1517,6-7 0,-1 2 1517,-7 10 532,5-5 0,0 0-532,-6 2 0,25-8 0,-49 11 890,17 0 0,-22 0 1,0 0-1</inkml:trace>
  <inkml:trace contextRef="#ctx0" brushRef="#br0" timeOffset="210275">24819 11121 24575,'0'26'0,"-21"28"0,16-46 0,-17 24 0,22 22 0,0-40-4252,-5 49 1,-1 2 4251,4-46 859,-14 44 1,-1 3-860,12-31 0,-17 24 0,22-37 0,0-22 0,0-22 0,22 17 0,-17-17 0,17 22 0,-22 0 0</inkml:trace>
  <inkml:trace contextRef="#ctx0" brushRef="#br0" timeOffset="210557">25327 11411 24575,'62'0'0,"-26"0"0,-2 0 0,17 0-9831,-13 0 8379,-17 0 602,33 0 850,-40 0 1050,35 0 0,9 0-1050,-2 0 0,9 0 0,-11 0 0,-52-22 0,31 17 0,-28-17 0,17 22 0,-22 0 0</inkml:trace>
  <inkml:trace contextRef="#ctx0" brushRef="#br0" timeOffset="210841">25811 11121 24575,'-21'48'0,"15"-11"0,-15-12-9831,10 28 8341,8-31 412,-12 32 1,-2 2 1077,12-29 1077,-5 29 1,-2 6-1078,1-28 0,1-1 0,7 12 0,0-1 0,-18 15-759,21-38 1,0-21-1,0 0 1</inkml:trace>
  <inkml:trace contextRef="#ctx0" brushRef="#br0" timeOffset="213993">26682 11169 24575,'-27'27'0,"-5"5"0,29-29 0,-29 29 0,27-5 0,-38 10 0,37 9 0,-15-8 0,21 10 0,0-10 0,0-14-9831,0 8 8341,0-5 1490,0 0 572,43-6-572,-32-21 0,36 0 0,2 0 0,-35 0 0,25 0 0,8 0 0,15 0 0,5 0 0,0 2 0,0-4 0,-5-19 0,8 9 0,-6-3 1990,-29-12-1990,11 16 0,-6 0 0,-32 1 0,25 7 0,-44-8 5805,-13 11-5805,8 0 0,-6 0 0,22 0 0</inkml:trace>
  <inkml:trace contextRef="#ctx0" brushRef="#br0" timeOffset="214280">27142 11241 24575,'-27'54'0,"5"-40"0,20 19 0,4 9 0,-7 0 0,0-4 0,2 3 0,-6 7 0,-4 11 0,3-16 0,4-24 0,-1 47 0,-7-3 0,-8-50 0,20 31 0,-1-2 0,-19-34 0,19 29 0,6 1 0,-3-27 0,0 32 0,0-43 0</inkml:trace>
  <inkml:trace contextRef="#ctx0" brushRef="#br0" timeOffset="-214731.73">27843 11580 24575,'54'0'0,"-6"0"0,1 0-9831,18 0 8341,0 0 412,-8 0 1,-10 0 1077,-36 0 702,26 3 0,-3-6-702,-30-19 0,37 17 0,-38-17 1041,17 22 0,-22 0 1,0 0-1</inkml:trace>
  <inkml:trace contextRef="#ctx0" brushRef="#br0" timeOffset="-214400.73">28254 11290 24575,'-13'21'0,"2"-5"0,11 30 0,0-30 0,0 49 0,-21-55-4252,17 37 1,2 3 4251,-19-26 0,18 14 0,6 2 0,-3-2-1387,-22 10 1387,17-10 0,-5-4 0,-1-1 0,0-1 0,8 35 0,-8-51 0,11 6 0</inkml:trace>
  <inkml:trace contextRef="#ctx0" brushRef="#br0" timeOffset="-211649.73">28762 11822 24575,'22'-14'0,"-17"3"0,28-10 0,-31 16 0,31-38 0,-7 16 0,23 0 0,-22 5 0,-6 22 0,-10 22 0,13-17 0,-8 17 0,27-22 0,-37 21 0,26 6 0,-29 0 0,7 27 0,-10-46 0,0 24 0,-10 0 0,7-24 0,-22 29 0,-4 1 0,18-27 0,-36 23 0,-2-3 0,35-26 0,-30 7 0,2-2 0,34-10 0,-46 0 0,17-22 0,7 17 0,13-27 0,2-1 0,-7 22 0,20-27 0,-1 1 0,-18 29 0,42-46 0,-16 49 0,17-49 0,-11 46 0,13-24 0,-8 32 0,5 0 0</inkml:trace>
  <inkml:trace contextRef="#ctx0" brushRef="#br0" timeOffset="-211364.73">29222 11991 24575,'14'44'0,"-1"0"0,19 16 0,-29-17 0,8-38 0,-11 16 0,0-10 0,21-8 0,-15 29 0,15-27 0,-21 17 0,0-1 0,0-15 0,0 15 0,0-21 0</inkml:trace>
  <inkml:trace contextRef="#ctx0" brushRef="#br0" timeOffset="-210681.73">29633 11942 24575,'0'-34'0,"0"17"0,22-26 0,-17 38 0,27-16 0,-7 21 0,12 0 0,-10 0 0,16 0 0,-37 0 0,26 0 0,-30 0 0,31 0 0,-28 0 0,38 21 0,-38 6 0,17 11 0,-22 7 0,0 14 0,0-26-8503,-22 20 8503,17-50 81,-38 29-81,38-26 0,-49 15 0,46-21-548,-29 0 0,-1 0 548,27 0 0,-43-21 0,51 15 0,-7-26 0,-12 29 0,17-29 0,-17 5 0,22 0 0,0-16-115,0 38 1,0-17 0,0 22 0</inkml:trace>
  <inkml:trace contextRef="#ctx0" brushRef="#br0" timeOffset="-210164.73">30141 12039 24575,'11'-27'0,"35"-16"0,8 38 0,-3-17 0,2 22 0,-15 22 0,-8-17 0,2 38 0,-32-16 0,0 0 0,0 27 0,-11-25 0,-13 9 0,-14-17-6784,-21-21 6784,30 0-1858,-25 0 1858,27-21-241,0 16 241,6-17 0,10 1 0,8 4 0,3-28 0,3 29 0,29-6 0,-27 22 0,17 0 0</inkml:trace>
  <inkml:trace contextRef="#ctx0" brushRef="#br0" timeOffset="-209664.73">30746 11822 24575,'-13'21'0,"2"-16"0,11 38 0,0-37 0,0 26 0,0-8 0,0-8 0,0 27 0,0-37 0,0 37 0,0-27 0,0 29 0,32-7 0,-24-11 0,20 2 0,-2-4-4402,-21-17 4402,17 24 0,-11 11 0,13-22 0,-15 12 0,-2 2 0,14 2 0,-21 1 0,0-14 0,-21-13 0,5 10 0,-8-15-5326,-41 15 5326,52-21 1472,-42-8 0,-9-5-1472,16-4 0,11 5 0,1 0 0,4 1 0,11-31 0,15 20 0,-15-24-389,21 14 1,0 27 0,0-17-1</inkml:trace>
  <inkml:trace contextRef="#ctx0" brushRef="#br0" timeOffset="-209431.73">30794 11942 24575,'62'0'0,"-3"0"0,-32 0 0,-5 0 0,-1 0 0,-5 0 0,30 0 0,-8 0 0,-1 0 0,-12 0 0,7 0 0,-5 0 0,0 0 0,-6 0 0</inkml:trace>
  <inkml:trace contextRef="#ctx0" brushRef="#br0" timeOffset="-209081.73">31375 12208 24575,'22'-26'0,"-17"4"0,31 19 0,3 6 0,-25-3 0,24 0 0,10 0 0,-11 0 0,-2 0 0,14 0 0,4 0 0,-10 0 0,-35 0 0,25-21 0,-33 15 0,0-15 0</inkml:trace>
  <inkml:trace contextRef="#ctx0" brushRef="#br0" timeOffset="-208814.73">31714 11991 24575,'-27'54'0,"4"-13"0,3-7 0,14-26 0,-10 34 0,0 2 0,14-31 0,-1 41 0,-5 0 0,-14-41 0,19 23 0,1 3 0,-20-12 0,22 0 0,0 5 0,0-29 0,0 8 0,0-11 0,0 0 0</inkml:trace>
  <inkml:trace contextRef="#ctx0" brushRef="#br0" timeOffset="-208247.73">31956 12402 24575,'-27'-35'0,"5"19"0,44-27 0,-17 16 0,38 0 0,-16 6 0,0 21 0,-6 0 0,-10 0 0,-8 0 0,8 21 0,-11-16 0,0 60 0,0-54 0,0 24 0,0 5 0,0-11 0,0 20 0,0-25 0,-11-13 0,-13-11 0,8 0 0,-28 0 0,39 0 0,-16 0 0,-1 0 0,17 0 0,-17 0 0,22-11 0,0-13 0,0 8 0,22-6 0,-17 22 0,17 0 0</inkml:trace>
  <inkml:trace contextRef="#ctx0" brushRef="#br0" timeOffset="-207997.73">32246 12571 24575,'27'44'0,"0"1"0,-2-13 0,-7-5 0,-18-6 0,0-21 0,10 22 0,-7-38 0,8 32 0,-11-59 0,0 37 0,0-15 0</inkml:trace>
  <inkml:trace contextRef="#ctx0" brushRef="#br0" timeOffset="-207546.73">32536 12233 24575,'27'0'0,"-5"0"0,10 43 0,-3-11 0,9 16 0,-16 6 0,-22-46 0,-22 46 0,17-38 0,-22 7 0,0-1 0,19-5-4252,-29 16 1,-1-2 4251,27-20 859,-17 14 1,2 3-860,23-3 0,-7-9 0,42 5 0,-24-21-2269,44-9 1,3-3 2268,-36 6 0,44-10 0,3 0 0,-31 13-419,11-2 1,0 0 418,-17 5 0,3 0 0,-42 0 0,-15 0 0,9 0 0,-27 10 0,38-7 0,-49 29 0,46-26 0,-24 15 0</inkml:trace>
  <inkml:trace contextRef="#ctx0" brushRef="#br0" timeOffset="-205433.73">23997 12160 24575,'13'0'0,"25"0"0,0 0 0,-22 0 0,42 0 0,2 0 0,-36 0 0,29 5 0,19 4 0,-11-1-2121,3-3 2121,-14-1 0,16 1 0,6 0 0,-5 0 0,-15-3-912,-15-2 1,1 0 911,7 3 0,15 1 0,10 1 0,2 1 0,-1 0 0,-7-1 0,-13-1-1679,7-1 0,2 2 1679,-10-1 0,14 3 0,8 1 0,5 0 0,0 0 0,-4 0 0,-10-2 0,-12-2 0,8-1 0,0 0 0,-8 1 0,13 2 0,9 2 0,5 0 0,0 1 0,-3-2 0,-8 0 0,-13-3 0,1 0 0,-10-3 0,11 3 0,-6 0 0,11 1 0,7 2 0,4 0 0,2 1 0,-1-1 0,-5-1 0,-7 0 0,-10-3 0,9 0 0,-12-3 0,11 3 0,-7 0 0,10 2 0,7 2 0,2-1 0,1 1 0,-5-1 0,-8-1 0,-11-1 0,12-2 0,-2 1 0,-4 1 0,13 2 0,7 1 0,-1-1 0,-7 0 0,-13-3 0,0-1 0,-1-1 0,2 1 0,12 0 0,4 1 0,-5-1 0,-14 0 0,-12-3 0,0 2 0,12 1 0,14 3 0,4 0 0,-6 0 0,-15-1 0,11 2 0,-10-3 0,18 3 0,5-1 0,-7-1 0,-17-1 0,0-3 0,10 0 0,21 0 0,0 0 0,-23 0-4365,-16 0 4365,20 0 0,9 0 0,-4 0 0,-9 0 568,-16 0-568,9 0 0,18 0 0,-2 0 0,-20 0-2167,-18 0 2167,34-2 0,7 4-581,-30 9 1,-6-1 580,6-4 0,27 6 0,-1-3 0,-38-9-963,30 10 1,-1 2 962,-34-7-16,19 7 0,-5-2 16,-27-10 0,30 4 0,0 2 0,-28-3 0,29 3 0,-2-1 0,-29-5 0,56 0 0,-56 0 0,30 9 0,0 3 0,-28-6 0,26 5 0,4-1 0,-11-10 1014,9 10 1,5 2-1015,1-10 0,-2 1 3034,14 19-3034,-1-15 0,-2-4 0,-8 0 0,17 8 0,-8 10 0,-27-15 0,11 37 0,7-38-1517,-14 17 0,-3-1 1517,5-16 0,20 28 0,-28-31 3034,23 9-3034,3 10 0,8-15 0,0 15 4537,-29-21-4537,8 10 0,-1 2 0,-15-7 0,9 6 0,5 0 0,23-11 0,-27 0-1880,9 0 1,-7 0 1879,-25 0-3291,55 0 3291,-56 0 0,38 0 0,5 0 0,-24 0 0,18 0 0,-2 0 3291,-26 0-3291,26 0 0,-38 0 0,16 0 0</inkml:trace>
  <inkml:trace contextRef="#ctx0" brushRef="#br0" timeOffset="-200840.73">2830 11797 24575,'35'14'0,"-19"-3"0,6-11 0,21 43 0,-32-33 0,27 19 0,-1-4 0,-29-22 0,34 19 0,2 9 0,-31 2 0,36-3 0,-1-1 0,-37-5 0,14 5 0,4-4 0,-5-15 0,13 44 0,-10-51 0,-5 29 0,-22-27 0,0 38 0,0-37 0,0 15 0,11 1 0,-9-38 0,9 32 0,-11-38 0,0 1 0,22 15 0,-17-37 0,16 27 0,2-16 0,-3-3 0,-9 14-3392,37-26 0,1-3 3392,-36 15 0,19-1 0,12-5 0,-12 5-3790,-19 1 3790,21 4 0,8-2-1641,-7-8 1,-1 4 1640,26 7 0,-20-2 0,9-12 0,0 0 0,-10 14-351,9 11 351,2-11 0,14-15 0,1 0 0,-18 15 0,-7 11 0,-4-3 0,6-6 0,1 3 0,3 4 0,1 3 0,-11 3 2351,-6 2-2351,11-2 0,17-5 0,-1-1 0,-19 1 1617,-20-6-1617,21 12 0,-2 1 574,-27-9-574,-7 22 1339,-3 0 0,-3 0 0,-7 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16:55.390"/>
    </inkml:context>
    <inkml:brush xml:id="br0">
      <inkml:brushProperty name="width" value="0.05292" units="cm"/>
      <inkml:brushProperty name="height" value="0.05292" units="cm"/>
      <inkml:brushProperty name="color" value="#FF0000"/>
    </inkml:brush>
  </inkml:definitions>
  <inkml:trace contextRef="#ctx0" brushRef="#br0">18215 6189 24575,'0'27'0,"0"5"0,-21-8 0,16-8 0,-17 38 0,22-25-4916,0 17 1,0 0 3425,0-11 412,0 31 1,0-3 1077,0-45-293,-3 27 0,-1 16 0,0-16 293,2-26-1015,-4 43 1,1 5 1014,5-33 82,2 13 1,-4-2-83,-20-16 2110,17 25-2110,-17-49 789,22 17 0,0-22 0,0 0 0</inkml:trace>
  <inkml:trace contextRef="#ctx0" brushRef="#br0" timeOffset="3971">20223 6648 24575,'14'0'0,"18"0"0,6 0 0,-9 0 0,3 0 0,18 0 0,-3 0-642,-23 0 642,20 0 0,21 0 0,1 0 0,-15 0-1034,3 0 1034,2-4 0,18-2 0,1 0 0,-17 1 0,7-1 0,-8 1 0,16-1 0,1-1 0,-17 4 0,7 3 0,-11-4 0,14-2 0,1-1 0,-14 2 0,-19 3 0,0-1 0,26-4 0,10-2 0,-15 3-6229,-16 6 6229,-1 0 0,-2 0 0,-16 0 0,-16 0 76,17 0 0,-22 0 0,0 0 0</inkml:trace>
  <inkml:trace contextRef="#ctx0" brushRef="#br0" timeOffset="4254">21868 6382 24575,'41'0'0,"-1"0"0,-5 0 0,4 10 0,-3 2-3350,-20-7 3350,8 17-6498,30-22 6498,-22 0 0,17 0-1128,-3 20 1,-6 3 1127,-24-13-724,22 8 1,14 4 0,-13-8 723,-23-11 289,22 21 1,-11 5-290,-49-7 0,17 24 0,-32-29 0,-2-2 0,26 12 0,-23-10 0,-15-1 0,9-1 0,2 12 0,-2-14 0,-9-1 0,9-5 0,7-4-133,-11 12 1,6 2 0,32-12 0,-24 17 0</inkml:trace>
  <inkml:trace contextRef="#ctx0" brushRef="#br0" timeOffset="7658">24166 6382 24575,'-27'0'0,"6"0"0,21 0 0,0 0 0,-22 0 0,17 0 0,-38-11 0,38 9 0,-28-9 0,9 11 0,8 0 0,-5 0 0,21 0 0,0 0 0,-22 11 0,17-9 0,-17 9 0,11 32 0,9-32 0,-11 27 0,-7-1 0,-6-29 0,12 29 0,1 1 0,-9-27 0,17 25 0,10 3 0,17-9 0,-17 7 0,38-15 0,-38-22 0,49-22 0,-46-4-6784,46-12 6784,-49-8-4537,28 9 4537,-31-1-659,14 3 0,1 3 659,-12 11 0,17-44 0,-22 49 3883,0 2-3883,0 6 0,0 41 0,0-6 0,0 32 0,0-8 0,0-5 0,0-1 0,0-10 0,0 3 0,0-1 0,0-10 5808,0 0-5808,21-6 2948,-16-21-2948,49 11 0,-46-8 0,28 3 0,3-1-1696,-17-5 0,24 0 0,-36 0 0</inkml:trace>
  <inkml:trace contextRef="#ctx0" brushRef="#br0" timeOffset="8107">24819 6431 24575,'-55'0'0,"0"0"0,-9 0-4797,21 21 4797,43-16 0,-33 38 0,25-37 0,-19 20 0,1 1 0,20-18 1459,-15 55-1459,42-34 780,-15 29-780,17-34 0,7-2-5937,21 15 5937,-8-14 100,-2-17 1,-6-3-101,-27-4 0,46 0 0,-28-11 0,1-13 0,-5 7 0,-22-4 0</inkml:trace>
  <inkml:trace contextRef="#ctx0" brushRef="#br0" timeOffset="8325">24940 6527 24575,'43'0'0,"0"0"0,8 0-9831,-18 0 8341,-12 0 1490,-15 0 2818,15 0-2818,11 0 0,-24 0 0,30-9 0,0-3 0,-28 6 859,29-6 1,-2 3-860,-29 9 0,24-22 0,-32 17 0,0-16 0,0 21 0</inkml:trace>
  <inkml:trace contextRef="#ctx0" brushRef="#br0" timeOffset="8542">25327 6261 24575,'-24'33'0,"0"-1"0,10 4 0,1-5 0,-8-15 0,21 6-9831,-22 21 8341,17-33 412,-7 26 1,2 3 1077,10-9 2155,22 18-2155,5-2 0,0-30 0,16 27 0,-27-38-3034,29 17 3034,-29-22 629,38 0 0,-46 0 0,25 0 0</inkml:trace>
  <inkml:trace contextRef="#ctx0" brushRef="#br0" timeOffset="8725">25618 6721 24575,'39'26'0,"0"1"0,-8-1 0,-6-9 0,-14-17 0,-11 0 0,0 0 0</inkml:trace>
  <inkml:trace contextRef="#ctx0" brushRef="#br0" timeOffset="24605">18893 8292 24575,'0'38'0,"0"-1"0,0 17 0,0-6 0,0-13 0,-10 32 0,-2-5 0,7-43 0,-3 28 0,0 19 0,2-18 0,6-26 0,0 32 0,0 19 0,0-18 0,0-31 0,0 23 0,0 14 0,0-18 0,0-30 0,0 31 0,0-2 0,0-34 0,0 25 0,0-33 0,0-11 0,0 8 0,0-8 0</inkml:trace>
  <inkml:trace contextRef="#ctx0" brushRef="#br0" timeOffset="25240">17296 8630 24575,'46'-13'0,"0"0"0,0 0 0,-4 4-6264,-4 9 6264,-11 0 0,-6 0 0,12 0 0,-4 0-2413,16 0 0,1 0 2413,-11 0-475,12 20 1,-8 3 474,-30-12-1398,28 37 0,1 1 1398,-27-36-58,22 28 1,-2 4 57,-26-16 0,-3 12 0,-4-1 0,-3-8 702,-13 9 1,-7-7-703,-2-25-333,-12 8 1,-2-2 332,6-15 0,-19 10 0,0 1 0,19-5-567,-11 5 1,1-1 566,15-10 988,-24 0-988,49 0 3034,5 11-3034,5-8 0,31 3 0,4-2 0,-27-4 1238,41 10 1,0 2-1239,-41-7 0,36 7 0,-1-2 0,-37-10 0,32 0 0,-43 0 0</inkml:trace>
  <inkml:trace contextRef="#ctx0" brushRef="#br0" timeOffset="25923">15651 8510 24575,'41'0'0,"4"9"0,-4 3-6132,-28-7 6132,41 17 0,-33-22-4900,38 11 4900,-2-9 0,-14 8 0,7 3 0,-9-3 2016,0-5-2016,7 8 0,11 4 0,-16-4 0,-24-8 0,47 14 0,-3 5-2305,-50-8 2305,41 9 4537,-54-15-4537,0-10 0,-21 43 0,15-32 0,-18 17 0,-6-2 0,1-24-1513,-11 8 1,-11 3 0,8-3 1512,-3-5-1012,-5 8 1,-10 4 0,12-4 1011,11-8 642,-19 7 0,1-2-642,24-10 0,-11 21 0,43-15 0,43 26 0,-11-29 0,22 22 0,5 3 0,0-17 0,-25 11 0,2-1 0,14-15 0,-3-1 0,-7 19-428,2-12 0,9 0 0,-10 2 428,-6 13 0,11-5 0,-16-1 0,-68-5 0,49 8 0,-55-5 0,-9-6 0,40-8 0,-51 17 0,-1-1 0,46-15 1517,-26 5 0,-7-1-1517,-7-10 0,24 0 4537,-30 0-4537,41 0 0,40 0 0,-29 0 0,67 0 0,-49 0 0,16 0 0</inkml:trace>
  <inkml:trace contextRef="#ctx0" brushRef="#br0" timeOffset="26619">15409 9791 24575,'14'0'0,"28"0"0,2 0-844,-25 0 844,23-4 0,21-2 0,4-1 0,-14 2-1486,-19 3 0,2-1 1486,13 0 0,15-1 0,10-1 0,0 1 0,-6 1 0,-12 1-1034,3 1 0,3 2 1034,-14 0 0,13 0 0,7 1 0,4 1 0,1 0 0,-2 0 0,-6 1 0,-10 0-1114,14 4 0,-10 2 0,12-1 1114,-21-4 0,8 0 0,6-1 0,4 1 0,3 0 0,0 0 0,-2 0 0,-4 0 0,-6 0 0,-8-1 0,10 3 0,-11 0 0,0 0 0,10-1 0,-8-2 0,8-1 0,7 0 0,2 0 0,1-1 0,-2 1 0,-6-2 0,-7 1 0,-10-1 0,15-1 0,-2 0 0,-1 1 0,14 0 0,6 1 0,0 1 0,-9-1 0,-15-1-1784,-7 1 0,-3-1 1784,5 1 0,7 2 0,2-1 0,-7-1 0,12-2 0,-11 0 978,-8 0-978,33 0 0,-23 0 1751,-86 0-1751,66 0 0,-87 0 0,51 0 0,-51 0 0,44 0-346,-44 0 1,51 0-1,-8 0 1</inkml:trace>
  <inkml:trace contextRef="#ctx0" brushRef="#br0" timeOffset="34900">17683 9307 24575,'27'0'0,"5"11"0,-7-8 0,12 8 0,1-11 0,8 0 0,-9 0 0,-10 0 0,27 21 0,-25-16 0,9 17 0,-17-22 0,1 0 0,-17 0 0,17 0 0</inkml:trace>
  <inkml:trace contextRef="#ctx0" brushRef="#br0" timeOffset="35784">17514 9211 24575,'38'48'0,"-14"-21"-9831,29 5 8341,-42-8 412,27-16 1,-1 0 1077,-28 14 1077,26-9 1,5-5-1078,-19-2 0,25 15-3034,8-21 3034,-43 0 0,27 0 0,-1 0 0,-29 0 0,46 11 0,-28-8 0,1 7 0,6-10 3034,-31 0-3034,9 0 0,-11 0 0,0 0 0</inkml:trace>
  <inkml:trace contextRef="#ctx0" brushRef="#br0" timeOffset="38902">5394 7591 24575,'0'27'0,"0"-6"0,0-21 0,0 22 0,0-17 0,0 17 0,-21-22 0,5 0 0,-30 0 0,30 0 0,-5 0 0,21-22 0,0 17 0,0-38 0,21 37 0,-16-15 0,28 21 0,-31 0 0,31 0 0,-28 21 0,16-15 0,-21 15 0,0-21 0,0 22 0,0-17 0,-21 17 0,16-22 0,-17 0 0,22 0 0,0 0 0,22 0 0,-17 0 0,16 0 0,-21 0 0,0 0 0,0 0 0</inkml:trace>
  <inkml:trace contextRef="#ctx0" brushRef="#br0" timeOffset="48693">18627 8727 24575,'27'35'0,"26"3"0,-45-11 0,30-11 0,0 0 0,-28 8-4916,26-6 1,4 2 3425,-11 28 412,11-29 1,1 0 1077,-9 26 1077,6-26 1,-1 0-1078,-7 18 0,8-12 0,-17-15 0,-21-10 0,0 0 0</inkml:trace>
  <inkml:trace contextRef="#ctx0" brushRef="#br0" timeOffset="51662">16135 11991 24575,'48'0'0,"12"0"0,-31 0-4916,24 10 1,2 1 3425,-15-5 1490,10 1 0,13 1 0,-9-2 2355,10-6-2355,-1 0 0,13 0 0,-16 0-2622,-12 0 2622,9 0 0,-6 0 0,-30 0 0,32 0 0,7 0 1868,-26 0 1,2 0-1869,18 0 0,13 0 0,0 0 0,-13 0-322,-17 0 0,1 0 322,11 0 0,12 0 0,5 0 0,-4 0 0,-15 0 0,-11 0 0,-2 0 0,12 0 0,6 0 0,3 0 0,-1 0 0,3 0 0,-1 0 0,-8 0-1985,-1 0 0,0 0 1985,3 0 0,8 0 0,2 0 0,-2 0-593,0 0 0,0 0 0,-2 0 0,-10 0 593,-9 0 0,1 0-387,21 0 0,15 0 1,0 0-1,-17 0 387,7 0 0,-16 6 0,6 3 0,-11-2 0,-8-2 621,12 7 1,-8-2-622,-31-10 2645,25 0-2645,-33 0 3955,0 0-3955,-11 0 0,8 0 0,-8 0 0</inkml:trace>
  <inkml:trace contextRef="#ctx0" brushRef="#br0" timeOffset="52850">17974 10830 24575,'61'-26'0,"-23"4"0,-17 22 0,1 0 0,16 22 0,13-17-4252,-4 27 1,-3 0 4251,-9-21-780,11 17 0,-6-2 780,-32-23-541,46 29 541,-49-27 0,17 49 0,-22-25 0,-22 9 0,6 5 0,-30-38 0,-2 38 0,18-37-596,-20 5 0,4-1 596,30-10 237,-40 5 1,15 1-238,65-3 0,-48 7 0,54 2 0,15-2 0,-13-5 0,9 17 0,-1-1 0,-10-15 1764,4 20 0,-4 1-1764,-22-19 0,24 25 0,-32-12 0,0 6 0,0 0 0,-32 5 0,24-29 0,-22 12 0,-4 2 0,4-12 0,-9 17 0,-3-1 0,-1-15 1009,-2 15-1009,-9-21 0,32 0 0,-45 0 0,51 0 0,-5-21 0,21 15-4537,32-37 4537,-24 38-547,46-17 0,-49 22 0,16 0 1</inkml:trace>
  <inkml:trace contextRef="#ctx0" brushRef="#br0" timeOffset="53313">18748 11121 24575,'26'0'0,"-4"0"0,0 0 0,4 0 0,12 0 0,-14 0 0,8 21 0,-5 6 0,0 0 0,16 5 0,-37-29 0,26 50 0,-29-42 0,7 43 0,-10-30 0,-10-8 0,7 27-6784,-8-38 6784,11 17-2856,-43-1 2856,11-15-893,-9 10 1,1 0 892,11-13 0,-4 7 0,33-10 4485,22 0-4485,16 0 0,13 0 0,-5 0 0,-1 0 0,-10 0-1050,11 0 0,-6 0 1050,-32 0 2256,46 0-2256,-49 0 0,17 0 0,-22 0 0</inkml:trace>
  <inkml:trace contextRef="#ctx0" brushRef="#br0" timeOffset="53864">17151 10951 24575,'0'27'0,"0"27"0,-21-46-4916,17 39 1,2 3 3425,-19-34 711,17 43 1,8 0 778,-4-46-545,-10 41 1,-2 0 544,7-41-611,-7 31 0,2-2 611,10-34 655,0 46 0,0-49 1,0 17-1</inkml:trace>
  <inkml:trace contextRef="#ctx0" brushRef="#br0" timeOffset="60937">16812 11822 24575,'38'0'0,"8"0"0,-9 0 0,22 0 0,-29 0 0,24 0 0,-49 0 0,38 0 0,-27 0 0,8 0 0,-13 0 0,-22 0 0,-13 0 0,8 0 0,-27 0 0,38 0 0,-49 0 0,24 0 0,-7 0 0,15 21 0,44-16 0,-17 17 0,27-22 0,-29 0 0,29 0 0,-26 0 0,15 0 0,-21 0 0,-21 21 0,5-15 0,-30 15 0,8-21-1696,33 0 0,-11 0 0,37 0 0</inkml:trace>
  <inkml:trace contextRef="#ctx0" brushRef="#br0" timeOffset="70679">16716 11241 24575,'26'0'0,"18"22"0,-39-17 0,49 17 0,-46-1 0,29-18 0,1 0 0,-27 18 0,27-13 0,-1-5 0,-29 0 0,28 12 0,3 2 0,-17-12 0,23 17 0,-12-1 0,-6-16 0,-1 17 0,-4-22 0</inkml:trace>
  <inkml:trace contextRef="#ctx0" brushRef="#br0" timeOffset="76619">5757 7712 24575,'22'27'0,"5"16"0,21-38 0,-21 17 0,-6-22 0,-42-22 0,16 17 0,-60-17 0,54 22 0,-42 0 0,61 0 0,-16 0 0,40 0 0,-5 0 0,21 0 0,-21 0 0,-6 0 0,-21 0 0,-21 0 0,16 0 0,-17 0 0,1 0 0,15 0 0,-15 0 0,42 0 0,-15 0 0,15 0 0,-21 0 0,0 0 0</inkml:trace>
  <inkml:trace contextRef="#ctx0" brushRef="#br0" timeOffset="78601">16764 13369 24575,'54'0'0,"-13"0"0,-7 0 0,-26 0 0,34 9 0,2 3 0,-30-6 0,33 10 0,2 0 0,-27-13 0,23 29 0,-34-5 0,-11 0-8503,-32 26 8503,24-45-893,-34 10 0,-2-3 893,30-15-832,-35 9 1,2 3 831,36-7 0,-43 17 0,52-1 0,2-15 0,24 15 0,24-10 0,3-8 0,-9 13 0,-3 0 0,-7-11 577,-1 17 1,-8-1-578,-21-15 1888,9 26-1888,-22-8 0,9-8 0,-30 27 0,5-37 0,-22 36 0,-10-36 5732,30 15-5732,-36-21 0,57 0 3177,-24 0-3177,32 0 0,11 0 0,-9 0 0,9 0 0,-11 0 0,0 0 0</inkml:trace>
  <inkml:trace contextRef="#ctx0" brushRef="#br0" timeOffset="79369">17804 13490 8191,'27'0'0,"5"0"5063,-29 0-5063,29 0 2818,-26 0-2818,37 0 0,-6 0 0,-7 0 1719,24 0-1719,-28 0 6784,1 21-6784,-5-15 0,-22 15 0,0-10 0,0-9 0,0 31 0,0-6 0,0-1 0,0 17 0,0-27 0,-22 30 0,-15-30 0,7 6 0,-9-20 0,3-4 0,25 2 0,-53 0 0,58 0 0,-15 21 0,64-15 0,-32 15 0,27-16 0,-1 1 0,-29 18 0,46-8 0,-28 27 0,1-16 0,6 0 0,-31-6 0,-2-10 0,-2-8 0,-31 8 0,6-11 0,-10 0 0,13 0 0,-30 21 0,43-16 0,-53 17 0,58-22 0,-15 0 0,42 0 0,-15 0 0,15 0 0</inkml:trace>
  <inkml:trace contextRef="#ctx0" brushRef="#br0" timeOffset="79936">18602 13611 24575,'14'0'0,"18"0"0,-26 0 0,15 0 0,1 21 0,-17-16 0,49 17 0,-25-1 0,9-5 0,-17 9 0,-21 7 0,0-27 0,-21 38 0,16-37 0,-39 26 0,28-29 0,-29 29 0,29-27 0,-6 38 0,22-37 0,0 36 0,0-36 0,32 15 0,-2-21 0,10 0 0,1 0 0,-9 0 0,8 5 0,-5 1 0,-27-3 0,46 8 0,-49-11 0,17 0 0,-22 0 0,0 0 0,0 0 0</inkml:trace>
  <inkml:trace contextRef="#ctx0" brushRef="#br0" timeOffset="81020">15845 14408 24575,'27'0'0,"37"0"0,-53 0-4916,37 0 1,1 0 3425,-36 0 412,49 0 1,5 0 1077,-37 0-293,22 0 0,17 0 0,-16 0 293,-18 0-677,20 0 1,16 0 0,-14 0 676,-14 0 995,0 0 0,5 0-995,20 5 0,-6 1 2729,-14-3-2729,-1-1 0,14 2 0,1-1 0,-12-2 0,-15 0 0,0-2 0,13 1 0,12 0 0,-2 0 0,-14 0 355,2 0-355,5 0 0,5 0 0,-4 0 0,-5 0 0,10 0 0,1 0 0,13 0 0,-12 0 0,6 0 0,-5 0 0,11 0 0,-14 0 176,-12 0-176,7 0 0,4 0 0,-3 0 0,-7 0 61,-11 0-61,22 0 0,16 0 0,-20 0-2913,-31 0 2913,17 0 0,8 0-126,-6 0 1,-7 0 125,-15 0-40,23 0 1,14 0 0,-15 0 39,-24 0-1015,42 0 1,0 0 1014,-46 0 0,38 10 0,6 2 0,-22-7 0,11 7 0,-1-2 0,-15-10 2029,23 0-2029,-36 0 3034,-4 0-3034,-5 0 0,-40 0 0,26 0 0,-15 0 0,21 0 0</inkml:trace>
  <inkml:trace contextRef="#ctx0" brushRef="#br0" timeOffset="90966">6144 4932 24575,'27'0'0,"27"21"-9831,8-15 8341,-16 15 412,21-18 1,-5-6 1077,-44 3-440,48 9 1,-3 4 439,-49-8-945,33 7 0,3-3 945,-29-9 1903,46 0-1903,-51 0 3041,6 0-3041,-1 0 4546,-15 0-4546,37 0 6124,-38 0-6124,17 0 631,-22 0-631,-43 0 0,32 0-3392,-37 0 0,-1 0 3392,36 0-2269,-48 0 1,-7 0 2268,27 0-1012,-10 0 1,-13 0 0,13 0 1011,8 0-677,-15-5 1,-14-4 0,19 2 676,29 2 0,-32-7 0,-7 2 897,4 10-897,24 0 934,-11 0 0,6 0-934,32 0 3399,-2 0-3399,15 0 0,49 0 0,-46 0 0,34 0 0,2 0 0,-31 0 0,48 10 0,7 2 0,-27-7 0,9 2 0,12 2 0,-8-4 2019,11-5-2019,-2 0 0,12 0 0,-14 0 0,-13 0 0,11 0 0,13 0 0,-20 0 1081,-33 0-1081,48 0 0,-16 0 0,-83 0 0,53 0 0,-66 0 0,-20 0 0,27 0-2101,-24 0 1,3 0 2100,35 0 0,-11 0 0,-5 0 0,-2 0 0,3 0 0,-1 0 0,-25 0 0,1 0 4537,29 0-4537,-9 0 0,7 0 0,32 0 0,-11 11 0,80-8 0,-53 8 0,35-9 0,5-4 0,-27 2 0,14 10 0,2 1 0,-2-6 0,-12 17 0,-4-22 0,-22 0 0,0 0 0,0 0 0</inkml:trace>
  <inkml:trace contextRef="#ctx0" brushRef="#br0" timeOffset="92415">7257 5053 24575,'65'0'0,"-8"0"0,-4 0 0,-16 0 0,31 0 0,-24 0 0,-2 0 0,-2 0 0,26 0 0,2 0 0,-11 0 0,10 0 0,0 0 0,-16 0 0,16 10 0,-2 1 0,-19-6 0,5 7 0,0-2 0,-8-10 0,8 0 0,-3 0 0,-24 0-3392,24 0 0,1 0 3392,-17 0-274,28 0 274,-36 0 0,8 0 0,-27 0 0,17 0 0,-22 0 0</inkml:trace>
  <inkml:trace contextRef="#ctx0" brushRef="#br0" timeOffset="96501">19062 11822 24575,'32'59'0,"-24"-30"0,20 1 0,-2-6 0,-20-19 0,15 38 0,-21-37 0,0 15 0,0-21 0,0 0 0,0-21 0,0 15 0,0-15 0,0-1 0,-21 6 0,15-29 0,-15 28 0,21-26 0,0 38 0,0 5 0,0 27 0,0 11 0,0-14 0,0-24 0,0-3 0,0-8 0,0 11 0</inkml:trace>
  <inkml:trace contextRef="#ctx0" brushRef="#br0" timeOffset="98819">18433 13852 24575,'35'0'0,"-19"0"0,27 22 0,-37-17 0,37 17 0,-27-22 0,8 0 0,30 0 0,-44 0 0,33 0 0,-10 0 0,-25 0 0,29 0 0,1 0 0,-27 0 0,43 0 0,-9 0 0,-23 0 0,21 0 0,-22 0 0,-15 0 0,15 0 0,-10 0 0,-8 0 0,29 21 0,-27-15 0,17 15 0,-22-21 0,-22 0 0,6-21 0,-8 15-6784,-30-15 6784,43 21 0,-32 0-969,11-22 969,24 17 0,-27-7 0,-5 2 0,8 10 0,-8 0 0,-1 0 0,-10 0 0,13 0 0,17 0 0,21 0 6305,21 0-6305,-15 0 1448,37 0-1448,-38 0 0,27 0 0,-8 0 0,36 22 0,-28-17 0,22 17 0,-30-22 0,-8 0 0,5 0 0,-42 0 0,5 0 0,-8 0 0,13 0 0,11 0 0</inkml:trace>
  <inkml:trace contextRef="#ctx0" brushRef="#br0" timeOffset="101268">20078 13901 24575,'27'0'0,"16"0"0,-5 0 0,23-10 0,4-2-994,-9 7 994,-5 0 0,15-2 0,-2 1 0,-19 2 0,-13 4 0,11 0 0,20 0 0,7 0 0,-4 0 0,-17 0 0,13 0 0,-2 0 0,18 0 0,0 0 0,-20 0 0,-10 0 0,-3 0 0,16 0 0,5 0 0,-4 0 0,-16 0-1075,7 0 1075,-1-1 0,21-1 0,5-1 0,-6 1 0,-21 0 0,-3-1 0,-2 1 0,16-1 0,6 1 0,-6-1 0,-21 2 0,-8 1 0,20 0 0,23 0 0,0 0 0,-23 0 0,-21 0 0,16 0 0,20 0 0,1 0 0,-17 0 0,-4 0 0,19 0 0,0 0 0,-18 0 0,-44 0 0,11 0 0,-37 0 0</inkml:trace>
  <inkml:trace contextRef="#ctx0" brushRef="#br0" timeOffset="101705">23078 13562 24575,'27'0'0,"5"0"0,14 22 0,-25-17-4916,39 17 1,-2-1 3425,-39-16 2899,16 16 0,5 1-1409,14-6 1719,-40 9-1719,29-10 0,0 2 0,-35 10 0,24 10 6784,-32 9-6784,-11 13 0,8-27 0,-35-3 0,-10-4 0,8-1 0,-8-11 0,-12-1 0,12 1 0,8 14 0,-6-14 0,-12-1 0,11-5 0,7-4 0,-17 12 0,1 2 0,27-12 0,-4 17 0,55-1 0,-6-15 0,30 15 0,-30-21 0,5 0 0</inkml:trace>
  <inkml:trace contextRef="#ctx0" brushRef="#br0" timeOffset="102272">24698 13949 24575,'-21'-27'0,"16"6"0,-17 21 0,22 0 0,-32 0 0,24 0 0,-29 0 0,-1 0 0,27 0 0,-43 0 0,30 21 0,8-15 0,-6 36 0,22-36 0,0 15 0,22-21 0,-6 0 0,30 0 0,-30 0 0,27-21 0,-27 15 0,8-36 0,-13 58 0,-11-32 0,0 69 0,21-45 0,-15 46 0,37-27 0,-17 0 0,1-6 0,6-21 0,-9 0 0,-8 0 0,27 0 0,-38 0 0,17 0 0</inkml:trace>
  <inkml:trace contextRef="#ctx0" brushRef="#br0" timeOffset="102572">25158 13852 24575,'-48'22'0,"21"-17"0,5 17 0,12-1 0,7-15 0,-8 15 0,-10 11 0,15-24-8503,-15 46 8503,21-49 1719,0 17-1719,0-1 0,0-15 0,21 26 0,-15-29 0,26 7 6784,14-10-6784,-14 0 0,35 0 0,-8 0 0,-16 0 0,3-5 0,-3 0 0,-22 2 0,22-8 0,-43 11 0</inkml:trace>
  <inkml:trace contextRef="#ctx0" brushRef="#br0" timeOffset="102823">25521 13901 24575,'54'0'0,"-13"0"0,-7 0 0,-26 0 0,44 0 0,4 0 0,-38 0 0,45-10 0,3-2 0,-31 7 0,0-6 0,0 0 0,11 11 0,-30-10 0,6-15 0,-22 9 0,0-5 0,0 21 0</inkml:trace>
  <inkml:trace contextRef="#ctx0" brushRef="#br0" timeOffset="103072">25981 13611 24575,'-27'0'0,"5"21"0,11 6 0,9 0 0,-24 2 0,-2-5 0,17-15 0,-22 32 0,2 3 0,25-30-4916,-6 40 1,3-1 3425,9-39 1333,0 35 0,0-2 157,0-36 2066,0 32-2066,0-32 0,0-8 0,43 29 0,-32-27 0,24 7 0,5-2 0,-11-10 0,6-10 0,0-2 0,-5 7 1013,24-27-1013,-49 29 0,17-8 0,-22 11 0</inkml:trace>
  <inkml:trace contextRef="#ctx0" brushRef="#br0" timeOffset="105525">17441 15182 24575,'0'-14'0,"11"14"0,-8 3 0,29 8 0,-27 10 0,38-15-6784,-26 37 6784,7-38 0,-14 17 0,12-12 0,-17 15 0,17 12 0,-22 22 0,-22-29 0,17 24 0,-27-28 0,8 1 0,-14-5 6784,11-22-6784,-5 0 0,8 0 0,29 21 0,-21-15 0,48 15 0,-8-10 0,14-8 0,0 29 0,7-5 0,-7 10 0,-11-13 0,-6 9 0,-21-7 0,0 1 0,-21 16 0,-17-27 0,-13 9 0,16-8 0,0-2 0,-16-10 0,-8 17 0,11-1 0,10-15 0,14 15 0,13-21 0,11 11 0,0-9 0,11 9 0,-9-11 0,9 0 0,-11 0 0</inkml:trace>
  <inkml:trace contextRef="#ctx0" brushRef="#br0" timeOffset="106192">18094 15520 24575,'41'0'0,"-9"0"0,-10 0 0,-17 0 0,16-21 0,1 16 0,5-17 0,32 22 0,-8 22-4252,-15-20 1,-2 1 4251,-5 18 0,11-8 0,-4-4 0,-26-4 1719,33 17-1719,-43-22 0,0 32 0,0-24 0,-19 20 0,-5-2 0,14-21-2269,-28 17 1,0-1 2268,30-16-774,-29 12 1,-1-1 773,27-14 3771,-42 9-3771,50-11 0,3 22 0,24 4 0,-8 1 0,10-3 0,2-5 0,2-13-1112,-1 20 0,1 1 1112,-3-19 0,-3 18 0,-5 2 0,-14-12 0,16 8 0,-42 9 0,16-28 0,-25 17 0,-5-1 0,14-16 0,-25 17 0,-8-1 0,43-15 0,-42 15 0,50-21 4537,-8 0-4537,11 0 0,0 0 0,0 0 0</inkml:trace>
  <inkml:trace contextRef="#ctx0" brushRef="#br0" timeOffset="109395">6483 7760 8191,'0'-27'0,"11"6"5063,-9 21-5063,9 21 2818,-11-15-2818,0 15 1719,0-21-1719,0 0 6784,-11 0-6784,9 0 0,-9 0 0,11 0 0,0 0 0,0-21 0,0 15 0,11-15 0,-9 21 0,31 21 0,-28-15 0,17 15 0,-22 1 0,0-17 0,0 17 0,0-12 0,-22-7 0,17 8 0,-17-22 0,22 8 0,-11-7 0,9 10 0,-9 0 0,11-22 0,0 17 0,0-17 0,11 22 0,-9 0 0,31 22 0,-28-17 0,17 17 0,-22-22 0,0 10 0,-22-7 0,17 8 0,-28-22 0,31 8 0,-30-7 0,26 10 0,-15-22 0,21-5 0,0 0 0,0-5 0,0 40 0,0-16 0,0 19 0,0-11 0</inkml:trace>
  <inkml:trace contextRef="#ctx0" brushRef="#br0" timeOffset="110599">16353 15182 24575,'59'0'0,"-30"0"0,11 10 0,-4 1 0,-26-5 0,29 2 0,-2 5 0,-29 9 0,46-17 0,-38 27 0,8-29 0,-13 29 0,-11-5 0,-11 32 0,8-29-4252,-10 8 1,-6-1 4251,-8-5-587,-1-3 1,-3 1 586,-20 16 0,13-30 0,-16 6 0,25-1-1790,-6-18 1,0-1 1789,5 20 3579,-23-22-3579,47 0 2892,-15 11-2892,21-9 0,0 9 0,32-11 6784,-24 0-6784,46 22 0,-49-17 0,38 16 0,-27-21 0,9 0 0,-15 0 0,-10 0 0,0 0 0,0 0 0</inkml:trace>
  <inkml:trace contextRef="#ctx0" brushRef="#br0" timeOffset="111249">15482 16608 24575,'38'0'0,"-14"0"0,14 0 0,-1 0 0,-21 0-3277,28 0 0,17 0 0,-15 0 1787,-25 0 1490,28 0 0,25 0 0,4 0 0,-21 0-2155,-3 0 2155,1 0 0,15 0 0,1 0-220,-9 0 0,3 0 1,-3 0-1,-9 0 220,-9 0 0,1 0-174,8 0 0,11 0 1,3 0-1,-1 0 174,-1 0 0,2 0 0,-4 0 0,-6 0 789,3 0 0,4 0-789,-14 0 0,12 0 0,6 0 0,3 0 0,-3 0 0,-7 0 0,-11 0 0,11 0 0,-1 0 0,-7 0 0,12 0 0,6 0 0,-1 0 0,-6 0 0,-13 0 0,-2 0 0,1 0 0,1 0 0,12 0 0,7 0 0,0 0 0,-9 0 0,-16 0 0,20 0 0,-8 2 0,18 1 0,-3 0 0,-18 0 0,-11 0 0,8 0 0,13 2 0,-13-3 3471,-10-2-3471,17 0 0,-19 0 1297,-56 0 1,34 0 0,-39 0 0</inkml:trace>
  <inkml:trace contextRef="#ctx0" brushRef="#br0" timeOffset="112316">16280 15859 24575,'14'0'0,"39"21"0,-42-15 0,25 5 0,3-1 0,-9-10 0,15 5 0,1 1 0,-11-3 0,19 2 0,0 0 0,-19-5 0,6 10 0,-2 2 0,-12-7 0,6 17 0,-42-22 0,18-22 0,-20 17 0,11-17 0</inkml:trace>
  <inkml:trace contextRef="#ctx0" brushRef="#br0" timeOffset="115483">16474 16342 24575,'27'27'0,"-6"-5"0,-42-22 0,15 0 0,-15-22 0,-1 17 0,17-27 0,-17 29 0,22-8 0,22 11 0,-17 0 0,17 0 0,-1 0 0,-15 11 0,15-8 0,-21 7 0,0 12 0,0-17 0,0 17 0,0-22 0,0 0 0,-21 0 0,15 0 0,-15 0 0,21 0 0,0-22 0,0 17 0,0-17 0,21 22 0,-15 0 0,15 22 0,-42 5 0,15 0 0,-15-6 0,-1-21 0,17 0 0,-17-21 0,22 15 0,22-15 0,-17 21 0,17 0 0</inkml:trace>
  <inkml:trace contextRef="#ctx0" brushRef="#br0" timeOffset="120855">16183 15520 24575,'27'0'0,"13"20"0,-4 3 0,-23-12 0,24 7 0,15 4 0,-12-8-8503,-21-11 8503,15 1 0,7 2-1100,0 5 1,-7 0 1099,-15-6-1620,47 16 1,-3 1 1619,-49-17-771,30 12 1,-2-1 770,-34-14 2476,45 9-2476,-26-11 2994,-21 0-2994,10 0 0,-38 0 0</inkml:trace>
  <inkml:trace contextRef="#ctx0" brushRef="#br0" timeOffset="127778">6894 7833 24575,'22'-3'0,"-17"16"0,17 4 0,-44 4 0,17-21 0,-38 0 0,16 0 0,0-21 0,-5 15 0,29-26 0,-8 29 0,11-7 0,11 10 0,-8 10 0,8-7 0,-11 8 0,0 10 0,0-15 0,0 15 0,21-21 0,-16 0 0,17-21 0,-22 15 0,0-15 0,0 21 0,0 21 0,0-15 0,21 15 0,-15-21 0,15 0 0,-21 0 0,0 22 0,22-17 0,-17 16 0,-5-21 0,-5 0 0,-17 0 0,22 0 0,0-21 0,0 16 0,22-17 0,-17 22 0,17 0 0,-22 0 0,0 22 0,-22-39 0,17 34 0,-17-39 0,22 1 0,22 15 0,-17-15 0,17 21 0,-22 0 0,10 0 0,-7 0 0,8 0 0</inkml:trace>
  <inkml:trace contextRef="#ctx0" brushRef="#br0" timeOffset="130179">9458 12909 24575,'-21'38'0,"16"-14"0,-17 30 0,22-22-4916,-5 19 1,-1 0 3425,4-16 1490,-9 30-2155,11 2 2155,0-40 1077,0 9 1,0 3-1078,0 17 0,0-32 0,0 37 0,0-3 0,0-42 0,-9 24 0,-4-5 0,8-32 0,-16 29 0,21-27 0,0 17 0,0-22 0</inkml:trace>
  <inkml:trace contextRef="#ctx0" brushRef="#br0" timeOffset="130782">10160 13151 24575,'59'0'0,"-29"0"0,2 0 0,-32 0 0,64 0 0,-47 0-4252,33 0 1,-4 0 4251,-38 0 859,30-3 1,0 6-860,-28 19 0,12 15 0,-27-7 0,-14 10 0,-5-5 0,-3-24 0,-1 21 0,-3 0 0,-21-26 0,15 26 0,15-29 0,44 29 0,-17-27 3392,14 20 0,5 4-3392,14 0 0,-2 1 0,0 0 0,7-4 0,0 17 0,-64-27 0,16 30 0,-60-30 0,44 6-3392,-34-9 0,-1-5 3392,29-2-1723,-24 10 0,6 0 1723,37-13 0,-46 7 0,70-20 0,-32 7 0,37-8 0,-21 11 0,0 0 0</inkml:trace>
  <inkml:trace contextRef="#ctx0" brushRef="#br0" timeOffset="131266">10910 13200 24575,'27'26'0,"-6"-4"0,-21-22 0,33 32 0,-4-2 0,-10-1 0,0 1 0,2-3-8503,-42 5 8503,15-29-1434,-47 29 1434,45-27-661,-20 17 1,2-1 660,20-15 0,-15 15 0,21-10 4568,0-9-4568,43 31 0,-22-6-905,24-3 0,-1 0 905,-22 3 858,14-11 0,3 0-858,-10 8 0,9 14 0,-38-11 0,-16-6-4537,-51-10 4537,24-8-1517,-9 2 0,2 0 1517,15-5 3034,-19 0-3034,0 0 0,41 0 0,-29-2 0,-2 4 4537,14 20-4537,-7-17 0,15 17 0,22-22 0,0 0 0</inkml:trace>
  <inkml:trace contextRef="#ctx0" brushRef="#br0" timeOffset="131770">8878 14142 24575,'27'0'0,"27"0"0,-25 0 0,5 11 0,2 0 0,15-6 0,-6 2 0,8 2 0,-6-3-776,-13-5 0,2-2 776,12 1 0,13 0 0,5 0 0,-4 0 0,-14 0-3135,-10 0 0,-1 0 3135,21 0 0,11 0 0,0 0 0,-12 0 0,3 0 0,-3 0 0,-10 0-2097,-11 0 1,0 0 2096,12 0 0,10 0 0,3 0 0,-2 0-701,-1 0 0,0 0 0,-2 0 0,-7 0 701,-3 0 0,4 0-261,3 0 0,13 0 0,8 0 1,-1 0-1,-7 0 0,-16 0 261,-8 0 0,-1 0 0,22 0 0,16 0 0,-3 0 0,-19 0 0,-9 0 1014,6 0 1,-1 0-1015,-10 0 3034,-32 0-3034,32 0 0,-43 0 0,-54 0 0,19 0 0,-5 0 0,0 0 0,13 0 0,5 0 0</inkml:trace>
  <inkml:trace contextRef="#ctx0" brushRef="#br0" timeOffset="136752">11902 13562 24575,'48'0'0,"0"-11"0,-21 9 0,12-4 0,-2 1 0,-24 5 0,28 0 0,4 0 0,-15 0-4916,15 0 1,1 0 3425,-11 0 771,11 3 1,12 1 0,-12 0 718,-11-2-293,12 2 0,11 0 0,-9-1 293,-4-3 0,14 0 0,-16 0 0,-59 0 0,11 0 0,-54 0 0,8 0 513,13 0 1,17 0 0,21 0 0</inkml:trace>
  <inkml:trace contextRef="#ctx0" brushRef="#br0" timeOffset="137119">12531 13320 24575,'48'27'0,"-10"-5"0,-14-22-3433,-13 21 3433,10-15 44,6 15-44,0-21-5133,27 11 5133,-46-8 0,24 7-1072,-11 33 1072,-15-32 0,15 18 0,1-4 0,-17-23 0,17 52 0,-22-43 0,0 27 0,0-1 0,0-29 0,-19 29 0,-5 1 0,13-27-1454,-37 11 1,-1-1 1453,36-10 179,-21-9 1,-8-1-180,-17 9 4129,3-10-4129,10 11 0,1 0 0,-7-6 0,15 17 0,15-22 0,22 0 0</inkml:trace>
  <inkml:trace contextRef="#ctx0" brushRef="#br0" timeOffset="137819">13450 13659 24575,'-48'-27'0,"21"6"0,5 21 0,-10 0 0,24 0 0,-46 0 0,49 0 0,-28 21 0,31-16 0,-31 38 0,28-27 0,-16 30 0,21-30 0,21 27 0,-16-37 0,28 26 0,-31-29 0,31 7 0,-28-10 0,31-4 0,3-2 0,-25 3 0,33-13 0,3 0 0,-29 10 0,25-37 0,-36 27 0,-20-30 0,7 30 0,-8 16 0,11 6 0,0 26 0,0-29 0,0 50 0,0-42 0,0 43 0,0-51 0,0 7 0,0-10 0,0 22 0,11-17 0,-8 17 0,7-22 0,-10 0 0,0 0 0,0 0 0</inkml:trace>
  <inkml:trace contextRef="#ctx0" brushRef="#br0" timeOffset="138219">13692 13707 24575,'-27'14'0,"-5"18"0,29-27 0,-8 49 0,11-46 0,0 46 0,0-49 0,11 17 0,13-1 0,14-15 0,21 15 0,-29-21-4252,8-10 1,-1-1 4251,-16 5 288,13-15 1,-1-1-289,-16 17 0,4-17 0,-21 22 0</inkml:trace>
  <inkml:trace contextRef="#ctx0" brushRef="#br0" timeOffset="138469">13910 13707 24575,'56'0'0,"-35"0"0,19-9 0,-4-3 0,-28 6 0,29-6 0,1 3 0,-27 9 0,32-22 0,-43 17 0,0-16 0,0 21 0,0 0 0</inkml:trace>
  <inkml:trace contextRef="#ctx0" brushRef="#br0" timeOffset="138755">14151 13441 24575,'-26'54'0,"12"-13"0,6-7 0,8-26 0,0 29 0,0 2 0,0-29 0,0 28 0,0-1 0,0-28 0,0 44 0,0-37 0,22 30 0,4-8 0,1-11 0,6-6 0,-9 0 0,-8-15 0,5-6 0,-21-6 0,0-15 0</inkml:trace>
  <inkml:trace contextRef="#ctx0" brushRef="#br0" timeOffset="138987">14490 13949 24575,'14'0'0,"-4"0"0,12 0 0,-17 0 0,-5 21 0,-37-15 0,7 15 0,-2-21 0</inkml:trace>
  <inkml:trace contextRef="#ctx0" brushRef="#br0" timeOffset="142449">10716 13562 24575,'14'0'0,"18"0"0,-5 22 0,21-17 0,-21 38 0,27-38 0,-46 17 0,46-1 0,-38-15 0,8 15 0,8-21 0,-26 11 0,15-8 0,-21 7 0,0-10 0,-21 0 0,15 0 0,-15-10 0,10 7 0,-13-8 0,8-10-6784,-38 15 6784,46-15 0,-29 10 0,-1 0 0,27-15 0,-32-1 0,64 27 0,6 5 0,11 17 0,-14-22 0,8 0 0,6 21 4414,-8-16-4414,2 17-5999,32-1 5999,-48-15-2006,44 11 0,-1-2 2006,-46-12 0,31 3 0,-2-2 0,-34-4 1060,25 0-1060,-55 0 1134,6 0 0,-8 0 0,13 0 1</inkml:trace>
  <inkml:trace contextRef="#ctx0" brushRef="#br0" timeOffset="144164">9966 14940 24575,'0'59'0,"0"-29"0,-21 2 0,16 11 0,-17-21 0,19 20 0,6 4 0,-3-14 0,0 12 0,0 1 0,0-2 0,0-3 0,0 1 0,0 10 0,0-16 0,0-1 0,0 18 0,0-15 0,0-15 0,0-1 0,0-16 0,0 17 0</inkml:trace>
  <inkml:trace contextRef="#ctx0" brushRef="#br0" timeOffset="144998">10886 14989 24575,'32'-6'0,"-24"1"-4916,22 14 1,5 6 3425,-6-4 827,30 10 663,-32-15 2090,-5 37-2090,-22-17 0,-22 1 0,-5 5 0,-10-7 0,3-7 0,0 1 0,2 8-714,-13-8 1,1-6 713,23-10 0,-44 8 0,60 10 0,-16-15 0,64 37 0,-33-38-1517,38 15 0,1 3 1517,-35-7 165,26 7 1,6 0-166,-17-7 3198,9 27-3198,-17-38 0,-42 38-3198,5-27 3198,-30 9 0,-2-15 0,18-10 0,-7 10 0,-1 2 0,5-7 1350,3 17 0,1-1-1350,5-16 0,13 17 0,11-22 0</inkml:trace>
  <inkml:trace contextRef="#ctx0" brushRef="#br0" timeOffset="146810">7523 7881 24575,'14'27'0,"-4"-6"0,-20-21 0,7 0 0,-29 0 0,26 0 0,6 0 0,6 0 0,26 0 0,-29 0 0,7 0 0,-20 0 0,7 0 0,-8 0 0,11-21 0,11 16 0,-8-17 0,7 22 0,-20 0 0,7 0 0,-8 0 0,-10 22 0,15-17 0,-15 16 0</inkml:trace>
  <inkml:trace contextRef="#ctx0" brushRef="#br0" timeOffset="148043">8878 14989 24575,'27'0'0,"-6"0"0,1 10 0,-17-7 0,49 8 0,-46-11 0,56 21 0,-55-15 0,18 15 0,-1 1 0,-20-17 0,15 38 0,-21-27 0,0 8 0,-21 30 0,15-43 0,-20 27 0,-1-1 0,18-29 0,-21 16 0,-4 6 0,4 7 0,2-12 0,-3 1 0,6 5 0,2-3 0,-4-1 0,-5 16 0,40-37 0,5 15 0,20-18 0,4-6 0,-2 3-3392,19 5 0,0 1 3392,-19-3 0,24 7 0,5 12-4537,-42-17 4537,23 17-3034,9-1 3034,-43-5 1517,17 7 0,-2 0-1517,-24-7 0,-23 5 0,-19-21 4537,-1 0-4537,3 0 0,1 0 0,5 0 0,-17 0 0,28 0 0,21 0 0</inkml:trace>
  <inkml:trace contextRef="#ctx0" brushRef="#br0" timeOffset="149081">8297 16512 24575,'27'-14'0,"27"3"0,-46 11-4916,32 0 1,6 0 3425,-11 0 1490,15 0 0,14 0 0,-11 0 2041,-5 0-2041,2 0 0,15 0 0,2 0 0,-12 0 435,-18 1 0,1-2-435,10-1 0,13-3 0,5 0 0,-3 0 0,-11 1-565,5 1 1,-1 1 564,-4-2 0,10-1 0,2-1 0,-3 2 0,-12 1 0,-6 2 0,0 2 0,4 2 0,11 1 0,3 2 0,-2-1 0,-10-1 0,1-2 0,-1 1 0,10 4 0,10 2 0,1 1 0,-10-4 0,-3-4 0,-1-1 0,12 2 0,7 2 0,-14-2 0,4-3 0,-11 0 0,8 0 0,-17 0 2885,-26 0-2885,18 0 0,1 0 713,-16 0-713,-17-11 0,-5 8 0,-27-8 0,0 11 0,6 0 0</inkml:trace>
  <inkml:trace contextRef="#ctx0" brushRef="#br0" timeOffset="150616">10789 15980 24575,'0'27'0,"0"-6"0,21-10 0,-15-9 0,37 9 0,-38-11 0,17 0 0,-22 0 0,0 0 0,0-11 0,0 9 0,0-30 0,0 26 0,0-15 0,0 21 0,0 21 0,-22-5 0,-5 8 0,0-13 0,6-11 0,-1 0 0,39 0 0,-12 0 0,22 22 0,-6-17 0,-21 38 0,0-38 0,0 17 0,0-22 0,-21-22 0,15 17 0,-15-16 0,21-1 0,0 17 0,0-17 0</inkml:trace>
  <inkml:trace contextRef="#ctx0" brushRef="#br0" timeOffset="153850">9846 16052 24575,'-22'27'0,"17"-5"0,-17-22 0,22 21 0,22-16 0,-17 17 0,17-1 0,-22-15 0,0 15 0,0-21 0,0 0 0,0 0 0</inkml:trace>
  <inkml:trace contextRef="#ctx0" brushRef="#br0" timeOffset="155219">9797 16052 24575,'38'-11'0,"7"-13"0,-7 8 0,-11-5 0,-6 21 0,-10 21 0,-8-15 0,8 26 0,-11-8 0,-11 14 0,8-12 0,-8-4 0,-10-22 0,16 0 0,-17 0 0,1 0 0,15 0 0,-26 0 0,29-22 0,-7 17 0,10-38 0,10 38 0,-7-17 0,8 11 0,10 9 0,-15 2 0,15 2 0,1 31 0,-17-28 0,16 38 0,-21-16 0,0 0 0,-21-6 0,16-10 0,-17-8 0,22 7 0,-21-10 0,15 0 0,-15-10 0,42-14 0,6-14 0,11 11 0,7 6 0,-28 21 0,4 21 0,-21-16 0,0 17 0,-21-1 0,15-15 0,-15 15 0</inkml:trace>
  <inkml:trace contextRef="#ctx0" brushRef="#br0" timeOffset="156234">8467 16197 24575,'37'0'0,"-13"0"-4916,20 0 1,-2 0 3425,-23 0 771,24 0 1,16 0 0,-10 0 718,-9 0 357,8 0 1,11 0-1,-10 0-357,2 0 0,2 0 0,-6 0 0,-31 0 4001,5 0-4001,-42 0 0,-17 0 0,8 0 0,-34 0 0,34 0 0,-29 0 0,11 0 5982,-11 0-5982,8 0 0,13 0 2421,17 0-2421,42 0 0,6 0 0,11 0 0,7 0 0,-9 0 0,-2 0 0,1 0 0,17 0 0,-7 0 0,-34 0 0,42 0 0,-50 0 0,8 11 0,-22 13 0,-13-8 0,-14 6 0,11-22 0,6-22 0,10 17 0,8-27 0,3 29 0,3-8 0,29-10 0,-26 15 0,37-15 0,-38 21 0,17 21 0,-22-15 0,-22 15 0,-5-21 0,-12-10 0,-2-1 0,6 5 0,1-15 0,14-1 0,41 17 0,-15-16 0,37 21 0,16 21 0,-27-7 0,3-1-1357,24 0 0,-2 1 0,-12 7 1,9-21-1</inkml:trace>
  <inkml:trace contextRef="#ctx0" brushRef="#br0" timeOffset="161206">9579 17213 24575,'49'-14'0,"-8"8"0,-2 1 0,-4 5 0,32 5 0,-5 1 0,-43-3 0,37 12 0,-4 2 0,-44-12 0,19 14 0,0 5 0,-22 3 0,16 0 0,-42 27 0,16-46 0,-31 24 0,-4 0 0,27-23 0,-38 18 0,-6-1 0,22-20 0,-11 15 0,1 1 0,15-17 0,1 16 0,5 1 0,18-17 0,-15 28 0,21-31 0,54 30 0,-41-26 0,29 2 0,18 0 0,-11-3 0,-15-5 0,19-5 0,14-4 0,-12 2 0,-4 1 0,18-3 0,-3-3 0,-31 1 0,18 9 0,-53-9 0,0 22 0,0-9 0,0 9 0,0-11 0</inkml:trace>
  <inkml:trace contextRef="#ctx0" brushRef="#br0" timeOffset="161814">11200 17358 24575,'-13'0'0,"-20"0"0,7 10 0,-23-7 0,22 8 0,-5-11 0,8 21 0,-14-15 0,11 37 0,-5-27 0,29 8 0,-7 8 0,10-5 0,10 21 0,15-21 0,12 6 0,1-31 0,29 9 0,-24-11 0,16 0 0,-13 0 0,-8 0 0,-1 0 0,9-11 0,-30 9 0,6-9 0,-1 11 0,-16 0 0,17 0 0,-22 0 0,21 0 0,-15 0 0,15 0 0</inkml:trace>
  <inkml:trace contextRef="#ctx0" brushRef="#br0" timeOffset="162474">11321 17503 24575,'0'48'0,"0"0"0,0-21 0,22 27 0,-17-46 0,17 24 0,-1 1 0,-16-25 0,19 19 0,6-1 0,0-20 0,7 15 0,6-21 0,-37 0 0,15-21 0,-21 15 0,11-15 0,-8 21 0,7 0 0,-10 0 0</inkml:trace>
  <inkml:trace contextRef="#ctx0" brushRef="#br0" timeOffset="162865">11950 17551 24575,'-38'-27'0,"14"6"0,-8 21 0,27 0 0,-38 0 0,27 0 0,-9 21 0,15-15 0,-12 37 0,17-17 0,-17 1 0,44 6 0,-17-9 0,27-8 0,-7 5 0,12-21 0,1 0 0,7 0 0,15 0 0,-28 0 0,22 0 0,-9 0 0,-12 0 0,12 0 0,-12-21 0,-28 15 0,16-15 0,1 10 0,-17 9 0,17-9 0,-22 11 0</inkml:trace>
  <inkml:trace contextRef="#ctx0" brushRef="#br0" timeOffset="163091">12192 17503 24575,'27'0'0,"37"0"0,-53 0 0,33 1 0,9-2 0,14-10 0,0 8 0,-21-10 0,-6-6 0,-10-8 0,7 0 0,-15-5 0,-22 29 0,-22-29 0,17 27 0,-16-17 0</inkml:trace>
  <inkml:trace contextRef="#ctx0" brushRef="#br0" timeOffset="163332">12482 17261 24575,'0'54'0,"0"-11"0,-10-11 0,7-3 0,-8 20 0,11-4 0,0-7 0,0 10 0,0-10 0,11 8 0,-8-9 0,29-10 0,-5 5 0,21-29 0,-10 8 0,7-11 0,-7 0 0,21 0 0,-8-11 0,8 8 0,-32-7 0,-5 10 0</inkml:trace>
  <inkml:trace contextRef="#ctx0" brushRef="#br0" timeOffset="163614">12942 17672 24575,'27'21'0,"-6"-15"0,1 15 0,-17-21 0,17 0 0,-22 0 0,0 0 0,10 0 0,-7 0 0,29 22 0,-26-17 0,15 17 0,-21-22 0</inkml:trace>
  <inkml:trace contextRef="#ctx0" brushRef="#br0" timeOffset="167865">13329 14312 24575,'0'26'0,"0"-4"0,54-22 0,-41 0-4916,51 0 1,1 0 3425,-46 0 1490,20 0 0,8 0-1078,4 0 1,-3 0 1077,9 0-293,-1 0 0,12 0 0,-15 0 293,-12 0-468,4 0 0,10 0 0,-16 0 468,-23 0 1169,36 0 0,4 0-1169,-24 0 874,-5 0 0,-11 0 0,-37 0 1</inkml:trace>
  <inkml:trace contextRef="#ctx0" brushRef="#br0" timeOffset="171281">30794 9670 24575,'0'27'0,"-21"27"0,16-46 0,-12 29 0,1 1 0,14-27 0,-9 32 0,11 10 0,0-29-4252,0 42 1,0 0 4251,0-36-1409,1 37 0,9-5 1409,14-49-437,-6 36 1,1-1 436,8-38-1373,13 38 1,-4 1 1372,-23-35 0,19 12 0,11 9 0,-10-10 0,-20-17 1372,29 25 1,2 9-1373,-14 1 0,7 8-1081,-9-10 1,-13-7 1080,-31-23 3034,32 53-3034,-59-48 0,27 9 0,-22-17 0,-2-6 0,16-2 0,-41 0 0,1 0 0,45 0-1517,-42-4 0,4-2 1517,46 3 2045,-43-29-2045,52 5 0,-9-32 0,-11 29-289,17-24 1,-16 49-1,21-16 1</inkml:trace>
  <inkml:trace contextRef="#ctx0" brushRef="#br0" timeOffset="171515">30867 9912 24575,'52'0'0,"1"0"0,-1 0 0,1 0 0,8 0 0,3 0 0,-4 0 0,-14 0-9831,5 0 9086,-11 0 0,-2 0 745,-6 0-2155,27 0 2155,-24 0 1077,6 0 1,-7 0-1078,-28 0 0,-6 0 0,-6 0 0,-15 0 0</inkml:trace>
  <inkml:trace contextRef="#ctx0" brushRef="#br0" timeOffset="172166">30335 8921 24575,'0'-27'0,"-22"27"0,17 27 0,-17 21-9434,22-21 9434,0-6 2524,-10-10-2524,-14 45-3512,7-10 3512,-3-8 0,-3 5 0,10 0 0,1 5 0,0-5-1666,-3-8 0,0 0 1666,-1 18 0,0 7-201,-1 0 1,-2 4 0,1-6 200,2-12 0,-3 2-339,4 0 1,-4 10 0,-1 8 0,0-1 0,0-5 0,1-10 338,-10 8 0,2 2 0,11-6 0,-1 13 0,1 6 0,1 0 0,0-9 0,3-14 0,-3-8 0,0 0 0,2 8 0,-3 17 0,-1 7 0,1 0 0,2-9 0,4-17 0,-3 17 0,-3-16 0,-5 15 0,-3 6 0,2-7 0,8-16 0,3 4 0,-9 7 0,-6 13 0,8-15 0,12-18 804,-5-4 0,1-1-804,10-1 2825,21-27-2825,-16 17 0,39-44 0,-39 6 0,16-8 0,-21 13 0</inkml:trace>
  <inkml:trace contextRef="#ctx0" brushRef="#br0" timeOffset="174482">3725 7518 24575,'0'0'0</inkml:trace>
  <inkml:trace contextRef="#ctx0" brushRef="#br0" timeOffset="174847">4524 7543 24575,'0'0'0</inkml:trace>
  <inkml:trace contextRef="#ctx0" brushRef="#br0" timeOffset="175167">5056 7518 24575,'0'0'0</inkml:trace>
  <inkml:trace contextRef="#ctx0" brushRef="#br0" timeOffset="175532">5612 7543 24575,'0'0'0</inkml:trace>
  <inkml:trace contextRef="#ctx0" brushRef="#br0" timeOffset="178971">29174 9718 24575,'-30'-24'0,"1"0"0,-1-3 0,-2 6 0,10 21 0,6-11 0,-8 8 0,-8-8 0,-17-10 0,17 16-3392,-6-17 0,1 1 3392,7 15-2269,-15-5 1,-1 1 2268,11 10 0,-19 0 0,0 0 0,19 0 0,-11 10 0,1 1 0,15-5 0,-2 47 0,32-45 0,8 35 0,6 0 0,2-29-1012,13 23 1,9 16 0,-6-14 1011,-2-20-508,8 8 1,16 11 0,-1 0 0,-15-13 507,-11-11 0,18 10 0,20 11 0,1 0 0,-17-11 0,-8-8 0,2 3 0,14 8 0,-1 1 0,-16-5 0,-11 6 1014,8-11 1,2 2-1015,-15 9 0,-5-4 0,-9-17 0,14 29 0,-5 1 0,-19-27 0,-24 14 0,-5 4 0,15-5 0,-43-5 0,-4-1 0,34 9-677,-20-12 1,-16-5 0,9-3 676,-2-4 0,-4 6 0,-12 4 0,16-3 0,13-4 704,-24 5 0,5-1-704,40-10 2726,-24-21-2726,14 5 0,27-30 0,5-2 0,5 18 2038,4-16 1,4-5-2039,3 16 0,0 0 3048,-13-3 0,2-1-3048,32-21 0,1 12-4707,-27 35 4707,9-12 0,3-4-2389,9-25 2389,-2 41-1873,-7-26 0,2 3 1873,21 30 0,-9-26 0,-10 29 0,-5-7 0,-22 10 0</inkml:trace>
  <inkml:trace contextRef="#ctx0" brushRef="#br0" timeOffset="181406">28714 12982 24575,'27'27'0,"16"-6"-9831,16-21 8341,-24 22 412,32-20 1,-5 1 1077,-43 19-440,46-18 1,-1-8 439,-51 4 0,31 9 0,-2 3 0,-34-6 3034,14 15-3034,-25-21 0,-8 0 0,11 0 0,0 0 0</inkml:trace>
  <inkml:trace contextRef="#ctx0" brushRef="#br0" timeOffset="181657">28593 13441 24575,'67'0'0,"-13"0"0,-11 0 0,-32 0-8069,43 0 8069,-52 0 0,9 0-3834,32 0 3834,-32 0 0,32 0 2085,11 0-2085,13 0 0,0 0 0,-13 0 0,-11 0 0,-33 0 0,33 0 0,-43 0 0,0 0 0</inkml:trace>
  <inkml:trace contextRef="#ctx0" brushRef="#br0" timeOffset="182290">30335 12861 24575,'-38'43'0,"14"-32"-4916,5 36 1,6 3 3425,7-37 771,-7 27 1,-4 17 0,4-14 718,8-22-293,-5 33 0,-3 20 0,4-19 293,6-31-677,-6 20 1,-4 15 0,3-12 676,4-12 0,-15 10 0,-1 2 0,17 4 1831,-16-14-1831,21 6 2936,0-37-2936,0-6 1097,0-6 1,0-15-1,0 21 1</inkml:trace>
  <inkml:trace contextRef="#ctx0" brushRef="#br0" timeOffset="182524">30577 13538 24575,'0'13'0,"0"20"0,0-6-9831,0 21 8341,21-21 4308,-15 5-2818,58-29 0,-42 29 0,45-27 0,-51 17 0,5-22 0,-21 0 0</inkml:trace>
  <inkml:trace contextRef="#ctx0" brushRef="#br0" timeOffset="182941">31302 13079 24575,'0'27'0,"-19"2"0,-5-5 0,14-16-4916,-14 19 1,5 0 4182,19-22 733,0 28 2712,0-31-2712,-22 31 0,6 15 0,5-7 0,-2 4 410,-3-1 0,0 1-410,2 9 0,1-4 0,-14 4 0,14-9 0,4-1 0,9-12 0,8 3 0,6-3 0,13-16 0,0 7 0,5-3 0,3-15 0,2-4 0,1-1 0,0 0 0,4 0 0,-1-6 0,-9-19 0,-2-4 5878,29 0-5878,-32-30 0,-6 21 0,-21-8 0,-21 30 0,-6-27 0,-11 17 0,6 11 0,-3 3 0,-19-10 0,18 15 0,0 3 1154,-23 2-1154,21-9 0,-8 22 0,30-9 0,-5 9 0</inkml:trace>
  <inkml:trace contextRef="#ctx0" brushRef="#br0" timeOffset="184742">3362 10927 24575,'22'35'0,"-17"-19"-9831,28 27 8341,-31-27 412,33 17 1,6 1 1077,-25-12 0,33 18 0,-2-5 0,-38-27-440,23 29 1,0 1 439,-24-27 0,24 32 0,-10-43 3034,-17 0-3034,17 0 4537,-22 0-4537,0 11 6784,21-8-6784,6 7 0,0-10 0,5 0 0,-8-10 0,-7 7 0,26-8 0,-27-10 0,8 15 0,8-37 0,-5 38-3392,11-21 0,5-2 3392,13 20 0,-4-17 0,9-10 0,-7 9-2269,-19 19 1,0 1 2268,18-19 0,6-4-1012,-9 10 1,3 1 0,-5 1 1011,-5 0 0,0-1-232,0 0 1,4-3 0,5 1 231,-1 5 0,8-1 0,1 1 0,-5 0 0,-11 1 0,-7-3 0,2-1 0,4 5 0,14-2 0,8-1 0,3 0 0,-2 1 0,-7 0 0,-14 3 0,0-5 0,-2 2 0,17 0 0,15-1 0,-3 2 0,-15 5 2690,5 6-2690,-3-2 0,-5 0 0,-25 5 1005,3-22 1,-32 17 0,0-17-1</inkml:trace>
  <inkml:trace contextRef="#ctx0" brushRef="#br0" timeOffset="-197378.73">3193 5971 24575,'27'0'0,"16"0"0,-27 22 0,8-17 0,9 38 0,-28-27 0,38 30 0,-38-30 0,17 27 0,-11-16 0,-9 0 0,24-1 0,2 1 0,-17 3 0,20-7 0,2 2 0,-17 21 0,9-30 0,7 27 0,-27-16 0,17 0 0,-22-6 0,0-10 0,0-19 0,0 27 0,0-6 0,0 3 0,0 6 0,0-22 0,0 0 0,0 0 0</inkml:trace>
  <inkml:trace contextRef="#ctx0" brushRef="#br0" timeOffset="-196549.73">3725 6261 24575,'22'49'0,"-17"-22"0,17 5 0,-22-30 0,0 31 0,0-28 0,0 38 0,0-16 0,0 0 0,0 5 0,0-29 0,0 7 0,0-10 0,-22 22 0,17-17 0,-17 38 0,22-37 0,-10 26 0,7-29 0,-8 7 0,11-10 0,-21 0 0,15 0 0,-15 22 0,21-17 0,0 17 0,-22-22 0,17 0 0,-17-22 0,12 17 0,7-17 0,-29 22 0,26 0 0,-37 0 0,38-10 0,-38 7 0,27-29 0,-30 26 0,30-37 0,-6 38 0,22-17 0,0 22 0</inkml:trace>
  <inkml:trace contextRef="#ctx0" brushRef="#br0" timeOffset="-187786.73">20634 8292 24575,'0'27'0,"0"-6"0,-21-21 0,16 0 0,-17 0 0,1 0 0,4 22 0,-28-17 0,29 17 0,-27-22-6784,16 21 6784,0-15-282,-5 15 282,7-21 0,9 0 0,-27 11 0,38-9 0,-27 9 6645,29-11-6645,-29 0 0,26 0 0,-58 22 0,53-17-3182,-37 7 1,-1-2 3181,36-10-1394,-31 9 0,2 3 1394,34-7-977,-29 12 0,-1-1 977,27-14 0,-43 9 0,51 11 4436,-7-17-4436,10 16 3422,0-21-3422,0 0 0,0 0 0</inkml:trace>
  <inkml:trace contextRef="#ctx0" brushRef="#br0" timeOffset="-187436.73">19715 8292 24575,'0'48'0,"0"11"0,0-29 0,0 10 0,0-5 0,0-24 0,24 27 0,6-1 0,-17-29-3277,23 14 0,15 9 0,-9-9 1787,-1-11 1490,-4 11 0,6-1-1078,13-15 1,-4-1 1077,-9 19-293,8-17 0,14-4 0,-14 3 293,-11 16 0,18-10 0,-9-3 0,-41-3 0,14 15 3034,-46-42-3034,8 15 0,-6-15 0,22 21 0</inkml:trace>
  <inkml:trace contextRef="#ctx0" brushRef="#br0" timeOffset="-186320.73">18965 7833 24575,'49'-14'0,"-12"4"0,9 10 0,-30 0 0,27 0 0,-37 0 0,26 0 0,-30 0 0,31 10 0,-28-7 0,38 8 0,-16 10 0,0-15 0,-8 25 0,-6 2 0,-10-22 0,8 42 0,-11-50 0,0 51 0,0-43 0,-33 42 0,25-50 0,-46 8 0,49-11 0,-49 0 0,46 0 0,-27-15 0,-5-2 0,19 8-3392,-12-16 0,-2-3 3392,-2 12-4537,-12-30 4537,22 30 0,6-6 0,10-21 0,19 0 0,-16-8 0,21 15 0,6 8 0,8 20 0,22-24 0,-22 32 0,26 10 0,-45-7 0,25 8 0,20 10 0,-18-15-1517,12 14 0,-2 3 1517,-16-7 0,4 8 0,-33-13 0,0-11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21:50.510"/>
    </inkml:context>
    <inkml:brush xml:id="br0">
      <inkml:brushProperty name="width" value="0.05292" units="cm"/>
      <inkml:brushProperty name="height" value="0.05292" units="cm"/>
      <inkml:brushProperty name="color" value="#FF0000"/>
    </inkml:brush>
  </inkml:definitions>
  <inkml:trace contextRef="#ctx0" brushRef="#br0">28690 4521 24575,'35'0'0,"-19"0"0,5 0 0,1 0 0,-6 0 0,8 0 0,30 0 0,-43 0 0,37 0 0,1 0 0,-36 0-3392,38 0 0,6 0 3392,-23 0 0,26 0-2269,-4 0 1,-5 0 2268,-29 0-65,26 0 1,11 0 64,-1 0 0,-3 0-173,-21 0 0,2 0 173,13-4 0,12-2 0,0-1 0,-12 2 0,-14 3 0,0-1 0,15-2 0,10-2 0,1 1 0,-11 2 0,-15 4 0,-1 0 0,15 0 0,10 0 0,-1 0 0,-14 0 0,2 0 0,12 0 0,14 0 0,-19 0 0,-32 0 0,20-1 0,4 2 0,9 21 0,-19-17-1190,16 7 0,0-2 1190,-19-10 251,11 0-251,-11 21 0,-23-15 3247,55 15-3247,-27-20 0,-1-2 4855,12 1-4855,-5 0 0,-11 0 0,-29 0 5823,8 0-5823,-11 0 0,0 0 0,0 0 0</inkml:trace>
  <inkml:trace contextRef="#ctx0" brushRef="#br0" timeOffset="4760">5225 6672 24575,'54'0'0,"0"0"0,2 0 0,-32 0-4916,27-4 1,-5-2 3425,-35 3 1597,27-3 0,-1 1-107,-29 5 1011,31 0 0,8 0-1011,10 0 0,7 0 0,-24 0 0,-5 0 0,-5 0 0,4 0 0,2 0 0,15 0-858,-10 0 0,-1 0 858,-8 0 0,11 0 0,-11 0 0,-2 0 0,29 0 0,-32 0 0,26 11 0,-45-8 0,46 7 0,-16-10 4795,13 0-4795,-6 0 0,1 0 6006,11 0-6006,-1 0 0,1 0 0,-1 0 0,-9 0 0,-3 0 0,-14 0 0,34-10 0,-34 7 0,29-8 0,-32 11 0,-5 0 0,-22 0 0</inkml:trace>
  <inkml:trace contextRef="#ctx0" brushRef="#br0" timeOffset="6123">8394 6648 24575,'11'14'0,"13"-4"0,8-8 0,6-4 0,6 2 0,1 0 0,22 0 0,2 0 0,-9 0 0,-41 0 0,24 1 0,16 0 0,-11-3 0,-8-8 0,9 8 0,10 3 0,-11-3 0,-7-9 0,2 9 0,10 3 0,-10 0 0,-5-1 0,6 0 0,10 0 0,-7 0 0,15 0 0,-8 0 0,8 0 0,-11 0 0,-8 0 0,9-5 0,11-4 0,-17 2 0,-27 1 0,26-1 0,15-2 0,-15 4 0,-26 5 0,37 0 0,-4 0 0,-44 0 0,38 0 0,4 0 0,-33 0 0,33-9 0,-4-4 0,-38 8 0,34-7 0,2 2 0,-30 10 0,31 0 0,7 0 0,-9 0 0,8 0 0,-10-5 0,-7 0 0,-23 2 0,24-3 0,5 1 0,0 5 0,1 0 0,-3 0 0,-1 0 0,-5 0 0,27 0 0,-13 0-6784,-8 0 6784,-1 0 0,9 0 0,-8 0 0,10 0 0,-21 0 0,5 0 0,-29 0 0,29 0 6784,-27 0-6784,17 0 0,-1 0 0,-15 0 0,26 0 0,-29 0 0,7 11 0,12-8 0,-17 7 0,17-10 0,-1 0 0,-15 0 0,37 0 0,-38 22 0,17-17 0,-22 17 0</inkml:trace>
  <inkml:trace contextRef="#ctx0" brushRef="#br0" timeOffset="8460">12458 6721 24575,'35'0'0,"-19"0"0,22 0 0,-1 0 0,-23 0-4916,37 0 1,5 0 3425,-21 0 4308,24 0-2818,-20-11 0,-2 0 0,-2 6-1409,31-7 0,2 2 1409,-28 10-1012,9 0 1,10 0 0,-16 0 1011,-24 0 0,25 0 0,15 0 0,-12 0 0,-17 0-1015,34 0 1,3 0 1014,-21 0 0,10 0 0,1 0 0,0 0 0,-1 0 0,0 0 0,1 0 0,-11 0 0,-1 0 0,6 0 2029,-13-10-2029,16 7 0,-25-8 0,11 10 0,1 2 0,-9-1 2889,22 0-2889,-30 0 0,14 0 0,-11 0 0,5 0 0,-8 0 0,14 0 0,-11 0 4465,16 0-4465,-38 0 0,27 0 0,-8 0 0,14 0 0,-11 0 0,16 0 0,-27 0 0,30 0 0,-9 0 6677,1-21-6677,8 15 0,-30-15 324,27 21-324,-38 0 0,38 0 0,-27 0 0,30 0 0,-8 21 0,-12-15 0,28 15 0,-46-21 0,46 0 0,-49 0 0,17 0 0,-22 0 0,0 0 0</inkml:trace>
  <inkml:trace contextRef="#ctx0" brushRef="#br0" timeOffset="23337">3701 6020 24575,'11'26'0,"-8"-4"0,7-11 0,12 13 0,-17-8-4916,26 17 1,3-2 3425,-24-20 1883,19 18 1,-4-4-394,-22-22-989,22 22 0,4 3 989,-19-17-207,19 18 0,-4-4 207,-22-23 0,29 31 0,-27-6 0,27-3 0,1 0 0,-22 3 1871,24 0 0,5-1-1871,-10 4 0,7 8 1688,-15-17-1688,-12-10 6432,-7-8-6432,8 7 1064,-11-10-1064,0 0 0,21 0 0,-15 0 0,15 0 0,1-10 0,-17 7 0,17-8 0,-1-10 0,-15 15 0,26-37 0,-8 38-3392,-1-21 0,2-2 3392,26 20-1171,-13-46 1171,0 26 0,15-5 0,7 0 0,-5 0 0,-14 5 0,-13-1 0,1-2 0,7 4 0,14-7 0,9-4 0,2 0 0,-3 2 0,-6 6 0,-13 8 0,-6 6 0,-2 2 0,16-10 0,10-8 0,1-2 0,-8 3 0,3-6 0,-1-1 0,-7 11 0,5-1 0,-1 0 0,-7 1 0,-3-6 0,0-1 0,13-2 0,6-2 0,-18 4 0,-26 0 0,29-13 0,0 2 0,-35 16 0,26-1 0,7 6 0,-9 19 0,-2-17 0,-1 1 0,-4 15 0,7-26 0,-27 29 1550,17-7 1,-22 10 0,0 0 0</inkml:trace>
  <inkml:trace contextRef="#ctx0" brushRef="#br0" timeOffset="29728">5032 7518 24575,'35'11'0,"-19"-8"0,37 8 0,-1-11 0,-9 0 0,16 0 0,5 0 0,-2 0 0,-11 0-689,0 0 0,0 0 689,5 0 0,15 0 0,2 0 0,-7 0 0,-20 0 335,-6 0-335,28-5 0,-1-1-6438,-32 3 6438,1-2 0,3-1-4306,20 6 4306,-24 0-1051,32 0 1,-5 0 1050,-43 0-728,26 0 0,15 0 1,-15 0 727,-26 0 501,21 0 0,15 0 0,-10 0-501,-7 0 0,24 0 0,-1 0 0,-26 0 660,29 0 1,1 0-661,-25 0 1332,16 0 1,1 0-1333,-6 0 0,-16 0 0,0 0 0,16 0 473,8 0-473,1 0 0,-9 0 0,8 0 0,-19 0 0,0 0 0,17 11 0,-10-10 0,-3 1 0,-14 9 4650,34-11-4650,-34 0 0,15 0 0,1 0 0,-11 0 0,19 0 0,0 0 0,-19 0 0,21 0 0,1 0 0,-22 0 0,27 10 0,5 1 0,-6-6-256,-2 7 0,1-2 256,-27-10 0,6 0 0,2 3 0,13 1 0,11 2 0,6 2 0,3-1 0,-1 1 0,-2-1 0,-8-1 0,-10-1-1302,16 0 0,-11-2 0,11 2 1302,-15 0 0,10 1 0,9 1 0,2 1 0,1-1 0,-4 1 0,-7-2 0,-12-2 0,-15-1 682,13-3-682,-7 0 0,-2 0 0,-7 0 0,14 0 0,4 0 0,11 0 0,-16 0 0,-2 0-3494,8 0 3494,-8 0-1666,8 21 1666,-44-15 3034,44 15-3034,-8-21-530,-25 0 530,44 0 4274,-49 0-4274,30 22 0,2-17 0,3 17 0,-10-21 0,-1-2 0,3 1 0,2 0 0,-2 0 0,-10 0 0,12 0 0,-2 0 0,-21 0 3195,15 0 1,1 0-3196,-8 0 0,29 0 0,-32 0 1186,5 0-1186,-8 0 0,14 0 0,-11 0 0,16 0 0,-38 0 0,27 0 0,-29 0 0,8 0 0,-11 0 0,21 0 0,-15 0 0,37 0 0,-27 0 0,8 0 0,8 0 0,-26 0 0,37 0 0,-38 0 0,16 0 0,-21 0 0,22 0 0,-17 0 0,17 0 0,-11 0 0,-9 0 0,31-22 0,-28 17 0,38-17 0,-38 22 0,17 0 0,-11 0 0,-9 0 0,9 0 0,-11-21 0,0 15 0,0-15 0,0 21 0,0 0 0,0 0 0</inkml:trace>
  <inkml:trace contextRef="#ctx0" brushRef="#br0" timeOffset="42136">3822 7011 24575,'40'27'0,"4"2"0,-2-5 0,-7-16 0,12 9 0,12 5 0,-9-7 0,7-10 0,-4 8 0,10 5 0,-15-6 0,-21-6 0,21 8 0,0 4 0,-18 6 0,7-8 0,-15 6 0,-22-22 0</inkml:trace>
  <inkml:trace contextRef="#ctx0" brushRef="#br0" timeOffset="42420">4475 7011 24575,'-35'48'0,"19"-21"0,-5 5 0,21-29 0,-43 29 0,32-27 0,-24 22 0,-5 0 0,10-19-4252,-3 29 1,-4 1 4251,-14-27 859,21 21 1,1 1-860,-9-17 0,14 8 0,13-13 0,11-11 0,0 0 0</inkml:trace>
  <inkml:trace contextRef="#ctx0" brushRef="#br0" timeOffset="47107">4935 8558 24575,'64'0'0,"-17"0"0,-5 0-9831,-10 0 8341,14 0 412,-6 0 1,-5 0 1077,-19 0 2155,49 0-2155,-1 0 0,-26 0 0,22 0 0,4 0 0,-8 0 0,13 0 0,-3 0 0,-26 0 0,8 0 0,11 0 0,-16 0 0,-24 0 0,21 1 0,6-2 0,-10-10 0,-5 0 0,7 6-1222,28-6 0,0 1 1222,-29 10-742,8 0 1,10 0-1,-12 0 742,-14 0 0,35 0 0,1 0 0,-30 0 0,10 0 0,2 0 0,4 0 210,-10 0 0,-2 0-210,4 0 0,4 0 0,-5 0 0,-20 0 739,25 0 0,2 0-739,-14 0 0,11 0 0,0 0 0,-17 0 3165,25 0-3165,-16 0 0,13 0-792,-5 0 0,-1 0 792,-10 0 847,22 0 1,-6 0-848,-38 0 0,41 0 0,0 0 0,-41 0 0,38 0 0,5 0 0,-21 0 0,30 0 0,5 0 0,-8 0 0,-12 0 0,8 0 0,-10 0 1442,-8 0-1442,5 0 0,10 0 0,-15 0 0,-24 0 0,44 0 0,9 0 0,-21 0 0,14 0 0,2 0 0,4 0 0,0 0 0,-2 0 0,-15 0 0,-3 0 0,9 0 0,-9 0 0,3 0 0,-1-6 0,9-3 0,-12 2 0,-6 2 0,7-3 0,11 0 0,-16 2 5501,-24 6-5501,43 0 0,5 0 789,-32 0-789,24 0-1108,-18 0 0,-7 0 1108,-20 0 0,37 0 0,5 0 0,-21 0 0,22 0 0,-1 0 0,-21 0 0,22-5 0,-6-1 0,-38 4-2514,38-4 0,5 1 2514,-21 5-512,12 0 0,-2 0 512,-16 0 0,16 0 0,-4 0 0,-27 0 0,32 0 0,5 0 0,-19 0 0,8 0 0,0 0 0,-10 0 937,35 0-937,-36 0-2351,30 0 2351,-10 0 2755,-12 0-2755,-13 0 0,30 0 0,-43 0 0,37 0 0,1 0 0,-36 0 157,28 0 0,4 0-157,-15 0-1542,5 0 0,0 0 1542,-6 0 0,3 0 1766,33 0-1766,-49 0 0,44 0 0,-2 0 0,-44 0 0,37 0 0,5 0 0,-21 0-1246,10 0 0,2 0 1246,4 0 557,-14 0-557,17 0 0,-46 0 0,29 0 0,1 0 0,-27 0 0,43 0 0,-51 0 3730,29 0-3730,-27 0 2436,17 0-2436,-22 0 6784,21 0-6784,-15 11 0,15-9 0,-10 9 0,-8-11 0,29 22 0,-5-17 0,0 17 0,-6-22 0,1 0 0,-17 0 0,16 0 0,-21 0 0,11 0 0,-8 0 0,8 0 0</inkml:trace>
  <inkml:trace contextRef="#ctx0" brushRef="#br0" timeOffset="48142">13111 8558 24575,'49'0'0,"-12"11"0,-13-9-9831,41 9 8341,-52-11 412,46 0 1,1 0 1077,-44 0-440,45 0 1,7 0 439,-31 0-1015,26 0 1,-2 0 1014,-26 0 0,32 0 0,-5 0 0,-43 0 0,26 0 0,16 0 0,-17 0 0,-25 0 0,47 0 0,-3 0 0,-49 0 1014,20 0 1,7 0-1015,18 0 3034,-24 0-3034,32 0 0,-5 0 4537,-43 0-4537,46 0 0,-1 0 6784,-51 0-6784,41 3 0,0-6 0,-41-8 0,34 10 0,3 0 0,-29-10 0,47 11 0,-31 0 0,-10 0 0,-5 0 0,-22 0 0,0 0 0</inkml:trace>
  <inkml:trace contextRef="#ctx0" brushRef="#br0" timeOffset="61676">3895 7929 23108,'21'27'0,"-15"-5"0,37-12 0,-38-7 0,31 22 0,3 4 0,-25-18-4916,39 17 1,1-3 4558,-40-22-639,23 10 0,1 6 996,-22 8 2157,30 21-2157,-9-10 169,-10-14-169,-5-13 4537,-1-11-4537,-15 22 6784,26-17-6784,-8 16 0,-8 1 0,6-17 0,-22 17 0</inkml:trace>
  <inkml:trace contextRef="#ctx0" brushRef="#br0" timeOffset="62070">4475 7978 24575,'-13'10'0,"-19"15"0,5-9 0,-22 27 0,12-27 0,13 15 0,2 5 0,-16 7 0,-2-2 0,0-1 0,5-11 0,-19 10 0,0-3 0,19-14 0,1 10 0,-2 3 0,-9 3 0,7-12 0,11 7 0,6-31 0,21 9 0,0-11 0</inkml:trace>
  <inkml:trace contextRef="#ctx0" brushRef="#br0" timeOffset="64776">5153 9791 24575,'35'0'0,"-19"0"-4916,22 0 1,-1 0 3425,-24 0 412,38 0 1,6 0 1077,-22 0-293,12 0 0,12 0 0,-9 0 293,-5 0-677,20 0 1,15 0 0,-20 0 676,-33 0 1014,32 0 1,11 0-1015,-23 0 0,-3 0 0,20 0 0,-11 0 0,9 0 0,-10 0 0,10 0 0,-12-6 0,9-3 0,-12 2 642,-7 2-642,2-6 0,2 1 0,13 10 0,-12 0 0,7 0 0,-2 0 0,-7 0 0,3 0 0,8 0 0,-11 0 0,8 0 0,3 0 0,-49 0 2392,17 0-2392,-1 0 4537,-16 0-4537,17 0 6784,-11 0-6784,-9 0 0,31 0 0,-28 0 0,17 0 0,-22 0 0,21 0 0,-16-11 0,17 8 0,-22-8 0,0 11 0</inkml:trace>
  <inkml:trace contextRef="#ctx0" brushRef="#br0" timeOffset="66156">8346 9718 24575,'37'0'0,"31"0"0,-36 0 0,29-10 0,-1-1 0,-31 5 0,24-1 0,15-2 0,-17 4-7865,-26 5 7865,19 0 0,8 0-1972,-7 0 0,-4 0 1972,2 0 1039,1 1 0,4-2-1039,5-9 0,-10-1 0,-24 5-1187,32-2 0,18 0 1,-17 3 1186,-28 5 985,27 0 0,6 0-985,-15 0 0,-6 0 0,-6 0 0,22 0 0,16 0 0,-16 0 4537,-28 0-4537,31 0 0,18 0 0,-19 0 0,-32 0 0,26 0 0,18 0 0,-19 0 6784,-28 0-6784,26 0 0,16 0 0,-16 0-6784,-27 0 6784,29 0 0,3 0-2988,-12 0 2988,13 0-1774,6 0 1,-1 0 1773,-16 0-791,8 0 1,12 0-1,-17 0 791,-25 0 1186,17 0 0,6 0-1186,-1-6 0,-5 1 1998,-16 2-1998,33-3 0,3 1 0,-25 5 0,18 0 0,-24 0 0,30 0 0,-43 0 0,53 0 0,-47 0 0,28 0 0,-29 0 0,38 0 0,-46 0 4537,46 0-4537,-49 0 6784,17 0-6784,-1 0 0,-15 0 0,15 0 0</inkml:trace>
  <inkml:trace contextRef="#ctx0" brushRef="#br0" timeOffset="66726">12918 9501 24575,'35'0'0,"2"0"0,-10 0 0,27 0 0,-25 0-4916,5-2 1,2 4 3425,15 19 1490,16-18 0,1 0 1892,-12 18-1892,2-17 0,19-4 0,0-2 0,-17 0 767,4 2-767,-19-2 0,14-1 0,8-2 0,0 1 0,-6 0 0,-13 1 0,-5 0 0,0 0 0,10-3 0,13-4 0,5-1 0,-5 2 0,-13 2 0,-9 4 0,-2 1 0,13-5 0,13-3 0,-2 1 0,-13 3 0,-17 5 0,-2-1 0,19-7 0,9-4 0,-10 3 0,4 4 0,-14-5 0,-3 1 0,-13 10 1463,-4 0 1,-22 0-1,0 0 0</inkml:trace>
  <inkml:trace contextRef="#ctx0" brushRef="#br0" timeOffset="71640">3870 9259 24575,'14'0'0,"-3"0"0,10 0 0,-15 0-9831,47 22 8341,-45-17 1490,25 16-1078,0-3 1,-2-3 1077,-15-7-440,31 24 1,3 0 439,-20-24-596,-6 19 1,0 0 595,0-22 0,-5 27 0,-6 1 0,-7-23 1221,23 19 1,6-4-1222,-13-22 3654,23 8-3654,-34 10 5464,-11-37-5464,0 32 3985,22-48-3985,-17 29 0,49-29 0,-46 27-3392,29-26 0,1-3 3392,-27 23 0,18-9 0,6-3-4060,25-9 4060,-15 3-1596,5-16 0,0-2 1596,-7 12-1067,-2-21 0,-2 5 1067,-9 38 1067,-2-12 0,-2-4-1067,-10-3 2715,8 23-2715,8-44 4537,-26 26-4537,15 0 6784,-21 6-6784,22 21 0,-17 0 0,17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23:25.455"/>
    </inkml:context>
    <inkml:brush xml:id="br0">
      <inkml:brushProperty name="width" value="0.05292" units="cm"/>
      <inkml:brushProperty name="height" value="0.05292" units="cm"/>
      <inkml:brushProperty name="color" value="#FF0000"/>
    </inkml:brush>
  </inkml:definitions>
  <inkml:trace contextRef="#ctx0" brushRef="#br0">25061 4279 24575,'27'0'0,"27"0"0,-46 0-4916,37 0 1,7 0 3425,-25 0 771,14 0 1,14 0 0,-9 0 718,5 0-293,-1 0 0,9 0 0,-12 0 293,-7 0 0,1 0 0,4 0 0,8 0 0,-6 0 3034,-12 0-3034,17 0 0,15 0 0,-14 0 4537,-13 0-4537,18 0 0,-3 0 6784,-25 0-6784,34 0 0,-34 0 0,10 0 0,0 0 0,-7 0 0,17 0 0,-4 0 0,-32 0 0,30 0 0,-2 0 0,-34 0 0,46 0 0,-49 0 0,38 0 0,-38 0 0,17 0 0,-22 0 0,0 0 0</inkml:trace>
  <inkml:trace contextRef="#ctx0" brushRef="#br0" timeOffset="26006">16401 6551 24575,'35'-10'0,"-19"7"-9831,49-8 8341,-55 11 1490,43 0 0,2 0 0,-39 0-719,24-5 1,14-4 0,-8 2 718,-6 1-293,7-1 0,12-1 0,-9 2 293,12 6-677,-10 0 1,10 0 0,-9 0 676,11 0 0,-2 0 0,12 0 0,-11 0 0,-27 0 0,-2 0 1005,21 1 0,3-2-1005,-1-10 0,-7 0 0,-7 6 0,14-2 0,15-2 0,-13 4 2712,-2 5-2712,-9 0 0,13 0 0,0 0 0,-13 0 0,3 0 0,-4 3 0,14 3 0,0 1 0,-13-2 0,9 0 0,1 2 0,12 2 0,-10-3 0,4-6 0,-11 0 0,9 0 0,-10 0 0,10 0 0,-12 0 0,7 0 0,-8 0 0,2 0 0,4 0 0,12 0 0,-14 0 4368,-18 0-4368,19 0 0,14 0 0,-18 0 6532,-32 0-6532,27 0 0,16 0 0,-16 0 62,-26 0-62,23 0 0,14 0 0,-15 0 700,-24 0-700,47 0 0,1 0 0,-49 0 0,48 0 0,1 0 0,-49 0-3392,47 0 0,3 0 3392,-39 0-2269,27 0 1,2 0 2268,-24 0-1517,24 0 0,-2 0 1517,-27 0-1015,35 0 1,-5 0 1014,-44 0 0,50 0 0,3 0 0,-47 0 0,46 0 0,-1 0 0,-51 0 0,41 0 0,0 0 0,-41 0 428,31 9 1,-2 3-429,-34-6 0,34 6 0,2-3 0,-30-9 1044,25 0 1,-3 0-1045,-31 0 0,60 0 0,-54 0 3488,42 0-3488,-28 0 5215,-9 0-5215,27 0 3728,-38 0-3728,27 0 1007,-29 0-1007,29 0 0,-26 0 0,37 0 0,-16 0 0,-1 0 0,7 0 0,-9 0 0,-8 0 0,27 0 0,-38 0 0,28 0 0,-31 0 0,31 0 0,-7 0 0,1-21 0,16 15 0,-27-15 0,9 21-6784,7 0 6784,-5 0-3193,32 0 3193,-29 0 0,6 10 0,3 1 0,4-5 0,-7 5 0,0-1 0,2-10 0,-6 0 0,-29 0 5202,8 0-5202,10 0 0,-15 0 0,15 0 0,22 0 0,-32 0 0,27 0 0,-1 0 0,-29 0 0,46 0 0,-38 0-2009,51 0 2009,-45 0-2269,17 0 1,-3 0 2268,-28 0 0,46 0 0,-27 0 0,0 0 0,-6 0 4537,1 0-4537,-6 0 0,8 0 6784,8 0-6784,-27 0 0,17 0 0,0 0 0,-17 0 0,16 0 0,-21 0 0,11 0 0,-8 0 0,8 0 0,-11 0 0,21 0 0,-16 0 0,38 0 0,-37 0 0,37 0 0,-38 0 0,17 0 0,-12 0 0,-7 0 0,29-21 0,-26 15 0,15-15 0,1 21 0,-17 0 0,17 0 0,-12 0 0,-7 0 0,8 0 0,-11 0 0,21 0 0,-15 0 0,15 0 0,-21 0 0</inkml:trace>
  <inkml:trace contextRef="#ctx0" brushRef="#br0" timeOffset="30773">24578 6551 24575,'-27'-10'0,"5"7"0,22-8 0,0 11 0,32 0 0,-24 0 0,39 5 0,3 1 0,-34-3-4252,42 3 1,3-2 4251,-37-4 1719,32 0-1719,-1 0 0,-2 0-311,-8 0 311,12 0 0,14 0 0,-10 0 0,3 0 0,-4 0 0,10 0 0,-12 0-4434,-1 0 4434,-3-4 0,-9-2 4434,-34 3-4434,33-3 0,9 1 0,-8 5 0,8 0 0,10 0 0,-12 0 0,-13 0 0,6 3 0,11 1 0,-15 0 311,-21-1-311,26 0 0,16 2 0,-16-3 6784,-26-2-6784,43 0 0,5 0 0,-32 0 0,21 0 0,0 0 0,-21 0 0,29 0 0,1 0 0,-24 0 0,25 0 0,2 0-6784,-11 0 6784,2 0-2269,-20-5 1,-3 0 2268,-12 2-1517,36-3 0,1 1 1517,-34 5-259,31 0 1,2 0 258,-25 0 0,9-10 0,4-1 0,13 5 0,-19-5 0,0 1 0,22 10 0,-7 0 0,-1 0 0,3 0 0,-3 0 0,1 0 0,8 0 0,-24 0 0,1 0 0,20 0 0,-16 0 0,-1 0 0,12 0 0,-1 0 0,0 0 0,1 0 0,-1 0 0,1 0 0,-1 0 0,2 0 0,-3 0 0,-20 0 0,1 0 0,3 0 0,20 0 0,-24 0 2778,19 0-2778,0 0 0,-19 0 0,9 0 0,3 0 0,4 0 0,-2 0 0,-4 0 0,15 0 0,-17 0 0,6-10 0,1-2 0,-4 7 0,11-6 0,-1 1 0,-22 10 2077,5 0 0,-2 0-2077,-10 0 0,10 0 0,30 0 0,-45 0 0,15 0 0,1 0 0,-8 0 0,29 0 0,-32 0 0,5 0 0,-8 0 0,14 0 0,10 0 6212,-21 0-6212,5 0 1728,-7 0-1728,12 0 0,1 0 0,8 0 0,-9 0 0,12 21 0,-23-16 0,28 17 0,-24-22 0,7 0 0,17 0 0,-24 0 0,29 0 0,-54 0 0,11 0 0,-37 0 0</inkml:trace>
  <inkml:trace contextRef="#ctx0" brushRef="#br0" timeOffset="34776">30674 5343 24575,'26'0'0,"-4"0"0,-11 0-9831,13 0 8341,-8 0 1490,27 0-1629,16 0 1629,-24 0-532,19 0 1,0 0 531,-19 0-1071,9 0 0,3 0 1071,4 0 0,-4 8 0,-3 5 0,-9 14 0,22-4 0,-6 2 0,-38 2-115,41 3 1,0-6 114,-41-16 0,33 34 0,5 2 0,-19-31 0,-1 38 0,-3 6 0,-3-22 0,-7 21 0,-4 1 0,-9-23 0,11 33 0,-10-5 0,-28-43 0,19 26 0,6 16 0,-8-16 0,-27-27 0,20 25 0,6 16 0,-1-10 0,-9-9 0,3 2 0,-2 8 0,0-8 0,-12 4 0,0 17 0,-5-5 0,-19-31 0,15 4 0,-5 8 0,5-12 0,-4-19 0,-10 11 0,-11 7 0,11-7 0,7-11 0,-8 14 0,-11 9 0,8-9 0,-8-11 0,16 8 0,-7 6 0,7-4 0,-13-5 0,12-8 0,-7 0 0,10 0 0,3 3 0,-16-9 0,-15-3 0,19 0 0,26 1 0,-35-3 0,-20-1 0,22 0 0,35 1 0,-26-6 0,-17-4 0,15 3 0,24 5 91,-17-8 0,-12-5 0,9 6-91,-3 6 0,10-9 0,-7-7 0,6 5 0,-13 9 0,-1-29 0,1-1 0,-1 27 0,-1-24 0,3-5 0,20 11-137,-21-6 1,5 0 136,38 5 2029,-41-2-2029,22-22 3034,23 41-3034,-18-44 0,1-4 4537,20 34-4537,-5-28 0,1 0 0,10 23 0,0-12 0,0-1 0,0 2-1439,-10 3 0,-2-1 1439,7-10 0,-6 15 0,0 2 0,11 5-651,0-11 1,0 5 650,0 24 0,0-27 0,0 1 0,0 29 0,22-46 0,-17 16 0,17-13 0,-1 14 4714,-15-6-4714,15 27 3786,-10-30-3786,-8 30 0,29-27 0,-27 37 1231,18-14 1,8-2-1232,20 5 0,-8-7 0,-5 17 0,-1 3 0,-7 4-3392,14-10 0,3-1 3392,10 6-2269,10-7 1,0 2 2268,-16 10-834,-1 0 1,8 0 0,-13 0 833,-15 0-736,21 0 1,16 0 0,-13 0 735,-8 0 0,6 0 0,12 0 0,-14 0 0,-12 0 0,29 0 0,-5 0 0,-46 0-179,49 0 1,-1 0 178,-48 0 0,49 0 0,-1 0 0,-48 0 466,31 10 0,3 2-466,-20-7 2137,18 16-2137,-24-21 887,9 0 1,-28 0-1,16 0 1</inkml:trace>
  <inkml:trace contextRef="#ctx0" brushRef="#br0" timeOffset="42867">3725 6479 24575,'27'0'0,"38"0"0,-55 0 0,38 0 0,1 0 0,-35 0 0,39 9 0,1 3 0,-40-6-4916,39 6 1,1-3 3425,-40-9 2899,21 0 0,5 0-1409,-3 0 0,15 0 0,-18 0 0,1 0 0,16 0 0,-16 0 0,0 0 0,16 0-1409,-5 0 0,0 0 1409,10 0-3034,3 0 3034,-37 0 176,16 0 1,-1 0-177,-18 0-716,26 0 1,16 0 0,-17 0 715,-25 0 1073,17 0 0,4 0-1073,13 0 0,-39 0 0,30 0 0,-2 0 0,-34 0 1604,28 0 0,3 0-1604,-17 0 0,23 0 0,-12 0 0,-7 0 0,34 0 0,-31 0 0,11 0 0,-5 0 0,-24 0-264,27 0 1,-1 0 263,-29 0 2268,26 0 1,8 0-2269,22 0 0,-7 0 0,1 0 0,-9 0 0,-35 0 0,49 0 0,3 0 6784,-48 0-6784,27 0 0,16 0 0,-16 0 0,-26 0 0,43-9 0,5-3 0,-32 6 0,9-5 0,3 1 0,4 10-3392,-4 0 0,-2 0 3392,-10 0-2034,21 0 1,-5 0 2033,-38 0 0,41 0 0,0 0 0,-41 0 0,41 0 0,0 0 0,-41 0 0,41 0 0,0 0 0,-41 0-1051,36 0 0,-1 0 1051,-37 0 0,24 10 0,5 1 0,-10-5-1247,3 5 1,4-1 1246,14-10 0,-11 0 0,0 0 0,3 0-48,3 0 1,-3 0 47,-22 0-357,29 0 0,-3 0 357,-33 0 471,30 0 1,-2 0-472,-34 0 0,29 5 0,1 1 0,-27-3 0,24 3 0,5-2 0,-10-4-79,3 0 0,3 0 79,16 0 0,-7 11 0,1 0 0,10-6-457,1 7 0,-1-2 457,1-10 0,1 0 0,-3 0 0,-20 0 0,21 0 0,-5 0 0,-38 0 142,41 0 0,0 0-142,-41 0 0,51 0 0,1 0 0,-46 0 0,44 0 0,3 0 0,-31 0 1084,18 1 1,7-2-1085,-3-10 0,-4 0-212,-16 9 0,-1-1 212,3-8 0,-3 0 0,-4 11 0,-2 0 378,5 0 1,0 0-379,-6 0 0,9 0 0,0 0 0,-6 0-619,7 0 0,3 0 619,9 0 0,-15 0 0,-2 0 0,-5 0 0,11 0 0,-5 0 0,-24 0 736,27 0 0,-1 0-736,-29 0 776,30 0 1,0 0-777,-28 0 0,26 0 0,4 0 0,-11 0 0,6 11 0,0 0 0,-5-6-166,9 7 1,-3-2 165,-25-10-44,27 0 0,-1 0 44,-29 0-326,57 0 326,-36 0 0,30 0 0,-32 0 0,27 0 0,-46 0 3925,46 0-3925,-17 0 0,-7 0 3176,24 0-3176,-49 0 745,17 0 0,-22 0 1,0 0-1</inkml:trace>
  <inkml:trace contextRef="#ctx0" brushRef="#br0" timeOffset="54357">12071 6672 24575,'27'0'0,"-6"0"0,12 0 0,-25 0 0,39 0 0,3 0 0,-34 0 0,45 0 0,7 0 0,-31 0 0,8-2 0,10 1 0,-10 4 0,-4 19 0,7-19 0,11-6 0,-16 8 0,-24 17 0,32-19 0,-5-6 0,-41 3 0,-26 0 0,10 0 0,-54 0 0,60 0 0,-16 0 0</inkml:trace>
  <inkml:trace contextRef="#ctx0" brushRef="#br0" timeOffset="57174">11829 4980 24575,'-37'-21'0,"12"15"0,-28-15 0,42 21 0,-34 0 0,-7 0 0,6 0 0,4 0 0,1 0 0,3 0 0,-5 21 0,38-15 0,5 47 0,5-45-4252,32 27 1,2 6 4251,-26-9-1409,38-3 0,6 1 1409,-22 16-1517,10-26 0,1-3 1517,-16 10-712,-1 2 0,-5-4 712,-18-17 2328,15 45-2328,-21-47 3482,0 15-3482,0-21 5207,-21 0-5207,5 0 4762,-30 0-4762,8 0 0,-10 0 0,10 0 0,14-21-6784,13-6 6784,11 0-3459,11-27 3459,-8 46-1696,22-24 1,3 0 1695,-17 24 0,32-24-1642,-11 10 1642,-23 17 0,23-17 0,-32 22 0,0 0 0</inkml:trace>
  <inkml:trace contextRef="#ctx0" brushRef="#br0" timeOffset="57596">12168 5198 24575,'0'-27'0,"11"-16"0,-9 16 0,52-11 0,-11 14 0,8 13-4252,-10 10 1,-7 2 4251,-23-1 393,27 0 1,-1 0-394,-29 0 0,46 11 0,-48 13 0,15 14 0,-42 10 0,-6-21-4228,-32 5 4228,29-29 0,-35 8 0,57-11 311,-26-5 1,-7-1-312,9 3 0,-16-29 0,26 5 4537,22 0-4537,43-16 0,-32 27 81,22 4 0,-2 0 1,-25 1-1,15 11 1</inkml:trace>
  <inkml:trace contextRef="#ctx0" brushRef="#br0" timeOffset="57963">12821 5053 24575,'27'-11'0,"27"8"0,-46-8 0,27 9 0,5 4 0,-19-2 0,47 11 0,-31-8 0,12 29 0,-23-27 0,-4 38 0,-65-37 0,11 15 0,-7-18 0,-3-6 0,-20 3 0,0 0 0,25-21 0,15-6 0,44 0 0,-6-5 0,8 29 0,-13-8 0</inkml:trace>
  <inkml:trace contextRef="#ctx0" brushRef="#br0" timeOffset="64807">2734 5609 24575,'26'34'0,"-4"-17"0,-1 4 0,-4-21 0,7 22 0,29 4 0,-20 12-4252,21-2 1,5-5 4251,0-9 0,-15-1 0,3 1-624,5-6 1,-2 0 623,-14-2 0,1 1 0,7 7 0,5 4 0,-5-4 0,-10-7 0,-1 0 0,24 22 0,-1 1-44,0-6 44,-9-3 0,-2 1 0,6 16 0,8-30 0,-32 27 0,-6-59 0,-21 32 0,0-37 0,0 21 0</inkml:trace>
  <inkml:trace contextRef="#ctx0" brushRef="#br0" timeOffset="65139">3991 5609 24575,'-48'10'0,"21"14"-4916,8 10 1,6 2 3425,10-1 1490,-10 2 0,-6 1-74,-4-7 0,-2-2 74,4-2 0,-1 2 0,-7 7 0,-4 4 0,6-3 0,-5 19 0,-2-19 0,-8 3 0,7-4-1612,-2 20 1612,4-26 0,-1 0 0,-2 10 0,7-5 0,16-22 0,-33 31 0,-5-2 0,19-34 0,6 17 0,3 4 0,2-2 3665,21 0-3665,0-6 0,0-21 0,0 0 0</inkml:trace>
  <inkml:trace contextRef="#ctx0" brushRef="#br0" timeOffset="71290">10620 7059 24575,'-11'27'0,"8"5"0,-8-29 0,-10 29 0,16-5-4252,-17 2 1,1 1 4251,15 0-390,-13 10 1,-5-5 389,8-24 0,-7 24 0,0 5 0,7-11-1356,-5 20 1356,21-25 0,0-13 0,0-11 0,0 0 0,0 0 0</inkml:trace>
  <inkml:trace contextRef="#ctx0" brushRef="#br0" timeOffset="71825">11490 7059 24575,'-13'22'0,"-19"-6"-7578,26 8 7578,-15-13-4100,21 32 4100,0-33 0,0 33-1234,-22 11 1234,-4-41-1254,6 41 1,2 0 1253,-6-41 0,13 41 394,11-32-394,0-6 2702,0 29-2702,0-29 0,11 6 0,-9-22 0,52-22 0,-43 17 0,27-12 0,-1 2 0,-29 12 0,30-10 0,-1-6 0,-26-8 0,32-11 0,-43 14 3561,0 14-3561,0-12 0,0 17 0,-43-17 0,32 22 0,-36 0 0,-2 0 0,35 0-733,-39 0 1,-1 0 732,40 0 0,-25 9 0,3 4 0,31-8 0,-17 17-3396,76-22 3396,-19 0 0,32 0 0,0 0 0,-26 0 0,-4 0 0,1 0 0</inkml:trace>
  <inkml:trace contextRef="#ctx0" brushRef="#br0" timeOffset="72224">11950 7398 24575,'-27'0'0,"6"-22"0,42 17 0,6-17 0,21 22 0,12 0 0,-31 0 0,25-21 0,-49 15 0,49 6 0,-46 6 0,24 37 0,-32-38 0,0 49 0,0-46 0,0 46 0,0-38 0,-21 8 0,16 8 0,-49-27 0,46 17-9831,-57-44 8341,57 17-665,-46-27 2155,27 29 1241,1-29-1241,4 27-2731,22-49 2731,0 46 694,19-20 0,5 2-694,-13 21 757,43-17 0,-52 22 0,9 0 1</inkml:trace>
  <inkml:trace contextRef="#ctx0" brushRef="#br0" timeOffset="72561">12652 7422 24575,'48'-14'0,"-21"-18"0,-6 27 0,12-17 0,-25 22 0,34 0 0,2 0 0,-31 0-4252,36 0 1,-1 0 4251,-37 0 789,42 22-789,-50-17-341,8 27 341,-11-29 0,0 51 0,-11-33 0,8 25 0,-50-35 0,42-11 0,-37 0 0,-1 0 0,36 0 0,-25 0 0,0 0 0,22 0 6154,-8-11-6154,13 8 0,11-8 0,0 11 0</inkml:trace>
  <inkml:trace contextRef="#ctx0" brushRef="#br0" timeOffset="73843">9120 8630 24575,'27'27'0,"-6"16"0,-21-37 0,22 15 0,5-21 0,10 0 0,-13 0 0,30 0 0,-43 0-4252,34 0 1,7 0 4251,-17 0-940,9 0 1,11 0 0,-9 0 939,-3 0-1012,16-5 1,15-4 0,-14 2 1011,-11 1-508,-4-2 1,15-5 0,-1 0 0,-14 4 507,1 4 1014,6-6 1,4 0-1015,-14 10 0,-7 2 0,-5-1 0,23 0 0,15 0 0,-17 0 0,-27 0 0,33 0 0,20 0 0,-17 0 2763,-25 0-2763,10 0 0,18 0 0,0 0 0,-17 0 0,-5 0 0,6 0 0,18 0 0,-1 0 0,-14 0 0,-2 0 0,6 0 0,13 0 0,-11 0 4402,3 0-4402,3-10 0,0-1 0,-5 6 0,2-17-2068,-19 21 1,-5 2 2067,-22-1-1423,38 10 1,6 2 1422,-22-7-1045,31 7 0,2-3 1045,-27-9 0,7 0 0,11 0 0,-16 0 0,-24 0-42,26 0 1,16 0 0,-17 0 41,-25 0 0,23 0 0,15 0 0,-16 0 0,-25 0 327,47 0 0,3 0-327,-39 0 0,34 0 0,-1 0 0,-36 0 0,39 10 0,3 2 0,-26-7 0,9 2 0,10 2 0,-11-3 0,-7-6-327,27 0 0,-7 0 327,-48 0 231,41 0 0,0 0-231,-41 0 0,41 0 0,0 0 0,-41 0 0,41 9 0,0 3 0,-41-6 0,46 6 0,0-3 0,-43-9-231,42 0 0,3 0 231,-37 0 401,24 5 1,3 1-402,-8-3 0,9 2 0,-2 0 0,-15-5 0,30 0 0,-1 0 0,-34 0 0,17 0 0,12 0 0,-12 0 0,-17 0-268,15 0 1,13 0-1,-11 0 268,-6 0 286,14 0 1,2 0-287,-6 0 1106,-14 0 0,-4 0-1106,-3 0 852,2 0 0,-32 0 1,0 0-1</inkml:trace>
  <inkml:trace contextRef="#ctx0" brushRef="#br0" timeOffset="77415">28545 8848 24575,'54'13'0,"10"-2"0,-48-11 0,8 0 0,9 0 0,-7 0 0,1 0 0,12-5 0,-2-1 0,-24 4-2262,26-2 1,16 0 0,-9 1 2261,-3 3 0,3 0 0,17 0 0,0 0 0,-15 0-4537,6 0 4537,-10 1 0,9 0 0,1-3-1012,3-4 1,1-3 0,-7 3 1011,-11 3 0,3 0-406,8-1 0,13-1 1,4 0-1,-4 0 0,-15 3 406,-11 2 0,-1 0 0,23-4 0,15-2 0,-2-1 0,-17 2 0,-2 0 0,15-7 0,-9 2 0,-50 10 0,47 0 0,7 0 0,-23 0 0,21-2 0,17-3 0,-16 2 0,-20 0 0,7-1 0,13 0 0,-9 1 0,7 3 0,9 0 0,-5 0 0,-30 0 669,11 0 1,-6 0-670,-32 0 2692,24 0-2692,-32 0 0,0 0 0,0 0 0</inkml:trace>
  <inkml:trace contextRef="#ctx0" brushRef="#br0" timeOffset="79324">16861 9041 24575,'40'0'0,"3"0"0,0 0 0,-8 0 0,14 0 0,14 0 0,-8 0-1954,-22 1 1,4-2 1953,15 0 0,17-1 0,7-1 0,-4 1 0,-14 0-1529,0 0 0,3 1 1529,-13 0 0,13-1 0,7 1 0,5-1 0,-1 1 0,-2-1 0,-8 1 0,-11 0-614,0 1 0,-10 0 1,12 0 613,-4 0 0,12 0 0,8 0 0,5 0 0,4 0 0,0 0 0,-1 0 0,-6 0 0,-7 0 0,-10 0-1210,18 0 1,-13 0-1,14 0 1210,-23 1 0,8-1 0,8 1 0,5 0 0,4 0 0,2 0 0,-1 0 0,-1 0 0,-4 0 0,-5 0 0,-8 0 0,-8 0 0,23 0 0,-15 0 0,15 0 0,-23-1 0,8 1 0,9 0 0,4 0 0,4 0 0,2 1 0,-1-1 0,-2 0 0,-4 0 0,-6-1 0,-9 1 0,-10-1-688,11 1 0,-13-1 0,9-1 688,-1 1 0,9 0 0,4 0 0,4 0 0,2 0 0,-2 0 0,-3 0 0,-3 0 0,2 0 0,0 0 0,-1 0 0,-3 0 0,-3 0 0,-5 0-254,17 0 0,-9 0 1,15 0 253,-25 0 0,10 0 0,6 0 0,6 0 0,4 0 0,2 0 0,-1 0 0,-1 0 0,-5 0 0,-5 0 0,-8 0 0,-9 0 0,18 1 0,-15-1 0,14-1 0,-16 1 0,10-1 0,8 0 0,5 0 0,3 0 0,1 0 0,-2 0 0,-3 0 0,-7-1 0,-9 1 0,-10 1 0,21-2 0,-2 1 0,-13 0 0,13-1 0,10 1 0,3-1 0,0 1 0,-6-1 0,-9 1 0,-14 0 0,0 1 0,-2 0 0,5 0 0,12 0 0,8 0 0,-1 0 0,-8 0 0,-14 0 0,-7 0 0,-3 0 0,16 0 0,13 0 0,-2 0 0,-13 0 1485,11 0-1485,-16 0 0,6 0 0,-10 0 3024,-9 0-3024,8 0 0,0 0 4819,-14 0-4819,30 0 5932,-32 0-5932,-27 0 0,-27-21 0,0 15 0,6-15 0</inkml:trace>
  <inkml:trace contextRef="#ctx0" brushRef="#br0" timeOffset="81600">3483 8050 24575,'0'27'0,"20"2"0,3-4 0,-12-17 0,37 34 0,1 2 0,-36-31 0,20 22 0,10 13 0,-11-13-6784,-19-18 6784,12 20 0,4 1-3224,3-14 3224,-24 14-824,28-18 0,4-3 824,-19 7-249,13-5 1,-1-5 248,-17-9 4125,28 16-4125,-39-21 3833,16 0-3833,1-21 0,-6-17 0,8 9-1681,5-3 1,-4-1 1680,-14 4-1255,22-6 0,16-7 0,-13 6 1255,-17-4-759,12 6 1,15-8-1,1 0 1,-10 9 758,6-7-677,0-1 1,10-8 0,-4 5 676,-6 10 0,3 1 260,-4 1 1,9-4 0,3-4 0,0 2 0,-5 4-261,-4 3 0,-3 2 0,0 2 0,4-2 0,3 0 0,6-1 0,1 0 0,-4 1 0,-9 5 0,6-7 0,-9 5 0,13-6 0,-53 27 0,0-17 0</inkml:trace>
  <inkml:trace contextRef="#ctx0" brushRef="#br0" timeOffset="85321">11176 9307 24575,'0'14'0,"0"40"0,0-44 0,-10 26 0,-2 3 0,7-9 0,-16 5 0,-1 0 0,17-6-4916,-17 16 1,1-4 3425,15-27 1324,-8 32 0,-4 4 166,-6-17 2067,8 26-2067,-6-35 0,22-13 0,22-11 0,-17 0 0,17 0 0,-22 0 0</inkml:trace>
  <inkml:trace contextRef="#ctx0" brushRef="#br0" timeOffset="85870">11829 9307 24575,'0'35'0,"-32"14"0,24-20 0,-19 9 0,0-1 0,22-4-4916,-27 7 1,-1 0 3425,22-10 1399,-17 4 0,3-4 91,22-22 2055,-8 46-2055,11-27 0,0 0 0,32 16 0,-23-38 0,32 7 0,4-2 0,-32-10 0,41-7 0,0-8 0,-41-12 0,36 3 0,-1 0 0,-38-3 0,28 8 0,0 6 0,-30 10 0,24-29 0,-32 26 0,-32-36 0,24 36 697,-29-6 0,-2 3-697,29 9 0,-28 0 0,0 0 0,30 0 0,-45 0 0,69 0 0,-32 0 0,59 0 0,-38 0 0,17 0 0</inkml:trace>
  <inkml:trace contextRef="#ctx0" brushRef="#br0" timeOffset="86272">12579 9597 24575,'-27'-26'0,"6"4"0,21 22 0,21-21 0,6 15-8503,11-15 8503,-14 21-2818,30 0 2818,-44 0-1099,44 21 1099,-51-15-296,29 37 296,-27-38 3846,17 27-3846,-22-29 5751,0 51-5751,-22-33 0,6 25-4168,-51-35 4168,46-11-2017,-19 0 0,4 0 2017,28 0 0,-29 2 0,-1-4 0,27-9 0,-32-13 0,65 7 0,5-25 0,0 36 0,-6-15 0,-21 21 0</inkml:trace>
  <inkml:trace contextRef="#ctx0" brushRef="#br0" timeOffset="86673">13208 9597 24575,'35'0'0,"3"0"0,-1 0 0,-13 0 0,15-9 0,-2-3 0,-21 7 0,34 2 0,-3 6 0,-39 2 0,22 9 0,4 4 0,-4 6 0,7 14 0,6 0 0,-37-14 0,-6 8 0,-6-5 0,-37 0 0,27-6 0,-22-18 0,-2-6 0,16 3 0,-33-7 0,-4-7 0,12-13 0,12 14 0,2-1 0,3-18 0,10-14 0,38 14 0,-32-14 0,38 35 0</inkml:trace>
  <inkml:trace contextRef="#ctx0" brushRef="#br0" timeOffset="88908">28762 10951 24575,'27'0'0,"10"0"0,2 0 0,-4 0-3277,22 0 0,19 0 0,-11 0 2532,-27 1 0,2-2 745,11 0 0,13-1 0,5-1 0,-2 0 0,-11 2 61,5 0 0,4-1-61,-17-1 0,11 0 0,7-2 0,4 0 0,1 0 0,-3 0 0,-4 1 0,-10 2-152,2 0 0,-9 1 0,1 0 0,11-1 152,-7-1 0,9 0 0,8-2 0,3 0 0,2 0 0,0-1 0,-2 1 0,-5 1 0,-8 0 0,-9 1 0,13 1 0,-13 1 0,12-1 0,-9-1 0,12-2 0,7 0 0,4-1 0,2 0 0,-2 1 0,-7-1 0,-8 2 0,-12 1 0,14 0 0,-2 1 0,-9-2 0,14-1 0,6 0 0,3-1 0,-4 1 0,-9 0 0,-14 2 0,-5 2 0,-3 0 0,13-2 0,10 0 0,-2 0 0,-17 1 0,-9 2 0,19 0 0,-76 0 0,17 0 4295,-49 11-4295,3-9 0,-3 9-617,-13-11 0,51 0 0,-6 0 0</inkml:trace>
  <inkml:trace contextRef="#ctx0" brushRef="#br0" timeOffset="90090">9555 11048 24575,'65'13'0,"-28"-2"0,16-9 0,14-3 0,-9 0-1353,-24 1 1,2 0 1352,20 0 0,16 0 0,1 0 0,-11 0-1254,-7 0 1,3 0 1253,-7-1 0,12-1 0,5 0 0,1 0 0,-5 0 0,-11 0-901,15 1 1,1 0 900,-20 0 0,10-1 0,8 1 0,2-1 0,1 0 0,-3 1 0,-6 0 0,-11 0-958,5 1 1,-10 0-1,11 0 958,-4-1 0,11-1 0,8-1 0,5 1 0,1-1 0,0 0 0,-6 0 0,-7 0 0,-10 1 0,8 1 0,-12 0 0,13-2 0,-14 0 0,10 0 0,7-2 0,6 0 0,1 0 0,0-1 0,-2 1 0,-6 1 0,-7 0 0,-10 1 0,7 1 0,-11 1 0,10-1 0,-4-1 0,10 0 0,8-1 0,4-1 0,1 1 0,-1 0 0,-5 0 0,-9 1 0,-11 1 0,18 0 0,-4 1 0,-5-1 0,13 0 0,6 0 0,-2 0 0,-9 0 0,-16 1-2989,16 1 2989,-16 0 0,8 0 0,-9 0 1226,12 0-1226,-56 0 0,42 0 0,-77 0 0,-11 0 0,32 0 0,-53 0 0,59 0 0,-17 0 0</inkml:trace>
  <inkml:trace contextRef="#ctx0" brushRef="#br0" timeOffset="91108">20634 11072 24575,'-53'0'0,"86"0"0,20 0-2157,0 0 2157,-1-2 0,16-1 0,0 0 0,-14 0-584,-19 2 0,0 0 584,11-1 0,13-1 0,4 1 0,-4-1 0,-12 2-531,-6 1 1,2 0 530,6-2 0,14-2 0,8 0 0,0 0 0,-6 0 0,-13 0-996,0 2 1,1-1 995,-4 1 0,13 0 0,8-1 0,2 0 0,-1 0 0,-8-1 0,-12 0 0,9-7 0,1 0 0,-11 8 0,12 3 0,7 1 0,2 0 0,-3-1 0,-8-1 0,-13-2 0,-1-8 0,-1 0 0,6 8 0,15 2 0,6 2 0,0 0 0,-10 1 0,-16-2 0,7 0 0,2 0 0,18 0 0,-3 0 0,-20 0 807,-21 0-807,33 0 0,-3 0 1197,-37 0-1197,-1 0 0,-26 0 0,-38 0 1840,27 0-1840,-30 0 0,30 0 0,-6 0 0</inkml:trace>
  <inkml:trace contextRef="#ctx0" brushRef="#br0" timeOffset="92424">3314 10589 24575,'48'10'0,"-21"-7"0,3 20 0,-6 8 0,-16 1 0,29 7 0,1 3 0,-27 9 0,14-4 0,4-3 0,-5-9-4916,-6 11 1,2-6 3425,7-32 1490,-6 46-1668,11-27 1668,-24-1 1071,20-2 0,-2-5-1071,-20-13 0,37 15 0,-38-21 0,27 0 4771,-29 0-4771,29 0 6076,-26 0-6076,15-21 0,1-6 0,-6-32 0,8 29-3392,2-15 0,2 4 3392,4 28 0,0-25 0,4-14 0,-2 13-624,12 20 624,-7-15 0,10-17 0,-1 0 0,-10 15 0,3 12 0,3-10 0,14-15 0,0-1 0,-14 11 0,-1-1 0,-3 10 0,13-7 0,0 0 0,-11 6 0,-14 8 0,1 1 0,11-7 0,10-4 0,-1 0 0,-14 7 0,-5-1 0,11-5 0,10-6 0,-14 11 0,-24 19 0,27-19 0,-4 1 0,-31 20 6475,16-15-6475,-21 21 0,0 0 0,0 0 0</inkml:trace>
  <inkml:trace contextRef="#ctx0" brushRef="#br0" timeOffset="94307">10910 11507 24575,'59'0'0,"-29"0"-4916,9 0 1,-3 0 3425,-25 0 1490,53 0-2155,-26 0 2155,-9 11-879,36-8 879,-57 7-570,24 12 570,-10 5 2612,-38 10-2612,32-12 0,-49 7 0,9-27 0,-24 38 0,18-37 112,1 15 0,4 1-112,20-17 862,-16 16-862,21-21 0,21 11 0,-16-8 0,20 22 0,4 4 0,1-19 0,-6 18 0,0-2 0,0-23 0,-13 29 0,-11-5 158,0 21-158,-11-10 0,-13-14 4662,-13 8-4662,-1-26 6407,14 15-6407,13-21 0,11 0 0,0 0 0,0-21 0,0 15 0,0-15 0</inkml:trace>
  <inkml:trace contextRef="#ctx0" brushRef="#br0" timeOffset="94811">11950 11652 24575,'27'22'0,"-6"-17"0,-21 38 0,0-37 0,0 37 0,0-27 0,0 8 0,0 8 0,-21-27 0,-6 38 0,0-37-9831,-27 26 8341,46-29 4308,-24 7-2818,32-10 1719,0 0-1719,32 0 0,-24-10 0,27 7 0,6 3 6784,-9-11-6784,8 10 0,1 2 0,-12-1 0,25 0 0,-16-21 0,-9 15 0,25-15 0,-27 21 0,0 0 0,5 0 0,-29 0 0,7 0 0</inkml:trace>
  <inkml:trace contextRef="#ctx0" brushRef="#br0" timeOffset="95245">12627 11749 24575,'57'0'0,"-25"0"0,35 0 0,-51 0 0,6 22 0,-22-17 0,0 27 0,-22-29 0,6 29 0,-8-27 0,-8 17 0,5-22 0,0-22 0,-5 17 0,29-16 0,-8 21 0,11 0 0,0-11 0,11 8 0,13-29 0,-8 27 0,6-17 0</inkml:trace>
  <inkml:trace contextRef="#ctx0" brushRef="#br0" timeOffset="95611">13208 11749 24575,'13'0'0,"41"-21"0,-43 15 0,24-6 0,5 3 0,-10 9 0,7 0 0,17 0 0,-46 0 0,29 0 0,1 0 0,-27 0 0,43 21 0,-30-15 0,-8 37 0,6-27 0,-22 29 0,0-29 0,-32 27 0,2-37 0,-4 5 0,-2-1 0,-15-10 0,4 0 0,3 0 0,9 0 0,-6 3 0,6-6 0,30-18 0,-38 15 0,38-37 0,5 27 0,5-8 0,17 13 0,-22 11 0</inkml:trace>
  <inkml:trace contextRef="#ctx0" brushRef="#br0" timeOffset="97547">15942 13127 24575,'59'11'0,"-17"-10"0,-1 0-9831,5 10 8341,7-11 412,-14 0 1,-2 0 1077,3 0-293,17-3 0,15-1 0,-13 0 293,-10 2-508,-3-1 1,15 0 0,0 0 0,-14 1 507,1 2 0,7 0 0,19 0 0,1 0 0,-16 0 0,-24 0 0,0 0 0,13 0 0,13 0 0,5 0 0,-5 0 0,-15 0 0,19 0 0,-18-3 0,14-1 0,5-2 0,-4 1 0,-13 2 0,-7 0 0,-3 0 573,9-4 1,5-1 0,1 2-574,2 4 0,0 3 0,-6 0 950,-13-1 0,4 0-950,6 0 0,15 0 0,7 0 0,1 0 0,-5 0 0,-13 0 988,6 0 0,2 0-988,-5 0 0,13 0 0,8 0 0,3 0 0,-2 0 0,-8 0 0,-14 0 0,10 0 0,-1 0 0,-13-2 0,11-1 0,7 0 0,2-1 0,-3 0 0,-7 1 0,-13 0 0,5 1 0,-1-1 0,5-1 0,14-1 0,4 0 0,-5 0 0,-15 2 0,-14 3 0,1 0 0,12 0 0,15 0 0,5 0 0,-6 0 0,-16 0 0,-17 0 0,0 0 0,13 0 0,15 0 0,4 0 0,-6 0 0,-18 0 0,0 0 0,11 0 0,20 0 0,0 0 0,-18 0 0,-2 0 0,-3 0 0,15 0 0,-1 0 0,-16 0 0,-3 0 0,18-5 0,17-4 0,-22 2 0,-32 1 0,28-1 0,17-2 0,-16 4 4801,-27 5-4801,18 0 0,13 0 0,-13 0 768,-18 0-768,35 0 0,1 0 1941,-30 0-1941,22 0 0,-1 0 0,-21 0-1754,19 0 1,-1 0 1753,-18 0-2269,16 0 1,1 0 2268,-9 0-1517,8 0 0,-3 0 1517,-24 0-1015,37 0 1,-4 0 1014,-40 0 149,29 0 1,4 0-150,-20 0 0,5 0 0,0 0 0,-6 0 2177,25 0-2177,-27 0 3256,11 0-3256,-14 0 3868,8 0-3868,-27 0 6784,17 0-6784,-1 0 0,-15 0 0,15 0 0,1 0 0,-6 21 0,8-15 0,8 15 0,-26-21 0,37 0 0,-38 0 0,27 0 0,-29 0 0,29 0 0,-26 22 0,15-17 0,1 17 0,5-22 0,10 0 0,-13 0 0,-13 0 0,11 0 0,5 0 0,10 0 0,-13 0 0,-13 0 0,-11 0 0,0 0 0</inkml:trace>
  <inkml:trace contextRef="#ctx0" brushRef="#br0" timeOffset="98715">25448 13151 24575,'41'27'0,"-9"-5"-9831,22-22 8341,-19 0 1490,10 0 0,13 0 0,-5 0 945,-16 0 0,3 0-945,19 0 0,14 0 0,1 0 0,-13 0 106,-15 0 1,2 0-107,2-3 0,14 0 0,6-1 0,1-1 0,-7 1 0,-12 1-810,-1 0 1,2 1 809,-1-1 0,12 0 0,10-1 0,2 0 0,-2 1 0,-7 0 0,-14 1 0,10 2 0,0 0 0,-10-1 0,13 0 0,7-1 0,3 0 0,-3 0 0,-7 1 0,-13-1 0,11 1 0,-2 0 0,-4-1 0,13 0 0,6 0 0,0 0 0,-7 0 0,-14 1 0,1 1 0,-1 0 0,2 0 0,14 0 0,3 0 0,-6 0 0,-15 0 0,-16 0 0,-1 0 0,17 0 0,13 0 0,0 0 0,-13 0 0,-19 0 0,0 0 0,25 0 0,18 0 0,-1 0 0,-18 0 0,3 0 0,-10 0 0,18 0 0,5 0 0,-7 0 0,-22 0 0,-8 0 0,6 0 0,11 0 0,-3 0 0,1 0 0,-10 0 601,-18 0-601,22-5 0,16-4 0,-12 2 1482,-14 1-1482,20-5 0,-1 1 0,-23 10 0,20 0 0,-28 0 1970,-9 0-1970,5 0 6784,1 0-6784,-17 0 0,27 0 0,-7 0 0,-9 0 0,27 0 0,-38 0 0,49 0 0,-46 0 0,24 0 0,-32 0 0,0 0 0</inkml:trace>
  <inkml:trace contextRef="#ctx0" brushRef="#br0" timeOffset="106257">2854 12281 24575,'49'21'0,"10"-15"0,-29 15 0,12-3 0,2-4 0,-9-5 0,21 26 0,0 5 0,-21-19 0,-1 12 0,6 10 0,-6-9 0,1-7 0,0 11 0,7 9 0,-6-14-5705,-1-19 5705,2 14 0,1 8 0,-7-1 0,-3-3 0,7 6 0,1 3 0,5 10 0,-11-11-4278,-16-13 4278,22 11 0,3-1-3477,-12-13 3477,0-8 2711,-6 6-2711,-21-44 0,0 17 0,0-17 0</inkml:trace>
  <inkml:trace contextRef="#ctx0" brushRef="#br0" timeOffset="106591">4016 12281 24575,'-14'27'0,"-18"2"0,0-5 0,18-15 0,-32 28 0,-5 1 0,19-27 0,1 17 0,-6 11 0,3-10-7250,-12-15 7250,19 20 0,-2 7 0,-15-10 0,2-3 0,2 7 0,2-6 0,-11 9 0,-1-2 0,9-10-3361,-15-7 3361,7 16 0,-2 5 0,6-12 0,4-2 0,1 8 0,-2-4 0,-9 3 0,10-4 0,6 0 0,-7 1 0,8-6-178,29-19 1,-16 17-1,21-22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25:39.795"/>
    </inkml:context>
    <inkml:brush xml:id="br0">
      <inkml:brushProperty name="width" value="0.05292" units="cm"/>
      <inkml:brushProperty name="height" value="0.05292" units="cm"/>
      <inkml:brushProperty name="color" value="#FF0000"/>
    </inkml:brush>
  </inkml:definitions>
  <inkml:trace contextRef="#ctx0" brushRef="#br0">7838 14650 24575,'59'27'0,"-30"-6"-4916,21-18 1,-3-6 3425,-31 3 412,46 0 1,5 0 1077,-29 0-293,15 0 0,16 0 0,-14 0 293,-6 0-508,2 0 1,18 0 0,-1 0 0,-20 0 507,-15 0 0,8 0 0,19 0 0,8 0 0,-5 0 0,-16 0 0,12 0 0,-2 0 0,17 0 0,0 0 0,-15 0 0,-24 0 0,-1 0 148,27 0 0,9 0 0,-12 0-148,-7 0 0,-3 0 0,3 0 0,-15 0 0,-2 0 2249,22 0-2249,-10 0 0,0 0 0,5 0 0,-10 0 0,-1 0 0,3 0 0,2 0 0,-2 0 0,-10 0 0,12 0 0,-2 0 0,-21 0 0,15 0 0,1 0 0,-8 0 0,10 0 0,0 0 0,-8 0 0,6 0 0,0 0 0,-9 0 1492,6 0 1,0 0-1493,-5 0 1590,8 0 0,-1 0-1590,-16 0 0,24 0 0,-1 0 0,-22 0 0,27 0 0,-2 0 0,-33 0 0,27 0 0,4 0 0,-16 0 0,17 0 0,0 0 0,-11 0 0,19 0 0,-1 0 0,-18 0 0,10 0 0,2 0 0,4 0 0,-11 0 0,0 0 0,3 0 0,3 0 0,-3 0 0,-21 0 0,17 0 0,-3 0 0,-28 0 0,46 0 0,-28 0 0,34 0 0,-31 0 0,25 0 0,-49 0 6416,28 0-6416,-9 0 0,13 0 0,-10 0 749,-5 0-749,-1 0 361,-15 0-361,26 0 0,-29 0 0,7 0 0,12 0 0,-17 0 0,17 0 0,-1 0 0,-15 0 0,15 0 0,-10 0 0,-8 0 0,7 0 0,12 0 0,-17 0 0,38 0 0,-37 0 0,37 0 0,-27 0 0,29 0 0,-29 0 0,28 0 0,-39 0 0,27 0 0,-29 0 0,29 11 0,-27-8 0,38 8 0,-37-11 0,37 0 0,-27 0 0,30 0 0,-9 0 0,22 0 0,-29 0 0,8 0 0,-1 0 0,-15 0 0,22-5 0,0-1 0,-22 3 0,14-2 0,3-1 0,12 6 0,-14 0 0,2 0 0,-3 0 0,0 0 0,0 0 0,-2 0 0,17 0 0,-6 0 0,1 0 0,11 0 0,-23 0 0,2 0 0,31 0 0,-24 0 0,8 0 0,0 0 0,-5 0 0,19 0 0,2 0 0,-16 0-2609,15 0 1,2 0 2608,-12 0 0,4 0 0,-22 0 0,-1 0 0,-2 0 0,8 3 0,11 2 0,-6-2 0,16 0 0,-19 0 0,6 2 0,-1-2-366,5-3 1,0 0 365,6 0 0,4 0-454,-12-3 1,3-2-1,-1 2 454,-6 2 0,0 0 0,1 0 0,5-2 0,2-1 0,0 0 0,1 4 0,0 0 0,-4 0 0,-2 0 0,0 0 0,0 0 0,3 0 0,-8 0 0,4 0 0,14 0 0,4 0 0,-29 0 0,-2 0 0,12 0 0,-3 0 0,4 0 0,3 5 0,-1 1 0,-12-3 0,25 3 0,2-1 0,-22-5 0,16 0 0,-3 0 0,-32 0 0,20 0 0,2 0 0,-8 0 0,10 0 0,2 0 0,-4 0 0,14 0 0,-8 0 0,-41 0 0,27 0 0,4 0 0,-16 0 1958,5 0 0,2 0-1958,15 0 0,8 21 0,-21-16 0,8 17 0,-9-22 0,12 0 0,-12 0 0,9 0 0,-30 0 0,27 0 0,-38 0 860,28 0-860,-9 0 0,13 21 0,-10-15 0,16 15 0,-27-21 1854,9 0-1854,-15 0 679,12 0-679,-17 0 0,38 0 0,-37 0 0,15 0 0,-10 0 0,-8 0 0,7 0 0,-10 0 0</inkml:trace>
  <inkml:trace contextRef="#ctx0" brushRef="#br0" timeOffset="31801">5274 4811 24575,'-27'0'0,"-16"0"0,37 0 0,-15 0 0,10 0 0,8 0 0,-7 0 0,-12-22 0,17 17 0,-17-17 0,1 22 0,15 0 0,-26 0 0,29-10 0,-7 7 0,10-8 0,-22 11 0,17-21 0,-17 15 0,1-15 0,15 21 0,-15-22 0,21 17 0,-22-27 0,17 29 0,-17-8 0,22 11 0,0 0 0,0-21 0,0 16 0,0-17 0,0 1 0,0-6 0,0 0 0,0 5 0,0 22 0,0 0 0,0-10 0,0 7 0,0-8 0,0 11 0,0 0 0,0 0 0</inkml:trace>
  <inkml:trace contextRef="#ctx0" brushRef="#br0" timeOffset="33901">5153 4811 24575,'13'0'0,"-2"0"0,10 0 0,-15 0 0,37 0 0,-38 0 0,29-2 0,7 4 0,5 19 0,16-15 0,-8 15 0,-49-21 0,38 0 0,-16 0 0,0 0 0,5 0 0,-29 0 0,7 0 0,12 0 0,-17 0 0,38 0 0,-27 0 0,9 0 0,-15 0 0,12 0 0,-17 0 0,60 0 0,-44 0 0,25 0 0,-35 0 0,10 0 0,-15 0 0,15 0 0</inkml:trace>
  <inkml:trace contextRef="#ctx0" brushRef="#br0" timeOffset="40317">6386 5899 24575,'49'0'0,"10"0"0,-30 0 0,8-10 0,2-2 0,4 7 0,-7-6 0,0 0 0,2 11 0,-6 0 0,-8 0 0,-8 0 0,27 0 0,-37 0 0,37 0 0,-27 0 0,8-21 0,-13 15 0,10-15 0,-15 21 0,15 0 0,-21 0 0,22 0 0,-17 0 0,17 0 0,-22 0 0,10 0 0,-7 0 0,8 0 0,10 0 0,-15 0 0,15 0 0,-21 0 0,22 0 0,-17 0 0,17 0 0,-22 0 0,0 0 0,21 0 0,-16 0 0,17 0 0,-11 0 0,-9 0 0,9 0 0,-11-11 0,0 9 0,0-9 0,22 11 0,-17 0 0,17 0 0,-1 0 0,-16 0 0,17 0 0,-22 0 0,0 0 0,11-22 0,-9 17 0,9-17 0,-11 22 0,0-21 0,0 16 0,0-17 0,0 22 0,0-21 0,0 15 0,0-26 0,0 29 0,0-29 0,0 27 0,0-17 0,0 1 0,0 5 0,0-30 0,0 30 0,0-27 0,0 37 0,0-15 0,0 0 0,0 15 0,0-15 0,-11 10 0,9 8 0,-9-8 0,11-10 0,0 16 0,0-38 0,0 37 0,0-15 0,0 21 0,-22-11 0,17 8 0,-38-7 0,38-12 0,-28 17 0,31-17 0,-31 1 0,28 15 0,-38-15 0,38-1 0,-38 17 0,37-16 0,-15 21 0,10 0 0,8 0 0,-29 0 0,27 0 0,-17-11 0,1 8 0,-17-8 0,9 11 0,-25 0 0,48 0 0,-47 0 0,45 0 0,-46 0 0,48 0 0,-37 0 0,38 0 0,-27 0 0,8 0 0,-14 0 0,11 0 0,-16 0 0,27 0 0,-30 11 0,30-8 0,-27 8 0,27-11 0,-30 21 0,30-16 0,-27 17 0,38-1 0,-17-15 0,22 15 0,-21 1 0,15-17 0,-26 27 0,30-29 0,-9 29 0,11-5 0,0 11 0,0 7 0,0-7 0,0-11 0,0 16 0,0-38 0,0 27 0,0-7 0,0-9 0,11 5 0,-9 1 0,9-17 0,-11 27 0,0-29 0,21 29 0,-15-5 0,15 0 0,-21-6 0,0-21 0,22 22 0,5-6 0,0 8 0,-6 8 0,-10-26 0,-8 15 0,50 1 0,-31-6 0,23 8 0,9 8 0,-22-26 0,28 15 0,-36-21 0,-13 0 0,-11 0 0,0 0 0</inkml:trace>
  <inkml:trace contextRef="#ctx0" brushRef="#br0" timeOffset="41925">4935 4642 24575,'21'-14'0,"-15"-18"0,37-16 0,-27 5-4252,-4 7 1,0 4 4251,-1 16-371,10-27 371,-15 27-543,15-29 543,-21 28 0,22-26 0,-17 17 0,27-1 0,-29-6 0,29 31 0,-26-9 0,37 11 0,-38 0 0,49-21 0,-46 15 0,29-6 0,1 3 0,-27 9 0,27 0 0,-1 0 0,-29 0 0,46 0 0,-27 0 0,10 0 0,9 0 0,-8 0 0,-11 0 0,26 21 0,-45-15 5480,46 15-5480,-48-21 2979,37 11-2979,-38-9 958,27 9-958,-29 11 0,8-17 0,-11 17 0,21-1 0,-15-16 0,15 17 0,-21-1 0,22-15 0,-17 48 0,27-46 0,-29 45 0,8-47 0,-11 26 0,0-29 0,21 29 0,-16-5 0,17 21 0,-22-21 0,0 5 0,-22-29 0,17 29 0,-16-27 0,10 38 0,8-37 0,-8 26 0,-10-29 0,-6 29 0,-32-27 0,29 17 0,-9-20 0,3-4 0,25 2 0,-42 0 0,28 0 0,9 0 0,-5 0 0,21 0 0</inkml:trace>
  <inkml:trace contextRef="#ctx0" brushRef="#br0" timeOffset="42811">5975 4811 24575,'27'48'0,"5"-21"0,-29-6 0,8-10 0,-11-8 0,0 29 0,0-26 0,21 15 0,6 1 0,0-6 0,-6 8 0,-21-13 0,22 10 0,-17-16 0,17 17 0,-11-1 0,-9-15 0,9 15 0,-11-21 0,0 22 0,0-17 0,0 17 0,0-22 0</inkml:trace>
  <inkml:trace contextRef="#ctx0" brushRef="#br0" timeOffset="78133">4935 6672 24575,'48'0'0,"11"0"0,-8 0-4916,-14 0 1,-4 0 3425,-3 0 1181,10 0 1,-5 0 308,-24 0 2087,43 0-2087,-9 0 0,-12 0 0,12-10 5265,-12 7-5265,-28-8 4586,16 11-4586,-21 0 0,22 0 0,-17 0 0,38 0 0,-37 0 0,26 0 0,-29 11 0,29-8 0,-5 7 0,0-10 0,-6 0 0,-10 0 0,13 0 0,-8 0 0,27 0 0,-16 0 0,11 0 0,-14 0 0,-13 0 0,-11 0 0,0 0 0,21 0 0,-15 0 0,15 0 0,-21-10 0,0 7 0,0-8 0,0 11 0,22 0 0,-17 0 0,16-21 0,-21 15 0,0-15 0,0 21 0,0 0 0,0-22 0,0 17 0,0-17 0,0 22 0,0 0 0,0-10 0,0 7 0,0-8 0,0-10 0,0 15 0,0-37 0,0 17 0,0-1 0,0-6 0,0 9 0,0 8 0,0-5 0,11-1 0,-8 17 0,8-17 0,-11 22 0,0-10 0,0 7 0,0-8 0,0 11 0,0-21 0,0 15 0,0-15 0,0-1 0,-11 17 0,8-38 0,-29 38 0,27-28 0,-38 31 0,26-9 0,-7-11 0,-8 17 0,5-16 0,0-1-6784,-16 17 6784,38-17 0,-27 1 0,29 15 0,-29-15 0,26 21 0,-37 0 0,38 0 0,-17 0 0,12 0 6784,7 0-6784,-29 0 0,26 0 0,-37 0 0,16 0 0,1 0 0,-7 0 0,31 0 0,-31 0 0,6 0 0,-10 0 0,13 0 0,-9 0 0,28 0 0,-59 0 0,53 0 0,-43 0 0,51 0 0,-50 0 0,42 0 0,-43 21 0,51-15 0,-7 15 0,-12-21 0,17 22 0,-38-17 0,37 17 0,-15-1 0,-1-5 0,17 30 0,-27-9 0,29 12 0,-8-12 0,11-12 0,0 7 0,0-5 0,0 0 0,11 5 0,-8-8 0,7-8 0,12 27 0,-17-38 0,38 38 0,-37-37 0,15 15 0,1-10 0,-6-8 0,30 7 0,-30-10 0,5 0 0,1 22 0,-17-17 0,27 17 0,-29-22 0,29 0 0,-26 0 0,15 0 0,-21 0 0</inkml:trace>
  <inkml:trace contextRef="#ctx0" brushRef="#br0" timeOffset="79726">6144 6600 24575,'22'27'0,"16"-6"0,13-21-9831,8 11 8341,-22-8 692,31 7 798,-47-10 235,16 0 1,1 0-236,-8 0-377,5 10 0,0 2 377,-6-7 0,16 7 0,-4-2 0,-27-10 0,35 0 0,-1 0 0,-38 0 3482,55 0-3482,-60 0 3577,27 0-3577,-7 21 0,-9-16 0,27 17 0,-27-1 0,8-15 0,8 15 0,-26-10 0,58-8 0,-53 8-1575,27 0 1,-1-1 1574,-29-5-808,57 17 808,-57-22 0,29 9 0,1 3 0,-27-6 57,53 15-57,-58-21 0,15 0 0,-21 0 5565,11 0-5565,-8 0 2895,29 11-2895,-27-8 0,38 7 0,-37-10 783,26 0-783,-29 0 0,7 0 0,-10 0 0,0 0 0</inkml:trace>
  <inkml:trace contextRef="#ctx0" brushRef="#br0" timeOffset="81466">7547 7252 24575,'0'-13'0,"-10"2"0,7 11 0,-8 0 0,11 0 0,0 0 0,-21 0 0,15 0 0,-15-21 0,21-6 0,0 0 0,0-5 0,0 29 0,21-29 0,-15 27 0,15-38 0,-10 37 0,-8-15 0,7-1 0,12 6 0,5-8 0,10-8 0,-12 26 0,28-15 0,-42-1-3392,27 20 0,-1-1 3392,-29-18-2269,29 13 1,2 5 2268,-29 0-1430,44-8 1430,-30 11 0,14 0 0,10 0 0,-21 0 0,27 0 0,-46 0 0,46 0 0,-38 0 0,30 0 0,-30 0 3829,27 0-3829,-16 0 5725,0 0-5725,-6 0 3197,-10 11-3197,13 13 0,-8-8 0,6 27 0,-22-37 0,21 26 0,-15-8 0,15-8 0,-21 27 0,11-37 0,-9 37 0,9-27 0,-11 29 0,0-29 0,0 27 0,0-37 0,0 26 0,0-8 0,0 14 0,0-11 0,-11-6 0,9 1 0,-9-17 0,-10 27 0,15-29 0,-37 8 0,38 10 0,-27-15 0,7 15 0,9-21 0,-27 22 0,16-17-6784,-10 16 6784,13-21-1124,-9 11 1124,6-8 0,-10 8 0,-30-11 0,45 0 0,-17 0 0,3 0 0,28 0 0,-28 0 0,-4 0 0,19 0 0,-46 0 0,51 0 0,-27 0 0,37 0 0,-37-11 0,38 8 0,-27-8 0,7-10 6228,9-6-6228,-5 0 1680,21 6-1680,-22 21 0,17 0 0,-17-11 0,12 8 0,7-29 0,-8 27 0,-10-38 0,15 37 0,-15-15 0,21-1 0,0 6 0,0-8 0,0-8 0,0 26 0,0-37 0,21 38 0,-15-27 0,15 29 0,-10-8 0,-8 11 0,7 0 0</inkml:trace>
  <inkml:trace contextRef="#ctx0" brushRef="#br0" timeOffset="92018">5104 10299 24575,'38'0'0,"8"0"0,-30 0 0,48 10 0,-53-7 0,43 8 0,-52-11 0,31 0 0,-7 0 0,12 0 0,-14 0 0,9 0 0,-28 0 0,38 0 0,-16 0 0,0 0 0,-6 0 0,-10 0 0,-8 0 0,7 0 0,-10 0 0,22 0 0,-17 0 0,17 0 0,-22 0 0,21 0 0,-15 0 0,15 0 0,-21 0 0,0 0 0,11 0 0,-8 0 0,29 0 0,-27 0 0,17-11 0,-1 8 0,-15-7 0,37 10 0,-38 0 0,27 0 0,-29-22 0,29 17 0,-26-17 0,37 22 0,-38 0 0,27-21 0,-29 15-6784,51-15 6784,-44 21 0,55 0 0,-60 0 0,28 0 0,-31 0 0,9-11 0,-11 8 6784,0-29-6784,0 27 0,0-17 0,0 1 0,0 15 0,0-37 0,0 38 0,0-27 0,0 29 0,0-29 0,0 27 0,0-38 0,0 26 0,0-28 0,0 29 0,-11-27 0,9 16 0,-9 0 0,11-5 0,0 29 0,0-29 0,-22 26 0,17-36 0,-17 36 0,1-15 0,16 10 0,-17 8 0,22-29 0,0 27 0,-22-17 0,17 22 0,-27-21 0,8-6 0,-14 0 0,0 5 0,14 22 0,-8 0 0,5-10 0,-21 7 0,21-8 0,-5 11 0,29 0 0,-29 0 0,5 0 0,-11 0 0,-8 0 0,9 0 0,-12 0 0,23 0 0,-7 0 0,31 0 0,-31 11 0,6-8 0,-10 7 0,13-10 0,-9 0 0,7 22 0,-1-17 0,-16 17 0,27-1 0,-9-15 0,-7 37 0,5-27 0,0 8 0,6 8 0,21-26 0,0 36 0,0-36 0,-11 26 0,8-8 0,-7-8 0,10 27 0,0-16 0,10 11 0,-7-14 0,8 8 0,-11-26-6784,21 37 6784,-15-38 0,15 16 0,-21-21 0,22 11 0,-6-8 0,30 8 0,-30-11 0,27 21 0,-16-16 0,-1 17 0,-4-22 0,-22 0 0,0 0 0</inkml:trace>
  <inkml:trace contextRef="#ctx0" brushRef="#br0" timeOffset="93103">6193 10202 24575,'13'27'0,"19"-6"0,-26-21 0,37 0 0,-38 0 0,38 22 0,-37-17 0,47 27 0,-45-29 0,46 8 0,-48 10 0,26-15 0,-30 15 0,9-21 0,11 22 0,-17-17 0,38 16 0,-38 1 0,17-17 0,-22 17 0,0-22 0,22 0 0,-17 0 0,16 0 0,-21 0 0</inkml:trace>
  <inkml:trace contextRef="#ctx0" brushRef="#br0" timeOffset="96117">6604 11048 24575,'0'-27'0,"0"-16"0,0 38 0,0-17 0,0 12 0,0 7 0,0-29 0,22 26 0,-17-37 0,16 38 0,-21-17 0,0 1 0,11 16 0,-8-17 0,8 22 0,-11 0 0,0-11 0,21 9 0,-16-9 0,17 11 0,-22 0 0,0-22 0,0 17 0,0-16 0,21 21 0,-4-22 0,28 17 0,-7-17 0,-11 22 0,16 0 0,-38 0 0,49 0 0,-46-21 0,46 15 0,-49-15 0,27 21 0,-7 0 0,12 0 0,12 0 0,-23 0 0,7 0 0,-9 0 0,14 0 0,-1 0 0,9 0 0,-30 0 0,5 0 0,22 0 0,-32 0 0,43 0 0,-51 0 0,50 0 0,-42 21 0,43-15 0,-51 15 0,29-21 0,-27 0 0,38 0 0,-16 0 0,11 0 0,-14 0 0,-13 22 0,-11-17 0,21 17 0,-15-22 0,37 0 0,-38 21 0,27-16 0,-29 17 0,8-22 0,10 0 0,-15 11 0,15-9 0,-21 9 0,0 11 0,0-17 0,22 38 0,-17-16 0,16 0 0,-21 5 0,-21-8 0,16-8 0,-17 27 0,22-38 0,0 28 0,0-31 0,-21 31 0,15-28 0,-26 38 0,29-38 0,-29 17 0,27-22 0,-38 21 0,26-15 0,-28 26 0,29-29 0,-27 7 0,37-10 0,-47 0 0,23 0 0,-8 0 0,-5 0 0,27 0 0,-30 0 0,9 0 0,10 0 0,-16 0 0,38 0 0,-49 0 0,46 0 0,-46 0 0,49 0 0,-49-10 0,46 7 0,-46-8 0,49 11 0,-38 0 0,37 0 0,-26-21 0,8 15 0,8-15 0,-27-1 0,37 17 0,-26-16 0,29 21 0,-7 0 0,-12-22 0,17 17 0,-17-28 0,22 9 0,0 8 0,0-27 0,0 38 0,22-27 0,-17 29 0,27-29 0,-7 26-6784,23-37 6784,-18 38 0,-3-17 0,-1 1 0,1 16 0,22-17 0,-44 22 0,11 0 0,-37 0 0</inkml:trace>
  <inkml:trace contextRef="#ctx0" brushRef="#br0" timeOffset="99833">5153 11290 24575,'-27'-27'0,"5"5"0,22-10 0,-21 24 0,15-46 0,-15 49 0,21-38 0,0 27 0,0-8 0,0-9 0,0 28 0,0-38 0,0 38 0,0-27 0,0 29 0,0-29 0,0 26 0,0-37 0,0 38 0,0-38 0,0 38 0,0-17 0,21 11 0,-15 9-6784,37-31 6784,-38 28 0,17-38 0,-12 16 0,-7 0 0,8 6 0,-11 21 0,21 0 0,-15-11 0,15 8 6784,1-29-6784,-17 27-6784,38-17 6784,-38 1 0,28 15-2231,-9-15 2231,-8 21 0,38-11 0,-3 9 0,-8-31 0,-2 31 0,-7-1 0,-26-19 0,29 19 0,1 6 0,-27-3 0,43-21 0,-30 16 0,14-17 0,-11 22 0,16 0 0,-38 0 0,49 22 0,-14-17 0,-11 16 0,4 1 0,9-20 0,-3 1 0,-7 30-191,8-31 0,-5-2 191,-27 11-1171,46 10 1171,-49-15-85,38 37 85,-37-38 0,15 27 0,-21-29 73,0 51-73,0-43 0,-9 27 0,-3-1 0,6-29 0,-15 46 0,21-28 1169,-22 23-1169,17-12 0,-17-12 96,22-15-96,-21 12 0,15-17 0,-26 38 0,30-38 2531,-31 28-2531,6-9 0,1-8 0,-18 6 0,28-1 0,-29-16 0,-4 38 0,20-37 0,-9 5 0,0-1 0,6-10-2269,-7 0 1,-2 0 2268,-10 0-1517,16 0 0,0 0 1517,-16 0-824,14 2 0,4-4 824,3-19 1109,-11 19 0,-4-2-1109,16-17 0,2-1 0,-38 17 1658,28-17 0,10 1-1658,21 16 4959,-15-17-4959,21 22 5510,0-11-5510,0 9 0,0-9 0,0 11 0,0 0 0</inkml:trace>
  <inkml:trace contextRef="#ctx0" brushRef="#br0" timeOffset="100902">6193 11217 24575,'56'11'0,"-34"-8"-4916,15 2 1,1 0 3425,-8-5 2899,2 10 0,5 2-1409,12-10 0,-4 1 1719,4 19-1719,14-24 0,-8 4 0,-41 19 0,29-13 0,0 0 0,-35 17 0,34-20 0,2 0 0,-31 17 0,36-20 0,-1 1 0,-37 19 3392,24-19 0,5-6-3392,-11 3 0,9 0 0,-16 0 0,-22 0 0,21 21 0,-5-16 0,8 17 0,9-22 0,-28 0 0,38 21 0,-27-15 0,8 15 0,-13-21 0,11 0 0,-17 0 0,16 0 0,-21 0 0,0 0 0,22 0 0,-17 0 0,17 0 0,-22 0 0,0 0 0</inkml:trace>
  <inkml:trace contextRef="#ctx0" brushRef="#br0" timeOffset="102161">7475 11652 24575,'0'-13'0,"21"-19"0,-15 26-9831,26-37 8341,-29 38-665,50-27 2155,-42 29 670,27 0 0,-1-5-670,-28-13 0,44 15 0,-26-15-2764,11-1 2764,7 17 2764,-7-16-2764,21 21 4133,-8 0-4133,8-22 1219,1 17-1219,-9 5 0,-3 5 0,-24 17 0,8-1 6784,-5-16-6784,22 38 0,-12-26 0,9 28 0,-30-7 0,27-1 0,-37-12 0,15 7 0,-21-5 0,0 0 0,0 16 0,0-27 0,0 8 0,0 8 0,-21-5 0,15 11 0,-37-14 0,38 8 0,-27-27 0,29 38 0,-29-37 0,26 15 0,-37 1 0,38-17-6784,-38 17 6784,27-22 0,-30 0 0,30 0 0,-27 10 0,5-7 0,9 8 0,-11-10 0,4-2 0,26 1-4537,-44 0 4537,30 0 3805,-14-11-3805,11 8-4294,-27-7 4294,46 10-1612,-45-22 1612,26 17 3167,-11-17-3167,14 22 577,-8-21-577,26 15 5350,-15-47-5350,-1 23 0,17-29 0,-17 32 3689,12-5-3689,7 29 639,-8-8-639,11-10 0,11 16 0,-8-38 0,7 16 0,-10 0 0,0 5 0,0 22 0,0-10 0,0 7 0,22-8 0,-17 11 0,17 0 0,-22 0 0,21 0 0,-15 0 0,15 0 0,-21 0 0,0 0 0</inkml:trace>
  <inkml:trace contextRef="#ctx0" brushRef="#br0" timeOffset="129834">8176 4859 24575,'38'0'0,"8"-21"0,-9 15 0,-7-15 0,-1-1 0,1 17 0,15-7 0,-4 2 0,-28 10-4916,45-4 1,3-2 3425,-34 3 412,34-9 1,-1-8 1077,-36-7 1077,16 14 1,-5-1-1078,-30-7 0,17 21 0,-22 0 0,0 0 0</inkml:trace>
  <inkml:trace contextRef="#ctx0" brushRef="#br0" timeOffset="130301">8394 4907 24575,'40'41'0,"6"-6"0,-6-6-8874,-26-21 8874,20 6 0,7 5-1702,-11 3 0,-1-1 1702,28-11 1054,-28 11 0,1 1-1054,10-9 0,-5-4 0,-21-4 0,30 12 0,-2-2 0,-34-12 0,45 8 0,-69-11 0,32 0 0,-37 0 0</inkml:trace>
  <inkml:trace contextRef="#ctx0" brushRef="#br0" timeOffset="131116">9338 4907 24575,'0'35'0,"0"-18"0,0 36 0,0-45-4916,0 29 1,0 2 3425,0-29 2899,-3 26 0,6 3-1409,18-9 0,-16 8 1719,17-17-1719,-22-21 0,0 0 0,0-54 0,0 41 0,2-35 0,7-1 0,15 28 0,-6-24 0,1 1 0,8 23 0,-5-22 0,-1 10 0,-5 25 0,7-19 0,0 1 0,-7 20 0,27-15 0,-37 21 0,26 21 0,-29-15 0,29 37 0,-27-38-2269,17 21 1,-1 2 2268,-15-20 3214,15 46-3214,-21-49 0,0 27 0,0-29 0,0 29 0,0-27 6129,0 17-6129,0-22 0,22 0 0,-17 21 0,17-15 0,-22 15 0,0-21 0</inkml:trace>
  <inkml:trace contextRef="#ctx0" brushRef="#br0" timeOffset="131502">9991 4932 24575,'27'-35'0,"-6"19"0,-21-6 0,22 22 0,-17-21 0,38 15 0,-38-15 0,28 42 0,-31-15 0,9 37 0,-11-27 0,0 29 0,0-28 0,0 26 0,0-27 0,0 8 0,-11-13 0,9-11 0,-9-11 0,-11 8 0,17-29 0,-17 5 0,44 0 0,-17 6 0,17 21 0</inkml:trace>
  <inkml:trace contextRef="#ctx0" brushRef="#br0" timeOffset="131868">10208 4859 24575,'38'-21'0,"8"15"-9304,-30-15 9304,5 21 2500,-21 0-2500,43 0-3559,0 0 3559,-7-2 0,1 4 0,22 19 0,-21 6 0,-14 11 0,-13-14-958,-11 30 958,0-44-1209,0 38 0,0 1 1209,0-35 0,0 39 0,0 1 0,0-41-594,0 31 1,0-2 593,0-34 2532,0 46-2532,0-48 0,0 36 2901,0-36-2901,0-6 5442,0-6-5442,0-15 0,0 21 0,0 0 0</inkml:trace>
  <inkml:trace contextRef="#ctx0" brushRef="#br0" timeOffset="132137">10716 4859 24575,'18'30'0,"-1"-1"0,-1 1 0,6 2 0,-44-10 0,17-17 0,-27 27 0,8-8 0,-25 14 0,2-25 0,0 1 0,-1 29-1701,-15-40 0,8-1 1,41 20-1,-40-22 1</inkml:trace>
  <inkml:trace contextRef="#ctx0" brushRef="#br0" timeOffset="133136">8225 6721 24575,'13'-27'0,"19"-5"0,-26 29 0,37-29 0,-38 26 0,21-15 0,2-1 0,-20 17-4252,28-5 1,3-2 4251,-17 2-1409,20-2 0,4-1 1409,-3-3-803,-1 6 0,-3-1 803,-9-11 0,23 17 0,-47-16 3741,26 21-3741,-29 21 5595,8-16-5595,-11 38 0,0-37 0,0 15 0</inkml:trace>
  <inkml:trace contextRef="#ctx0" brushRef="#br0" timeOffset="133499">8467 6769 24575,'27'21'0,"5"-4"0,-8 28 0,14-7 0,10-1 0,-18-3 0,-1 0 0,22 9 0,-16-4 0,0 2 0,-9-14 0,-1-3 0,6 2 0,-3-3 0,-1 1 0,-5-14 0,-22-10 0,0 0 0,0 0 0</inkml:trace>
  <inkml:trace contextRef="#ctx0" brushRef="#br0" timeOffset="134088">9386 6817 24575,'0'35'0,"0"-19"0,0 38 0,0-46 0,0 24 0,0 11 0,0-32 0,0 27 0,0-1 0,0-29 0,0 25 0,0-12 0,0-16 0,11-5 0,-9-5 0,31-49 0,-28 25 0,26-5 0,2-2 0,-22-15 0,27 21 0,-1 1 0,-28-9 0,44 14 0,-37 13-6784,9 11 6784,7 0-1363,-27 33 1363,17-25-958,-1 56 958,-15-56-1884,6 29 0,-3 1 1884,-9-27 3575,22 54-3575,-17-60 1236,17 27-1236,-12-8 0,14-8 0,-7 6 0,4-22 0,-21 0 0</inkml:trace>
  <inkml:trace contextRef="#ctx0" brushRef="#br0" timeOffset="134421">10039 7059 24575,'0'-64'0,"0"18"0,22 35 0,-17 11 0,49 0 0,-46 0 0,46 0 0,-28 0 0,1 0 0,-5 11 0,-11 35 0,-9-25 0,-2 22 0,-2-43 0,-31 22 0,-4-17 0,7 16 0,-24-21 0,49-21 0,-17 16 0,1-38 0,16 37 0,-17-15 0,22 21 0</inkml:trace>
  <inkml:trace contextRef="#ctx0" brushRef="#br0" timeOffset="134731">10281 6890 24575,'43'0'0,"0"0"0,-5 0 0,-3 0-9711,2 0 9711,-15 0 0,-22 0 2573,43 0-2573,-22 0 0,23 10 0,1 1 0,-13-5 0,12 8 0,1 4 0,-2 6 1509,5-8-1509,-16 27 0,-29-37 0,8 47 0,-11-23 0,-4 4 0,-3 2 0,-17 15 0,17-10 0,-2-2 0,-34 4 0,41 3 0,-2-3 0,-39-22 0,38 33 0,-16-30 0,10-8 0,8 6 0,-8-22 0,22-22 0,-8 17 0,8-16 0,-11 21 0</inkml:trace>
  <inkml:trace contextRef="#ctx0" brushRef="#br0" timeOffset="134965">10837 6962 24575,'41'49'0,"-9"-22"0,-32 16 0,0-38 0,-11 27-8503,-13-8 8503,8-8 0,-27 27 973,5-26-973,-13 28 0,-8-29 0,32 6 0,6-22 0</inkml:trace>
  <inkml:trace contextRef="#ctx0" brushRef="#br0" timeOffset="135881">8007 10250 24575,'59'0'0,"-19"-10"0,4-1-4916,17 3 1,-2 0 4170,-22-5 0,-1 1-333,34 5 1,-11 4 1077,-46 3 513,24 0 0,2 0-513,-12 0 0,-1 0 0,-4 0 3977,-22 0-3977,0 0 0,0 0 0</inkml:trace>
  <inkml:trace contextRef="#ctx0" brushRef="#br0" timeOffset="136133">8297 10371 24575,'27'27'0,"12"2"0,-3-4 0,-22-17 0,30 19 0,-2-1 0,-34-20-4252,37 20 1,7 2 4251,-25-20 0,5 7 0,3 2-1574,19 4 1574,-33-15-29,13 5 0,-1-1 29,-17-10 0,6 0 0,-22 0 0,0 0 0</inkml:trace>
  <inkml:trace contextRef="#ctx0" brushRef="#br0" timeOffset="136816">9217 10371 24575,'26'48'0,"-4"12"-9831,-22-9 8341,0-3 3042,0-2-1552,0-30 1884,0 27-1884,0-16 0,0-22 0,0 11 0,11-80 0,-9 42-1718,14-22 0,1-1 1718,-12 24-1517,21-6 0,2 0 1517,-20 3 0,46 8 0,-28-6 0,1 44 0,-5-17 3034,-22 17-3034,21 10 0,-15-24 0,26 46 0,-29-38 0,7 30 0,-10-30 4537,22 48-4537,5-53 0,0 32 0,5-43 0,-8 0 0,-8 0 0,6 0 0</inkml:trace>
  <inkml:trace contextRef="#ctx0" brushRef="#br0" timeOffset="137207">9918 10589 24575,'40'-54'0,"-7"11"0,-33 43 0,21 21 0,-15-15 0,37 37 0,-38-27 0,16 30 0,-21-9 0,22-10 0,-17-5 0,17-1 0,-44-16 0,17 17 0,-38-44 0,38 17 0,-38-38 0,37 38 0,-26-17 0,29 1 0,-8 5 0,22-9 0,13 15 0,-7 10 0,4 0 0,-21 0 0</inkml:trace>
  <inkml:trace contextRef="#ctx0" brushRef="#br0" timeOffset="137608">10257 10540 24575,'39'-13'0,"0"-1"0,-12-7 0,24 18 0,-6 6 0,-37-3 0,30-3 0,0 6 0,-28 18 0,33 6 0,-43 0-9831,0 5 8341,0-7 4308,0 34-2818,0 5 0,0-13-1409,-10-4 0,-1-8 1409,6-25-1517,-17 22 0,1 3 1517,15-12 3034,-37 10-3034,38 9 0,-17-30 0,22 27 0,0-38 4537,0-5-4537,0-5 0,22-38 0,-17 38 0,17-17 0</inkml:trace>
  <inkml:trace contextRef="#ctx0" brushRef="#br0" timeOffset="137874">10595 10661 24575,'52'-9'0,"0"0"0,0 0 0,11 7 0,-13 4 0,-28 4 0,-22 15 0,-22 1 0,-5 5 0,-21 10 0,19-13 0,-1-2 0,-21-6 0,17 6 0,-2-1 0,0-17 0,-1-3 0,0 10 0,-1 0-396,-9-10 0,0-2 396,8 1 0,3 0 0,-15 0 0,-14-22 0,36 17 0,-9-17 0,16 22 0</inkml:trace>
  <inkml:trace contextRef="#ctx0" brushRef="#br0" timeOffset="138759">8176 11338 24575,'27'-21'0,"27"15"0,-46-15 0,44 17 0,4 8 0,-38-4-3277,27 0 0,16 0 0,-16 0 1787,-26 0 771,26 5 1,15 4 0,-15-2 718,-26-1-440,47 10 1,-3 0 439,-49-13 0,39 7 0,-20 12 0,-25-17 3034,24 17-3034,-32-1 0,-11-16 0,8 17 0,-7-22 0,10 0 0</inkml:trace>
  <inkml:trace contextRef="#ctx0" brushRef="#br0" timeOffset="139376">8467 11411 24575,'27'21'0,"-6"-16"0,-10 17 0,-9-22 0,9 21 0,11-4 0,-17 7 0,26-6 0,3-4 0,-24-9 0,29 15 0,-2 3 0,-29-7 0,24 7 0,0 0 0,-24-7 0,29 8 0,2-5 0,-29-13 0,33 15 0,-43-21 0,0 0 0</inkml:trace>
  <inkml:trace contextRef="#ctx0" brushRef="#br0" timeOffset="140343">9458 11531 24575,'0'27'0,"0"-5"0,0-22 0,0 32 0,0-24-4916,0 27 1,0 5 3425,0-7 4308,0 26-2818,-21-14 0,16-7 0,5-33 0,5 11 0,16-69 0,-21 45 0,22-46 0,-17 49 1719,38-38-1719,-27 37 0,9-15 0,7 21 0,-27 0 0,38 21 0,-37-15 0,26 47 0,-29-45 0,29 46 0,-27-27 0,17 0 6784,-22 5-6784,0-29 0,0 7 0,21 12 0,-15-17 0,47 17 0,-23-44 0,8 17 0,-17-17 0</inkml:trace>
  <inkml:trace contextRef="#ctx0" brushRef="#br0" timeOffset="140693">10087 11797 24575,'38'-48'0,"-14"21"0,-13 6 0,-11 21 0,0 21 0,22-15 0,-17 37 0,16-6 0,-21-7 0,-21 23 0,16-47 0,-28 26 0,31-8 0,-52-8 0,43 6-6784,-53-22 6784,58 0-8,-26-22 8,29 17 0,-8-27 0,11 29-4534,0-29 4534,0 5-1265,33-11 1265,-25 14 0,24 13 0,-32-10 0,0 16 0,0-17 0</inkml:trace>
  <inkml:trace contextRef="#ctx0" brushRef="#br0" timeOffset="141132">10281 11749 24575,'27'0'0,"37"0"0,-53 0 0,37 0 0,1 0 0,-36 0 0,41 0 0,-22 0 0,-24 0 0,25 22 0,-33-6 0,0 8 0,-11 8 0,8-27 0,-29 38 0,27-5 0,-17-8 0,1 23 0,15-47 0,-15 47 0,-1-45 0,17 46 0,-17-48 0,22 47 0,0-45 0,0 46 0,0-27 0,0 0 0,0-27-6784,22-27 6784,-17 0-713,17-5 1,-22 29 0,0-8 0</inkml:trace>
  <inkml:trace contextRef="#ctx0" brushRef="#br0" timeOffset="141549">10668 11749 24575,'27'0'0,"-6"0"0,-21 0 0,33 0 0,-25 0 0,45 0-6784,-26 0 6784,0 0 0,-5 22 0,-12-6 0,-7 8 0,8 8 0,-11-27 0,0 38 0,-11-26 0,8 7 0,-29-14 0,5-10 0,-21 0 0,21 0 0,-27 0 0,46 0-925,-56 0 925,34 0 0,-29 0 0,32 0 0,-16 0 0,59 0 0,-10 0 0,21 0 0,-6 0 0</inkml:trace>
  <inkml:trace contextRef="#ctx0" brushRef="#br0" timeOffset="155433">22400 14142 24575,'27'0'0,"-5"0"0,21 0 0,-32 0 0,35 10 0,4 2 0,-26-7-4916,40 7 1,4-2 3425,-17-10 1490,4 0 0,12 0 0,-11 0 1942,0 0-1942,-6 1 0,14 1 0,0-2 0,-13-3 0,13-19 0,-17 17 0,14 3 0,5 0 0,-4 0 0,-13-3-1225,-7-7 1,-3 0 1224,8 7 0,7 2 0,0 0 0,10-4 0,1-1 0,-11 2-579,8 0 579,-13 2 0,15-1 0,5 0 0,-4 1 0,-16 1 0,15 3 0,-17-3 0,14-1 0,5-2 0,-5 1 0,-14 1 0,-12 2 0,0-1 0,13-1 0,13-1 0,5 0 0,-4 0 0,-14 3 0,-10 1 0,0 2 0,16-1 0,13 0 0,0 0 0,-14 0 0,-17 0 0,-2 0 0,16 0 0,11 0 0,-1 0 0,-10 0 0,-15 0 0,0 0 0,29-3 0,11-2 0,-15 2 0,-17 0 0,14-1 0,15 0 0,-19 1 3998,-29 3-3998,31 0 0,19 0 0,-20 0 708,-32 0-708,32 0 0,20 0 0,-19 0 6330,-31 0-6330,22 0 0,15 0 0,-18 0 1371,-29 0-1371,37 0 0,5 0 0,-21 0 0,22 0 0,-1 0-6784,-21 0 6784,19 0-4537,-1 0 4537,-39 0-1517,37 0 0,5 0 1517,-21 0 0,19 0 0,5 0 0,-18 0 0,-4 0 3034,28 0-3034,-23 0 0,-9 0 4537,-25 0-4537,46 0 0,-27 0 6784,0 0-6784,5 11 0,-30-8 0,9 8 0,11 10 0,5-16 0,-1 17 0,28-22 0,-46 0 0,46 21 0,-49-15 0,17 15 0,-22-21 0</inkml:trace>
  <inkml:trace contextRef="#ctx0" brushRef="#br0" timeOffset="191854">3000 4472 24575,'13'0'0,"-2"22"0,-11-17 0,0 17 0,0-22 0</inkml:trace>
  <inkml:trace contextRef="#ctx0" brushRef="#br0" timeOffset="192205">3024 5053 24575,'0'26'0,"21"-4"0,-15-1 0,37-15 0,-38 15 0,17 1 0,-12-17 0,-7 27 0,29-29 0,-26 29 0,15-26 0,-21 15 0,0-21 0,0 0 0</inkml:trace>
  <inkml:trace contextRef="#ctx0" brushRef="#br0" timeOffset="192765">3145 6310 24575,'27'0'0,"-6"0"0,-21 21 0,22-15 0,-17 15 0,17-21 0,-22 0 0</inkml:trace>
  <inkml:trace contextRef="#ctx0" brushRef="#br0" timeOffset="193188">3242 7107 24575,'0'35'0,"0"-19"0,0 27 0,0-37 0,0 15 0,0-21 0</inkml:trace>
  <inkml:trace contextRef="#ctx0" brushRef="#br0" timeOffset="193667">3145 8171 24575,'27'0'0,"-6"0"0,-21 22 0,22-17 0,-17 16 0,17-21 0</inkml:trace>
  <inkml:trace contextRef="#ctx0" brushRef="#br0" timeOffset="194123">3145 9090 24575,'0'27'0,"0"-6"0,0-21 0</inkml:trace>
  <inkml:trace contextRef="#ctx0" brushRef="#br0" timeOffset="194582">3072 9960 24575,'27'22'0,"-5"-17"0,-22 16 0,0-21 0</inkml:trace>
  <inkml:trace contextRef="#ctx0" brushRef="#br0" timeOffset="195007">3193 10710 24575,'0'26'0,"0"7"0,0-31 0,22 9 0,-17-11 0,17 22 0,-22-17 0,0 16 0</inkml:trace>
  <inkml:trace contextRef="#ctx0" brushRef="#br0" timeOffset="195500">3290 11701 24575,'0'0'0</inkml:trace>
  <inkml:trace contextRef="#ctx0" brushRef="#br0" timeOffset="195841">3121 12523 24575,'13'27'0,"-2"-6"0,-11-21 0,0 0 0,0 21 0,0-15 0,21 15 0,-15-21 0,15 0 0</inkml:trace>
  <inkml:trace contextRef="#ctx0" brushRef="#br0" timeOffset="196675">19715 3650 24575,'-27'49'0,"6"-22"0,21-6 0,0-21 0,0 11 0,0 34 0,0-12-1122,0 20 0,0 4 1122,0 2 0,0-13 0,0 7 0,0-4 0,0-7 0,0-1 0,0 10 0,0 3 0,-2 4 0,4-3 0,8-20 0,1 2 0,-8 13 0,-3 7 0,3-5 0,9-5 0,-3 0 0,-18 13 0,-3-2 0,10-20 0,-2-4 0,-17 15 0,21-25 134,0-13 0,0-11 0,0 0 1</inkml:trace>
  <inkml:trace contextRef="#ctx0" brushRef="#br0" timeOffset="197115">20078 4472 24575,'38'-52'0,"-1"0"0,1 1 0,-1-13 0,-1 15-6629,17 27 6629,-47 22 0,15-11 1928,11 9-1928,-2-9 0,4 0 0,2 1 0,15 4 0,-16-7 0,0 5 0,16 29 0,-5-14 0,-1 2 0,-16 13 0,-1 2 0,14-6 0,-4 2 1063,-11 28-1063,6 11 0,-31 3 0,5-21 0,-3 1 0,-15 23 0,-10-24 0,-3-2 0,-9 12 0,-21-29 0,-2-6 0,18 5 0,-15-28 0,-4-7 0,3 8 0,18-18 0,0-5 0,-23-1 0,39-8 0,2-4-262,-6 10 1,2-1 261,13-19 0,2-1 0,-4 20 0,1-1 0,8-22 0,4-1 0,-2-10 0,0 13 0,0 3 0,0 8 0,0 0 0</inkml:trace>
  <inkml:trace contextRef="#ctx0" brushRef="#br0" timeOffset="210233">20223 6068 24575,'0'0'0</inkml:trace>
  <inkml:trace contextRef="#ctx0" brushRef="#br0" timeOffset="210282">20223 6068 24575,'0'0'0</inkml:trace>
  <inkml:trace contextRef="#ctx0" brushRef="#br0" timeOffset="210654">20223 5971 24575,'0'27'0,"0"-5"0,0-22 0,0 32 0,0-3 0,0 11 0,0 1 0,0 2 0,0 6 0,0 1 0,0-4 0,-10 6 0,-1-2 0,5-18 0,-15 22 0,-1-8 0,17-14 0,-7 3 0,2-3 0,10-16 0,0 6 0,22-44 0,-17 17 0,17-17 0,-22 22 0</inkml:trace>
  <inkml:trace contextRef="#ctx0" brushRef="#br0" timeOffset="211049">20876 6140 24575,'-26'22'0,"4"-17"0,22 17 0,-11-1 0,9-15 0,-31 26 0,-15-8 0,5 14 0,-2-19 0,1-1 0,12 6 0,-13-5 0,1-5 0,23-9 0,-22 38 0,21-38 0,17 17 0,-17-22 0,22 0 0,22 21 0,5-15 0,32 26 0,-8-29 0,-17 23 0,2 1 0,0-21 0,0-1 0,1 21 0,2 2-227,7-15 0,2-2 227,1 8 0,-1 0 0,-9-5 0,-1-2 0,0 1 0,-6-4 0,-7-9 0,-15 0 0,-10 0 0</inkml:trace>
  <inkml:trace contextRef="#ctx0" brushRef="#br0" timeOffset="211271">21457 6382 24575,'27'0'0,"-6"0"0,-10 0 0,35 0 0,-25 0-4916,37 10 1,3 2 3425,-32-7 771,18 2 1,13 2 0,-14-3 718,-16-6-440,34 0 1,1 0 439,-30 0-514,16 0 1,0 0 513,-19 0 537,11-22 0,-43 17 0,0-17 0</inkml:trace>
  <inkml:trace contextRef="#ctx0" brushRef="#br0" timeOffset="211516">21917 6140 24575,'-14'54'0,"1"0"0,-9 2-9831,22-2 9511,0-54 2850,0 32-2530,0-2 0,0 3 0,0 4 0,0-1 0,0 0 0,0 18 0,0 13 0,0-8 0,0-16 0,0 24 0,0-51 1587,0 27-1587,22-37-1197,15 15 1,-7-21 0,2 0-1</inkml:trace>
  <inkml:trace contextRef="#ctx0" brushRef="#br0" timeOffset="212238">23199 6237 24575,'0'14'0,"0"18"0,0-27 0,-22 49 0,17-25-4916,-5 12 1,-2-1 3425,2-8 412,9 9 1,-1-7 1077,-9-25 2155,-10 44-2155,15-15 0,-15-9 0,-1 4 0,17-33 4537,-17 21-4537,22-16 6784,0 17-6784,0-1 0,-21-15 0,15 26 0,-15-29 0,21 29 0,0-5 0,0 10 0,0-12 0,0 7 0,0-27 0,0 17 0,0-22 0</inkml:trace>
  <inkml:trace contextRef="#ctx0" brushRef="#br0" timeOffset="212621">23150 6382 24575,'27'-13'0,"16"13"-9831,-37 2 8341,15 31 1490,-21-28 2818,22 38-2818,-17-16 0,27 32 0,-29 3 197,11-9 0,4-1-197,9 7 0,-14-14 0,1-2 0,18 6-170,-20-14 1,0 2 169,6-4 0,2-1 0,4-1 0,0-3 5960,3-4-5960,5-13 0,-29-11 0,29-11 0,-5-35 0,0 3 57,-10-8 0,-2 0-57,10 5 0,-8-13 0,3-2 0,3 31 0,3 1 0,3-23 0,1-1 0,-6 10 0,3 2 0,6 3 0,4 1 0,-2 0 0,2 2 0,0 3 0,2 5 0,-3 12 0,0 3 0,12-10 0,-23 22 0,-15 0 0</inkml:trace>
  <inkml:trace contextRef="#ctx0" brushRef="#br0" timeOffset="212881">24650 6769 24575,'48'0'0,"-7"-10"0,-1-2 0,6 7 0,3-6 0,1 1-1073,4 10 1073,-8 0 0,2 0 0,-10 0 0,-1 0 0,10 0 0,0 0-3926,-8 0 0,-2 0 3926,14 0 1220,13 0-1220,-13 0 0,14-22 0,-17 17 0,-26-17 0</inkml:trace>
  <inkml:trace contextRef="#ctx0" brushRef="#br0" timeOffset="213199">26222 6261 24575,'0'27'0,"-10"27"0,7-46-3040,-8 24 3040,11-32 959,0 43-959,0 0 0,0 3 0,0 2 30,0-11 1,0 1-31,0 14 0,0 1-622,1-9 1,-2 1 621,-9 14 0,-1 0 0,8-15 0,0 1 0,-8 13 0,1-1 0,10 10 457,0-14 0,0-4-457,0-6 0,0 24 0,0-29 431,0-11-431,0-6 0,0-21 0,0 0 0</inkml:trace>
  <inkml:trace contextRef="#ctx0" brushRef="#br0" timeOffset="-212581.73">22981 14239 24575,'0'-27'0,"21"6"0,6 21 0,0 0 0,12 0 0,-3 0 0,-22 0-4916,49 0 1,3 0 3425,-47 0 1490,30-6 0,20-2 0,-15 0 2684,-19 3-2684,23-5 0,17-3 0,-12 4 1302,-7 6-1302,4-1 0,12 0 0,-15 1-4246,-14 3 4246,8-10 0,5-1 0,-14 9 0,-3-2 4408,12-17-4408,-6 23 0,9 9 0,-11-3 112,-5-2-112,19 5 0,-4-1 445,-31-10-445,31 11 6616,-50-8-6616,29 7 0,-59-20 0,41 7-3392,-58-13 0,-20 0 3392,24 10 0,-17-6 0,-15-6 0,13 5-1150,10 8 1150,1 0 0,-19-3 0,-7 0 0,4 1 0,18 3 0,16 2 0,-1 1 0,-13-1 0,-18 0 0,-8 0 0,-1 0 0,9 0 0,15 1 0,8 1 0,1 0 0,-11 0 0,-14 0 0,-5 0 0,6 0 0,17 0 0,-14 0 0,1 0 0,-12 0 0,20 0-4156,29 0 4156,-17 0 0,13 0 0,39 0 0,5 0 4156,25 0-4156,12 0 0,2 0 702,-1 0-702,-4 0 0,13-1 0,1 1 0,-11 1 2569,-12 5 0,2-1-2569,7-3 0,12-2 0,4-1 0,-3 1 0,-12 2 0,-5 3 0,0 1 0,19-5 0,16-1 0,-2-1 0,-18 1 0,-2 0 0,1 0 0,18 0 0,-2 0 0,-20 0 0,-12 0 0,17 0 0,13 0 0,-36 0 0,-57 0 0,-32 0-5675,-10 0 5675,13 0 0,-6 0 0,-11-6 0,2 1 192,30 3 1,-3 1-193,-15-1 0,-14-2 0,1 1 0,14 1 0,18 2 0,0 0 0,-28 0 0,-11 0 0,12 0 0,-2 0 0,-1 0 0,6 0 0,29 0 0,9 0 0,24 0-2169,30 0 0,9 0 2169,-15 0-138,40 0 138,-16 0 0,9 0 0,-10 0 0,9 0 0,-11 0 0,10 0 0,3 0 0,2 0 0,6 0 0,-4 0 0,-12 0-639,14 0 639,-21 0 0,16 0 0,10 0 0,4 0 0,-5 0 0,-11 0 0,-17 0 0,8 0 0,0 0 0,20 0 0,6 0 0,-9 0 0,-23 0 0,-18 0 0,27 0 0,-1 0 128,-31 0-128,-17 0 4017,17 0-4017,-76 0 0,41 0-1484,-48-1 1,-7 2 1483,27 10 0,-14-3 0,-15 0 0,7 0 1433,18 0 0,-1 0-1433,-11 3 0,-11 1 0,0 0 0,13-4 0,16-5 0,3 0 0,-28 7 0,-1 1 0</inkml:trace>
  <inkml:trace contextRef="#ctx0" brushRef="#br0" timeOffset="-211319.73">20247 8872 24575,'-13'0'0,"2"22"0,11-17 0,-21 17 0,15-1 0,-15-16 0,21 38 0,0-37 0,0 26 0,0-29 0,0 29 0,0-5 0,0 10 0,0-12 0,21 7 0,-15-5 0,15 0 0,-21 16 0,11-27 0,-8 8 0,29 8 0,-27-27 0,22 22 0,0 0 0,-19-19-3392,17 29 0,4 1 3392,-2-27-2269,-3 22 1,0-1 2268,3-27 0,5 27 0,-29-8 0,8-7 0,-11 4 4537,-11 0-4537,8-15 6784,-7 26-6784,10-29 0,-22 8 0,17-11 0,-29 0 0,-8 0 0,7 0-3392,-21 0 0,0 0 3392,21 0-908,-17-5 1,7-1 0,34 3-1,-32-8 1</inkml:trace>
  <inkml:trace contextRef="#ctx0" brushRef="#br0" timeOffset="-211068.73">20296 8921 24575,'61'-7'0,"0"0"0,0 0 0,0 1 0,10-3 0,-2 1 0,-15 3 0,-6 5 0,-15 22 0,-31-17 0,9 17 0,-11-22 0,0 0 0,0 0 0</inkml:trace>
  <inkml:trace contextRef="#ctx0" brushRef="#br0" timeOffset="-210802.73">20828 9307 24575,'54'4'0,"0"-1"0,-1 0 0,1 1 0,7-1 0,5-1 0,1 1 0,-7-2 0,-13 1-9831,18-2 9086,4 0 0,-1 0 2113,-15 0-1368,-1-3 0,10-2 0,-9 2-1456,9 0 1456,5-1 0,13 0 0,-23 1 0,-35 3 0,18-5 0,14-4 0,-6 2 0,19 2 0,-1-7 0,-5 2-752,-24 10 1,-15 0 0,-22 0 0</inkml:trace>
  <inkml:trace contextRef="#ctx0" brushRef="#br0" timeOffset="-210564.73">22207 8848 24575,'-16'56'0,"0"-1"0,1 1 0,-1-1 0,0 1 0,1-1 0,0 8 0,-1 6 0,1 0 0,1-5 0,4-10 0,5-16-9831,5-3 9086,0 30 0,0-12 2773,0-47-2028,0 15 0,0 33 0,0-19 1826,0 24-1826,0-5 0,0-46 0,0 46 0,0-49 0,0 16 0,0-21 0</inkml:trace>
  <inkml:trace contextRef="#ctx0" brushRef="#br0" timeOffset="-210081.73">23247 9259 24575,'-27'38'0,"14"-5"0,5 1 0,8-2 0,-6 12 0,-3 10 0,2-10-8503,2-9 8503,-7 12 0,2 3 570,10 4-570,0-19 0,-5 19 0,0 4 0,2-1 0,-3-20 0,1-4 0,5-9 0,0-13 0</inkml:trace>
  <inkml:trace contextRef="#ctx0" brushRef="#br0" timeOffset="-209731.73">23537 9549 24575,'54'0'0,"0"0"0,8 0 0,-17 0 0,-39 0 0,37 0 0,-38 22 0,17 15 0,-20 2 0,-4 5-3392,2 1 0,0-1 3392,0-6 0,0-1-4537,0 30 4537,0-50 0,-22 4 0,-16-21 0,9 0 0,-16-10 0,4-1 4537,27 5-4537,-32-10 0,-4 0 6784,17 13-6784,8-21 0,2-5 0,2-4 0,21-26 0,0 35 0,0 13 0</inkml:trace>
  <inkml:trace contextRef="#ctx0" brushRef="#br0" timeOffset="-209331.73">24578 9549 24575,'13'0'0,"-2"0"0,53 0 0,-48 0-4916,49 0 1,-1 0 3425,-48 0 771,26 0 1,14 0 0,-14 0 718,-23 0-293,24 0 0,16 0 0,-10 0 293,-9 0 0,-2 0 0,5 0 0,8 0 0,-6 0 3034,-15 0-3034,14 0 0,11 0 0,-12 0 4537,-16 0-4537,38 0 0,-65 0 0,0 0 0</inkml:trace>
  <inkml:trace contextRef="#ctx0" brushRef="#br0" timeOffset="-208883.73">26319 9259 24575,'-27'38'0,"14"-5"0,5 1 0,8-2 0,-6 12 0,-2 10 0,0-10 0,3-9 0,-2 19 0,-2 15 0,3-20 0,6-30 0,0 25 0,0 16 0,0-14 0,0-16-3392,0 29 0,0 3 3392,0-19-278,0 16 278,0-35 0,0 8 0,0-26 0,0-6 0,0-6 0,0-15 0</inkml:trace>
  <inkml:trace contextRef="#ctx0" brushRef="#br0" timeOffset="-208317.73">27432 9549 24575,'27'0'0,"16"22"0,-38-17-4916,31 7 1,4-3 3425,-27-9 412,41 0 1,-1 0 1077,-39 0 2155,40 0-2155,-1 0 0,-39 0-1517,27-9 0,4-3 1517,-16 7 139,12-7 0,-1 2-139,-8 10 792,22 0 1,-51 0 0,8 0 0</inkml:trace>
  <inkml:trace contextRef="#ctx0" brushRef="#br0" timeOffset="-208061.73">27432 10081 24575,'65'0'0,"-20"0"0,-13 0-9831,6 0 8341,-8 0 1490,23 0-1078,-12 0 1,-1 0 1077,0 0-293,9 0 0,10 0 0,-16 0 293,-24 0-776,37 0 0,-5 0 776,-43 0 566,46 0 0,-49 0 1,17 0-1</inkml:trace>
  <inkml:trace contextRef="#ctx0" brushRef="#br0" timeOffset="-207378.73">29706 9090 24575,'0'27'0,"0"-6"0,0 33 0,0-41 0,2 41 0,-4 0 0,-9-41 0,9 38 0,1 6 0,-9-22-4916,-2 19 1,2 4 3425,5-1 412,-6-1 1,0 1 1077,11-1-440,-10 2 1,-1-3 439,5-20-1015,-5 21 1,1-5 1014,10-37 878,0 23 0,0 1-878,0-22 724,0 8 1,0-13-1,0-11 1</inkml:trace>
  <inkml:trace contextRef="#ctx0" brushRef="#br0" timeOffset="-207029.73">30166 9380 24575,'0'27'0,"-33"26"0,25-44-3782,-24 44 3782,32-47 0,-22 47 0,17-23 0,-16 29 0,21-32-6245,0 27 6245,0-46-75,21 45 75,-16-47-1719,40 6 0,7-3 1719,-22-9 0,15-5 0,14-4 0,-10 2 566,2 1-566,8-5 0,12-6 0,-13 2 0,-9-1 0,-3 7 0,14 0 0,-2-3 0,-18-3 3718,-16-23-3718,22 23 0,16 5 0,-19-3 2151,-30-11-2151,26 6 0,-3 4 0,-30 9 0,15-17 0</inkml:trace>
  <inkml:trace contextRef="#ctx0" brushRef="#br0" timeOffset="-206697.73">30674 9307 24575,'-27'0'0,"5"11"0,22 13 0,-21-8-4916,18 22 1,0 0 3425,-18-25 1490,19 21 0,4 7-2155,-13 18 2155,8-24 1077,-2 1 1,0 3-1078,4 3 0,2-3 0,-1 12 0,-6-1 0,-3 8 0,2-13 0,2-15 0,-3 17 0,-1 12 0,4-15 4537,5-25-4537,0 46 0,0-1 6784,0-51-6784,0 36 0,0-1 0,0-37 0,0 32 0</inkml:trace>
  <inkml:trace contextRef="#ctx0" brushRef="#br0" timeOffset="-199459.73">11781 5149 24575,'-14'0'0,"4"0"0,-12 0 0,17 0 0,-60-21 0,44 15 0,-12-5 0,-2 1 0,-2 10 0,-1 0-4252,-7 0 1,2 0 4251,16 0 0,-9-1 0,-4 2-1409,-1 7 0,4 5 1409,8 14-1517,-35-12 0,-1-3 1517,30 10 0,-24-22 0,16 0 3034,59 10-3034,-32-7 0,59 8 0,-38-11 1134,27 0 0,-29 0 0,8 0 1</inkml:trace>
  <inkml:trace contextRef="#ctx0" brushRef="#br0" timeOffset="-198624.73">11757 7059 24575,'-27'0'0,"-38"0"0,22-21 0,-8 15-4916,5-5 1,6 1 3425,27 10 876,-35 0 1,-1 0 613,27 0 1061,-22 0 1,0 0-1062,22 0 0,-21 0 0,65 21 0,-17-15 0,17 15 0</inkml:trace>
  <inkml:trace contextRef="#ctx0" brushRef="#br0" timeOffset="-197657.73">11757 10589 24575,'-47'0'0,"-1"0"0,-16 0 0,10 0 0,33 0 0,-25 0 0,35 0 0,-32 0 0,33 0 0,-33 0 0,21 0 0,6 0 0,-8 0 0,13 0 0,11 0 0</inkml:trace>
  <inkml:trace contextRef="#ctx0" brushRef="#br0" timeOffset="-197264.73">12192 11797 24575,'-40'0'0,"7"0"0,1 0 0,24 0 0,-46 0 0,27 0 0,-32 0 0,30 0 0,-16 0 0,4 0 0,27 0 0,-32 0 0,-4 0 0,17 0 0,-15 0 0,26 0 0</inkml:trace>
  <inkml:trace contextRef="#ctx0" brushRef="#br0" timeOffset="-194689.73">29222 11797 24575,'0'35'0,"0"-2"0,0 4-4916,2 8 1,-4-1 4170,-8-11 0,-1 1-333,9 32 1,-2-3 1077,-17-23-293,17 8 0,6 12 0,0-12 293,-2-8-1015,9 29 1,3-9 1014,-6-46 0,15 23 0,1 1 0,-17-22 2029,16 8-2029,12-13 0,-25-11 0,24 0 0</inkml:trace>
  <inkml:trace contextRef="#ctx0" brushRef="#br0" timeOffset="-194064.73">30335 11870 24575,'-47'-34'0,"0"1"0,3 11 0,-3 2 0,9 8-948,3 12 948,2-1 0,-4 2 0,-5 9 0,6 2 0,12-7 0,-27 12 0,5-2 311,35-12-311,-32 29 157,22-27-157,37 38 0,-32-37 0,37 26 0,1-8 0,15 14 0,-12-9 0,1 1-163,10-5 0,-2 1 163,-8 9 0,-1 0 0,5-10 0,0 1 0,-5 13 0,-2 2 0,-4-8 0,0-1 0,5 5 0,-3-2 0,-5 14 0,7-16 0,-3 1 0,-14 9-261,15 16 261,-42-13 0,-6-30 0,-11 27 0,-29-38 0,24 27 0,-16-29 0,13 8 0,9-22 0,10 8 0,-6-29 0,31 27 0,-9-49 0,11 24 0,0-29 0,11 11 0,-9-11 0,31 8-659,-20 16 0,1 0 659,23-16 0,-2 20 0,-3 3 0,-10 1 120,15 10 1,1 2-121,-8-9 122,0 5 1,-1 0-123,-2-8 0,-6 6 0,-10 21 1354,-8-11-1354,29 8 0,-27-7 0,17 10 0</inkml:trace>
  <inkml:trace contextRef="#ctx0" brushRef="#br0" timeOffset="-190384.73">3242 16923 24575,'26'26'0,"7"17"0,-31-37 0,31 37 0,-28-38 0,16 27 0,-21-29 0,22 51 0,-6-44 0,7 19 0,0-4 0,-7-22 0,27 29 0,-38-27 0,17 17 0,-22-1 0,21-15 0,-15 37 0,15-38 0,-21 17 0,11-22 0,-8 0 0,29 0 0,-5 0 0,0 0 0,5 0 0,-29-22 0,29 17 0,-5-17 0,21 22 0,-10 0 0,7-21 0,-7 15 0,0-37 0,7 38 0,-7-27 0,10 29 0,-10-29 0,8 27 0,-21-22 0,-2 0 0,7 19 0,20-16 0,-4-6 0,-29 3 0,42 3 0,0 0 0,-46-3 0,38-3 0,6 6 0,-22 16 0,21-19 0,1 1-2127,-22 20 2127,18-15 0,-20 21 0,-25-11-318,45 8 318,-47-8 0,15 11 0,-21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145F2-F96C-4951-A77E-F812689717D2}"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03C5C-F5FF-4425-BA56-D07B5A5DA999}" type="slidenum">
              <a:rPr lang="en-US" smtClean="0"/>
              <a:t>‹#›</a:t>
            </a:fld>
            <a:endParaRPr lang="en-US"/>
          </a:p>
        </p:txBody>
      </p:sp>
    </p:spTree>
    <p:extLst>
      <p:ext uri="{BB962C8B-B14F-4D97-AF65-F5344CB8AC3E}">
        <p14:creationId xmlns:p14="http://schemas.microsoft.com/office/powerpoint/2010/main" val="38954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F53986-0B42-4E8A-BB17-593DD98BE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84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10</a:t>
            </a:fld>
            <a:endParaRPr lang="en-US"/>
          </a:p>
        </p:txBody>
      </p:sp>
    </p:spTree>
    <p:extLst>
      <p:ext uri="{BB962C8B-B14F-4D97-AF65-F5344CB8AC3E}">
        <p14:creationId xmlns:p14="http://schemas.microsoft.com/office/powerpoint/2010/main" val="3162018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11</a:t>
            </a:fld>
            <a:endParaRPr lang="en-US"/>
          </a:p>
        </p:txBody>
      </p:sp>
    </p:spTree>
    <p:extLst>
      <p:ext uri="{BB962C8B-B14F-4D97-AF65-F5344CB8AC3E}">
        <p14:creationId xmlns:p14="http://schemas.microsoft.com/office/powerpoint/2010/main" val="1841156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12</a:t>
            </a:fld>
            <a:endParaRPr lang="en-US"/>
          </a:p>
        </p:txBody>
      </p:sp>
    </p:spTree>
    <p:extLst>
      <p:ext uri="{BB962C8B-B14F-4D97-AF65-F5344CB8AC3E}">
        <p14:creationId xmlns:p14="http://schemas.microsoft.com/office/powerpoint/2010/main" val="181318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13</a:t>
            </a:fld>
            <a:endParaRPr lang="en-US"/>
          </a:p>
        </p:txBody>
      </p:sp>
    </p:spTree>
    <p:extLst>
      <p:ext uri="{BB962C8B-B14F-4D97-AF65-F5344CB8AC3E}">
        <p14:creationId xmlns:p14="http://schemas.microsoft.com/office/powerpoint/2010/main" val="53276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14</a:t>
            </a:fld>
            <a:endParaRPr lang="en-US"/>
          </a:p>
        </p:txBody>
      </p:sp>
    </p:spTree>
    <p:extLst>
      <p:ext uri="{BB962C8B-B14F-4D97-AF65-F5344CB8AC3E}">
        <p14:creationId xmlns:p14="http://schemas.microsoft.com/office/powerpoint/2010/main" val="2970949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15</a:t>
            </a:fld>
            <a:endParaRPr lang="en-US"/>
          </a:p>
        </p:txBody>
      </p:sp>
    </p:spTree>
    <p:extLst>
      <p:ext uri="{BB962C8B-B14F-4D97-AF65-F5344CB8AC3E}">
        <p14:creationId xmlns:p14="http://schemas.microsoft.com/office/powerpoint/2010/main" val="176211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16</a:t>
            </a:fld>
            <a:endParaRPr lang="en-US"/>
          </a:p>
        </p:txBody>
      </p:sp>
    </p:spTree>
    <p:extLst>
      <p:ext uri="{BB962C8B-B14F-4D97-AF65-F5344CB8AC3E}">
        <p14:creationId xmlns:p14="http://schemas.microsoft.com/office/powerpoint/2010/main" val="616191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17</a:t>
            </a:fld>
            <a:endParaRPr lang="en-US"/>
          </a:p>
        </p:txBody>
      </p:sp>
    </p:spTree>
    <p:extLst>
      <p:ext uri="{BB962C8B-B14F-4D97-AF65-F5344CB8AC3E}">
        <p14:creationId xmlns:p14="http://schemas.microsoft.com/office/powerpoint/2010/main" val="2876516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18</a:t>
            </a:fld>
            <a:endParaRPr lang="en-US"/>
          </a:p>
        </p:txBody>
      </p:sp>
    </p:spTree>
    <p:extLst>
      <p:ext uri="{BB962C8B-B14F-4D97-AF65-F5344CB8AC3E}">
        <p14:creationId xmlns:p14="http://schemas.microsoft.com/office/powerpoint/2010/main" val="1077021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19</a:t>
            </a:fld>
            <a:endParaRPr lang="en-US"/>
          </a:p>
        </p:txBody>
      </p:sp>
    </p:spTree>
    <p:extLst>
      <p:ext uri="{BB962C8B-B14F-4D97-AF65-F5344CB8AC3E}">
        <p14:creationId xmlns:p14="http://schemas.microsoft.com/office/powerpoint/2010/main" val="197935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2</a:t>
            </a:fld>
            <a:endParaRPr lang="en-US"/>
          </a:p>
        </p:txBody>
      </p:sp>
    </p:spTree>
    <p:extLst>
      <p:ext uri="{BB962C8B-B14F-4D97-AF65-F5344CB8AC3E}">
        <p14:creationId xmlns:p14="http://schemas.microsoft.com/office/powerpoint/2010/main" val="1650404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A03C5C-F5FF-4425-BA56-D07B5A5DA999}" type="slidenum">
              <a:rPr lang="en-US" smtClean="0"/>
              <a:t>20</a:t>
            </a:fld>
            <a:endParaRPr lang="en-US"/>
          </a:p>
        </p:txBody>
      </p:sp>
    </p:spTree>
    <p:extLst>
      <p:ext uri="{BB962C8B-B14F-4D97-AF65-F5344CB8AC3E}">
        <p14:creationId xmlns:p14="http://schemas.microsoft.com/office/powerpoint/2010/main" val="40627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5DA03C5C-F5FF-4425-BA56-D07B5A5DA999}" type="slidenum">
              <a:rPr lang="en-US" smtClean="0"/>
              <a:t>3</a:t>
            </a:fld>
            <a:endParaRPr lang="en-US"/>
          </a:p>
        </p:txBody>
      </p:sp>
    </p:spTree>
    <p:extLst>
      <p:ext uri="{BB962C8B-B14F-4D97-AF65-F5344CB8AC3E}">
        <p14:creationId xmlns:p14="http://schemas.microsoft.com/office/powerpoint/2010/main" val="323964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sz="1200" dirty="0">
              <a:solidFill>
                <a:schemeClr val="accent2"/>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4</a:t>
            </a:fld>
            <a:endParaRPr lang="en-US"/>
          </a:p>
        </p:txBody>
      </p:sp>
    </p:spTree>
    <p:extLst>
      <p:ext uri="{BB962C8B-B14F-4D97-AF65-F5344CB8AC3E}">
        <p14:creationId xmlns:p14="http://schemas.microsoft.com/office/powerpoint/2010/main" val="223437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hangingPunct="0">
              <a:lnSpc>
                <a:spcPct val="102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5</a:t>
            </a:fld>
            <a:endParaRPr lang="en-US"/>
          </a:p>
        </p:txBody>
      </p:sp>
    </p:spTree>
    <p:extLst>
      <p:ext uri="{BB962C8B-B14F-4D97-AF65-F5344CB8AC3E}">
        <p14:creationId xmlns:p14="http://schemas.microsoft.com/office/powerpoint/2010/main" val="279424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6</a:t>
            </a:fld>
            <a:endParaRPr lang="en-US"/>
          </a:p>
        </p:txBody>
      </p:sp>
    </p:spTree>
    <p:extLst>
      <p:ext uri="{BB962C8B-B14F-4D97-AF65-F5344CB8AC3E}">
        <p14:creationId xmlns:p14="http://schemas.microsoft.com/office/powerpoint/2010/main" val="910447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0">
              <a:lnSpc>
                <a:spcPct val="102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7</a:t>
            </a:fld>
            <a:endParaRPr lang="en-US"/>
          </a:p>
        </p:txBody>
      </p:sp>
    </p:spTree>
    <p:extLst>
      <p:ext uri="{BB962C8B-B14F-4D97-AF65-F5344CB8AC3E}">
        <p14:creationId xmlns:p14="http://schemas.microsoft.com/office/powerpoint/2010/main" val="216582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03C5C-F5FF-4425-BA56-D07B5A5DA999}" type="slidenum">
              <a:rPr lang="en-US" smtClean="0"/>
              <a:t>8</a:t>
            </a:fld>
            <a:endParaRPr lang="en-US"/>
          </a:p>
        </p:txBody>
      </p:sp>
    </p:spTree>
    <p:extLst>
      <p:ext uri="{BB962C8B-B14F-4D97-AF65-F5344CB8AC3E}">
        <p14:creationId xmlns:p14="http://schemas.microsoft.com/office/powerpoint/2010/main" val="411323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9</a:t>
            </a:fld>
            <a:endParaRPr lang="en-US"/>
          </a:p>
        </p:txBody>
      </p:sp>
    </p:spTree>
    <p:extLst>
      <p:ext uri="{BB962C8B-B14F-4D97-AF65-F5344CB8AC3E}">
        <p14:creationId xmlns:p14="http://schemas.microsoft.com/office/powerpoint/2010/main" val="211539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97E3-BB96-47E3-BA25-2DA438767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DF60C-9538-486B-96E8-5B09008A4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1BF0DA-AEB4-4654-8832-BBEB7D7B8613}"/>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5" name="Footer Placeholder 4">
            <a:extLst>
              <a:ext uri="{FF2B5EF4-FFF2-40B4-BE49-F238E27FC236}">
                <a16:creationId xmlns:a16="http://schemas.microsoft.com/office/drawing/2014/main" id="{D2269341-1B82-4AB6-ACC7-27ADBDDAA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E5A63-460A-4EC4-83E4-ADDD44CDBB28}"/>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79902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19C3-9521-4E84-BD33-E13BBE7B2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AE592B-7D59-4B7C-A406-5201E3B57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F79C7-A5A8-43BB-8BF0-E42FC5BC814C}"/>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5" name="Footer Placeholder 4">
            <a:extLst>
              <a:ext uri="{FF2B5EF4-FFF2-40B4-BE49-F238E27FC236}">
                <a16:creationId xmlns:a16="http://schemas.microsoft.com/office/drawing/2014/main" id="{BEA88107-C3F9-4747-8BC3-91C29C617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49929-388E-4AE5-A946-ABD60AF231D4}"/>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75254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8CD7E-65BA-4FC8-AC8C-5C79066851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E26F9-4B75-4D56-9E4A-4F912DC5EC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CABE1-C3DB-4A47-B774-C748B0CCD5EE}"/>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5" name="Footer Placeholder 4">
            <a:extLst>
              <a:ext uri="{FF2B5EF4-FFF2-40B4-BE49-F238E27FC236}">
                <a16:creationId xmlns:a16="http://schemas.microsoft.com/office/drawing/2014/main" id="{DA9B399F-3B67-425B-94C5-3061031EB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50888-49EA-409C-8F47-47B499BC9483}"/>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05957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solidFill>
                  <a:srgbClr val="036DB7"/>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grpSp>
        <p:nvGrpSpPr>
          <p:cNvPr id="11" name="Group 10"/>
          <p:cNvGrpSpPr/>
          <p:nvPr userDrawn="1"/>
        </p:nvGrpSpPr>
        <p:grpSpPr>
          <a:xfrm>
            <a:off x="7831651" y="5870288"/>
            <a:ext cx="3580093" cy="873637"/>
            <a:chOff x="1462322" y="4943310"/>
            <a:chExt cx="2685070" cy="757152"/>
          </a:xfrm>
        </p:grpSpPr>
        <p:sp>
          <p:nvSpPr>
            <p:cNvPr id="12" name="TextBox 11"/>
            <p:cNvSpPr txBox="1"/>
            <p:nvPr/>
          </p:nvSpPr>
          <p:spPr>
            <a:xfrm>
              <a:off x="1462322" y="4943310"/>
              <a:ext cx="1056059" cy="757152"/>
            </a:xfrm>
            <a:prstGeom prst="rect">
              <a:avLst/>
            </a:prstGeom>
            <a:noFill/>
          </p:spPr>
          <p:txBody>
            <a:bodyPr wrap="none" rtlCol="0">
              <a:spAutoFit/>
            </a:bodyPr>
            <a:lstStyle/>
            <a:p>
              <a:r>
                <a:rPr lang="en-US" sz="5077" dirty="0">
                  <a:solidFill>
                    <a:srgbClr val="036DB7"/>
                  </a:solidFill>
                  <a:latin typeface="SJSU Spartan Regular" panose="02000000000000000000" pitchFamily="50" charset="0"/>
                </a:rPr>
                <a:t>SJSU</a:t>
              </a:r>
            </a:p>
          </p:txBody>
        </p:sp>
        <p:sp>
          <p:nvSpPr>
            <p:cNvPr id="13" name="TextBox 12"/>
            <p:cNvSpPr txBox="1"/>
            <p:nvPr/>
          </p:nvSpPr>
          <p:spPr>
            <a:xfrm>
              <a:off x="2732485" y="5004866"/>
              <a:ext cx="1414907" cy="634063"/>
            </a:xfrm>
            <a:prstGeom prst="rect">
              <a:avLst/>
            </a:prstGeom>
            <a:noFill/>
          </p:spPr>
          <p:txBody>
            <a:bodyPr wrap="none" rtlCol="0">
              <a:spAutoFit/>
            </a:bodyPr>
            <a:lstStyle/>
            <a:p>
              <a:r>
                <a:rPr lang="en-US" sz="2077" dirty="0">
                  <a:solidFill>
                    <a:srgbClr val="E7AC11"/>
                  </a:solidFill>
                  <a:latin typeface="SJSU Spartan Regular" panose="02000000000000000000" pitchFamily="50" charset="0"/>
                </a:rPr>
                <a:t>SAN JOSÉ STATE</a:t>
              </a:r>
            </a:p>
            <a:p>
              <a:r>
                <a:rPr lang="en-US" sz="2077" dirty="0">
                  <a:solidFill>
                    <a:srgbClr val="E7AC11"/>
                  </a:solidFill>
                  <a:latin typeface="SJSU Spartan Regular" panose="02000000000000000000" pitchFamily="50" charset="0"/>
                </a:rPr>
                <a:t>UNIVERSITY</a:t>
              </a:r>
            </a:p>
          </p:txBody>
        </p:sp>
      </p:gr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5026" y="5966404"/>
            <a:ext cx="838861" cy="720677"/>
          </a:xfrm>
          <a:prstGeom prst="rect">
            <a:avLst/>
          </a:prstGeom>
        </p:spPr>
      </p:pic>
    </p:spTree>
    <p:extLst>
      <p:ext uri="{BB962C8B-B14F-4D97-AF65-F5344CB8AC3E}">
        <p14:creationId xmlns:p14="http://schemas.microsoft.com/office/powerpoint/2010/main" val="954741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71367"/>
            <a:ext cx="10972799" cy="693322"/>
          </a:xfrm>
        </p:spPr>
        <p:txBody>
          <a:bodyPr>
            <a:noAutofit/>
          </a:bodyPr>
          <a:lstStyle>
            <a:lvl1pPr>
              <a:defRPr sz="4615" b="1">
                <a:solidFill>
                  <a:srgbClr val="036DB7"/>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600" y="1161553"/>
            <a:ext cx="10972800" cy="4964611"/>
          </a:xfrm>
        </p:spPr>
        <p:txBody>
          <a:bodyPr/>
          <a:lstStyle>
            <a:lvl1pPr>
              <a:defRPr>
                <a:solidFill>
                  <a:schemeClr val="tx1"/>
                </a:solidFill>
                <a:latin typeface="Arial" panose="020B0604020202020204" pitchFamily="34" charset="0"/>
                <a:ea typeface="Tahoma" panose="020B0604030504040204" pitchFamily="34" charset="0"/>
                <a:cs typeface="Arial" panose="020B0604020202020204" pitchFamily="34" charset="0"/>
              </a:defRPr>
            </a:lvl1pPr>
            <a:lvl2pPr>
              <a:defRPr>
                <a:solidFill>
                  <a:schemeClr val="tx1"/>
                </a:solidFill>
                <a:latin typeface="Arial" panose="020B0604020202020204" pitchFamily="34" charset="0"/>
                <a:ea typeface="Tahoma" panose="020B0604030504040204" pitchFamily="34" charset="0"/>
                <a:cs typeface="Arial" panose="020B0604020202020204" pitchFamily="34" charset="0"/>
              </a:defRPr>
            </a:lvl2pPr>
            <a:lvl3pPr>
              <a:defRPr>
                <a:solidFill>
                  <a:schemeClr val="tx1"/>
                </a:solidFill>
                <a:latin typeface="Arial" panose="020B0604020202020204" pitchFamily="34" charset="0"/>
                <a:ea typeface="Tahoma" panose="020B0604030504040204" pitchFamily="34" charset="0"/>
                <a:cs typeface="Arial" panose="020B0604020202020204" pitchFamily="34" charset="0"/>
              </a:defRPr>
            </a:lvl3pPr>
            <a:lvl4pPr>
              <a:defRPr>
                <a:solidFill>
                  <a:schemeClr val="tx1"/>
                </a:solidFill>
                <a:latin typeface="Arial" panose="020B0604020202020204" pitchFamily="34" charset="0"/>
                <a:ea typeface="Tahoma" panose="020B0604030504040204" pitchFamily="34" charset="0"/>
                <a:cs typeface="Arial" panose="020B0604020202020204" pitchFamily="34" charset="0"/>
              </a:defRPr>
            </a:lvl4pPr>
            <a:lvl5pPr>
              <a:defRPr>
                <a:solidFill>
                  <a:schemeClr val="tx1"/>
                </a:solidFill>
                <a:latin typeface="Arial" panose="020B0604020202020204" pitchFamily="34" charset="0"/>
                <a:ea typeface="Tahom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863272" y="6340466"/>
            <a:ext cx="2844800" cy="365125"/>
          </a:xfrm>
        </p:spPr>
        <p:txBody>
          <a:bodyPr/>
          <a:lstStyle>
            <a:lvl1pPr algn="ctr">
              <a:defRPr/>
            </a:lvl1pPr>
          </a:lstStyle>
          <a:p>
            <a:fld id="{34E7E628-D8CE-DA44-BFF7-C4887CBB62DB}" type="slidenum">
              <a:rPr lang="en-US" smtClean="0"/>
              <a:pPr/>
              <a:t>‹#›</a:t>
            </a:fld>
            <a:endParaRPr lang="en-US" dirty="0"/>
          </a:p>
        </p:txBody>
      </p:sp>
      <p:grpSp>
        <p:nvGrpSpPr>
          <p:cNvPr id="9" name="Group 8"/>
          <p:cNvGrpSpPr/>
          <p:nvPr userDrawn="1"/>
        </p:nvGrpSpPr>
        <p:grpSpPr>
          <a:xfrm>
            <a:off x="9116945" y="6292195"/>
            <a:ext cx="1982844" cy="447558"/>
            <a:chOff x="1714710" y="5004867"/>
            <a:chExt cx="2431536" cy="1464924"/>
          </a:xfrm>
        </p:grpSpPr>
        <p:sp>
          <p:nvSpPr>
            <p:cNvPr id="10" name="TextBox 9"/>
            <p:cNvSpPr txBox="1"/>
            <p:nvPr/>
          </p:nvSpPr>
          <p:spPr>
            <a:xfrm>
              <a:off x="1714710" y="5004867"/>
              <a:ext cx="906994" cy="1464718"/>
            </a:xfrm>
            <a:prstGeom prst="rect">
              <a:avLst/>
            </a:prstGeom>
            <a:noFill/>
          </p:spPr>
          <p:txBody>
            <a:bodyPr wrap="none" rtlCol="0">
              <a:spAutoFit/>
            </a:bodyPr>
            <a:lstStyle/>
            <a:p>
              <a:r>
                <a:rPr lang="en-US" sz="2308" dirty="0">
                  <a:solidFill>
                    <a:srgbClr val="036DB7"/>
                  </a:solidFill>
                  <a:latin typeface="SJSU Spartan Regular" panose="02000000000000000000" pitchFamily="50" charset="0"/>
                </a:rPr>
                <a:t>SJSU</a:t>
              </a:r>
            </a:p>
          </p:txBody>
        </p:sp>
        <p:sp>
          <p:nvSpPr>
            <p:cNvPr id="11" name="TextBox 10"/>
            <p:cNvSpPr txBox="1"/>
            <p:nvPr/>
          </p:nvSpPr>
          <p:spPr>
            <a:xfrm>
              <a:off x="2732484" y="5004867"/>
              <a:ext cx="1413762" cy="1464924"/>
            </a:xfrm>
            <a:prstGeom prst="rect">
              <a:avLst/>
            </a:prstGeom>
            <a:noFill/>
          </p:spPr>
          <p:txBody>
            <a:bodyPr wrap="none" rtlCol="0">
              <a:spAutoFit/>
            </a:bodyPr>
            <a:lstStyle/>
            <a:p>
              <a:r>
                <a:rPr lang="en-US" sz="1154" dirty="0">
                  <a:solidFill>
                    <a:srgbClr val="E7AC11"/>
                  </a:solidFill>
                  <a:latin typeface="SJSU Spartan Regular" panose="02000000000000000000" pitchFamily="50" charset="0"/>
                </a:rPr>
                <a:t>SAN JOSÉ STATE</a:t>
              </a:r>
            </a:p>
            <a:p>
              <a:r>
                <a:rPr lang="en-US" sz="1154" dirty="0">
                  <a:solidFill>
                    <a:srgbClr val="E7AC11"/>
                  </a:solidFill>
                  <a:latin typeface="SJSU Spartan Regular" panose="02000000000000000000" pitchFamily="50" charset="0"/>
                </a:rPr>
                <a:t>UNIVERSITY</a:t>
              </a:r>
            </a:p>
          </p:txBody>
        </p:sp>
      </p:grpSp>
      <p:sp>
        <p:nvSpPr>
          <p:cNvPr id="12" name="Rectangle 11"/>
          <p:cNvSpPr/>
          <p:nvPr userDrawn="1"/>
        </p:nvSpPr>
        <p:spPr>
          <a:xfrm>
            <a:off x="1" y="885512"/>
            <a:ext cx="2481943" cy="9420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77"/>
          </a:p>
        </p:txBody>
      </p:sp>
      <p:sp>
        <p:nvSpPr>
          <p:cNvPr id="13" name="Rectangle 12"/>
          <p:cNvSpPr/>
          <p:nvPr userDrawn="1"/>
        </p:nvSpPr>
        <p:spPr>
          <a:xfrm>
            <a:off x="2481943" y="885330"/>
            <a:ext cx="9710057" cy="94957"/>
          </a:xfrm>
          <a:prstGeom prst="rect">
            <a:avLst/>
          </a:prstGeom>
          <a:solidFill>
            <a:srgbClr val="E7AC1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77"/>
          </a:p>
        </p:txBody>
      </p:sp>
    </p:spTree>
    <p:extLst>
      <p:ext uri="{BB962C8B-B14F-4D97-AF65-F5344CB8AC3E}">
        <p14:creationId xmlns:p14="http://schemas.microsoft.com/office/powerpoint/2010/main" val="205589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61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308">
                <a:solidFill>
                  <a:schemeClr val="tx1">
                    <a:tint val="75000"/>
                  </a:schemeClr>
                </a:solidFill>
              </a:defRPr>
            </a:lvl1pPr>
            <a:lvl2pPr marL="527517" indent="0">
              <a:buNone/>
              <a:defRPr sz="2077">
                <a:solidFill>
                  <a:schemeClr val="tx1">
                    <a:tint val="75000"/>
                  </a:schemeClr>
                </a:solidFill>
              </a:defRPr>
            </a:lvl2pPr>
            <a:lvl3pPr marL="1055035" indent="0">
              <a:buNone/>
              <a:defRPr sz="1846">
                <a:solidFill>
                  <a:schemeClr val="tx1">
                    <a:tint val="75000"/>
                  </a:schemeClr>
                </a:solidFill>
              </a:defRPr>
            </a:lvl3pPr>
            <a:lvl4pPr marL="1582552" indent="0">
              <a:buNone/>
              <a:defRPr sz="1615">
                <a:solidFill>
                  <a:schemeClr val="tx1">
                    <a:tint val="75000"/>
                  </a:schemeClr>
                </a:solidFill>
              </a:defRPr>
            </a:lvl4pPr>
            <a:lvl5pPr marL="2110069" indent="0">
              <a:buNone/>
              <a:defRPr sz="1615">
                <a:solidFill>
                  <a:schemeClr val="tx1">
                    <a:tint val="75000"/>
                  </a:schemeClr>
                </a:solidFill>
              </a:defRPr>
            </a:lvl5pPr>
            <a:lvl6pPr marL="2637587" indent="0">
              <a:buNone/>
              <a:defRPr sz="1615">
                <a:solidFill>
                  <a:schemeClr val="tx1">
                    <a:tint val="75000"/>
                  </a:schemeClr>
                </a:solidFill>
              </a:defRPr>
            </a:lvl6pPr>
            <a:lvl7pPr marL="3165104" indent="0">
              <a:buNone/>
              <a:defRPr sz="1615">
                <a:solidFill>
                  <a:schemeClr val="tx1">
                    <a:tint val="75000"/>
                  </a:schemeClr>
                </a:solidFill>
              </a:defRPr>
            </a:lvl7pPr>
            <a:lvl8pPr marL="3692622" indent="0">
              <a:buNone/>
              <a:defRPr sz="1615">
                <a:solidFill>
                  <a:schemeClr val="tx1">
                    <a:tint val="75000"/>
                  </a:schemeClr>
                </a:solidFill>
              </a:defRPr>
            </a:lvl8pPr>
            <a:lvl9pPr marL="4220139" indent="0">
              <a:buNone/>
              <a:defRPr sz="16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73169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231"/>
            </a:lvl1pPr>
            <a:lvl2pPr>
              <a:defRPr sz="2769"/>
            </a:lvl2pPr>
            <a:lvl3pPr>
              <a:defRPr sz="2308"/>
            </a:lvl3pPr>
            <a:lvl4pPr>
              <a:defRPr sz="2077"/>
            </a:lvl4pPr>
            <a:lvl5pPr>
              <a:defRPr sz="2077"/>
            </a:lvl5pPr>
            <a:lvl6pPr>
              <a:defRPr sz="2077"/>
            </a:lvl6pPr>
            <a:lvl7pPr>
              <a:defRPr sz="2077"/>
            </a:lvl7pPr>
            <a:lvl8pPr>
              <a:defRPr sz="2077"/>
            </a:lvl8pPr>
            <a:lvl9pPr>
              <a:defRPr sz="20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231"/>
            </a:lvl1pPr>
            <a:lvl2pPr>
              <a:defRPr sz="2769"/>
            </a:lvl2pPr>
            <a:lvl3pPr>
              <a:defRPr sz="2308"/>
            </a:lvl3pPr>
            <a:lvl4pPr>
              <a:defRPr sz="2077"/>
            </a:lvl4pPr>
            <a:lvl5pPr>
              <a:defRPr sz="2077"/>
            </a:lvl5pPr>
            <a:lvl6pPr>
              <a:defRPr sz="2077"/>
            </a:lvl6pPr>
            <a:lvl7pPr>
              <a:defRPr sz="2077"/>
            </a:lvl7pPr>
            <a:lvl8pPr>
              <a:defRPr sz="2077"/>
            </a:lvl8pPr>
            <a:lvl9pPr>
              <a:defRPr sz="20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4124933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6917" cy="639762"/>
          </a:xfrm>
        </p:spPr>
        <p:txBody>
          <a:bodyPr anchor="b"/>
          <a:lstStyle>
            <a:lvl1pPr marL="0" indent="0">
              <a:buNone/>
              <a:defRPr sz="2769" b="1"/>
            </a:lvl1pPr>
            <a:lvl2pPr marL="527517" indent="0">
              <a:buNone/>
              <a:defRPr sz="2308" b="1"/>
            </a:lvl2pPr>
            <a:lvl3pPr marL="1055035" indent="0">
              <a:buNone/>
              <a:defRPr sz="2077" b="1"/>
            </a:lvl3pPr>
            <a:lvl4pPr marL="1582552" indent="0">
              <a:buNone/>
              <a:defRPr sz="1846" b="1"/>
            </a:lvl4pPr>
            <a:lvl5pPr marL="2110069" indent="0">
              <a:buNone/>
              <a:defRPr sz="1846" b="1"/>
            </a:lvl5pPr>
            <a:lvl6pPr marL="2637587" indent="0">
              <a:buNone/>
              <a:defRPr sz="1846" b="1"/>
            </a:lvl6pPr>
            <a:lvl7pPr marL="3165104" indent="0">
              <a:buNone/>
              <a:defRPr sz="1846" b="1"/>
            </a:lvl7pPr>
            <a:lvl8pPr marL="3692622" indent="0">
              <a:buNone/>
              <a:defRPr sz="1846" b="1"/>
            </a:lvl8pPr>
            <a:lvl9pPr marL="4220139" indent="0">
              <a:buNone/>
              <a:defRPr sz="1846" b="1"/>
            </a:lvl9pPr>
          </a:lstStyle>
          <a:p>
            <a:pPr lvl="0"/>
            <a:r>
              <a:rPr lang="en-US"/>
              <a:t>Click to edit Master text styles</a:t>
            </a:r>
          </a:p>
        </p:txBody>
      </p:sp>
      <p:sp>
        <p:nvSpPr>
          <p:cNvPr id="4" name="Content Placeholder 3"/>
          <p:cNvSpPr>
            <a:spLocks noGrp="1"/>
          </p:cNvSpPr>
          <p:nvPr>
            <p:ph sz="half" idx="2"/>
          </p:nvPr>
        </p:nvSpPr>
        <p:spPr>
          <a:xfrm>
            <a:off x="609600" y="2174874"/>
            <a:ext cx="5386917" cy="3951288"/>
          </a:xfrm>
        </p:spPr>
        <p:txBody>
          <a:bodyPr/>
          <a:lstStyle>
            <a:lvl1pPr>
              <a:defRPr sz="2769"/>
            </a:lvl1pPr>
            <a:lvl2pPr>
              <a:defRPr sz="2308"/>
            </a:lvl2pPr>
            <a:lvl3pPr>
              <a:defRPr sz="2077"/>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2"/>
            <a:ext cx="5389033" cy="639762"/>
          </a:xfrm>
        </p:spPr>
        <p:txBody>
          <a:bodyPr anchor="b"/>
          <a:lstStyle>
            <a:lvl1pPr marL="0" indent="0">
              <a:buNone/>
              <a:defRPr sz="2769" b="1"/>
            </a:lvl1pPr>
            <a:lvl2pPr marL="527517" indent="0">
              <a:buNone/>
              <a:defRPr sz="2308" b="1"/>
            </a:lvl2pPr>
            <a:lvl3pPr marL="1055035" indent="0">
              <a:buNone/>
              <a:defRPr sz="2077" b="1"/>
            </a:lvl3pPr>
            <a:lvl4pPr marL="1582552" indent="0">
              <a:buNone/>
              <a:defRPr sz="1846" b="1"/>
            </a:lvl4pPr>
            <a:lvl5pPr marL="2110069" indent="0">
              <a:buNone/>
              <a:defRPr sz="1846" b="1"/>
            </a:lvl5pPr>
            <a:lvl6pPr marL="2637587" indent="0">
              <a:buNone/>
              <a:defRPr sz="1846" b="1"/>
            </a:lvl6pPr>
            <a:lvl7pPr marL="3165104" indent="0">
              <a:buNone/>
              <a:defRPr sz="1846" b="1"/>
            </a:lvl7pPr>
            <a:lvl8pPr marL="3692622" indent="0">
              <a:buNone/>
              <a:defRPr sz="1846" b="1"/>
            </a:lvl8pPr>
            <a:lvl9pPr marL="4220139" indent="0">
              <a:buNone/>
              <a:defRPr sz="1846" b="1"/>
            </a:lvl9pPr>
          </a:lstStyle>
          <a:p>
            <a:pPr lvl="0"/>
            <a:r>
              <a:rPr lang="en-US"/>
              <a:t>Click to edit Master text styles</a:t>
            </a:r>
          </a:p>
        </p:txBody>
      </p:sp>
      <p:sp>
        <p:nvSpPr>
          <p:cNvPr id="6" name="Content Placeholder 5"/>
          <p:cNvSpPr>
            <a:spLocks noGrp="1"/>
          </p:cNvSpPr>
          <p:nvPr>
            <p:ph sz="quarter" idx="4"/>
          </p:nvPr>
        </p:nvSpPr>
        <p:spPr>
          <a:xfrm>
            <a:off x="6193369" y="2174874"/>
            <a:ext cx="5389033" cy="3951288"/>
          </a:xfrm>
        </p:spPr>
        <p:txBody>
          <a:bodyPr/>
          <a:lstStyle>
            <a:lvl1pPr>
              <a:defRPr sz="2769"/>
            </a:lvl1pPr>
            <a:lvl2pPr>
              <a:defRPr sz="2308"/>
            </a:lvl2pPr>
            <a:lvl3pPr>
              <a:defRPr sz="2077"/>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009065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86422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196553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308"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692"/>
            </a:lvl1pPr>
            <a:lvl2pPr>
              <a:defRPr sz="3231"/>
            </a:lvl2pPr>
            <a:lvl3pPr>
              <a:defRPr sz="2769"/>
            </a:lvl3pPr>
            <a:lvl4pPr>
              <a:defRPr sz="2308"/>
            </a:lvl4pPr>
            <a:lvl5pPr>
              <a:defRPr sz="2308"/>
            </a:lvl5pPr>
            <a:lvl6pPr>
              <a:defRPr sz="2308"/>
            </a:lvl6pPr>
            <a:lvl7pPr>
              <a:defRPr sz="2308"/>
            </a:lvl7pPr>
            <a:lvl8pPr>
              <a:defRPr sz="2308"/>
            </a:lvl8pPr>
            <a:lvl9pPr>
              <a:defRPr sz="23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1"/>
            <a:ext cx="4011084" cy="4691063"/>
          </a:xfrm>
        </p:spPr>
        <p:txBody>
          <a:bodyPr/>
          <a:lstStyle>
            <a:lvl1pPr marL="0" indent="0">
              <a:buNone/>
              <a:defRPr sz="1615"/>
            </a:lvl1pPr>
            <a:lvl2pPr marL="527517" indent="0">
              <a:buNone/>
              <a:defRPr sz="1385"/>
            </a:lvl2pPr>
            <a:lvl3pPr marL="1055035" indent="0">
              <a:buNone/>
              <a:defRPr sz="1154"/>
            </a:lvl3pPr>
            <a:lvl4pPr marL="1582552" indent="0">
              <a:buNone/>
              <a:defRPr sz="1038"/>
            </a:lvl4pPr>
            <a:lvl5pPr marL="2110069" indent="0">
              <a:buNone/>
              <a:defRPr sz="1038"/>
            </a:lvl5pPr>
            <a:lvl6pPr marL="2637587" indent="0">
              <a:buNone/>
              <a:defRPr sz="1038"/>
            </a:lvl6pPr>
            <a:lvl7pPr marL="3165104" indent="0">
              <a:buNone/>
              <a:defRPr sz="1038"/>
            </a:lvl7pPr>
            <a:lvl8pPr marL="3692622" indent="0">
              <a:buNone/>
              <a:defRPr sz="1038"/>
            </a:lvl8pPr>
            <a:lvl9pPr marL="4220139" indent="0">
              <a:buNone/>
              <a:defRPr sz="103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1673412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F1EC-1CA5-4129-86D2-677B5DCC3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7B30A-029F-4D3A-9F1D-2796A5A4A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7FEF3-1BA0-41D3-AC1F-F0D795DD20A7}"/>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5" name="Footer Placeholder 4">
            <a:extLst>
              <a:ext uri="{FF2B5EF4-FFF2-40B4-BE49-F238E27FC236}">
                <a16:creationId xmlns:a16="http://schemas.microsoft.com/office/drawing/2014/main" id="{BBA12DAA-090B-4541-97AC-CC3FC9664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E4275-33C9-4772-91BA-5F552526CF72}"/>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561337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308"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692"/>
            </a:lvl1pPr>
            <a:lvl2pPr marL="527517" indent="0">
              <a:buNone/>
              <a:defRPr sz="3231"/>
            </a:lvl2pPr>
            <a:lvl3pPr marL="1055035" indent="0">
              <a:buNone/>
              <a:defRPr sz="2769"/>
            </a:lvl3pPr>
            <a:lvl4pPr marL="1582552" indent="0">
              <a:buNone/>
              <a:defRPr sz="2308"/>
            </a:lvl4pPr>
            <a:lvl5pPr marL="2110069" indent="0">
              <a:buNone/>
              <a:defRPr sz="2308"/>
            </a:lvl5pPr>
            <a:lvl6pPr marL="2637587" indent="0">
              <a:buNone/>
              <a:defRPr sz="2308"/>
            </a:lvl6pPr>
            <a:lvl7pPr marL="3165104" indent="0">
              <a:buNone/>
              <a:defRPr sz="2308"/>
            </a:lvl7pPr>
            <a:lvl8pPr marL="3692622" indent="0">
              <a:buNone/>
              <a:defRPr sz="2308"/>
            </a:lvl8pPr>
            <a:lvl9pPr marL="4220139" indent="0">
              <a:buNone/>
              <a:defRPr sz="2308"/>
            </a:lvl9pPr>
          </a:lstStyle>
          <a:p>
            <a:endParaRPr lang="en-US"/>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615"/>
            </a:lvl1pPr>
            <a:lvl2pPr marL="527517" indent="0">
              <a:buNone/>
              <a:defRPr sz="1385"/>
            </a:lvl2pPr>
            <a:lvl3pPr marL="1055035" indent="0">
              <a:buNone/>
              <a:defRPr sz="1154"/>
            </a:lvl3pPr>
            <a:lvl4pPr marL="1582552" indent="0">
              <a:buNone/>
              <a:defRPr sz="1038"/>
            </a:lvl4pPr>
            <a:lvl5pPr marL="2110069" indent="0">
              <a:buNone/>
              <a:defRPr sz="1038"/>
            </a:lvl5pPr>
            <a:lvl6pPr marL="2637587" indent="0">
              <a:buNone/>
              <a:defRPr sz="1038"/>
            </a:lvl6pPr>
            <a:lvl7pPr marL="3165104" indent="0">
              <a:buNone/>
              <a:defRPr sz="1038"/>
            </a:lvl7pPr>
            <a:lvl8pPr marL="3692622" indent="0">
              <a:buNone/>
              <a:defRPr sz="1038"/>
            </a:lvl8pPr>
            <a:lvl9pPr marL="4220139" indent="0">
              <a:buNone/>
              <a:defRPr sz="103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07442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1185982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771301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2284" y="146050"/>
            <a:ext cx="11013016" cy="762000"/>
          </a:xfrm>
        </p:spPr>
        <p:txBody>
          <a:bodyPr/>
          <a:lstStyle/>
          <a:p>
            <a:r>
              <a:rPr lang="en-US"/>
              <a:t>Click to edit Master title style</a:t>
            </a:r>
          </a:p>
        </p:txBody>
      </p:sp>
      <p:sp>
        <p:nvSpPr>
          <p:cNvPr id="3" name="Content Placeholder 2"/>
          <p:cNvSpPr>
            <a:spLocks noGrp="1"/>
          </p:cNvSpPr>
          <p:nvPr>
            <p:ph sz="half" idx="1"/>
          </p:nvPr>
        </p:nvSpPr>
        <p:spPr>
          <a:xfrm>
            <a:off x="912286" y="1125538"/>
            <a:ext cx="5412316"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27800" y="1125538"/>
            <a:ext cx="541231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AU" altLang="en-US"/>
          </a:p>
        </p:txBody>
      </p:sp>
    </p:spTree>
    <p:extLst>
      <p:ext uri="{BB962C8B-B14F-4D97-AF65-F5344CB8AC3E}">
        <p14:creationId xmlns:p14="http://schemas.microsoft.com/office/powerpoint/2010/main" val="131741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CE0E-DE71-4CFE-9AB0-347901475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BA49C-63AA-4FAC-B7DE-DC2909966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41969-A002-488B-96C8-380CA1C757DC}"/>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5" name="Footer Placeholder 4">
            <a:extLst>
              <a:ext uri="{FF2B5EF4-FFF2-40B4-BE49-F238E27FC236}">
                <a16:creationId xmlns:a16="http://schemas.microsoft.com/office/drawing/2014/main" id="{95300373-F246-4D76-ADCB-5FAB75715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7C1D7-50F7-404D-B827-909073086F17}"/>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85099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7228-C5E2-4586-AD96-9647B59C7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0BD78-CAE9-4F53-AE14-6239AB242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477E1-521E-4FEA-B4D4-44151BD87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DDB4A-BD4C-474A-9687-0F2CED65999A}"/>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6" name="Footer Placeholder 5">
            <a:extLst>
              <a:ext uri="{FF2B5EF4-FFF2-40B4-BE49-F238E27FC236}">
                <a16:creationId xmlns:a16="http://schemas.microsoft.com/office/drawing/2014/main" id="{2F4FDFC2-4C38-45EB-92A4-CFD54457C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FC3B9-4D10-40F5-90F5-7D33F9F4C585}"/>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6783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97EE-E762-42EB-948E-361AC4D4B1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0BF2BC-37A3-4CF9-8CCB-1827BFF34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774266-75DF-4A0E-AF97-550C3F1DA5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00E565-0110-495C-BF3C-FE4C06C31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2BF64-9B81-4F12-BD99-EFE219F00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EBC89-C19D-428A-84DB-E201281FCABD}"/>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8" name="Footer Placeholder 7">
            <a:extLst>
              <a:ext uri="{FF2B5EF4-FFF2-40B4-BE49-F238E27FC236}">
                <a16:creationId xmlns:a16="http://schemas.microsoft.com/office/drawing/2014/main" id="{E514C1B6-CAC0-44B2-A2BB-BBCD6525D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6F08C0-D183-4A5E-BD43-39B0838F0B69}"/>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194733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66F8-637A-4FF5-9AB0-E1EF563316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571655-6015-4995-8C2E-EB2DCA143D2F}"/>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4" name="Footer Placeholder 3">
            <a:extLst>
              <a:ext uri="{FF2B5EF4-FFF2-40B4-BE49-F238E27FC236}">
                <a16:creationId xmlns:a16="http://schemas.microsoft.com/office/drawing/2014/main" id="{266271E8-E81E-4F8F-A016-8B6FF0A7A8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BF3D96-BA37-4484-B672-8354B5675FE1}"/>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28786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0FD71-B1A6-4CB0-822A-E62B89A06E80}"/>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3" name="Footer Placeholder 2">
            <a:extLst>
              <a:ext uri="{FF2B5EF4-FFF2-40B4-BE49-F238E27FC236}">
                <a16:creationId xmlns:a16="http://schemas.microsoft.com/office/drawing/2014/main" id="{DAC1BC3D-B46C-4AA8-8C0C-F27FBB26B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CAC4F-4C73-416F-BCD1-CB3A2AF9E324}"/>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39224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556C-A9DB-4EE3-AC89-6B7B5B01E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922B9E-EC86-4429-9A29-19518B1D8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37BBE-041F-4974-BCD0-F067BB425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2A370-24D8-450A-95E1-088A3C228AF3}"/>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6" name="Footer Placeholder 5">
            <a:extLst>
              <a:ext uri="{FF2B5EF4-FFF2-40B4-BE49-F238E27FC236}">
                <a16:creationId xmlns:a16="http://schemas.microsoft.com/office/drawing/2014/main" id="{0068EF6A-3525-4E59-985A-0441C8FA9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0060C-F018-411D-92A9-1E71FF9DC4DA}"/>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106336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221D-3C16-4E0F-BA8D-6721869C4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667390-0A98-4B2F-A09C-C5D2D2755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07234C-8D80-428D-853B-F86D2197B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C8458-F405-43A1-BAFC-9C29B9F81F63}"/>
              </a:ext>
            </a:extLst>
          </p:cNvPr>
          <p:cNvSpPr>
            <a:spLocks noGrp="1"/>
          </p:cNvSpPr>
          <p:nvPr>
            <p:ph type="dt" sz="half" idx="10"/>
          </p:nvPr>
        </p:nvSpPr>
        <p:spPr/>
        <p:txBody>
          <a:bodyPr/>
          <a:lstStyle/>
          <a:p>
            <a:fld id="{CDA06855-01C9-4203-B0EE-CF1B8039A769}" type="datetimeFigureOut">
              <a:rPr lang="en-US" smtClean="0"/>
              <a:t>12/5/2022</a:t>
            </a:fld>
            <a:endParaRPr lang="en-US"/>
          </a:p>
        </p:txBody>
      </p:sp>
      <p:sp>
        <p:nvSpPr>
          <p:cNvPr id="6" name="Footer Placeholder 5">
            <a:extLst>
              <a:ext uri="{FF2B5EF4-FFF2-40B4-BE49-F238E27FC236}">
                <a16:creationId xmlns:a16="http://schemas.microsoft.com/office/drawing/2014/main" id="{921AD38A-97D5-4A45-9B72-C212C166C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E4ED2-71AA-4404-AB4D-ECDAF6404DBC}"/>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24337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8E7AA-8E00-4E2D-9236-12E117131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224CA-D53A-4BA1-A489-F54EC8443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7CE8B-9029-4F93-B6B0-F12A7D0CD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06855-01C9-4203-B0EE-CF1B8039A769}" type="datetimeFigureOut">
              <a:rPr lang="en-US" smtClean="0"/>
              <a:t>12/5/2022</a:t>
            </a:fld>
            <a:endParaRPr lang="en-US"/>
          </a:p>
        </p:txBody>
      </p:sp>
      <p:sp>
        <p:nvSpPr>
          <p:cNvPr id="5" name="Footer Placeholder 4">
            <a:extLst>
              <a:ext uri="{FF2B5EF4-FFF2-40B4-BE49-F238E27FC236}">
                <a16:creationId xmlns:a16="http://schemas.microsoft.com/office/drawing/2014/main" id="{1C18412A-BF22-4104-BA45-F9407EEC5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FC66CD-9C83-4228-846A-86A36F658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EBC06-FB76-4CBF-8E33-F19385703343}" type="slidenum">
              <a:rPr lang="en-US" smtClean="0"/>
              <a:t>‹#›</a:t>
            </a:fld>
            <a:endParaRPr lang="en-US"/>
          </a:p>
        </p:txBody>
      </p:sp>
    </p:spTree>
    <p:extLst>
      <p:ext uri="{BB962C8B-B14F-4D97-AF65-F5344CB8AC3E}">
        <p14:creationId xmlns:p14="http://schemas.microsoft.com/office/powerpoint/2010/main" val="263992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38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38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385">
                <a:solidFill>
                  <a:schemeClr val="tx1">
                    <a:tint val="75000"/>
                  </a:schemeClr>
                </a:solidFill>
              </a:defRPr>
            </a:lvl1pPr>
          </a:lstStyle>
          <a:p>
            <a:fld id="{34E7E628-D8CE-DA44-BFF7-C4887CBB62DB}" type="slidenum">
              <a:rPr lang="en-US" smtClean="0"/>
              <a:t>‹#›</a:t>
            </a:fld>
            <a:endParaRPr lang="en-US"/>
          </a:p>
        </p:txBody>
      </p:sp>
    </p:spTree>
    <p:extLst>
      <p:ext uri="{BB962C8B-B14F-4D97-AF65-F5344CB8AC3E}">
        <p14:creationId xmlns:p14="http://schemas.microsoft.com/office/powerpoint/2010/main" val="981794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527517" rtl="0" eaLnBrk="1" latinLnBrk="0" hangingPunct="1">
        <a:spcBef>
          <a:spcPct val="0"/>
        </a:spcBef>
        <a:buNone/>
        <a:defRPr sz="5077" kern="1200">
          <a:solidFill>
            <a:schemeClr val="tx1"/>
          </a:solidFill>
          <a:latin typeface="+mj-lt"/>
          <a:ea typeface="+mj-ea"/>
          <a:cs typeface="+mj-cs"/>
        </a:defRPr>
      </a:lvl1pPr>
    </p:titleStyle>
    <p:bodyStyle>
      <a:lvl1pPr marL="395638" indent="-395638" algn="l" defTabSz="527517" rtl="0" eaLnBrk="1" latinLnBrk="0" hangingPunct="1">
        <a:spcBef>
          <a:spcPct val="20000"/>
        </a:spcBef>
        <a:buFont typeface="Arial"/>
        <a:buChar char="•"/>
        <a:defRPr sz="3692" kern="1200">
          <a:solidFill>
            <a:schemeClr val="tx1"/>
          </a:solidFill>
          <a:latin typeface="+mn-lt"/>
          <a:ea typeface="+mn-ea"/>
          <a:cs typeface="+mn-cs"/>
        </a:defRPr>
      </a:lvl1pPr>
      <a:lvl2pPr marL="857216" indent="-329698" algn="l" defTabSz="527517" rtl="0" eaLnBrk="1" latinLnBrk="0" hangingPunct="1">
        <a:spcBef>
          <a:spcPct val="20000"/>
        </a:spcBef>
        <a:buFont typeface="Arial"/>
        <a:buChar char="–"/>
        <a:defRPr sz="3231" kern="1200">
          <a:solidFill>
            <a:schemeClr val="tx1"/>
          </a:solidFill>
          <a:latin typeface="+mn-lt"/>
          <a:ea typeface="+mn-ea"/>
          <a:cs typeface="+mn-cs"/>
        </a:defRPr>
      </a:lvl2pPr>
      <a:lvl3pPr marL="1318793" indent="-263759" algn="l" defTabSz="527517" rtl="0" eaLnBrk="1" latinLnBrk="0" hangingPunct="1">
        <a:spcBef>
          <a:spcPct val="20000"/>
        </a:spcBef>
        <a:buFont typeface="Arial"/>
        <a:buChar char="•"/>
        <a:defRPr sz="2769" kern="1200">
          <a:solidFill>
            <a:schemeClr val="tx1"/>
          </a:solidFill>
          <a:latin typeface="+mn-lt"/>
          <a:ea typeface="+mn-ea"/>
          <a:cs typeface="+mn-cs"/>
        </a:defRPr>
      </a:lvl3pPr>
      <a:lvl4pPr marL="1846311" indent="-263759" algn="l" defTabSz="527517" rtl="0" eaLnBrk="1" latinLnBrk="0" hangingPunct="1">
        <a:spcBef>
          <a:spcPct val="20000"/>
        </a:spcBef>
        <a:buFont typeface="Arial"/>
        <a:buChar char="–"/>
        <a:defRPr sz="2308" kern="1200">
          <a:solidFill>
            <a:schemeClr val="tx1"/>
          </a:solidFill>
          <a:latin typeface="+mn-lt"/>
          <a:ea typeface="+mn-ea"/>
          <a:cs typeface="+mn-cs"/>
        </a:defRPr>
      </a:lvl4pPr>
      <a:lvl5pPr marL="2373828" indent="-263759" algn="l" defTabSz="527517" rtl="0" eaLnBrk="1" latinLnBrk="0" hangingPunct="1">
        <a:spcBef>
          <a:spcPct val="20000"/>
        </a:spcBef>
        <a:buFont typeface="Arial"/>
        <a:buChar char="»"/>
        <a:defRPr sz="2308" kern="1200">
          <a:solidFill>
            <a:schemeClr val="tx1"/>
          </a:solidFill>
          <a:latin typeface="+mn-lt"/>
          <a:ea typeface="+mn-ea"/>
          <a:cs typeface="+mn-cs"/>
        </a:defRPr>
      </a:lvl5pPr>
      <a:lvl6pPr marL="2901345" indent="-263759" algn="l" defTabSz="527517" rtl="0" eaLnBrk="1" latinLnBrk="0" hangingPunct="1">
        <a:spcBef>
          <a:spcPct val="20000"/>
        </a:spcBef>
        <a:buFont typeface="Arial"/>
        <a:buChar char="•"/>
        <a:defRPr sz="2308" kern="1200">
          <a:solidFill>
            <a:schemeClr val="tx1"/>
          </a:solidFill>
          <a:latin typeface="+mn-lt"/>
          <a:ea typeface="+mn-ea"/>
          <a:cs typeface="+mn-cs"/>
        </a:defRPr>
      </a:lvl6pPr>
      <a:lvl7pPr marL="3428863" indent="-263759" algn="l" defTabSz="527517" rtl="0" eaLnBrk="1" latinLnBrk="0" hangingPunct="1">
        <a:spcBef>
          <a:spcPct val="20000"/>
        </a:spcBef>
        <a:buFont typeface="Arial"/>
        <a:buChar char="•"/>
        <a:defRPr sz="2308" kern="1200">
          <a:solidFill>
            <a:schemeClr val="tx1"/>
          </a:solidFill>
          <a:latin typeface="+mn-lt"/>
          <a:ea typeface="+mn-ea"/>
          <a:cs typeface="+mn-cs"/>
        </a:defRPr>
      </a:lvl7pPr>
      <a:lvl8pPr marL="3956380" indent="-263759" algn="l" defTabSz="527517" rtl="0" eaLnBrk="1" latinLnBrk="0" hangingPunct="1">
        <a:spcBef>
          <a:spcPct val="20000"/>
        </a:spcBef>
        <a:buFont typeface="Arial"/>
        <a:buChar char="•"/>
        <a:defRPr sz="2308" kern="1200">
          <a:solidFill>
            <a:schemeClr val="tx1"/>
          </a:solidFill>
          <a:latin typeface="+mn-lt"/>
          <a:ea typeface="+mn-ea"/>
          <a:cs typeface="+mn-cs"/>
        </a:defRPr>
      </a:lvl8pPr>
      <a:lvl9pPr marL="4483898" indent="-263759" algn="l" defTabSz="527517" rtl="0" eaLnBrk="1" latinLnBrk="0" hangingPunct="1">
        <a:spcBef>
          <a:spcPct val="20000"/>
        </a:spcBef>
        <a:buFont typeface="Arial"/>
        <a:buChar char="•"/>
        <a:defRPr sz="2308" kern="1200">
          <a:solidFill>
            <a:schemeClr val="tx1"/>
          </a:solidFill>
          <a:latin typeface="+mn-lt"/>
          <a:ea typeface="+mn-ea"/>
          <a:cs typeface="+mn-cs"/>
        </a:defRPr>
      </a:lvl9pPr>
    </p:bodyStyle>
    <p:otherStyle>
      <a:defPPr>
        <a:defRPr lang="en-US"/>
      </a:defPPr>
      <a:lvl1pPr marL="0" algn="l" defTabSz="527517" rtl="0" eaLnBrk="1" latinLnBrk="0" hangingPunct="1">
        <a:defRPr sz="2077" kern="1200">
          <a:solidFill>
            <a:schemeClr val="tx1"/>
          </a:solidFill>
          <a:latin typeface="+mn-lt"/>
          <a:ea typeface="+mn-ea"/>
          <a:cs typeface="+mn-cs"/>
        </a:defRPr>
      </a:lvl1pPr>
      <a:lvl2pPr marL="527517" algn="l" defTabSz="527517" rtl="0" eaLnBrk="1" latinLnBrk="0" hangingPunct="1">
        <a:defRPr sz="2077" kern="1200">
          <a:solidFill>
            <a:schemeClr val="tx1"/>
          </a:solidFill>
          <a:latin typeface="+mn-lt"/>
          <a:ea typeface="+mn-ea"/>
          <a:cs typeface="+mn-cs"/>
        </a:defRPr>
      </a:lvl2pPr>
      <a:lvl3pPr marL="1055035" algn="l" defTabSz="527517" rtl="0" eaLnBrk="1" latinLnBrk="0" hangingPunct="1">
        <a:defRPr sz="2077" kern="1200">
          <a:solidFill>
            <a:schemeClr val="tx1"/>
          </a:solidFill>
          <a:latin typeface="+mn-lt"/>
          <a:ea typeface="+mn-ea"/>
          <a:cs typeface="+mn-cs"/>
        </a:defRPr>
      </a:lvl3pPr>
      <a:lvl4pPr marL="1582552" algn="l" defTabSz="527517" rtl="0" eaLnBrk="1" latinLnBrk="0" hangingPunct="1">
        <a:defRPr sz="2077" kern="1200">
          <a:solidFill>
            <a:schemeClr val="tx1"/>
          </a:solidFill>
          <a:latin typeface="+mn-lt"/>
          <a:ea typeface="+mn-ea"/>
          <a:cs typeface="+mn-cs"/>
        </a:defRPr>
      </a:lvl4pPr>
      <a:lvl5pPr marL="2110069" algn="l" defTabSz="527517" rtl="0" eaLnBrk="1" latinLnBrk="0" hangingPunct="1">
        <a:defRPr sz="2077" kern="1200">
          <a:solidFill>
            <a:schemeClr val="tx1"/>
          </a:solidFill>
          <a:latin typeface="+mn-lt"/>
          <a:ea typeface="+mn-ea"/>
          <a:cs typeface="+mn-cs"/>
        </a:defRPr>
      </a:lvl5pPr>
      <a:lvl6pPr marL="2637587" algn="l" defTabSz="527517" rtl="0" eaLnBrk="1" latinLnBrk="0" hangingPunct="1">
        <a:defRPr sz="2077" kern="1200">
          <a:solidFill>
            <a:schemeClr val="tx1"/>
          </a:solidFill>
          <a:latin typeface="+mn-lt"/>
          <a:ea typeface="+mn-ea"/>
          <a:cs typeface="+mn-cs"/>
        </a:defRPr>
      </a:lvl6pPr>
      <a:lvl7pPr marL="3165104" algn="l" defTabSz="527517" rtl="0" eaLnBrk="1" latinLnBrk="0" hangingPunct="1">
        <a:defRPr sz="2077" kern="1200">
          <a:solidFill>
            <a:schemeClr val="tx1"/>
          </a:solidFill>
          <a:latin typeface="+mn-lt"/>
          <a:ea typeface="+mn-ea"/>
          <a:cs typeface="+mn-cs"/>
        </a:defRPr>
      </a:lvl7pPr>
      <a:lvl8pPr marL="3692622" algn="l" defTabSz="527517" rtl="0" eaLnBrk="1" latinLnBrk="0" hangingPunct="1">
        <a:defRPr sz="2077" kern="1200">
          <a:solidFill>
            <a:schemeClr val="tx1"/>
          </a:solidFill>
          <a:latin typeface="+mn-lt"/>
          <a:ea typeface="+mn-ea"/>
          <a:cs typeface="+mn-cs"/>
        </a:defRPr>
      </a:lvl8pPr>
      <a:lvl9pPr marL="4220139" algn="l" defTabSz="527517" rtl="0" eaLnBrk="1" latinLnBrk="0" hangingPunct="1">
        <a:defRPr sz="20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customXml" Target="../ink/ink1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customXml" Target="../ink/ink2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customXml" Target="../ink/ink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DBAD95A-C7E3-42E2-A3E9-E64EF1AFF32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ctrTitle"/>
          </p:nvPr>
        </p:nvSpPr>
        <p:spPr>
          <a:xfrm>
            <a:off x="2721306" y="2283425"/>
            <a:ext cx="6749390" cy="1337880"/>
          </a:xfrm>
        </p:spPr>
        <p:txBody>
          <a:bodyPr>
            <a:noAutofit/>
          </a:bodyPr>
          <a:lstStyle/>
          <a:p>
            <a:r>
              <a:rPr lang="en-US" sz="3200" dirty="0">
                <a:latin typeface="Tahoma" panose="020B0604030504040204" pitchFamily="34" charset="0"/>
                <a:ea typeface="Tahoma" panose="020B0604030504040204" pitchFamily="34" charset="0"/>
                <a:cs typeface="Tahoma" panose="020B0604030504040204" pitchFamily="34" charset="0"/>
              </a:rPr>
              <a:t>Final Review</a:t>
            </a:r>
            <a:br>
              <a:rPr lang="en-US" sz="3200" dirty="0">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Quiz4 &amp; 5 Notes</a:t>
            </a:r>
          </a:p>
        </p:txBody>
      </p:sp>
      <p:sp>
        <p:nvSpPr>
          <p:cNvPr id="5" name="Subtitle 4"/>
          <p:cNvSpPr>
            <a:spLocks noGrp="1"/>
          </p:cNvSpPr>
          <p:nvPr>
            <p:ph type="subTitle" idx="1"/>
          </p:nvPr>
        </p:nvSpPr>
        <p:spPr>
          <a:xfrm>
            <a:off x="3754900" y="3977845"/>
            <a:ext cx="4682197" cy="543419"/>
          </a:xfrm>
        </p:spPr>
        <p:txBody>
          <a:bodyPr>
            <a:normAutofit/>
          </a:bodyPr>
          <a:lstStyle/>
          <a:p>
            <a:r>
              <a:rPr lang="en-US" sz="2396" dirty="0">
                <a:latin typeface="Tahoma" panose="020B0604030504040204" pitchFamily="34" charset="0"/>
                <a:ea typeface="Tahoma" panose="020B0604030504040204" pitchFamily="34" charset="0"/>
                <a:cs typeface="Tahoma" panose="020B0604030504040204" pitchFamily="34" charset="0"/>
              </a:rPr>
              <a:t>Haonan Wang</a:t>
            </a:r>
          </a:p>
        </p:txBody>
      </p:sp>
      <p:sp>
        <p:nvSpPr>
          <p:cNvPr id="7" name="TextBox 6">
            <a:extLst>
              <a:ext uri="{FF2B5EF4-FFF2-40B4-BE49-F238E27FC236}">
                <a16:creationId xmlns:a16="http://schemas.microsoft.com/office/drawing/2014/main" id="{3C483018-0BFD-4D3B-9F6E-C4006967AD16}"/>
              </a:ext>
            </a:extLst>
          </p:cNvPr>
          <p:cNvSpPr txBox="1"/>
          <p:nvPr/>
        </p:nvSpPr>
        <p:spPr>
          <a:xfrm>
            <a:off x="826525" y="637428"/>
            <a:ext cx="5654662" cy="944618"/>
          </a:xfrm>
          <a:prstGeom prst="rect">
            <a:avLst/>
          </a:prstGeom>
          <a:noFill/>
        </p:spPr>
        <p:txBody>
          <a:bodyPr wrap="square">
            <a:spAutoFit/>
          </a:bodyPr>
          <a:lstStyle/>
          <a:p>
            <a:pPr defTabSz="527517"/>
            <a:r>
              <a:rPr lang="en-US" sz="2769" dirty="0">
                <a:solidFill>
                  <a:srgbClr val="E7AC11"/>
                </a:solidFill>
                <a:latin typeface="Tahoma" panose="020B0604030504040204" pitchFamily="34" charset="0"/>
                <a:ea typeface="Tahoma" panose="020B0604030504040204" pitchFamily="34" charset="0"/>
                <a:cs typeface="Tahoma" panose="020B0604030504040204" pitchFamily="34" charset="0"/>
              </a:rPr>
              <a:t>CMPE 200 </a:t>
            </a:r>
            <a:br>
              <a:rPr lang="en-US" sz="2769" dirty="0">
                <a:solidFill>
                  <a:srgbClr val="E7AC11"/>
                </a:solidFill>
                <a:latin typeface="Tahoma" panose="020B0604030504040204" pitchFamily="34" charset="0"/>
                <a:ea typeface="Tahoma" panose="020B0604030504040204" pitchFamily="34" charset="0"/>
                <a:cs typeface="Tahoma" panose="020B0604030504040204" pitchFamily="34" charset="0"/>
              </a:rPr>
            </a:br>
            <a:r>
              <a:rPr lang="en-US" sz="2769" dirty="0">
                <a:solidFill>
                  <a:srgbClr val="E7AC11"/>
                </a:solidFill>
                <a:latin typeface="Tahoma" panose="020B0604030504040204" pitchFamily="34" charset="0"/>
                <a:ea typeface="Tahoma" panose="020B0604030504040204" pitchFamily="34" charset="0"/>
                <a:cs typeface="Tahoma" panose="020B0604030504040204" pitchFamily="34" charset="0"/>
              </a:rPr>
              <a:t>Computer Architecture &amp; Design</a:t>
            </a:r>
            <a:endParaRPr lang="en-US" sz="2769" dirty="0">
              <a:solidFill>
                <a:prstClr val="black"/>
              </a:solidFill>
              <a:latin typeface="Calibri"/>
            </a:endParaRPr>
          </a:p>
        </p:txBody>
      </p:sp>
    </p:spTree>
    <p:extLst>
      <p:ext uri="{BB962C8B-B14F-4D97-AF65-F5344CB8AC3E}">
        <p14:creationId xmlns:p14="http://schemas.microsoft.com/office/powerpoint/2010/main" val="147909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CEF9D9-48FC-48AD-BA0B-18603E5D314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Quiz5 Questions (3)</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3. For the following instruction sequence:</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$5, -16($5)</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sub $6, $6, $0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sw</a:t>
            </a:r>
            <a:r>
              <a:rPr lang="en-US" sz="1800" b="1" dirty="0">
                <a:effectLst/>
                <a:latin typeface="Arial" panose="020B0604020202020204" pitchFamily="34" charset="0"/>
                <a:ea typeface="Calibri" panose="020F0502020204030204" pitchFamily="34" charset="0"/>
                <a:cs typeface="Arial" panose="020B0604020202020204" pitchFamily="34" charset="0"/>
              </a:rPr>
              <a:t> $5, -16($5)</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add $5, $5, $0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sub $5, $5, $6</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How many nops have to be inserted to eliminate all data hazards assuming there is no forwarding hardware support?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 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0</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10</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1E6A5EC-080D-EADE-5B31-9C7001EF5212}"/>
                  </a:ext>
                </a:extLst>
              </p14:cNvPr>
              <p14:cNvContentPartPr/>
              <p14:nvPr/>
            </p14:nvContentPartPr>
            <p14:xfrm>
              <a:off x="1132200" y="1601280"/>
              <a:ext cx="9514080" cy="3385800"/>
            </p14:xfrm>
          </p:contentPart>
        </mc:Choice>
        <mc:Fallback xmlns="">
          <p:pic>
            <p:nvPicPr>
              <p:cNvPr id="5" name="Ink 4">
                <a:extLst>
                  <a:ext uri="{FF2B5EF4-FFF2-40B4-BE49-F238E27FC236}">
                    <a16:creationId xmlns:a16="http://schemas.microsoft.com/office/drawing/2014/main" id="{01E6A5EC-080D-EADE-5B31-9C7001EF5212}"/>
                  </a:ext>
                </a:extLst>
              </p:cNvPr>
              <p:cNvPicPr/>
              <p:nvPr/>
            </p:nvPicPr>
            <p:blipFill>
              <a:blip r:embed="rId4"/>
              <a:stretch>
                <a:fillRect/>
              </a:stretch>
            </p:blipFill>
            <p:spPr>
              <a:xfrm>
                <a:off x="1122840" y="1591920"/>
                <a:ext cx="9532800" cy="3404520"/>
              </a:xfrm>
              <a:prstGeom prst="rect">
                <a:avLst/>
              </a:prstGeom>
            </p:spPr>
          </p:pic>
        </mc:Fallback>
      </mc:AlternateContent>
    </p:spTree>
    <p:extLst>
      <p:ext uri="{BB962C8B-B14F-4D97-AF65-F5344CB8AC3E}">
        <p14:creationId xmlns:p14="http://schemas.microsoft.com/office/powerpoint/2010/main" val="9459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CEF9D9-48FC-48AD-BA0B-18603E5D314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Quiz5 Question (4)</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203775" y="1090350"/>
            <a:ext cx="9495692" cy="5432678"/>
          </a:xfrm>
        </p:spPr>
        <p:txBody>
          <a:bodyPr>
            <a:noAutofit/>
          </a:bodyPr>
          <a:lstStyle/>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4. Which of the following condition check is related to control hazard?</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 </a:t>
            </a:r>
            <a:r>
              <a:rPr lang="en-US" sz="1800" dirty="0" err="1">
                <a:effectLst/>
                <a:latin typeface="Arial" panose="020B0604020202020204" pitchFamily="34" charset="0"/>
                <a:ea typeface="Calibri" panose="020F0502020204030204" pitchFamily="34" charset="0"/>
                <a:cs typeface="Arial" panose="020B0604020202020204" pitchFamily="34" charset="0"/>
              </a:rPr>
              <a:t>we_regM</a:t>
            </a:r>
            <a:r>
              <a:rPr lang="en-US" sz="1800" dirty="0">
                <a:effectLst/>
                <a:latin typeface="Arial" panose="020B0604020202020204" pitchFamily="34" charset="0"/>
                <a:ea typeface="Calibri" panose="020F0502020204030204" pitchFamily="34" charset="0"/>
                <a:cs typeface="Arial" panose="020B0604020202020204" pitchFamily="34" charset="0"/>
              </a:rPr>
              <a:t> and (</a:t>
            </a:r>
            <a:r>
              <a:rPr lang="en-US" sz="1800" dirty="0" err="1">
                <a:effectLst/>
                <a:latin typeface="Arial" panose="020B0604020202020204" pitchFamily="34" charset="0"/>
                <a:ea typeface="Calibri" panose="020F0502020204030204" pitchFamily="34" charset="0"/>
                <a:cs typeface="Arial" panose="020B0604020202020204" pitchFamily="34" charset="0"/>
              </a:rPr>
              <a:t>rsE</a:t>
            </a:r>
            <a:r>
              <a:rPr lang="en-US" sz="1800" dirty="0">
                <a:effectLst/>
                <a:latin typeface="Arial" panose="020B0604020202020204" pitchFamily="34" charset="0"/>
                <a:ea typeface="Calibri" panose="020F0502020204030204" pitchFamily="34" charset="0"/>
                <a:cs typeface="Arial" panose="020B0604020202020204" pitchFamily="34" charset="0"/>
              </a:rPr>
              <a:t> ≠ 0) and (</a:t>
            </a:r>
            <a:r>
              <a:rPr lang="en-US" sz="1800" dirty="0" err="1">
                <a:effectLst/>
                <a:latin typeface="Arial" panose="020B0604020202020204" pitchFamily="34" charset="0"/>
                <a:ea typeface="Calibri" panose="020F0502020204030204" pitchFamily="34" charset="0"/>
                <a:cs typeface="Arial" panose="020B0604020202020204" pitchFamily="34" charset="0"/>
              </a:rPr>
              <a:t>rf_waM</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rsE</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a:t>
            </a:r>
            <a:r>
              <a:rPr lang="en-US" sz="1800" dirty="0" err="1">
                <a:effectLst/>
                <a:latin typeface="Arial" panose="020B0604020202020204" pitchFamily="34" charset="0"/>
                <a:ea typeface="Calibri" panose="020F0502020204030204" pitchFamily="34" charset="0"/>
                <a:cs typeface="Arial" panose="020B0604020202020204" pitchFamily="34" charset="0"/>
              </a:rPr>
              <a:t>we_regW</a:t>
            </a:r>
            <a:r>
              <a:rPr lang="en-US" sz="1800" dirty="0">
                <a:effectLst/>
                <a:latin typeface="Arial" panose="020B0604020202020204" pitchFamily="34" charset="0"/>
                <a:ea typeface="Calibri" panose="020F0502020204030204" pitchFamily="34" charset="0"/>
                <a:cs typeface="Arial" panose="020B0604020202020204" pitchFamily="34" charset="0"/>
              </a:rPr>
              <a:t> and (</a:t>
            </a:r>
            <a:r>
              <a:rPr lang="en-US" sz="1800" dirty="0" err="1">
                <a:effectLst/>
                <a:latin typeface="Arial" panose="020B0604020202020204" pitchFamily="34" charset="0"/>
                <a:ea typeface="Calibri" panose="020F0502020204030204" pitchFamily="34" charset="0"/>
                <a:cs typeface="Arial" panose="020B0604020202020204" pitchFamily="34" charset="0"/>
              </a:rPr>
              <a:t>rsE</a:t>
            </a:r>
            <a:r>
              <a:rPr lang="en-US" sz="1800" dirty="0">
                <a:effectLst/>
                <a:latin typeface="Arial" panose="020B0604020202020204" pitchFamily="34" charset="0"/>
                <a:ea typeface="Calibri" panose="020F0502020204030204" pitchFamily="34" charset="0"/>
                <a:cs typeface="Arial" panose="020B0604020202020204" pitchFamily="34" charset="0"/>
              </a:rPr>
              <a:t> ≠ 0) and (</a:t>
            </a:r>
            <a:r>
              <a:rPr lang="en-US" sz="1800" dirty="0" err="1">
                <a:effectLst/>
                <a:latin typeface="Arial" panose="020B0604020202020204" pitchFamily="34" charset="0"/>
                <a:ea typeface="Calibri" panose="020F0502020204030204" pitchFamily="34" charset="0"/>
                <a:cs typeface="Arial" panose="020B0604020202020204" pitchFamily="34" charset="0"/>
              </a:rPr>
              <a:t>rf_waW</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rsE</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a:t>
            </a:r>
            <a:r>
              <a:rPr lang="en-US" sz="1800" dirty="0" err="1">
                <a:effectLst/>
                <a:latin typeface="Arial" panose="020B0604020202020204" pitchFamily="34" charset="0"/>
                <a:ea typeface="Calibri" panose="020F0502020204030204" pitchFamily="34" charset="0"/>
                <a:cs typeface="Arial" panose="020B0604020202020204" pitchFamily="34" charset="0"/>
              </a:rPr>
              <a:t>rsD</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rtE</a:t>
            </a:r>
            <a:r>
              <a:rPr lang="en-US" sz="1800" dirty="0">
                <a:effectLst/>
                <a:latin typeface="Arial" panose="020B0604020202020204" pitchFamily="34" charset="0"/>
                <a:ea typeface="Calibri" panose="020F0502020204030204" pitchFamily="34" charset="0"/>
                <a:cs typeface="Arial" panose="020B0604020202020204" pitchFamily="34" charset="0"/>
              </a:rPr>
              <a:t>) or (</a:t>
            </a:r>
            <a:r>
              <a:rPr lang="en-US" sz="1800" dirty="0" err="1">
                <a:effectLst/>
                <a:latin typeface="Arial" panose="020B0604020202020204" pitchFamily="34" charset="0"/>
                <a:ea typeface="Calibri" panose="020F0502020204030204" pitchFamily="34" charset="0"/>
                <a:cs typeface="Arial" panose="020B0604020202020204" pitchFamily="34" charset="0"/>
              </a:rPr>
              <a:t>rtD</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rtE</a:t>
            </a:r>
            <a:r>
              <a:rPr lang="en-US" sz="1800" dirty="0">
                <a:effectLst/>
                <a:latin typeface="Arial" panose="020B0604020202020204" pitchFamily="34" charset="0"/>
                <a:ea typeface="Calibri" panose="020F0502020204030204" pitchFamily="34" charset="0"/>
                <a:cs typeface="Arial" panose="020B0604020202020204" pitchFamily="34" charset="0"/>
              </a:rPr>
              <a:t>)) and dm2regE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a:t>
            </a:r>
            <a:r>
              <a:rPr lang="en-US" sz="1800" dirty="0" err="1">
                <a:effectLst/>
                <a:latin typeface="Arial" panose="020B0604020202020204" pitchFamily="34" charset="0"/>
                <a:ea typeface="Calibri" panose="020F0502020204030204" pitchFamily="34" charset="0"/>
                <a:cs typeface="Arial" panose="020B0604020202020204" pitchFamily="34" charset="0"/>
              </a:rPr>
              <a:t>we_regM</a:t>
            </a:r>
            <a:r>
              <a:rPr lang="en-US" sz="1800" dirty="0">
                <a:effectLst/>
                <a:latin typeface="Arial" panose="020B0604020202020204" pitchFamily="34" charset="0"/>
                <a:ea typeface="Calibri" panose="020F0502020204030204" pitchFamily="34" charset="0"/>
                <a:cs typeface="Arial" panose="020B0604020202020204" pitchFamily="34" charset="0"/>
              </a:rPr>
              <a:t> and (</a:t>
            </a:r>
            <a:r>
              <a:rPr lang="en-US" sz="1800" dirty="0" err="1">
                <a:effectLst/>
                <a:latin typeface="Arial" panose="020B0604020202020204" pitchFamily="34" charset="0"/>
                <a:ea typeface="Calibri" panose="020F0502020204030204" pitchFamily="34" charset="0"/>
                <a:cs typeface="Arial" panose="020B0604020202020204" pitchFamily="34" charset="0"/>
              </a:rPr>
              <a:t>rsD</a:t>
            </a:r>
            <a:r>
              <a:rPr lang="en-US" sz="1800" dirty="0">
                <a:effectLst/>
                <a:latin typeface="Arial" panose="020B0604020202020204" pitchFamily="34" charset="0"/>
                <a:ea typeface="Calibri" panose="020F0502020204030204" pitchFamily="34" charset="0"/>
                <a:cs typeface="Arial" panose="020B0604020202020204" pitchFamily="34" charset="0"/>
              </a:rPr>
              <a:t> ≠ 0) and (</a:t>
            </a:r>
            <a:r>
              <a:rPr lang="en-US" sz="1800" dirty="0" err="1">
                <a:effectLst/>
                <a:latin typeface="Arial" panose="020B0604020202020204" pitchFamily="34" charset="0"/>
                <a:ea typeface="Calibri" panose="020F0502020204030204" pitchFamily="34" charset="0"/>
                <a:cs typeface="Arial" panose="020B0604020202020204" pitchFamily="34" charset="0"/>
              </a:rPr>
              <a:t>rf_waM</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rsD</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11</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9F3F4D2-F0CB-2E1B-2603-E8E8BB01679A}"/>
                  </a:ext>
                </a:extLst>
              </p14:cNvPr>
              <p14:cNvContentPartPr/>
              <p14:nvPr/>
            </p14:nvContentPartPr>
            <p14:xfrm>
              <a:off x="835920" y="1078920"/>
              <a:ext cx="8282160" cy="2030400"/>
            </p14:xfrm>
          </p:contentPart>
        </mc:Choice>
        <mc:Fallback xmlns="">
          <p:pic>
            <p:nvPicPr>
              <p:cNvPr id="5" name="Ink 4">
                <a:extLst>
                  <a:ext uri="{FF2B5EF4-FFF2-40B4-BE49-F238E27FC236}">
                    <a16:creationId xmlns:a16="http://schemas.microsoft.com/office/drawing/2014/main" id="{19F3F4D2-F0CB-2E1B-2603-E8E8BB01679A}"/>
                  </a:ext>
                </a:extLst>
              </p:cNvPr>
              <p:cNvPicPr/>
              <p:nvPr/>
            </p:nvPicPr>
            <p:blipFill>
              <a:blip r:embed="rId4"/>
              <a:stretch>
                <a:fillRect/>
              </a:stretch>
            </p:blipFill>
            <p:spPr>
              <a:xfrm>
                <a:off x="826560" y="1069560"/>
                <a:ext cx="8300880" cy="2049120"/>
              </a:xfrm>
              <a:prstGeom prst="rect">
                <a:avLst/>
              </a:prstGeom>
            </p:spPr>
          </p:pic>
        </mc:Fallback>
      </mc:AlternateContent>
    </p:spTree>
    <p:extLst>
      <p:ext uri="{BB962C8B-B14F-4D97-AF65-F5344CB8AC3E}">
        <p14:creationId xmlns:p14="http://schemas.microsoft.com/office/powerpoint/2010/main" val="158118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CEF9D9-48FC-48AD-BA0B-18603E5D314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Quiz5 Question (5)</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203775" y="1090350"/>
            <a:ext cx="9495692" cy="5432678"/>
          </a:xfrm>
        </p:spPr>
        <p:txBody>
          <a:bodyPr>
            <a:noAutofit/>
          </a:bodyPr>
          <a:lstStyle/>
          <a:p>
            <a:pPr marL="0" marR="0" indent="0">
              <a:lnSpc>
                <a:spcPct val="107000"/>
              </a:lnSpc>
              <a:spcBef>
                <a:spcPts val="0"/>
              </a:spcBef>
              <a:spcAft>
                <a:spcPts val="800"/>
              </a:spcAft>
              <a:buNone/>
            </a:pPr>
            <a:r>
              <a:rPr lang="en-US" sz="1800" b="1" dirty="0">
                <a:ea typeface="Calibri" panose="020F0502020204030204" pitchFamily="34" charset="0"/>
              </a:rPr>
              <a:t>5</a:t>
            </a:r>
            <a:r>
              <a:rPr lang="en-US" sz="1800" b="1" dirty="0">
                <a:effectLst/>
                <a:latin typeface="Arial" panose="020B0604020202020204" pitchFamily="34" charset="0"/>
                <a:ea typeface="Calibri" panose="020F0502020204030204" pitchFamily="34" charset="0"/>
                <a:cs typeface="Arial" panose="020B0604020202020204" pitchFamily="34" charset="0"/>
              </a:rPr>
              <a:t>. Consider the execution of the following code using the 5-stage pipelined MIPS with static branch predictor and early branch determination:</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sub $t1, $0, $0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beq</a:t>
            </a:r>
            <a:r>
              <a:rPr lang="en-US" sz="1800" b="1" dirty="0">
                <a:effectLst/>
                <a:latin typeface="Arial" panose="020B0604020202020204" pitchFamily="34" charset="0"/>
                <a:ea typeface="Calibri" panose="020F0502020204030204" pitchFamily="34" charset="0"/>
                <a:cs typeface="Arial" panose="020B0604020202020204" pitchFamily="34" charset="0"/>
              </a:rPr>
              <a:t> $t1, $0, Else</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$t2, 0($s0)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$t3, 0($t2)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Else: </a:t>
            </a: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$t4, 8($t2)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sw</a:t>
            </a:r>
            <a:r>
              <a:rPr lang="en-US" sz="1800" b="1" dirty="0">
                <a:effectLst/>
                <a:latin typeface="Arial" panose="020B0604020202020204" pitchFamily="34" charset="0"/>
                <a:ea typeface="Calibri" panose="020F0502020204030204" pitchFamily="34" charset="0"/>
                <a:cs typeface="Arial" panose="020B0604020202020204" pitchFamily="34" charset="0"/>
              </a:rPr>
              <a:t> $t5, 0($t4)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How many cycles are required to execute these instructions with and without forwarding hardware support?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2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 11 and 13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2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12 and 13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2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11 and 14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2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12 and 14</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12</a:t>
            </a:fld>
            <a:endParaRPr lang="en-US" dirty="0">
              <a:solidFill>
                <a:prstClr val="black">
                  <a:tint val="75000"/>
                </a:prstClr>
              </a:solidFill>
              <a:latin typeface="Calibri"/>
            </a:endParaRPr>
          </a:p>
        </p:txBody>
      </p:sp>
      <p:graphicFrame>
        <p:nvGraphicFramePr>
          <p:cNvPr id="8" name="Table 7">
            <a:extLst>
              <a:ext uri="{FF2B5EF4-FFF2-40B4-BE49-F238E27FC236}">
                <a16:creationId xmlns:a16="http://schemas.microsoft.com/office/drawing/2014/main" id="{EE5EF106-004E-1788-4799-9DAD869D1557}"/>
              </a:ext>
            </a:extLst>
          </p:cNvPr>
          <p:cNvGraphicFramePr>
            <a:graphicFrameLocks noGrp="1"/>
          </p:cNvGraphicFramePr>
          <p:nvPr/>
        </p:nvGraphicFramePr>
        <p:xfrm>
          <a:off x="4863272" y="4585884"/>
          <a:ext cx="6351639" cy="2026539"/>
        </p:xfrm>
        <a:graphic>
          <a:graphicData uri="http://schemas.openxmlformats.org/drawingml/2006/table">
            <a:tbl>
              <a:tblPr firstRow="1" firstCol="1" bandRow="1">
                <a:tableStyleId>{5C22544A-7EE6-4342-B048-85BDC9FD1C3A}</a:tableStyleId>
              </a:tblPr>
              <a:tblGrid>
                <a:gridCol w="113761">
                  <a:extLst>
                    <a:ext uri="{9D8B030D-6E8A-4147-A177-3AD203B41FA5}">
                      <a16:colId xmlns:a16="http://schemas.microsoft.com/office/drawing/2014/main" val="3986891512"/>
                    </a:ext>
                  </a:extLst>
                </a:gridCol>
                <a:gridCol w="308118">
                  <a:extLst>
                    <a:ext uri="{9D8B030D-6E8A-4147-A177-3AD203B41FA5}">
                      <a16:colId xmlns:a16="http://schemas.microsoft.com/office/drawing/2014/main" val="2759778395"/>
                    </a:ext>
                  </a:extLst>
                </a:gridCol>
                <a:gridCol w="329906">
                  <a:extLst>
                    <a:ext uri="{9D8B030D-6E8A-4147-A177-3AD203B41FA5}">
                      <a16:colId xmlns:a16="http://schemas.microsoft.com/office/drawing/2014/main" val="2208988807"/>
                    </a:ext>
                  </a:extLst>
                </a:gridCol>
                <a:gridCol w="378926">
                  <a:extLst>
                    <a:ext uri="{9D8B030D-6E8A-4147-A177-3AD203B41FA5}">
                      <a16:colId xmlns:a16="http://schemas.microsoft.com/office/drawing/2014/main" val="2675613488"/>
                    </a:ext>
                  </a:extLst>
                </a:gridCol>
                <a:gridCol w="481781">
                  <a:extLst>
                    <a:ext uri="{9D8B030D-6E8A-4147-A177-3AD203B41FA5}">
                      <a16:colId xmlns:a16="http://schemas.microsoft.com/office/drawing/2014/main" val="3874294687"/>
                    </a:ext>
                  </a:extLst>
                </a:gridCol>
                <a:gridCol w="393290">
                  <a:extLst>
                    <a:ext uri="{9D8B030D-6E8A-4147-A177-3AD203B41FA5}">
                      <a16:colId xmlns:a16="http://schemas.microsoft.com/office/drawing/2014/main" val="2374014103"/>
                    </a:ext>
                  </a:extLst>
                </a:gridCol>
                <a:gridCol w="393290">
                  <a:extLst>
                    <a:ext uri="{9D8B030D-6E8A-4147-A177-3AD203B41FA5}">
                      <a16:colId xmlns:a16="http://schemas.microsoft.com/office/drawing/2014/main" val="3870350888"/>
                    </a:ext>
                  </a:extLst>
                </a:gridCol>
                <a:gridCol w="452284">
                  <a:extLst>
                    <a:ext uri="{9D8B030D-6E8A-4147-A177-3AD203B41FA5}">
                      <a16:colId xmlns:a16="http://schemas.microsoft.com/office/drawing/2014/main" val="2340222878"/>
                    </a:ext>
                  </a:extLst>
                </a:gridCol>
                <a:gridCol w="422787">
                  <a:extLst>
                    <a:ext uri="{9D8B030D-6E8A-4147-A177-3AD203B41FA5}">
                      <a16:colId xmlns:a16="http://schemas.microsoft.com/office/drawing/2014/main" val="3480202797"/>
                    </a:ext>
                  </a:extLst>
                </a:gridCol>
                <a:gridCol w="461001">
                  <a:extLst>
                    <a:ext uri="{9D8B030D-6E8A-4147-A177-3AD203B41FA5}">
                      <a16:colId xmlns:a16="http://schemas.microsoft.com/office/drawing/2014/main" val="2972487875"/>
                    </a:ext>
                  </a:extLst>
                </a:gridCol>
                <a:gridCol w="455043">
                  <a:extLst>
                    <a:ext uri="{9D8B030D-6E8A-4147-A177-3AD203B41FA5}">
                      <a16:colId xmlns:a16="http://schemas.microsoft.com/office/drawing/2014/main" val="866278248"/>
                    </a:ext>
                  </a:extLst>
                </a:gridCol>
                <a:gridCol w="568803">
                  <a:extLst>
                    <a:ext uri="{9D8B030D-6E8A-4147-A177-3AD203B41FA5}">
                      <a16:colId xmlns:a16="http://schemas.microsoft.com/office/drawing/2014/main" val="3743992867"/>
                    </a:ext>
                  </a:extLst>
                </a:gridCol>
                <a:gridCol w="511923">
                  <a:extLst>
                    <a:ext uri="{9D8B030D-6E8A-4147-A177-3AD203B41FA5}">
                      <a16:colId xmlns:a16="http://schemas.microsoft.com/office/drawing/2014/main" val="102586145"/>
                    </a:ext>
                  </a:extLst>
                </a:gridCol>
                <a:gridCol w="511923">
                  <a:extLst>
                    <a:ext uri="{9D8B030D-6E8A-4147-A177-3AD203B41FA5}">
                      <a16:colId xmlns:a16="http://schemas.microsoft.com/office/drawing/2014/main" val="4070538595"/>
                    </a:ext>
                  </a:extLst>
                </a:gridCol>
                <a:gridCol w="568803">
                  <a:extLst>
                    <a:ext uri="{9D8B030D-6E8A-4147-A177-3AD203B41FA5}">
                      <a16:colId xmlns:a16="http://schemas.microsoft.com/office/drawing/2014/main" val="1243141498"/>
                    </a:ext>
                  </a:extLst>
                </a:gridCol>
              </a:tblGrid>
              <a:tr h="210640">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r>
                        <a:rPr lang="en-US" sz="1200">
                          <a:effectLst/>
                        </a:rPr>
                        <a:t>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765306174"/>
                  </a:ext>
                </a:extLst>
              </a:tr>
              <a:tr h="210640">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015055873"/>
                  </a:ext>
                </a:extLst>
              </a:tr>
              <a:tr h="210640">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3322207850"/>
                  </a:ext>
                </a:extLst>
              </a:tr>
              <a:tr h="210640">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650793628"/>
                  </a:ext>
                </a:extLst>
              </a:tr>
              <a:tr h="210640">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350873747"/>
                  </a:ext>
                </a:extLst>
              </a:tr>
              <a:tr h="210640">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733111194"/>
                  </a:ext>
                </a:extLst>
              </a:tr>
              <a:tr h="210640">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379902754"/>
                  </a:ext>
                </a:extLst>
              </a:tr>
              <a:tr h="210640">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555338808"/>
                  </a:ext>
                </a:extLst>
              </a:tr>
              <a:tr h="210640">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00860582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FEC5FE6-F0A3-9D82-064F-158E64E85C20}"/>
                  </a:ext>
                </a:extLst>
              </p14:cNvPr>
              <p14:cNvContentPartPr/>
              <p14:nvPr/>
            </p14:nvContentPartPr>
            <p14:xfrm>
              <a:off x="705240" y="1392480"/>
              <a:ext cx="9205560" cy="4569480"/>
            </p14:xfrm>
          </p:contentPart>
        </mc:Choice>
        <mc:Fallback xmlns="">
          <p:pic>
            <p:nvPicPr>
              <p:cNvPr id="5" name="Ink 4">
                <a:extLst>
                  <a:ext uri="{FF2B5EF4-FFF2-40B4-BE49-F238E27FC236}">
                    <a16:creationId xmlns:a16="http://schemas.microsoft.com/office/drawing/2014/main" id="{EFEC5FE6-F0A3-9D82-064F-158E64E85C20}"/>
                  </a:ext>
                </a:extLst>
              </p:cNvPr>
              <p:cNvPicPr/>
              <p:nvPr/>
            </p:nvPicPr>
            <p:blipFill>
              <a:blip r:embed="rId4"/>
              <a:stretch>
                <a:fillRect/>
              </a:stretch>
            </p:blipFill>
            <p:spPr>
              <a:xfrm>
                <a:off x="695880" y="1383120"/>
                <a:ext cx="9224280" cy="4588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F1261F50-CB3E-856D-7297-7F0C3738FB06}"/>
                  </a:ext>
                </a:extLst>
              </p14:cNvPr>
              <p14:cNvContentPartPr/>
              <p14:nvPr/>
            </p14:nvContentPartPr>
            <p14:xfrm>
              <a:off x="6832440" y="3651120"/>
              <a:ext cx="3051000" cy="1238040"/>
            </p14:xfrm>
          </p:contentPart>
        </mc:Choice>
        <mc:Fallback>
          <p:pic>
            <p:nvPicPr>
              <p:cNvPr id="6" name="Ink 5">
                <a:extLst>
                  <a:ext uri="{FF2B5EF4-FFF2-40B4-BE49-F238E27FC236}">
                    <a16:creationId xmlns:a16="http://schemas.microsoft.com/office/drawing/2014/main" id="{F1261F50-CB3E-856D-7297-7F0C3738FB06}"/>
                  </a:ext>
                </a:extLst>
              </p:cNvPr>
              <p:cNvPicPr/>
              <p:nvPr/>
            </p:nvPicPr>
            <p:blipFill>
              <a:blip r:embed="rId6"/>
              <a:stretch>
                <a:fillRect/>
              </a:stretch>
            </p:blipFill>
            <p:spPr>
              <a:xfrm>
                <a:off x="6823080" y="3641760"/>
                <a:ext cx="3069720" cy="1256760"/>
              </a:xfrm>
              <a:prstGeom prst="rect">
                <a:avLst/>
              </a:prstGeom>
            </p:spPr>
          </p:pic>
        </mc:Fallback>
      </mc:AlternateContent>
    </p:spTree>
    <p:extLst>
      <p:ext uri="{BB962C8B-B14F-4D97-AF65-F5344CB8AC3E}">
        <p14:creationId xmlns:p14="http://schemas.microsoft.com/office/powerpoint/2010/main" val="131221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CEF9D9-48FC-48AD-BA0B-18603E5D314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Quiz5 Question (5)</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203775" y="1090350"/>
            <a:ext cx="9495692" cy="5432678"/>
          </a:xfrm>
        </p:spPr>
        <p:txBody>
          <a:bodyPr>
            <a:noAutofit/>
          </a:bodyPr>
          <a:lstStyle/>
          <a:p>
            <a:pPr marL="0" marR="0" indent="0">
              <a:lnSpc>
                <a:spcPct val="107000"/>
              </a:lnSpc>
              <a:spcBef>
                <a:spcPts val="0"/>
              </a:spcBef>
              <a:spcAft>
                <a:spcPts val="800"/>
              </a:spcAft>
              <a:buNone/>
            </a:pPr>
            <a:r>
              <a:rPr lang="en-US" sz="1800" b="1" dirty="0">
                <a:ea typeface="Calibri" panose="020F0502020204030204" pitchFamily="34" charset="0"/>
              </a:rPr>
              <a:t>5</a:t>
            </a:r>
            <a:r>
              <a:rPr lang="en-US" sz="1800" b="1" dirty="0">
                <a:effectLst/>
                <a:latin typeface="Arial" panose="020B0604020202020204" pitchFamily="34" charset="0"/>
                <a:ea typeface="Calibri" panose="020F0502020204030204" pitchFamily="34" charset="0"/>
                <a:cs typeface="Arial" panose="020B0604020202020204" pitchFamily="34" charset="0"/>
              </a:rPr>
              <a:t>. Consider the execution of the following code using the 5-stage pipelined MIPS with static branch predictor and early branch determination:</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sub $t1, $0, $0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beq</a:t>
            </a:r>
            <a:r>
              <a:rPr lang="en-US" sz="1800" b="1" dirty="0">
                <a:effectLst/>
                <a:latin typeface="Arial" panose="020B0604020202020204" pitchFamily="34" charset="0"/>
                <a:ea typeface="Calibri" panose="020F0502020204030204" pitchFamily="34" charset="0"/>
                <a:cs typeface="Arial" panose="020B0604020202020204" pitchFamily="34" charset="0"/>
              </a:rPr>
              <a:t> $t1, $0, Else</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$t2, 0($s0)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$t3, 0($t2)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Else: </a:t>
            </a: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$t4, 8($t2)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sw</a:t>
            </a:r>
            <a:r>
              <a:rPr lang="en-US" sz="1800" b="1" dirty="0">
                <a:effectLst/>
                <a:latin typeface="Arial" panose="020B0604020202020204" pitchFamily="34" charset="0"/>
                <a:ea typeface="Calibri" panose="020F0502020204030204" pitchFamily="34" charset="0"/>
                <a:cs typeface="Arial" panose="020B0604020202020204" pitchFamily="34" charset="0"/>
              </a:rPr>
              <a:t> $t5, 0($t4)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How many cycles are required to execute these instructions with and without forwarding hardware support?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2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 11 and 13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2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12 and 13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2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11 and 14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2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12 and 14</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13</a:t>
            </a:fld>
            <a:endParaRPr lang="en-US" dirty="0">
              <a:solidFill>
                <a:prstClr val="black">
                  <a:tint val="75000"/>
                </a:prstClr>
              </a:solidFill>
              <a:latin typeface="Calibri"/>
            </a:endParaRPr>
          </a:p>
        </p:txBody>
      </p:sp>
      <p:graphicFrame>
        <p:nvGraphicFramePr>
          <p:cNvPr id="8" name="Table 7">
            <a:extLst>
              <a:ext uri="{FF2B5EF4-FFF2-40B4-BE49-F238E27FC236}">
                <a16:creationId xmlns:a16="http://schemas.microsoft.com/office/drawing/2014/main" id="{EE5EF106-004E-1788-4799-9DAD869D1557}"/>
              </a:ext>
            </a:extLst>
          </p:cNvPr>
          <p:cNvGraphicFramePr>
            <a:graphicFrameLocks noGrp="1"/>
          </p:cNvGraphicFramePr>
          <p:nvPr/>
        </p:nvGraphicFramePr>
        <p:xfrm>
          <a:off x="4863272" y="4585884"/>
          <a:ext cx="6351639" cy="2026539"/>
        </p:xfrm>
        <a:graphic>
          <a:graphicData uri="http://schemas.openxmlformats.org/drawingml/2006/table">
            <a:tbl>
              <a:tblPr firstRow="1" firstCol="1" bandRow="1">
                <a:tableStyleId>{5C22544A-7EE6-4342-B048-85BDC9FD1C3A}</a:tableStyleId>
              </a:tblPr>
              <a:tblGrid>
                <a:gridCol w="113761">
                  <a:extLst>
                    <a:ext uri="{9D8B030D-6E8A-4147-A177-3AD203B41FA5}">
                      <a16:colId xmlns:a16="http://schemas.microsoft.com/office/drawing/2014/main" val="3986891512"/>
                    </a:ext>
                  </a:extLst>
                </a:gridCol>
                <a:gridCol w="308118">
                  <a:extLst>
                    <a:ext uri="{9D8B030D-6E8A-4147-A177-3AD203B41FA5}">
                      <a16:colId xmlns:a16="http://schemas.microsoft.com/office/drawing/2014/main" val="2759778395"/>
                    </a:ext>
                  </a:extLst>
                </a:gridCol>
                <a:gridCol w="329906">
                  <a:extLst>
                    <a:ext uri="{9D8B030D-6E8A-4147-A177-3AD203B41FA5}">
                      <a16:colId xmlns:a16="http://schemas.microsoft.com/office/drawing/2014/main" val="2208988807"/>
                    </a:ext>
                  </a:extLst>
                </a:gridCol>
                <a:gridCol w="378926">
                  <a:extLst>
                    <a:ext uri="{9D8B030D-6E8A-4147-A177-3AD203B41FA5}">
                      <a16:colId xmlns:a16="http://schemas.microsoft.com/office/drawing/2014/main" val="2675613488"/>
                    </a:ext>
                  </a:extLst>
                </a:gridCol>
                <a:gridCol w="481781">
                  <a:extLst>
                    <a:ext uri="{9D8B030D-6E8A-4147-A177-3AD203B41FA5}">
                      <a16:colId xmlns:a16="http://schemas.microsoft.com/office/drawing/2014/main" val="3874294687"/>
                    </a:ext>
                  </a:extLst>
                </a:gridCol>
                <a:gridCol w="393290">
                  <a:extLst>
                    <a:ext uri="{9D8B030D-6E8A-4147-A177-3AD203B41FA5}">
                      <a16:colId xmlns:a16="http://schemas.microsoft.com/office/drawing/2014/main" val="2374014103"/>
                    </a:ext>
                  </a:extLst>
                </a:gridCol>
                <a:gridCol w="393290">
                  <a:extLst>
                    <a:ext uri="{9D8B030D-6E8A-4147-A177-3AD203B41FA5}">
                      <a16:colId xmlns:a16="http://schemas.microsoft.com/office/drawing/2014/main" val="3870350888"/>
                    </a:ext>
                  </a:extLst>
                </a:gridCol>
                <a:gridCol w="452284">
                  <a:extLst>
                    <a:ext uri="{9D8B030D-6E8A-4147-A177-3AD203B41FA5}">
                      <a16:colId xmlns:a16="http://schemas.microsoft.com/office/drawing/2014/main" val="2340222878"/>
                    </a:ext>
                  </a:extLst>
                </a:gridCol>
                <a:gridCol w="422787">
                  <a:extLst>
                    <a:ext uri="{9D8B030D-6E8A-4147-A177-3AD203B41FA5}">
                      <a16:colId xmlns:a16="http://schemas.microsoft.com/office/drawing/2014/main" val="3480202797"/>
                    </a:ext>
                  </a:extLst>
                </a:gridCol>
                <a:gridCol w="461001">
                  <a:extLst>
                    <a:ext uri="{9D8B030D-6E8A-4147-A177-3AD203B41FA5}">
                      <a16:colId xmlns:a16="http://schemas.microsoft.com/office/drawing/2014/main" val="2972487875"/>
                    </a:ext>
                  </a:extLst>
                </a:gridCol>
                <a:gridCol w="455043">
                  <a:extLst>
                    <a:ext uri="{9D8B030D-6E8A-4147-A177-3AD203B41FA5}">
                      <a16:colId xmlns:a16="http://schemas.microsoft.com/office/drawing/2014/main" val="866278248"/>
                    </a:ext>
                  </a:extLst>
                </a:gridCol>
                <a:gridCol w="568803">
                  <a:extLst>
                    <a:ext uri="{9D8B030D-6E8A-4147-A177-3AD203B41FA5}">
                      <a16:colId xmlns:a16="http://schemas.microsoft.com/office/drawing/2014/main" val="3743992867"/>
                    </a:ext>
                  </a:extLst>
                </a:gridCol>
                <a:gridCol w="511923">
                  <a:extLst>
                    <a:ext uri="{9D8B030D-6E8A-4147-A177-3AD203B41FA5}">
                      <a16:colId xmlns:a16="http://schemas.microsoft.com/office/drawing/2014/main" val="102586145"/>
                    </a:ext>
                  </a:extLst>
                </a:gridCol>
                <a:gridCol w="511923">
                  <a:extLst>
                    <a:ext uri="{9D8B030D-6E8A-4147-A177-3AD203B41FA5}">
                      <a16:colId xmlns:a16="http://schemas.microsoft.com/office/drawing/2014/main" val="4070538595"/>
                    </a:ext>
                  </a:extLst>
                </a:gridCol>
                <a:gridCol w="568803">
                  <a:extLst>
                    <a:ext uri="{9D8B030D-6E8A-4147-A177-3AD203B41FA5}">
                      <a16:colId xmlns:a16="http://schemas.microsoft.com/office/drawing/2014/main" val="1243141498"/>
                    </a:ext>
                  </a:extLst>
                </a:gridCol>
              </a:tblGrid>
              <a:tr h="210640">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r>
                        <a:rPr lang="en-US" sz="1200">
                          <a:effectLst/>
                        </a:rPr>
                        <a:t>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765306174"/>
                  </a:ext>
                </a:extLst>
              </a:tr>
              <a:tr h="210640">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015055873"/>
                  </a:ext>
                </a:extLst>
              </a:tr>
              <a:tr h="210640">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3322207850"/>
                  </a:ext>
                </a:extLst>
              </a:tr>
              <a:tr h="210640">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650793628"/>
                  </a:ext>
                </a:extLst>
              </a:tr>
              <a:tr h="210640">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350873747"/>
                  </a:ext>
                </a:extLst>
              </a:tr>
              <a:tr h="210640">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733111194"/>
                  </a:ext>
                </a:extLst>
              </a:tr>
              <a:tr h="210640">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379902754"/>
                  </a:ext>
                </a:extLst>
              </a:tr>
              <a:tr h="210640">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555338808"/>
                  </a:ext>
                </a:extLst>
              </a:tr>
              <a:tr h="210640">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00860582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90BB1E4-343F-5159-D5C4-95743EDA353C}"/>
                  </a:ext>
                </a:extLst>
              </p14:cNvPr>
              <p14:cNvContentPartPr/>
              <p14:nvPr/>
            </p14:nvContentPartPr>
            <p14:xfrm>
              <a:off x="652320" y="1853640"/>
              <a:ext cx="9824400" cy="4115880"/>
            </p14:xfrm>
          </p:contentPart>
        </mc:Choice>
        <mc:Fallback xmlns="">
          <p:pic>
            <p:nvPicPr>
              <p:cNvPr id="5" name="Ink 4">
                <a:extLst>
                  <a:ext uri="{FF2B5EF4-FFF2-40B4-BE49-F238E27FC236}">
                    <a16:creationId xmlns:a16="http://schemas.microsoft.com/office/drawing/2014/main" id="{490BB1E4-343F-5159-D5C4-95743EDA353C}"/>
                  </a:ext>
                </a:extLst>
              </p:cNvPr>
              <p:cNvPicPr/>
              <p:nvPr/>
            </p:nvPicPr>
            <p:blipFill>
              <a:blip r:embed="rId4"/>
              <a:stretch>
                <a:fillRect/>
              </a:stretch>
            </p:blipFill>
            <p:spPr>
              <a:xfrm>
                <a:off x="642960" y="1844280"/>
                <a:ext cx="9843120" cy="4134600"/>
              </a:xfrm>
              <a:prstGeom prst="rect">
                <a:avLst/>
              </a:prstGeom>
            </p:spPr>
          </p:pic>
        </mc:Fallback>
      </mc:AlternateContent>
    </p:spTree>
    <p:extLst>
      <p:ext uri="{BB962C8B-B14F-4D97-AF65-F5344CB8AC3E}">
        <p14:creationId xmlns:p14="http://schemas.microsoft.com/office/powerpoint/2010/main" val="294300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CEF9D9-48FC-48AD-BA0B-18603E5D314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Quiz5 Question (6)</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203775" y="1090350"/>
            <a:ext cx="9495692" cy="5432678"/>
          </a:xfrm>
        </p:spPr>
        <p:txBody>
          <a:bodyPr>
            <a:noAutofit/>
          </a:bodyPr>
          <a:lstStyle/>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6. Which of the following condition check is related to the stalling logic in the MIPS pipeline design? (2 possible answers)</a:t>
            </a: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 </a:t>
            </a:r>
            <a:r>
              <a:rPr lang="en-US" sz="1800" dirty="0" err="1">
                <a:effectLst/>
                <a:latin typeface="Arial" panose="020B0604020202020204" pitchFamily="34" charset="0"/>
                <a:ea typeface="Calibri" panose="020F0502020204030204" pitchFamily="34" charset="0"/>
                <a:cs typeface="Arial" panose="020B0604020202020204" pitchFamily="34" charset="0"/>
              </a:rPr>
              <a:t>we_regM</a:t>
            </a:r>
            <a:r>
              <a:rPr lang="en-US" sz="1800" dirty="0">
                <a:effectLst/>
                <a:latin typeface="Arial" panose="020B0604020202020204" pitchFamily="34" charset="0"/>
                <a:ea typeface="Calibri" panose="020F0502020204030204" pitchFamily="34" charset="0"/>
                <a:cs typeface="Arial" panose="020B0604020202020204" pitchFamily="34" charset="0"/>
              </a:rPr>
              <a:t> and (</a:t>
            </a:r>
            <a:r>
              <a:rPr lang="en-US" sz="1800" dirty="0" err="1">
                <a:effectLst/>
                <a:latin typeface="Arial" panose="020B0604020202020204" pitchFamily="34" charset="0"/>
                <a:ea typeface="Calibri" panose="020F0502020204030204" pitchFamily="34" charset="0"/>
                <a:cs typeface="Arial" panose="020B0604020202020204" pitchFamily="34" charset="0"/>
              </a:rPr>
              <a:t>rsE</a:t>
            </a:r>
            <a:r>
              <a:rPr lang="en-US" sz="1800" dirty="0">
                <a:effectLst/>
                <a:latin typeface="Arial" panose="020B0604020202020204" pitchFamily="34" charset="0"/>
                <a:ea typeface="Calibri" panose="020F0502020204030204" pitchFamily="34" charset="0"/>
                <a:cs typeface="Arial" panose="020B0604020202020204" pitchFamily="34" charset="0"/>
              </a:rPr>
              <a:t> ≠ 0) and (</a:t>
            </a:r>
            <a:r>
              <a:rPr lang="en-US" sz="1800" dirty="0" err="1">
                <a:effectLst/>
                <a:latin typeface="Arial" panose="020B0604020202020204" pitchFamily="34" charset="0"/>
                <a:ea typeface="Calibri" panose="020F0502020204030204" pitchFamily="34" charset="0"/>
                <a:cs typeface="Arial" panose="020B0604020202020204" pitchFamily="34" charset="0"/>
              </a:rPr>
              <a:t>rf_waM</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rsE</a:t>
            </a:r>
            <a:r>
              <a:rPr lang="en-US" sz="1800" dirty="0">
                <a:effectLst/>
                <a:latin typeface="Arial" panose="020B0604020202020204" pitchFamily="34" charset="0"/>
                <a:ea typeface="Calibri" panose="020F0502020204030204" pitchFamily="34" charset="0"/>
                <a:cs typeface="Arial" panose="020B0604020202020204" pitchFamily="34" charset="0"/>
              </a:rPr>
              <a:t>)</a:t>
            </a: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a:t>
            </a:r>
            <a:r>
              <a:rPr lang="en-US" sz="1800" dirty="0" err="1">
                <a:effectLst/>
                <a:latin typeface="Arial" panose="020B0604020202020204" pitchFamily="34" charset="0"/>
                <a:ea typeface="Calibri" panose="020F0502020204030204" pitchFamily="34" charset="0"/>
                <a:cs typeface="Arial" panose="020B0604020202020204" pitchFamily="34" charset="0"/>
              </a:rPr>
              <a:t>rsD</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rtE</a:t>
            </a:r>
            <a:r>
              <a:rPr lang="en-US" sz="1800" dirty="0">
                <a:effectLst/>
                <a:latin typeface="Arial" panose="020B0604020202020204" pitchFamily="34" charset="0"/>
                <a:ea typeface="Calibri" panose="020F0502020204030204" pitchFamily="34" charset="0"/>
                <a:cs typeface="Arial" panose="020B0604020202020204" pitchFamily="34" charset="0"/>
              </a:rPr>
              <a:t>) or (</a:t>
            </a:r>
            <a:r>
              <a:rPr lang="en-US" sz="1800" dirty="0" err="1">
                <a:effectLst/>
                <a:latin typeface="Arial" panose="020B0604020202020204" pitchFamily="34" charset="0"/>
                <a:ea typeface="Calibri" panose="020F0502020204030204" pitchFamily="34" charset="0"/>
                <a:cs typeface="Arial" panose="020B0604020202020204" pitchFamily="34" charset="0"/>
              </a:rPr>
              <a:t>rtD</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rtE</a:t>
            </a:r>
            <a:r>
              <a:rPr lang="en-US" sz="1800" dirty="0">
                <a:effectLst/>
                <a:latin typeface="Arial" panose="020B0604020202020204" pitchFamily="34" charset="0"/>
                <a:ea typeface="Calibri" panose="020F0502020204030204" pitchFamily="34" charset="0"/>
                <a:cs typeface="Arial" panose="020B0604020202020204" pitchFamily="34" charset="0"/>
              </a:rPr>
              <a:t>)) and dm2regE</a:t>
            </a: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a:t>
            </a:r>
            <a:r>
              <a:rPr lang="en-US" sz="1800" dirty="0" err="1">
                <a:effectLst/>
                <a:latin typeface="Arial" panose="020B0604020202020204" pitchFamily="34" charset="0"/>
                <a:ea typeface="Calibri" panose="020F0502020204030204" pitchFamily="34" charset="0"/>
                <a:cs typeface="Arial" panose="020B0604020202020204" pitchFamily="34" charset="0"/>
              </a:rPr>
              <a:t>branchD</a:t>
            </a:r>
            <a:r>
              <a:rPr lang="en-US" sz="1800" dirty="0">
                <a:effectLst/>
                <a:latin typeface="Arial" panose="020B0604020202020204" pitchFamily="34" charset="0"/>
                <a:ea typeface="Calibri" panose="020F0502020204030204" pitchFamily="34" charset="0"/>
                <a:cs typeface="Arial" panose="020B0604020202020204" pitchFamily="34" charset="0"/>
              </a:rPr>
              <a:t> and </a:t>
            </a:r>
            <a:r>
              <a:rPr lang="en-US" sz="1800" dirty="0" err="1">
                <a:effectLst/>
                <a:latin typeface="Arial" panose="020B0604020202020204" pitchFamily="34" charset="0"/>
                <a:ea typeface="Calibri" panose="020F0502020204030204" pitchFamily="34" charset="0"/>
                <a:cs typeface="Arial" panose="020B0604020202020204" pitchFamily="34" charset="0"/>
              </a:rPr>
              <a:t>we_regE</a:t>
            </a:r>
            <a:r>
              <a:rPr lang="en-US" sz="1800" dirty="0">
                <a:effectLst/>
                <a:latin typeface="Arial" panose="020B0604020202020204" pitchFamily="34" charset="0"/>
                <a:ea typeface="Calibri" panose="020F0502020204030204" pitchFamily="34" charset="0"/>
                <a:cs typeface="Arial" panose="020B0604020202020204" pitchFamily="34" charset="0"/>
              </a:rPr>
              <a:t> and ((</a:t>
            </a:r>
            <a:r>
              <a:rPr lang="en-US" sz="1800" dirty="0" err="1">
                <a:effectLst/>
                <a:latin typeface="Arial" panose="020B0604020202020204" pitchFamily="34" charset="0"/>
                <a:ea typeface="Calibri" panose="020F0502020204030204" pitchFamily="34" charset="0"/>
                <a:cs typeface="Arial" panose="020B0604020202020204" pitchFamily="34" charset="0"/>
              </a:rPr>
              <a:t>rf_waE</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rsD</a:t>
            </a:r>
            <a:r>
              <a:rPr lang="en-US" sz="1800" dirty="0">
                <a:effectLst/>
                <a:latin typeface="Arial" panose="020B0604020202020204" pitchFamily="34" charset="0"/>
                <a:ea typeface="Calibri" panose="020F0502020204030204" pitchFamily="34" charset="0"/>
                <a:cs typeface="Arial" panose="020B0604020202020204" pitchFamily="34" charset="0"/>
              </a:rPr>
              <a:t>) or (</a:t>
            </a:r>
            <a:r>
              <a:rPr lang="en-US" sz="1800" dirty="0" err="1">
                <a:effectLst/>
                <a:latin typeface="Arial" panose="020B0604020202020204" pitchFamily="34" charset="0"/>
                <a:ea typeface="Calibri" panose="020F0502020204030204" pitchFamily="34" charset="0"/>
                <a:cs typeface="Arial" panose="020B0604020202020204" pitchFamily="34" charset="0"/>
              </a:rPr>
              <a:t>rf_waE</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rtD</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a:t>
            </a:r>
            <a:r>
              <a:rPr lang="en-US" sz="1800" dirty="0" err="1">
                <a:effectLst/>
                <a:latin typeface="Arial" panose="020B0604020202020204" pitchFamily="34" charset="0"/>
                <a:ea typeface="Calibri" panose="020F0502020204030204" pitchFamily="34" charset="0"/>
                <a:cs typeface="Arial" panose="020B0604020202020204" pitchFamily="34" charset="0"/>
              </a:rPr>
              <a:t>branchD</a:t>
            </a:r>
            <a:r>
              <a:rPr lang="en-US" sz="1800" dirty="0">
                <a:effectLst/>
                <a:latin typeface="Arial" panose="020B0604020202020204" pitchFamily="34" charset="0"/>
                <a:ea typeface="Calibri" panose="020F0502020204030204" pitchFamily="34" charset="0"/>
                <a:cs typeface="Arial" panose="020B0604020202020204" pitchFamily="34" charset="0"/>
              </a:rPr>
              <a:t> and </a:t>
            </a:r>
            <a:r>
              <a:rPr lang="en-US" sz="1800" dirty="0" err="1">
                <a:effectLst/>
                <a:latin typeface="Arial" panose="020B0604020202020204" pitchFamily="34" charset="0"/>
                <a:ea typeface="Calibri" panose="020F0502020204030204" pitchFamily="34" charset="0"/>
                <a:cs typeface="Arial" panose="020B0604020202020204" pitchFamily="34" charset="0"/>
              </a:rPr>
              <a:t>we_regM</a:t>
            </a:r>
            <a:r>
              <a:rPr lang="en-US" sz="1800" dirty="0">
                <a:effectLst/>
                <a:latin typeface="Arial" panose="020B0604020202020204" pitchFamily="34" charset="0"/>
                <a:ea typeface="Calibri" panose="020F0502020204030204" pitchFamily="34" charset="0"/>
                <a:cs typeface="Arial" panose="020B0604020202020204" pitchFamily="34" charset="0"/>
              </a:rPr>
              <a:t> and (</a:t>
            </a:r>
            <a:r>
              <a:rPr lang="en-US" sz="1800" dirty="0" err="1">
                <a:effectLst/>
                <a:latin typeface="Arial" panose="020B0604020202020204" pitchFamily="34" charset="0"/>
                <a:ea typeface="Calibri" panose="020F0502020204030204" pitchFamily="34" charset="0"/>
                <a:cs typeface="Arial" panose="020B0604020202020204" pitchFamily="34" charset="0"/>
              </a:rPr>
              <a:t>rsD</a:t>
            </a:r>
            <a:r>
              <a:rPr lang="en-US" sz="1800" dirty="0">
                <a:effectLst/>
                <a:latin typeface="Arial" panose="020B0604020202020204" pitchFamily="34" charset="0"/>
                <a:ea typeface="Calibri" panose="020F0502020204030204" pitchFamily="34" charset="0"/>
                <a:cs typeface="Arial" panose="020B0604020202020204" pitchFamily="34" charset="0"/>
              </a:rPr>
              <a:t> ≠ 0) and (</a:t>
            </a:r>
            <a:r>
              <a:rPr lang="en-US" sz="1800" dirty="0" err="1">
                <a:effectLst/>
                <a:latin typeface="Arial" panose="020B0604020202020204" pitchFamily="34" charset="0"/>
                <a:ea typeface="Calibri" panose="020F0502020204030204" pitchFamily="34" charset="0"/>
                <a:cs typeface="Arial" panose="020B0604020202020204" pitchFamily="34" charset="0"/>
              </a:rPr>
              <a:t>rf_waM</a:t>
            </a: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en-US" sz="1800" dirty="0" err="1">
                <a:effectLst/>
                <a:latin typeface="Arial" panose="020B0604020202020204" pitchFamily="34" charset="0"/>
                <a:ea typeface="Calibri" panose="020F0502020204030204" pitchFamily="34" charset="0"/>
                <a:cs typeface="Arial" panose="020B0604020202020204" pitchFamily="34" charset="0"/>
              </a:rPr>
              <a:t>rsD</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14</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CD09D75-B7D0-59E7-F831-92710B0F39FC}"/>
                  </a:ext>
                </a:extLst>
              </p14:cNvPr>
              <p14:cNvContentPartPr/>
              <p14:nvPr/>
            </p14:nvContentPartPr>
            <p14:xfrm>
              <a:off x="810000" y="1688400"/>
              <a:ext cx="7036920" cy="1714680"/>
            </p14:xfrm>
          </p:contentPart>
        </mc:Choice>
        <mc:Fallback xmlns="">
          <p:pic>
            <p:nvPicPr>
              <p:cNvPr id="5" name="Ink 4">
                <a:extLst>
                  <a:ext uri="{FF2B5EF4-FFF2-40B4-BE49-F238E27FC236}">
                    <a16:creationId xmlns:a16="http://schemas.microsoft.com/office/drawing/2014/main" id="{BCD09D75-B7D0-59E7-F831-92710B0F39FC}"/>
                  </a:ext>
                </a:extLst>
              </p:cNvPr>
              <p:cNvPicPr/>
              <p:nvPr/>
            </p:nvPicPr>
            <p:blipFill>
              <a:blip r:embed="rId4"/>
              <a:stretch>
                <a:fillRect/>
              </a:stretch>
            </p:blipFill>
            <p:spPr>
              <a:xfrm>
                <a:off x="800640" y="1679040"/>
                <a:ext cx="7055640" cy="1733400"/>
              </a:xfrm>
              <a:prstGeom prst="rect">
                <a:avLst/>
              </a:prstGeom>
            </p:spPr>
          </p:pic>
        </mc:Fallback>
      </mc:AlternateContent>
    </p:spTree>
    <p:extLst>
      <p:ext uri="{BB962C8B-B14F-4D97-AF65-F5344CB8AC3E}">
        <p14:creationId xmlns:p14="http://schemas.microsoft.com/office/powerpoint/2010/main" val="415486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CEF9D9-48FC-48AD-BA0B-18603E5D314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Quiz5 Question (7)</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203775" y="1090350"/>
            <a:ext cx="9495692" cy="5432678"/>
          </a:xfrm>
        </p:spPr>
        <p:txBody>
          <a:bodyPr>
            <a:noAutofit/>
          </a:bodyPr>
          <a:lstStyle/>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7. With static branch predictor but no early branch determination, which of the following CPIs are possible for a branch instruction in the pipelined MIPS machine? (2 possible answers)</a:t>
            </a: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 1</a:t>
            </a: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2</a:t>
            </a: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4</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15</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ADD4BFC-4F6A-54E0-C0E1-B61D383C246B}"/>
                  </a:ext>
                </a:extLst>
              </p14:cNvPr>
              <p14:cNvContentPartPr/>
              <p14:nvPr/>
            </p14:nvContentPartPr>
            <p14:xfrm>
              <a:off x="1123560" y="1418400"/>
              <a:ext cx="9205200" cy="2289600"/>
            </p14:xfrm>
          </p:contentPart>
        </mc:Choice>
        <mc:Fallback xmlns="">
          <p:pic>
            <p:nvPicPr>
              <p:cNvPr id="5" name="Ink 4">
                <a:extLst>
                  <a:ext uri="{FF2B5EF4-FFF2-40B4-BE49-F238E27FC236}">
                    <a16:creationId xmlns:a16="http://schemas.microsoft.com/office/drawing/2014/main" id="{1ADD4BFC-4F6A-54E0-C0E1-B61D383C246B}"/>
                  </a:ext>
                </a:extLst>
              </p:cNvPr>
              <p:cNvPicPr/>
              <p:nvPr/>
            </p:nvPicPr>
            <p:blipFill>
              <a:blip r:embed="rId4"/>
              <a:stretch>
                <a:fillRect/>
              </a:stretch>
            </p:blipFill>
            <p:spPr>
              <a:xfrm>
                <a:off x="1114200" y="1409040"/>
                <a:ext cx="9223920" cy="2308320"/>
              </a:xfrm>
              <a:prstGeom prst="rect">
                <a:avLst/>
              </a:prstGeom>
            </p:spPr>
          </p:pic>
        </mc:Fallback>
      </mc:AlternateContent>
    </p:spTree>
    <p:extLst>
      <p:ext uri="{BB962C8B-B14F-4D97-AF65-F5344CB8AC3E}">
        <p14:creationId xmlns:p14="http://schemas.microsoft.com/office/powerpoint/2010/main" val="418681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CEF9D9-48FC-48AD-BA0B-18603E5D314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Quiz5 Question (8)</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203775" y="1090350"/>
            <a:ext cx="9495692" cy="5432678"/>
          </a:xfrm>
        </p:spPr>
        <p:txBody>
          <a:bodyPr>
            <a:noAutofit/>
          </a:bodyPr>
          <a:lstStyle/>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8. With early branch determination and static branch predictor, which of the following CPIs are possible for a branch instruction in the pipelined MIPS machine?</a:t>
            </a: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 1</a:t>
            </a: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2</a:t>
            </a: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4</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16</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D039661-C6B8-7819-BE88-5E2FBFF35F72}"/>
                  </a:ext>
                </a:extLst>
              </p14:cNvPr>
              <p14:cNvContentPartPr/>
              <p14:nvPr/>
            </p14:nvContentPartPr>
            <p14:xfrm>
              <a:off x="1045080" y="1375200"/>
              <a:ext cx="8221320" cy="2045520"/>
            </p14:xfrm>
          </p:contentPart>
        </mc:Choice>
        <mc:Fallback xmlns="">
          <p:pic>
            <p:nvPicPr>
              <p:cNvPr id="5" name="Ink 4">
                <a:extLst>
                  <a:ext uri="{FF2B5EF4-FFF2-40B4-BE49-F238E27FC236}">
                    <a16:creationId xmlns:a16="http://schemas.microsoft.com/office/drawing/2014/main" id="{2D039661-C6B8-7819-BE88-5E2FBFF35F72}"/>
                  </a:ext>
                </a:extLst>
              </p:cNvPr>
              <p:cNvPicPr/>
              <p:nvPr/>
            </p:nvPicPr>
            <p:blipFill>
              <a:blip r:embed="rId4"/>
              <a:stretch>
                <a:fillRect/>
              </a:stretch>
            </p:blipFill>
            <p:spPr>
              <a:xfrm>
                <a:off x="1035720" y="1365840"/>
                <a:ext cx="8240040" cy="2064240"/>
              </a:xfrm>
              <a:prstGeom prst="rect">
                <a:avLst/>
              </a:prstGeom>
            </p:spPr>
          </p:pic>
        </mc:Fallback>
      </mc:AlternateContent>
    </p:spTree>
    <p:extLst>
      <p:ext uri="{BB962C8B-B14F-4D97-AF65-F5344CB8AC3E}">
        <p14:creationId xmlns:p14="http://schemas.microsoft.com/office/powerpoint/2010/main" val="408147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1" name="Rectangle 3"/>
          <p:cNvSpPr>
            <a:spLocks noGrp="1" noChangeArrowheads="1"/>
          </p:cNvSpPr>
          <p:nvPr>
            <p:ph type="body" idx="1"/>
          </p:nvPr>
        </p:nvSpPr>
        <p:spPr>
          <a:xfrm>
            <a:off x="1326776" y="1159727"/>
            <a:ext cx="10463780" cy="3285894"/>
          </a:xfrm>
        </p:spPr>
        <p:txBody>
          <a:bodyPr>
            <a:noAutofit/>
          </a:bodyPr>
          <a:lstStyle/>
          <a:p>
            <a:pPr marL="0" marR="0" indent="0">
              <a:lnSpc>
                <a:spcPct val="107000"/>
              </a:lnSpc>
              <a:spcBef>
                <a:spcPts val="0"/>
              </a:spcBef>
              <a:spcAft>
                <a:spcPts val="800"/>
              </a:spcAft>
              <a:buNone/>
            </a:pPr>
            <a:r>
              <a:rPr lang="en-US" sz="1200" dirty="0">
                <a:effectLst/>
                <a:latin typeface="Arial" panose="020B0604020202020204" pitchFamily="34" charset="0"/>
                <a:ea typeface="Calibri" panose="020F0502020204030204" pitchFamily="34" charset="0"/>
                <a:cs typeface="Arial" panose="020B0604020202020204" pitchFamily="34" charset="0"/>
              </a:rPr>
              <a:t>9. Consider the execution of the following code using the MIPS 5-stage pipelined datapath (IF, ID, EX, MEM, WB) with stall and data forwarding logic for data hazard, static branch predictor, and early branch determination logic for control hazard: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err="1">
                <a:effectLst/>
                <a:latin typeface="Arial" panose="020B0604020202020204" pitchFamily="34" charset="0"/>
                <a:ea typeface="Calibri" panose="020F0502020204030204" pitchFamily="34" charset="0"/>
                <a:cs typeface="Arial" panose="020B0604020202020204" pitchFamily="34" charset="0"/>
              </a:rPr>
              <a:t>addi</a:t>
            </a:r>
            <a:r>
              <a:rPr lang="en-US" sz="1200" dirty="0">
                <a:effectLst/>
                <a:latin typeface="Arial" panose="020B0604020202020204" pitchFamily="34" charset="0"/>
                <a:ea typeface="Calibri" panose="020F0502020204030204" pitchFamily="34" charset="0"/>
                <a:cs typeface="Arial" panose="020B0604020202020204" pitchFamily="34" charset="0"/>
              </a:rPr>
              <a:t> $2, $0, 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err="1">
                <a:effectLst/>
                <a:latin typeface="Arial" panose="020B0604020202020204" pitchFamily="34" charset="0"/>
                <a:ea typeface="Calibri" panose="020F0502020204030204" pitchFamily="34" charset="0"/>
                <a:cs typeface="Arial" panose="020B0604020202020204" pitchFamily="34" charset="0"/>
              </a:rPr>
              <a:t>beq</a:t>
            </a:r>
            <a:r>
              <a:rPr lang="en-US" sz="1200" dirty="0">
                <a:effectLst/>
                <a:latin typeface="Arial" panose="020B0604020202020204" pitchFamily="34" charset="0"/>
                <a:ea typeface="Calibri" panose="020F0502020204030204" pitchFamily="34" charset="0"/>
                <a:cs typeface="Arial" panose="020B0604020202020204" pitchFamily="34" charset="0"/>
              </a:rPr>
              <a:t> $2, $0, Else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err="1">
                <a:effectLst/>
                <a:latin typeface="Arial" panose="020B0604020202020204" pitchFamily="34" charset="0"/>
                <a:ea typeface="Calibri" panose="020F0502020204030204" pitchFamily="34" charset="0"/>
                <a:cs typeface="Arial" panose="020B0604020202020204" pitchFamily="34" charset="0"/>
              </a:rPr>
              <a:t>lw</a:t>
            </a:r>
            <a:r>
              <a:rPr lang="en-US" sz="1200" dirty="0">
                <a:effectLst/>
                <a:latin typeface="Arial" panose="020B0604020202020204" pitchFamily="34" charset="0"/>
                <a:ea typeface="Calibri" panose="020F0502020204030204" pitchFamily="34" charset="0"/>
                <a:cs typeface="Arial" panose="020B0604020202020204" pitchFamily="34" charset="0"/>
              </a:rPr>
              <a:t> $3, 4($5)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Arial" panose="020B0604020202020204" pitchFamily="34" charset="0"/>
                <a:ea typeface="Calibri" panose="020F0502020204030204" pitchFamily="34" charset="0"/>
                <a:cs typeface="Arial" panose="020B0604020202020204" pitchFamily="34" charset="0"/>
              </a:rPr>
              <a:t>Else: </a:t>
            </a:r>
            <a:r>
              <a:rPr lang="en-US" sz="1200" dirty="0" err="1">
                <a:effectLst/>
                <a:latin typeface="Arial" panose="020B0604020202020204" pitchFamily="34" charset="0"/>
                <a:ea typeface="Calibri" panose="020F0502020204030204" pitchFamily="34" charset="0"/>
                <a:cs typeface="Arial" panose="020B0604020202020204" pitchFamily="34" charset="0"/>
              </a:rPr>
              <a:t>lw</a:t>
            </a:r>
            <a:r>
              <a:rPr lang="en-US" sz="1200" dirty="0">
                <a:effectLst/>
                <a:latin typeface="Arial" panose="020B0604020202020204" pitchFamily="34" charset="0"/>
                <a:ea typeface="Calibri" panose="020F0502020204030204" pitchFamily="34" charset="0"/>
                <a:cs typeface="Arial" panose="020B0604020202020204" pitchFamily="34" charset="0"/>
              </a:rPr>
              <a:t> $4, 8($3)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Arial" panose="020B0604020202020204" pitchFamily="34" charset="0"/>
                <a:ea typeface="Calibri" panose="020F0502020204030204" pitchFamily="34" charset="0"/>
                <a:cs typeface="Arial" panose="020B0604020202020204" pitchFamily="34" charset="0"/>
              </a:rPr>
              <a:t>add $5, $3, $4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Arial" panose="020B0604020202020204" pitchFamily="34" charset="0"/>
                <a:ea typeface="Calibri" panose="020F0502020204030204" pitchFamily="34" charset="0"/>
                <a:cs typeface="Arial" panose="020B0604020202020204" pitchFamily="34" charset="0"/>
              </a:rPr>
              <a:t>add $7, $6, $1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Arial" panose="020B0604020202020204" pitchFamily="34" charset="0"/>
                <a:ea typeface="Calibri" panose="020F0502020204030204" pitchFamily="34" charset="0"/>
                <a:cs typeface="Arial" panose="020B0604020202020204" pitchFamily="34" charset="0"/>
              </a:rPr>
              <a:t>add $2, $8, $6</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Arial" panose="020B0604020202020204" pitchFamily="34" charset="0"/>
                <a:ea typeface="Calibri" panose="020F0502020204030204" pitchFamily="34" charset="0"/>
                <a:cs typeface="Arial" panose="020B0604020202020204" pitchFamily="34" charset="0"/>
              </a:rPr>
              <a:t>During the ninth cycle of execution, what registers are being read, and what registers are being written?</a:t>
            </a:r>
          </a:p>
          <a:p>
            <a:pPr marL="0" marR="0" indent="0">
              <a:lnSpc>
                <a:spcPct val="107000"/>
              </a:lnSpc>
              <a:spcBef>
                <a:spcPts val="0"/>
              </a:spcBef>
              <a:spcAft>
                <a:spcPts val="800"/>
              </a:spcAft>
              <a:buNone/>
            </a:pPr>
            <a:endParaRPr lang="en-US" sz="1200" dirty="0">
              <a:ea typeface="Calibri" panose="020F0502020204030204" pitchFamily="34" charset="0"/>
            </a:endParaRPr>
          </a:p>
        </p:txBody>
      </p:sp>
      <p:sp>
        <p:nvSpPr>
          <p:cNvPr id="4" name="Title 1">
            <a:extLst>
              <a:ext uri="{FF2B5EF4-FFF2-40B4-BE49-F238E27FC236}">
                <a16:creationId xmlns:a16="http://schemas.microsoft.com/office/drawing/2014/main" id="{1D120646-3C58-4623-8CC1-3F18CED114B7}"/>
              </a:ext>
            </a:extLst>
          </p:cNvPr>
          <p:cNvSpPr txBox="1">
            <a:spLocks/>
          </p:cNvSpPr>
          <p:nvPr/>
        </p:nvSpPr>
        <p:spPr>
          <a:xfrm>
            <a:off x="609601" y="71367"/>
            <a:ext cx="10972799" cy="693322"/>
          </a:xfrm>
          <a:prstGeom prst="rect">
            <a:avLst/>
          </a:prstGeom>
        </p:spPr>
        <p:txBody>
          <a:bodyPr vert="horz" lIns="91440" tIns="45720" rIns="91440" bIns="45720" rtlCol="0" anchor="ctr">
            <a:noAutofit/>
          </a:bodyPr>
          <a:lstStyle>
            <a:lvl1pPr algn="ctr" defTabSz="527517" rtl="0" eaLnBrk="1" latinLnBrk="0" hangingPunct="1">
              <a:spcBef>
                <a:spcPct val="0"/>
              </a:spcBef>
              <a:buNone/>
              <a:defRPr sz="4615" b="1" kern="1200">
                <a:solidFill>
                  <a:srgbClr val="036DB7"/>
                </a:solidFill>
                <a:latin typeface="Arial" panose="020B0604020202020204" pitchFamily="34" charset="0"/>
                <a:ea typeface="Tahoma" panose="020B0604030504040204" pitchFamily="34" charset="0"/>
                <a:cs typeface="Arial" panose="020B0604020202020204" pitchFamily="34" charset="0"/>
              </a:defRPr>
            </a:lvl1pPr>
          </a:lstStyle>
          <a:p>
            <a:r>
              <a:rPr lang="en-US" sz="4400" dirty="0">
                <a:effectLst/>
                <a:latin typeface="Arial" panose="020B0604020202020204" pitchFamily="34" charset="0"/>
                <a:ea typeface="Calibri" panose="020F0502020204030204" pitchFamily="34" charset="0"/>
              </a:rPr>
              <a:t>Quiz5 Question (9)</a:t>
            </a:r>
            <a:endParaRPr lang="en-US" sz="4400" dirty="0"/>
          </a:p>
        </p:txBody>
      </p:sp>
      <p:sp>
        <p:nvSpPr>
          <p:cNvPr id="5" name="Slide Number Placeholder 1">
            <a:extLst>
              <a:ext uri="{FF2B5EF4-FFF2-40B4-BE49-F238E27FC236}">
                <a16:creationId xmlns:a16="http://schemas.microsoft.com/office/drawing/2014/main" id="{0EBAFEF9-3148-41E1-AEAE-3FB29323A0CE}"/>
              </a:ext>
            </a:extLst>
          </p:cNvPr>
          <p:cNvSpPr>
            <a:spLocks noGrp="1"/>
          </p:cNvSpPr>
          <p:nvPr>
            <p:ph type="sldNum" sz="quarter" idx="12"/>
          </p:nvPr>
        </p:nvSpPr>
        <p:spPr>
          <a:xfrm>
            <a:off x="4863272" y="6340466"/>
            <a:ext cx="2844800" cy="365125"/>
          </a:xfrm>
        </p:spPr>
        <p:txBody>
          <a:bodyPr/>
          <a:lstStyle/>
          <a:p>
            <a:pPr defTabSz="527517"/>
            <a:fld id="{34E7E628-D8CE-DA44-BFF7-C4887CBB62DB}" type="slidenum">
              <a:rPr lang="en-US">
                <a:solidFill>
                  <a:prstClr val="black">
                    <a:tint val="75000"/>
                  </a:prstClr>
                </a:solidFill>
                <a:latin typeface="Calibri"/>
              </a:rPr>
              <a:pPr defTabSz="527517"/>
              <a:t>17</a:t>
            </a:fld>
            <a:endParaRPr lang="en-US" dirty="0">
              <a:solidFill>
                <a:prstClr val="black">
                  <a:tint val="75000"/>
                </a:prstClr>
              </a:solidFill>
              <a:latin typeface="Calibri"/>
            </a:endParaRPr>
          </a:p>
        </p:txBody>
      </p:sp>
      <p:graphicFrame>
        <p:nvGraphicFramePr>
          <p:cNvPr id="7" name="Table 6">
            <a:extLst>
              <a:ext uri="{FF2B5EF4-FFF2-40B4-BE49-F238E27FC236}">
                <a16:creationId xmlns:a16="http://schemas.microsoft.com/office/drawing/2014/main" id="{5C970F72-F25A-0EAD-1F46-2BFCEA7ACB19}"/>
              </a:ext>
            </a:extLst>
          </p:cNvPr>
          <p:cNvGraphicFramePr>
            <a:graphicFrameLocks noGrp="1"/>
          </p:cNvGraphicFramePr>
          <p:nvPr/>
        </p:nvGraphicFramePr>
        <p:xfrm>
          <a:off x="1933259" y="4222091"/>
          <a:ext cx="6351639" cy="2026539"/>
        </p:xfrm>
        <a:graphic>
          <a:graphicData uri="http://schemas.openxmlformats.org/drawingml/2006/table">
            <a:tbl>
              <a:tblPr firstRow="1" firstCol="1" bandRow="1">
                <a:tableStyleId>{5C22544A-7EE6-4342-B048-85BDC9FD1C3A}</a:tableStyleId>
              </a:tblPr>
              <a:tblGrid>
                <a:gridCol w="113761">
                  <a:extLst>
                    <a:ext uri="{9D8B030D-6E8A-4147-A177-3AD203B41FA5}">
                      <a16:colId xmlns:a16="http://schemas.microsoft.com/office/drawing/2014/main" val="3986891512"/>
                    </a:ext>
                  </a:extLst>
                </a:gridCol>
                <a:gridCol w="308118">
                  <a:extLst>
                    <a:ext uri="{9D8B030D-6E8A-4147-A177-3AD203B41FA5}">
                      <a16:colId xmlns:a16="http://schemas.microsoft.com/office/drawing/2014/main" val="2759778395"/>
                    </a:ext>
                  </a:extLst>
                </a:gridCol>
                <a:gridCol w="329906">
                  <a:extLst>
                    <a:ext uri="{9D8B030D-6E8A-4147-A177-3AD203B41FA5}">
                      <a16:colId xmlns:a16="http://schemas.microsoft.com/office/drawing/2014/main" val="2208988807"/>
                    </a:ext>
                  </a:extLst>
                </a:gridCol>
                <a:gridCol w="378926">
                  <a:extLst>
                    <a:ext uri="{9D8B030D-6E8A-4147-A177-3AD203B41FA5}">
                      <a16:colId xmlns:a16="http://schemas.microsoft.com/office/drawing/2014/main" val="2675613488"/>
                    </a:ext>
                  </a:extLst>
                </a:gridCol>
                <a:gridCol w="481781">
                  <a:extLst>
                    <a:ext uri="{9D8B030D-6E8A-4147-A177-3AD203B41FA5}">
                      <a16:colId xmlns:a16="http://schemas.microsoft.com/office/drawing/2014/main" val="3874294687"/>
                    </a:ext>
                  </a:extLst>
                </a:gridCol>
                <a:gridCol w="393290">
                  <a:extLst>
                    <a:ext uri="{9D8B030D-6E8A-4147-A177-3AD203B41FA5}">
                      <a16:colId xmlns:a16="http://schemas.microsoft.com/office/drawing/2014/main" val="2374014103"/>
                    </a:ext>
                  </a:extLst>
                </a:gridCol>
                <a:gridCol w="393290">
                  <a:extLst>
                    <a:ext uri="{9D8B030D-6E8A-4147-A177-3AD203B41FA5}">
                      <a16:colId xmlns:a16="http://schemas.microsoft.com/office/drawing/2014/main" val="3870350888"/>
                    </a:ext>
                  </a:extLst>
                </a:gridCol>
                <a:gridCol w="452284">
                  <a:extLst>
                    <a:ext uri="{9D8B030D-6E8A-4147-A177-3AD203B41FA5}">
                      <a16:colId xmlns:a16="http://schemas.microsoft.com/office/drawing/2014/main" val="2340222878"/>
                    </a:ext>
                  </a:extLst>
                </a:gridCol>
                <a:gridCol w="422787">
                  <a:extLst>
                    <a:ext uri="{9D8B030D-6E8A-4147-A177-3AD203B41FA5}">
                      <a16:colId xmlns:a16="http://schemas.microsoft.com/office/drawing/2014/main" val="3480202797"/>
                    </a:ext>
                  </a:extLst>
                </a:gridCol>
                <a:gridCol w="461001">
                  <a:extLst>
                    <a:ext uri="{9D8B030D-6E8A-4147-A177-3AD203B41FA5}">
                      <a16:colId xmlns:a16="http://schemas.microsoft.com/office/drawing/2014/main" val="2972487875"/>
                    </a:ext>
                  </a:extLst>
                </a:gridCol>
                <a:gridCol w="455043">
                  <a:extLst>
                    <a:ext uri="{9D8B030D-6E8A-4147-A177-3AD203B41FA5}">
                      <a16:colId xmlns:a16="http://schemas.microsoft.com/office/drawing/2014/main" val="866278248"/>
                    </a:ext>
                  </a:extLst>
                </a:gridCol>
                <a:gridCol w="568803">
                  <a:extLst>
                    <a:ext uri="{9D8B030D-6E8A-4147-A177-3AD203B41FA5}">
                      <a16:colId xmlns:a16="http://schemas.microsoft.com/office/drawing/2014/main" val="3743992867"/>
                    </a:ext>
                  </a:extLst>
                </a:gridCol>
                <a:gridCol w="511923">
                  <a:extLst>
                    <a:ext uri="{9D8B030D-6E8A-4147-A177-3AD203B41FA5}">
                      <a16:colId xmlns:a16="http://schemas.microsoft.com/office/drawing/2014/main" val="102586145"/>
                    </a:ext>
                  </a:extLst>
                </a:gridCol>
                <a:gridCol w="511923">
                  <a:extLst>
                    <a:ext uri="{9D8B030D-6E8A-4147-A177-3AD203B41FA5}">
                      <a16:colId xmlns:a16="http://schemas.microsoft.com/office/drawing/2014/main" val="4070538595"/>
                    </a:ext>
                  </a:extLst>
                </a:gridCol>
                <a:gridCol w="568803">
                  <a:extLst>
                    <a:ext uri="{9D8B030D-6E8A-4147-A177-3AD203B41FA5}">
                      <a16:colId xmlns:a16="http://schemas.microsoft.com/office/drawing/2014/main" val="1243141498"/>
                    </a:ext>
                  </a:extLst>
                </a:gridCol>
              </a:tblGrid>
              <a:tr h="210640">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r>
                        <a:rPr lang="en-US" sz="1200">
                          <a:effectLst/>
                        </a:rPr>
                        <a:t>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765306174"/>
                  </a:ext>
                </a:extLst>
              </a:tr>
              <a:tr h="210640">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015055873"/>
                  </a:ext>
                </a:extLst>
              </a:tr>
              <a:tr h="210640">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3322207850"/>
                  </a:ext>
                </a:extLst>
              </a:tr>
              <a:tr h="210640">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650793628"/>
                  </a:ext>
                </a:extLst>
              </a:tr>
              <a:tr h="210640">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350873747"/>
                  </a:ext>
                </a:extLst>
              </a:tr>
              <a:tr h="210640">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733111194"/>
                  </a:ext>
                </a:extLst>
              </a:tr>
              <a:tr h="210640">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379902754"/>
                  </a:ext>
                </a:extLst>
              </a:tr>
              <a:tr h="210640">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555338808"/>
                  </a:ext>
                </a:extLst>
              </a:tr>
              <a:tr h="210640">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00860582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7F5D7B6-B4B4-2C4D-1045-E780D9CE52AF}"/>
                  </a:ext>
                </a:extLst>
              </p14:cNvPr>
              <p14:cNvContentPartPr/>
              <p14:nvPr/>
            </p14:nvContentPartPr>
            <p14:xfrm>
              <a:off x="1167120" y="1348200"/>
              <a:ext cx="10354680" cy="4691880"/>
            </p14:xfrm>
          </p:contentPart>
        </mc:Choice>
        <mc:Fallback xmlns="">
          <p:pic>
            <p:nvPicPr>
              <p:cNvPr id="2" name="Ink 1">
                <a:extLst>
                  <a:ext uri="{FF2B5EF4-FFF2-40B4-BE49-F238E27FC236}">
                    <a16:creationId xmlns:a16="http://schemas.microsoft.com/office/drawing/2014/main" id="{57F5D7B6-B4B4-2C4D-1045-E780D9CE52AF}"/>
                  </a:ext>
                </a:extLst>
              </p:cNvPr>
              <p:cNvPicPr/>
              <p:nvPr/>
            </p:nvPicPr>
            <p:blipFill>
              <a:blip r:embed="rId4"/>
              <a:stretch>
                <a:fillRect/>
              </a:stretch>
            </p:blipFill>
            <p:spPr>
              <a:xfrm>
                <a:off x="1157760" y="1338840"/>
                <a:ext cx="10373400" cy="4710600"/>
              </a:xfrm>
              <a:prstGeom prst="rect">
                <a:avLst/>
              </a:prstGeom>
            </p:spPr>
          </p:pic>
        </mc:Fallback>
      </mc:AlternateContent>
    </p:spTree>
    <p:extLst>
      <p:ext uri="{BB962C8B-B14F-4D97-AF65-F5344CB8AC3E}">
        <p14:creationId xmlns:p14="http://schemas.microsoft.com/office/powerpoint/2010/main" val="55928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1" name="Rectangle 3"/>
          <p:cNvSpPr>
            <a:spLocks noGrp="1" noChangeArrowheads="1"/>
          </p:cNvSpPr>
          <p:nvPr>
            <p:ph type="body" idx="1"/>
          </p:nvPr>
        </p:nvSpPr>
        <p:spPr>
          <a:xfrm>
            <a:off x="895816" y="1159727"/>
            <a:ext cx="10894740" cy="3285894"/>
          </a:xfrm>
        </p:spPr>
        <p:txBody>
          <a:bodyPr>
            <a:noAutofit/>
          </a:bodyPr>
          <a:lstStyle/>
          <a:p>
            <a:pPr marL="0" marR="0" indent="0">
              <a:lnSpc>
                <a:spcPct val="107000"/>
              </a:lnSpc>
              <a:spcBef>
                <a:spcPts val="0"/>
              </a:spcBef>
              <a:spcAft>
                <a:spcPts val="800"/>
              </a:spcAft>
              <a:buNone/>
            </a:pPr>
            <a:r>
              <a:rPr lang="en-US" sz="1000" dirty="0">
                <a:effectLst/>
                <a:latin typeface="Arial" panose="020B0604020202020204" pitchFamily="34" charset="0"/>
                <a:ea typeface="Calibri" panose="020F0502020204030204" pitchFamily="34" charset="0"/>
                <a:cs typeface="Arial" panose="020B0604020202020204" pitchFamily="34" charset="0"/>
              </a:rPr>
              <a:t>9. Consider the execution of the following code using the MIPS 5-stage pipelined datapath (IF, ID, EX, MEM, WB) with stall and data forwarding logic for data hazard, static branch predictor, and early branch determination logic for control hazard: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000" dirty="0" err="1">
                <a:effectLst/>
                <a:latin typeface="Arial" panose="020B0604020202020204" pitchFamily="34" charset="0"/>
                <a:ea typeface="Calibri" panose="020F0502020204030204" pitchFamily="34" charset="0"/>
                <a:cs typeface="Arial" panose="020B0604020202020204" pitchFamily="34" charset="0"/>
              </a:rPr>
              <a:t>addi</a:t>
            </a:r>
            <a:r>
              <a:rPr lang="en-US" sz="1000" dirty="0">
                <a:effectLst/>
                <a:latin typeface="Arial" panose="020B0604020202020204" pitchFamily="34" charset="0"/>
                <a:ea typeface="Calibri" panose="020F0502020204030204" pitchFamily="34" charset="0"/>
                <a:cs typeface="Arial" panose="020B0604020202020204" pitchFamily="34" charset="0"/>
              </a:rPr>
              <a:t> $2, $0, 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000" dirty="0" err="1">
                <a:effectLst/>
                <a:latin typeface="Arial" panose="020B0604020202020204" pitchFamily="34" charset="0"/>
                <a:ea typeface="Calibri" panose="020F0502020204030204" pitchFamily="34" charset="0"/>
                <a:cs typeface="Arial" panose="020B0604020202020204" pitchFamily="34" charset="0"/>
              </a:rPr>
              <a:t>beq</a:t>
            </a:r>
            <a:r>
              <a:rPr lang="en-US" sz="1000" dirty="0">
                <a:effectLst/>
                <a:latin typeface="Arial" panose="020B0604020202020204" pitchFamily="34" charset="0"/>
                <a:ea typeface="Calibri" panose="020F0502020204030204" pitchFamily="34" charset="0"/>
                <a:cs typeface="Arial" panose="020B0604020202020204" pitchFamily="34" charset="0"/>
              </a:rPr>
              <a:t> $2, $0, Else</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000" dirty="0" err="1">
                <a:effectLst/>
                <a:latin typeface="Arial" panose="020B0604020202020204" pitchFamily="34" charset="0"/>
                <a:ea typeface="Calibri" panose="020F0502020204030204" pitchFamily="34" charset="0"/>
                <a:cs typeface="Arial" panose="020B0604020202020204" pitchFamily="34" charset="0"/>
              </a:rPr>
              <a:t>lw</a:t>
            </a:r>
            <a:r>
              <a:rPr lang="en-US" sz="1000" dirty="0">
                <a:effectLst/>
                <a:latin typeface="Arial" panose="020B0604020202020204" pitchFamily="34" charset="0"/>
                <a:ea typeface="Calibri" panose="020F0502020204030204" pitchFamily="34" charset="0"/>
                <a:cs typeface="Arial" panose="020B0604020202020204" pitchFamily="34" charset="0"/>
              </a:rPr>
              <a:t> $3, 4($5)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000" dirty="0">
                <a:effectLst/>
                <a:latin typeface="Arial" panose="020B0604020202020204" pitchFamily="34" charset="0"/>
                <a:ea typeface="Calibri" panose="020F0502020204030204" pitchFamily="34" charset="0"/>
                <a:cs typeface="Arial" panose="020B0604020202020204" pitchFamily="34" charset="0"/>
              </a:rPr>
              <a:t>Else: </a:t>
            </a:r>
            <a:r>
              <a:rPr lang="en-US" sz="1000" dirty="0" err="1">
                <a:effectLst/>
                <a:latin typeface="Arial" panose="020B0604020202020204" pitchFamily="34" charset="0"/>
                <a:ea typeface="Calibri" panose="020F0502020204030204" pitchFamily="34" charset="0"/>
                <a:cs typeface="Arial" panose="020B0604020202020204" pitchFamily="34" charset="0"/>
              </a:rPr>
              <a:t>lw</a:t>
            </a:r>
            <a:r>
              <a:rPr lang="en-US" sz="1000" dirty="0">
                <a:effectLst/>
                <a:latin typeface="Arial" panose="020B0604020202020204" pitchFamily="34" charset="0"/>
                <a:ea typeface="Calibri" panose="020F0502020204030204" pitchFamily="34" charset="0"/>
                <a:cs typeface="Arial" panose="020B0604020202020204" pitchFamily="34" charset="0"/>
              </a:rPr>
              <a:t> $4, 8($3)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000" dirty="0">
                <a:effectLst/>
                <a:latin typeface="Arial" panose="020B0604020202020204" pitchFamily="34" charset="0"/>
                <a:ea typeface="Calibri" panose="020F0502020204030204" pitchFamily="34" charset="0"/>
                <a:cs typeface="Arial" panose="020B0604020202020204" pitchFamily="34" charset="0"/>
              </a:rPr>
              <a:t>add $5, $3, $4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000" dirty="0">
                <a:effectLst/>
                <a:latin typeface="Arial" panose="020B0604020202020204" pitchFamily="34" charset="0"/>
                <a:ea typeface="Calibri" panose="020F0502020204030204" pitchFamily="34" charset="0"/>
                <a:cs typeface="Arial" panose="020B0604020202020204" pitchFamily="34" charset="0"/>
              </a:rPr>
              <a:t>add $7, $6, $1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000" dirty="0">
                <a:effectLst/>
                <a:latin typeface="Arial" panose="020B0604020202020204" pitchFamily="34" charset="0"/>
                <a:ea typeface="Calibri" panose="020F0502020204030204" pitchFamily="34" charset="0"/>
                <a:cs typeface="Arial" panose="020B0604020202020204" pitchFamily="34" charset="0"/>
              </a:rPr>
              <a:t>add $2, $8, $6</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000" dirty="0">
                <a:effectLst/>
                <a:latin typeface="Arial" panose="020B0604020202020204" pitchFamily="34" charset="0"/>
                <a:ea typeface="Calibri" panose="020F0502020204030204" pitchFamily="34" charset="0"/>
                <a:cs typeface="Arial" panose="020B0604020202020204" pitchFamily="34" charset="0"/>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000" dirty="0">
                <a:effectLst/>
                <a:latin typeface="Arial" panose="020B0604020202020204" pitchFamily="34" charset="0"/>
                <a:ea typeface="Calibri" panose="020F0502020204030204" pitchFamily="34" charset="0"/>
                <a:cs typeface="Arial" panose="020B0604020202020204" pitchFamily="34" charset="0"/>
              </a:rPr>
              <a:t>During the ninth cycle of execution, what registers are being read, and what registers are being written?</a:t>
            </a:r>
          </a:p>
          <a:p>
            <a:pPr marL="0" marR="0" indent="0">
              <a:lnSpc>
                <a:spcPct val="107000"/>
              </a:lnSpc>
              <a:spcBef>
                <a:spcPts val="0"/>
              </a:spcBef>
              <a:spcAft>
                <a:spcPts val="800"/>
              </a:spcAft>
              <a:buNone/>
            </a:pPr>
            <a:endParaRPr lang="en-US" sz="1000" dirty="0">
              <a:ea typeface="Calibri" panose="020F0502020204030204" pitchFamily="34" charset="0"/>
            </a:endParaRPr>
          </a:p>
          <a:p>
            <a:pPr marL="0" marR="0" indent="0">
              <a:lnSpc>
                <a:spcPct val="107000"/>
              </a:lnSpc>
              <a:spcBef>
                <a:spcPts val="0"/>
              </a:spcBef>
              <a:spcAft>
                <a:spcPts val="800"/>
              </a:spcAft>
              <a:buNone/>
            </a:pPr>
            <a:r>
              <a:rPr lang="en-US" sz="1000" dirty="0">
                <a:effectLst/>
                <a:latin typeface="Calibri" panose="020F0502020204030204" pitchFamily="34" charset="0"/>
                <a:ea typeface="Calibri" panose="020F0502020204030204" pitchFamily="34" charset="0"/>
                <a:cs typeface="Arial" panose="020B0604020202020204" pitchFamily="34" charset="0"/>
              </a:rPr>
              <a:t>None</a:t>
            </a:r>
          </a:p>
        </p:txBody>
      </p:sp>
      <p:sp>
        <p:nvSpPr>
          <p:cNvPr id="4" name="Title 1">
            <a:extLst>
              <a:ext uri="{FF2B5EF4-FFF2-40B4-BE49-F238E27FC236}">
                <a16:creationId xmlns:a16="http://schemas.microsoft.com/office/drawing/2014/main" id="{1D120646-3C58-4623-8CC1-3F18CED114B7}"/>
              </a:ext>
            </a:extLst>
          </p:cNvPr>
          <p:cNvSpPr txBox="1">
            <a:spLocks/>
          </p:cNvSpPr>
          <p:nvPr/>
        </p:nvSpPr>
        <p:spPr>
          <a:xfrm>
            <a:off x="609601" y="71367"/>
            <a:ext cx="10972799" cy="693322"/>
          </a:xfrm>
          <a:prstGeom prst="rect">
            <a:avLst/>
          </a:prstGeom>
        </p:spPr>
        <p:txBody>
          <a:bodyPr vert="horz" lIns="91440" tIns="45720" rIns="91440" bIns="45720" rtlCol="0" anchor="ctr">
            <a:noAutofit/>
          </a:bodyPr>
          <a:lstStyle>
            <a:lvl1pPr algn="ctr" defTabSz="527517" rtl="0" eaLnBrk="1" latinLnBrk="0" hangingPunct="1">
              <a:spcBef>
                <a:spcPct val="0"/>
              </a:spcBef>
              <a:buNone/>
              <a:defRPr sz="4615" b="1" kern="1200">
                <a:solidFill>
                  <a:srgbClr val="036DB7"/>
                </a:solidFill>
                <a:latin typeface="Arial" panose="020B0604020202020204" pitchFamily="34" charset="0"/>
                <a:ea typeface="Tahoma" panose="020B0604030504040204" pitchFamily="34" charset="0"/>
                <a:cs typeface="Arial" panose="020B0604020202020204" pitchFamily="34" charset="0"/>
              </a:defRPr>
            </a:lvl1pPr>
          </a:lstStyle>
          <a:p>
            <a:r>
              <a:rPr lang="en-US" sz="4400">
                <a:effectLst/>
                <a:latin typeface="Arial" panose="020B0604020202020204" pitchFamily="34" charset="0"/>
                <a:ea typeface="Calibri" panose="020F0502020204030204" pitchFamily="34" charset="0"/>
              </a:rPr>
              <a:t>Quiz5 </a:t>
            </a:r>
            <a:r>
              <a:rPr lang="en-US" sz="4400" dirty="0">
                <a:effectLst/>
                <a:latin typeface="Arial" panose="020B0604020202020204" pitchFamily="34" charset="0"/>
                <a:ea typeface="Calibri" panose="020F0502020204030204" pitchFamily="34" charset="0"/>
              </a:rPr>
              <a:t>Question (9)</a:t>
            </a:r>
            <a:endParaRPr lang="en-US" sz="4400" dirty="0"/>
          </a:p>
        </p:txBody>
      </p:sp>
      <p:sp>
        <p:nvSpPr>
          <p:cNvPr id="5" name="Slide Number Placeholder 1">
            <a:extLst>
              <a:ext uri="{FF2B5EF4-FFF2-40B4-BE49-F238E27FC236}">
                <a16:creationId xmlns:a16="http://schemas.microsoft.com/office/drawing/2014/main" id="{0EBAFEF9-3148-41E1-AEAE-3FB29323A0CE}"/>
              </a:ext>
            </a:extLst>
          </p:cNvPr>
          <p:cNvSpPr>
            <a:spLocks noGrp="1"/>
          </p:cNvSpPr>
          <p:nvPr>
            <p:ph type="sldNum" sz="quarter" idx="12"/>
          </p:nvPr>
        </p:nvSpPr>
        <p:spPr>
          <a:xfrm>
            <a:off x="4863272" y="6340466"/>
            <a:ext cx="2844800" cy="365125"/>
          </a:xfrm>
        </p:spPr>
        <p:txBody>
          <a:bodyPr/>
          <a:lstStyle/>
          <a:p>
            <a:pPr defTabSz="527517"/>
            <a:fld id="{34E7E628-D8CE-DA44-BFF7-C4887CBB62DB}" type="slidenum">
              <a:rPr lang="en-US">
                <a:solidFill>
                  <a:prstClr val="black">
                    <a:tint val="75000"/>
                  </a:prstClr>
                </a:solidFill>
                <a:latin typeface="Calibri"/>
              </a:rPr>
              <a:pPr defTabSz="527517"/>
              <a:t>18</a:t>
            </a:fld>
            <a:endParaRPr lang="en-US" dirty="0">
              <a:solidFill>
                <a:prstClr val="black">
                  <a:tint val="75000"/>
                </a:prstClr>
              </a:solidFill>
              <a:latin typeface="Calibri"/>
            </a:endParaRPr>
          </a:p>
        </p:txBody>
      </p:sp>
      <p:graphicFrame>
        <p:nvGraphicFramePr>
          <p:cNvPr id="2" name="Table 1">
            <a:extLst>
              <a:ext uri="{FF2B5EF4-FFF2-40B4-BE49-F238E27FC236}">
                <a16:creationId xmlns:a16="http://schemas.microsoft.com/office/drawing/2014/main" id="{3359B069-7075-43D0-A537-5AC7C7DB567E}"/>
              </a:ext>
            </a:extLst>
          </p:cNvPr>
          <p:cNvGraphicFramePr>
            <a:graphicFrameLocks noGrp="1"/>
          </p:cNvGraphicFramePr>
          <p:nvPr/>
        </p:nvGraphicFramePr>
        <p:xfrm>
          <a:off x="2817255" y="4244900"/>
          <a:ext cx="6381750" cy="2026539"/>
        </p:xfrm>
        <a:graphic>
          <a:graphicData uri="http://schemas.openxmlformats.org/drawingml/2006/table">
            <a:tbl>
              <a:tblPr firstRow="1" firstCol="1" bandRow="1">
                <a:tableStyleId>{5C22544A-7EE6-4342-B048-85BDC9FD1C3A}</a:tableStyleId>
              </a:tblPr>
              <a:tblGrid>
                <a:gridCol w="114300">
                  <a:extLst>
                    <a:ext uri="{9D8B030D-6E8A-4147-A177-3AD203B41FA5}">
                      <a16:colId xmlns:a16="http://schemas.microsoft.com/office/drawing/2014/main" val="3986891512"/>
                    </a:ext>
                  </a:extLst>
                </a:gridCol>
                <a:gridCol w="173990">
                  <a:extLst>
                    <a:ext uri="{9D8B030D-6E8A-4147-A177-3AD203B41FA5}">
                      <a16:colId xmlns:a16="http://schemas.microsoft.com/office/drawing/2014/main" val="2759778395"/>
                    </a:ext>
                  </a:extLst>
                </a:gridCol>
                <a:gridCol w="199390">
                  <a:extLst>
                    <a:ext uri="{9D8B030D-6E8A-4147-A177-3AD203B41FA5}">
                      <a16:colId xmlns:a16="http://schemas.microsoft.com/office/drawing/2014/main" val="2208988807"/>
                    </a:ext>
                  </a:extLst>
                </a:gridCol>
                <a:gridCol w="331470">
                  <a:extLst>
                    <a:ext uri="{9D8B030D-6E8A-4147-A177-3AD203B41FA5}">
                      <a16:colId xmlns:a16="http://schemas.microsoft.com/office/drawing/2014/main" val="2675613488"/>
                    </a:ext>
                  </a:extLst>
                </a:gridCol>
                <a:gridCol w="495300">
                  <a:extLst>
                    <a:ext uri="{9D8B030D-6E8A-4147-A177-3AD203B41FA5}">
                      <a16:colId xmlns:a16="http://schemas.microsoft.com/office/drawing/2014/main" val="3874294687"/>
                    </a:ext>
                  </a:extLst>
                </a:gridCol>
                <a:gridCol w="495300">
                  <a:extLst>
                    <a:ext uri="{9D8B030D-6E8A-4147-A177-3AD203B41FA5}">
                      <a16:colId xmlns:a16="http://schemas.microsoft.com/office/drawing/2014/main" val="2374014103"/>
                    </a:ext>
                  </a:extLst>
                </a:gridCol>
                <a:gridCol w="457200">
                  <a:extLst>
                    <a:ext uri="{9D8B030D-6E8A-4147-A177-3AD203B41FA5}">
                      <a16:colId xmlns:a16="http://schemas.microsoft.com/office/drawing/2014/main" val="3870350888"/>
                    </a:ext>
                  </a:extLst>
                </a:gridCol>
                <a:gridCol w="457200">
                  <a:extLst>
                    <a:ext uri="{9D8B030D-6E8A-4147-A177-3AD203B41FA5}">
                      <a16:colId xmlns:a16="http://schemas.microsoft.com/office/drawing/2014/main" val="2340222878"/>
                    </a:ext>
                  </a:extLst>
                </a:gridCol>
                <a:gridCol w="400050">
                  <a:extLst>
                    <a:ext uri="{9D8B030D-6E8A-4147-A177-3AD203B41FA5}">
                      <a16:colId xmlns:a16="http://schemas.microsoft.com/office/drawing/2014/main" val="3480202797"/>
                    </a:ext>
                  </a:extLst>
                </a:gridCol>
                <a:gridCol w="628650">
                  <a:extLst>
                    <a:ext uri="{9D8B030D-6E8A-4147-A177-3AD203B41FA5}">
                      <a16:colId xmlns:a16="http://schemas.microsoft.com/office/drawing/2014/main" val="2972487875"/>
                    </a:ext>
                  </a:extLst>
                </a:gridCol>
                <a:gridCol w="457200">
                  <a:extLst>
                    <a:ext uri="{9D8B030D-6E8A-4147-A177-3AD203B41FA5}">
                      <a16:colId xmlns:a16="http://schemas.microsoft.com/office/drawing/2014/main" val="866278248"/>
                    </a:ext>
                  </a:extLst>
                </a:gridCol>
                <a:gridCol w="571500">
                  <a:extLst>
                    <a:ext uri="{9D8B030D-6E8A-4147-A177-3AD203B41FA5}">
                      <a16:colId xmlns:a16="http://schemas.microsoft.com/office/drawing/2014/main" val="3743992867"/>
                    </a:ext>
                  </a:extLst>
                </a:gridCol>
                <a:gridCol w="514350">
                  <a:extLst>
                    <a:ext uri="{9D8B030D-6E8A-4147-A177-3AD203B41FA5}">
                      <a16:colId xmlns:a16="http://schemas.microsoft.com/office/drawing/2014/main" val="102586145"/>
                    </a:ext>
                  </a:extLst>
                </a:gridCol>
                <a:gridCol w="514350">
                  <a:extLst>
                    <a:ext uri="{9D8B030D-6E8A-4147-A177-3AD203B41FA5}">
                      <a16:colId xmlns:a16="http://schemas.microsoft.com/office/drawing/2014/main" val="4070538595"/>
                    </a:ext>
                  </a:extLst>
                </a:gridCol>
                <a:gridCol w="571500">
                  <a:extLst>
                    <a:ext uri="{9D8B030D-6E8A-4147-A177-3AD203B41FA5}">
                      <a16:colId xmlns:a16="http://schemas.microsoft.com/office/drawing/2014/main" val="1243141498"/>
                    </a:ext>
                  </a:extLst>
                </a:gridCol>
              </a:tblGrid>
              <a:tr h="202565">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r>
                        <a:rPr lang="en-US" sz="1200">
                          <a:effectLst/>
                        </a:rPr>
                        <a:t>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765306174"/>
                  </a:ext>
                </a:extLst>
              </a:tr>
              <a:tr h="202565">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EX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MEM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200">
                          <a:effectLst/>
                        </a:rPr>
                        <a:t>WB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015055873"/>
                  </a:ext>
                </a:extLst>
              </a:tr>
              <a:tr h="202565">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r>
                        <a:rPr lang="en-US" sz="1200" dirty="0">
                          <a:effectLst/>
                        </a:rPr>
                        <a:t>EX</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MEM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WB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3322207850"/>
                  </a:ext>
                </a:extLst>
              </a:tr>
              <a:tr h="202565">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r>
                        <a:rPr lang="en-US" sz="12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EX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MEM</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WB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650793628"/>
                  </a:ext>
                </a:extLst>
              </a:tr>
              <a:tr h="202565">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marL="0" marR="0">
                        <a:lnSpc>
                          <a:spcPct val="107000"/>
                        </a:lnSpc>
                        <a:spcBef>
                          <a:spcPts val="0"/>
                        </a:spcBef>
                        <a:spcAft>
                          <a:spcPts val="0"/>
                        </a:spcAft>
                      </a:pPr>
                      <a:r>
                        <a:rPr lang="en-US" sz="12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NOP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EXE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MEM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r>
                        <a:rPr lang="en-US" sz="1200">
                          <a:effectLst/>
                        </a:rPr>
                        <a:t>WB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350873747"/>
                  </a:ext>
                </a:extLst>
              </a:tr>
              <a:tr h="202565">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NOP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NOP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r>
                        <a:rPr lang="en-US" sz="1200">
                          <a:effectLst/>
                        </a:rPr>
                        <a:t>EXE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MEM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WB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733111194"/>
                  </a:ext>
                </a:extLst>
              </a:tr>
              <a:tr h="202565">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dirty="0">
                          <a:effectLst/>
                        </a:rPr>
                        <a:t>NOP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r>
                        <a:rPr lang="en-US" sz="12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EXE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MEM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WB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379902754"/>
                  </a:ext>
                </a:extLst>
              </a:tr>
              <a:tr h="202565">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800"/>
                        </a:spcAft>
                      </a:pPr>
                      <a:r>
                        <a:rPr lang="en-US" sz="12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EXE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MEM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WB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555338808"/>
                  </a:ext>
                </a:extLst>
              </a:tr>
              <a:tr h="202565">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19050" marR="19050" marT="19050" marB="19050" anchor="ctr"/>
                </a:tc>
                <a:tc>
                  <a:txBody>
                    <a:bodyPr/>
                    <a:lstStyle/>
                    <a:p>
                      <a:pPr>
                        <a:lnSpc>
                          <a:spcPct val="107000"/>
                        </a:lnSpc>
                      </a:pPr>
                      <a:endParaRPr lang="en-US" sz="1100" dirty="0">
                        <a:effectLst/>
                        <a:latin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008605829"/>
                  </a:ext>
                </a:extLst>
              </a:tr>
            </a:tbl>
          </a:graphicData>
        </a:graphic>
      </p:graphicFrame>
    </p:spTree>
    <p:extLst>
      <p:ext uri="{BB962C8B-B14F-4D97-AF65-F5344CB8AC3E}">
        <p14:creationId xmlns:p14="http://schemas.microsoft.com/office/powerpoint/2010/main" val="1241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C40DCAC-7F74-4B07-BFAF-028F4FAD4CE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Additional Question</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62634" y="1180406"/>
            <a:ext cx="10219765" cy="5432678"/>
          </a:xfrm>
        </p:spPr>
        <p:txBody>
          <a:bodyPr>
            <a:noAutofit/>
          </a:bodyPr>
          <a:lstStyle/>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1. Assume a program contains 20 scalar additions and a matrix addition between two matrices. If we want to achieve at least 20x speedup on 50 cores, what could be the dimensions of the matrices?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 20 x 20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25 X 25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30 X 30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35 X 35</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19</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64E71B9-59B1-CF2D-28CC-5966E7A2A74D}"/>
                  </a:ext>
                </a:extLst>
              </p14:cNvPr>
              <p14:cNvContentPartPr/>
              <p14:nvPr/>
            </p14:nvContentPartPr>
            <p14:xfrm>
              <a:off x="1105920" y="1496520"/>
              <a:ext cx="10746720" cy="4386960"/>
            </p14:xfrm>
          </p:contentPart>
        </mc:Choice>
        <mc:Fallback xmlns="">
          <p:pic>
            <p:nvPicPr>
              <p:cNvPr id="5" name="Ink 4">
                <a:extLst>
                  <a:ext uri="{FF2B5EF4-FFF2-40B4-BE49-F238E27FC236}">
                    <a16:creationId xmlns:a16="http://schemas.microsoft.com/office/drawing/2014/main" id="{964E71B9-59B1-CF2D-28CC-5966E7A2A74D}"/>
                  </a:ext>
                </a:extLst>
              </p:cNvPr>
              <p:cNvPicPr/>
              <p:nvPr/>
            </p:nvPicPr>
            <p:blipFill>
              <a:blip r:embed="rId4"/>
              <a:stretch>
                <a:fillRect/>
              </a:stretch>
            </p:blipFill>
            <p:spPr>
              <a:xfrm>
                <a:off x="1096560" y="1487160"/>
                <a:ext cx="10765440" cy="4405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8595F18-51C1-F6B3-F1BF-110DEF811E82}"/>
                  </a:ext>
                </a:extLst>
              </p14:cNvPr>
              <p14:cNvContentPartPr/>
              <p14:nvPr/>
            </p14:nvContentPartPr>
            <p14:xfrm>
              <a:off x="1672200" y="1819080"/>
              <a:ext cx="7454880" cy="4142880"/>
            </p14:xfrm>
          </p:contentPart>
        </mc:Choice>
        <mc:Fallback xmlns="">
          <p:pic>
            <p:nvPicPr>
              <p:cNvPr id="7" name="Ink 6">
                <a:extLst>
                  <a:ext uri="{FF2B5EF4-FFF2-40B4-BE49-F238E27FC236}">
                    <a16:creationId xmlns:a16="http://schemas.microsoft.com/office/drawing/2014/main" id="{48595F18-51C1-F6B3-F1BF-110DEF811E82}"/>
                  </a:ext>
                </a:extLst>
              </p:cNvPr>
              <p:cNvPicPr/>
              <p:nvPr/>
            </p:nvPicPr>
            <p:blipFill>
              <a:blip r:embed="rId6"/>
              <a:stretch>
                <a:fillRect/>
              </a:stretch>
            </p:blipFill>
            <p:spPr>
              <a:xfrm>
                <a:off x="1662840" y="1809720"/>
                <a:ext cx="7473600" cy="4161600"/>
              </a:xfrm>
              <a:prstGeom prst="rect">
                <a:avLst/>
              </a:prstGeom>
            </p:spPr>
          </p:pic>
        </mc:Fallback>
      </mc:AlternateContent>
    </p:spTree>
    <p:extLst>
      <p:ext uri="{BB962C8B-B14F-4D97-AF65-F5344CB8AC3E}">
        <p14:creationId xmlns:p14="http://schemas.microsoft.com/office/powerpoint/2010/main" val="333228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C40DCAC-7F74-4B07-BFAF-028F4FAD4CE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Quiz4 Question (1)</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26776" y="1111624"/>
            <a:ext cx="10255624" cy="5501460"/>
          </a:xfrm>
        </p:spPr>
        <p:txBody>
          <a:bodyPr>
            <a:noAutofit/>
          </a:bodyPr>
          <a:lstStyle/>
          <a:p>
            <a:pPr marL="0" marR="0" lvl="0" indent="0" algn="just">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1. Let us consider a paged DRAM, where access to the first word of a row takes 20 cycles and access to any word in the same row takes 5 cycles. For the following sequence of 5 requests in the MC’s pending  queue given as (row address, column address), what is the total number of memory cycles required to access all the data? (Assume the MC uses FR-FCFS scheduling)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gn="ctr">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(2, 24), (2, 30), (3, 8), (3, 9), (2, 10).</a:t>
            </a:r>
          </a:p>
          <a:p>
            <a:pPr marL="61562" marR="0" indent="0" algn="ctr">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45 cycles</a:t>
            </a: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50 cycles</a:t>
            </a: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55 cycles</a:t>
            </a:r>
          </a:p>
          <a:p>
            <a:pPr marL="342900" marR="0" lvl="0" indent="-342900">
              <a:lnSpc>
                <a:spcPct val="107000"/>
              </a:lnSpc>
              <a:spcBef>
                <a:spcPts val="0"/>
              </a:spcBef>
              <a:spcAft>
                <a:spcPts val="80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60 cycles</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2</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CA25357-BB14-E19B-08E9-EC350D6AAEDF}"/>
                  </a:ext>
                </a:extLst>
              </p14:cNvPr>
              <p14:cNvContentPartPr/>
              <p14:nvPr/>
            </p14:nvContentPartPr>
            <p14:xfrm>
              <a:off x="1253880" y="1496880"/>
              <a:ext cx="9946800" cy="2784240"/>
            </p14:xfrm>
          </p:contentPart>
        </mc:Choice>
        <mc:Fallback xmlns="">
          <p:pic>
            <p:nvPicPr>
              <p:cNvPr id="5" name="Ink 4">
                <a:extLst>
                  <a:ext uri="{FF2B5EF4-FFF2-40B4-BE49-F238E27FC236}">
                    <a16:creationId xmlns:a16="http://schemas.microsoft.com/office/drawing/2014/main" id="{ECA25357-BB14-E19B-08E9-EC350D6AAEDF}"/>
                  </a:ext>
                </a:extLst>
              </p:cNvPr>
              <p:cNvPicPr/>
              <p:nvPr/>
            </p:nvPicPr>
            <p:blipFill>
              <a:blip r:embed="rId4"/>
              <a:stretch>
                <a:fillRect/>
              </a:stretch>
            </p:blipFill>
            <p:spPr>
              <a:xfrm>
                <a:off x="1244520" y="1487520"/>
                <a:ext cx="9965520" cy="2802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FE8E2F9-4103-8A02-218A-A1E9298CF21C}"/>
                  </a:ext>
                </a:extLst>
              </p14:cNvPr>
              <p14:cNvContentPartPr/>
              <p14:nvPr/>
            </p14:nvContentPartPr>
            <p14:xfrm>
              <a:off x="2882520" y="1436040"/>
              <a:ext cx="8160480" cy="2342160"/>
            </p14:xfrm>
          </p:contentPart>
        </mc:Choice>
        <mc:Fallback xmlns="">
          <p:pic>
            <p:nvPicPr>
              <p:cNvPr id="7" name="Ink 6">
                <a:extLst>
                  <a:ext uri="{FF2B5EF4-FFF2-40B4-BE49-F238E27FC236}">
                    <a16:creationId xmlns:a16="http://schemas.microsoft.com/office/drawing/2014/main" id="{6FE8E2F9-4103-8A02-218A-A1E9298CF21C}"/>
                  </a:ext>
                </a:extLst>
              </p:cNvPr>
              <p:cNvPicPr/>
              <p:nvPr/>
            </p:nvPicPr>
            <p:blipFill>
              <a:blip r:embed="rId6"/>
              <a:stretch>
                <a:fillRect/>
              </a:stretch>
            </p:blipFill>
            <p:spPr>
              <a:xfrm>
                <a:off x="2873160" y="1426680"/>
                <a:ext cx="8179200" cy="2360880"/>
              </a:xfrm>
              <a:prstGeom prst="rect">
                <a:avLst/>
              </a:prstGeom>
            </p:spPr>
          </p:pic>
        </mc:Fallback>
      </mc:AlternateContent>
    </p:spTree>
    <p:extLst>
      <p:ext uri="{BB962C8B-B14F-4D97-AF65-F5344CB8AC3E}">
        <p14:creationId xmlns:p14="http://schemas.microsoft.com/office/powerpoint/2010/main" val="222353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5636438-13FE-47D2-A53A-12C0DA1A5FB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835269" y="322384"/>
            <a:ext cx="10550769" cy="6548622"/>
          </a:xfrm>
          <a:prstGeom prst="rect">
            <a:avLst/>
          </a:prstGeom>
        </p:spPr>
      </p:pic>
    </p:spTree>
    <p:extLst>
      <p:ext uri="{BB962C8B-B14F-4D97-AF65-F5344CB8AC3E}">
        <p14:creationId xmlns:p14="http://schemas.microsoft.com/office/powerpoint/2010/main" val="326287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C40DCAC-7F74-4B07-BFAF-028F4FAD4CE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Quiz4 Question (2)</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255058" y="1147482"/>
            <a:ext cx="10327341" cy="5465602"/>
          </a:xfrm>
        </p:spPr>
        <p:txBody>
          <a:bodyPr>
            <a:noAutofit/>
          </a:bodyPr>
          <a:lstStyle/>
          <a:p>
            <a:pPr marL="0" marR="0" lvl="0" indent="0" algn="just">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2. If the size of a memory bank is (16 x 256 x 8) bits, what is the total memory size of a DIMM that consists of 8 DRAM chips, where each chip in turn has 8 banks?</a:t>
            </a:r>
          </a:p>
          <a:p>
            <a:pPr marL="0" marR="0" lvl="0" indent="0" algn="just">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2048KB</a:t>
            </a: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256KB</a:t>
            </a: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1028KB</a:t>
            </a:r>
          </a:p>
          <a:p>
            <a:pPr marL="342900" marR="0" lvl="0" indent="-342900">
              <a:lnSpc>
                <a:spcPct val="107000"/>
              </a:lnSpc>
              <a:spcBef>
                <a:spcPts val="0"/>
              </a:spcBef>
              <a:spcAft>
                <a:spcPts val="80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512KB</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0F5EC18-3604-DBFE-737F-D7034FA3C5F0}"/>
                  </a:ext>
                </a:extLst>
              </p14:cNvPr>
              <p14:cNvContentPartPr/>
              <p14:nvPr/>
            </p14:nvContentPartPr>
            <p14:xfrm>
              <a:off x="1898640" y="1523160"/>
              <a:ext cx="5495400" cy="435600"/>
            </p14:xfrm>
          </p:contentPart>
        </mc:Choice>
        <mc:Fallback xmlns="">
          <p:pic>
            <p:nvPicPr>
              <p:cNvPr id="5" name="Ink 4">
                <a:extLst>
                  <a:ext uri="{FF2B5EF4-FFF2-40B4-BE49-F238E27FC236}">
                    <a16:creationId xmlns:a16="http://schemas.microsoft.com/office/drawing/2014/main" id="{40F5EC18-3604-DBFE-737F-D7034FA3C5F0}"/>
                  </a:ext>
                </a:extLst>
              </p:cNvPr>
              <p:cNvPicPr/>
              <p:nvPr/>
            </p:nvPicPr>
            <p:blipFill>
              <a:blip r:embed="rId4"/>
              <a:stretch>
                <a:fillRect/>
              </a:stretch>
            </p:blipFill>
            <p:spPr>
              <a:xfrm>
                <a:off x="1889280" y="1513800"/>
                <a:ext cx="551412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BF115AF-E3B6-6DC4-6C5E-AEF42DDE6B4E}"/>
                  </a:ext>
                </a:extLst>
              </p14:cNvPr>
              <p14:cNvContentPartPr/>
              <p14:nvPr/>
            </p14:nvContentPartPr>
            <p14:xfrm>
              <a:off x="1210320" y="1540440"/>
              <a:ext cx="8378280" cy="2916000"/>
            </p14:xfrm>
          </p:contentPart>
        </mc:Choice>
        <mc:Fallback xmlns="">
          <p:pic>
            <p:nvPicPr>
              <p:cNvPr id="7" name="Ink 6">
                <a:extLst>
                  <a:ext uri="{FF2B5EF4-FFF2-40B4-BE49-F238E27FC236}">
                    <a16:creationId xmlns:a16="http://schemas.microsoft.com/office/drawing/2014/main" id="{8BF115AF-E3B6-6DC4-6C5E-AEF42DDE6B4E}"/>
                  </a:ext>
                </a:extLst>
              </p:cNvPr>
              <p:cNvPicPr/>
              <p:nvPr/>
            </p:nvPicPr>
            <p:blipFill>
              <a:blip r:embed="rId6"/>
              <a:stretch>
                <a:fillRect/>
              </a:stretch>
            </p:blipFill>
            <p:spPr>
              <a:xfrm>
                <a:off x="1200960" y="1531080"/>
                <a:ext cx="8397000" cy="2934720"/>
              </a:xfrm>
              <a:prstGeom prst="rect">
                <a:avLst/>
              </a:prstGeom>
            </p:spPr>
          </p:pic>
        </mc:Fallback>
      </mc:AlternateContent>
    </p:spTree>
    <p:extLst>
      <p:ext uri="{BB962C8B-B14F-4D97-AF65-F5344CB8AC3E}">
        <p14:creationId xmlns:p14="http://schemas.microsoft.com/office/powerpoint/2010/main" val="53649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C40DCAC-7F74-4B07-BFAF-028F4FAD4CE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Quiz4 Question (3)</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093694" y="1180406"/>
            <a:ext cx="10488706" cy="5432678"/>
          </a:xfrm>
        </p:spPr>
        <p:txBody>
          <a:bodyPr>
            <a:noAutofit/>
          </a:bodyPr>
          <a:lstStyle/>
          <a:p>
            <a:pPr marL="0"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3. Assume an HDD has the following configuration: rotation speed 7,500 RPM, average seek time 8 </a:t>
            </a:r>
            <a:r>
              <a:rPr lang="en-US" sz="2000" b="1" dirty="0" err="1">
                <a:effectLst/>
                <a:latin typeface="Calibri" panose="020F0502020204030204" pitchFamily="34" charset="0"/>
                <a:ea typeface="Calibri" panose="020F0502020204030204" pitchFamily="34" charset="0"/>
                <a:cs typeface="Arial" panose="020B0604020202020204" pitchFamily="34" charset="0"/>
              </a:rPr>
              <a:t>ms</a:t>
            </a:r>
            <a:r>
              <a:rPr lang="en-US" sz="2000" b="1" dirty="0">
                <a:effectLst/>
                <a:latin typeface="Calibri" panose="020F0502020204030204" pitchFamily="34" charset="0"/>
                <a:ea typeface="Calibri" panose="020F0502020204030204" pitchFamily="34" charset="0"/>
                <a:cs typeface="Arial" panose="020B0604020202020204" pitchFamily="34" charset="0"/>
              </a:rPr>
              <a:t>, 100MB/sec transfer rate, and 0.2 </a:t>
            </a:r>
            <a:r>
              <a:rPr lang="en-US" sz="2000" b="1" dirty="0" err="1">
                <a:effectLst/>
                <a:latin typeface="Calibri" panose="020F0502020204030204" pitchFamily="34" charset="0"/>
                <a:ea typeface="Calibri" panose="020F0502020204030204" pitchFamily="34" charset="0"/>
                <a:cs typeface="Arial" panose="020B0604020202020204" pitchFamily="34" charset="0"/>
              </a:rPr>
              <a:t>ms</a:t>
            </a:r>
            <a:r>
              <a:rPr lang="en-US" sz="2000" b="1" dirty="0">
                <a:effectLst/>
                <a:latin typeface="Calibri" panose="020F0502020204030204" pitchFamily="34" charset="0"/>
                <a:ea typeface="Calibri" panose="020F0502020204030204" pitchFamily="34" charset="0"/>
                <a:cs typeface="Arial" panose="020B0604020202020204" pitchFamily="34" charset="0"/>
              </a:rPr>
              <a:t> controller overhead. If the measured average seek time is 50% of the advertised average seek time, then what is the average time to read or write a 512B sector from this disk?</a:t>
            </a: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0.2 </a:t>
            </a:r>
            <a:r>
              <a:rPr lang="en-US" sz="2000" dirty="0" err="1">
                <a:effectLst/>
                <a:latin typeface="Calibri" panose="020F0502020204030204" pitchFamily="34" charset="0"/>
                <a:ea typeface="Calibri" panose="020F0502020204030204" pitchFamily="34" charset="0"/>
                <a:cs typeface="Arial" panose="020B0604020202020204" pitchFamily="34" charset="0"/>
              </a:rPr>
              <a:t>ms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3.2 </a:t>
            </a:r>
            <a:r>
              <a:rPr lang="en-US" sz="2000" dirty="0" err="1">
                <a:effectLst/>
                <a:latin typeface="Calibri" panose="020F0502020204030204" pitchFamily="34" charset="0"/>
                <a:ea typeface="Calibri" panose="020F0502020204030204" pitchFamily="34" charset="0"/>
                <a:cs typeface="Arial" panose="020B0604020202020204" pitchFamily="34" charset="0"/>
              </a:rPr>
              <a:t>ms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6.2 </a:t>
            </a:r>
            <a:r>
              <a:rPr lang="en-US" sz="2000" dirty="0" err="1">
                <a:effectLst/>
                <a:latin typeface="Calibri" panose="020F0502020204030204" pitchFamily="34" charset="0"/>
                <a:ea typeface="Calibri" panose="020F0502020204030204" pitchFamily="34" charset="0"/>
                <a:cs typeface="Arial" panose="020B0604020202020204" pitchFamily="34" charset="0"/>
              </a:rPr>
              <a:t>ms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8.2 </a:t>
            </a:r>
            <a:r>
              <a:rPr lang="en-US" sz="2000" dirty="0" err="1">
                <a:effectLst/>
                <a:latin typeface="Calibri" panose="020F0502020204030204" pitchFamily="34" charset="0"/>
                <a:ea typeface="Calibri" panose="020F0502020204030204" pitchFamily="34" charset="0"/>
                <a:cs typeface="Arial" panose="020B0604020202020204" pitchFamily="34" charset="0"/>
              </a:rPr>
              <a:t>ms</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4</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8C0F32F-F7C0-A7DC-9A2E-C12310530C94}"/>
                  </a:ext>
                </a:extLst>
              </p14:cNvPr>
              <p14:cNvContentPartPr/>
              <p14:nvPr/>
            </p14:nvContentPartPr>
            <p14:xfrm>
              <a:off x="1018800" y="1523160"/>
              <a:ext cx="10981800" cy="4874040"/>
            </p14:xfrm>
          </p:contentPart>
        </mc:Choice>
        <mc:Fallback xmlns="">
          <p:pic>
            <p:nvPicPr>
              <p:cNvPr id="5" name="Ink 4">
                <a:extLst>
                  <a:ext uri="{FF2B5EF4-FFF2-40B4-BE49-F238E27FC236}">
                    <a16:creationId xmlns:a16="http://schemas.microsoft.com/office/drawing/2014/main" id="{08C0F32F-F7C0-A7DC-9A2E-C12310530C94}"/>
                  </a:ext>
                </a:extLst>
              </p:cNvPr>
              <p:cNvPicPr/>
              <p:nvPr/>
            </p:nvPicPr>
            <p:blipFill>
              <a:blip r:embed="rId4"/>
              <a:stretch>
                <a:fillRect/>
              </a:stretch>
            </p:blipFill>
            <p:spPr>
              <a:xfrm>
                <a:off x="1009440" y="1513800"/>
                <a:ext cx="11000520" cy="4892760"/>
              </a:xfrm>
              <a:prstGeom prst="rect">
                <a:avLst/>
              </a:prstGeom>
            </p:spPr>
          </p:pic>
        </mc:Fallback>
      </mc:AlternateContent>
    </p:spTree>
    <p:extLst>
      <p:ext uri="{BB962C8B-B14F-4D97-AF65-F5344CB8AC3E}">
        <p14:creationId xmlns:p14="http://schemas.microsoft.com/office/powerpoint/2010/main" val="178184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C40DCAC-7F74-4B07-BFAF-028F4FAD4CE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Quiz4 Question (4)</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201270" y="1180406"/>
            <a:ext cx="10381129" cy="5432678"/>
          </a:xfrm>
        </p:spPr>
        <p:txBody>
          <a:bodyPr>
            <a:noAutofit/>
          </a:bodyPr>
          <a:lstStyle/>
          <a:p>
            <a:pPr marL="0" marR="0" indent="0" algn="just" hangingPunct="0">
              <a:lnSpc>
                <a:spcPct val="107000"/>
              </a:lnSpc>
              <a:spcBef>
                <a:spcPts val="0"/>
              </a:spcBef>
              <a:spcAft>
                <a:spcPts val="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4. Assume the pending queue in the memory controller can hold at most 3 memory requests. With an FR-FCFS memory scheduler and the following memory access sequence (shown as row index):</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7000"/>
              </a:lnSpc>
              <a:spcBef>
                <a:spcPts val="0"/>
              </a:spcBef>
              <a:spcAft>
                <a:spcPts val="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7000"/>
              </a:lnSpc>
              <a:spcBef>
                <a:spcPts val="0"/>
              </a:spcBef>
              <a:spcAft>
                <a:spcPts val="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1,2,3,1,3,2,1,2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7000"/>
              </a:lnSpc>
              <a:spcBef>
                <a:spcPts val="0"/>
              </a:spcBef>
              <a:spcAft>
                <a:spcPts val="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7000"/>
              </a:lnSpc>
              <a:spcBef>
                <a:spcPts val="0"/>
              </a:spcBef>
              <a:spcAft>
                <a:spcPts val="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What is the row buffer locality?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 1.33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1.60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2.00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hangingPunct="0">
              <a:lnSpc>
                <a:spcPct val="107000"/>
              </a:lnSpc>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2.67</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5</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06164EC-5883-43B1-E7B1-0E6E6A16BAF8}"/>
                  </a:ext>
                </a:extLst>
              </p14:cNvPr>
              <p14:cNvContentPartPr/>
              <p14:nvPr/>
            </p14:nvContentPartPr>
            <p14:xfrm>
              <a:off x="1149480" y="1775520"/>
              <a:ext cx="10242720" cy="4647600"/>
            </p14:xfrm>
          </p:contentPart>
        </mc:Choice>
        <mc:Fallback xmlns="">
          <p:pic>
            <p:nvPicPr>
              <p:cNvPr id="5" name="Ink 4">
                <a:extLst>
                  <a:ext uri="{FF2B5EF4-FFF2-40B4-BE49-F238E27FC236}">
                    <a16:creationId xmlns:a16="http://schemas.microsoft.com/office/drawing/2014/main" id="{206164EC-5883-43B1-E7B1-0E6E6A16BAF8}"/>
                  </a:ext>
                </a:extLst>
              </p:cNvPr>
              <p:cNvPicPr/>
              <p:nvPr/>
            </p:nvPicPr>
            <p:blipFill>
              <a:blip r:embed="rId4"/>
              <a:stretch>
                <a:fillRect/>
              </a:stretch>
            </p:blipFill>
            <p:spPr>
              <a:xfrm>
                <a:off x="1140120" y="1766160"/>
                <a:ext cx="10261440" cy="4666320"/>
              </a:xfrm>
              <a:prstGeom prst="rect">
                <a:avLst/>
              </a:prstGeom>
            </p:spPr>
          </p:pic>
        </mc:Fallback>
      </mc:AlternateContent>
    </p:spTree>
    <p:extLst>
      <p:ext uri="{BB962C8B-B14F-4D97-AF65-F5344CB8AC3E}">
        <p14:creationId xmlns:p14="http://schemas.microsoft.com/office/powerpoint/2010/main" val="36611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C40DCAC-7F74-4B07-BFAF-028F4FAD4CE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Quiz4 Question (5)</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452282" y="1180406"/>
            <a:ext cx="10130118" cy="5432678"/>
          </a:xfrm>
        </p:spPr>
        <p:txBody>
          <a:bodyPr>
            <a:noAutofit/>
          </a:bodyPr>
          <a:lstStyle/>
          <a:p>
            <a:pPr marL="0"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5. Which of the following TLB, page table, and cache access status combinations are possible?</a:t>
            </a: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TLB miss, page table hit, cache miss</a:t>
            </a: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TLB hit, page table miss, cache miss</a:t>
            </a: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TLB miss, page table miss, cache hit</a:t>
            </a:r>
          </a:p>
          <a:p>
            <a:pPr marL="342900" marR="0" lvl="0" indent="-342900">
              <a:lnSpc>
                <a:spcPct val="107000"/>
              </a:lnSpc>
              <a:spcBef>
                <a:spcPts val="0"/>
              </a:spcBef>
              <a:spcAft>
                <a:spcPts val="80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TLB miss, page table miss, cache miss</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6</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96D2FA8-D720-F3AE-3D77-98E8D0ACA5E7}"/>
                  </a:ext>
                </a:extLst>
              </p14:cNvPr>
              <p14:cNvContentPartPr/>
              <p14:nvPr/>
            </p14:nvContentPartPr>
            <p14:xfrm>
              <a:off x="1332360" y="1609560"/>
              <a:ext cx="9945720" cy="1915560"/>
            </p14:xfrm>
          </p:contentPart>
        </mc:Choice>
        <mc:Fallback xmlns="">
          <p:pic>
            <p:nvPicPr>
              <p:cNvPr id="5" name="Ink 4">
                <a:extLst>
                  <a:ext uri="{FF2B5EF4-FFF2-40B4-BE49-F238E27FC236}">
                    <a16:creationId xmlns:a16="http://schemas.microsoft.com/office/drawing/2014/main" id="{596D2FA8-D720-F3AE-3D77-98E8D0ACA5E7}"/>
                  </a:ext>
                </a:extLst>
              </p:cNvPr>
              <p:cNvPicPr/>
              <p:nvPr/>
            </p:nvPicPr>
            <p:blipFill>
              <a:blip r:embed="rId4"/>
              <a:stretch>
                <a:fillRect/>
              </a:stretch>
            </p:blipFill>
            <p:spPr>
              <a:xfrm>
                <a:off x="1323000" y="1600200"/>
                <a:ext cx="9964440" cy="1934280"/>
              </a:xfrm>
              <a:prstGeom prst="rect">
                <a:avLst/>
              </a:prstGeom>
            </p:spPr>
          </p:pic>
        </mc:Fallback>
      </mc:AlternateContent>
    </p:spTree>
    <p:extLst>
      <p:ext uri="{BB962C8B-B14F-4D97-AF65-F5344CB8AC3E}">
        <p14:creationId xmlns:p14="http://schemas.microsoft.com/office/powerpoint/2010/main" val="43584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C40DCAC-7F74-4B07-BFAF-028F4FAD4CE7}"/>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Quiz4 Question (6)</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26776" y="1180406"/>
            <a:ext cx="10255624" cy="5432678"/>
          </a:xfrm>
        </p:spPr>
        <p:txBody>
          <a:bodyPr>
            <a:noAutofit/>
          </a:bodyPr>
          <a:lstStyle/>
          <a:p>
            <a:pPr marL="0" marR="0" indent="0">
              <a:lnSpc>
                <a:spcPct val="107000"/>
              </a:lnSpc>
              <a:spcBef>
                <a:spcPts val="0"/>
              </a:spcBef>
              <a:spcAft>
                <a:spcPts val="8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6. Which of the following configuration combinations are possible for DDR SDRAM?</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A. Core frequency 400 MHz, 2n prefetch, I/O buffer frequency 800 MHz, data frequency 1600 MHz</a:t>
            </a:r>
          </a:p>
          <a:p>
            <a:pPr marL="342900" marR="0" indent="-342900">
              <a:lnSpc>
                <a:spcPct val="107000"/>
              </a:lnSpc>
              <a:spcBef>
                <a:spcPts val="0"/>
              </a:spcBef>
              <a:spcAft>
                <a:spcPts val="800"/>
              </a:spcAft>
              <a:buAutoNum type="alphaU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Core frequency 400 MHz, 4n prefetch, I/O buffer frequency 800 MHz, data frequency 1600 MHz</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Core frequency 800 MHz, 2n prefetch, I/O buffer frequency 800 MHz, data frequency 1600 MHz</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Core frequency 800 MHz, 4n prefetch, I/O buffer frequency 1600 MHz, data frequency 1600 MHz</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7</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6E0C601-DE67-CCFB-2CA5-E848E073B20E}"/>
                  </a:ext>
                </a:extLst>
              </p14:cNvPr>
              <p14:cNvContentPartPr/>
              <p14:nvPr/>
            </p14:nvContentPartPr>
            <p14:xfrm>
              <a:off x="984240" y="1540440"/>
              <a:ext cx="10790280" cy="3229200"/>
            </p14:xfrm>
          </p:contentPart>
        </mc:Choice>
        <mc:Fallback xmlns="">
          <p:pic>
            <p:nvPicPr>
              <p:cNvPr id="5" name="Ink 4">
                <a:extLst>
                  <a:ext uri="{FF2B5EF4-FFF2-40B4-BE49-F238E27FC236}">
                    <a16:creationId xmlns:a16="http://schemas.microsoft.com/office/drawing/2014/main" id="{46E0C601-DE67-CCFB-2CA5-E848E073B20E}"/>
                  </a:ext>
                </a:extLst>
              </p:cNvPr>
              <p:cNvPicPr/>
              <p:nvPr/>
            </p:nvPicPr>
            <p:blipFill>
              <a:blip r:embed="rId4"/>
              <a:stretch>
                <a:fillRect/>
              </a:stretch>
            </p:blipFill>
            <p:spPr>
              <a:xfrm>
                <a:off x="974880" y="1531080"/>
                <a:ext cx="10809000" cy="3247920"/>
              </a:xfrm>
              <a:prstGeom prst="rect">
                <a:avLst/>
              </a:prstGeom>
            </p:spPr>
          </p:pic>
        </mc:Fallback>
      </mc:AlternateContent>
    </p:spTree>
    <p:extLst>
      <p:ext uri="{BB962C8B-B14F-4D97-AF65-F5344CB8AC3E}">
        <p14:creationId xmlns:p14="http://schemas.microsoft.com/office/powerpoint/2010/main" val="324376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CEF9D9-48FC-48AD-BA0B-18603E5D314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Quiz5 Question (1)</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203775" y="1090350"/>
            <a:ext cx="9495692" cy="5432678"/>
          </a:xfrm>
        </p:spPr>
        <p:txBody>
          <a:bodyPr>
            <a:noAutofit/>
          </a:bodyPr>
          <a:lstStyle/>
          <a:p>
            <a:pPr marL="0" marR="0" indent="0">
              <a:spcBef>
                <a:spcPts val="0"/>
              </a:spcBef>
              <a:spcAft>
                <a:spcPts val="4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1. For the following instruction sequence:</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$t1, 0($t0)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sub	$t5, $t1, $t3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$t2, 4($t0)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add	$t3, $t1, $t2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sw</a:t>
            </a:r>
            <a:r>
              <a:rPr lang="en-US" sz="1800" b="1" dirty="0">
                <a:effectLst/>
                <a:latin typeface="Arial" panose="020B0604020202020204" pitchFamily="34" charset="0"/>
                <a:ea typeface="Calibri" panose="020F0502020204030204" pitchFamily="34" charset="0"/>
                <a:cs typeface="Arial" panose="020B0604020202020204" pitchFamily="34" charset="0"/>
              </a:rPr>
              <a:t>	$t3, 12($t0)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add	$t1, $t2, $t3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$t0, 0($t3)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lw</a:t>
            </a:r>
            <a:r>
              <a:rPr lang="en-US" sz="1800" b="1" dirty="0">
                <a:effectLst/>
                <a:latin typeface="Arial" panose="020B0604020202020204" pitchFamily="34" charset="0"/>
                <a:ea typeface="Calibri" panose="020F0502020204030204" pitchFamily="34" charset="0"/>
                <a:cs typeface="Arial" panose="020B0604020202020204" pitchFamily="34" charset="0"/>
              </a:rPr>
              <a:t>	$t4, 8($t0)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add	$t5, $t1, $t4</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err="1">
                <a:effectLst/>
                <a:latin typeface="Arial" panose="020B0604020202020204" pitchFamily="34" charset="0"/>
                <a:ea typeface="Calibri" panose="020F0502020204030204" pitchFamily="34" charset="0"/>
                <a:cs typeface="Arial" panose="020B0604020202020204" pitchFamily="34" charset="0"/>
              </a:rPr>
              <a:t>sw</a:t>
            </a:r>
            <a:r>
              <a:rPr lang="en-US" sz="1800" b="1" dirty="0">
                <a:effectLst/>
                <a:latin typeface="Arial" panose="020B0604020202020204" pitchFamily="34" charset="0"/>
                <a:ea typeface="Calibri" panose="020F0502020204030204" pitchFamily="34" charset="0"/>
                <a:cs typeface="Arial" panose="020B0604020202020204" pitchFamily="34" charset="0"/>
              </a:rPr>
              <a:t>	$t1, 16($t0)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b="1" dirty="0">
                <a:effectLst/>
                <a:latin typeface="Arial" panose="020B0604020202020204" pitchFamily="34" charset="0"/>
                <a:ea typeface="Calibri" panose="020F0502020204030204" pitchFamily="34" charset="0"/>
                <a:cs typeface="Arial" panose="020B0604020202020204" pitchFamily="34" charset="0"/>
              </a:rPr>
              <a:t>How many cycles are required to execute these instructions in a 5-stage pipeline MIPS machine with and without code reordering?</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 14 and 17</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B. 15 and 19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C. 14 and 18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4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 15 and 20</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8</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A33FEC7-F1D6-BBB4-C426-0B5BD82E1854}"/>
                  </a:ext>
                </a:extLst>
              </p14:cNvPr>
              <p14:cNvContentPartPr/>
              <p14:nvPr/>
            </p14:nvContentPartPr>
            <p14:xfrm>
              <a:off x="1080000" y="1314000"/>
              <a:ext cx="10128240" cy="4935240"/>
            </p14:xfrm>
          </p:contentPart>
        </mc:Choice>
        <mc:Fallback xmlns="">
          <p:pic>
            <p:nvPicPr>
              <p:cNvPr id="5" name="Ink 4">
                <a:extLst>
                  <a:ext uri="{FF2B5EF4-FFF2-40B4-BE49-F238E27FC236}">
                    <a16:creationId xmlns:a16="http://schemas.microsoft.com/office/drawing/2014/main" id="{9A33FEC7-F1D6-BBB4-C426-0B5BD82E1854}"/>
                  </a:ext>
                </a:extLst>
              </p:cNvPr>
              <p:cNvPicPr/>
              <p:nvPr/>
            </p:nvPicPr>
            <p:blipFill>
              <a:blip r:embed="rId4"/>
              <a:stretch>
                <a:fillRect/>
              </a:stretch>
            </p:blipFill>
            <p:spPr>
              <a:xfrm>
                <a:off x="1070640" y="1304640"/>
                <a:ext cx="10146960" cy="4953960"/>
              </a:xfrm>
              <a:prstGeom prst="rect">
                <a:avLst/>
              </a:prstGeom>
            </p:spPr>
          </p:pic>
        </mc:Fallback>
      </mc:AlternateContent>
    </p:spTree>
    <p:extLst>
      <p:ext uri="{BB962C8B-B14F-4D97-AF65-F5344CB8AC3E}">
        <p14:creationId xmlns:p14="http://schemas.microsoft.com/office/powerpoint/2010/main" val="417218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CEF9D9-48FC-48AD-BA0B-18603E5D314D}"/>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Quiz5 Question (2)</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Arial" panose="020B0604020202020204" pitchFamily="34" charset="0"/>
              </a:rPr>
              <a:t>2. Assuming the initial state is 0, how many correct predictions can be generated for a 2-bit branch predictor given the following actual branch outcomes? (T = Taken = 1, N = Not Taken = 0)</a:t>
            </a:r>
          </a:p>
          <a:p>
            <a:pPr marL="61562"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Arial" panose="020B0604020202020204" pitchFamily="34" charset="0"/>
              </a:rPr>
              <a:t>TNNTTTNTTNTNNN</a:t>
            </a:r>
          </a:p>
          <a:p>
            <a:pPr marL="61562"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A. 5</a:t>
            </a:r>
          </a:p>
          <a:p>
            <a:pPr marL="61562"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B. 6</a:t>
            </a:r>
          </a:p>
          <a:p>
            <a:pPr marL="61562"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C. 7</a:t>
            </a:r>
          </a:p>
          <a:p>
            <a:pPr marL="61562"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D. 8</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9</a:t>
            </a:fld>
            <a:endParaRPr lang="en-US" dirty="0">
              <a:solidFill>
                <a:prstClr val="black">
                  <a:tint val="75000"/>
                </a:prstClr>
              </a:solidFill>
              <a:latin typeface="Calibri"/>
            </a:endParaRPr>
          </a:p>
        </p:txBody>
      </p:sp>
      <p:graphicFrame>
        <p:nvGraphicFramePr>
          <p:cNvPr id="6" name="Group 4">
            <a:extLst>
              <a:ext uri="{FF2B5EF4-FFF2-40B4-BE49-F238E27FC236}">
                <a16:creationId xmlns:a16="http://schemas.microsoft.com/office/drawing/2014/main" id="{5E95143F-5AFC-4406-9823-22EF92A5C8B4}"/>
              </a:ext>
            </a:extLst>
          </p:cNvPr>
          <p:cNvGraphicFramePr>
            <a:graphicFrameLocks/>
          </p:cNvGraphicFramePr>
          <p:nvPr/>
        </p:nvGraphicFramePr>
        <p:xfrm>
          <a:off x="2005263" y="4385370"/>
          <a:ext cx="6859218" cy="1509694"/>
        </p:xfrm>
        <a:graphic>
          <a:graphicData uri="http://schemas.openxmlformats.org/drawingml/2006/table">
            <a:tbl>
              <a:tblPr/>
              <a:tblGrid>
                <a:gridCol w="428318">
                  <a:extLst>
                    <a:ext uri="{9D8B030D-6E8A-4147-A177-3AD203B41FA5}">
                      <a16:colId xmlns:a16="http://schemas.microsoft.com/office/drawing/2014/main" val="20001"/>
                    </a:ext>
                  </a:extLst>
                </a:gridCol>
                <a:gridCol w="443347">
                  <a:extLst>
                    <a:ext uri="{9D8B030D-6E8A-4147-A177-3AD203B41FA5}">
                      <a16:colId xmlns:a16="http://schemas.microsoft.com/office/drawing/2014/main" val="20002"/>
                    </a:ext>
                  </a:extLst>
                </a:gridCol>
                <a:gridCol w="398261">
                  <a:extLst>
                    <a:ext uri="{9D8B030D-6E8A-4147-A177-3AD203B41FA5}">
                      <a16:colId xmlns:a16="http://schemas.microsoft.com/office/drawing/2014/main" val="20003"/>
                    </a:ext>
                  </a:extLst>
                </a:gridCol>
                <a:gridCol w="389680">
                  <a:extLst>
                    <a:ext uri="{9D8B030D-6E8A-4147-A177-3AD203B41FA5}">
                      <a16:colId xmlns:a16="http://schemas.microsoft.com/office/drawing/2014/main" val="20004"/>
                    </a:ext>
                  </a:extLst>
                </a:gridCol>
                <a:gridCol w="433301">
                  <a:extLst>
                    <a:ext uri="{9D8B030D-6E8A-4147-A177-3AD203B41FA5}">
                      <a16:colId xmlns:a16="http://schemas.microsoft.com/office/drawing/2014/main" val="20005"/>
                    </a:ext>
                  </a:extLst>
                </a:gridCol>
                <a:gridCol w="433301">
                  <a:extLst>
                    <a:ext uri="{9D8B030D-6E8A-4147-A177-3AD203B41FA5}">
                      <a16:colId xmlns:a16="http://schemas.microsoft.com/office/drawing/2014/main" val="20006"/>
                    </a:ext>
                  </a:extLst>
                </a:gridCol>
                <a:gridCol w="433301">
                  <a:extLst>
                    <a:ext uri="{9D8B030D-6E8A-4147-A177-3AD203B41FA5}">
                      <a16:colId xmlns:a16="http://schemas.microsoft.com/office/drawing/2014/main" val="20007"/>
                    </a:ext>
                  </a:extLst>
                </a:gridCol>
                <a:gridCol w="433301">
                  <a:extLst>
                    <a:ext uri="{9D8B030D-6E8A-4147-A177-3AD203B41FA5}">
                      <a16:colId xmlns:a16="http://schemas.microsoft.com/office/drawing/2014/main" val="20008"/>
                    </a:ext>
                  </a:extLst>
                </a:gridCol>
                <a:gridCol w="433301">
                  <a:extLst>
                    <a:ext uri="{9D8B030D-6E8A-4147-A177-3AD203B41FA5}">
                      <a16:colId xmlns:a16="http://schemas.microsoft.com/office/drawing/2014/main" val="20009"/>
                    </a:ext>
                  </a:extLst>
                </a:gridCol>
                <a:gridCol w="433301">
                  <a:extLst>
                    <a:ext uri="{9D8B030D-6E8A-4147-A177-3AD203B41FA5}">
                      <a16:colId xmlns:a16="http://schemas.microsoft.com/office/drawing/2014/main" val="20010"/>
                    </a:ext>
                  </a:extLst>
                </a:gridCol>
                <a:gridCol w="433301">
                  <a:extLst>
                    <a:ext uri="{9D8B030D-6E8A-4147-A177-3AD203B41FA5}">
                      <a16:colId xmlns:a16="http://schemas.microsoft.com/office/drawing/2014/main" val="20011"/>
                    </a:ext>
                  </a:extLst>
                </a:gridCol>
                <a:gridCol w="433301">
                  <a:extLst>
                    <a:ext uri="{9D8B030D-6E8A-4147-A177-3AD203B41FA5}">
                      <a16:colId xmlns:a16="http://schemas.microsoft.com/office/drawing/2014/main" val="327029643"/>
                    </a:ext>
                  </a:extLst>
                </a:gridCol>
                <a:gridCol w="433301">
                  <a:extLst>
                    <a:ext uri="{9D8B030D-6E8A-4147-A177-3AD203B41FA5}">
                      <a16:colId xmlns:a16="http://schemas.microsoft.com/office/drawing/2014/main" val="765347474"/>
                    </a:ext>
                  </a:extLst>
                </a:gridCol>
                <a:gridCol w="433301">
                  <a:extLst>
                    <a:ext uri="{9D8B030D-6E8A-4147-A177-3AD203B41FA5}">
                      <a16:colId xmlns:a16="http://schemas.microsoft.com/office/drawing/2014/main" val="3081900041"/>
                    </a:ext>
                  </a:extLst>
                </a:gridCol>
                <a:gridCol w="433301">
                  <a:extLst>
                    <a:ext uri="{9D8B030D-6E8A-4147-A177-3AD203B41FA5}">
                      <a16:colId xmlns:a16="http://schemas.microsoft.com/office/drawing/2014/main" val="1587201207"/>
                    </a:ext>
                  </a:extLst>
                </a:gridCol>
                <a:gridCol w="433301">
                  <a:extLst>
                    <a:ext uri="{9D8B030D-6E8A-4147-A177-3AD203B41FA5}">
                      <a16:colId xmlns:a16="http://schemas.microsoft.com/office/drawing/2014/main" val="1078324071"/>
                    </a:ext>
                  </a:extLst>
                </a:gridCol>
              </a:tblGrid>
              <a:tr h="3794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OC</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N</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N</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N</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N</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N</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N</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N</a:t>
                      </a: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800" dirty="0">
                          <a:latin typeface="Arial" panose="020B0604020202020204" pitchFamily="34" charset="0"/>
                          <a:cs typeface="Arial" panose="020B0604020202020204" pitchFamily="34" charset="0"/>
                        </a:rPr>
                        <a:t>0</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0">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en-US" sz="1800" dirty="0">
                        <a:latin typeface="Arial" panose="020B0604020202020204" pitchFamily="34" charset="0"/>
                        <a:cs typeface="Arial" panose="020B0604020202020204" pitchFamily="34" charset="0"/>
                      </a:endParaRPr>
                    </a:p>
                  </a:txBody>
                  <a:tcPr marL="0" marR="0" marT="0" marB="0" anchor="ctr"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D2105A4-57D7-2BA1-FDA0-578FE7AFAC71}"/>
                  </a:ext>
                </a:extLst>
              </p14:cNvPr>
              <p14:cNvContentPartPr/>
              <p14:nvPr/>
            </p14:nvContentPartPr>
            <p14:xfrm>
              <a:off x="1332360" y="1452600"/>
              <a:ext cx="9440640" cy="4674600"/>
            </p14:xfrm>
          </p:contentPart>
        </mc:Choice>
        <mc:Fallback xmlns="">
          <p:pic>
            <p:nvPicPr>
              <p:cNvPr id="5" name="Ink 4">
                <a:extLst>
                  <a:ext uri="{FF2B5EF4-FFF2-40B4-BE49-F238E27FC236}">
                    <a16:creationId xmlns:a16="http://schemas.microsoft.com/office/drawing/2014/main" id="{2D2105A4-57D7-2BA1-FDA0-578FE7AFAC71}"/>
                  </a:ext>
                </a:extLst>
              </p:cNvPr>
              <p:cNvPicPr/>
              <p:nvPr/>
            </p:nvPicPr>
            <p:blipFill>
              <a:blip r:embed="rId4"/>
              <a:stretch>
                <a:fillRect/>
              </a:stretch>
            </p:blipFill>
            <p:spPr>
              <a:xfrm>
                <a:off x="1323000" y="1443240"/>
                <a:ext cx="9459360" cy="4693320"/>
              </a:xfrm>
              <a:prstGeom prst="rect">
                <a:avLst/>
              </a:prstGeom>
            </p:spPr>
          </p:pic>
        </mc:Fallback>
      </mc:AlternateContent>
    </p:spTree>
    <p:extLst>
      <p:ext uri="{BB962C8B-B14F-4D97-AF65-F5344CB8AC3E}">
        <p14:creationId xmlns:p14="http://schemas.microsoft.com/office/powerpoint/2010/main" val="355648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tx1"/>
          </a:solidFill>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905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25646</TotalTime>
  <Words>1847</Words>
  <Application>Microsoft Office PowerPoint</Application>
  <PresentationFormat>Widescreen</PresentationFormat>
  <Paragraphs>364</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SJSU Spartan Regular</vt:lpstr>
      <vt:lpstr>Arial</vt:lpstr>
      <vt:lpstr>Calibri</vt:lpstr>
      <vt:lpstr>Calibri Light</vt:lpstr>
      <vt:lpstr>Tahoma</vt:lpstr>
      <vt:lpstr>Office Theme</vt:lpstr>
      <vt:lpstr>1_Office Theme</vt:lpstr>
      <vt:lpstr>Final Review Quiz4 &amp; 5 Notes</vt:lpstr>
      <vt:lpstr>Quiz4 Question (1)</vt:lpstr>
      <vt:lpstr>Quiz4 Question (2)</vt:lpstr>
      <vt:lpstr>Quiz4 Question (3)</vt:lpstr>
      <vt:lpstr>Quiz4 Question (4)</vt:lpstr>
      <vt:lpstr>Quiz4 Question (5)</vt:lpstr>
      <vt:lpstr>Quiz4 Question (6)</vt:lpstr>
      <vt:lpstr>Quiz5 Question (1)</vt:lpstr>
      <vt:lpstr>Quiz5 Question (2)</vt:lpstr>
      <vt:lpstr>Quiz5 Questions (3)</vt:lpstr>
      <vt:lpstr>Quiz5 Question (4)</vt:lpstr>
      <vt:lpstr>Quiz5 Question (5)</vt:lpstr>
      <vt:lpstr>Quiz5 Question (5)</vt:lpstr>
      <vt:lpstr>Quiz5 Question (6)</vt:lpstr>
      <vt:lpstr>Quiz5 Question (7)</vt:lpstr>
      <vt:lpstr>Quiz5 Question (8)</vt:lpstr>
      <vt:lpstr>PowerPoint Presentation</vt:lpstr>
      <vt:lpstr>PowerPoint Presentation</vt:lpstr>
      <vt:lpstr>Additional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140 Lecture 4.  Processor Microarchitecture and Design (5)</dc:title>
  <dc:creator>Haonan Wang</dc:creator>
  <cp:lastModifiedBy>Haonan Wang</cp:lastModifiedBy>
  <cp:revision>981</cp:revision>
  <dcterms:created xsi:type="dcterms:W3CDTF">2020-09-30T09:46:54Z</dcterms:created>
  <dcterms:modified xsi:type="dcterms:W3CDTF">2022-12-06T05:56:07Z</dcterms:modified>
</cp:coreProperties>
</file>