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ink/ink2.xml" ContentType="application/inkml+xml"/>
  <Override PartName="/ppt/notesSlides/notesSlide4.xml" ContentType="application/vnd.openxmlformats-officedocument.presentationml.notesSlide+xml"/>
  <Override PartName="/ppt/ink/ink3.xml" ContentType="application/inkml+xml"/>
  <Override PartName="/ppt/notesSlides/notesSlide5.xml" ContentType="application/vnd.openxmlformats-officedocument.presentationml.notesSlide+xml"/>
  <Override PartName="/ppt/ink/ink4.xml" ContentType="application/inkml+xml"/>
  <Override PartName="/ppt/notesSlides/notesSlide6.xml" ContentType="application/vnd.openxmlformats-officedocument.presentationml.notesSlide+xml"/>
  <Override PartName="/ppt/ink/ink5.xml" ContentType="application/inkml+xml"/>
  <Override PartName="/ppt/notesSlides/notesSlide7.xml" ContentType="application/vnd.openxmlformats-officedocument.presentationml.notesSlide+xml"/>
  <Override PartName="/ppt/ink/ink6.xml" ContentType="application/inkml+xml"/>
  <Override PartName="/ppt/notesSlides/notesSlide8.xml" ContentType="application/vnd.openxmlformats-officedocument.presentationml.notesSlide+xml"/>
  <Override PartName="/ppt/ink/ink7.xml" ContentType="application/inkml+xml"/>
  <Override PartName="/ppt/notesSlides/notesSlide9.xml" ContentType="application/vnd.openxmlformats-officedocument.presentationml.notesSlide+xml"/>
  <Override PartName="/ppt/ink/ink8.xml" ContentType="application/inkml+xml"/>
  <Override PartName="/ppt/notesSlides/notesSlide10.xml" ContentType="application/vnd.openxmlformats-officedocument.presentationml.notesSlide+xml"/>
  <Override PartName="/ppt/ink/ink9.xml" ContentType="application/inkml+xml"/>
  <Override PartName="/ppt/notesSlides/notesSlide11.xml" ContentType="application/vnd.openxmlformats-officedocument.presentationml.notesSlide+xml"/>
  <Override PartName="/ppt/ink/ink10.xml" ContentType="application/inkml+xml"/>
  <Override PartName="/ppt/notesSlides/notesSlide12.xml" ContentType="application/vnd.openxmlformats-officedocument.presentationml.notesSlide+xml"/>
  <Override PartName="/ppt/ink/ink11.xml" ContentType="application/inkml+xml"/>
  <Override PartName="/ppt/notesSlides/notesSlide13.xml" ContentType="application/vnd.openxmlformats-officedocument.presentationml.notesSlide+xml"/>
  <Override PartName="/ppt/ink/ink12.xml" ContentType="application/inkml+xml"/>
  <Override PartName="/ppt/notesSlides/notesSlide14.xml" ContentType="application/vnd.openxmlformats-officedocument.presentationml.notesSlide+xml"/>
  <Override PartName="/ppt/ink/ink13.xml" ContentType="application/inkml+xml"/>
  <Override PartName="/ppt/notesSlides/notesSlide15.xml" ContentType="application/vnd.openxmlformats-officedocument.presentationml.notesSlide+xml"/>
  <Override PartName="/ppt/ink/ink14.xml" ContentType="application/inkml+xml"/>
  <Override PartName="/ppt/notesSlides/notesSlide16.xml" ContentType="application/vnd.openxmlformats-officedocument.presentationml.notesSlide+xml"/>
  <Override PartName="/ppt/ink/ink15.xml" ContentType="application/inkml+xml"/>
  <Override PartName="/ppt/notesSlides/notesSlide17.xml" ContentType="application/vnd.openxmlformats-officedocument.presentationml.notesSlide+xml"/>
  <Override PartName="/ppt/ink/ink16.xml" ContentType="application/inkml+xml"/>
  <Override PartName="/ppt/notesSlides/notesSlide18.xml" ContentType="application/vnd.openxmlformats-officedocument.presentationml.notesSlide+xml"/>
  <Override PartName="/ppt/ink/ink17.xml" ContentType="application/inkml+xml"/>
  <Override PartName="/ppt/notesSlides/notesSlide19.xml" ContentType="application/vnd.openxmlformats-officedocument.presentationml.notesSlide+xml"/>
  <Override PartName="/ppt/ink/ink18.xml" ContentType="application/inkml+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3"/>
  </p:notesMasterIdLst>
  <p:sldIdLst>
    <p:sldId id="591" r:id="rId3"/>
    <p:sldId id="644" r:id="rId4"/>
    <p:sldId id="645" r:id="rId5"/>
    <p:sldId id="625" r:id="rId6"/>
    <p:sldId id="646" r:id="rId7"/>
    <p:sldId id="647" r:id="rId8"/>
    <p:sldId id="648" r:id="rId9"/>
    <p:sldId id="649" r:id="rId10"/>
    <p:sldId id="654" r:id="rId11"/>
    <p:sldId id="650" r:id="rId12"/>
    <p:sldId id="660" r:id="rId13"/>
    <p:sldId id="661" r:id="rId14"/>
    <p:sldId id="662" r:id="rId15"/>
    <p:sldId id="664" r:id="rId16"/>
    <p:sldId id="663" r:id="rId17"/>
    <p:sldId id="665" r:id="rId18"/>
    <p:sldId id="666" r:id="rId19"/>
    <p:sldId id="667" r:id="rId20"/>
    <p:sldId id="659"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iscVu+MPT1N+Qr/3oRMrEA==" hashData="LnTfIIBh66OLeGj1C3/GAY6IlT/SVPohpvRfcSEbMQ30Pqr2Zfiqh4ko5n6frQH9MtuD8Rq/KZ7QG/VNc2ks3w=="/>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84" autoAdjust="0"/>
    <p:restoredTop sz="75038" autoAdjust="0"/>
  </p:normalViewPr>
  <p:slideViewPr>
    <p:cSldViewPr snapToGrid="0">
      <p:cViewPr varScale="1">
        <p:scale>
          <a:sx n="122" d="100"/>
          <a:sy n="122" d="100"/>
        </p:scale>
        <p:origin x="154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2T22:06:12.257"/>
    </inkml:context>
    <inkml:brush xml:id="br0">
      <inkml:brushProperty name="width" value="0.05292" units="cm"/>
      <inkml:brushProperty name="height" value="0.05292" units="cm"/>
      <inkml:brushProperty name="color" value="#FF0000"/>
    </inkml:brush>
  </inkml:definitions>
  <inkml:trace contextRef="#ctx0" brushRef="#br0">3822 4279 24575,'53'0'0,"0"0"0,0 0 0,8 0 0,13 9 0,-18 3 0,-54-6 0,30 15 0,-5-21 0,0 0 0,-5 0 0,-12 0 0,-7 0 0,8 0 0,10 0 0,-15 0 0,37 0 0,-38 0 0,17 0 0,-22-21 0,21 15 0,-15-15 0,15 21 0</inkml:trace>
  <inkml:trace contextRef="#ctx0" brushRef="#br0" timeOffset="64290">3701 6431 24575,'14'0'0,"18"0"0,-27 0 0,38 0 0,-16 0 0,11 0 0,-14 0 0,40 0 0,-50 0 0,35 0 0,-1 0 0,-38 0 0,39 3 0,-1-6 0,-34-19-4916,29 20 1,0-1 3425,-35-19 1490,24 22-1648,11 0 1648,-11 0 1427,27 0-1427,-13 0 0,-8 0 0,-1 0 0,9 0 0,-30 0-352,49 0 352,-55 0 0,29-4 0,-2-3 0,-29 5 0,56-9 0,-56 11 0,29 0 0,1 0 0,-27 0 0,54 0 0,-60 0 0,49 0 0,-46 0 0,46 0 0,-49 0 0,49 0 0,-46 0 0,46 0 0,-27 0 0,10 0 0,-13 0 4045,9 0-4045,-28 0 0,38 0 0,-27 0 5292,30-21-5292,13 15 0,-27-15 0,22 21 0,-30 0 0,14 0 0,-11 0 1432,5 0-1432,-29 0 793,29 0-793,-27 0 332,17 0-332,21 21 0,-33-15 0,44 15 0,-51-21 0,29 0 0,-5 0 0,0 0 0,5 0 0,-29 0 0,29 0 0,-27 0 0,39 0 0,-18 0 0,1 0 0,6 0 0,-9 0 0,-8 0 0,27 0 0,-6 0 0,-7 0 0,24 0 0,-49 0 0,38 0 0,-37 0 0,26 0 0,-30 0 0,31 0 0,-28 0 0,38 0 0,-16 0 0,11 0 0,7 0 0,-7 0 0,0 0 0,-14 0 0,8 0 0,-27 0 0,38 0 0,-16 0 0,0 0 0,5 0 0,-29 0 0,29 0 0,-26 0 0,37 0 0,-27 0 0,8 0 0,8 0 0,-26 0 0,15 0 0,1 0 0,5 0 0,-1 0 0,7 0 0,-31 0 0,31 0 0,-28 0 0,17 0 0,-22 0 0,21 0 0,-16 0 0,17 0 0,-11 0 0,-9 0 0,31 0 0,-28 0 0,59 0 0,-42 0 0,45 0 0,-51 0 0,27 0 0,-5 0 0,-8 0 0,23 0 0,-26 0 0,11 0 0,-14 0 0,30 0 0,-44 0 0,44 0 0,-51 0 0,29 0 0,-26 0 0,15 0 0,-21 0 0,0 0 0,22 0 0,-17 0 0,16 0 0,1 0 0,-17 0 0,17 0 0,-22 0 0</inkml:trace>
  <inkml:trace contextRef="#ctx0" brushRef="#br0" timeOffset="71423">7088 6358 24575,'27'0'0,"16"0"0,-16-21 0,10 15 0,9-15 0,-8 21 0,-12 0 0,7 0 0,-9 0 0,13 0 0,-31 0 0,10 0 0,-59 0 0,38 0 0,-28 0 0,31 0 0,-31 21 0,7-15 0,-1 15 0,-6-21 0,31 0 0,-31 0 0,28 0 0,5 0 0,5 0 0,28 0 0,-31 0 0,52 0 0,-43 0 0,43 0 0,-52 0 0,31 0 0,-28 0 0,16 0 0,-21 0 0,0 0 0</inkml:trace>
  <inkml:trace contextRef="#ctx0" brushRef="#br0" timeOffset="77224">3435 7518 24575,'22'14'0,"-17"-3"0,38-11 0,-38 0 0,49 21 0,8-16 0,-30 6 0,3 0 0,22-9 0,-1-4 0,0 2 0,11-10 0,1-2 0,-6 7 0,-16-2 0,7-2 0,-7 4 0,13 5 0,-13-3 0,7-2 0,-7 2 0,16 0 0,-12-6 0,7-4 0,-8 3-6784,2 5 6784,-14-6 0,4 0-2269,3 10 1,-2 2 2268,-2-1-1012,11 0 1,13 0 0,-12 0 1011,-9 0-677,20-5 1,18-4 0,-21 2 676,-30 1 0,32-1 0,20-2 0,-22 4 0,-39 5 0,33-3 0,20-1 0,-19 0 0,-31 1 0,29 0 0,19-2 0,-14 3 0,-15 2 0,14-6 0,14-3 0,-11 2 0,7 2 0,-7-2 0,10-2 0,-11 3 0,5 6 0,-10 0 0,9 0 0,-13 0 0,-10 0 0,7-5 0,12-4 0,-14 2 0,-16 1 0,18-1 0,13-2 0,-14 4 0,-16 5 0,34 3 0,1-6 0,-30-19 214,21 20 0,1-1-214,-22-19 324,21 20 1,-5 4-325,-37-2 740,37-4 1,5-2-741,-21 3 0,16-3 0,0 1 0,-18 5 0,10 0 2356,-33 0-2356,14 0 2771,-7 0-2771,26 0 1915,-27 0-1915,29 0 6784,-7 0-6784,10 0 0,-10 11 0,-14-8 0,9 7 0,-7 12 0,12-17 0,-14 17 0,30-1 0,-43-15-3392,20 15 0,2 1 3392,-17-17 0,30 17 0,-8-22 0,-11 0 0,5 0 0,-8 0 0,-8 10 0,6-7 0,-1 8 0,-16-11 0,17 0 0</inkml:trace>
  <inkml:trace contextRef="#ctx0" brushRef="#br0" timeOffset="79887">6507 7543 24575,'0'0'0</inkml:trace>
  <inkml:trace contextRef="#ctx0" brushRef="#br0" timeOffset="81522">6386 7543 24575,'0'0'0</inkml:trace>
  <inkml:trace contextRef="#ctx0" brushRef="#br0" timeOffset="82022">6435 7518 24575,'27'0'0,"5"0"0,-30 0 0,31 0 0,15 0 0,-16 0 0,11 0 0,-32 0 0,-8 0 0,29 0 0,-27 0 0,17 0 0</inkml:trace>
  <inkml:trace contextRef="#ctx0" brushRef="#br0" timeOffset="84706">7668 7591 24575,'27'0'0,"16"0"0,-37 0 0,37 0 0,-38 0 0,27 0 0,-29 0 0,51 0 0,-44 0 0,44 0 0,-51 0 0,29 0 0,-26 0 0,15 0 0,-42 0 0,15 0 0,-15 0 0,21 0 0,0 0 0,-11 0 0,8 21 0,-8-15 0,11 15 0,0-21 0,0 0 0,11 0 0,-8 0 0,29 0 0,-26 0 0,15-21 0,-42 15 0,15-15 0,-26 21 0,29 0 0,-29 0 0,27 0 0,-38 0 0,37 0 0,-15 0 0,21 0 0,21 0 0,-15 0 0,37 0 0,-38 0 0,16 0 0,-21 0 0,0 0 0</inkml:trace>
  <inkml:trace contextRef="#ctx0" brushRef="#br0" timeOffset="90422">4935 8679 24575,'27'0'0,"16"0"-9831,-6 0 8341,-7 0 1490,2 0-1052,0 0 1052,-2 0 0,10 0 0,1 0 0,-9 0-636,8 0 0,-5 0 636,-27 0-427,57 0 427,-57 0 3174,46-22-3174,-49 17 3258,38-17-3258,-38 22 6360,38 0-6360,-37 0 1280,15 0-1280,-10 0 0,-8 0 0,29 0 0,-27 0 0,17 0 0,-1 0 0,-5 0-6784,30 0 6784,-30 0 0,6 0-924,21 0 924,-33 0 0,37 0 0,3 0 0,-26 0-2115,37 0 0,-1 0 2115,-33 0-1415,32 0 0,1 0 1415,-26 0 0,22-10 0,1-1 0,-11 6-808,22-7 0,-4 2 808,-35 10 0,18 0 0,13 0 0,-16 0 0,-25 0 0,26-2 0,15-3 0,-15 1 0,-26 2 0,47-4 0,-3 1 0,-50 5 1014,22 0 1,6 0-1015,18 0 3034,-24 0-3034,19 0 0,-1 0 0,-18 0 0,11 0 0,0 0 0,-17 0 0,25 0 0,-49 0 4537,38 0-4537,-37 0 6784,15 0-6784,-10 0 0,-8 0 0,7 0 0,12 0 0,-17 0 0,17 0 0,-1 0 0,-15 0 0,15 0 0,1 0 0,-17 0 0,17 0 0,-22 0 0,10 0 0,-7 0 0,8 0 0,-11 0 0,21 0 0,-15 0 0,15 0 0,-21 0 0,0 0 0</inkml:trace>
  <inkml:trace contextRef="#ctx0" brushRef="#br0" timeOffset="102222">4403 6358 24575,'37'0'0,"-13"0"0,9 0 0,-28 0 0,17 0 0,-1 0 0,-37 0 0,11 0 0,-33 0 0,-8 0 0,30 0 0,-5-21 0,-1 15 0,17-15 0,-17 21 0,22 0 0,0 21 0,22-15 0,-17 15 0,38-21 0,-37 0 0,15 11 0,-21-9 0,0 9 0,-21-11 0,15 0 0,-37 0 0,6 0 0,7 0-3392,-10 0 0,5 0 3392,24 0 0,-43 0 0,52 0 0,2 0 0,24 22 0,-8-17 0,38 17 0,-46-22 0,45 0 0,-26 0 0,22 0 0,-22 0 0,5 0 0,-30 0 0,31 0 0,-28 0 0,17 0 0,-44 0 6784,17 0-6784,-28 0 0,9 0 0,-13 0 0,-12-22 0,22 17 0,6-17 0,21 22-6784,21 0 6784,6 0-2546,22 0 2546,-12 0 0,-13 0 0,9 0 0,-28 0 0,-5 0 5524,-5 0-5524,-28 0 0,9 0 0,-13 0 0,10 0-2978,-27 0 2978,46 0 0,-46 0 0,49 0 0,-38 0 0,59 0 0,-11 0 0,22 0 0,5 22 0,-7-17-4537,12 17 4537,12-22 3671,-12 0-3671,-13 0 0,9 0 0,-49 0 0,21 0 0,-29 0 0,-8 0 0,26 0 0,-58 0 0,53 0 6355,-43 0-6355,51 0 1295,-7 0-1295,10 0 0,32 0 0,-24 0 0,46 0 0,-49 0 0,17 0 0,-22 0 0,-22 0 0,17 0 0,-38 0 0,37 0 0,6 0 0,6 0 0,37 0 0,-38 0 0,38 0 0,-37 0 0,15 0 0,-21 0 0,-21 0 0,-6 0 0,0 0 0,-16 0 0,37 0 0,-15 0 0,21 0 0,0 0 0,21 0 0,-15 0 0,15 0 0</inkml:trace>
  <inkml:trace contextRef="#ctx0" brushRef="#br0" timeOffset="118894">3895 12402 24575,'27'0'0,"16"0"0,-6 0 0,-7 0 0,24 0 0,-49 21 0,16-15 0,12 37 0,-25-38 0,45 27 0,-47-8 0,37 14 0,-38-11 0,27 16 0,-7-38 0,12 49 0,-10-46 0,-5 24 0,-1-32 0,-15 0 0,15 22 0,-21-17 0,11 17 0,-9-22 0,9 0 0,-11 10 0,0-7 0,0 8 0,0-11 0</inkml:trace>
  <inkml:trace contextRef="#ctx0" brushRef="#br0" timeOffset="119410">4524 12498 24575,'-27'0'0,"5"0"0,11 11 0,-34 13-8503,2-7 8503,-6 25-146,-4-15 146,45 0 0,-46 5 0,48-29 0,-15 8 0,21-11 0,-11 0 0,9 21 0,-9-15 0,11 15 0</inkml:trace>
  <inkml:trace contextRef="#ctx0" brushRef="#br0" timeOffset="119989">4112 13151 24575,'0'27'0,"22"16"0,-6-5 0,8-9 0,-8 8 0,0 1 0,22 5-4252,-12-6 1,-1-1 4251,13 2 1719,-17-6-1719,1-30 0,-17 9 0,17-11 0,-22 0 0,0 0 0</inkml:trace>
  <inkml:trace contextRef="#ctx0" brushRef="#br0" timeOffset="120762">4233 13369 24575,'0'37'0,"-21"9"0,15-8 0,-15-11 0,21 26 0,0-23 0,21 7 0,-15 17 0,15-46 0,12 46 0,-25-49 0,19 15 0,-1 3 0,-20-7 0,15 9 0,1-15 0,-17 12 0,17-17 0,-22 17 0,0-1 0,21-15 0,-15 15 0,15-21 0,-21 0 0,0 0 0</inkml:trace>
  <inkml:trace contextRef="#ctx0" brushRef="#br0" timeOffset="121206">4524 13538 24575,'-22'13'0,"17"-2"0,-28-11 0,9 22 0,-13 5 0,8-4 0,-1 2-8503,-22 12 8503,15-12 1346,-17 7-1346,25-5 0,0-9 0,-2 1 0,-17 27 0,-11-30 0,8 27 0,2-37 0,25 15 0,13-21 0,11 0 0,0-21 0,0 15 0,0-15 0</inkml:trace>
  <inkml:trace contextRef="#ctx0" brushRef="#br0" timeOffset="131739">3822 8727 24575,'38'-21'0,"-14"15"0,30-15 0,-44 21 0,38 0 0,1 0 0,-35 0 0,39 0 0,1 0 0,-40 0-4916,37 0 1,5 0 3425,-21 0 4308,24 0-2818,-22-11 0,1 0-2818,30 6 2818,-36-6 0,3 0-1377,16 10 1,-5 2 1376,-25-1 0,23 10 0,1 2 0,-24-7-1061,19 7 0,-4-2 1061,-28-10 599,29 0 0,1 0-599,-27 0-121,27 0 1,-1 0 120,-29 0 1618,46 0-1618,-38 0 849,8 0 0,-13 0 0,-11 0 1</inkml:trace>
  <inkml:trace contextRef="#ctx0" brushRef="#br0" timeOffset="136692">4886 10758 24575,'27'0'0,"-5"0"0,-1-22 0,-15 17 0,15-16 0,1 21 0,15-22 0,-7 17-3392,15-7 0,-4 2 3392,-28 10-2269,51 0 1,1 0 2268,-46 0-1517,44 0 0,3 0 1517,-31 0-465,5 0 0,1 0 465,-4 0 2572,-12 0-2572,-15 0 3848,12 0-3848,-17 0 5753,17 0-5753,-22 0 3112,21 22-3112,-5-17 0,30 17 0,-30-1 0,27-16 0,-37 17 0,37-22 0,-38 0 0,27 0 0,-29 0 0,8 0 0,-11 0 0,21 0 0,-15 0 0,37 0 0,-38 0 0,16 0 0,-10 0 0,-8 0 0,8 0 0</inkml:trace>
  <inkml:trace contextRef="#ctx0" brushRef="#br0" timeOffset="137626">7088 10758 24575,'48'0'0,"1"0"0,-23 0-4916,14 0 1,-4 0 3425,-23 0 1490,41 0 0,0 0 0,-41 0 215,28 0 0,4 0-215,-15 0-919,3 0 1,4 0 918,14 0-672,-10 0 0,-2 0 672,-6 0 0,17 0 0,-4 0 0,-32 0 1083,30 0 1,-2 0-1084,-34 0 1556,46 0-1556,-28 0 5018,12 0-5018,-14 0 0,-13 0 0,-11 0 0</inkml:trace>
  <inkml:trace contextRef="#ctx0" brushRef="#br0" timeOffset="138387">6435 10830 24575,'27'0'0,"5"0"0,35 0 0,-8 0 0,-22 0 0,-1 0 0,17 0 0,-69-21 0,32 16 0,-37-17 0,21 22 0</inkml:trace>
  <inkml:trace contextRef="#ctx0" brushRef="#br0" timeOffset="140206">3774 10299 24575,'21'13'0,"-15"19"0,15-5 0,11 21 0,-24-21 0,46 6 0,-48-9 0,37 13 0,-38-10 0,27 5 0,-29-29 0,29 29 0,-27-26-8503,17 37 8503,0-38-2029,-17 38 2029,16-27 0,-21 8 0,0-13 0,0-11 0,22 0 4927,-17 0-4927,17-11 0,-22 9 0,11-31 0,-9 28-1179,30-38 1179,-26 38-4537,37-38 4537,-38 27-1517,31-8 0,3 2 1517,-25 6 0,10-6 0,6 1 0,23 5 0,-39-30 0,40 30 0,-14-17 0,-5 1 0,-16 22 0,24-19 0,17-10 0,-13 10 0,-17 16-677,13-19 1,11-12 0,-9 12 676,-7 19 0,7-19 0,9-12 0,-11 12 0,-13 19 0,11-13 0,10-9 0,-14 10 0,-24 17 0,36-16 0,-1-6 0,-37 3 2029,43 0-2029,-52 6 0,9 21 0,-11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2T22:44:02.166"/>
    </inkml:context>
    <inkml:brush xml:id="br0">
      <inkml:brushProperty name="width" value="0.05292" units="cm"/>
      <inkml:brushProperty name="height" value="0.05292" units="cm"/>
      <inkml:brushProperty name="color" value="#FF0000"/>
    </inkml:brush>
  </inkml:definitions>
  <inkml:trace contextRef="#ctx0" brushRef="#br0">21457 4182 24575,'27'0'0,"27"0"0,-46 0-4916,34 0 1,2 0 3425,-31 0 1490,21 0 0,7 0-2155,18 0 2155,-2 0-440,11 0 1,-2 0 439,-15 0-677,-1 0 1,8 0 0,-12 0 676,-17 0 0,38 0 0,-5 0 0,-48 0 1014,20 0 1,7 0-1015,7 0 0,-5 0 0,3 0 0,-3 0 0,-22 0 0,33 0 0,-51 0 3034,29 0-3034,-5 0 4537,0 0-4537,-6 0 6784,-21 0-6784,22 0 0,-17 0 0,17 0 0,-11 0 0,13 0 0,-8 0 0,27 0 0,-27 0 0,30 0 0,-30 0 0,5 0 0,-21 0 0,0 0 0,-21-11 0,15 9 0,-15-9 0,21 11 0</inkml:trace>
  <inkml:trace contextRef="#ctx0" brushRef="#br0" timeOffset="1413">26803 4182 24575,'27'0'0,"16"0"0,-38 0 0,31 0 0,4 0-8503,-27 0 8503,21 0 0,7 0 0,18 0 0,-24 0-940,10 0 1,9 0 0,-13 0 939,-19 0-1012,32 0 1,19 0 0,-18 0 1011,-30 0 0,19 0 0,8 0 0,0 0 0,-7 0 0,-10 0 0,10-2 0,18-1 0,0 0 0,-16 0 0,-7 1 0,19-2 0,14 0 0,-22 1 3034,-35 3-3034,23 0 0,16 0 0,-9 0 4537,-6 0-4537,28 0 0,-2 0 6784,-31 0-6784,11 0 0,-16 0 0,-46 0 0,10 0 0,-21 0 0,6 0 0,21 0 0</inkml:trace>
  <inkml:trace contextRef="#ctx0" brushRef="#br0" timeOffset="2803">7886 5101 24575,'27'0'0,"27"21"0,-46-15 0,43 6 0,5-3 0,-37-9 0,31 0 0,20 0 0,-18 0-8503,-28 0 8503,26 2 0,8-4-1409,-5-8 0,-7-1 1409,-11 5-1012,20-1 1,16-2 0,-14 4 1011,-14 5-677,2 0 1,9 0 0,-8 0 676,11 0 47,-10 0 0,-3 0-47,-14 0 2075,2 0-2075,-11 0 0,-15 0 0,15 0 0</inkml:trace>
  <inkml:trace contextRef="#ctx0" brushRef="#br0" timeOffset="3870">14079 4980 24575,'13'27'0,"52"-6"0,-30-21 0,11 0 0,13 0 0,-8 0 0,5 0 0,5 0 0,13 0 0,-13 0-2715,-4 0 2715,-3 0 0,18 0 0,-1 0 0,-16 0 0,5 0 0,-8 0 0,16 0 0,-1 0 0,-18 0 0,-6 0 0,9-5 0,12-4 0,-13 2 863,-11 2-863,18-7 0,-8 2 0,-42 10 446,24 0-446,-54 0 0,17 0 0,-17 0 0</inkml:trace>
  <inkml:trace contextRef="#ctx0" brushRef="#br0" timeOffset="9950">23078 5053 24575,'27'0'0,"26"0"0,-45 0 0,46 0 0,-27 0 0,11 0 0,7 0 0,4 0 0,2 0 0,-10 0 0,-2 0 0,4 0 0,3 0 0,19 0 0,-52 0 0,44 0 0,4 0 0,-34 0-4252,29 0 1,-2 0 4251,-32 0 0,21 0-273,-11 0 273,-24 0 0,25 0 0,-12 0 0,6 0 0,11 0 0,7 0 0,-29 0 0,38 0 0,-46 0 0,24 0 0,11 0 0,-10 0 0,7 0 0,0 0 0,-10 0 0,34 0 0,-34 0 0,9 0 0,3 0 0,1 0 0,2 0 0,-2 0 0,-10 0 5798,12 0-5798,9 0 0,-22 0 0,7 0 0,3 0 2978,9 0-2978,-6 0 0,1 0 0,11 0 0,-10 0 0,-3 0 0,-14 0 0,15 0 0,-4 0 0,-28 0 0,34 0 0,3 0 0,-29 0 0,24-5 0,-1-1 0,-22 3 0,21-8 0,-11 11 0,-24 0 0,29 0 0,1 0 0,-27 0 0,24 0 0,5 0 0,1 0 0,-1 0 0,-2 0 0,-1 0 0,-5 0 0,28 0 0,-36 0 0,29 0 0,-42 0 0,25-1 0,3 2 0,-9 10 0,4-9 0,2-1 0,15 10 0,8-11 0,-21 0 0,29 0 0,-24 0 0,16 0 0,-35 0 0,9 0 0,-7 0 0,1 0 0,-5 0 0,-22 0 0,11 0 0,-9 0 0,31 0 0,-28 0 0,38 0 0,-38 0 0,38 0 0,-27 0 0,9 0 0,7 0 0,-27 0 0,49 0 0,-24 0 0,7 0 0,28 0 0,-55 0 0,44 0 0,-30 0 0,14 0 0,10 0 0,-21 0 0,6 0 0,-31 0 0,30 0 0,-5 0 0,32 0 0,-29 0 0,8 0 0,-1 0 0,-15 0 0,23 0 0,9 0 0,-32 0 0,20 0 0,4 0 0,-3 0 0,17 0 0,-10 0 0,-1 0 0,2 0 0,7 0 0,-3 0 0,-25 0 0,9 0 0,-3 0 0,-25 0 0,27 0 0,-1 0 0,-29 0 0,32-5 0,6-1-6784,-11 3 6784,24-8 0,-16 11 0,-27 0 0,51 0 0,-13 0 0,-3 0 0,3 0 6784,-49 0-6784,49 0 0,-24 0 0,29 0 0,0-21 0,-8 16 0,-13-17 0,15 22 0,-23 0 0,29 0 0,-32 0 0,16 0 0,-27 0 0,8 0 0,-13 0 0,10 0 0,-15 0 0,15 0 0,-21 0 0,0 0 0,0 0 0</inkml:trace>
  <inkml:trace contextRef="#ctx0" brushRef="#br0" timeOffset="11712">3532 5971 24575,'40'0'0,"6"0"0,-6 0 0,-26 0 0,34 0 0,22 0 0,-16 0-1258,-25 0 1258,21-3 0,22-3 0,0-1 0,-19 2-967,-10-1 967,12 1 0,21-2 0,-1 1 0,-20 3-5691,-12 3 5691,1 0 0,10 1 0,-1-2 0,18-4 0,-8-1-560,-9 3 560,3 1 0,18-2 0,-1 1 0,-22 2 0,-20 1 0,16 0 0,20 0 0,1 0 0,-17 0 0,-4 0 0,3-4 0,16-2 0,2-1 0,-14 2 0,-18 3 0,1-1 0,22-6 0,14-4 0,0 1 0,-18 3 0,-3 3 0,4 0 0,19-4 0,-2 0 0,-23 4 0,-18 4 0,28-2 0,19-1 0,-17 3 386,-23 2-386,18 0 0,-3 0 695,-25 0-695,23 0 0,-15 0 0,-8 0 0,9 0 0,-3 0 0,-25 0 0,27 0 0,-1 0 0,-29 0-1963,32 0 0,6 0 1963,-11 0-1517,10-10 0,1-2 1517,5 7-1015,-4-6 1,-2 0 1014,-10 11 0,18 0 0,1 0 0,-19 0 136,11 0 1,0 0-137,-17 0 479,11 0 1,-5 0-480,-24 0 1814,54 0-1814,-60 0 884,27 0 0,-29 0 1,8 0-1</inkml:trace>
  <inkml:trace contextRef="#ctx0" brushRef="#br0" timeOffset="22152">16691 7470 24575,'-33'19'0,"-1"0"0,-10 1 0,-5 3 0,13 1 0,17 19-1757,-28-14 1,-2 1 1756,22 16 0,-3-22 0,1 0 1098,-1 27-1098,1-5 0,4-1-2638,20-10 2638,-19 4 0,5-3-672,35-9 672,-32 11 0,50-14 0,7-2 0,-27-6 0,31 0 0,23 0 0,-9-5 82,2-6-82,-14-4 0,13 0 0,5-1 0,-2-1 0,-10 0 0,5 0 0,0-3 0,-1-3 0,13-3 0,4 0 0,-6 0 0,-15 4-2458,-11 3 1,-3 0 2457,13-3 0,6-2 0,-7 1 0,-8 3 0,-8-3 2068,-5-17-2068,32 6 0,-6-2 0,-45-7 0,32 6 0,-43 21 0</inkml:trace>
  <inkml:trace contextRef="#ctx0" brushRef="#br0" timeOffset="22393">17296 7688 24575,'-5'36'0,"-1"0"0,4 4-7299,-9-7 7299,11-33 0,0 21 2085,0-15-2085,-10 26 0,-2 11 0,7 13-2140,-15-7 1,-3-1 2139,7 3 0,5-8 0,-2 0-716,-19 13 716,18-7 0,1-1 0,-14 3 0,3-12 0,5-3 2532,13-14-2532,-5 12 0,1-1 0,10-17 0,21 5 0,-15-21 0,15 0 0,-21 0 0</inkml:trace>
  <inkml:trace contextRef="#ctx0" brushRef="#br0" timeOffset="22589">18022 7881 24575,'28'40'0,"0"1"0,-6-6-1958,21 18 1958,-43-53 0,32 54 0,-2-41-3661,3 36 1,4-1 3660,14-37-1246,-15 17 1,-2-2 1245,-5-24 0,3 9 0,-32-11 0</inkml:trace>
  <inkml:trace contextRef="#ctx0" brushRef="#br0" timeOffset="22820">18748 7881 24575,'-42'30'0,"0"0"0,1 1 0,-1-1 0,-8-6 0,1-3 0,11 1-9831,0 32 8341,17-54 1490,21 21-605,-32 28 605,23-17-719,-28 6 0,-1-1 719,27-7-1179,-27-1 1,1 1 1178,29-3 589,-46 5 0,49-30 0,-17 9 1</inkml:trace>
  <inkml:trace contextRef="#ctx0" brushRef="#br0" timeOffset="23138">19183 7760 24575,'-48'32'0,"21"-24"0,5 25 0,12-12 0,7 6 0,-8 21 0,-10 11 0,15-7-4252,-5-6 1,1-1 4251,10-10 1719,0 18-1719,21-20 0,-15-25 0,20 19 0,1 0 0,-19-22-2269,54 17 1,5-1 2268,-42-16 0,35-2 0,23-3 0,-22-3-89,-34-2 89,29-11 0,20-6 0,-15 6 0,-18 8 0,0-8 0,8-6 0,-10 6 12,-9 11 0,11-17 1,-43 22-1</inkml:trace>
  <inkml:trace contextRef="#ctx0" brushRef="#br0" timeOffset="23387">19715 7929 24575,'0'27'0,"-10"12"0,-1-3-5045,5-22 5045,-15 40 0,21-44-2758,-5 27 0,-1 4 2758,3-11 0,-2 15 0,0 7-984,4-11 0,2-2 984,-1 23-1317,-10 5 1,-2 0 1316,7-10 403,-9-10 1,6-3-404,30-15 0,-17 4 0,17-55 0,-22 17 0,0-17 0</inkml:trace>
  <inkml:trace contextRef="#ctx0" brushRef="#br0" timeOffset="24739">21917 8292 24575,'32'27'0,"-3"16"-4916,5-28 1,2-3 3425,15 15 1490,-13-6-237,2-19 0,-5-4 237,-21 2 0,21 0 0,5 0-1487,-2 0 1487,-9 0 0,25 0 0,-49 0 0,17 0 0</inkml:trace>
  <inkml:trace contextRef="#ctx0" brushRef="#br0" timeOffset="24938">21699 8751 24575,'47'-3'0,"1"-1"0,-1 1 0,-10 1 0,-1 1-4916,19-5 1,-13 1 3425,-37 5 3808,38 0-2318,-38 0 0,29 0 0,8 0 0,-7 0 893,-2 0 1,3 0-894,32 0 0,-15 0-879,-15-10 0,-3-1 1,3 5-1,-17-15 1</inkml:trace>
  <inkml:trace contextRef="#ctx0" brushRef="#br0" timeOffset="25243">23489 7881 24575,'-13'43'0,"-1"0"0,2-5 0,3-3-9831,9 2 8426,0-5 1405,-11-29 320,8 29-320,-8-26-914,9 39 1,4 6 913,-2-32 0,2 16 0,-4 5 0,-8-1 0,-1-2 0,6 3 0,-8 8 0,-5 11 0,6-10 912,6-9-912,-4 1 0,-1 4-885,4-4 0,3-4 885,1-8 0,-3 38 0,1-5 0,5-48-400,0 25 0,0-3 0,0-31 0,0 17 0</inkml:trace>
  <inkml:trace contextRef="#ctx0" brushRef="#br0" timeOffset="25805">24481 7712 24575,'-6'43'0,"1"0"0,-19 8 0,8-19 0,-27-10 0,16 37 0,-11-3-2687,4 0 0,1 1 2687,1-1 0,9-12 0,-2 5 0,6-7 0,2-2 0,-5 18 0,1-9 0,16-41 0,-22 41 0,0 10 895,19-19-895,-8 2 0,-6 8 0,6-8 0,11 4 0,-6-7 0,1 0 0,10-1 0,21-12 0,-5-4 0,30-22 0,-8 0 0,1-20 0,2-3 0,16 12 0,-11-24 0,-1-5 0,6 10 0,-20-4 0,-3-1 0,-1 5 0,-5-24 0,-22 49 0,0-38 0,0 38 4103,-22-17-4103,-5 22 0,-32 0 0,8 0 0,6 0 0,-1 0 0,7 0 0,0 0-1117,-11 0 0,3 0 1117,-4 0 0,19 0 0,32 0 0,0 0 0</inkml:trace>
  <inkml:trace contextRef="#ctx0" brushRef="#br0" timeOffset="31162">3483 8171 24575,'-26'-40'0,"4"8"0,22 42 0,43 36 0,-32-24-4916,27 27 1,-1-2 3425,-29-33 412,34 33 1,2 2 1077,-30-27 1077,11-1 1,3 3-1078,-6 5 0,-1-4 0,12-3 0,-3 10 0,-1 3 0,-5 2 0,8 12 0,-5-22 0,0-6 0,-6-21 0,-21 0 0,0 0 0,0-21 0,11 15 0,-8-37 0,29 16 0,-27 1 0,39 4 0,-15-5 0,1 0 0,5 14-250,1-15 0,9-12 0,3 1 250,-7 8 0,2-1 0,1 2 0,-3 2 0,-1 1 0,-1 2 0,6-4 0,0-2 0,8-7 0,4-2 0,-1 1 0,-5 6 0,-10 10 0,0 11 0,-1 0 0,5-15 0,9-12 0,4-3 0,-4 3 0,-10 14 0,-4 15 0,-2 1 0,6-18 0,7-11 0,0 0 0,-9 12 0,23 13 0,-27-14 0,2-8 0,-5 11 0,2 16 0,-12-25 0,-15 33 1041,-10 0 0,0 0 0,0 0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2T22:44:49.559"/>
    </inkml:context>
    <inkml:brush xml:id="br0">
      <inkml:brushProperty name="width" value="0.05292" units="cm"/>
      <inkml:brushProperty name="height" value="0.05292" units="cm"/>
      <inkml:brushProperty name="color" value="#FF0000"/>
    </inkml:brush>
  </inkml:definitions>
  <inkml:trace contextRef="#ctx0" brushRef="#br0">14490 4037 24575,'-27'0'0,"6"11"0,-1 13 0,17 14 0,-17-11 0,22-6 0,0-21 0,0 0 0,22-21 0,5 15 0,0-15 0,-6-1 0,-21 17 0,0-17 0</inkml:trace>
  <inkml:trace contextRef="#ctx0" brushRef="#br0" timeOffset="1168">14611 3892 24575,'27'0'0,"5"0"0,-29 0 0,51 22 0,-44-17 0,39 13 0,-1 7 0,-34 2-4916,29-8 1,0-1 3425,-35 7 1228,29-7 1,1-4 261,-27-9 86,22 15 0,-2 3-86,-25-7-216,26 8 216,-8-13 0,-8 11 0,6-17 4256,-1 17-4256,-16-22 3572,17 0-3572,-22 0 3558,0-22-3558,0 17-6282,0-49 6282,0 46 0,0-24-1806,-22-1 1806,17 4 0,-6-10 0,1-3 0,10-1 0,-10-3 0,-2 4 0,7 20-3939,-28-31 3939,31 28-2634,-30-12 2634,5 10 957,-22 5-957,22 22-399,-26 22 399,45-17 0,-25 21 0,1 2 0,24-20 0,-27 28 0,-5 3 0,8-17 0,-7 22 0,-3 0 0,-9-22-448,4 14 0,2 3 448,10-9 1146,-18 7-1146,20 6 1787,25-37-1787,-24 26 0,86-62 0,-41 33 0,24-19 0,14-12 0,-10 7 0,-11 13 0,21-19 0,16-12 0,-10 9 0,-1 14 0,-14-9 0,9-10 0,1 0 0,-9 11 3919,22 11-3919,-25-7 0,4-7 0,-5 10 0,12 14 0,-13-8 0,5-10 0,-38 37 0,17-32 0,-22 48 0,-43-8 0,32 14 0,-24-18 0,-5-3 0,10 7-1336,-15 5 0,-1-4 1336,11-14-1517,-22 22 0,7-2 1517,36-25 1517,-25 9 0,3-9-1517,30-27 0,6-28 0,6 6-1517,20-3 0,2 4 1517,-20 20 0,28-18 0,3 5 0,-28 27 121,27-29 0,-1-1-121,-29 27 0,24-32 0,-32 65 3154,-11-17-3154,-9 26 0,-5 2 0,-18-22 0,0 10 0,-7 8 0,8-4 0,-1 5 0,-8-12 0,-5 1 0,13 10 0,5-4 4175,-2-17-4175,-24 10 0,20-4 0,69-14 0,-50 0-2269,62-9 1,12-3 2268,-35 7 864,44-12 0,2 1-864,-44 14 0,21-14 0,2-1 0,-15 12 0,-30-16 0,22 21 0,-37 0 0,21 0 0</inkml:trace>
  <inkml:trace contextRef="#ctx0" brushRef="#br0" timeOffset="4521">14611 4472 8191,'27'0'0,"-6"0"5063,-10 0-5063,35 0 0,-25 0 2818,44 0-2818,-49 0 0,8 0 0,8 22 0,-26-17 0,15 17 0,-21-1 0,22-15 1719,-17 37-1719,17-38 6784,-22 16-6784,10-42 0,-7 16 0,29-38-3264,-26 16 3264,15 0-1736,1-5 1736,-17 7-173,38-12 173,-37 10 0,15 5 0,-21 44 0,0 5 0,0 10 0,0-12 0,0 7 0,0-27 0,0 60 0,0-55-3130,-21 44 3130,15-51 1366,-15 29-1366,-1-5 0,-5 0 0,0-6 153,-5-10-153,8-8 0,-14 7 0,1-10 0,13 0 0,-15 0 0,2 0 0,21 0 0,-25-4 0,7-2 0,31 3 0,-8-8 0</inkml:trace>
  <inkml:trace contextRef="#ctx0" brushRef="#br0" timeOffset="16363">3870 6020 24575,'14'0'0,"18"0"0,-26 0 0,37 0 0,-38 0 0,27 0 0,-8 0 0,14 0 0,-11-22 0,16 17 0,-38-17 0,28 22 0,-31 0 0,30 0 0,-26 0 0,37 0 0,-27 0 0,8 0 0,-13-21 0,10 15 0,-15-15 0,37 21 0,-6 0 0,-7 0 0,10 0 0,-5 0 0,-24 0 0,27 0 0,-1 0 0,-29 0 0,46 0 0,-49 0 0,38 21 0,-37-15 0,26 15 0,-29-21 0,8 22 0,32-17 0,-33 17 0,44-1 0,-51-16 0,50 17 0,-42-22 0,54 11 0,-49-9 0,30 9 0,-30-11 0,27 0 0,-38 0 0,49 0 0,-46 0 0,46-11 0,-49 9 0,38-9 0,-38 11 0,28 0 0,-31 0 0,52 0 0,-32 0 0,10-10 0,3-2 0,2 7-6784,12-16 6784,-22 21-4537,26 0 4537,-44 0-526,55 0 526,-56 0-1430,29 0 1,1 0 1429,-27 0 0,25 0 0,3 0 0,-9 0 468,5-3 0,0 6-468,-6 18-994,25-16 994,-27 17 2832,0-22-2832,16 0 0,-38 0 0,49 0 0,-46 0 4233,46 0-4233,-17 0 0,-7 0 0,24 0 0,-27 0-1784,10 0 1784,-13 0-1838,9 11 1838,-6-9-3034,21 9 3034,-10-11-2029,29 0 2029,-46 0 0,19 0 0,-4 0 0,-28 0 1550,45 0-1550,-26 0 2533,11 0-2533,-14 0 0,8 0 0,-5 0 0,11 0 0,8 0 0,-9 0 0,12 0 0,10 0 0,-30 0 0,16 0 0,-4 0 0,-27 0 1527,33 0 0,2 0-1527,-27 0-1542,22-5 0,1-1 1542,-24 4-244,16-4 1,1 1 243,-8 5 0,5 0 0,0 0 0,-6 0 0,16 0 0,-4 0 0,-27 0 0,32 0 0,5 0 0,-19 0 0,27 0 0,-13 0 0,-9 0 0,1 0 137,8 0-137,-30 0 3862,27 0-3862,-38 0 0,17 0 0,-22 0 0</inkml:trace>
  <inkml:trace contextRef="#ctx0" brushRef="#br0" timeOffset="20049">3943 7059 24575,'27'0'0,"27"-21"0,-46 15-4916,29-6 1,1 3 3425,-27 9 1490,43 0 0,2 0 0,-32 0 1409,12 1 0,3-2-1409,10-21 0,-6 17 859,1-6 1,0 0-860,10 11 0,-3 0 0,3-10 0,-27 7 0,0-8 0,-6 11 0</inkml:trace>
  <inkml:trace contextRef="#ctx0" brushRef="#br0" timeOffset="21937">3895 7881 24575,'27'0'0,"26"0"0,-45 0 0,44 0 0,4 0-5058,-37 0 5058,15 1 0,7-2-2176,11-9 1,-7-1 2175,-21 5 0,20-5 0,9 1 0,3 8 0,-5 4-485,-2-2 485,2 0 0,18 0 0,0 0 0,-17 0 0,2 0 0,-2-2 0,15-1 0,0 0 0,-16 0 0,-3 0 0,-1 1 0,14-2 0,1 1 0,-11 2 0,-16 0 0,-1 2 0,31-1 0,10 0 0,-16 0 2510,-16 0-2510,7 0 0,12 0 0,-12 0 6486,-10 0-6486,8 0 0,12 0 0,-12 0 0,-8 0 0,9 0 0,10 0 0,-16 0-5886,-25 0 5886,17 0 0,6 0-2269,-1 0 1,-5 0 2268,-16 0-1012,26 0 1,15 0 0,-15 0 1011,-26 0-677,23 0 1,15 0 0,-16 0 676,-25 0 2029,49 0-2029,-1 0 3034,-37 0-3034,32-10 0,3-2 4537,-16 7-4537,5-7 0,0 2 6784,-8 10-6784,8 0 0,-3 0 0,-24 0 0,42 0 0,-3 0-6784,-44 0 6784,16 0 0,5 0 0,14 0 0,-16 0 0,2 0 0,0-1 0,1 2 0,17 9 0,-6 2 0,-20-7 0,14 7 0,-3-2 6784,-22-10-6784,26 0 0,3 0 0,-15 0 0,11 0 0,0 0 0,-17 0-3392,16-10 0,-4-2 3392,-27 7-1550,39-7 0,1 2 1550,-41 10-773,36 0 0,-1 0 773,-37 0 0,25 0 0,3 0 0,-9 0 1120,7 0 1,-15 0 0,-22 0 0</inkml:trace>
  <inkml:trace contextRef="#ctx0" brushRef="#br0" timeOffset="23704">3532 8969 24575,'37'0'0,"-12"0"0,28 0 0,-31 0-4916,37 0 1,3 0 3425,-33 0 1490,16 1 0,7-2-1078,6-9 1,-3-2 1077,-22 9 0,4 1-220,21-3 0,16-2 1,-1 1-1,-15 3 220,-23 2 0,0 2-406,16-1 0,15 0 1,5 0-1,-6 0 0,-14 0 406,-15 0 0,-2 0 485,20 0 1,11 0 0,4 0-486,-13 0 0,5 0 0,1 0 0,-4 0 0,-7 0 607,6 0 1,4 0-608,-12-2 0,12-1 0,7 0 0,3-1 0,-4 0 0,-6 1 0,-13 0 0,4 0 0,0 1 0,3-1 0,14-1 0,8-1 0,0 1 0,-5 0 0,-13 2 0,-8 2 0,-9 0 0,10 0 0,3 0 0,12 0 0,7 0 0,2 0 0,-3 0 0,-8 0 0,-13 0 0,8 0 0,-1 0 0,-3 0 0,15 0 0,6 0 0,0 0 0,-8 0 0,-16 0 0,-8 0 0,-2 0 0,9-1 0,12-1 0,4-1 0,-5 0 0,-14 1 0,-13 1 0,-2 0 0,26-3 0,11 0 0,-14 1 3353,-6 3-3353,2 0 0,-6 0 0,-31 0 0,5 0 0,-21 0 0</inkml:trace>
  <inkml:trace contextRef="#ctx0" brushRef="#br0" timeOffset="35736">2951 15690 24575,'19'29'0,"0"1"0,5-1 0,8 3 0,6 22-681,-8-19 681,1 12 0,7 12 0,-11-9 0,-11-4 0,20 7 0,12 10 0,-13-18 168,-22-29-168,14 21 0,8 14 0,-11-10 0,-16-14 0,27 29 0,5-2 0,-18-33 0,12 19 0,-1-5 513,-17-26-513,27 23 0,-27-32 0,9 0 0,7-32 0,-27 23-3392,27-30 0,1-7 3392,-23 11-2269,26-22 1,4 1 2268,-11 21-1012,0 1 1,4-6 0,-3 6 1011,5 0-410,-7 3 0,7-6 0,9-8 410,-10 12 0,7-7 0,6-5 0,4-4 0,3-2 0,1-1 0,1 0 0,-3 2 0,-2 3 0,-4 5 0,-6 6 206,13-11 0,-7 9 0,-1 0 1,11-8-207,-15 11 0,7-7 0,6-5 0,4-3 0,2-2 0,1-1 0,-2 2 0,-3 2 0,-5 5 0,-6 5 0,-9 7 0,-10 10 0,16-13 0,2 10 0,15-3 0,-1-3 0,-18 2 0,-12-27 0,12 32 0,18 1 0,1 1 0,-16-1 2833,-1-28-2833,20 20 0,-2 3 0,-31 1 0,2 6 0,-32 21 0</inkml:trace>
  <inkml:trace contextRef="#ctx0" brushRef="#br0" timeOffset="37513">10668 16221 24575,'42'0'0,"-1"0"0,24 0 0,-6 0-3404,-13 0 3404,-30 0 0,19 0 0,5 0 0,16 0 0,9 0 0,-26 0 0,-3 0 0,5 0 0,-1-5 0,3 0 0,21 2 1067,-4-8-1067,-36 22 558,-14-8-558,-42 29 0,24-27 0,-27 17 0,-5-1 0,18-15 0,-25 10 0,-5 0 0,6-13 0,-21 2 0,0 0 0,27-5-1232,-19 0 0,10 0 1232,41 0 1545,-46 0-1545,49-10 0,-17 7 0,22-8 0,33-10 0,-25 15 0,27-15 0,5-1 0,-19 17 0,22-7 0,3 2 0,-3 10 0,5 0 0,6 0 0,-24 0 2698,18 0-2698,-56 22 0,-11-17 0,-23 17 0,-7-1 0,-8-15 0,0 10 0,2 0 0,9-13 0,-11 7 0,17-9 0,5-2 0,19 1 0,-28 0 0,13 0 0,39 0 0,-16 0 0,19 0 0,23-5 0,7 0 0,-1 2 0,14-1 0,14 0 0,-12 1-6242,-11 3 6242,16 0 0,-14 0 0,-45 0 0,9 0 0</inkml:trace>
  <inkml:trace contextRef="#ctx0" brushRef="#br0" timeOffset="39266">15700 16149 24575,'40'0'0,"3"-10"0,0-2 0,-8 7 0,10-6 0,1 1 0,5 10 0,-15 0 0,-2 0 0,-4 0 0,24 0 0,-28 0 0,1 0 0,-5 0 0,-22 21 0,-43 6 0,32 0-3392,-35-7 0,-5-8 3392,27-9 0,-32 7 0,16 2 0,4-2 0,10-5 0,-30 7 0,1-2 0,34-10 0,-1 0 0,49 0 0,13 0 0,1 0 0,-6 0 0,9-6 0,11-2 0,-14 0 0,-20 3 0,28-3 0,16 0 0,-18 2 0,-28 6 0,46-4 0,-12 8 0,-63 18 0,26-17-2269,-49 7 1,-15-2 2268,13-10-1517,-21 9 0,5 3 1517,37-6 0,-40 15 2344,33-21-2344,5 0 0,2 0 0,6 0 0,73 0 0,-52 0 0,44 0 0,5 0 0,-36 0 4195,42 0-4195,-90 0 0,-7 0 0,-6 0 0,0 0 0,5 0 0,-10 0 0,5 0 0,24 0 0,-43 0 0,52 0 0,-9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2T22:46:03.822"/>
    </inkml:context>
    <inkml:brush xml:id="br0">
      <inkml:brushProperty name="width" value="0.05292" units="cm"/>
      <inkml:brushProperty name="height" value="0.05292" units="cm"/>
      <inkml:brushProperty name="color" value="#FF0000"/>
    </inkml:brush>
  </inkml:definitions>
  <inkml:trace contextRef="#ctx0" brushRef="#br0">18215 4327 24575,'27'0'0,"27"-21"0,-24 15 0,3-5 0,4 1 0,-2 10 0,2 0-3380,22-10 0,0-2 3380,-23 10 0,1-1 0,12-4 0,6-2 0,-6 4 534,-13 4 0,1 2-534,13 0 0,8 0 0,-5-3 0,-6-9 0,0 0 0,5 9 0,5 2 0,-7-3-2030,-13-8 0,-2 0 2030,10 10 0,2 2 0,0-1 0,-6 0-549,-14 0 549,9 0 0,3 0 0,18 0 0,-11 0 0,5 10 0,0 2 0,-8-7 0,-9 6 0,-1 0 0,5-11 2258,-1 0-2258,-13 0 559,9 0-559,-28 0 6437,16 0-6437,1 0 0,-17 0 0,17 0 0</inkml:trace>
  <inkml:trace contextRef="#ctx0" brushRef="#br0" timeOffset="7105">6846 5318 24575,'27'0'0,"16"0"0,-38 0 0,27 0 0,14 0 0,-24 0 0,17 0 0,-3 0 0,-28 0 0,29 0 0,1 0 0,-27 0 0,43 0 0,-30 0 0,14 0 0,-12 0 0,28 0 0,-46 0 0,29 0 0,1 0 0,-27 0 0,27 0 0,-1 0 0,-28 0 0,44 0 0,-47 0 0,47 0 0,-44 0 0,28 0 0,1 0 0,-27 0 0,24 0 0,5 0 0,-11 0 0,20 0 0,-25 0 0,8 0 0,17 0 0,-17 0 0,22 11 0,-52-8 0,31 8 0,-28-11-6784,49 0 6784,-46 0-1603,45 0 1603,-47 0 0,37 0 0,-16 0-1047,10 0 1047,-12 0 0,7 0 0,-5-11 0,10 8 0,9-8 0,-30 11 5471,6 0-5471,-1 0 547,-16 0 0,17 0 0,-22 0 0</inkml:trace>
  <inkml:trace contextRef="#ctx0" brushRef="#br0" timeOffset="17113">10160 6237 24575,'27'11'0,"27"-8"0,-46 7 0,45-10 0,-26 0 0,32 22 0,-29-17-4252,19 7 1,-1-2 4251,-21-10-940,16-6 1,12-3 0,-11 2 939,-14 2-1012,17-3 1,12 0 0,-15 2 1011,-25 6-677,26-2 1,16-3 0,-16 2 676,-27 0 150,27-6 1,16-4 0,-16 3-151,-26 4 0,25-1 0,17-2 0,-16 4 0,-26 5 0,16 1 0,5-2 143,25-21-143,-49 17 2324,48-17-2324,-23 24 0,-6-4-696,-16-19 696,16 17 0,5 3 1481,14-21-1481,-41 22 1753,36 0 1,-1 0-1754,-38 0 0,55 0 0,-60 0 0,17 0 5600,-11 0-5600,-9 0 3573,31 0-3573,-7 0 0,12 0 0,8 0 0,-9 0 0,12 0 0,-22 0 0,5 0 0,-29 0 0,29 0 0,-5 0 0,10 0 0,-12 0 0,7 0 0,-27 0 0,38 0 0,-37 0 0,37 0 0,-38 0 0,16 0 0,-21 0 0,11 0 0,-8 0 0,8 0 0,-11 0 0,0 0 0,0 0 0</inkml:trace>
  <inkml:trace contextRef="#ctx0" brushRef="#br0" timeOffset="34271">18433 6938 24575,'0'14'0,"0"18"0,-21-27 0,15 17 0,-37-1 0,38-15 0,-49 15 0,25-21 0,-31 0 0,23 0 0,-9 0 0,8 22 0,12-17-6784,4 49 6784,22-46 0,0 24 0,20-5 0,3 0 0,-12 8-1513,15 0 1,12 8 0,-5-9 1512,2 1-1012,-1-5 1,9 3 0,-8-10 1011,0-15-1015,22 29 1,-6 2 1014,-38-29 605,31 24 0,-2-3-605,-34-26 0,25 17 2404,-33 10-2404,0-24 0,-11 46 0,8-49 0,-51 27 0,22-29 0,-19 3 0,0-1 0,16-5 0,-29 0 0,23-5 0,4-1 0,7 3 588,-18-10 0,-1-6-588,12-8 0,7 0 0,1-1 0,4 3 0,20 17 0,7-30 0,7 0 0,-1 28-1386,34-26 1,2-4 1385,-31 11 0,23 11 0,15 2 0,-9 1 0,-1-9 0,1 12 0,9 0 0,-10 4 0,-6 3-448,16-7 1,-5 2 447,-36 10 2585,44 0-2585,-62 0 966,16 22 1,-19-17 0,11 17-1</inkml:trace>
  <inkml:trace contextRef="#ctx0" brushRef="#br0" timeOffset="34760">19014 7422 24575,'10'-45'0,"1"1"0,-5-15 0,26 37 0,-8 22 0,-8-10 0,38 7 0,-25-8 0,12 15 0,-1 3 0,-8-4 0,9 10 0,-6 6 0,-27 8-4916,19 2 1,-1 1 3425,-20-1 412,5 14 1,-1 0 1077,-10-8-440,-10 17 1,-1-2 439,5-17-771,-15-3 0,-1-7 771,17-20 1279,-49 8-1279,46-11 0,-29-5 0,-1-1 0,27 3 1452,-27-19 0,1-9-1452,29-2 0,-24-15 0,53-6 0,-15 46 540,20-19 0,1 1-540,-19 20 0,46-26 0,-49 29 0,17-7 0</inkml:trace>
  <inkml:trace contextRef="#ctx0" brushRef="#br0" timeOffset="35929">15603 6938 24575,'-38'0'0,"-7"0"-9831,7 0 8341,11 0 2348,-27 0-858,25 0 0,-5 5 0,-2 1 0,-15-3 0,15 13 0,2 0 0,4-11 0,-10 31 0,5 3 0,24-25 0,-13 39 0,5 1 0,19-40-1003,19 49 0,5 3 1003,-13-48 0,11 28 0,10 5-1327,6-18 0,2-7 1327,11 9 0,1-2 0,11 4 0,-12-10 0,-8-16-421,7 11 1,9 9 0,-17-9 420,-26-14 1014,26 6 1,-9 4-1015,-41 4 3034,16-17-3034,-39 12 0,-13-2 0,28-12 0,-44 12 0,2 2 0,44-11 4537,-39 15-4537,13-9 0,4-2 0,17-5 0,-44 7 0,-3-3 0,42-9 0,-16 0 0,2 0 0,22 0 0,-5 0 0,74-21 0,-39 16 0,40-17 0,-54 22 0,0 0 0</inkml:trace>
  <inkml:trace contextRef="#ctx0" brushRef="#br0" timeOffset="36251">15724 7422 24575,'48'-11'0,"-21"8"0,-5-7 0,-12 10 0,36 0 0,-3 0 0,-4 0 0,3 0 0,19 0 0,-19 0 0,0 0 0,22 0 0,-23 0 0,-1 0 0,11 0 0,-16 5 0,0 0 0,16-2 0,-13 8 0,5-11 0,-38 0 0,16 0 0,-21 0 0,0 0 0,0 0 0</inkml:trace>
  <inkml:trace contextRef="#ctx0" brushRef="#br0" timeOffset="36629">16183 7809 24575,'54'-27'0,"1"13"0,-2 6 0,-16 8 0,7-5 0,10-4 0,-7 2 0,15 1 0,-11-1 0,7-2 0,-11 4 0,-6 5 0,17-5 0,-9-1 0,-41 3 0,3-29 0,-17 27 0,-15-17 0,21 22 0,0 0 0</inkml:trace>
  <inkml:trace contextRef="#ctx0" brushRef="#br0" timeOffset="37985">18336 7059 24575,'49'32'0,"-12"-24"-4916,-2 30 1,-2 0 3425,-12-28 412,19 28 1,-5 0 1077,-27-30-258,20 19 1,-2-1 257,-20-20 0,15 15 0,-21-21 3215,0 0-3215,0 22 0,0-17 4806,-21 27-4806,15-29-814,-26 8 814,29-11 0,-8 0 0,11 21 0,-21-15 0,16 15 0,-17-21 0,22 0 0,0 0 0,0 0 0</inkml:trace>
  <inkml:trace contextRef="#ctx0" brushRef="#br0" timeOffset="39252">20054 7349 24575,'13'-27'0,"20"-16"0,-28 38 0,38-17 0,-16 22 0,10 0 0,9 0 0,-8 0 0,-1 0 0,9 22 0,-8 5 0,-11 0 0,-6 16 0,-21-38 0,0 27 0,-21-29 0,15 51 0,-47-33 0,38 13 0,0-1 0,-20-23 0,0-4 0,5 16 0,-23-22 0,26 0 0,-22 0 0,12-22 0,13 17 0,13-49 0,11 46 0,0-45 0,0 36 0,0-28 0,11 7 0,13 11 0,-8 6 0,5 21 0,-21 0 0</inkml:trace>
  <inkml:trace contextRef="#ctx0" brushRef="#br0" timeOffset="41401">21118 7059 24575,'27'22'0,"-5"-17"0,10 27 0,-24-29 0,29 22 0,1 4 0,-27-19-4916,27 28 1,-1 0 3425,-29-30 1659,29 29 0,2 1-169,-29-27 1006,26 14 0,4 3-1006,-11-4 0,9-7 0,-17 4 1425,-21-21 0,0 0 0,0 0 1</inkml:trace>
  <inkml:trace contextRef="#ctx0" brushRef="#br0" timeOffset="41753">21675 7107 24575,'-27'0'0,"-7"15"0,3 3 0,21-10 0,-19 17 0,4 3 0,22-11 0,-23 4 0,-2 3 0,18 14 0,-34-10 0,-9 3 0,18 11 0,3-1 0,-1-18 0,-2 0 0,-10 26 0,4-1 0,12-16 0,-1-2 0,1-1 0,2-5 0,5-13 0,22-11 0,0 0 0</inkml:trace>
  <inkml:trace contextRef="#ctx0" brushRef="#br0" timeOffset="48689">23029 6842 24575,'43'26'0,"-21"17"0,24-37 0,-3 4 0,0 1 0,-3 0-2725,16-3 1,15 0 0,-10 0 2724,-25 0 0,-2 0 0,21 2 0,3 2 0,5 8 0,-8 3 1371,-20-2-1371,10 6 0,11 7 0,-15-6 0,-19-7 0,2 16 0,-5 2 0,-19-10 0,-19 6 0,-5 0 0,2-6-1511,-12-2 1,-12 1 0,5-7 1510,-10-11 0,-6 6 0,-13 4 0,9-2-130,26-5 1,0-2 129,-18-4 0,-9-4 0,11 3 0,-6 16 4135,-2-1-4135,59-15 0,27 15 285,0-21-285,9 0 0,3 0 0,7 0 0,3 0 0,16 0 0,1 0 0,-12 0 0,-17 0 0,1 0 0,17 0 0,13 0 0,-2 0 0,-18 0-4149,-11 0 4149,-3 0 0,2 0-566,3 0 1,-3 0 565,-1 0 0,11 0 0,0 0 0,-17 0-760,25 0 760,-27 0 3601,0 0-3601,-6 0 0,1 0 0,-17 0 0,17 0 0</inkml:trace>
  <inkml:trace contextRef="#ctx0" brushRef="#br0" timeOffset="49089">24602 7349 24575,'21'-48'0,"-15"21"0,15 5 0,33 12 0,2 7 0,-19-2 0,2-1 0,8 4 0,-6 4 0,-19 9 0,12 0 0,-4 2 0,-24 3 0,26 6 0,-29 21 0,29-32 0,-27 42 0,17-29 0,-44 14 0,6-11-3392,-15-8 0,-5-6 3392,-7-10-2269,-8 3 1,0-1 2268,5-5 0,-10 0 0,16-6 0,4 1 0,9 2 0,-28-12 0,0-2 4537,34 12-4537,-22-38 0,43 37 0,0-48 0,0 46 0,21-45 0,-15 47 0,15-15 0</inkml:trace>
  <inkml:trace contextRef="#ctx0" brushRef="#br0" timeOffset="49506">25327 7398 24575,'0'-27'0,"0"5"0,0 22 0,0 0 0,0-21 0,0 15 0,11-37 0,-8 38 0,51-17 0,-33 22 0,22 0 0,3 0 0,-3 0-6784,16 22 6784,-35-17-808,8 38 808,-26-37 0,37 37 0,-38-38 0,-5 27 0,-5-8 0,-38 14 0,37-11 0,-47-6 0,45-21 0,-30 0 0,0 0 0,28 0-210,-44-21 210,51 16 0,-29-38 0,27 26 0,-17-7 1178,44-8 1,-17 27 0,16-17 0</inkml:trace>
  <inkml:trace contextRef="#ctx0" brushRef="#br0" timeOffset="49773">26102 7518 24575,'-22'14'0,"17"18"-9831,-28-5 8341,9 0 1534,-13 16-44,10-38 0,-27 27 0,46-29 2037,-24 8-2037,32-11 0,-22 0 0,17 0 0,-17 0 0,22 0 0</inkml:trace>
  <inkml:trace contextRef="#ctx0" brushRef="#br0" timeOffset="50173">26561 7349 24575,'27'-48'0,"-5"21"0,-22 5 0,10 22 0,-7-10 0,8 7 0,32-8 0,-33 11 0,29-2 0,-2 4 0,-29 9 0,46 13 0,-49-8 0,16 17 0,1-1 0,-17-21 0,12 27 0,-1-1 0,-14-29 0,9 56 0,-11-56 0,-11 46 0,-13-49 0,-24 17 0,18-22 0,-7 0 0,-1 0 0,6 0 0,-17-22 0,28 6 0,21-8 0,0-8 0,0 27 0,21-38 0,-15 37 0,15-15 0</inkml:trace>
  <inkml:trace contextRef="#ctx0" brushRef="#br0" timeOffset="50653">27214 7422 21641,'0'-14'0,"0"4"1410,0-12-1410,0 17-7581,22-38 7581,-17 37 1802,38-37-1802,-16 38-4018,11-17 4018,-14 22-1323,8 0 1323,-5 22 0,0 5 0,-6 0 0,1 26 0,-17-23 0,8 4 0,-4 2 0,-31 15 0,17-14 0,-25-12 0,-5-7 0,14-12-856,-34-4 1,0-4 855,28-4 0,-25-15 0,7-1 0,37 17-762,-46-27 762,49 29 2656,-27-29-2656,29 27 0,3-49 0,3 46 0,7-24 0</inkml:trace>
  <inkml:trace contextRef="#ctx0" brushRef="#br0" timeOffset="51074">27722 7422 24575,'22'-14'0,"-17"4"0,38-12 0,-5-5 0,-9-21 0,16 33 0,-4 3 0,-27-10 0,33 19 0,3 6 0,-29-3 0,46 0 0,-29 0 0,-11 0 0,5 43 0,-29-32-3392,3 27 0,-2-1 3392,-4-29-1598,2 28 1,-4 4 1597,-8-19 0,1 12 0,-6 1 0,-19-13 0,-2-4 0,1 10 0,-19-13 0,0-7 5201,19-7-5201,-11-10 0,1-1 0,15 5 0,-10-15 0,5-1 0,24 17 4778,-32-27-4778,43 29-6784,22-51 6784,-17 44 0,17-44 0,-22 51 0,0-7 0</inkml:trace>
  <inkml:trace contextRef="#ctx0" brushRef="#br0" timeOffset="58997">4596 9549 24575,'0'0'0</inkml:trace>
  <inkml:trace contextRef="#ctx0" brushRef="#br0" timeOffset="59768">3725 9138 24575,'41'6'0,"-1"-1"0,4-6 0,-13 5 0,-28 6 0,8-10 0,10 0 0,8 20 0,1 3 0,5-12 0,12 10 0,11 7 0,-12-2 0,-11 4 0,17-8 0,15 1 0,-12 2-275,-29 0 0,-1 1 275,25 1 0,9 0 0,-12-1 136,-6 17-136,1-13 0,9 2 0,-15-5 0,-23-6 0,31 10 0,-2-8 0,-34-20 0,24 8 0,-32-11 414,0 0-414,-10 0 0,7-11 0,-8 8 0,11-8 0</inkml:trace>
  <inkml:trace contextRef="#ctx0" brushRef="#br0" timeOffset="60052">4645 9138 24575,'-38'57'0,"-8"-14"0,30 5 0,-5-16 0,-7-5 0,2 3 0,12 15-2835,-17-12 1,-13 4 0,12-5 2834,18 11 0,-25-17 0,3-6 1719,31-9-1719,-22 10 0,0 1 0,19-12 0,-29 19 0,-1-4 0,27-22 0,-10 8 0,26-11 0,16 0 0</inkml:trace>
  <inkml:trace contextRef="#ctx0" brushRef="#br0" timeOffset="60886">5104 9332 24575,'27'0'0,"27"21"0,-25-16 0,32 7 0,2-2-8503,-20-10 8503,7 0 0,8 0 0,10 0 0,-2 0 150,-30 0 0,3 0-150,17-3 0,16-1 0,7-2 0,-5 1 0,-16 1 0,-12 2 0,2-1 0,6-1 0,16-2 0,8-1 0,0 1 0,-9 0 0,-15 3-2034,-7 1 1,-2 1 2033,3-1 0,7-1 0,4-1 0,-1 2 0,2 2 0,3 0 0,-4 0 0,-10 0-293,-13 0 1,1 0 292,15 0 0,18 0 0,4 0 0,-7 0 0,-19 0 0,1 0 0,-2 0 0,16 0 0,0 0 0,-16 0 3776,2 0-3776,4 0 0,11 0 0,-20 0 1318,-31 0-1318,34 0 0,3 0 0,-28 0 0,23 0 0,-34 0 0</inkml:trace>
  <inkml:trace contextRef="#ctx0" brushRef="#br0" timeOffset="61334">5927 9041 24371,'27'0'0,"-6"0"101,1 22-101,-6-17 0,29 38 0,-29-27-4220,30 28 0,5 1 4220,-10-18 0,-1-1 0,13 8 0,0-1 0,-11-8 1327,6-1-1327,-1 2 0,14 8 0,0 1 0,-15-9 0,3 1 0,-8-4 0,12 6 0,0-2 0,-12-9 33,-1-10-33,3 8 0,7 6 0,-14-7 0,-23-9 0,41 15 6587,-54-21-6587,-21 0 0,15-21 0,-15 15 0,21-15 0</inkml:trace>
  <inkml:trace contextRef="#ctx0" brushRef="#br0" timeOffset="61584">6894 9090 24575,'-59'32'0,"30"-24"-6548,-4 24 6548,12-10-4668,-17 26 4668,9-16 2032,-4 11-2032,-10-10 0,11-25 0,-7 24 0,-3 0 2400,-9-24-2400,4 17 0,3 4 6784,9-2-6784,-9-15 0,2 3 0,13 28 0,-9-38 0,16 16 0,22-21 0</inkml:trace>
  <inkml:trace contextRef="#ctx0" brushRef="#br0" timeOffset="65451">14950 9307 24575,'0'35'0,"0"14"0,0 2 0,0-14 0,0 11 0,0 1-582,0-9 582,0 17 0,0 16 0,0-15 0,0-9 0,0-3 0,0 15 0,0 0 0,0-14 0,0 1 0,0-1 0,0 14 0,0 1 0,0-12 0,0-15 0,0 0 0,0 26 0,0 10 0,0-15 144,0-16-144,0 15 0,0-2 0,0-24 0,0 9 0,0-38 0,0-5 0,0-17 0,0 22 0</inkml:trace>
  <inkml:trace contextRef="#ctx0" brushRef="#br0" timeOffset="65905">14950 9501 24575,'13'0'0,"-2"-22"0,10 17 0,-15-17 0,40 19 0,5 6 0,-33-3 0,38 10 0,-4 2 0,-44-7 0,29 17 0,1-1 0,-27-15 0,22 15 0,-2 1 0,-25-17 0,15 49 0,-21-25 0,0 20 0,0-25 0,-18 4 0,-7-3 0,-7-14-4916,-7 27 1,-3-1 3425,-9-28 1490,-6 18 0,1-1 2818,16-20-2818,-28 15 0,7 1 1719,48-17-1719,-52 16 0,63-21 0,-9 0 0,11 0 0,0 0 0</inkml:trace>
  <inkml:trace contextRef="#ctx0" brushRef="#br0" timeOffset="66371">15772 9912 24575,'38'0'0,"8"0"-9831,-9 0 8341,-10 0 3386,27 21-1896,-25-15 0,5 5 0,2-1 0,15-10 0,-5 10 0,0 2 0,10-7-1215,-8 6 0,-4-1 1215,-15-10-55,3 0 1,-32 0-1,0 0 1</inkml:trace>
  <inkml:trace contextRef="#ctx0" brushRef="#br0" timeOffset="66654">15845 10323 24575,'48'0'0,"11"0"-9831,-8 21 8341,-13-15 412,21 5 1,0-1 1077,-24-10-293,25 0 0,17 0 0,-18 0 293,-24 0-677,20 3 1,13 0 0,-19-9 676,-30-15 405,27 18 1,-6 0 0,-37-18 0,8 21 0</inkml:trace>
  <inkml:trace contextRef="#ctx0" brushRef="#br0" timeOffset="74227">18215 9501 15918,'22'59'0,"-17"-8"2630,17 8-2630,-21-18 0,-2-1 0,1-6-1654,5 11 1,4 9 0,-2-13 1653,-1-19-600,1 24 1,2 17-1,-4-11 600,-5-12 552,0-2 1,0 5-553,0 20 0,0-8 331,0-31-331,-5 25 0,-4 17 0,2-20 4523,1-30-4523,4 47 0,4 3 0,4-39 0,5 5 0,-1 3-3288,-10 19 3288,0-43-272,0 53 0,0-58 1,0 15-1</inkml:trace>
  <inkml:trace contextRef="#ctx0" brushRef="#br0" timeOffset="74802">18723 9960 24575,'-21'27'0,"-6"27"0,0-46-4916,-2 34 1,4 2 3425,17-31 412,-33 36 1,-4-1 1077,32-37 1069,-36 23 0,1 7-1069,37-12 0,-32 9 0,43 5 0,43-38 0,-32 17 0,37-14 0,1-5 0,-36-1 17,41 9-17,-22 10 0,-24-15-1517,29 15 0,2 1 1517,-29-17 0,29 12 0,-2-2 0,-29-12 1478,46 29-1478,-49-26-85,38 37 85,-38-38 3724,28 17-3724,-31-1 0,9-16 0,-11 17 0</inkml:trace>
  <inkml:trace contextRef="#ctx0" brushRef="#br0" timeOffset="75045">18965 10419 24575,'0'-48'0,"22"21"0,15 6 0,-7 21-4916,13 10 1,0 1 3425,-8-5 4308,24 15-2818,-7-19 0,-7-4 1719,-26 2-1719,26 0 0,15 0 0,-15 0 0,-26 0 0,33 0 0,4 0 0,-27 0 0,9-21 0,-17 15 0,-21-15 0,0 21 0,0 0 0</inkml:trace>
  <inkml:trace contextRef="#ctx0" brushRef="#br0" timeOffset="75319">19377 10033 24575,'0'26'0,"0"17"0,21-5 0,-16 13 0,17-13 0,-22 15 0,0-23 0,0 13 0,0 5-477,0-9 0,0 0 477,0 10 0,0-1-3156,0-10 1,0-4 3155,0 4-72,-22 16 72,17-25 0,-11 11 0,0 1 0,13 2 0,-8 3 0,11-36 0,0-10 0</inkml:trace>
  <inkml:trace contextRef="#ctx0" brushRef="#br0" timeOffset="75629">19957 10008 24575,'0'35'0,"0"3"0,0 21-4916,0-22 1,0-1 3425,0 7 1490,0-6 0,0 1 1656,0 13-1656,0-15 0,0 3-1166,0 4 1,0-3 1165,0 1 0,0 12 0,0-4 0,0-6 4203,0 24-4203,0-30 0,0-10 0,0-5 0,0-22 0</inkml:trace>
  <inkml:trace contextRef="#ctx0" brushRef="#br0" timeOffset="75901">20296 9960 24575,'-27'0'0,"5"22"0,12-17 0,7 16 0,-8-21 0</inkml:trace>
  <inkml:trace contextRef="#ctx0" brushRef="#br0" timeOffset="75954">20175 10008 24575,'0'0'0</inkml:trace>
  <inkml:trace contextRef="#ctx0" brushRef="#br0" timeOffset="75988">20175 10008 24575,'0'0'0</inkml:trace>
  <inkml:trace contextRef="#ctx0" brushRef="#br0" timeOffset="76502">20175 10008 24575,'21'57'0,"-5"-3"0,-4-19 0,1 2 0,4 0 0,-2-4 0,-10-4 0,22 22 0,0-5 0,-19-30 0,29 31 0,1 3 0,-27-20 0,22-7 0,-1 2 0,-27 21-6784,27-9 6784,-29-10 0,8 16 0,-11-38 0,0 28 0,0-31 0,0 9 0,0-11 0,0-32 0,0 24 0,-5-28 0,-1-3 0,3 17 0,-3-27 0,2-1 0,4 25 0,4-33 0,2-2 0,-3 33-2269,13-33 1,0 0 2268,-10 35-1517,20-35 0,1 2 1517,-19 42-1015,16-34 1,6 3 1014,-3 39 2029,21-24-2029,-21 11 0,-5 15 0,-22-15 0</inkml:trace>
  <inkml:trace contextRef="#ctx0" brushRef="#br0" timeOffset="76785">20876 10492 24575,'60'-11'0,"-31"9"0,3-9 0,-10 11 0,15 0 0,15 0 0,-18-11 0,1 0 0,16 6 0,-10-6 0,-1 0 0,3 11 0,9 0 0,-4 0 0,-24 0-4252,26 0 1,-3 0 4251,-37 0 0,55 0 0,-60 0 0,17 0 0</inkml:trace>
  <inkml:trace contextRef="#ctx0" brushRef="#br0" timeOffset="77264">22110 9888 24575,'0'13'0,"0"51"0,0-29-3978,0 6 0,0-1 3978,0-13 27,-5 10 0,-1 1-27,4-3 0,-4 29 0,1 6 0,5-33 0,0-1 0,-6 8 0,-3 5 0,2-5 0,2 23 0,-5-27 0,-1 1 0,-1 0 0,2-2 0,5 18 0,-7 0 0,2-2 0,10-9 278,-2-6 1,4-2-279,20 0 0,-17-12 0,17-4 915,-22-44 0,0 17 1,0-16-1</inkml:trace>
  <inkml:trace contextRef="#ctx0" brushRef="#br0" timeOffset="78701">17272 10033 24575,'0'53'0,"0"-10"0,0-10 0,0-4-4916,0 16 1,0 1 3425,0-11 1490,-1 1 0,2 4-207,2 2 1,5-4 206,16 2 0,-13 8 0,-1 10 0,7-13 0,31-16 0,-29 33 0,0-3 0,26-37-756,-26 12 1,0-4 755,19-24 0,-14 15-1198,14-13 0,-1-5 1198,-21 0 0,49 7 0,-65-10 0</inkml:trace>
  <inkml:trace contextRef="#ctx0" brushRef="#br0" timeOffset="79268">22255 9791 24575,'35'0'0,"-19"0"0,6 0 0,-22 21 0,0-15-9831,21 37 8341,-15-38 1490,15 17 557,11-12-557,-23 14 0,28 0 0,1 1 0,-27 4-944,16 9 1,-1 0 943,-23-6-1297,13 18 1,0 2 1296,-10-6 0,6-4 0,6 8 0,-5-11 0,-8-9 444,7 5 1,-3 5-445,-17 10 0,-5-3 0,8-2 0,-8-1 0,-5 6 0,6-9 3034,6-12-3034,-10 11 0,0-5 0,13-24 0,-20 17 0,-7-2 0,-3-23 4537,-15 7-4537,-6 12 0,25-38 0,-9 32 0,16-38 0,22 22 0</inkml:trace>
  <inkml:trace contextRef="#ctx0" brushRef="#br0" timeOffset="79601">23416 10299 24575,'39'0'0,"0"0"0,-12 0 0,25 0 0,-7 0 0,-37 0 0,34 0 0,2 0 0,-31 0-4252,41 0 1,0 0 4251,-41 0 1719,41 0-1719,-11 10 0,-32-7 0,24 3 0,5-1 0,-10-5-4537,29 0 4537,-32 0 0,-6 0 0,-21 0 0,0 0 0</inkml:trace>
  <inkml:trace contextRef="#ctx0" brushRef="#br0" timeOffset="79884">23489 10758 24575,'59'0'0,"-8"0"-9831,-13 0 9334,-17 0 497,-21 0 0,76-22 0,-58 17-1325,38-7 0,-4 3 1325,-44 9 652,29 0 1,1 0-653,-27 0 0,24-10 0,5-2 0,-10 7 925,7-17 1,-15 22-1,-22 0 1</inkml:trace>
  <inkml:trace contextRef="#ctx0" brushRef="#br0" timeOffset="80368">24747 10081 24575,'-54'0'0,"12"35"0,9 5 0,25-21 0,-9 30 0,2 9-4252,13-20 1,4-3 4251,-2 13 0,4 16 0,2-10 0,-3-40-1409,22 40 0,4-1 1409,-19-39-26,25 24 0,6 10 26,-16-12 0,1 0-1508,11 5 0,1-1 1508,-11-3 0,-3-2 2600,8 19-2600,-32-49 4063,0 28-4063,0-31 0,-32 52 0,24-43-2089,-31 22 1,-8-2 2088,12-25 0,-32 5 0,0-1 0,26-10-856,-7 0 1,-11 0 0,16 0 855,24 0-588,-37 4 0,5-8 588,42-17 556,-23 15 0,32-15 0,0 21 1</inkml:trace>
  <inkml:trace contextRef="#ctx0" brushRef="#br0" timeOffset="80585">24747 10202 24575,'54'7'0,"-1"0"0,1 0 0,10-5 0,-7 2 0,2 17 0,-5-42 0,-46 15 0,46-15 0,-49 10 0,17 8 0,-22-7 0</inkml:trace>
  <inkml:trace contextRef="#ctx0" brushRef="#br0" timeOffset="82484">20659 4327 24575,'27'0'0,"16"0"0,-17 0-9831,12 0 8341,-14 0 773,30 0 717,-43 0 0,24-9 0,5-3 0,-10 6 2093,7-15-2093,6 21 0,-37 0 0,-6 0 5219,-6 0-5219,-58-22 0,53 17 0,-42-7 0,-2 3 0,39 9 2363,-45-3 0,-7 6-2363,20 18 0,0-19 0,2 1 0,8 19 0,38-22 0,27 0 0,11 0-3392,-5 10 0,1 1 3392,9-5 0,5 15-830,-9-19 1,-2-4 829,-13 2-1994,41 0 1,1 0 1993,-36 0-597,45 0 597,-75 0 3692,-53 0-3692,7 0-812,4 0 1,1 0 811,3 0 0,0 5 0,1 1 0,2-3 2017,-6 2 1,1 0-2018,13-5 1085,27 0-1085,59 22 0,-2-17-1617,-6 2 1,11 2-1,-9-3 1617,-18-6 0,0 0 0,15 0 0,10 0 0,1 0 0,-11 0 1624,-14 1 1,-2-2-1625,13-5 0,6-3 0,-8 2 0,6 2 655,-46-17-655,9 22-2269,-49 0 1,-16 0 2268,16 0 0,-24 0 4537,15 0-4537,-15 0 0,3 0 0,-13 0 0,4 0-4537,24 0 4537,1 0 0,5 0 4537,24 0-4537,9 0 0,23 0 0,9 0 0,7 0 0,13 0 0,-3 0 0,-28 0 0,34 0 0,21 0 0,-18 0-277,-30 0 277,36 0 0,20 0 0,-21 0 6647,-37 0-6647,50 0 0,-19 0 0,-69 0 0,41 0 0,-57 0 0,-15 0 0,10 0 0,-21 6 0,-16 3 0,12-2-549,6-2 549,-9 3 0,-14 1 0,24-4 403,37-5-403,-39 0 0,2 0 0,42 0 0,-10 0 0,80 0 0,-24-22-3300,32 20 1,-5-1 3299,-43-19-2206,46 21 0,-1 2 2206,-51-11 62,19 18 1,-37-16-1,-16 18 1</inkml:trace>
  <inkml:trace contextRef="#ctx0" brushRef="#br0" timeOffset="83838">25400 10782 24575,'59'0'0,"-29"0"0,25 10 0,-3 2-9831,-33-7 9829,26 6 0,7-1-2900,7-10 2902,-3 0-570,2-10 0,-3-1 570,-20 6 0,30-17 0,-41 22 0,-8 0 0,6 0 0</inkml:trace>
  <inkml:trace contextRef="#ctx0" brushRef="#br0" timeOffset="84136">25763 10371 24575,'0'54'0,"0"-11"-9831,0 10 8341,0-39 1490,0 50-1078,0-12 1,0-4 1077,0-13 1077,1 20 1,-2 8-1078,-4-15 0,-1-5 0,3 0 0,0 6 0,-2 10 0,3-16 4537,2-27-4537,0 34 0,0-4 0,0-38 0,0 25 0,0-33 0</inkml:trace>
  <inkml:trace contextRef="#ctx0" brushRef="#br0" timeOffset="84855">26634 10540 24575,'43'27'0,"-11"-5"0,7-15 0,3-4 0,9 0-4916,-5 13 1,-1 0 3425,-10-10 573,7 15 1,-9 1 916,-27-17 835,26 49-835,-29-46-1352,-2 27 1,-2 5 1351,-2-8 0,-21 9 0,-6-1 0,-2-11-91,-19 14 1,0 0 90,16-8-270,-12 11 0,8 0 270,31-17 1756,-3 25-1756,16-49 0,31 7 0,4-2 0,-27-10 0,26-6 0,16-3 0,-9 2 0,-3 2 0,14-5 0,16-3 0,-15 4 0,-12 6 0,6-11 0,3-4 0,-12 5 0,-8-1 0,-5-13-439,32 3 0,-6 5 439,-45 14 127,32-17 1,-43 22-1,0 0 1</inkml:trace>
  <inkml:trace contextRef="#ctx0" brushRef="#br0" timeOffset="85438">27674 10782 24575,'24'-31'0,"0"0"0,1 1 0,-1 1 0,13-8 0,-13 12 0,30-7 0,-43 27 0,43-17 0,-30 22 0,14 0 0,10 22 0,-21-17 0,5 27 0,-29-29 0,29 29 0,-27-26 0,17 37 0,-22-38 0,0 38 0,0-38 0,0 28 0,0-31 0,0 31 0,-22-7 0,17 23 0,-27-22 0,8 5 0,7-29 0,-26 29 0,38-27 0,-49 17 0,46-22 0,-27 0 0,-5 0 0,18 0-3392,-22 3 0,0-6 3392,22-19-475,-21 17 475,43-27 0,0 7 0,0 9 0,22-48 0,-17 53 0,17-32 0,-22 43 0,0 0 0</inkml:trace>
  <inkml:trace contextRef="#ctx0" brushRef="#br0" timeOffset="85822">28472 10830 24575,'41'-26'0,"-9"-7"0,-11 31 0,28-9 0,-6-11-4916,8 20 1,-3-1 3425,-24-18 2899,37 13 0,-3 16-1409,-42 13 0,18-3 0,-4 2 0,-30 9-1409,-10 16 0,-1-4 1409,5-27 0,-13 11 0,-5 3-3034,-13 15 3034,7-32 0,-25 17 0,3-2 0,33-24 0,-42 4 0,4-1 0,46-5-762,-43-32 762,51 24 0,-7-24 0,10-1 0,0 25 0,0-45 0,10 47 0,-7-15 0,8 21 0</inkml:trace>
  <inkml:trace contextRef="#ctx0" brushRef="#br0" timeOffset="86121">29295 11241 24575,'-11'27'0,"8"16"0,-8-37-6937,11 15 6937,-21-21 0,16 0 666,-38 11-666,37-8 0,-15 7 0,-12 12 0,4 5 0,0-3 0,-1 0 0,-8 3 1360,14 5-1360,13-29 0,11 7 0,0-10 0</inkml:trace>
  <inkml:trace contextRef="#ctx0" brushRef="#br0" timeOffset="86623">29754 10782 24575,'54'-40'0,"0"8"0,-30 32-5991,-8 0 5991,6 0 0,-22 0 1771,21 0-1771,-16 0 0,28 0 0,-9 0 0,35 21 0,-27-16-4740,22 28 4740,-51-31-829,29 52 829,-27-43-1096,-3 24 1,-4 5 1095,-3-10 0,-27 7-1408,9 3 1,0-5 1407,2-21 1407,1 12 1,-3 2-1408,-31-7 0,19-16-1188,-11 17 1,0-1 1187,17-15 2650,-25-6-2650,49-6 0,-17-37 0,22 38 0,0-31 0,0-3 0,0 25 0,20-27 0,3-4 0,-12 16 670,43-9 0,-52 17 1,9 21-1</inkml:trace>
  <inkml:trace contextRef="#ctx0" brushRef="#br0" timeOffset="87018">30432 11000 24575,'0'-27'0,"0"-5"0,0 7 0,0 9 0,10-27 0,-7 38 0,22-17 0,4 1 0,-18 16 0,27-8 0,-1 4 0,-29 9 0,46 0 0,-27 43 0,10-32 0,-12 24 0,-4 5 0,-5-10 0,-4 3 0,-3 3 0,-9 15-8503,-21 9 8503,5-12 439,-15-33 1,-5-3-440,-7 9 0,-6-21 0,10 0 0,3 0 0,12 0 0,-33 0 0,25-21-4259,27-6 4259,-17 0 1932,22-27-1932,0 46-1017,22-46 1017,-17 28 0,27-1 0,-29 5 0,8 22 0</inkml:trace>
  <inkml:trace contextRef="#ctx0" brushRef="#br0" timeOffset="87389">30964 11048 24575,'0'-48'0,"0"21"0,0-5 0,21 7 0,-15 9-9831,47-5 8341,-44 21 1490,23 0 658,0 0-658,-24 0 0,24 0 0,11 21 0,-10-15 0,-4 18 0,1 5 0,15 1 0,-35 4 0,-3 2 0,14-7 0,-16 11 0,-10-5 0,-16-24 0,14 27 0,-3-1 0,-35-29-1927,-14 25 1927,26-33-1094,-17-10 1,4-2 1093,32 7 358,-21-21 1,6-2-359,26 20-718,-3-29 0,1-1 718,5 27 642,5-27 0,1 1-642,-3 29 0,29-46 0,-27 49 0,17-17 0</inkml:trace>
  <inkml:trace contextRef="#ctx0" brushRef="#br0" timeOffset="87752">31665 11048 23829,'49'0'0,"-12"0"0,2 0 0,0 0 0,7 0-4916,5 0 1,0 0 4003,-8 0 912,3 0 1425,18 0-1425,-29 0 0,5 0 0,1 0 0,7 0 479,-21 0 1,-5 0 0,-22 0-1</inkml:trace>
  <inkml:trace contextRef="#ctx0" brushRef="#br0" timeOffset="88123">32464 10540 24575,'0'27'0,"0"27"0,0-46 0,4 34 0,2 2 0,-3-31-4916,13 51 1,0 1 3425,-10-46 1490,1 30 0,2 18 0,-4-11 2453,-5-10-2453,0 10 0,0 16 0,0-12 0,0 4 0,-6-8 0,-2 10 0,1-11 0,1 10 0,-4-12 0,-3 8 0,4-9 1769,6 10-1769,-2-5 0,0-1 0,5-5 0,0-13 0,0-17 0,0-21 6629,0-43-6629,0 22 0,0-25 0,0 35 0</inkml:trace>
  <inkml:trace contextRef="#ctx0" brushRef="#br0" timeOffset="89087">21239 12861 24575,'49'0'0,"10"22"0,-30-17 0,14 6 0,0-1 0,-8-10 0,17 0 0,-2 0 0,-17 0-4252,4 0 1,1 0 4251,-9 0 69,20 0-69,-25 0 0,8 0 0,-26 0 0,15 0 0,-21 0 0</inkml:trace>
  <inkml:trace contextRef="#ctx0" brushRef="#br0" timeOffset="89334">21409 13248 24575,'48'11'0,"-10"-9"0,5 6 0,11 4 0,-9 1-9831,6 13 9086,7-11 0,5-3 745,-19 1 0,-2-4 912,-7-8 1,3-2-913,12 1 0,9 0 0,-4 0 0,3 0 0,-1 0 0,-10 0 0,1 0 0,-3 0 0,2 0 0,-5 0-601,19 0 1,-28 0 0,-33 0 0</inkml:trace>
  <inkml:trace contextRef="#ctx0" brushRef="#br0" timeOffset="89791">22836 12861 24575,'35'0'0,"2"0"0,-10 0 0,-5 0-9831,32 22 8341,-41-17 1490,21 4 0,7 3-2155,18 21 2155,-24-4-293,1-2 0,6 6 0,-12-1 293,-17 24-677,11-12 1,6 5 0,-8-8 676,-17 0 0,-9 6 0,-5 11 0,0-13 0,-1-15 0,-17 8 0,-10 9 0,4-12 0,-2-13 89,-20 17 1,-3-3-90,2-28 0,21 7 0,0 2 1058,-1-4 1,5-4-1059,9-4 0,-21 17 0,97-22 0,-19 0 2826,24 0-2826,2 0 0,12 0 0,-14 0 3036,-5 0-3036,-3-3 0,18-1 0,7-2 0,-3 1 0,-17 1 0,-9 2 0,-2-1 0,15-4 0,14-3 0,0 1 0,-13 3-2030,-13 4 1,-5 1 2029,14-3 0,-1-3 84,-8-4 1,-10 1-85,-22 4 154,29-2 1,-4-5-155,-36-9 0,17 17 0,-22-16 0</inkml:trace>
  <inkml:trace contextRef="#ctx0" brushRef="#br0" timeOffset="90107">24457 13417 24575,'28'-37'0,"0"-1"0,4-10-9831,14 26 8564,-35 22 1267,-11-11-733,34-1 0,7 0 733,-22-4-401,24 6 0,16 3 1,-11 3 400,-7 4-1112,26 0 0,0 0 1112,-32 0-27,12 24 0,-8 5 27,-31-15-170,10 33 0,-4 2 170,-14-27 2029,0 24-2029,-10 7 0,7-42 0,-37 18 0,-6-4 0,27-23 0,-30 3 0,-20 1 0,15-6 0,19-11 0,-15 4 0,-13-1 0,12-1 3034,13-7-3034,-8-12 0,4 2 4537,26 18-4537,16-45 0,5 26 0,31 2 0,3 1 0,-25-2 0,39 4 0</inkml:trace>
  <inkml:trace contextRef="#ctx0" brushRef="#br0" timeOffset="90469">25690 13417 24575,'-21'-27'0,"15"6"0,-15-1 0,42 17 0,17-38 0,-8 38-4252,25-7 1,-3 2 4251,-33 10 0,26-2 0,7 4 243,7 20-243,-3-17 0,-14 14 0,-3 5 0,-1 3 0,7 10 0,-29 9 0,6-8 0,-44-1 0,17-13 0,-27 9 0,-14-6 0,-8-1 0,3-12 0,-3-6 0,-13-8 0,8 3 0,5-6 6053,19-19-6053,-5 10 0,5-2 2207,30-13-2207,-17-6 0,44 9 0,-6-13 0,30-1-1696,-30-8 0,5 30 0,-21-5 0</inkml:trace>
  <inkml:trace contextRef="#ctx0" brushRef="#br0" timeOffset="90769">26561 13828 24575,'40'35'0,"-7"-19"0,-33 27 0,-11-16 0,-13 11 0,8 7 0,-38-7 0,24-1 0,2-13 0,-3-2 0,-17 16 0,10 10 0,-8-21 0,30-6 0,16-21 0,16 0 0,9 0 0,-15 0 0</inkml:trace>
  <inkml:trace contextRef="#ctx0" brushRef="#br0" timeOffset="91311">27601 13731 24575,'0'-13'0,"0"2"0,22-10 0,-17-6-4916,22 3 1,0 0 3425,-19-3 1490,24 5-1262,11 11 1262,-21-13 0,27 16 0,1 0 0,-26-13-598,27 27 1,-5 9 597,-35-9-868,23 29 1,-4 5 867,-24-27 635,8 28 0,-7 4-635,-28-15-269,-2 5 1,-3 0 268,-6-6 0,-23 11 0,3-5 0,36-24 10,-39 13 1,2-5-11,42-19 746,-53-21-746,58 15 0,-26-48 0,29 46 780,-3-29 1,2-1-781,4 27-203,0-42 0,0 50 0,0-8 1</inkml:trace>
  <inkml:trace contextRef="#ctx0" brushRef="#br0" timeOffset="91668">28521 13707 24575,'10'14'0,"-7"-14"0,29-25 0,-5 9 0,0-5 0,27 21 0,-25 0 0,5 10 0,2 1 0,15-5 0,-19 18 0,-5 5 0,0 1 0,16 18 0,-37 20 0,-6-25 0,-27 16 0,-1-34 0,-3-5-6784,-20-4 6784,-9 6-240,23-22 240,-30 0 0,24 0 0,-16-22 0,13 6 0,30-29 0,-6-14 0,44 16-2229,-15 7 1,2 4 2228,15 16 0,8-27 0,17 27 0,-17-8 0,11 13 0</inkml:trace>
  <inkml:trace contextRef="#ctx0" brushRef="#br0" timeOffset="92034">29875 13538 24575,'-40'0'0,"-14"0"0,27 0 0,-10 11 0,-9 34 0,8 9 0,19-18 0,1 1 0,-6 22 0,-9 0 0,49-8 0,-32 8 0,49-32 0,12 5 0,-10-29 0,5-3-1825,22 5 0,8 1 1825,-21-5 0,4-2 0,2 1 0,1 0-1328,2 0 0,1 0 1,1 0-1,2 0 1328,-6-1 0,1-1 0,1 1 0,1-2 0,1-1 0,-4-2 0,3-1 0,0 0 0,-1-2 0,-1 1 0,-5-1 0,6-1 0,-4-1 0,-1 0 0,0 0 0,3 0 0,0-1 0,-1 0 0,-4-1-670,1-4 1,-3-2 0,-5 1 669,1-1 0,-4-2-150,1-9 0,-9-2 150,-17-6 0,-49 18 0,-31 2 0,-9 3 0,12 4-215,9 5 1,-1 1 0,1-5-1,-9-3 1,4 0 0,15 6-1,10 7 1</inkml:trace>
  <inkml:trace contextRef="#ctx0" brushRef="#br0" timeOffset="92343">30794 13248 24575,'0'13'0,"-21"20"0,5 26 0,-8-24 0,5 10 0,-1 12 0,5-9-1243,4-2 1243,-4-2 0,-8 14 0,1 1 0,7-11 0,11-13 0,0 0 0,-12 22 0,-6 8 0,6-10 406,11 4-406,-17 3 0,1 0 0,15-6 0,-10 2 0,0-3-6369,13-20 6369,-2 3 0,0-1-4397,5 1 4397,10-9 282,-7 4-282,8-33 0,-22-11 0,8-13 0,-7 8 0,10-6 0</inkml:trace>
  <inkml:trace contextRef="#ctx0" brushRef="#br0" timeOffset="98801">31956 13901 24575,'24'27'0,"0"-1"0,-5 16 0,0-8 0,5-26 0,4 24 0,-2 0 0,-16-24 0,16 39 0,2 3 0,-4-34 0,-5 34 0,0-3 0,8-39 0,-6 45 0,-21-36 0,0-4 0,0-26 0,0-4 0,0-4 0,0 21 0</inkml:trace>
  <inkml:trace contextRef="#ctx0" brushRef="#br0" timeOffset="101237">21699 14529 24575,'21'27'0,"17"5"0,-8-29-4916,25 13 1,-3 0 3425,-33-10 1490,25 3 0,9 3-1078,-11 5 1,-4-2 1077,3-7-293,16 14 0,15 9 0,-19-8 293,-26-13-677,24 10 1,14 7 0,-19-9 676,-33-13 1014,36 12 1,-1-2-1015,-38-12 3034,33 8-3034,-64-22 1134,16 8 0,-17-7 0,22 10 1</inkml:trace>
  <inkml:trace contextRef="#ctx0" brushRef="#br0" timeOffset="101671">22449 14481 24575,'-38'27'0,"14"-6"0,-8 1 0,26-17 0,-47 27 0,44-8 0,-28 0 0,-1 1 0,27 4-4916,-34 9 1,-6 0 3425,16-6 771,0-6 1,-8 3 0,8-4 718,0 5-440,-8 5 1,0-6 439,13-21 0,-7 25 0,-17-12 3034,46-15-3034,-29 12 0,-1 7 0,27 1 0,-27-12 0,1-1 0,29 9 1134,-25-22 0,33 0 0,0 0 1</inkml:trace>
  <inkml:trace contextRef="#ctx0" brushRef="#br0" timeOffset="104168">23489 14892 24575,'48'0'0,"-7"10"0,-1 1 0,6-5 0,1 6 0,10 6 0,-8-5 0,7-8 0,1 5 0,10 3 0,-13-4-8735,-14-6 8735,-1 9 0,-3 8 0,-3 29 0,-25-17-343,9 8 1,-2-5 342,-15-27 0,-24 34 0,-6 2 0,17-31-811,-23 17 0,-14 9 1,7-11 810,2-17-953,0 4 1,-9 6-1,7-3 953,-14 6 533,20-18 0,5 4-533,7 33 739,47-16-739,-14 0 0,41-7 0,9-8 0,-6-9 0,-3 0 0,11 1 0,-11-1 855,2-3-855,-4 0 0,3 0 0,-9 0 0,-1 0 0,21 0 0,-2-5 0,-5 0 0,-24 2-2147,24-29 2147,-49 26 133,17-15 1,-22 21-1,0 0 1</inkml:trace>
  <inkml:trace contextRef="#ctx0" brushRef="#br0" timeOffset="104619">25037 15109 24575,'-21'17'0,"37"4"0,-32 30 0,37 14 0,-21-57 0,5 29 0,1 1 0,-3-27 0,21 27 0,5-1 0,-18-29 0,15 17 0,2 4 0,-4-3 0,14 23 0,-11-12-6784,-27 30 6784,-6-45-1012,-14 5 0,-3 0 1012,7-3-3866,-30-8 3866,9 5-2586,-22 1 2586,29-17 369,-15-3 1,4-4-370,28-3-45,-27-16 0,4-1 1,31 17-1,-17-17 1</inkml:trace>
  <inkml:trace contextRef="#ctx0" brushRef="#br0" timeOffset="104887">25110 15158 24575,'56'0'0,"1"0"0,-1 0 0,-7 0 0,-4 0-9831,30 0 8341,-75 0 1490,11 0 2818,-8 0-2818,31 0 0,7 0 1719,-25 0-1719,49 0 0,-1 0 0,-48 0 0,39 0 0,-2 0 1696,-42 0 0,32 0 0,-43 0 0</inkml:trace>
  <inkml:trace contextRef="#ctx0" brushRef="#br0" timeOffset="105320">26198 15351 24575,'-27'0'0,"-16"0"0,38-21 0,5 15 0,5-26 0,38 29 0,-26-29 0,7 27 0,8-17 0,6 22-3392,8 0 0,2 0 3392,0 0-2269,5 10 1,-9 2 2268,-36-7 0,24 17 0,-10 10 0,-17-24 0,12 29 0,-2 1 0,-12-27-1517,3 24 0,-1 5 1517,-5-10 856,-33 29-856,25-32 0,-33-8 0,-4-6 0,32-10 0,-38 2 0,-6 0 0,22-5 3458,-24 0-3458,18 0 0,7 0 0,21 0-1729,-36-4 0,1-2 1729,37 3 0,-32-29 2131,32 5-2131,9-22-1117,-9-10 1117,11 8-1065,32-8 1065,-24 22 0,35 12 0,0 4 0,-29 5 0,39-6 0,-53 22 0</inkml:trace>
  <inkml:trace contextRef="#ctx0" brushRef="#br0" timeOffset="105854">27190 15448 24575,'0'13'0,"0"-2"0,0 11 0,0 4 0,0 23 0,0-22 0,11 26 0,-8-23 0,2 4 0,0 2 0,-5 15-4252,0-15 1,0-2 4251,0-5 0,0 3 713,0-10-713,0 5 0,-10 10 0,7-13 0,-8-24 0,11-24 0,0 8 0,0-5 0</inkml:trace>
  <inkml:trace contextRef="#ctx0" brushRef="#br0" timeOffset="106152">27311 15399 24575,'38'33'0,"-14"-25"-8918,8 24 8918,-27-32 0,17 0 2427,0 22-2427,-17-17 0,38 38 0,-27-16 1399,8 10-1399,-24 9 0,-2-30 0,-52 6 0,43-22 0,-34 0 0,-7 0 0,17 0 0,-11 10 0,1 1 0,15-6 0,-23 17 0,47-22 0,-15 0 0,21 0 0</inkml:trace>
  <inkml:trace contextRef="#ctx0" brushRef="#br0" timeOffset="106535">28061 15448 24575,'-48'0'0,"21"0"0,5 0 0,11 11 0,-13-9 0,8 52 0,-5-43-9831,21 53 8341,0-48 4308,21 30-2818,17-8 0,-9-1 0,1-13 0,-6-2 0,-19-6 1719,38 27-1719,-37-38-4537,15 49 4537,-21-46 4537,-21 46-4537,15-27 0,-25-14 0,-2 1 0,22 18 0,-32-30 0,11 9 0,2-11 0,-18 0 0,24 0 0,-8 0 0,26 0 0,-15 0 0,21 0 0</inkml:trace>
  <inkml:trace contextRef="#ctx0" brushRef="#br0" timeOffset="107235">19546 16439 24575,'48'0'0,"-21"0"0,27 0 0,-25 0 0,26 0 0,3 0 0,-7 0-3277,5 0 0,11 0 0,-15 0 1787,-17 0 1490,21 0 0,6 0 140,-14 0 0,-4 0-140,20 0 0,-10 0 0,8 0 0,-11 0 0,0 0 0,12 0 0,-5 0 2017,-37 0-2017,44 0 0,-60 0 0,17 0 0</inkml:trace>
  <inkml:trace contextRef="#ctx0" brushRef="#br0" timeOffset="107750">20006 16729 24575,'40'0'0,"11"0"0,-5 0 0,-30 0 0,28 5 0,17 4 0,-16-1 0,-23-3 0,32 3 0,20 0 0,-19-3-6784,-31-5 6784,26 0 0,7 0-2269,-15 0 1,-6 0 2268,-6 0-1517,30 0 0,-2 0 1517,-36 0 0,45 0 0,-51 0 3034,5 0-3034,-21 0 0,0 0 0,0 0 0</inkml:trace>
  <inkml:trace contextRef="#ctx0" brushRef="#br0" timeOffset="112710">29875 14529 24575,'49'0'0,"10"22"0,-18-20 0,1 1 0,-9 8 0,1 0-1488,12-11 1,0 0 1487,-10 5 0,0 0 0,1-3 0,1-1 0,9 5 0,1-1 0,0-5 0,0 0 0,-4 0 0,1 0 0,9 0 0,-3 0 0,3 0 348,13 0-348,-30 0 623,-10 21-623,-5-15 0,-44 15 0,17-21 0,-17 0 0</inkml:trace>
  <inkml:trace contextRef="#ctx0" brushRef="#br0" timeOffset="113821">23416 16028 24575,'14'11'0,"23"-10"0,1 0 0,-22 10 0,49-8 0,-1-6 0,-48 3 0,29 0 0,19 0 0,-11 0-1179,-8 0 1179,0 0 0,15 0 0,-1 0 0,-13 0-7788,2 0 7788,13 1 0,7-2 0,2-4 0,-5-1 1092,-1 4-1092,-6-1 0,17 0 0,-1 0 0,-20 1-4175,-11 2 4175,1 0 0,10 0 0,-1 0 0,17 0 0,-6 0-64,-28 0 1,3 0 63,12 0 0,12 0 0,-2 0 0,-15 0 4112,-3 0-4112,7 0 0,11 0 0,-11 0 680,-10 0-680,28 0 0,-1 0 6487,-33 0-6487,23 0 0,-6 0 898,-38 0-898,27 0 0,-4 0 0,-31 0 0,17 0 0,-22 0 0</inkml:trace>
  <inkml:trace contextRef="#ctx0" brushRef="#br0" timeOffset="121753">11321 7929 24575,'35'0'0,"0"0"0,-3 0-4916,17 0 1,-1 0 3425,-24 0 412,41 0 1,2 0 1077,-37 0-293,22 0 0,16 0 0,-16 0 293,-28 0-677,28 0 1,17 0 0,-18 0 676,-32 0 1014,46 0 1,-1 0-1015,-51 0 3034,41 0-3034,-97 0 0,21 0 0,-37 0 0,-3 0 0,33 0 0,-23 0 0,-15 0 0,14 0 4528,18 0-4528,-19 0 0,-15 0 0,17 0 0,22 0 0,-22 0 0,8 0 0,38 0 0,-15 0 0,53 22 0,-2-17-2267,24 7 0,5-2 2267,2-10 0,7 0 0,-1 0 4534,-11 0-4534,1 0 0,-1 0 9,-10 0-9,21 0 0,-2 0 0,-36 0 0,33 0 0,-6 0 0,-45 0 6784,11 0-6784,-28 0-3392,-39 0 0,-7 0 3392,34 0-1513,-28 0 1,-18 0 0,12 0 1512,9 0-1012,-7 0 1,-13 0 0,10 0 1011,-9 0-1015,-8 0 1,6 0 1014,29 0 1014,-17 0 1,18 0-1015,36 0 0,-31 0 0,82 0 0,-20 0 0,18 0 0,0 0 0,-16 0 1517,16 0 0,-16 0-1517,-49 0 0,41 0 0,-59 0 0,-11 0 0,30 0-1517,-38 0 0,-6 0 1517,22 0 3034,-24 0-3034,19 0 0,5 0 0,10 0 0,-20 5 0,13 0 4537,48-2-4537,-30 8 0,61-9 0,14-4 0,-42 2 0,24 0 0,16 0 0,-11 0 0,-8 0-2269,28 0 1,-1 0 2268,-32 0 0,10 0 0,-15 0 0,-68 0 0,49 0 0,-53 0 0,-13 0 0,42 0 0,-48 0 0,-7 0 0,28 0 509,-28 0 0,1 0-509,32 0-747,-11 0 1,6 0 746,32 0 0,-24 0 0,32 0 0,32 0 0,-2 0 0,25 10 0,3 1 0,-18-5 1501,-5 5 0,5-1-1501,15-8 0,-2-4 1670,-5 2-1670,10 0 0,14 0 0,-14 0 0,-7 0 0,-5-5 0,7-4 0,-9 2 0,-7 1 0,25-5 0,-3 1 199,-34 10-199,28 0 0,-31 0 0,-17-11 345,-5 8-345,-16-7 0,-30 10 0,9 0 0,10 0 0,-27 0 0,3 0 0,13 5 0,1 0 0,-14-2 6580,-14 8-6580,14-11 0,8 0 0,-21 0 0,58 0 0,-26 0 0,40 0 0,-16 0 0,40 0 0,11 0 0,-27 0-3392,42 0 0,3 0 3392,-37 0-2269,26 0 1,-1 0 2268,-27 0-947,17 0 0,-3 0 947,-28 0 0,24 0 0,-32 0 3598,0 0-3598,-10 0 5381,7 0-5381,-8 0 0,11 0 0,0 0 0</inkml:trace>
  <inkml:trace contextRef="#ctx0" brushRef="#br0" timeOffset="125683">11249 8268 24575,'59'-22'0,"-17"20"0,-1-1 0,5-19 0,21 20 0,-5 4-8503,-43-2 8503,25 0 0,8 0-1409,-9 0 0,-5 0 1409,2 0-1012,12-5 1,11-4 0,-16 2 1011,-26 2-677,26-3 1,16 0 0,-12 2 676,-10 6 0,14-10 0,3-1 0,-7 5 1793,8-15-1793,-32 21 2917,5 0-2917,-29 0 4362,7 0-4362,12 0 6523,5 0-6523,0 0 789,-6 0-789,-21 0 0,22 21 0,-17-15 0,27 15 0,-8-21-6784,14 0 6784,0 0 0,-14 0 0,30 0 0,-11-21 0,-3 15 0,-11-15 0,-82 21 0,42 0 0,-37 0 0,-1 0 0,36 0-2269,-41 0 1,0 0 2268,41 0 0,-21 0 0,-7 0-777,-1 0 1,3 0 776,-12 0 0,3 0 0,-9 0 0,9 0 0,-3 0 0,2 0 0,-8 0 0,7 0 0,-12 0 1883,3 0 1,5 0-1884,24 0 0,-2 0 0,64-11 0,-2 8 0,15-2 0,1 0 0,-11 5 0,19-10 0,0-2 0,-19 7-1107,15-7 0,2 2 1107,-9 10 0,3 0 0,-46 0 0,-25 0 0,-18-10 0,-5-1 4240,-14 5-4240,12-1 0,-7-1 0,8 2 0,-2 6 0,3 0 0,-9 0 0,9 0 0,-3 0 0,9 0 0,3 0 6638,18 0-6638,42 0 0,38 21 0,-2-15 0,10 5 0,0-1-6638,-16-10 6638,-13 0 0,2 0 0,5 0 0,-4 0 0,0 0 0,14 0 0,3 0 0,-7 0 297,-35 0-297,0 0 0,-57-9 0,-15-3 0,37 6-1513,-28-1 1,-18-2 0,16 4 1512,27 5 382,-26 0 0,-17 0 1,17 0-383,29 0 0,-32-4 0,6 8 0,39 17 0,6-15 0,38 15 0,13-21 0,-6 0 0,1 0 0,11 0 0,-1 0 0,1 0 0,-1 0 5104,3 0-5104,-91 0 5070,19 0-5070,-38 0 0,-6 0 0,22 0 0,-20 0 0,-3 0 0,2 0 0,10 0 0,11 0 0,30 0 0,-11 0 0,69 0 0,-23 0 0,10 0 0,1 0 0,-9 0 0,22 0 0,-52 0 0,-45 0 0,30 0 0,-49 0 0,-5 0 0,37 0 0,-13 0 0,-13 0 0,13 0 0,16 0 0,-14-3 0,7 6 0,31 19 0,-8-17 0,65 17 0,-19-22 0,8-6 0,11-3 0,-6 2-456,17 2 456,-12-2 0,9-2 0,-11 3 0,0 6 0,2 0 0,-6 0 0,-31 0 0,-16 0 0,-70 0 0,32 0 0,-5 0-2211,-15 0 0,-9 0 0,10 0 2211,21 0 0,2 0 0,-13 0 0,-7 0 0,4 0-1152,0-1 0,3 2 1152,5 10 0,-2 0 0,-16-10 0,8 3 0,25 18 0,27-22 0,59 0 0,-21 5 0,2 0 0,9-4 0,-2 1 0,5 9 0,-20-11 0</inkml:trace>
  <inkml:trace contextRef="#ctx0" brushRef="#br0" timeOffset="127073">3435 6817 24575,'48'35'0,"-21"3"0,-5-11 0,-1 26 0,-15-45 0,20 44 0,1 4 0,-18-37 0,7 26 0,8 16 0,0-17 0,6-25 0,-1 25 0,3 16 0,-2-14 0,5-16 0,-1 14 0,5 11 0,-5-12 0,1-16 0,-9 10 0,1 9 0,1-11 0,20-10 0,-21 31 0,-5-24 0,-22-26 0,0 37 0,11-38 0,-9 16 0,30-42 0,-5-6-6784,11-11 6784,-14 14-4537,8-29 4537,-5 42-1517,1-27 0,3 1 1517,20 29-1015,-5-30 1,0 0 1014,10 28 0,-12-18 0,6-10 0,-9 7 0,-1 7 1003,2-2 0,2-5-1003,-9-9 0,-3 5 2083,6 19-2083,-5-19 0,1-5 0,1 11 0,-5 1 4055,-17-17-4055,16 8 0,10-4 0,-10 6 6062,-18 0-6062,27-19 0,-1 0 69,-29 20-69,29-17 0,1-1 2109,-27 10-2109,24-11 0,5 6 0,-10 23-3392,5-23 0,0-3 3392,-6 18 0,0 4 0,-4-3 0,-20-15-862,17 30 1,-22-5 0,0 21 0</inkml:trace>
  <inkml:trace contextRef="#ctx0" brushRef="#br0" timeOffset="129599">11466 11652 24575,'14'0'0,"-4"0"0,44 0 0,-40 0-4916,47 2 1,7-4 3425,-28-8 1490,16 7 0,15 4 0,-10-2 1133,-26-5 1,0 1-1134,14 3 0,12 3 0,0 0 0,-12-1 0,-14 0 0,0 0 0,13 0 0,12 0 0,-2 0 0,-14 0 1794,2 0-1794,24 0 0,-11 0 0,-51 0 0,2 0 0,-47 0 0,7 0 0,-23 0 0,47 0 0,-15 0 0</inkml:trace>
  <inkml:trace contextRef="#ctx0" brushRef="#br0" timeOffset="130168">12119 11531 24575,'27'27'0,"-5"-5"0,-11-1 0,13-15 0,13 26 0,12-8 0,-22-8 0,5 27 0,-8-16 0,14 11 0,-1 7 0,9-7 0,-30-11 0,27-6 0,-37-21 0,15 0 0</inkml:trace>
  <inkml:trace contextRef="#ctx0" brushRef="#br0" timeOffset="130392">12458 11411 24575,'-24'32'0,"0"0"0,10 4 0,1-5-7081,-9-15 7081,22 6-4373,-10 32 4373,7-41 0,-8 41-609,-10-11 609,15-33-1394,-25 16 0,-2 2 1394,22-4 1330,-43 14-1330,30 21 0,8-29 0,-6 2 0,22-32 0</inkml:trace>
  <inkml:trace contextRef="#ctx0" brushRef="#br0" timeOffset="131360">11950 13320 24575,'48'0'0,"-10"0"0,8 0 0,2 0 0,-11 0 0,-1 0 0,7 0 0,-7 11 0,3 0-1202,2-8 0,1-1 1202,5 9 0,0 0 0,2-10 0,-1-2 0,2 1 0,0 0 0,-7 0 0,2 0 0,18 0 0,-2 0 0,-21 0 0,-2 0 0,7 0 0,-4 0 103,-12 0-103,31 0 0,-34 0 0,7 0 0,-31 0 0,9 0 1784,-11 0-1784,0 0 0,0 0 0</inkml:trace>
  <inkml:trace contextRef="#ctx0" brushRef="#br0" timeOffset="131754">12458 13200 24575,'0'37'0,"0"-13"0,32 30 0,-24-43-4916,28 24 1,4 5 3425,-19-10 892,23 3 1,1 3 597,-13 15-610,13-9 0,-1-3 610,-23-7 0,19 6 0,-4-1 0,-28-7 0,45 8 835,-47-17 0,15-21 1,-21 0-1</inkml:trace>
  <inkml:trace contextRef="#ctx0" brushRef="#br0" timeOffset="132001">12990 13417 24575,'-27'0'0,"-5"11"-4916,-2 0 1,1 2 3425,6 3 412,-34 12 1,4-2 1077,43-18-440,-39 29 1,-1 1 439,40-27-1015,-40 24 1,1 5 1014,39-10 0,-29-1 0,0 1 0,35-3 0,-24-6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2T22:48:43.391"/>
    </inkml:context>
    <inkml:brush xml:id="br0">
      <inkml:brushProperty name="width" value="0.05292" units="cm"/>
      <inkml:brushProperty name="height" value="0.05292" units="cm"/>
      <inkml:brushProperty name="color" value="#FF0000"/>
    </inkml:brush>
  </inkml:definitions>
  <inkml:trace contextRef="#ctx0" brushRef="#br0">3774 5198 24575,'64'0'0,"-11"0"0,-6 0 0,-23 0 0,35 0 0,0 0 0,-32 0 0,16 0 0,13 0 0,-13 0-6784,-13 0 6784,5-1 0,5 2-2269,12 4 1,-7 0 2268,-21-2-1012,29 1 1,19 0 0,-14-1 1011,-15-3-677,9 5 1,12 4 0,-13-2 676,-11-1 0,8 1 0,11 2 0,-16-4 0,-24-5 1014,18 0 1,2 0-1015,-7 0 0,-3 0 3034,31 0-3034,-23 0 4537,9 0-4537,-30 0 6784,27 0-6784,-38 0 0,17 0 0,-11 0 0,-9 0 0,9 0 0</inkml:trace>
  <inkml:trace contextRef="#ctx0" brushRef="#br0" timeOffset="1834">6048 5222 24575,'26'0'0,"18"0"0,-39 0 0,49 0 0,-46 0 0,29 0 0,1 0 0,-27 0 0,24 0 0,5 0 0,-10 0 0,3 0 0,3 0 0,15 0 0,-9 0 0,-3 0 0,-7 0 0,19 0 0,-5 0 0,-32 0 0,37 0 0,5 0 0,-21 0 0,21 0 0,1 0 0,-22 0 0,21 0 0,-5 0 0,-37 0 0,40 2 0,-1-4 0,-39-9-4916,40 10 1,-1-1 3425,-39-8 999,39 7 0,1 6 491,-40-3-649,39 0 0,1 0 649,-40 0 0,20 0 0,7 0 0,18 0 3408,-24 0-3408,16 0 0,-5 0 0,-36 0-564,26 4 0,4 2 564,-11-3 2125,30 8-2125,-21-11 0,8 0 0,-30 0 0,5 0 0</inkml:trace>
  <inkml:trace contextRef="#ctx0" brushRef="#br0" timeOffset="2816">9047 5198 24575,'27'0'0,"-5"0"-9831,10 0 8341,-3 0 1198,17 5 0,0 0 292,-11-2 0,29 3 0,1-1 0,-25-5 0,5-3 0,11-1 0,-12 0 0,-6 1 0,18 0 0,16-2 0,-17 3 2085,-26 2-2085,31 0 0,21 0 0,-18 0 0,-20 0 0,3 0 0,9 0 0,-10 0 0,-10 0 0,31 0 0,-3 0 5280,-45 0-5280,39 0 0,5 0 4540,-19 0-4540,-7 0 0,0 0 0,13 0 0,-4 0 0,-29 0 0,6 0 0,-1 0 0,-15 0 0,37 0 0,-27 0 0,30 0 0,-30 0 0,5 0 0,1 0 0,-17 0 0,17 0 0</inkml:trace>
  <inkml:trace contextRef="#ctx0" brushRef="#br0" timeOffset="3835">12119 5198 24575,'38'0'0,"8"0"0,13 0 0,-27 0 0,17 0 0,-1 0 0,-24 0-4916,41 0 1,2 0 3425,-38 0 2899,7 1 0,4-2-1409,-1-10 0,-3 0 0,4 6 0,8-2 0,11-2 0,-10 3 0,2 6 0,-5 0 0,7 0 0,-9 0-2818,-7 0 2818,30 0 0,-56 0-1517,24 0 0,5 0 1517,1 0 300,6 0 1,12 0 0,-9 0-301,1 0 0,-6 0 0,9 0 0,-11 0 0,-5 0-776,7-5 0,9-4 1,-11 2 775,-13 1 0,37-6 0,-5 3 0,-49 9 0,41-9 0,0-4 0,-41 8-154,36-7 1,-1 3 153,-37 9 1434,53 0-1434,-58 0 2886,26 0-2886,-8 0 0,14 0 0,-1 21 0,-12-16 0,28 17 0,-42-22 4315,54 0-4315,-49 0 0,51 0 0,-46 0 0,44 0 0,-60 21 0,28-15 0,-9 15 5139,-8-21-5139,27 0 0,-27 0 2313,8 0-2313,-13 0 0,-11 0 0,0 0 0</inkml:trace>
  <inkml:trace contextRef="#ctx0" brushRef="#br0" timeOffset="5166">16716 5343 24575,'26'0'0,"18"0"0,-39 0-4916,31 0 1,3 0 3425,-25 0 412,39 0 1,1 0 1077,-40 0 1077,19 0 1,9 0-1078,-1 0 0,-2 0 0,12 0 0,4 0 0,10 0 0,-10 0-238,2 0 238,-11 0 0,13 0 0,0 0 0,-14 0 0,4 0 0,-3 0 0,15 0 0,0 0 0,-14 0 0,1 0 0,-3 0 0,14 0 0,0 0 0,-12 0 0,9 0 0,-1 0 0,11 0 0,-12 0 0,-3 0 0,-2 0 0,10 0 0,-11 0 4419,-8 0-4419,28-5 0,-7-1 6607,-47 3-6607,39-3 0,1 1 0,-40 5 0,39 0 0,-10 0 0,-32 0 266,24 0 1,5 0-267,1 0 0,-1 0 0,14 0 0,-27 0 0,32 0 0,-8 0 0,-14 0 0,17 0 0,-46 0 0,25 0 0,-33 0 0,0 0 0</inkml:trace>
  <inkml:trace contextRef="#ctx0" brushRef="#br0" timeOffset="31927">14151 5270 24575,'0'27'0,"0"5"0,0-8-9831,0 35 8341,0-26 412,0 17 1,0-4 1077,0-32-440,10 49 1,2 3 439,-7-47-677,5 21 1,3 14 0,-3-9 676,-8-7 1014,4-5 1,-1 4-1015,-4 15 0,-2-8 3034,1-25-3034,0 26 0,0 16 0,0-16 4537,0-27-4537,0 43 0,0 7 0,0-11 0,0 7-1832,0-10 1832,0-30 0,0-8 0,0 6 0,0-22 0,0 0 0,0 0 0</inkml:trace>
  <inkml:trace contextRef="#ctx0" brushRef="#br0" timeOffset="32431">14151 5488 24575,'-26'0'0,"4"0"0,11 10 0,9 15 0,-31 12 0,28-10 0,-16 12 0,-1-3 0,17-22-4916,-15 30 1,-3-2 3425,6-34 1490,-7 24-249,-8 11 249,27-32 0,-17 27 0,1-1 0,15-29 2061,-15 24-2061,10 11 0,8-32 0,-29 43 0,27-52 0,-17 9 0,22-11 0,0 0 0</inkml:trace>
  <inkml:trace contextRef="#ctx0" brushRef="#br0" timeOffset="32816">14200 5488 24575,'13'0'0,"-2"0"0,11 0 0,-17 0-9831,38 0 8341,-38 0 1490,38 0-2155,-5 0 2155,-9 0-258,16 14 1,-4 4 257,-27-10-1075,40 24 0,-1 0 1075,-39-23 0,40 23 0,-14-12 0,-5 3 0,-16 9 0,41-2 0,-2-1 0,-47-5-122,36 5 1,2-4 121,-35-14 1014,12 10 1,2 1-1015,-7-12 758,-37-7 1,32 8-1,-37-11 1</inkml:trace>
  <inkml:trace contextRef="#ctx0" brushRef="#br0" timeOffset="39799">19377 7760 24575,'26'27'0,"-4"5"0,-22-29-9831,0 51 8341,0-44 412,10 26 1,1 4 1077,-5-11 1077,4 14 1,1 5-1078,-4-2 0,-3-3 0,-1 24 0,3-4 0,-1-8 4537,-5-28-4537,1 26 0,-2 4 0,-10-3 0,9-18 0,1 1 6784,-10 22-6784,11-22 0,0-12 0,0-15 0,0-10 0</inkml:trace>
  <inkml:trace contextRef="#ctx0" brushRef="#br0" timeOffset="40201">17635 9211 24575,'54'0'0,"-1"0"0,15 0-8563,-12 0 8563,-24 0 0,7 0 0,3 0 0,20 0 0,-10-3 0,19-2 0,6 0 0,-1 0 0,-14 1-879,-15 2 0,-7 1 0,13-1 879,-7 0 0,10 0 0,9 0 0,6 0 0,5-1 0,3 0 0,0 0 0,-1 0 0,-3 0 0,-6 0 0,-7 0 0,-9 0-429,14-3 0,-14 0 0,0 0 0,16-1 429,-21 4 0,8 0 0,7 0 0,5 0 0,5 0 0,2 0 0,2 0 0,1 0 0,-1 0 0,-2 0 0,-4-1 0,-3 1 0,-6-1 0,-8 1 0,-7-1-627,17-3 1,-15-1 0,-1 1-1,9-1 627,1 3 0,5 1 0,5 0 0,3 0 0,1 0 0,0-1 0,-1-1-78,-4-1 0,3-1 0,2-1 0,-1 0 0,-1 0 0,-4 0 1,-4 2-1,-7 1 78,15 0 0,-10 2 0,14-2-31,-23 0 0,10-2 0,7-1 1,5-2-1,4 0 0,0 0 0,-2 1 1,-3 0-1,-6 1 0,-8 2 0,-10 2 31,9 1 0,-12 3 0,8-2 0,-1-4 0,11-2 0,5-2 0,1 0 0,-4 0 0,-9 2 0,-12 2 0,-5 3 0,-3 0 289,15-3 1,11-4 0,-5 2 0,-22 4 0,-27 5 0,24 0 0</inkml:trace>
  <inkml:trace contextRef="#ctx0" brushRef="#br0" timeOffset="41284">18844 9743 22616,'27'0'0,"-5"0"0,32 21 0,-41-16 0,50 17 0,3-1 955,-47-15-955,25 7 0,15 4 0,-12-4 329,-17-8-329,11 11 0,10 5 0,-11-4 167,-16-9-167,26 19 0,-3 0 0,-37-22 0,33 27 0,-43-8 0,-21 14 0,-6 10 0,-1-27 0,-3-4 0,-20 7-3138,4 4 0,2-2 3138,10-15-2269,-21 17 1,5-3 2268,37-22 0,-39 8 0,74 10 0,-15-15 0,29 15 0,5 1 0,-27-17-1012,25 10 1,14 7 0,-13-5 1011,-20-9 1517,18 7 0,1 2-1517,-5 4 0,-25-15 0,19 15 0,-1 1 0,-20-17-239,15 27 239,-21-29 0,-18 22 0,-7 4 0,15-18 0,-38 22 0,-1-2 0,35-26-1477,-37 12 0,-5-1 1477,21-14 0,-21 4 0,-1-1 0,11-5-935,-16 0 0,3 0 935,32 0 121,-34 0 0,4 0-121,44 0 1074,-26 0 1,2 0-1075,32 0 0,-16 0 0,21 0 0,0 0 0</inkml:trace>
  <inkml:trace contextRef="#ctx0" brushRef="#br0" timeOffset="41800">20247 10202 24575,'59'-30'0,"-1"1"0,0-1 0,0-2 0,-6 5-3791,-8 13 0,-12 7 3791,-27 7 0,27-11 0,14 8 0,-25-8-2049,29 10 0,-3 2 2049,-33-1 76,30 5 1,-2 1-77,-34-3 0,45 29-2966,-26-5 2966,0 21-471,-3-17 0,-5-3 471,-13 2 441,5 15 0,-1-4-441,-10-28 0,0 41 0,0 0 0,0-41 0,-17 26 0,-9-3 0,-6-30 0,-7 15 0,-3 1 0,-9-17-558,-6-4 1,1-2 557,16-4 0,-6-8 0,-8-4 0,14 4 0,24 7 288,-39-10 0,3 0-288,41 14 1471,-32-31-1471,43-15 0,0 16 0,9-9 0,3 6 0,-6 27 0,17-19 0,7 1 0,0 20 0,29-15 0,-32 21 0,-6 0 0</inkml:trace>
  <inkml:trace contextRef="#ctx0" brushRef="#br0" timeOffset="42284">21675 10202 24575,'0'-35'0,"0"19"0,10-6-9831,36 1 8341,-24 15 1519,31-15-29,-28 21 2038,-9 0-2038,22 0 0,-1 0 0,-24 0 0,41 9 0,0 3 0,-41-6-1859,36 15 0,-1 1 1859,-37-17 0,27 21 0,-1 2 0,-29-20-692,10 24 1,-4 0 691,-14-24-260,0 30 1,0 0 259,0-28 0,-14 22 0,-4 1 0,10-17 0,-29 7 0,-1 0 0,27-7 0,-43 5 0,9-21 0,12 0 2777,-12 0-2777,5 0 0,4 0-2258,20 0 2258,-19 3 0,-5-6 0,-6-29 0,25 24 783,-9-19 0,6 0-783,21 22 0,-7-60 0,10 44 0,5-23 0,0-1 0,-2 24 0,29-22 0,-26 43 0,15 0 0</inkml:trace>
  <inkml:trace contextRef="#ctx0" brushRef="#br0" timeOffset="43034">23295 9839 24575,'0'27'0,"-9"12"0,-3-3 0,7-22 0,-14 37 0,-5 5 0,-3-21 0,7 27 0,2 0-6784,-6-25 6784,13 28 0,1-29 0,-1 3 0,-3 7 0,1 2 0,-1 1 0,1-4-1135,-9 9 1,22-60 0,0-15 0</inkml:trace>
  <inkml:trace contextRef="#ctx0" brushRef="#br0" timeOffset="43420">23295 9960 24575,'57'0'0,"-36"0"0,29 14 0,-3 4 0,-33-10-4916,39 20 1,1-2 3425,-40-21 2899,27 13 0,-7 7-1409,-50 13 0,32-8 0,-37 10 0,-12-5 0,3-24-1409,-13 11 0,-5-1 1409,-8-21 0,-3 0-338,21-1 0,0 2 338,-18 9 0,18-8 0,1-1 0,-9 10 4202,35-11-4202,11-11 0,0 8 0,0-7 0</inkml:trace>
  <inkml:trace contextRef="#ctx0" brushRef="#br0" timeOffset="43969">24239 10033 24575,'-55'-2'0,"0"1"0,-10-7 0,22 19-3103,43-11 3103,0 0 0,-11 21 0,-13-16-6643,-13 38 6643,10-37 1882,5 48-1882,22-25 0,0 9 0,20-9 0,3-5 0,-12-16 0,32 25 0,-11 10 0,-24-33 0,20 11 0,-2 1 0,-21 0 1080,17-17-1080,-22 28 6784,0-31-6784,-22 30 0,17-26 0,-38 37 0,38-38 0,-49 27 0,46-29 0,-34 13 0,-2 0 0,30-10-3392,-37 6 0,-5-3 3392,21-9 0,-24 0-2269,9 10 1,3 2 2268,7-7-1517,-16 6 0,-1 0 1517,6-11 0,13 0 0,6 0 0,29-22 0,3 17 0,3-17 0,8 22 0</inkml:trace>
  <inkml:trace contextRef="#ctx0" brushRef="#br0" timeOffset="53297">20126 12378 24575,'22'13'0,"-17"-13"0,17-3 0,-1-7 0,-15 10-8503,47 10 8503,-44-7 0,23 8-975,0 10 975,-24-15 0,46 15 0,-27 1 0,0-17 0,-6 16 0,-21-21 0</inkml:trace>
  <inkml:trace contextRef="#ctx0" brushRef="#br0" timeOffset="53581">20368 12909 24575,'27'22'0,"-5"-17"0,-1 17 0,6-11 0,11-9-8503,7 30 8503,-7-26-2078,21 15 2078,-8-21-3279,8 0 3279,-21 0 0,-14 0 0,-13 0 0</inkml:trace>
  <inkml:trace contextRef="#ctx0" brushRef="#br0" timeOffset="54079">21530 12402 24575,'45'16'0,"1"0"0,0 0 0,5 3 0,-6 0-9831,1 5 9435,-35-13 396,10 10 2660,-15-15-2660,25 12 0,2 6 1578,-22 3-1578,43 11 0,-52 8-4800,9-9 4800,-11-10 2670,-32 5-2670,24-29 0,-34 3 0,-2-1 0,30-5 0,-27 7 0,7 7 0,50 13 0,-32 0-2048,49 2 1,9-4 2047,-28-17 0,23 6 0,16 6 0,-14-1 0,-20 8 0,21-13 0,-5-1 0,-35 9 50,32-1-50,-24-15 0,24 26 0,-32-30 0,-32 31 0,24-28 367,-27 7 0,-5-2-367,18-10-490,-10 10 0,-3 1 490,-2-6 0,10 17 0,5-22 0,44 0 0,-17 0 0,17 0 0</inkml:trace>
  <inkml:trace contextRef="#ctx0" brushRef="#br0" timeOffset="54262">22908 13151 24575,'27'49'0,"-5"-23"0,-22 7 0,0-31 0,0 31 0,0-28 0,0 16 0,0-21 0,11 0 0,-9 0 0,9 0 0</inkml:trace>
  <inkml:trace contextRef="#ctx0" brushRef="#br0" timeOffset="54748">23441 12571 24575,'-3'21'0,"-5"-15"0,40 37 0,-27-38 0,27 9 0,1 4 0,-22 7 0,24-1 0,5 0 0,-10 6-4252,-6 9 1,0-3 4251,0-26 1546,-13 55-1546,-11-60 0,-11 28 0,8-31 0,-50 30 0,42-26 0,-19 13 0,6 5 0,32 3 0,-16 0-4480,62 5 4480,-33-30 0,25 9 0,-6 10 0,-5 1 0,-19-11-905,34 14 1,-3 4 904,-39-5 0,25 13 0,-33-10-2396,-22 27 2396,17-46 0,-17 24 0,-32-10 0,41-17 0,-31 17 0,2-1 0,34-15-371,-29 6 0,-1-3 371,27-9 2029,-43 0-2029,62 0 758,-16 0 1,19 0-1,-11 0 1</inkml:trace>
  <inkml:trace contextRef="#ctx0" brushRef="#br0" timeOffset="55248">24650 12789 24575,'47'23'0,"0"1"0,0-1 0,0 1 0,9 5 0,-3 0 0,-11-12 0,-10-17 0,-24 11 0,24-9 0,-32 9 0,0 10 0,0-15 0,-10 15 0,-36 1 0,24-17 0,-17 17 0,3-1 0,28-15 0,-24 26 0,32-30 0,32 31 0,-24-28-3392,32 15 0,6 3 3392,-11-7-2269,22 7 1,-1 0 2268,-21-7 0,20 3 0,-13 5 0,-53 3-3034,6 10 3034,-38-12 0,-19-7 0,3-4 0,29-9 138,-34 17 1,-1-1-139,30-15-227,-6 5 0,1-1 227,14-10 2946,4 0-2946,44 11 0,4-9 0,24 4 0,3-1 0,-2-5 0,2 0 0,-7 0 0,-30 0 0,6 0 0</inkml:trace>
  <inkml:trace contextRef="#ctx0" brushRef="#br0" timeOffset="55580">26513 13441 24575,'48'0'0,"11"22"-3036,-29-17 3036,2 17 0,-32-22 0,0 0 0</inkml:trace>
  <inkml:trace contextRef="#ctx0" brushRef="#br0" timeOffset="55730">27432 13441 24575,'27'54'0,"16"-11"0,-38-43 0,17 0 0,-22 0 0,54 11 0,-41-9-1578,51 9 0,-61-11 0,8 0 0</inkml:trace>
  <inkml:trace contextRef="#ctx0" brushRef="#br0" timeOffset="55865">28811 13490 24575,'56'18'0,"1"1"0,6-6 0,-24-2 0,-61 0-3908,22-11 3908,-10 0 0,7 22-3086,-38-19 0,-4-1 3086,26 20 0,-56-22 0,75 0 0</inkml:trace>
  <inkml:trace contextRef="#ctx0" brushRef="#br0" timeOffset="57383">3362 9211 24575,'27'27'0,"6"16"0,12-6 0,-23-7 0,21 2 0,-14-4 0,-4-2-4314,-12-13 4314,12 12 0,4 4-2349,-2-2 1,0-1 2348,7 9-1900,6 12 1,1-2 1899,-3-16 0,-4 11 0,-1-5 0,-12-24-1271,10 22 1,-8-1 1270,-20-27 996,8 27-996,-11-29 3034,0 8-3034,0-11 4537,0-32-4537,0-20 0,21-1 0,-16 7 0,26 16 0,3 6 0,-12 14 0,18-19 0,14-10 0,-6 10 5605,8 15-5605,-3-10 0,16-13 0,-1-1 0,-16 9-6394,5-1 6394,-9 7 0,10-4 0,-3-1 0,-8-1 0,-1-1 0,-5 3-436,-4 8 0,2-2 436,5-9 0,7-8 0,0 1 0,-9 8-3593,14-6 3593,-27 9 0,1-2 0,11-1 0,-6 4 0,-22 12-192,21-23 1,-3-3 191,-29 12 998,9 0 0,-11 5 0,0 22 0</inkml:trace>
  <inkml:trace contextRef="#ctx0" brushRef="#br0" timeOffset="63885">6023 9960 24575,'45'14'0,"-1"-1"0,-8-1 0,-2-3 0,12-9-4916,-1 0 1,1 0 4492,16 0 423,-16 1 0,11 1 0,1-2 0,-9-3 0,-7-7 0,2-1 0,15 4 0,15 1 0,-1 0 0,-13-2 0,-17-5 0,0-1 0,8 4 0,10 1 0,-1 1 0,-12 3-2688,17 2 2688,-20-2 0,1 0 0,-4 4 0,-9 2 2140,-19-1-2140,39 0 0,-53 0 0,-10 0 0,-58 0 0,31 0 0,-12 2 0,-14 3 0,11-2 3680,-5 0-3680,-1 6 0,-12 4 0,10-3 6617,-4-4-6617,16 9 0,-6 7 0,11-6 0,8-8 0,-19 25 0,54-33 0,21 0 505,-15 0-505,48 0 0,-46 0-3392,29 0 0,1 0 3392,-27 0 0,32 0 0,-43 0 0,0 0 0</inkml:trace>
  <inkml:trace contextRef="#ctx0" brushRef="#br0" timeOffset="66013">22957 11072 24575,'13'27'0,"24"-13"0,1-6 0,-21-8 0,23 5 0,15 4 0,-11-2 0,-14-2 0,22-3 0,17-2 0,-15-2 0,-19-3 0,18-2 0,14-2 0,-15 4 0,-23 5 0,33-10 0,-3-2 0,-37 7 0,-22-17 0,-11 22-3392,-39 0 0,-8 0 3392,21 0 0,-13 0 0,-14 0 0,11 0-357,-3 0 357,-5 6 0,-14 3 0,14-2 0,5-2 0,0 2 0,-12 2 0,15-3 0,12-6 0,-10 9 0,16 3 0,43-7 0,6 17 0,17-19 0,8-6 0,17 3 0,-4 0 0,9 0 0,-7 0 3017,-20-1 1,2 2-3018,11 3 0,12 2 0,-1 0 0,-13-1 0,12 1 0,-1 1 0,11 2 0,-16-4 0,-21-5 518,24 0-518,-70 0-3295,-42 5 1,-5 1 3294,28-3 0,-28 0 0,-18 2 0,20-3 0,35-2 0,-30 6 0,-18 2 0,21 0-75,34-3 75,-32 7 0,5-2 0,41-10 0,37 0 0,-18 0 0,49 0 0,3 0 0,-48 0 0,33 0 0,18 0 0,-17 0 0,-27 0 0,42 4 0,-5-8 0,-54-18 0,13 17-2035,-52-12 1,-16 2 2034,18 12 0,-30-1 0,-18 0 0,19 1-177,29 3 177,-30 0 0,-18 0 0,19 0 0,28 0 2224,-11-2 1,5 4-2225,25 9-4449,65-8 4449,-41 7 0,41-10 319,-33 0 1,-15 0 0,15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2T22:50:20.205"/>
    </inkml:context>
    <inkml:brush xml:id="br0">
      <inkml:brushProperty name="width" value="0.05292" units="cm"/>
      <inkml:brushProperty name="height" value="0.05292" units="cm"/>
      <inkml:brushProperty name="color" value="#FF0000"/>
    </inkml:brush>
  </inkml:definitions>
  <inkml:trace contextRef="#ctx0" brushRef="#br0">6798 5198 24575,'53'13'0,"-11"-6"0,-8-3 0,-26-4 0,34 0 0,2 0 0,-31 0-4252,44 0 1,4 0 4251,-34 0-1409,29 0 0,-2 0 1409,-32 0-1517,18 2 0,-5-4 1517,-27-9 0,24 8 0,-32-7 0,0 10 0,0 0 0</inkml:trace>
  <inkml:trace contextRef="#ctx0" brushRef="#br0" timeOffset="502">7934 5222 24575,'14'0'0,"-3"0"0,10 0 0,-15 0 0,15 0 0,1 0 0,-17 0 0,16 0 0</inkml:trace>
  <inkml:trace contextRef="#ctx0" brushRef="#br0" timeOffset="2070">5515 5222 24575,'27'0'0,"16"0"0,-27 0 0,30 0 0,-30 0-8503,38-11 8503,-46 8 0,46-7-971,-27 10 971,21 0 0,-10 0 0,7 0-1323,-7 0 1323,-11 0 0,5 0 0,-29 0 0,8 0 0,-11 0 0</inkml:trace>
  <inkml:trace contextRef="#ctx0" brushRef="#br0" timeOffset="5067">5153 6189 24575,'10'-27'0,"-7"5"0,51 22 0,-43 0 0,53 0 0,-59 0 0,49 0 0,-46 0 0,57 0 0,-57 0 0,46 0 0,-49 0 0,16 0 0,1 0 0,-17 0 0,17 0 0</inkml:trace>
  <inkml:trace contextRef="#ctx0" brushRef="#br0" timeOffset="6900">6798 6261 24575,'26'0'0,"17"-10"0,-37 7 0,48-8 0,-3 11 0,-8 0 0,-2 0 0,-7 0 0,-26 0 0,46 0 0,-27 0 0,-22-21 0,-10 15 0,-44-15 0,22 21 0,-5 0 0,29 0 0,-29 0 0,5 0 0,0 0 0,6 0 0,21 0 0,0 0 0</inkml:trace>
  <inkml:trace contextRef="#ctx0" brushRef="#br0" timeOffset="7867">6217 6140 24575,'54'0'0,"-13"0"0,-7 0 0,-26 0 0,32 0 0,6 0 0,-11 0 0,24 22 0,-59-17 0,-38 17 0,9-22-6784,-36 21 6784,36-15-4537,-30 15 4537,32-21 0,5 0 0,22 0 0,22 0 0,5-21 4537,0 15-4537,-6-15 6784,-21 21-6784,-21 0 0,15 0 0,-58 0 0,53 0 0,-32 0 0,43 0 0,0 0 0</inkml:trace>
  <inkml:trace contextRef="#ctx0" brushRef="#br0" timeOffset="9474">3943 6261 24575,'27'0'0,"-6"0"0,-10 22 0,35-17 0,-25 17-4252,19-20 1,-4-4 4251,-28 2-177,29 0 1,1 0 176,-27 0-312,42 0 312,-28 0 0,-9 0 0,5 0 5604,-42 0-5604,15 0 753,-15 0 1,21 0 0,0 0 0</inkml:trace>
  <inkml:trace contextRef="#ctx0" brushRef="#br0" timeOffset="14765">3943 7518 24575,'38'0'0,"-14"0"0,8 0 0,-5 0-4916,13 0 1,1 0 3425,-6 0 412,31 0 1,-3 0 1077,-45 0-293,35-5 0,21-4 0,-18 2 293,-29 2-677,33-3 1,22-1 0,-20 4 676,-27 5 0,25 0 0,17 0 0,-18 0 0,-24 0 0,28 0 0,18 0 0,-20 0 0,-34 0 0,32 0 0,22 0 0,-17 0 0,-18 0 0,10 0 0,16 0 0,-12 0 0,4 0 0,-7 0 0,10 0 0,-13 0 0,-11 0 0,11 0 0,15 0 0,-10 0 0,9 0 0,-15 0 0,9 0 0,-5 0 0,-6 0 0,0 0 0,2 0 0,4 0 0,-6 0 0,-6 0 0,-4 0 935,4 0 1,1 0-936,21 0 0,-5 0 0,-13 0 0,-4 0 0,15 0 0,-1 0 0,-14 0 2955,1 0-2955,13 0 0,13 0 0,-20 0 4420,-31 0-4420,20 0 0,14 0 0,-11 0 6608,-9 0-6608,22 0 0,-1 0 530,-21 0-530,16-10 0,-5-1 0,-36 5-3392,38-6 0,1 3 3392,-35 9-2269,30 0 1,-2 0 2268,-34 0-1517,27 0 0,5 0 1517,-18 0 0,19 0 0,6 0 0,7 0 0,-3 0 0,3 0 0,-27 0 3034,10 0-3034,9 0 4537,-30 0-4537,27 0 0,-38 0 0,39 0 0,-28 0 0,29 0 0,-29 0 0,27 0 0,-5 0 0,13 0 0,-13 0 0,-17 21 0,1-15 0,-17 15 0,17-21 6784,-12 0-6784,-7 0 0,8 0 0,10 0 0,-15 0 0,37 0 0,-38 0 0,27 0 0,-29 0 0,29 0 0,-26 0 0,58 0 0,-42-21 0,21 17 0,2 2 0,-12-19 0,12 21 0,9 0 0,-22 0 0,17 0 0,-9 0 0,-5 0 0,-22 0 0,31 0 0,-2 0 0,-33 0-3392,28 0 0,1 0 3392,-27 0 0,32 0 0,-33 0 0,14 0-4537,25 0 4537,2 0 0,-13 0 0,-1 0 0,1 0 4537,-3 0-4537,15-3 0,14-1 0,-12 0-467,-3 1 467,16 0 0,15-2 0,-21 3 0,-35 2 0,33 0 0,20 0 0,-17 0 0,-25 0 0,24 0 0,18 0 0,-17 0 0,-25 0 0,22 0 0,16 0 0,-20 0 6553,-32 0-6553,26 0 0,16 0 0,-12 0 0,-10 0 0,7 0 0,11 0 0,-10 0 0,-9 0 0,7 0 0,11 0 0,-13 0 698,-15 0-698,14 0 0,11 0 0,-12 0-6784,-16 0 6784,38 0-4537,-1 0 4537,-48 0-1012,26 0 1,14 0 0,-14 0 1011,-23 0 0,26 0 0,7 0 0,7 0 0,-24 0 0,19 0 0,-16 0 0,-1 0 0,3 0 0,26 0 0,3 0 0,-13 0-1015,2 0 1,-3 0 1014,-20 0 0,30 4 0,-1 2 0,-35-3 0,17 1 0,12 0 0,-8-1 0,1-3 0,16 0 0,0 0 0,-10 0 0,11 0 0,-2 0 0,-26 0 0,6-3 0,9-1 0,-16 0 0,-23 1 0,49-3 0,-1 2 0,-48 4 0,44 0 0,-1 0 0,-46 0 88,41 0 0,0 0-88,-41 0 0,28 0 0,4 0 0,-15 0 0,5 0 0,-1 0 0,-4 0 401,10 0 0,-5 0-401,-24 0 0,37 0 0,1 0 0,-36 0 1100,33 0 1,5 0-1101,-8 0 3603,8 0-3603,14 0 0,-57 0 5388,45 0-5388,-26 0 4214,22 0-4214,10 0 0,-30 0 0,16 4 0,-4 2 0,-27-3-2262,28 1 1,18 0 0,-12-1 2261,-13-3 0,23 0 0,18 0 0,-14 0-780,-5 0 780,-1 0 0,17 0 0,1 0 0,-14 0-2139,-17 0 0,-2 0 2139,15 0 0,9 0 0,2 0 0,-11 0 0,3 0 0,-3 0 0,-7 0-610,-5-1 0,4 2 610,1 0 0,15 2 0,9 1 0,3-1 0,-2 1 0,-7 0 0,-13-2 724,9 1 0,3 0-724,-18-1 0,12 0 0,9 1 0,6 0 0,0 0 0,0 0 0,-6-1 0,-9 0 0,-11-1-1290,19-1 1,-4 0 1289,-14 0 0,7 0 0,5 0 0,2 0 0,0 0 0,-4 0 0,6 0 0,0 0 0,-2 0 0,-3 0 0,-6 0 400,-2 0 0,-6 1 1,12-2-401,-6 0 0,11-1 0,9-1 0,5 1 0,2-1 0,-3 0 0,-5 0 0,-8 0 0,-13 2 0,1-1 0,-12 0 0,11 0 0,-3 0 0,11-2 0,7 0 0,5 0 0,1-1 0,-1 1 0,-6 0 0,-9 1 0,-10 1 0,11 1 0,-1-1 0,-8-1 0,12-1 0,7-2 0,2 1 0,-2-1 0,-8 1 0,-13 2 0,3 1 0,-1-1 0,6-4 0,14-2 0,4-2 0,-8 1 0,-16 4 0,6 0 0,3-2 0,18-5 0,-1 0 0,-22 4-1657,-20 4 1657,9-2 0,10-2 0,-3 3-476,5 5 0,-6 2 476,9-1 1208,-6 0 0,2 0-1208,-6 2 0,-6-4 1864,-2-8-1864,18 8 0,1 1 0,-14-10 0,2 10 0,-2 2 0,-10-1 2268,10 0 1,2 0-2269,9 0 0,-3 0 0,3 0 0,-27 0 0,10 11 0,9-8 0,-8 7 0,-11-10 0,26 0 0,-45 0 0,30 0 0,0 0 0,-28 0 0,29 0 0,-2 0 0,-29 0-2269,28 0 1,3 0 2268,-17 0 474,22 0 0,0 0-474,-22 0 0,13 0 0,5 0 0,11 0 0,-8 0-1674,-2 0 0,-7 0 1674,-26 0 0,30 0 0,0 0 0,-28 0 1200,25 0 0,6 0-1200,-1 0-3034,22 0 3034,-25 0 3034,6 0-3034,-16 22 0,11-17 0,8 17 0,-9-22 4537,22 0-4537,-22 0 0,-1 0 0,18 0 0,-7-10 0,-6-2 6784,-19 7-6784,17-7 0,-3 2 0,-28 10 0,29-4 0,2-2 0,-29 3 0,25-3 0,6 1 0,-1 5-3392,1 0 0,1 0 3392,1 0 0,22 0 0,-60 0 0,27 0 0,-7 0 0,12 0 0,1 0 0,-14 0 6784,8 0-6784,-5 0 0,0 0 0,-6 0 0,-21 0 0</inkml:trace>
  <inkml:trace contextRef="#ctx0" brushRef="#br0" timeOffset="53615">5443 5149 24575,'35'0'0,"0"0"0,0 0 0,0 0 0,18 0 0,1 0 0,-19 0 0,16 0 0,0 0 0,-8 0 0,3 0 0,-3 0 0,-22 0 0,19 0 0,-4 0 0,-28 0 0,24 0 0,-32 0 0,0 0 0,-22 0 0,17 0 0,-27 0 0,29 0 0,-29 0 0,27 0 0,-49 0 0,46 0 0,-46 22 0,27-17 0,-21 17 0,21-22 0,5 0 0,65 0 0,-53 0 0,15 0 0,-35 0 0,-2 0 0</inkml:trace>
  <inkml:trace contextRef="#ctx0" brushRef="#br0" timeOffset="54646">8975 4811 24575,'0'48'0,"0"-10"0,0-14 0,10 8 0,-7-5 0,8 0 0,10 5 0,6-8 0,11 14 0,-14-8 0,-2-1 0,-6 1 0,4-3 0,3-1 0,4 1 0,-1 11 0,7-14 0,-31 30 0,31-22 0,-28 16 0,17-26 0,-44-22 0,17 0 0,-28 0 0,31 0 0,-52 0 0,43 0 0,-24 0 0,-5 0 0,10 0-3392,-5 0 0,0 0 3392,6 0-1431,-25-22 1431,49 17 0,-38-17 0,37 22 0,-15-21 0,21 15 0,0-15 0,0 21 0</inkml:trace>
  <inkml:trace contextRef="#ctx0" brushRef="#br0" timeOffset="55117">8878 4932 24575,'59'0'0,"-29"0"-4916,8 0 1,-1 0 3425,-16 0 412,33 0 1,3 0 1077,-20 0-440,23 0 1,1 0 439,-15 0 0,11 0 0,-1 0 0,-21 0 3034,18 0-3034,-63 0 4537,7 0-4537,-29 0 0,26 0 0,-15 0 0</inkml:trace>
  <inkml:trace contextRef="#ctx0" brushRef="#br0" timeOffset="59633">6193 6020 24575,'40'0'0,"14"0"0,-49 0 0,49 0 0,-46 0 0,46 0 0,-49 21 0,-5-16 0,-5 17 0,-49-11 0,46-9 0,-34 4 0,-2-1 0,31-5 0,-45 0 0,-3 0 0,34 0 0,-25 0 0,16 0 0,41 0 0,-21 0 0,70 0 0,-25 0-3392,16 0 0,2 0 3392,-12 0 0,18 0-3998,-10 0 3998,-32 0 0,32 0 0,-43 0 0,0 0 0,-43 0 0,32 0 0,-27 0 0,1 0 0,29 0 2401,-29 9 1,-1 4-2402,27-8 5979,-10 16-5979,26-21 0,49 0 0,-46 0 0,38 0 0,4 0 0,-33 0 0,26 0 0,-11 0 0,-40 0 0,16 0 0,-62 22 0,43-17 0,-32 17 0,43-22 0,0 0 0</inkml:trace>
  <inkml:trace contextRef="#ctx0" brushRef="#br0" timeOffset="64949">3653 12402 24575,'27'21'0,"-6"-15"0,-21 15 0,32 1 0,-24-17-4252,17 21 1,4 2 4251,-2-20-1409,2 29 0,1 1 1409,0-27-1517,15 36 0,-4 2 1517,-28-35 0,23 11 0,4 4 0,-3 3 0,-7-3 3034,2 9-3034,-10-9 0,-1-4 4537,0-17-4537,14 19 0,-2-1 6784,-17-20-6784,27 37 0,-16-38 0,10 38 0,-13-37 0,-13 26 0,11-30 0,-17 31 0,17-28 0,-1 38 0,-5-38 0,8 28 0,9-31 0,-28 31 0,17-28 0,-1 16 0,-16-21 0,17 0 0,-22-21 0,21 16 0,-15-17 0,15 11 0,-21 9 0,33-52 0,-4 43-3392,27-24 0,1-5 3392,-17 10 0,16 2 0,14-5 0,-13 3-877,-8-5 877,1 5 0,18-7 0,1 1 0,-15 10-1104,11 7 1104,-14-2 0,16-11 0,5-4 0,-6 2 0,-18 7 0,5-13 0,-4 16 0,17-5 0,6-1 0,-6 1 0,-18 6-3880,6-11 3880,-12 12 0,6-2 0,-3 5 0,-3 6 0,-9 2 2358,-20-5-2358,41-6 174,-43 1 0,-9 15 1,9-15-1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2T22:51:47.969"/>
    </inkml:context>
    <inkml:brush xml:id="br0">
      <inkml:brushProperty name="width" value="0.05292" units="cm"/>
      <inkml:brushProperty name="height" value="0.05292" units="cm"/>
      <inkml:brushProperty name="color" value="#FF0000"/>
    </inkml:brush>
  </inkml:definitions>
  <inkml:trace contextRef="#ctx0" brushRef="#br0">7717 8050 24575,'48'0'0,"-21"0"-4916,17 10 1,-2 2 3425,-26-7 412,47 7 1,3-2 1077,-39-10-293,27 0 0,18 0 0,-12 0 293,-9 0-508,-4 1 1,14 3 0,0-1 0,-13-1 507,9 1 0,1 1 0,12 0 0,-10-1 0,4-3 0,0 0 0,11 0 0,-15 0 0,-11 0 0,8 0 0,13 0 0,-15 0 0,-14 0 1014,-3 0 1,4 0-1015,16 0 0,-8 0 0,-29 0 0,19 0 0,6 0 0,5 0 0,-5 0 0,0 0 0,6 0 0,12 0 0,-13 0 0,-14 0-677,14 0 1,12 0 0,-16 0 676,-22 0 0,32 0 0,21 0 0,-20 0 0,-34 0 0,21 0 0,14 0 0,-12 0 0,-12 0 0,20-5 0,3-1 0,-13 3 0,18-2 0,-5 0 0,-31 5 0,34 0 0,-4 0 0,-43 0 0,37 0 0,5 0 0,-21 0 0,12 0 0,-2 0 0,-16 0 1014,13 5 1,2 0-1015,13-2 3034,7 8-3034,-22-10 0,-8-2 4537,-26 1-4537,45 0 6784,-47 0-6784,26 0 0,-29 0 0,7 0 0,12 0 0,5 0 0,0 0 0,16 0 0,-27 0-6784,30 0 6784,-30 0-3855,37 0 3855,-45 0-1630,39 0 0,3 0 1630,-34 0-708,34 0 1,-3 0 707,-39 0 0,34-5 0,2-1 0,-30 3 0,39-7 1022,-10 10-1022,-21 0 0,27 0 0,1 0 0,-25 0-458,35 0 0,-2 0 458,-42 0 226,34 0 0,-3 0-226,-39 0-638,34 3 0,2-6 638,-31-19 0,41 17 0,0-17 0,-41 22 222,41 0 0,0 0-222,-41 0-194,36 0 1,-1 0 193,-37 0 0,36 0 0,2 0 0,-35 0 90,40 4 0,-1-8-90,-39-17 13,33 18 1,3 0-14,-29-18 0,28 18 0,1 6 0,-25-3 1167,31 0 0,6 0-1167,-14 0-136,5 0 1,-1 0 135,-12 0-325,1 0 0,-6 0 325,-25 0 1517,24 0 0,8 0-1517,20 0 0,-17 0-1517,5 0 0,-3 0 1517,-15 0 0,19 0 0,0 0 0,-16 0 3034,19 0-3034,0 0 0,-41 0 0,41 0 0,0 0 0,-41 0 0,41 0 0,0 0 0,-41 0 472,34 0 1,3 0-473,-29 0 0,25 0 0,-6 0 0,-5 0 0,-18 0 0,42 0 0,0 0 5005,-46 0-5005,28 0 0,4 0 5371,-15 0-5371,5 0 0,0 0 0,-6 0 0,16 0 0,-4 0 0,-27 0 0,32 0 0,4 0 0,-17 0-3392,6 0 0,2 0 3392,10 0-2269,-16 0 1,0 0 2268,16 0-1517,-4 0 0,-2 0 1517,-10 0 0,21 0 0,-5 0 0,-37 0 0,35 1 0,9-2 0,9-10 0,-22 10 0,-1-1 0,15-8 0,-18 9 0,-7 2 0,-20-1 1517,20 0 0,7 0-1517,18 0 0,-24 0 0,19 0 0,0 0 4537,-19 0-4537,9 0 0,3 0 6784,4 0-6784,-12-11 0,3 0 0,1 9 0,0-1 0,-9-8 0,-1 0 0,23 11 0,-2 0-6784,-11 0 6784,8 0-2108,3 0 2108,-49 0 0,49 0 0,-3 0 0,-8 0 0,-6 11 0,1 0 5740,24-6-5740,-17 6 0,-1 0 3152,21-11-3152,-26 0 0,-3 0 0,-7 0 0,6 0 0,0 0 0,-5 0 0,20 0 0,-3 0 0,-31 0 0,30 0 0,4 0 0,-20 0 0,15-2 0,1 4 0,-11 8-3392,22-9 0,-6 1 3392,-38 9-2269,38-9 1,6-4 2268,-22 2 0,24 0 0,-18 0 0,-7 0 0,-20 0 0,37 0 0,5 0 4537,-21 0-4537,21 0 0,1 0 6784,-22 0-6784,31 0 0,-3 0 0,-44 0 0,26 0 0,15 0 0,-15 0 0,-26 0 0,47 9 0,-3 3 0,-50-6 0,51 6 0,1-3 0,-46-9 0,26 0 0,16 0 0,-16 0 0,-26 0 0,41 0 0,9 0-6784,-2 0 6784,-24 0 0,3 0-2269,13 0 1,-6 0 2268,-18 0-1517,19 10 0,0 2 1517,-19-7-1015,9 6 1,3 0 1014,4-11 972,-17 0 0,2 0-972,4 0 0,4 0 0,1 0 0,5 0 0,-3 0 0,3 0 0,-1 0 1283,11 2 1,-7-4-1284,-7-20 4264,-30 17-4264,32-7 0,1 2 6375,-30 10-6375,43-9 0,5-3 272,-32 6-272,9-10 0,3 0 962,4 13-962,-4-2 0,-3 0-6784,-9 5 6784,19 0-4537,0-22 4537,-41 17 0,41-17 0,0 1 0,-19 16 0,21-17 0,1 1 4537,-22 15-4537,14-10 0,-2 0 0,-25 13 0,32-12 0,2-2 0,-29 12-2269,35-3 1,-6-6 2268,-42-7-1517,37 17 0,5 2 1517,-21-19-1015,11 13 1,0 5 1014,-17 0 0,14-2 0,0 0 0,-8 5 0,11 0 0,-1 0 0,-15 0 2029,24 0-2029,-27 0 3034,0 10-3034,12-9 0,-3 1 0,-23 9 0,41-9 0,0-4 0,-41 2 0,41 9 0,0 3 0,-41-6 4537,41 15-4537,0 1 0,-19-17 0,16 7 0,0-2 0,-19-10-2269,19 4 1,-5 2 2268,-33-3-1517,28 3 0,4-1 1517,-15-5 658,5 10 0,0 1-658,-6-5-1233,10 5 1,-3-1 1232,-14-10 2465,24 22-2465,7-17 0,-42 16 0,24-18 0,5-6 0,-10 3 0,5 0 0,0 0 0,-6 0-658,9 0 0,0 0 658,-6 0 833,27 0-833,-13 0-2304,2 0 2304,-18 0 0,18 0 0,1 0 0,-23 0 0,35 0 0,-1 0 0,-35 0-279,35 0 0,-2 0 279,-42 0 2029,48 0-2029,-10 22 1093,-30-17-1093,33 17 0,-17-21 0,-5-2 0,-19 1 0,44 0 0,-2 0 0,-44 0 0,49-10 0,3-2 0,-47 7-797,23-3 0,14 0 0,-14 2 797,-26 6-366,46 0 1,5 0 365,-40 0 0,31 0 0,4 0 0,-16 0 0,22 0 0,-1 0 0,-27 0 0,8 0 0,11 0 0,-16 0 0,-24 0 0,26 0 0,16 0 0,-16 0 0,-26 0 0,24 0 0,17 0 0,-13 0 0,-17 0 0,16 0 0,14 0 0,-13 0 0,-18 0 0,17 0 0,12 0 0,-11 0 0,-7 0 0,28 0 0,-1 0 0,-32 0 2029,18 0-2029,-13 0 0,-4 0 0,-18 0 0,28 0 0,5 0 0,8 0 0,-24 0 0,32 0 0,-5 0 0,-43 0-1015,45 0 1,1 0 1014,-41 0 0,36 0 0,1 0 0,-34 0 2029,38 0-2029,-1 0 3034,-48 0-3034,49 0 0,-1 0 4537,-48 0-4537,44-9 0,-1-3 6784,-46 7-6784,28-7 0,4 2 0,-15 10 0,5 0 0,0 0 0,-6 0-3392,16 0 0,-4 0 3392,-27 0-2269,44 9 1,2 4 2268,-44-8-1517,44 7 0,-2-3 1517,-44-9-1015,39 0 1,1 0 1014,-40 0 0,30 0 0,-2 0 0,-34 0 394,29 0 1,1 0-395,-27 0 0,42 22 0,-50-17 797,51 17-797,-43-22 2814,32 0-2814,-22 0 2157,-15 10-2157,15-7 5277,-21 8-5277,11-11 4550,-9 0-4550,31 0 0,-28 0 0,17 0 0,-22 0 0</inkml:trace>
  <inkml:trace contextRef="#ctx0" brushRef="#br0" timeOffset="1929">3701 8751 24575,'14'27'0,"18"-5"0,-27-22 0,38 0 0,-16 0 0,11 0 0,7 21 0,-28-15 0,36 15 0,-23-21 0,23 0 0,7 0-444,-25 0 1,2 0 443,13 3 0,7 1 0,-5 0-746,-6-3 1,2 0 745,14 3 0,7 0 0,-6-1 0,-13-2 0,2-2 0,3 1 0,9 0 0,-1 0 0,-12 0-2031,-13 0 0,-3 0 2031,15 0 0,7 0 0,0 0 0,-6 0 0,-1 0 0,0 0 0,11 0 0,7 0 0,-11 0 0,11 0 0,3 0 0,-2 0 0,-9 0 0,-7 0 0,-7 0 0,8 0 0,-2 0 0,7 0 0,5 0 0,-1 0 0,-4 0 0,-9 0 0,16 0 0,2 0 0,-11 0 0,11 0 0,6 0 0,0 0 0,-6 0 0,-11 0-2326,12 0 1,-4 0 2325,-4 0 0,8 0 0,1 0 0,-4 0 0,3-1 0,-3 1 0,-2 1-732,-5 5 0,-2 3 0,7-2 732,-8-5 0,8-1 0,3-2 0,0 1 0,-3 1 0,-8 1-662,10 5 0,-8 1 0,3-1 662,-2-6 0,2-1 0,1-1 0,-2 1 0,-4-1 0,0 0 0,-1 1 0,-4 2-240,1 4 1,-2 2 0,1-1 239,13-4 0,2-3 0,0 2 0,-8 3 0,2 2 0,-5-1 0,-12-2 0,-3-4 0,4 4 0,16 2 0,4 0 0,-6-1-57,-5-3 1,-2-1-1,0 2 57,6 3 0,0 3 0,4-3 0,4-4 0,5-2 0,-1-1 0,-7 0 0,-10 1 0,-5 0 0,-1 0 615,1 0 0,0 0 1,-1 0-616,25 0 0,-7 0 0,0 0 263,-7 0 1,12 0 0,-7 0-264,-7 0 0,0 0 0,-6 2 0,6 1 0,0 1 0,-4-2 0,-2-1 0,-4 0 0,4 0 0,1 1 0,5 1 0,-2 0 0,-4-1 0,5-1 0,2-2 0,3 0 0,11 0 0,-1 0 0,-12 4 0,-11 8 0,-1 0 0,11-8 0,10-3 0,0-1 0,-12 4 0,-10 8 0,-2 0 0,11-9 0,6-3 0,-9 0 0,9 1 0,-8 0 0,10 0 0,-12 0 2725,-3 0-2725,2 0 0,10 0 0,-8 0 0,6 0 0,1-10 0,-1-2 0,-10 7 0,4-6 0,-1 0 0,-6 11 4795,5 0-4795,6 0 0,-24 0 0,5 0 0,0 0 0,-6 0 172,25 0 1,-49 0 0,17 0 0</inkml:trace>
  <inkml:trace contextRef="#ctx0" brushRef="#br0" timeOffset="19561">6144 5149 24575,'38'0'0,"-14"0"0,30 0 0,-22 0 0,9 0 0,-1 0 0,-11 0 0,4 0 0,20-21 0,-39 15-4252,33-6 1,3 3 4251,-29 9 295,23 0 1,1 0-296,-24 0-2082,29 0 1,-3 0 2081,-33 0 0,39 0 0,-53 0 0,366 0 0,-320 0 0,-1 0 0,6 0 0,14 0 0,7 0 0,-1 0 0,-9 0 0,-17 0 0,9 0 754,-41 0-754,34 0 0,3 0 0,-29 0 0,24 0 0,-1 0 0,-23 0 0,19 0 0,-4 0 0,-28 0-621,29 0 0,1 0 621,-27 0 0,43 0 0,-52 0 3355,30 0-3355,-5 0 0,22 0 0,-22 0 0,5 0 0,-29 0 5583,29 0-5583,-27 0 2644,38 0-2644,-5 0 981,-9 0-981,25 0 0,-49 0 0,17 0 0,-22 0 0,-22 0 0,17 0 0,-38 0 0,38 0 0,-28 0 0,9 0 0,-13-22 0,-1 17 0,-7-6 0,1 1 0,17 10-3392,-34 0 0,4 0 3392,44 0 0,-52 0-3747,-2 0 3747,40 0 0,-37 0 0,10 0 0,40 21 0,-39-18 0,-1-1 0,41 20-1648,-31-19 1,2-6 1647,33 3 844,-28 0 0,-1 0-844,27 0 3141,-42 0-3141,7 0 0,24 0 0,-17 0 0,3 0 0,28 0 0,-29 0 0,-1 0 0,27 0-3803,-43 0 3803,52 21 3803,-31-15-3803,7 15 2213,-23-21-2213,12 0-4537,-9 0 4537,8 0 2044,1 0-2044,12 0-152,-7 0 152,27 0 0,-60 22 0,55-17 0,-29 7 0,2-2 0,29-10 0,-56 0 0,56 0 2737,-27 0 0,-6 0-2737,9 0 0,-27 0 3677,35 0-3677,13 0 0,-10 0 0,-6 0 278,-11 0-278,-8 0 0,30 0 0,-27 0 0,38 10 0,-38-7 0,37 8 0,-15-11 0,21 0 0,-11 0 0,9 0 0,-9 0 0,11 0 0,-22 0 0,17 0 0,-17 0 0,22 0 0,-21 0 0,16 0 0,-17 0 0,22 0 0,0 0 0,-22 0 0,17 0 0,-16 0 0,21 0 0,-11 0 0,8 0 0,-8 0 0,11 0 0,0 0 0</inkml:trace>
  <inkml:trace contextRef="#ctx0" brushRef="#br0" timeOffset="24333">4983 5318 24575,'38'0'0,"-14"-21"0,30 16 0,-43-17-4916,26 19 1,1 6 3425,-30-3 1490,46 0 274,-27 0-274,-1 0 2017,7 0-2017,-9 0 0,-8 0 0,27 0 0,-38 0 5671,17 0-5671,-22 0 3359,-22 0-3359,17 0 0,-49 0 0,46 0 0,-46 0 0,49 0 0,-59 0 0,53 0 0,-27 0 0,1 0 0,28 0 0,-44 0 0,47 0 0,-15 0 0,21 0 0,43 0 0,-22-21 0,47 15-6784,-9-15 6784,-27 21 0,11 0-1325,11-11 1325,-30 8-366,26-3 0,-1 2 366,-27 4 0,42-22 0,-58 17 5765,15-17-5765,-21 22 1864,-21 0-1864,15 0 0,-58 22 0,53-17 0,-24 7 0,-5-2 0,10-10 0,-5 0 0,0 0 0,6 0-2786,-11 4 0,5 2 2786,24-3 0,-32 8 0,32-11 0,19 0 0,6 0 0,45 0 0,-27 0 0,8-5 0,-5-1 0,-27 3 0,46-7 0,-49 10 0,28 0 0,-31 0 6784,-2 0-6784,-24 0 0,8 0 0,-38 10 0,46-7-3392,-27 3 0,-5-1 3392,8-5 0,-27 0 0,13 21 0,30-15 0,16 15 0,16-21 0,8 0 0,15-10 0,-3-1 0,-20 5-2269,34-6 1,-3 3 2268,-39 9 1193,46 0-1193,-49 0-3429,49-11 3429,-24 8 0,7-7-1307,17 10 1307,-46 0 2782,46 0-2782,-70 0 2713,21 0-2713,-51 0 0,9 0 0,-22 0 0,29 0-976,-15-2 0,4 4 976,28 8-1394,-44-8 0,-5-1 1394,36 10-414,-20-10 0,3-2 414,27 1 2746,16 0-2746,5 0 0,27 0 0,14 0 0,-3 0 0,-3 0 0,1 0 0,10 0 2053,-7-5 0,3-1-2053,-1 6 0,-3-3 0,-9-13 0,-1 0 2712,12 14 1,-15-1-2713,-46-19 2660,32 22-2660,-69 0 0,44 0 0,-28 0 0,-1 0 0,27 0-3392,-27 10 0,1 2 3392,29-7-1816,-34 7 1,-2-2 1815,31-10-1667,-36 4 0,1 2 1667,37-3 0,-53 8 0,26-11 3334,8 0-3334,-23 0 3631,47 21-3631,28-15 0,-11 15 0,42-42 0,-28 15 6784,12-15-6784,12 21 0,-23 0 0,-4 0 0,-22 0 0,-22-11 0,-4 8 0,-23-7 0,12 10 0,12 0 0,15 0 0,10 0 0,0 0 0</inkml:trace>
  <inkml:trace contextRef="#ctx0" brushRef="#br0" timeOffset="28552">5153 6020 24575,'56'0'0,"-2"-22"0,-3 17-4916,-12-7 1,-3 2 3425,-14 10 1317,45 0 173,-51 0 2055,27 0-2055,-38 0 0,38 0 0,-37 0 5469,15 0-5469,-10 0 3970,-8 0-3970,29 0 0,-27 0 0,17 0 0,-22 0 0,-32 0 0,23 0 0,-25 0 0,-7 0 0,9 0 0,-19 0 0,0 0 0,16 0 0,-22 0 0,6 0 0,38 0-3392,-28 10 0,-4 2 3392,15-7 0,-7 17 0,-6-22 0,37 0 0,-15 0 0,42 0 0,6 0 0,11 0 0,29 0 0,-45 0-2269,37 0 1,0 0 2268,-40 0 2268,16 1 1,5-2-2269,14-21 0,-19 17 0,21-7 0,0 2 0,-21 10 0,30 0 0,-41 0 0,-29 0 0,21 0 0,-48 0 0,29 0 0,-51 0 0,43 0 0,-24 0 0,-5 0 0,11 0 0,-9 0-1775,0 0 0,1 0 1775,2 0 0,-11 0 0,0 0 0,17 0 0,-25 0 0,49 0 0,5 0 0,5 0 0,38 0 0,-27 0 5025,30 0-5025,-9 0 0,-10 0 5309,-27 0-5309,-27 0 0,1 0 0,-7 22 0,31-17 0,-31 17 0,28-22 0,-16 0 0,21 0 0,21 0 0,-16 0 0,17 21 0,-22-16 0,11 17 0,-9-22 0,9 0 0,11 0 0,-17 0 0,38 0 0,-38-22 0,17 17 0,-22-16 0,11 21 0,-9 0 0,9 0 0,-11 0 0,22 0 0,-17 0 0,16 0 0,-21 0 0,22 0 0,-17 0 0,17 0 0,-22 0 0</inkml:trace>
  <inkml:trace contextRef="#ctx0" brushRef="#br0" timeOffset="29849">6652 6020 24575,'41'0'0,"23"0"0,-56 0-4916,39 0 1,3 0 3425,-34 0 4308,49 0-2818,-1 0 1719,-26 0-1719,22 0 0,3 0 0,-6 0 0,11 0 0,-2 0 0,-25 0 0,-5 0 0,3 0 0,-1 0 0,-1 0 0,14 0 0,-10 0 0,2 0 0,-3 0 0,-5 0 0,-14 0 0,14 0 6784,-27 0-6784,-40 0 0,5 0 0,0 0 0,-26 21 0,1-16 0,9 17-3392,-8-20 0,6-4 3392,31 2-2269,-30 0 1,2 0 2268,34 0 0,-46 0 0,71 0 0,-34 0 0,71 0 0,-24 0 0,4 0 0,2 0 0,15 0 0,-5 0 0,-1 0 0,-10 0-1517,19 0 0,0 0 1517,-20 0-496,13-10 1,-2-2 495,-16 7 2544,4-16-2544,-44 21 3803,8 0-3803,-51 0 0,33 0 0,-32 0 0,-4 0 0,19 0-1161,-24 0 0,3 0 1161,35 0 0,-13 0 0,-1 0 0,11 0 0,-22 0 0,23 0 0,4 0 0,65 0 0,-32 0 0,24 9 0,5 3 0,-10-7 0,3 7 0,4-2 0,14-10 1057,8 0-1057,-11 0 0,-21 0 0,-5 0 0,-65 0 0,32 0 0,-27 0 0,1 0 0,28 0 0,-23 0 0,32 0 0,0 0 0</inkml:trace>
  <inkml:trace contextRef="#ctx0" brushRef="#br0" timeOffset="31872">4983 5729 24575,'0'-26'0,"0"4"0,22 22 0,-17-21 0,17 15 0,-22-15 0,10 10 0,36 8 0,-24-7 0,14-2 0,3 2 0,-10 5-3392,15-7 0,4 2 3392,8 10-2269,2-10 1,-3-1 2268,-20 5-1517,19-5 0,0 1 1517,-19 10-813,-1 0 1,1 0 812,11 0 0,-8 0 0,-11 0 2228,-6 21-2228,1 17 0,-20-2 0,1 0 0,18 7 0,-28-2 0,-7-6 0,9-27 0,-17 45 0,22-26 0,0 0 0,-21-5 0,15-12 0,-37-7 1403,27 29-1403,-8-26 4027,13 15-4027,-43-21-1680,41 0 1680,-41 0 0,-10 22 0,48-17 0,-49 17-2585,11-22 2585,30 0-1308,-35 0 1,-3 0 1307,25 0-591,-19-10 0,1-2 591,23 7 870,-3-7 1,3 2-871,16 10 2866,-27-21-2866,37 15 0,6-47 0,6 45 0,15-34 0,1-2 0,-17 30 0,21-40 0,2 1 0,-20 39 0,24-25 0,0 3 0,-23 31 0,15-17 0,5 1 0,-2 15 430,22-26-430,-12 29 26,-13-7-26,-13 20 0,-11-7 0,0 8 0</inkml:trace>
  <inkml:trace contextRef="#ctx0" brushRef="#br0" timeOffset="48434">7088 6189 24575,'-6'-45'0,"1"1"0,2-15 0,-7 16 0,10 38 0,0-38 0,10 27 0,-7-30 0,8 8 0,-11 11 0,0-5 0,21 8 0,-15-14 0,15-21 0,-21 30 0,10-11 0,2 5 0,-7 24 0,16-27 0,1 1 0,-17 29 0,28-46 0,-31 48 0,31-15 0,4 0 0,-7 15-3392,20-10 0,-3 0 3392,-31 13-1914,34-3 1,-4 1 1913,-37 5-1146,33 0 1,2 0 1145,-31 0-1255,34 0 0,3 0 1255,-29 0 2510,25 0-2510,8 11 0,-44-8-273,26 13 1,4 0 272,-11-10 0,9 15-908,16 0 908,-46-15 267,19 20 1,0 2-268,-22-20-368,16 16 1,1 5 367,-17-2 0,17 11 0,-22-14 2935,11 30-2935,-9-22 0,9 16 0,-11 6 0,0-46 0,0 57 0,0-57 4389,0 24-4389,-11 11 0,9-32 0,-14 22 0,-1-2 0,12-26 0,-49 28 0,46-31 0,-39 14 0,-3 1 0,34-12 0,-31 16 0,-3 1 0,21-17-532,-17 4 1,0 4 531,12 8 0,-20-15-3027,0 15 3027,19-21-432,-11 0 1,1 0 431,15 0 0,-10-10 0,5-1 0,24 5 0,-32-37 4109,43 38-4109,0-49 6144,0 46-6144,0-46 0,0 49 0,0-16 0</inkml:trace>
  <inkml:trace contextRef="#ctx0" brushRef="#br0" timeOffset="51320">5177 4351 8191,'27'0'0,"16"0"5063,-38 0-5063,49 0 0,-46 0 0,29 10 0,1 2 0,-27-7-1078,46 8 1,4-4 1077,-42-9-440,45 0 1,1 0 439,-41 0 1517,24 10 0,4 1-1517,-9-5 0,5 26 0,-16-29 0,-29 29 0,29-5 0,-26 0 0,20 2 0,1-5 0,-19-16 0,20 29 0,-2 2 0,-21-29 0,17 44 0,-22-51 0,0 50 0,0-42 0,0 27 0,0-1 0,0-29 0,0 30 0,0 0 0,0-28 0,0 44 0,0-30 0,-22 14 0,17-11 0,-21-3 0,-2-5 0,20-14 0,-24 12 0,0-2 0,24-12 0,-30 0 0,0 5 0,28 13 0,-28-18 0,0 0 0,30 18 0,-29-18 0,-1-6 0,27 3 1355,-36 0 0,-2 0-1355,35 0 0,-40 0 0,1 0 0,39 0-1966,-40 0 0,1 0 1966,39 0-1066,-33-10 0,-2-1 1066,27 5 351,-22-10 1,-1 0-352,24 13 0,-22-7-1486,32-12 1486,8-5 709,-29-32-709,27 30-246,-7-11 1,2 4 245,10 26 0,0-33 883,0 10-883,22 4 0,-14-6 0,0 0 0,16 6 0,-9-11 0,2 4 0,10 26 0,0-33-757,27 10 757,-46 4 0,34-6 0,2 0 0,-31 5 1063,26 0 0,-2 7-1063,-32 17 265,16-15 0,-21 21 0,0 0 0</inkml:trace>
  <inkml:trace contextRef="#ctx0" brushRef="#br0" timeOffset="57493">5515 7107 24575,'60'0'0,"-31"0"0,3 0 0,7-10 0,-2-1 0,-19 6 0,32-3 0,18-1 0,-14 4-575,-19 5 575,10 0 0,16 0 0,2 0 0,-14 0 0,13 0 0,-11-4 0,13-2 0,0 0 0,-12 1 0,-17 2 0,0 0 0,14-2 0,12-1 0,0 0 0,-12 2 0,-13 3 0,-2 2 0,29-1 0,11 0 0,-12 0 0,3 0 0,-9-6 0,9-3 0,-9 2 0,9 2 0,-5-2 0,11-2 0,-14 3 0,-12 6 0,10 0 0,12 0 0,-17 0 0,-20 0 0,30 0 0,1 0 0,-29 0 0,14 0 575,-14 0-575,-26 0 0,37 0 0,-38 0 0,16 0 0,1 0 0,-6 0 0,30 0 0,-30 0 0,5 0 0,1 0 0,-6 0 0,8 0 0,-13 0 0</inkml:trace>
  <inkml:trace contextRef="#ctx0" brushRef="#br0" timeOffset="59961">7547 6551 24575,'0'-13'0,"0"-19"0,0 26 0,0-37 0,0 38 0,22-16 0,-17-1 0,17 17 0,-22-17 0,21 11 0,-15 9 0,26-30 0,-29 26 0,22-16 0,3 1 0,-17 16 0,37-12 0,1 2 0,-36 12 0,36-13 0,10 0 0,8 10-3308,-34-5 1,1 1 3307,5 8 0,-2 4-4593,0-2 4593,14 0 0,8 0 0,-10 21 0,-22-5 0,-6 30 0,-10-8 0,-8 21 0,7-8 0,1-16 0,0 0 0,-6 16 0,17-15 0,-1-3 0,-15-3 0,5 7 0,-1 1 0,-10-6-3071,-21 28 3071,15-36 2958,-15 8-2958,-1-5 0,6 0 0,-30 5 0,9-29 0,-22 29 0,8-27 0,16 6 0,0 0 0,-16-11 0,6 0 0,-2 0 0,9 1 0,-2-2 281,-5-5 0,-5-3 0,5 2-281,8 5 0,2-1 0,-4-8 0,0 0 0,-26 11 0,30 0 0,-19 1 0,-4-2 4954,1-9-4954,-2 7 0,16-8 0,38-10 0,-17-6 0,44-11 0,-17 14 0,38-8 0,-38 26 5524,28-37-5524,-31 38 0,9-16 0,-11 21 0,0 0 0</inkml:trace>
  <inkml:trace contextRef="#ctx0" brushRef="#br0" timeOffset="61446">2951 5343 24575,'27'0'0,"12"-3"0,-3 6 0,-22 18 0,37-7 0,5-1 0,-21 14 0,21-3 0,1-5 0,-22-14 0,22 12 0,-6-2 0,-38-12 0,31 0 0,-2 5 0,-34 13 0,46-15 0,-27 15 0,0-21 0,-6 0 0,-10 0 0,-8 0 0,29 0 0,-27 0 0,17 0 0</inkml:trace>
  <inkml:trace contextRef="#ctx0" brushRef="#br0" timeOffset="61830">3604 5270 24575,'27'0'0,"16"22"0,-37-17-4916,20 21 1,1 2 3425,-19-20 412,28 29 1,4 1 1077,-19-27 1077,23 33 1,1 8-1078,-13-6 0,-7-16 0,-4 2 0,-10 22 0,-11-49 0,-11 16 0,-13-21 0,-25 0 0,-2 0 0,-6 0 0,1 0 0,16 0 0,4-1 0,-3 2 0,-2 10 0,7 0 0,15-6 0,-37 7 0,4-2 0,44-10 0,-24 0 0</inkml:trace>
  <inkml:trace contextRef="#ctx0" brushRef="#br0" timeOffset="65250">2830 6358 24575,'11'-27'0,"-8"6"0,50-1 0,-42 17 0,27-12 0,-1 2 0,-28 12 0,28-3 0,1 1 0,-27 5 0,27-9 0,-1-3 0,-29 6 0,34-6 0,2 3 0,-31 9 0,41 0 0,0 0 0,-41 0 0,46-10 0,1-2 0,-44 7-4252,30-17 1,4 1 4251,-20 16 1449,18-17-1449,-23 22 0,7 0 0,-27 0 0,38 0 0,-37 0 0,15 0 0,-42 0 6651,37 0-6651,-11 0 403,22 0-403,-6-11 0,-21 9 0,0-9 0</inkml:trace>
  <inkml:trace contextRef="#ctx0" brushRef="#br0" timeOffset="65733">3774 5923 24575,'48'0'0,"-21"0"-9831,27 21 8341,-46-15 1481,24 15 0,0 1 9,-24-17-831,29 17 0,2-1 831,-29-16-576,24 12 0,-3-1 576,-26-14 3133,17 9-3133,-44 11 2125,17-17-2125,-25 17 0,-5-1 0,14-16 0,-22 17 0,-3-1 0,14-15-1213,-13 10 0,1 0 1213,23-13 0,-22 7 0,10 12 0,4-17 0,13 17 0,0-1 0,48-15 0,-29 15 0,7-21 0</inkml:trace>
  <inkml:trace contextRef="#ctx0" brushRef="#br0" timeOffset="67668">3653 7059 24575,'27'0'0,"-6"0"0,-10 0 0,21-10 0,3-1 0,-8 5 0,34-6 0,-4 3 0,-43 9-3392,49-10 0,3-2 3392,-47 7-1513,21-3 1,14 0 0,-9 2 1512,-7 6-1012,12-2 1,13-3 0,-9 2 1011,2 0-508,-8 0 1,13 0 0,1 0 0,-15 1 507,4 2 0,0 0 0,17 0 0,0 0 0,-16 0 0,-1 0 952,6 5 1,7 1-953,6-6 0,-11 3 0,-29 7 0,28-7 0,19-4 0,-19-1 0,-28 2 0,30 0 0,1 0 0,-29 0 0,35 0 0,-51 0 743,6 0 0,-22 0 1,0 0-1</inkml:trace>
  <inkml:trace contextRef="#ctx0" brushRef="#br0" timeOffset="76509">9265 4617 24575,'0'14'0,"0"-3"0,-22 10 0,17 6-4916,-26-14 1,-2 1 3425,22 18 412,-27-19 1,1-2 1077,28 5-440,-23 8 1,0-5 439,24-13-1015,-29 15 1,-1 1 1014,27-17 2029,-32 16-2029,11-10 0,24-8 0,-28 13 0,-4 0 0,19-10 0,-23 5 0,-1-1 0,24-10 694,-19 10 1,4 2-695,28-7 0,-29 7 0,-1-3 0,27-9-514,-27 0 0,1 0 514,29 0 3212,-46 0-3212,49 0 2123,-38 0-2123,37 11 5856,-26-8-5856,8 8 2803,8-11-2803,-6 0 0,1 0 0,37 0 0,-11 21 0,22-16 0,-5 17 0,-11-22 0,13 21 0,-8-15-3392,22 15 0,-1 1 3392,-23-17-1746,39 12 1,1-2 1745,-41-12 0,34 13 0,3 0 0,-18-10 0,-3 15 0,2 1 0,14-17-1690,-20 22 0,-1 0 1690,5-19 0,4 24-1436,-12-11 1436,6-15 0,-3 20 0,0 2 0,3-20 11,3 29 0,-6 1-11,-16-27 889,24 27 1,0-1-890,-23-29 958,18 19 0,-1 0-958,-20-22 4510,15 16-4510,-21 1 4585,0-17-4585,0 17 569,22-22 1,-17 0 0,17 0 0</inkml:trace>
  <inkml:trace contextRef="#ctx0" brushRef="#br0" timeOffset="78176">9096 4907 24575,'35'-26'0,"-19"4"0,27-21 0,-16 22 0,-1-25 0,7 14 0,-31 26 0,9-15 0,-11-1 0,22 17 0,-17-16 0,17 21 0,-22 0 0,0-11 0,0 8 0,0-8 0,0 11 0,0 0 0,0-21 0,21 16 0,-16-17 0,17 22 0,-22-21 0,0 15 0,0-15 0,0-1 0,0 17 0,0-17 0,0 12 0,0 7 0,0-8 0,0 11 0,0 0 0,-22 11 0,17-8-6784,-16 50 6784,-1-42-86,6 54 86,-8-49 0,-9 29 0,7-29 0,-23 27 0,22-37 0,6 15 0,10-10 6741,8-8-6741,-29 7 0,5-10 0,0 0 0,-5 0 0,8 22 0,8-17 0,-27 38 0,37-37 0,-37 15 0,38 1 129,-49-17-129,46 16 0,-46-21 0,49 0 0,-27 0 0,29 0 0,-29 0 0,27 0 0,-39 0 0,39 0 0,-16 0 0</inkml:trace>
  <inkml:trace contextRef="#ctx0" brushRef="#br0" timeOffset="128748">12410 10371 24575,'0'27'0,"-22"27"0,17-25 0,-6 15 0,0 4 0,11 8 0,-5 2 0,0-3-6784,2-20 6784,-1 1 0,-3 3-3227,-14 20 3227,15-3-1734,-5-10 0,1 0 1734,10 5-1160,0-15 1,0-2 1159,0-5 2230,0 25-2230,0-49 2130,21 38-2130,-15-37 0,26 15 0,-29-21 0,50-21 0,-31-6 0,22-3 0,1 1 0,-24-1 2239,16-7 1,1-1-2240,-8-5 175,7-8-175,-13 21 0,-4 6 0,-15 19 0,16-17 0,-21 22 0,0 0 0</inkml:trace>
  <inkml:trace contextRef="#ctx0" brushRef="#br0" timeOffset="129314">12773 10879 24575,'0'40'0,"0"14"0,0-27 0,21 32 0,-16-8 0,17-15 0,-1-2 0,-15-5 0,15 11 0,1-5 0,-17-24 0,27 43 0,-29-51 0,29-3 0,-26-25 0,37-23 0,-27 18-3392,16-20 0,3 4 3392,-13 30 0,-3-15 0,5-3 0,15 4 0,-3 6 0,-17 11 0,20-8 0,13-6 0,-14 11-4537,-25 13 4537,23-3 0,3 1 4537,-1 5-4537,-7 15 0,0 2 0,9-9 0,-9 34 0,-8 2 0,-18-30 0,15 35 0,3 9 0,4-1 0,-13-19 0,-1-1 0,9-2 0,-22-27-4300,32-62 4300,-24 33-1556,22-22 0,4-3 1556,-4 3 0,10-9 0,1 2-2082,-9 15 2082,-11 9 0,1-2 0,6-1 0,-2 5 0,-13 10-53,28-25 0,4 3 53,-15 31 0,7-17 0,-15 22 0</inkml:trace>
  <inkml:trace contextRef="#ctx0" brushRef="#br0" timeOffset="130420">12748 12668 24575,'-49'-2'0,"0"0"0,0 0 0,2-8 0,5 4-3314,-2 17 0,13 0 3314,25-11 1928,-15 10-1928,-33 15 0,41-9 0,-34 12 0,-3-3 0,28-16 0,-2 28 0,3 1 0,10-28 0,9 26 0,4 4 0,-2-11 0,32 30 0,-2-10 0,13-28 0,5-5 0,8 8-2258,2-6 0,-3-3 2258,-20-10-1251,12 16 1,-8 1 1250,-31-17 1892,25 28-1892,-33-9 0,0-8 0,-25 7 0,-4-3 0,15-15 0,-39 17 0,-1-1 0,40-15-1765,-49 6 0,-3-3 1765,48-9 554,-38 5 0,4 1-554,44-3 2350,-46 7-2350,70-10 0,-32 0 0,46-5 0,16 0 0,-11 2 0,0-3 0,-1 1 0,-9 5 0,-15 0 0</inkml:trace>
  <inkml:trace contextRef="#ctx0" brushRef="#br0" timeOffset="130954">13063 13079 24575,'0'27'0,"0"-6"0,0-10 0,0 13 0,0 14 0,21 21 0,-15-30 0,2 10 0,5-3 0,9-14-6784,-17 45 6784,17-51 0,-1 27 0,-16-37 0,17 26 0,-22-40 0,11-6 0,13-34 0,14-3 0,-21 9 0,3 3 0,26 7 0,-17-8 0,1 5 0,13 27 0,-7-10 0,-5 4 0,-15 14 6784,27 21-6784,-27-5 0,8 15 0,-2 5-6784,-6 7 6784,6 6-290,-1 4 290,-15-12 0,14 0 0,3 1 0,-7 1 0,6-7 0,2-8 0,-8-22 0,27 15 0,-6-21 0,14-21 0,-16 9 0,0-3-435,2-13 1,-1-3 434,1 5 0,1 1 0,9-9 0,0-2 0,-8 0 0,-3-1 0,1 1 0,-1-3 0,0-9 0,-2 2 0,-9 19 0,1 0 0,4-9 0,-1 5 1339,-2 15 1,-6-5-1,-21 21 1</inkml:trace>
  <inkml:trace contextRef="#ctx0" brushRef="#br0" timeOffset="133356">17054 9332 24575,'0'26'0,"-10"14"0,-1-4-9831,5-23 9086,-4 21 0,-1 7-1410,0 18 2155,8-2-440,-22 1 1,-3-3 439,17-21-1015,-17 23 1,2-6 1014,24-38 2029,-9 41-2029,-11-22 0,17-24 3034,-17 46-3034,22-49 0,0 17 0,0-22 0,0 0 0</inkml:trace>
  <inkml:trace contextRef="#ctx0" brushRef="#br0" timeOffset="133957">19667 9307 24575,'27'0'0,"10"0"0,1 0 0,-3 0 0,9 3 0,11 2 0,-9-2-8503,-3 0 8503,8 0 0,6 5 0,-3 13 0,-6 1-2520,-3-12 2520,8 12 0,2-1-3133,12-10 3133,-40-8-874,25 22 1,-7 3 873,-37-17 0,0 27 0,-5-1 0,-9-29 0,-15 25 265,-12 10-265,4-33 0,-15 28 0,-3 0 0,-10-30-184,11 19 0,1-1 184,-6-20 2217,13 15-2217,-5 1 0,59-17 0,-32 17 0,80-12 0,-53-7-283,39 3 0,8-1 283,-21-5 0,8 0 0,10 0 0,-9 0 291,-6 0-291,6 1 0,5-2 0,-9-4 0,-4-1 0,13 3-709,-1 0 1,8-2 0,-12 3 708,-17 2 160,23 0 0,-7 0 0,-40 0 0,17 0 0</inkml:trace>
  <inkml:trace contextRef="#ctx0" brushRef="#br0" timeOffset="134557">23126 9090 24575,'63'7'0,"0"0"0,-1 0 0,-10-2 0,-3-1 0,-7 3-9831,17 18 8341,-38-15 1490,1-10 2818,-6 22-2818,8 5 1719,-13 21-1719,-11-10 0,0 7 0,-11-7 0,-13-1 0,-14-12 0,-21 7 0,8-5 6784,14 0-6784,15-6-6784,22 1 6784,0-17 0,22 16 0,-6-10 0,26-11 0,4 3 0,-8 29 0,22-19 0,1 1 0,-15 24 0,5-14 0,0-3 0,-19-5 0,11 27 0,-43-37 0,-22 37 6784,-4-38-6784,-34 27 0,9-29 0,16 13 0,1 0 0,-18-10 0,15 15 0,-6 1 0,16-17 0,0 16 0,6-10 0,21-8 0,0 8 0,21-11 0,-16 0 0,17 0 0</inkml:trace>
  <inkml:trace contextRef="#ctx0" brushRef="#br0" timeOffset="135662">26029 8872 24575,'-27'0'0,"-16"0"0,27 22 0,-30 5-8503,9 21 8503,10-21 0,-16 5 1719,37 14-1719,-15-25 0,15 18 0,12-3 0,15-28 0,-8 30 0,1 0 0,13-28 0,-4 28 0,-3 0 0,-4-30 0,6 18 0,2 1 0,14-11 0,-1 30 0,-13-30 0,9 27 0,-28-16 6784,17 0-6784,-22 5 0,0-29 0,0 29 0,-22-5 0,17 11 0,-17-14 0,11 8 0,9-27 0,-9 17 0,-11-22 0,17 0 0,-16 0 0,21 0 0,21 0 0,-5 0 0,8-22 0,9 17 0,-6-16 0,21 10 0,-10 8 0,7-8 0,-29 11 0,38-21 0,-46 15 0,46-15 0,-27 21 0,21 0 0,-21-21 0,27 15 0,-46-15 0,46 10 0,-49 8 0,27-8 0,-29 11 0,8 0 0,10 0 0,-15 0 0,15-21 0,-21 16 0,0-17 0</inkml:trace>
  <inkml:trace contextRef="#ctx0" brushRef="#br0" timeOffset="135975">26440 9138 24575,'0'14'0,"0"-4"0,-21 12 0,15 37 0,-15-3 0,21 1 0,0-1 0,-22 1 0,20 9 0,-1 2-380,-13-32 1,0 0 379,12 33 0,5-1-6408,-12 0 6408,11-9-1192,0-21 0,0-1 1192,0-2-501,0 9 1,0 3 500,0 4 0,0 8 0,0-32 285,11-5-285,-8-22 5059,29 0-5059,-27 0 0,38 0 0,-37 0 0,15 0 0</inkml:trace>
  <inkml:trace contextRef="#ctx0" brushRef="#br0" timeOffset="136496">27601 9332 24575,'0'43'0,"0"-1"0,0 10-4916,-2-13 1,4-3 3425,20-15 2899,-16 22 0,4 3-1409,23-18 0,1-2 1719,-12 25-1719,27-9 0,-2-9-4537,-33-22 4537,10 15 0,6 1 0,23-3 0,-18-7-1517,11 5 0,0-1 1517,-17-16 0,25 16 0,-27-10 3034,11 13-3034,-14-8 4537,-14 6-4537,-10-1 0,0-15 0,-10 15 0,-14 1 0,-14-6 0,11 8-2047,-27-13 2047,46-11-3859,-46 21 3859,28-15-49,-12 15 49,14-21 0,-8-21 0,26 15 0,-15-20 0,-1-1 0,17 19 0,-17-25 0,22 33 0,0 0 0</inkml:trace>
  <inkml:trace contextRef="#ctx0" brushRef="#br0" timeOffset="136682">27940 9259 24575,'60'11'0,"1"0"0,6-6-8383,-13 27 8383,-33-29-1833,18 2 0,3 1 1833,-2-6-195,20 5 0,16 4 0,-7-2 195,-20-4 0,-2-1 0,2 5 0,2 2 0,-5-3 0,18-6 0</inkml:trace>
  <inkml:trace contextRef="#ctx0" brushRef="#br0" timeOffset="137164">30262 8751 24575,'-53'39'0,"-1"-1"0,0 1 0,5 0 0,-2 4 0,4-2 0,11-8-7110,1 7 7110,5 4 0,1-2 2042,8-18-2042,-8 19 0,4 5 0,11 14 0,-15-8 0,-10 8 0,11-11-4346,17-8 4346,-12-1 0,3 2-3665,20 9 3665,0-18-638,0 16 0,0 0 638,0-8-1015,20-7 1,3-5 1014,-12-14 73,36-3 0,2-7-73,-35-7 1050,34 2 1,11-4-1051,-13-8 0,-3-1 1571,-7 9 0,1-2-1571,23-22 0,-13-1 4699,-39 18-4699,20-26 0,-2-5 0,-21 19 0,-5-25 6296,-37 14-6296,1 18 0,-1 1 0,-17-14 0,8 14 0,4 5 0,20 8 0,-21-11 0,43 8 0,0-8 0</inkml:trace>
  <inkml:trace contextRef="#ctx0" brushRef="#br0" timeOffset="137697">30964 8751 24575,'62'10'0,"-1"0"0,1 0 0,0 0 0,0 0 0,0-1 0,8-1 0,0-2 0,-7 1 0,-11 2-4916,-8 9 1,-13-4 3425,-9-14 4308,-17 0-2818,31 10 0,3 2 1719,-25-7-1719,30 16 0,-2 1 0,-34-17 0,24 38 0,-32-26-4537,-11 50 4537,-13-46 0,5 37 0,1 2 0,-9-30-1012,7 9 1,0 11 0,6-7 1011,6 2-1015,-19 12 1,0-1 1014,22-21 1014,-17 17 1,1 3-1015,15 2 1517,-10-26 0,0 2-1517,15 5 0,0-1 0,-32 14 0,28-8 2268,-7-4 1,2-2-2269,10-8 0,0 9 0,0-17 0,0-21 0,0 0 0</inkml:trace>
  <inkml:trace contextRef="#ctx0" brushRef="#br0" timeOffset="139796">16014 10951 24575,'54'27'0,"-2"-13"0,-7-6 0,-32-8 0,28 9 0,4 3 0,-15-7 0,29 17 0,-22-22 0,-12 0 0,7 0 0,-5 0 0,0 0 0,-6 0 0,-21 0 0</inkml:trace>
  <inkml:trace contextRef="#ctx0" brushRef="#br0" timeOffset="140064">16280 11048 24575,'0'13'0,"0"41"0,0-43 0,5 46 0,1 4 0,-3-42 0,3 43 0,-2 5 0,-4-32 0,2 11 0,-4-1 0,-8-15 0,7 34 0,-8-56 0,11 24 0,0-32 0,0 0 0,0 0 0</inkml:trace>
  <inkml:trace contextRef="#ctx0" brushRef="#br0" timeOffset="140296">16111 11652 24575,'40'0'0,"-1"-5"0,-3 0 0,-14 2 0,24-11 0,7-4-4252,-8 4 1,-1 1 4251,-4-1 0,1 1-1160,7 0 0,-8 4 1160,-23 9-575,26-10 1,-38 7-1,16-8 1</inkml:trace>
  <inkml:trace contextRef="#ctx0" brushRef="#br0" timeOffset="140565">16691 11000 24575,'14'0'0,"40"0"0,-22 0-4916,7 0 1,3 0 3425,9 0 2696,8-11 1,5 0-1207,-15 9 0,-1-1-905,4-9 0,-5 2 905,7 10 0,-32-10 0,-17 7 0,17-8 0</inkml:trace>
  <inkml:trace contextRef="#ctx0" brushRef="#br0" timeOffset="140799">16982 11000 24575,'-7'56'0,"-1"0"0,1 1 0,5-8 0,-1-4 0,-8 0 0,0-4 0,11 4 0,0-2 0,0-3 0,0 1 0,0 10 0,2-15 0,-4-2 0,-19-5 0,15 25 0,-15-48 0,21 15 0,0-21 0,0 0 0</inkml:trace>
  <inkml:trace contextRef="#ctx0" brushRef="#br0" timeOffset="140999">16933 11459 24575,'27'-27'0,"5"6"0,-7 21 0,17-4 0,19-2 0,4-1 0,-13 2-4252,-15 2 1,-1 1 4251,28-5 0,11-2 0,-10 3 0,-24 6 0,-7 0 1503,6 0-1503,16-3 0,16-1 0,-11 1-2233,-25 1 1,-2 1 2232,26-5 0,-8 1 0,-30 5 0,-22 0 0</inkml:trace>
  <inkml:trace contextRef="#ctx0" brushRef="#br0" timeOffset="142152">19256 10879 24575,'26'0'0,"14"10"0,-4 1 0,-23-5 0,38 5 0,6-1 0,-22-10 0,21 0 0,1 0 0,-23 0 0,13 0 0,-8 0-3113,-30 0 3113,44 0 0,-26 0 0,-21 0 0,10 0 0,-38 0 0</inkml:trace>
  <inkml:trace contextRef="#ctx0" brushRef="#br0" timeOffset="142381">19594 10951 24575,'-27'49'0,"6"-12"0,21-13 0,-10 15 0,-2-2 0,7-21 0,-7 48 0,3 1 0,9-49 0,-5 48 0,-1 1 0,3-49 0,-12 44 0,-2-2 0,11-45 0,-15 32 0,-1-4 0,17-33-1357,-12 29 0,2 2 0,12-29 1,-8 33-1</inkml:trace>
  <inkml:trace contextRef="#ctx0" brushRef="#br0" timeOffset="142599">19304 11797 8191,'0'-26'0,"32"4"5063,-24 22-5063,32 0 0,6 0 2818,-11 0-2818,14-9 0,4-3 0,-8-1 0,-4-1 0,-6 0 0,-2 1 0,23-9 0,-45 22 0</inkml:trace>
  <inkml:trace contextRef="#ctx0" brushRef="#br0" timeOffset="142900">20126 11121 24575,'0'26'0,"0"17"-9831,0-5 8341,0 13 4308,0-13-2818,0 15 0,0-23-1409,0 25 0,0 3 1409,0-18 0,3 15 0,-6-3 0,-18-22 0,16 8 4537,-17-17-4537,22-42 0,0 15 0,0-15 0</inkml:trace>
  <inkml:trace contextRef="#ctx0" brushRef="#br0" timeOffset="143433">20368 9912 24575,'14'-45'0,"-1"1"0,9-15 0,-1 27 0,17 29 0,-9-8-4252,10 15 1,-2 3 4251,-16-4-1409,24 12 0,-1 2 1409,-23-12-1517,16 27 0,2 1 1517,-10-22-718,1 37 0,-1 0 718,-2-34 0,-10 27 0,-12 4 0,-27-16 0,9 6 0,-1 0 0,-12-5 0,-11 10 0,-2-5 0,4-24 1161,-8 14 0,-5 3-1161,5-14 0,3-4 3473,-6 7-3473,-6 5 0,7-1 3212,34-16-3212,-42 16 0,50 1 0,-29-17 0,26 17 6784,-15-11-6784,21-9 0,0 9 0,0 10 0,0-15 0,21 15 0,-15-21 0,15 22 0,-10-17 0,-8 17 0,7-22 0,-10 0 0</inkml:trace>
  <inkml:trace contextRef="#ctx0" brushRef="#br0" timeOffset="144467">20296 10782 24575,'40'0'0,"11"10"0,-5 2-7236,-30-7 7236,19 5 0,5 1-4287,17 11 4287,-12-17 0,15 17-796,-22-10 0,-1-3 796,-2-3-1220,6 10 1,-2 0 1219,-12-13 1199,-5 7-1199,-22 33 0,0-32 3034,0 32-3034,-22 11 4537,17-41-4537,-21 41 0,-2 0 0,20-41 0,-16 41 0,-6-1 0,3-39 0,4 35 0,-2-1 0,-13-38 0,14 28 0,3 0 0,5-30 0,-12 19 0,2-1 0,18-20 0,-29 11 0,-1-2 0,27-12 0,-27 3 0,1-2 0,28-4 0,-28 10 0,-1 2 0,27-7 0,-17 16 0,3 1 0,22-16 0,-8 15 0,11-21 0,0 0 0,0 0 0</inkml:trace>
  <inkml:trace contextRef="#ctx0" brushRef="#br0" timeOffset="146318">22618 11121 24575,'7'47'0,"0"0"0,1 1 0,-6-12 0,1 0 0,4 14 0,2 6 0,-4-11-9831,-5-5 9086,0-1 0,0 3-333,0-3 1,0-3 1077,0-1-60,0 11 0,0-1 60,0-15 0,11 23 0,13-36 0,-7 7 0,20-16 0,1-6 0,-25-2 0,48 0 0,7 0 0,-27 0 0,-4 0 0,6 0 0,21 0 0,-10 0 0,-29 0-253,24 0 0,17-1 0,-20-8 253,-30-15-1015,36 4 1,4 2 1014,-24-9 1848,16-5-1848,-26 29 2944,-22-29-2944,0 27 0,-22-17 0,17 22 0,-17 0 0</inkml:trace>
  <inkml:trace contextRef="#ctx0" brushRef="#br0" timeOffset="146564">22908 11290 24575,'41'0'0,"12"0"0,-4 0 0,-6 0-4916,1 10 1,1 1 3425,-2-5 1490,5 15-1078,-9-19 1,-3-4 1077,-12 2 2155,33 0-2155,-3 11 0,-44-8 0,55 7 0,-60-10 0,17 0 0</inkml:trace>
  <inkml:trace contextRef="#ctx0" brushRef="#br0" timeOffset="146784">23150 11531 24575,'-62'0'0,"46"0"0,22 0 0,21 0 0,26 0 0,-23 0 0,29 0 0,-21 0-8503,29 0 8503,-46 0-564,29 0 1,-3 0-1,-33 0 1,39 0-1</inkml:trace>
  <inkml:trace contextRef="#ctx0" brushRef="#br0" timeOffset="147095">23997 11362 24575,'62'0'0,"-25"0"0,-15 0 0,-1 43 0,-4-32 0,15 34 0,3 7 0,-3-17-2124,-5 0 0,5 8 0,-2-9 2124,13 1 0,-14 19 0,1 0 1866,16-19-1866,-27 0 0,-1 0 0,9-11 0,5 8 0,-29-27 1024,8 38-1024,-11-59 0,0 32 0,0-37 0,0 21 0</inkml:trace>
  <inkml:trace contextRef="#ctx0" brushRef="#br0" timeOffset="147347">24578 11459 24575,'-46'28'0,"0"-1"0,0 1 0,0-6 0,6-1-9831,-3 22 8680,43-32 3454,-10 13-2303,-15 14 0,9-11 0,-18 20 0,-7 2-1372,12-24 1,2 1 1371,-6 26 0,1 1-1500,4-21 0,2-5 1500,2 0 2837,8-5-2837,-5-12 0,21-7 0,0 8 0</inkml:trace>
  <inkml:trace contextRef="#ctx0" brushRef="#br0" timeOffset="148562">25642 11507 24575,'0'67'0,"0"-21"-4916,0 11 1,0-1 3425,0-21 677,0 21 0,0-5 813,0-37-177,0 35 1,0-2 176,0-36 0,0 32 0,0-11 0,0-34 3557,0 31-3557,0-61 0,0 5 4465,21 0-4465,-15-26 0,15 45 0,-21-25 0</inkml:trace>
  <inkml:trace contextRef="#ctx0" brushRef="#br0" timeOffset="149070">25690 11628 24575,'22'57'0,"-6"-36"0,-4 12 0,0-1 0,-1-16 0,10 29 0,-15-7 0,37 0 0,-38-14 0,17-14 0,-1-10 0,-16 0 0,28 0 0,-31 0 0,31 0 0,-6-10 0,-1-14 0,3 0 0,-4-1 0,-17-4 0,25-25 0,10 6 0,-33 5 0,28-4 0,0 5 0,-30 20 0,19-4 0,-1-1 0,-20 3 0,15 29 0,-10-10 0,-8 50-6784,7-7 6784,-10-1-495,0 9 495,0-8 0,22 21 0,-17-8 0,17-15 0,-1-2 0,-15-5 0,15 25 0,-21-27 0,22 21 0,-17-21 0,17-5 0,-22-22 0,0 0 0,0 0 0</inkml:trace>
  <inkml:trace contextRef="#ctx0" brushRef="#br0" timeOffset="150012">26610 11942 24575,'0'-13'0,"10"2"0,-7 11 0,8-21 0,-11 15 0,21-15 0,-15 21 0,15-22 0,1 17 0,-17-16 0,16 21 0,1 0 0,-17 0 0,17 0 0,-11 0 0,-9 0 0,9 0 0,11-11 0,-17-13 0,16 8 0,-42-27 0,16 16 0,-28-11 0,31 14 0,-31-8 0,28 26 0,-38-15 0,38 21 0,-38 0 0,37 21 0,-15-5 0,10 9 0,8 28 0,-7-20 0,10 26 0,0-14 0,0-7 0,0 0 0,0-14 0,0 8 0,0-27 0,0 38 0,0-37 0,0 15 0,0 1 0,0-17 0,10 17 0,-7-22 0,29 0 0,-26 0 0,15-22 0,1 17 0,-17-38 0,16 37 0,-21-15 0</inkml:trace>
  <inkml:trace contextRef="#ctx0" brushRef="#br0" timeOffset="150788">26900 11701 24575,'0'59'0,"0"-30"0,0 4-1711,0-12 1711,0-16 0,0 38 0,0-26-7469,0 50 7469,0-46-586,0 44 586,0-49 0,0 8 0,0-24 0,0-24 478,0 8-478,11-27 0,-9 16 0,31-32 0,-28 29 0,26-2 0,2 0 0,-22 2 1513,43-7-1513,-30 15 0,-8 22 0,6 0-4208,-22 22 4208,0-6 2869,0 29-2869,0-29 160,0 38-160,0-46 0,21 46 0,-15-27 0,15 0 5709,-10-6-5709,-8-21 2031,29 0-2031,-5-21 0,0 15 0,2-20 0,-5-1 0,-16 19 0,20-17 0,-2-4 0,-21 2 1214,39-11-1214,-39 14 0,16 13 0,-21 11 0,0 33 0,0-25 0,0 56 0,0-56 0,0 24 0,22 11 0,-17-32 0,7 27 0,-2-1 0,-10-29 0,0 46 0,0-27 0,0 0 0,0-6 0,0-21 0,0 0 0,0 0 0</inkml:trace>
  <inkml:trace contextRef="#ctx0" brushRef="#br0" timeOffset="151579">28109 11749 24575,'0'38'0,"0"29"0,0-46 0,5 19 0,1-4 0,-3-28 0,3 33 0,-1 4 0,-5-32 0,9 36 0,3-1 0,-7-38 0,17 33 0,-22-43 0,0 0-6784,32-43 6784,-24 22-2269,20-23 1,-2-1 2268,-21 24-1517,26-39 0,3 2 1517,-23 39-1015,27-37 1,-1 4 1014,-29 44 1014,19-19 1,0 1-1015,-22 20 3034,17-15-3034,-22 64 0,0-22 0,0 22 0,0 3 0,0-14 0,0 12 0,0 1 0,0-2-2413,0 16 2413,0-14 0,0-28 0,10 26 0,-7-38 3341,29 16-3341,-5-21 0,0 0 0,27-21 0,-46-6 0,29 9 0,1-2 0,-27-25-928,43 7 928,-52-10 0,9 21 0,11-5 0,-17 8 0,16 7 0,-21-4 0</inkml:trace>
  <inkml:trace contextRef="#ctx0" brushRef="#br0" timeOffset="152389">28932 11580 24575,'0'40'0,"0"11"0,0-5 0,0-30 0,9 42 0,3 2 0,-6-36 0,5 32 0,-1 9-3392,-9-19 0,-2 0 3392,2 4 0,-2 2-2269,-9 8 1,-1-8 2268,5-19-464,-5 7 1,1-5 463,10-27 0,0 24 0,0-53 0,0 15 0,0-30 0,0-3 0,0 26 0,10-38 0,1-6 0,-5 22 0,5-20 0,-1-3 0,-10 2-1054,5 10 1,1 1 1053,-3-6 0,7 13 0,-10 6 0,0 8 3034,22 8-3034,-17-6 0,38 22 0,-37 22 0,47-6 0,-45 8 0,30 4 0,0-2 0,-28-16 2268,19 25 1,-4 6-2269,-22-12 0,-2 6 0,-2 0 0,-2-6 0,-51 4 0,44-33 6784,-33 0-6784,21 21 0,17-15 0,-17 37 0,22-38 0,22 27 0,5-29 0,32 29 0,-30-27-3392,1 17 0,-6-1 3392,-18-15 0,15 37 0,-21-38 0,-21 27 0,15-29-4537,-48 29 4537,46-26-1517,-31 15 0,-8 1 1517,12-17 0,-21 12 0,0-2 0,21-12-955,-17 12 1,7 2 954,34-11 690,-27 15 0,1 0-690,29-15 693,-25 15 0,33-21 0,0 0 0</inkml:trace>
  <inkml:trace contextRef="#ctx0" brushRef="#br0" timeOffset="154907">18917 12982 24575,'48'-11'0,"-21"9"0,12-4 0,-3 1 0,-22 5-4916,49 0 1,3 0 3425,-47 0 771,26 0 1,15 0 0,-15 0 718,-26 0-19,37-9 0,-4-4 19,-44 8 0,45-17 0,-26 22 0,0 0 0,-5 0 0,-22 0 0</inkml:trace>
  <inkml:trace contextRef="#ctx0" brushRef="#br0" timeOffset="155129">19473 12958 24575,'-21'62'0,"15"-25"-4916,-5 3 1,1-5 3425,10-21 1490,0 21 0,0 5-326,0-2 326,0 13 0,0-15 0,0-2 0,0-5 2067,0 3-2067,-22 22 0,17-41 0,-7 24 0,3 2 0,9-12 0,-11-1 0,8-4 0,-8-22 5399,11 0-5399,-21 0 0,16 0 0,-17 0 0</inkml:trace>
  <inkml:trace contextRef="#ctx0" brushRef="#br0" timeOffset="155395">19062 13780 24575,'11'-27'0,"-8"5"-9831,50 22 8341,-42 0 412,25 0 1,3 0 1077,-9 0-440,29-5 1,6 0 439,-1 2-677,-16-1 1,6 0 0,-11 1 676,-8 3 0,32-9 0,-5-3 0,-43 6 0,56-15 0,-75 21 0</inkml:trace>
  <inkml:trace contextRef="#ctx0" brushRef="#br0" timeOffset="155926">19885 13079 24575,'26'0'0,"-4"0"0,10-22 0,-24 17 0,34-7 0,2 2 0,-30 10 0,39 0 0,1 0 0,-40 0 0,33 0 0,2 0 0,-27 0 0,45 0 0,-51 0 0,6 0 0,-22 0 0</inkml:trace>
  <inkml:trace contextRef="#ctx0" brushRef="#br0" timeOffset="156182">20126 13079 24575,'0'27'0,"0"26"0,0-23 0,0 15 0,0 1 0,0-11 0,-9 32 0,-3-5-6784,7-43 6784,-7 16 0,2 5-3636,10 14 3636,0-41-1667,-5 41 1,-1 0 1666,4-41 0,-4 26 0,1-3 0,5-30 0,0 15 0,0-21 0</inkml:trace>
  <inkml:trace contextRef="#ctx0" brushRef="#br0" timeOffset="156426">20126 13538 24575,'54'-13'0,"0"-1"0,2-7 0,9 21-7179,-62 0 7179,7 0-445,55 0 445,-38 0 1587,40 0-1587,-13 0-1044,-44 0 1044,44 0 3227,-30-22-3227,-7 17 0,4-17 0,-21 22 0</inkml:trace>
  <inkml:trace contextRef="#ctx0" brushRef="#br0" timeOffset="157076">22546 13248 22981,'0'-27'0,"0"6"781,10 21-781,-7 0 267,29 0-267,-26 0 0,30 9 0,3 3 0,-26-7 67,23 7 1,4-2-68,-3-10 0,-7 0-3187,15 0 1,-4 0 3186,-28 0-305,23 0 1,3 0 304,-12 0 0,0 0 0,-5 0 0</inkml:trace>
  <inkml:trace contextRef="#ctx0" brushRef="#br0" timeOffset="157280">22836 13369 24575,'-14'49'0,"1"1"0,0-6 0,4-5-3672,9-1 3672,0-16 0,0-22 0,0 21 0,0-16-6309,-21 38 6309,16-27 954,-7 17 0,2 2-954,10-3 0,0 14 0,0-14 0,0-27 0,0 17 0</inkml:trace>
  <inkml:trace contextRef="#ctx0" brushRef="#br0" timeOffset="157526">22400 13901 24575,'49'21'0,"-1"-15"-4040,-21 15 4040,-5-21 0,10 0 0,-3 0-3048,17 0 1,0 0 3047,-11 0 0,1 0 0,3 0-1070,-2 2 1,-4-4 1069,4-19-1359,31 19 0,-7-2 1359,-44-17-203,47 21 0,-64 0 0,0 0 1</inkml:trace>
  <inkml:trace contextRef="#ctx0" brushRef="#br0" timeOffset="157981">23586 13248 24575,'0'35'0,"0"2"0,0-10 0,0 16 0,0-5 0,0 24 0,0-22 0,-2 11 0,4-5 0,8-30 0,-8 43 0,-1 0 0,10-46-3392,-9 41 0,-4 0 3392,2-41 0,0 28 0,0 4 0,0-15 0,0 7 0,0-15 0,0-22 0</inkml:trace>
  <inkml:trace contextRef="#ctx0" brushRef="#br0" timeOffset="158446">23586 13248 24575,'35'-27'0,"-19"6"0,27 21 0,-38 21 0,27-16-4916,2 12 1,0-1 3425,-8-14 412,36 10 1,-5 9 1077,-44 5-440,41-1 1,0-1 439,-41 3-1015,31-1 1,-2 1 1014,-34 3 0,9 5 0,-2 0 0,-15-6 178,-5 10 1,0-2-179,2-16 0,-32 24 0,-5-1 0,24-23 1102,-13 1 1,-7-1-1103,-6-5 0,-2 0 0,8 9 0,-3 1 0,-16-6 0,-8-4 0,6 2 0,8 7 0,4-4 3298,-36-10-3298,81-11 0,6 0 0,15 0 0,-21 0 0</inkml:trace>
  <inkml:trace contextRef="#ctx0" brushRef="#br0" timeOffset="161763">25690 13369 24575,'27'0'0,"23"10"0,-3 1 0,-28-5 0,27 1 0,17 2 0,-11-4 0,-9-5 0,8 0 0,12 0 0,-10 0 0,-2 0 0,12 0 0,-5 0 0,-37 0 0,1 0 0,-28 0 0,-37 0 0,38 0 0,-17 0 0,22 0 0,0 0 0</inkml:trace>
  <inkml:trace contextRef="#ctx0" brushRef="#br0" timeOffset="162015">26222 13417 24575,'-13'11'0,"2"-8"0,11 61 0,0-51 0,0 46 0,0 1-9831,0-44 8341,0 48-665,0-10 2155,0-30-377,0 36 1,0 1 376,0-34-702,-10 21 0,-1 1 702,5-20 636,-15 6 1,-1 0-637,17-5 0,-16 23 0,-1-47 0,17 15 0,-17-21 0</inkml:trace>
  <inkml:trace contextRef="#ctx0" brushRef="#br0" timeOffset="162230">25908 14239 24575,'13'-21'0,"-2"15"0,32-15 0,-32 21-4916,34-10 1,7-2 3425,-17 7 412,20-7 1,3 2 1077,-13 10-440,18-5 1,-5 0 439,-31 2-685,11-13 1,-1 0 684,-12 10 0,-9-15 0,5 21 0</inkml:trace>
  <inkml:trace contextRef="#ctx0" brushRef="#br0" timeOffset="162631">26851 13538 24575,'0'13'0,"0"25"0,0 0 0,0-22 0,10 42 0,2 2 0,-7-36 0,7 41 0,-2 2 0,-10-38 0,2 18 0,3 13 0,-1-16-5247,-2-25 5247,4 27 0,-1 4-2843,-5-12 2843,0-9-1570,0 25 1570,-11-27-553,9-22 553,-9 11 3536,11-37-3536,0 21 0,0 0 0,0 0 0</inkml:trace>
  <inkml:trace contextRef="#ctx0" brushRef="#br0" timeOffset="163032">26900 13441 24575,'41'14'0,"1"-1"0,-14 10 0,-2-3 0,20-14 0,-14 15 0,-5-10 0,0-9 0,2 24 0,-5 2 0,-16-17 0,17 27 0,4-1 0,-2-29 0,-13 29 0,-1 1 0,8-27 0,-18 24 0,-6 5 0,3-10-4252,0 5 1,0 0 4251,0-6-1409,-19 11 0,-5-5 1409,14-24-378,-28 18 1,0-4 377,30-22 0,-29 12 0,-1 2 0,27-12 0,-27 7 0,1-2 0,29-10 0,-24 0 0,32 0 0,0 0 0</inkml:trace>
  <inkml:trace contextRef="#ctx0" brushRef="#br0" timeOffset="164095">28061 13707 24575,'38'0'0,"29"0"-4916,-29 0 1,-1 0 3425,19 0 412,3 0 1,-10 0 1077,-36 0 1077,38 0 1,6 0-1078,-22 0 0,24 11 0,-59-8 0,-5 7 0,-17-10 0</inkml:trace>
  <inkml:trace contextRef="#ctx0" brushRef="#br0" timeOffset="164313">28400 13780 24575,'0'27'0,"0"12"0,0-3 0,0-23 0,0 41 0,0 0 0,0-41 0,0 28 0,0 4 0,0-15 0,0 10 0,0 0 0,0-8 0,3 9 0,-6-6 0,-19-27 0,17 45 0,-17-47 0,22 15 0</inkml:trace>
  <inkml:trace contextRef="#ctx0" brushRef="#br0" timeOffset="164615">28182 14432 24575,'21'6'0,"-4"10"0,7-38 0,-14 22 0,33 0 0,-32 0-4916,25 0 1,3 0 3425,-9 0 902,5-5 1,0 0 587,-5 2-42,19-3 1,-2 1 41,-31 5 0,34 4 0,-3-8 0,-39-17 0,24 15 0,-32-15 0</inkml:trace>
  <inkml:trace contextRef="#ctx0" brushRef="#br0" timeOffset="164933">28883 13828 24575,'0'14'0,"0"-4"-9831,0 33 8341,0-32 1490,0 32-2155,0 11 2155,0-19-440,0 21 1,0 0 439,0-21 0,0 3 0,0 0 0,0-1 3034,0 14-3034,0-15 0,0-2 0,0-4 0,0 9 0,0-3 0,0-25 4537,0 42-4537,0-50 0,0 8 0,0-11 0</inkml:trace>
  <inkml:trace contextRef="#ctx0" brushRef="#br0" timeOffset="165434">28932 13780 24575,'27'0'0,"-6"0"0,33 21 0,-30-15 0,24 5 0,4-1 0,-9-10-4916,-2 15 1,-2 2 3425,-9-9 907,5 20 0,-6-2 583,-21-20-615,29 20 0,2 1 615,-29-19-1120,14 28 0,-5 3 1120,-19-17 2240,0 24-2240,0 7 0,0-42 0,-7 27 0,-7-1 0,-13-29-319,-2 30 0,-1 0 319,0-28 0,-12 28 0,-2 0 0,9-30 0,-9 19 0,-3-1 0,-4-20 0,-8 15 0,21-21 3034,14 0-3034,13 0 0,11 0 0,0 0 0</inkml:trace>
  <inkml:trace contextRef="#ctx0" brushRef="#br0" timeOffset="166611">28932 12861 24575,'0'0'0</inkml:trace>
  <inkml:trace contextRef="#ctx0" brushRef="#br0" timeOffset="167731">28351 12789 24575,'38'0'0,"12"5"0,-1 0 0,-19-2 0,29 1 0,21 0 0,-15-1-1823,-11-3 1823,2 3 0,20 3 0,-1 1 0,-19-2 0,-2 1 0,4 1 0,13 2 0,-17-4 589,-19-5-589,24 0 0,-38 0 0,-21 0 0,-43 0 0,22 0-3087,-39 0 0,-1 0 3087,31 0 0,-27 0 0,-19 0 0,16 0-172,20 0 172,-7 0 0,-16 0 0,0 0 0,18 0-3861,10 0 3861,-22 0 0,-4 0-2994,2 0 2994,13 0 1497,-2 0 0,18 0-1497,35 0-2914,44 0 2914,10 0 0,-1 0 0,-3 0 0,-23 0 3034,22 0-3034,2 0 0,-10 0 0,6 10 0,-2 2 4537,-18-7-4537,11 16 0,-43-21 0,0 0 0,-64 22 0,37-17 0,-16 3 0,-13 0 0,12-2 0,15-6-2269,-24 0 1,9 0 2268,39 0-1308,-29 0 0,-8 0 1308,7 0 0,0 0 0,1 0 0,9 0 0,47-22 0,7 17 0,27-7 0,1 2 0,-16 10 1620,0 0 1,4 0-1621,-5 0 0,-2 0 3912,13 0-3912,7 11 0,-3 0 0,-26-6 0,25 17 6784,-70-22-6784,21 0 0,-41 0 0,-17 0 0,27 0-2262,-19-6 1,-13-2 0,10 0 2261,5 3 0,-9-2 0,-11-2 0,11 3 0,12 6 0,-8 0 0,10 0 0,35 0 0,-7 0 0,63 0 0,-39 0-2269,48 10 1,5 2 2268,-38-7-1517,38 12 0,-2-1 1517,-41-14 1517,17 4 0,-6-1-1517,-30-5 0,-16 0 0,-18 0 0,-17 0 0,0 0 0,11 0-1517,-21 0 0,5 0 1517,37 0 1517,-25 0 0,3 0-1517,31 0 0,-17 0 0,76 0 0,-41 0 0,41 0 0,0 0 0,-41 0 0,41 0 0</inkml:trace>
  <inkml:trace contextRef="#ctx0" brushRef="#br0" timeOffset="171459">28351 14819 24575,'22'27'0,"15"-5"0,14-22-4916,12 0 1,-2 0 3425,-18 0 1490,20 0 0,16 0 0,-17 0 2813,-21 0-2813,12 0 0,14 0 0,-13 0 1720,-8 0-1720,-4 0 0,-3 0 0,-12 0 0,-60 0 0,20 0 0,-51 4 0,-1 2 0,46-3 0,-26 1 0,-16 0 0,17-1 0,25-3-2163,-47 0 1,3 0 2162,49 0 0,-41 10 0,14 1 0,94-5 0,-80 15 0,62-16 0,30-8 0,-14 1 0,-30 2-1035,26 0 1,16 0 0,-11 0 1034,-12 0 0,5 0 0,1 0 0,0 0 2895,-51 0-2895,10 0 0,-37 0 0,-14 0 0,22 0-1517,-36 0 0,2 0 1517,42 0 0,-34 0 0,3 0 0,39 0 3034,-46 0-3034,70 0 0,-11 0 0,55 0 0,-9 0 0,-15 0 0,-2 0 0,-5 0 4537,25 0-4537,-70 0 0,32 0 0,-38 0 0,-31 0 0,39 0 0,-40 0 0,54 0 0</inkml:trace>
  <inkml:trace contextRef="#ctx0" brushRef="#br0" timeOffset="174676">30166 14118 24575,'-14'14'0,"3"18"0,11-5 0,-21 32 0,15-30 0,-5 11 0,1-4 0,10-26-4916,0 28 1,0 0 3425,0-30 1490,0 24-2155,21 22 2155,-15-41 4,20 26 1,2-3-5,-20-30-1162,19 15 1,-1 1 1161,-20-17 0,26 16 0,14-21 0,-3 0 0,8-10 0,0-1 0,-16 6 0,11-17 0,-6 1 0,-32 15 2323,46-15-2323,-49 10 0,17 8 2146,-22-50-2146,0 20 0,0-15 0,0 26 0</inkml:trace>
  <inkml:trace contextRef="#ctx0" brushRef="#br0" timeOffset="174963">30262 14022 24575,'14'0'0,"-4"0"0,33 21 0,-32-16 0,37 8 0,1-4 0,-36-9 0,41 0 0,0 0 0,-41 0-4916,24 0 1,2 0 3425,-12 0 4308,-1 0-2818,-4 21 0,-22-15 0,0 15 0,0-21 0</inkml:trace>
  <inkml:trace contextRef="#ctx0" brushRef="#br0" timeOffset="175163">30383 14432 24575,'27'0'0,"-5"0"0,-12-10 0,15 7 0,-9-8 0,27 11 0,-38-21 0,27 15 0,-7-15 0,12 21 0,-10 0 0,16 0 0,-27 0 0,8 0 0,-13 0 0</inkml:trace>
  <inkml:trace contextRef="#ctx0" brushRef="#br0" timeOffset="175445">31133 14022 24575,'35'48'0,"-19"-21"-4916,16 0 1,1-1 3425,-12 4 412,24 5 1,-1 0 1077,-23-6-440,19 16 1,-4-4 439,-28-27-1015,29 35 1,1-2 1014,-27-36 563,17 22 0,-2-1-563,-24-27 2587,30 27-2587,-26-29 0,15 8 0,-21-11 0</inkml:trace>
  <inkml:trace contextRef="#ctx0" brushRef="#br0" timeOffset="175680">31762 14118 24575,'-43'16'0,"0"0"0,5-12 0,4 1-4016,-4 27 4016,16-32 1243,1 21-1243,-17 7 0,-14 5 0,7-2-18,19-11 0,-1 3 18,-20 11 0,-14 11 0,3-3 0,19-13 0,21-13 0,-22 18 0,-12 13 0,15-10 2038,23-13-2038,-18 33 0,37-46 0,17-11 0,-22 0 0</inkml:trace>
  <inkml:trace contextRef="#ctx0" brushRef="#br0" timeOffset="175876">31907 14481 24575,'49'0'0,"-1"0"0,-21 0 0,-6 0 0,-10 0 0,13 0 0,14 0 0,-11 0 0,5 0 0,-29 0 0,8 0 0</inkml:trace>
  <inkml:trace contextRef="#ctx0" brushRef="#br0" timeOffset="176047">32585 14529 24575,'37'27'0,"-13"-5"-2458,9-12 0,-28-7 1,17 8-1</inkml:trace>
  <inkml:trace contextRef="#ctx0" brushRef="#br0" timeOffset="176198">32947 14578 24575,'27'-27'0,"16"5"0,-37 44 0,15-17 0,-21 17 0</inkml:trace>
  <inkml:trace contextRef="#ctx0" brushRef="#br0" timeOffset="178680">25182 14819 24575,'54'27'0,"-5"-13"0,-1-6 0,-13-8-2757,24 0 2757,-27 0 0,35 0 0,-40 0 0,39 0 0,-3 0 875,-47 0-875,31 0 0,18 0 0,-15 0 0,-26 0 0,33 0 0,22 0 0,-22 0 0,-32 0 0,29 0 0,20 0 0,-20 0 0,-32 0 0,31 2 0,20 3 0,-16-2 76,-22 0-76,24 6 0,18 4 0,-17-3-5977,-25-4 5977,20 3 0,8 3 0,-16 0 0,-3-2 0,21-5 0,-3 5 0,12 3 0,-11-4 0,-28-7 0,0-1 0,18 2 0,9 2 0,-11-2 952,6-3-952,-16 0 0,-2 0 0,-1 0 0,-25 0 0,-5 0 276,-8 0-276,46 0 0,-24 0 0,25 0 0,2 0 0,-14 0 0,9 5 0,10 4 0,-6-2 5810,16-1-5810,-12 2 0,15 5 0,0 0 0,-11-4-947,-10-6 1,-1-1 946,9 3 0,11 1 0,-1 1 0,-13-4 0,-13-2 0,-3-2 0,33 1 0,-2 0 0,-9 0 0,-10 0 0,-3 0 0,-14 0 0,2-21 0,-32 16 0,-32-17 0,23 22 0,-36-10 0,-17-1 0,14 8 0,-4 3 0,4-3-403,-4-7 0,-3-1 403,3 7 0,-11 1 0,-2 1 0,7 1 0,16 0 0,4-2 0,-16 1 0,-23-2 0,2 1 0,23 2 0,26 1 0,-23 0 0,-22 0 0,-4 0 0,11 0 0,7 0 0,2 0 0,-3 0 0,-3 0 0,10 0 1807,-2 0-1807,84 0 0,18 0 0,2 0-2081,11 0 1,13 0-1,-16 0 2081,-18 0 0,11 1 0,21 2 0,-1 1 0,-22-2-195,-18 1 195,30 1 0,20 0 0,-21-1-3389,-32-3 3389,9-2 0,2 4-1026,14 19 1026,-43-15 0,-11 15 0,-43-21 0,-19-10 0,-3-1 0,30 8 0,-2 0 0,-13-4 0,-10-2 0,-1-1 0,11 4 0,13 4 0,-4 1 0,-6-1 0,-16-2 0,-10 0 0,-3-1 0,1 0 0,7-1 0,13 0 636,5-3 0,9 0 1,-10 0-637,-2 4 0,-12 2 0,-8 0 0,-4 1 0,1-1 0,4 0 0,10 0 0,13-2-1588,-6-6 1,5 1 1587,2 7 0,-6 4 0,-1 0 0,5 0 0,-22-1 0,15 0 3330,28 0-3330,-46 0 0,21 0 0,105 0 0,-38 0-617,27-1 0,24-1 1,5 2-1,-13 3 617,-15 7 0,4 1 0,-1-7 0,13-3 0,8 0 0,7-2 0,0 0 0,-1 1 0,-6 0 0,-9 2-366,4 2 0,-7 3 1,-2-1-1,6-2 366,1-2 0,8-2 0,2 0 0,-2-1 0,-5 1 0,-9-1 1517,21 1 0,-23 0-1517,-36 0 0,-28 0 0,-24 0 0,-18 0 0,5 0 1471,16 0 0,-5 0-1471,-11 0 0,-15 0 0,-9 0 0,-2 0 0,8 0 0,14 0 0,1 0 0,1 0 0,-6 0 0,-10 0 0,-4 0 0,0 0 0,7 0 0,-3 0 0,0 0 0,4 0 0,9 0-741,8 0 1,7 0 0,-10 0 740,-3 0 0,-12 0 0,-9 0 0,-4 0 0,1 0 0,4 0 0,10 0 0,14 0-1637,-8 0 1,5 0 1636,-2 0 0,-9 0 0,1 0 0,9 0 0,-2 0 0,12 0 871,9 0-871,-61 0 0,96 0 0,75 0 0,-24 0 0,2 0 0,17 0 0,2 0 0,-12 0 346,-12 0 1,1 0-347,1 0 0,14 0 0,6 0 0,-1 0 0,-8 0 0,-15 0 0,21 0 0,-8 0 0,11 0 0,-5 0 0,1 0 0,-11 0 0,-15 0 0,36 0 0,-23 0 4048,-82 0-4048,31 0-1530,-45 0 0,-21 0 1530,24 0 0,-12 0 0,-11 0 0,11 0 4537,9 0-4537,-9 0 0,-12 0 0,19 0-554,26 0 1,-56 0 0,75 0 0</inkml:trace>
  <inkml:trace contextRef="#ctx0" brushRef="#br0" timeOffset="182316">10595 4617 8191,'-26'33'0,"4"-25"2044,22 56-2044,-21-56 0,15 46 3034,-15-49-3034,7 29 0,6 8 0,3-8 0,-12 13 0,2-2 0,12-16 2039,-8 25-2039,-10-27 0,15 21 5555,-15-10-5555,-1-14 0,17-24 0,-17-24 3712,22 8-3712,22-27 0,-17 16 0,17-11 0,-22 14 0,21-30 0,-15 44 0,26-44 0,-29 51 0,31-13 0,7 0 0,-25 11-3392,44-17 0,-2 1 3392,-44 15 0,50-15-4537,-18-1 4537,-25 17-551,19-7 0,-4 2 551,-28 10 0,45 0 0,-47 0 0,37 43 0,-38-32 0,12 22 0,-2-1 0,-12-27-537,8 49 537,-11-46 3725,-11 56-3725,-13-34 1392,-14 7 1,11-15-1,6-22 1</inkml:trace>
  <inkml:trace contextRef="#ctx0" brushRef="#br0" timeOffset="182765">11031 4932 24575,'21'-14'0,"-15"-18"-8716,15 27 8716,1-17 0,-17 22 0,38-21 0,-27 15-1744,17-15 0,1-1 1744,-12 17 1052,15-7 0,1 2-1052,-8 10 0,0 21 0,-1 1 0,-2-11 0,-6 32 0,-21-21 0,0-6 0,0 8 0,0 8 0,-21-5 0,-6 0 0,0-6 0,-16-10 0,27-8 0,-30 8 0,30-11 0,-38 0 0,46 0 0,-46-11 0,49 8 0,-38-29 0,38 27 3316,-17-17-3316,22 1 0,0 15 0,0-15 0</inkml:trace>
  <inkml:trace contextRef="#ctx0" brushRef="#br0" timeOffset="183149">11490 4762 24575,'49'-13'0,"-22"2"0,-6 11 0,11 11 0,-23-8 0,32 3 0,4-2 0,-32-4 0,41 0 0,0 22 0,-41-17-4252,36 17 1,-1-1 4251,-38-15 1719,33 37-1719,-43-6 0,0-7-2269,-6 25 1,-9-3 2268,-12-33 0,13 26 0,4 16 0,-4-17 0,-10-25 0,5 43 0,6 5 0,8-32 0,-17 24 0,1-37 0,15 10 0,-15-24 4537,21 46-4537,0-49 0,0 17 0,0-22 0</inkml:trace>
  <inkml:trace contextRef="#ctx0" brushRef="#br0" timeOffset="183482">11878 4907 24575,'55'0'0,"1"0"0,-1 0 0,7 0 0,-8 0-6427,0 0 6427,-49 11 1880,16-8-1880,1 29 0,-17-26 1032,17 47-1032,-65-23 0,32 7-2810,-37-11 0,-1-9 2810,36-11 0,-52 15-1093,24-4 0,4-2 1093,8-6-1012,-18 7 1,-13 6 0,16-7 1011,25-9-194,-41 15 0,2 1 0,47-17 0,-32 16 0</inkml:trace>
  <inkml:trace contextRef="#ctx0" brushRef="#br0" timeOffset="183932">10426 5850 24575,'0'38'0,"0"29"0,0-45-4916,0 27 1,0-2 3425,0-33 1024,5 35 1,1-2 465,-3-36 1053,5 27 1,-6-1-1054,-12-29 0,7 3 0,-8-27 0,11-8 0,0 13 0</inkml:trace>
  <inkml:trace contextRef="#ctx0" brushRef="#br0" timeOffset="184281">10620 5923 24575,'47'-20'0,"0"0"0,-6 1 0,-7 5 0,-13 14 0,-15 22 0,15-17 0,1 49 0,-17-46 0,12 28 0,-2 3 0,-12-17 0,13 22 0,0 0 0,-10-22 0,6 17 0,-3-3 0,-9-28 0,0 46 0,0-49 0,0 38 0,0-27 0,0 8 0,0 9 0,0-28 0,0 38 0,0-38 0,0 17 0,0-22 0,0 0 0,0 0 0</inkml:trace>
  <inkml:trace contextRef="#ctx0" brushRef="#br0" timeOffset="184766">11200 6189 24575,'0'-49'0,"0"23"0,0 4 0,0 22 0,22-11 0,-17 9 0,38-9 0,-27-11 0,30 17-6784,-8-16 6784,10 21-1098,-10 21 1098,7-16 0,-7 28 0,-11-9-4173,5 13 4173,-29 12 0,29 10 0,-27-30 4173,17 4-4173,-44-33 1098,17 0-1098,-49 0 0,46 0 0,-56 0 0,56 0 6784,-25-22-6784,33 17 0,0-27 0,0 29 0,0-29 0,0 26 0,0-15 0</inkml:trace>
  <inkml:trace contextRef="#ctx0" brushRef="#br0" timeOffset="185216">11757 5923 24575,'10'-14'0,"-7"4"0,29 10 0,-26 0 0,15 0 0,11 0 0,-2 0-4252,9 5 1,3 0 4251,1-2-1409,3 3 0,-4-1 1409,-20-5 0,21 0 0,-11 21 0,-24 6 0,24 22 0,-32-12 0,0 30 0,0-45 0,-9 27 0,-3-2 0,7-33 0,-8 40 0,4-1 0,9-39 0,0 37 0,0 5 0,0-21 0,0 10 0,0 1 0,0 6-1517,0-11 0,0-2 1517,0-7-34,2 9 0,-4-6 34,-9-27 0,-13-8 0,8-8 177,-6-46 1,22 48 0,0-15 0</inkml:trace>
  <inkml:trace contextRef="#ctx0" brushRef="#br0" timeOffset="185634">12192 6092 24575,'56'-7'0,"1"1"0,-18-1 0,-6 3 0,0 4 0,-1 0 0,-24 0 0,46 11 0,-27 13 0,0-8-8503,16 27 8503,-38-38 1719,27 17-1719,-29-1 0,8-5 0,-11 9 0,-33 7 0,-28-5 0,15 0 0,-8-14 0,0-5 6784,19-8-6784,-21 5 0,0 1 0,21-4 0,-19 9 0,11-11 0,32 0 0,-32 0 0,43 0 0</inkml:trace>
  <inkml:trace contextRef="#ctx0" brushRef="#br0" timeOffset="190139">3193 15351 24575,'0'27'0,"0"16"-9831,22-27 8341,-17 30 1490,17-30 436,-1 48-436,-5-42-920,22 27 1,2 1 919,-16-26 0,14 6 0,12 6 0,-9-5-60,0 1 60,-1-6 0,10 4 0,-6-5 3812,12 4-3812,-8 6 0,-4-5 2082,-15-22-2082,-1 17 0,-2 4 0,1-2 0,0-1 6731,5 17-6731,-29-37 159,29-6-159,-27-6 0,39-37 0,-39 17 0,19-4 0,6 0 0,-1 1 0,5 0 0,8-4 0,-5 9-1217,3 11 1217,-3-9 0,13-10 0,4-5 0,-1 3 0,-10 8-1807,-3 8 1,3 1 1806,-1-2 0,12-6 0,8-4 0,5-3 0,1 0 0,-4 1 0,-6 4 0,-10 5-1728,1-1 0,-9 4 0,8-1 1728,2 0 0,8-2 0,5 0 0,3-2 0,1 1 0,0 0 0,-4 0 0,3 0 0,1 0 0,1-1 0,-3 2 0,-2 2 0,-7 1-804,4 2 0,-8 3 1,2-1-1,12-3 804,-17 3 0,9-2 0,6-2 0,4-2 0,4-1 0,1 0 0,0 0 0,-3 0 0,-3 1 0,-6 2 0,-7 2 0,-8 3 0,16-7 0,-14 5 0,11-3 0,-6 3 0,10-3 0,7-1 0,4-1 0,-2 1 0,-5 1 0,-9 3 0,-12 4-1048,3 0 1,-4 3 1047,15-5 0,7-1 0,-6 1 0,1-4 0,-11 3 1190,-8 7-1190,26-9 0,-9 2 0,-49 15 0,32 0 0,-43 0 0</inkml:trace>
  <inkml:trace contextRef="#ctx0" brushRef="#br0" timeOffset="206519">11998 15158 24575,'-59'-22'0,"8"-5"0,14 1 0,10 2 0,0 5 0,-3 13-3277,-10-4 0,-11-3 0,8 4 1787,-3 6 1490,-12-6 0,-14-4 0,19 3 2818,32 5-2818,-22-3 0,-14-1 0,17 4 1719,27 5-1719,-36 10 0,1 2 0,37-7 0,-13 21 0,5 2 0,19-20-2269,0 34 1,0 2 2268,0-31 0,-1 22 0,2 5 0,21 20 0,-17-26-1517,31 18 0,3-7 1517,-25-34 0,11 11 0,4-1 0,3-10 0,-24-9 0,29-10 0,1-5 0,-27 5 0,24-30 0,5 1 0,-10 26 0,7-32 0,6 11 0,-37 2 594,10-5 1,0 0-595,-13 6 0,7-4-261,-10-10 261,0 33 3494,0-44-3494,22 51 5224,-17-7-5224,17 20 0,-22 36 0,21-3 0,-8 8 0,1 0 0,13-5 0,-8 3 0,-6 1 0,-10-7 0,13-2 0,0-1 0,-10-11 3977,15 3-3977,-21-32 0,22 0 732,-6 0-732,8 0 0,-13 0 0,-11 0 0</inkml:trace>
  <inkml:trace contextRef="#ctx0" brushRef="#br0" timeOffset="207147">12579 15158 24575,'-24'-41'0,"0"1"0,11 3 0,-1 10 0,-18 27 0,29 0 0,-8 0 0,-10 43 0,15-33 0,-15 38 0,-1 1 0,17-35 0,-12 49 0,2 2 0,12-46 0,-3 47 0,1-3 0,5-49 0,0 35 0,0-2 0,0-36 0,11 43 0,-8-51 0,29-3 0,-27-3-3392,22-20 0,0-8 3392,-19-1-594,13-5 0,8-8 1,-4 3 593,-8 6 0,-1 0-1316,2-8 1,3-4-1,-1 3 1316,4 1 0,-3-1 0,-6-9 0,-4-6 0,1 2-234,8-3 0,-2-1 234,-8-2 0,-3-6 0,0 8 0,-1 7 0,-1 5 0,-5-8 0,0 11 3715,0 31-3715,0 48 0,0 27 0,0-4 0,0 7 0,0-1-865,0-7 0,0 0 1,0-1 864,0 20 0,0-12 0,0-29 4270,0-8-4270,10 19 0,1 6 0,-9-14 0,1 2-404,10 10 1,5 6 0,-6-5 403,-9-7 0,0-1 0,17 18 0,3-1-405,-16-18 1,2-3 404,12 2 0,4-3 5385,12 13-5385,22-24 0,-29-13 0,2-11 0</inkml:trace>
  <inkml:trace contextRef="#ctx0" brushRef="#br0" timeOffset="207837">13643 15303 24575,'-40'-40'0,"0"-1"0,-5 3 0,4 12 0,14 26 0,-32 0 0,21 1 0,3 8 0,6 25 0,4 10-2262,1-4 1,0 4 0,5-1 2261,8 5 0,6 3 0,0 8 0,2 6 0,11-17 0,30-19 0,-15 10 0,5-10 0,16-41 0,3-22 0,-15-6 0,-3-11 0,-1 0 0,2 1 0,0-1 0,-1-7-166,-9 4 1,0-6-1,-2-3 1,-1 1-1,-1 3 166,-1 1 0,-2 3 0,-1 0 0,-1 0 0,0-5 0,-2-1 0,0 2 0,0 8 3187,7-5 1,-11 15-3188,-26 25 0,15 54 0,-15 0 0,-1 2 0,17 5 0,-6 10 0,0 3-649,10-19 1,2 0 648,-1 11 0,0-3 0,0 4 0,0-8 0,0 0 0,0 13 0,0 9 0,-1-27 0,2-1 0,21 14 180,-20-14 0,1 1-180,19-1 0,-1-1 0,-15 23 0,15-32 0,1 5 0,-17-8 0,17-8 0,-12 6 1322,-7-1-1322,29-16 852,-26 17-852,15-22 0,-21 0 0,0 0 0</inkml:trace>
  <inkml:trace contextRef="#ctx0" brushRef="#br0" timeOffset="208963">22207 15230 24575,'37'0'0,"31"0"0,-47 0 0,26 0 0,3 0 0,-15 0-4252,21 0 1,1 0 4251,-22 0 1719,29 0-1719,-72 0 0,-5 0 0,-3 0 0,-6 0 0,22 0 0</inkml:trace>
  <inkml:trace contextRef="#ctx0" brushRef="#br0" timeOffset="209190">22449 15230 24575,'0'38'0,"0"-14"0,0 8 0,0-5 0,-22 21-8503,17-10 8503,-17-14-1409,15 20 0,4-2 1409,0-23 0,-1 16 0,-3 5 0,-4 1 0,1-7 0,4-15 0,-15 47 0,-1-3 4537,17-49-4537,-12 39 0,2 1 0,12-40 3392,0 22 0,-5 3-3392,-13-12 0,15-1 0,-15-4 0,21-22 0</inkml:trace>
  <inkml:trace contextRef="#ctx0" brushRef="#br0" timeOffset="209389">22038 16149 24575,'37'-27'0,"-13"6"0,9 21 0,6-11 0,2 0 0,0 6 0,27-7 0,-7 2 0,-48 10 0,41-4 0,0-3 0,-41 5 0,41-9 0</inkml:trace>
  <inkml:trace contextRef="#ctx0" brushRef="#br0" timeOffset="209638">22691 15569 24575,'53'-27'0,"-1"13"0,-7 6 0,-31 8-2653,25 0 1,-3 0 2652,-31 0 1595,49 0-1595,-24-21-4981,29 16 4981,-22-17-127,9 22 127,-30 0 471,6 0 1,-22 0-1,0 0 1</inkml:trace>
  <inkml:trace contextRef="#ctx0" brushRef="#br0" timeOffset="209821">22957 15520 24575,'-14'66'0,"1"0"0,-1 0 0,1 0 0,-3-5 0,0-4 0,5-6-4916,9 1 1,4-18 3425,-2-32 1490,0 9 1456,-11 54-1456,9-38 0,-14 33 0,-1 0 0,12-35 674,-7 25 1,2-4-675,10-35 0,-21 32 0,16-43 0,-17 0 0</inkml:trace>
  <inkml:trace contextRef="#ctx0" brushRef="#br0" timeOffset="210005">22860 16149 24575,'54'0'0,"0"0"0,2 0-4916,-13 10 1,-11 1 3425,-26-5 1490,15 15 2818,11-21-2818,30 0 0,-15 0 0,6 0-481,6 0 1,6 0 0,-4 0 480,-3 1 0,0-2 0,7-5 0,7-2 0,-8 1-1745,-9 5 0,-5-2 1745,-4-7 0,-3 1 0,11 10 0,-54 0 0</inkml:trace>
  <inkml:trace contextRef="#ctx0" brushRef="#br0" timeOffset="210421">25231 15690 24575,'27'0'0,"-6"0"0,1 0 0,-17 0 0,27 0 0,-29 0 0,8 0 0,-11 0-6784,96 0 6784,-50 0 0,9 0 0,3 0-26,9 0 26,-35 0 0,14 0 0,8-22 0,-22 17 0,16-17 0,-26 22 0,-22 0 0</inkml:trace>
  <inkml:trace contextRef="#ctx0" brushRef="#br0" timeOffset="210656">25642 15738 24575,'-11'56'0,"8"-34"-4916,-2 25 1,0 3 3425,5-16 412,-10 23 1,-2-1 1077,7-21-440,-17 19 1,1 0 439,15-19-964,-14 11 1,-3-1 963,7-16 569,-6 11 1,-1-4-570,7-26 2644,-28 33-2644,28-43 0,-8 0 0,13 0 0</inkml:trace>
  <inkml:trace contextRef="#ctx0" brushRef="#br0" timeOffset="210829">25327 16391 24575,'14'0'0,"50"-22"0,-50 17 0,27-6 0,19-1 0,-11 3 0,-3 6 0,1-5 0,10-4 0,-5 0 0,-5-1 0,-5-1-862,-8 0 1,-1 1 0,21-9 0,-54 22 0</inkml:trace>
  <inkml:trace contextRef="#ctx0" brushRef="#br0" timeOffset="213190">26222 15859 24575,'54'0'0,"-12"0"0,-9 0 0,-24 0 0,28 0 0,1 0 0,-27 0 0,27 0 0,-1 0 0,-29 0 0,46 0 0,-49 0 0,17 0 0,-22 0 0,0 0 0</inkml:trace>
  <inkml:trace contextRef="#ctx0" brushRef="#br0" timeOffset="213427">26319 15931 24575,'-21'59'0,"15"-8"0,-15 9 0,21-12 0,0-7 0,0-1 0,0-6-2835,-6 11 1,-2 9 0,0-13 2834,3-19-315,-3 21 1,0 13 0,2-16 314,6-26-29,-4 35 1,-2-2 28,3-36 0,-8 11 0,11-28 0,11-37 0,-8 38 0,7-17 0</inkml:trace>
  <inkml:trace contextRef="#ctx0" brushRef="#br0" timeOffset="213612">26271 16342 24575,'62'22'0,"-25"-17"0,-15 17 0,-1-22 0,-15 0 0,47 0 0,-23 0 0,13 0 0,5 0 0,-2 0 0,-3 0-1333,24 0 1333,-13 0 0,-11 0 0,-32 0 0,32 0 0</inkml:trace>
  <inkml:trace contextRef="#ctx0" brushRef="#br0" timeOffset="214025">27964 15931 24575,'27'0'0,"-5"0"0,-22 0 0,53 0 0,-39 0 0,37-5 0,5 0 0,-21 2-4252,17-3 1,-2 1 4251,-17 5 1719,20 0-1719,-61 0 0,16 0 0,-18 0 0,10 0 0</inkml:trace>
  <inkml:trace contextRef="#ctx0" brushRef="#br0" timeOffset="214279">28109 15980 24575,'0'61'0,"0"-23"0,0-16 0,0 31 0,0-39-4252,-9 40 1,-3-1 4251,6-39-1409,-5 32 0,1 4 1409,10-17-1739,-22 26 1739,17-35 0,-38-13 0,38-11 918,-17 0 1,22 0 0,0 0 0</inkml:trace>
  <inkml:trace contextRef="#ctx0" brushRef="#br0" timeOffset="214460">27940 16512 24575,'40'0'0,"-7"0"0,20 0 0,-39 0 0,40 0 0,-14-3 0,-5-5 0,-16-16 0,25 10 0,18 4 0,-18-4 0,-25-13-1701,32 3 0,-5 5 1,-41 14-1,17-17 1</inkml:trace>
  <inkml:trace contextRef="#ctx0" brushRef="#br0" timeOffset="214675">28521 16028 24575,'49'0'0,"0"0"0,0 0 0,-2 0 0,-5 0-7641,23 0 7641,-63 0 0,33 0 0,6 0 0,-25 0 840,34-9 0,-4-3-840,-37 6 0,23-15 0,-32 21 0,0 0 0</inkml:trace>
  <inkml:trace contextRef="#ctx0" brushRef="#br0" timeOffset="-214601.73">28642 16028 24575,'-17'61'0,"1"0"0,0 0 0,2-6 0,1-6-4180,1-7 1,3-8 4179,9-13 0,0-15 2316,0 15-2316,0 32 0,0 1 1319,0-27-1319,0 28 0,0-2 0,0-32 0,0-15 0,0 15 0,0-21 0</inkml:trace>
  <inkml:trace contextRef="#ctx0" brushRef="#br0" timeOffset="-214435.73">28642 16512 24575,'37'-11'0,"-13"8"-4916,20-3 1,-2 1 3425,-23 5 771,34-10 1,21-8 0,-18 3 718,-29 5-293,25-11 0,16-5 0,-16 8 293,-25 13-36,18-7 0,-2 2 1,-26 10-1,4 0 0</inkml:trace>
  <inkml:trace contextRef="#ctx0" brushRef="#br0" timeOffset="-213902.73">30504 15980 24575,'27'0'0,"27"-22"0,-3 17 0,-8-17 0,11 22 0,-52 0 0,9 0 0</inkml:trace>
  <inkml:trace contextRef="#ctx0" brushRef="#br0" timeOffset="-213667.73">30577 16028 24575,'0'35'0,"0"3"0,0-12-3850,0-4 3850,0-1 0,0 39 0,0-26 0,0 10 0,0-2 0,0-12-3103,-5 15 0,-1 1 3103,3-11-1086,-3 22 1,2-6 1085,4-38-1367,-10 26 0,-2-3 1367,7-30 606,-17 37-606,22-38 758,-21 27 1,15-29-1,-15 8 1</inkml:trace>
  <inkml:trace contextRef="#ctx0" brushRef="#br0" timeOffset="-213485.73">30456 16681 24575,'54'0'0,"-2"-10"0,-8-2 0,-30 7 0,49-12 0,3 2 0,-47 12 0,20-11 0,13-8 0,-14 4-2530,-25 8 2530,26-15 0,-3 7 0,-30 18 0,15 0 0</inkml:trace>
  <inkml:trace contextRef="#ctx0" brushRef="#br0" timeOffset="-212919.73">31036 16052 24575,'0'54'0,"0"-15"0,0-3 0,0-6-6213,0 29 6213,0-32-2428,0 10 1,0 1 2427,0-3-589,0 9 0,0 11 0,0-9 589,0-3-845,0 3 1,0 9 0,0-16 844,0-26 506,0 26 1,0-3-507,0-30 0,0-6 0,0-6 0,0-48 0,0 46 3034,0-45-3034,0-6 0,0 2 0,0 11 0,0-8 0,0 9 4537,0 2-4537,6-7 0,3-12 0,-2 13 0,-2 9 0,22-18 0,0 3 6784,-19 25-6784,29 0 0,1 7 0,-27 17-3392,27 8 0,-1 7 3392,-29-1-2269,28 37 1,4 7 2268,-19-25-1012,1 10 1,3 10 0,-5-11 1011,-4-11-1015,-2 35 1,-6-2 1014,-8-42 0,0 44 0,0-2 0,0-44 0,-12 30 0,-8-3 0,-10-32 0,-14 16 0,-3 3 0,-10-1 0,-10-13 0,0-1 0,16 8 1014,-13-15 1,7-12-1015,35-15 0,-21 16 0,65-38 0,-17 37 0,17-15 0,-22 21 0</inkml:trace>
  <inkml:trace contextRef="#ctx0" brushRef="#br0" timeOffset="-212618.73">32004 16632 24575,'54'0'0,"0"0"0,8 10 0,-17 2 0,-40-7-9831,60 17 8341,-54-22 1059,27 0 0,-1 0 0,-29 0 0,24 0 0</inkml:trace>
  <inkml:trace contextRef="#ctx0" brushRef="#br0" timeOffset="-212467.73">32754 16608 24575,'35'0'0,"-19"0"0,5 0 0,1 11 0,16-8-1134,-9 7 1134,3-10 0,-32 0 0,0 0 0</inkml:trace>
  <inkml:trace contextRef="#ctx0" brushRef="#br0" timeOffset="-212335.73">33238 16608 24575,'27'11'0,"-6"-8"0,1 7 0,-17-10 0,16 0 0</inkml:trace>
  <inkml:trace contextRef="#ctx0" brushRef="#br0" timeOffset="-204628.73">28545 12740 24575,'27'0'0,"16"0"0,-38 0-4916,29 10 1,7 2 3425,-6-7 1490,24 17-1078,-8-21 1,-5-2 1077,-16 1-293,15 1 0,14 1 0,-10-5 293,2-19-619,7 20 1,-3-1 618,-26-19 2420,-7 22-2420,-25 0 0,-34 0 0,-12 0 0,9 0 0,-7 6 0,-12 3 0,9-2 0,-12-2 0,16 2 0,-7 2 0,7-3 3620,-13-6-3620,-3-11 0,0 0 0,6 6 2707,10-15 0,11-3-2707,30 7 4138,-11-9-4138,59 16 0,10 8 0,-34 1-2262,29 0 1,17 0 0,-16 0 2261,-28 0 0,31 2 0,20 3 0,-13-2-56,-13 0 56,2 5 0,10 3 0,-9 2 0,8 14 0,-19-10 0,-6 4 0,-19 25 0,-26-30-2260,-19 7 1,-6-3 2259,-19-15 0,8 2 0,-8 2 0,8-4 4178,-8-5-4178,-4-5 0,-13-4 0,13 2 55,4 2-55,14-8 0,-6-5 0,7 6 0,-9 6 0,56-15 0,-5 21 0,121 0 0,-70 0 0,-1 5 0,9 4 0,-12-2-4004,-6-1 4004,6 15 0,2 1-3097,10-17 3097,-24 38 0,30-38 0,-62 17 0,-25-22 0,-7 0 0,-26 0 0,-3 0 0,7 0 0,-4 0 0,-10 0 0,10 0 2906,-2 0-2906,5 0 0,-9 0 0,19 0 4537,28 0-4537,19-22 0,52 17-1513,-11-2 1,8-2 0,-9 3 1512,-2 6 0,13 0 0,14 0 0,-13 0 4537,-11 0-4537,3 6 0,10 3 0,-12-2 0,-12-2 0,-35 17 0,-13-22-1513,-29 2 1,-17-1 0,9-4 1512,5-19 0,-7 19 0,-13 5 0,15-6 4267,12-18-4267,-13 20 0,16 4 0,52-2 0,-34 0 0,54-9 0,12-3 0,-32 7-1483,29-3 1,19-1 0,-15 4 1482,-26 5 310,21 6 0,13 2 1,-10 0-311,-14-3 99,7 6 1,-1-1-100,-13-10 0,-27 0 0,-27 0 0</inkml:trace>
  <inkml:trace contextRef="#ctx0" brushRef="#br0" timeOffset="-203161.73">28545 12909 24575,'53'0'0,"-1"0"0,1 0 0,1 0 0,-2 0 0,-15 0 0,-21 0 0,27 0 0,-38 0 0,49 0 0,-46 0-4252,34-9 1,2-3 4251,-30 7 1719,39-17-1719,12 1 0,-49 15 0,39-6 0,-13 3 0,-56 9 0,41 0-2269,-59 0 1,-11 0 2268,29 0 2268,-19 0 1,-9 0-2269,-5 0 0,3 0-4537,1 0 4537,-8 0 0,-6 0 0,9 0 0,5 0-6,0 0 6,-9 0 0,-12 0 0,19 0 0,26 0 2267,-36 2 0,13-4-2267,58-9 0,-32 8 0,57-12 0,15-2 6780,-37 12-6780,23-8 0,14-4 0,-15 4 13,-24 7-13,45-6 0,5 3 0,-41 9 0,31-3 0,-3 6 0,-33 18 0,22 6 0,-64 11 0,-6-14-3392,-22-5 0,-4-6 3392,2-7 0,3 1 0,-10 1 0,10-2 0,-3-6 0,-5-10 0,-1-1 0,6 5 0,14-15 0,15 10 0,22 8 0,22-29 0,15 27 0,-7-17 0,8 10 0,-1 3 0,-15 3-1613,22-5 0,0 1 1613,-22 10 0,32 0 0,-62 0 0,16 0 0,-73 0 0,30 0-1734,-31 0 0,-2 0 1734,27 0 0,-24 0 0,1 0 0,29 0 2157,-24 0-2157,38-11 0,21 8 0,21-7 0,17 10 0,-8 0 667,9 5 0,-3 0-667,-25-2 0,27 10 0,-1 6 0,-29 8 0,24 0 0,-32-5 0,0-22 0,-32-22 0,24 17 2599,-17-16 0,-4-1-2599,2 6 0,22-30 0,-11 30 4789,59-6-4789,-38 22 0,27 22 0,-29-17 0,29 27 0,-26-29 0,15 8 0,-42-11 0,5 0 0,-30 0 0,51 0 0,-21 0 0,70 0 0,-46 0 0,32 0 0,6 0 0,-11 0 0,6-3 0,-2 6 0,-12 18 0,-5-15 0,-65 15 0,32-21 0,-37 0 0,-1 0 0,36 0 0,-41 0 0,0 0 0,41 0 0,-41 0 0,76 0 0,-17 0 0,27 0 0,-7 0 0,-9 0 0,48 22 0,-53-17 0,32 17 0,-43-22 0,0 0 0,0 0 0</inkml:trace>
  <inkml:trace contextRef="#ctx0" brushRef="#br0" timeOffset="-201509.73">30432 17382 24575,'13'0'0,"41"0"0,-43 0 0,46 0 0,4 0 0,-42 0-3277,26 0 0,19 0 0,-12 0 1787,-9 0 1490,1 0 0,10 0 0,-7 0-2155,10 0 2155,2 0 573,-18 0 1,-7 0-574,-21 0 0,27 9 0,-4 3 0,-31-6 0,16 15 0,-53-18 0,-11-6 0,24 3 0,-35 0 0,-24 0 0,17 0 0,21 0 0,-2 0 0,-9 0 0,1 0 0,-16 0 0,8 0 3853,10 0-3853,-17-5 0,-16-4 0,23 2 1484,34 1-1484,-45-6 0,19 3 0,66 9 0,-32 0 0,81-11 0,-54 8 0,39-3 0,7 2 0,-19 4 0,5 0 0,12 0 0,-8 0-4468,15 0 4468,-23 0 0,2 0 0,12 0 0,-9 0 0,-25 0 69,37 4 1,-5-8-70,-42-18 0,-52 17 0,2-17 0,-9 24 0,-12 9 0,8-2 0,-11-4 0,10 5 0,-10 3 0,8-4 0,10-7 0,8-1 0,-15 10 0,32-11 0,73-5 0,19-1 0,-40 3 0,17 0 0,13-2 0,-17 3 2092,-24 2-2092,18-10 0,1-2 5219,-5 7-5219,-25-17 0,24 22 0,-43 0 0,-34 22 0,23-17 0,-32 17 0,62-22 3579,-16 0-3579,41 0 0,-7 0 107,1 0 1,-5 0 0,-22 0 0</inkml:trace>
  <inkml:trace contextRef="#ctx0" brushRef="#br0" timeOffset="-183261.73">11950 13828 24575,'65'14'0,"-20"-4"0,9 12-9427,-32-17 9427,8 5 0,7 2 0,20 0 0,-1-3 0,-11-3 0,4 2 0,16 5 0,-1 0 0,-16-5 0,-5-2 0,4-1 0,20 1 0,7 1 0,0 0 0,-11 0 0,-6 1 0,-6 0 0,8 0 0,-7-2 0,9-1 0,4 0 0,3 0 0,-2 1 0,-6-1 0,-7 1 0,7 3 0,-9 0 0,7 0 0,-3-4 0,10 0 0,3 0 0,-2-1 0,-7 2 0,-15 1 0,-8 5 0,-2 0 0,19-6 0,14-4 0,-3 0 0,-16 4 0,-8 16 0,35-22 2357,-75 0-2357,-21 0 0,-17 0 0,8 0 0,-20 0 0,4 0 0,30 0 0,-49 0 0,65 0 0</inkml:trace>
  <inkml:trace contextRef="#ctx0" brushRef="#br0" timeOffset="-182634.73">10668 16270 24575,'40'27'0,"-7"5"0,-12-29 0,6 7 0,13 2 0,1-2 0,-6-5 0,10 2 0,11 2 0,-7-3-3635,7-6 3635,-4 0 0,17 0 0,7 0 0,-2 0 0,-14 0-3166,2 0 1,-3 0 3165,-4 0 0,6 0 0,6 0 0,5 0 0,-15-1 0,7 1 0,4-1 0,1 0 0,1 1 0,-3 0 0,-6 1 0,-6 1-552,2 2 0,-11 2 0,3 0 1,14-1 551,-16-3 0,9-1 0,7 0 0,5-1 0,6 0 0,2 0 0,3-1 0,0 1 0,0-1 0,-2 1 0,-3 0 0,-5 0 0,-6 1 0,-7 0 0,-8 1 0,16 2 0,-15 2 0,0 0 0,15-1 0,-16-3 0,8 1 0,8-1 0,6-1 0,4 1 0,4 0 0,1-1 0,1 0 0,-1 0 0,-2 0 0,-4 1 0,-6-1 0,-5 0 0,-8 0 0,-10 0-612,21 0 0,-17 1 0,14 0 612,-13-1 0,12 1 0,7-1 0,7 1 0,2 0 0,1 0 0,-2 0 0,-4 0 0,-8 1 0,-9-1 0,-13 0-850,11 4 0,-6-1 850,9-3 0,11-2 0,1 0 0,-9 1 0,9 5 0,-13-1 2364,-6-5-2364,2 0 0,11 0 0,-14 0 0,-13 0 0,3 0 0,-33 0 0,-51-11 0,30 8 883,-5-8 1,21 11-1,0 0 1</inkml:trace>
  <inkml:trace contextRef="#ctx0" brushRef="#br0" timeOffset="-177989.73">24819 14868 24575,'38'0'0,"-5"-11"0,1 0 0,9 6 0,11-5 0,5-2-2514,-8 1 1,0 1 2513,14 7 0,5 0 0,-21-5 0,4-5 0,0 0 0,-1 4 0,5 6 0,-1 3 0,3-2-439,-5-2 1,3-2-1,1 0 1,-2 1 438,15 0 0,-2 1 0,-7 2 0,-8 0 0,2 1 0,7-1 0,12-2 0,-1 1 0,-14 1 0,-17 2 0,0 0 0,16 0 0,13 0 0,-1 0 0,-18 0 0,-2 0 0,7 0 0,2 0 0,-22 0 0,0 0 0,11 0 0,4 0 0,12 6 0,-1-1 154,-26-4 1,2 1-155,21 7 0,9 4 0,-13-3-2392,-3-5 2392,-7 2 0,8 2 0,-7-3 0,11-6 1609,-13 0-1609,14 10 0,1 1 0,-2-5 0,4 5 0,0-1 0,5-10 0,-2 0 0,2 0 904,-32 0 0,1 0-904,33 0 0,-3 0 1223,-22 0-1223,13 0 0,-8 0 0,-37 0 0,27 0 0,-4 0 0,-31 0 3347,16 0-3347,-21 0 0,-32 0 0,3 0-3174,-27 0 1,-1 0 3173,16 0 0,-8 0 0,-9 0-1548,-10 0 0,-1 0 1548,13 1 0,-6-2-673,4-2 0,-10-1 0,-5-1 0,0-1 0,9 3 673,9 1 0,5 1 0,0 0 0,-5-1 0,-2-1 0,-6-2 0,-2 0 0,-1 1 0,3 0 0,6 4-242,-2 3 1,5 4 0,2-1 0,-3-1 241,-10-3 0,-2-1 0,2-1 0,6 3 0,10 4 0,4 1 0,-1-2 0,-8-4 0,-3-3 0,7 0 0,8 1 0,4 0 1444,-11-2 0,6 4-1444,16 20 3034,27-17-3034,59 17 0,-24-22 0,18 0 0,16 0 0,-8 0 0,-19 0 0,2 0 0,10 0 0,13 0 0,5 0 0,-1 0 0,-10 0-865,-3 0 1,-6 0 0,2 0 864,-3 0 0,0 0 0,3 0 0,0 0-759,10 0 1,4 0-1,-3 0 1,-12 0 758,-15 0 0,2 0-339,7 0 1,15 0 0,7 0 0,0 0 0,-6 0 0,-13 0 338,-1 0 0,-1 0 31,11 0 1,12 0-1,-2 0 1,-13 0-32,-17 0 0,-5 0 1045,13 0 1,-3 0-1046,2 0 3127,-52 0-3127,12 0 0,-42 0 0,-17 0 0,16 0 0,-20 2 0,-18 3 0,10-2 0,23-1 0,-2-1 0,-11 2 0,-12 0 0,-1 0 0,11-1 1627,6-2 1,0 0-1628,-2 0 0,-9 0 0,-1 0 0,7 0-615,-13-1 1,1 2 614,16 3 0,-4 2 0,1 1 0,6-3 0,-6-2 0,5 2 0,-13 8 0,26-3 0,43-9 0,-12 0 0,45 0 0,22 0 0,-27 0 0,4 0 0,10 4 0,9 2 0,2 1 0,-8-2 0,3-3 0,0 1 0,6 2 0,12 2 0,-3-1 0,-15-2-1223,8-4 1223,0-1 0,5 2 0,-3 4 0,-7 0 0,-6-2 0,113 8 992,-164-11-992,16 0 0,-47 0 0,-18 0 0,-8 0 0,-5 0 0,0 0 0,3 0 0,2 0 0,1 0 0,13 0 0,-2 0 0,34 0 0,11 0 0</inkml:trace>
  <inkml:trace contextRef="#ctx0" brushRef="#br0" timeOffset="-176350.73">25618 17309 24575,'27'0'0,"-35"0"-4916,60 0 1,25 0 3425,-37 0 1490,16 0 0,15 0 0,-10 0 1160,-26 0 1,0 0-1161,26 1 0,11 1 0,-6-5 21,-9-7 0,4-1-21,-4 8 0,12 2 0,4 2 0,-3-1 0,-8-3 0,-6-3 0,-6-3 0,8 3 0,-3 4 0,11 1 0,4 2 0,-3 0 0,-8 0 0,-14-1-3817,20 0 3817,-18 0 0,7 0 0,-4 0 0,-3 0 0,-3 0 1823,-2 0 0,2 0-1823,5 0 0,4 0 0,-5 0 183,-8 0 0,-2 0-183,22 0 0,-7 0 1775,-18 0-1775,9 0 0,-2 0 6683,-12 0-6683,-14 0 305,-11 0-305,-40 0 0,-18 0 0,15 0-2262,-13 5 1,-12 4 0,13-2 2261,15-1 0,-19 5 0,-10-1-2269,-6-8 1,5-4 2268,1 2-607,15 3 0,-16 2 0,-6 0 1,5 0-1,13-1 607,10-1 0,0-1-406,-9 2 0,-15 1 1,-4 0-1,5 0 0,13-2 406,9-3 0,2 0 0,-7 0 0,-9 0 0,1 0 0,11 0 0,-15 0 595,2 0 1,5 0-596,24 0 2618,19 0-2618,27 0 0,27-10 0,3-2 0,-8 7 0,17-2 0,17-2 0,-14 3 2960,-7 6-2960,0-2 0,20-3 0,7 0 0,-6 0 0,-18 1-2446,7-2 2446,-13 2 0,11-3 0,3 1 0,-5 2 0,0 3 0,-3 1 0,-9 1-300,14-1 300,-5 0 0,16 0 0,-2 0 0,-23 0 0,-24 0 0,41 0 0,-16 0 4022,-73 0-4022,-22 10 0,-7 1 8,22-7 1,-5-2-9,-13 2 0,-17 1 0,-5 0 0,6 0 0,17-3 0,-8-2 0,12 0 0,-11 0 0,-4 0 0,3 0 0,-8 0 0,2 0 0,6 0-434,11 0 1,-3 0 433,2 0 0,-12 0 0,-6 0 0,1 0 0,6 0 0,13 0 0,5 0 0,1 0 0,-20 0 0,-14 0 0,2 0 0,19 0 0,8 0 0,-15 0 0,14 0 974,45 0-974,2 0 0,56 0 0,-10 0 0,10 0 0,15 0 0,-10 0 211,-24 1 0,1-2-211,12-1 0,13-3 0,5 0 0,-4 0 0,-13 1 0,-10 1 0,1 0 0,14 0 0,16-3 0,5 1 0,-6 1 0,-19 1 0,10 3 0,-14 0 0,15 0 0,5 0 0,-8 0 0,-19 0 0,-12 0 0,17-5 0,11-3 0,-20-1 0,-32 4 0,17-16 0,-53 28 0,-13 7 0,3-9 0,-2 1 0,-13 0 0,-4 0 0,10-2-923,3-3 1,-3-2 922,0 1 0,-15 0 0,-8 0 0,-4 0 0,3 0 0,6 0 0,12 0-740,6 0 0,8 0 1,-11 0 739,6 0 0,-11 0 0,-8 0 0,-5 0 0,-3 0 0,0 0 0,3 0 0,6 0 0,8 0 0,11 0 0,-19 0 0,1 0 0,16 0 0,-13 0 0,-7 0 0,-4 0 0,1 0 0,4 0 0,8 0 0,13 0 0,-5-1 0,3 2 0,-14 2 0,-15 2 0,10 1 0,31 1 3051,33-1-3051,-42 15-1082,76-17 0,35-6 0,-2 0 1082,-3 2 0,7 0 0,-17 0 0,8 0 0,6 0 0,1 0 0,-4 0 0,-7 0-105,6 0 0,-7 0 0,11 0 105,-11 0 0,12 0 0,5 0 0,4 0 0,0 0 0,-5 0 0,-8 0 0,-11 0-646,16 0 1,-3 0 645,-5 0 0,10 0 0,4 0 0,-1 0 0,-6 0 0,-3 0 0,-3 0 0,-4 0 0,-4 0-40,10 0 1,3 0 39,-7 0 0,12 0 0,3 0 0,-5 0 0,-12 0 1669,-3 0 1,-4 0-1670,2 0 0,2 0 0,-12 0 0,-11 0 0,2 0 0,-86 0 0,41 0-629,-31 0 1,-20 0-1,10 0 629,6 0 0,-5 0 0,-11 0 0,14 0 0,15 0 0,-18 0 0</inkml:trace>
  <inkml:trace contextRef="#ctx0" brushRef="#br0" timeOffset="-175152.73">25521 10419 24575,'48'0'0,"11"0"0,-7 22-9831,-4-17 8341,-24 17 1490,8-22-1078,18 5 1,2 1 1077,-6-4 797,5 4 0,6-1-797,6-4 0,-5-2-2848,-7 1 2848,-9 0 0,7 1 0,2-2 0,7-2 0,1-1 0,-9 0 2178,9 2-2178,-13-2 0,17-2 0,8 0 0,1-1 0,-7 1 0,-16 2 1244,-12 1 0,1 1-1244,14-1 0,17 1 0,10-1 0,-1-1 0,-7 0 0,-17-2 0,-9-5 0,-1 1 0,7 7 0,13 3 0,5 1 0,-6-1 0,-15-3 0,-12-8 0,-2 0 0,27 8 0,10 4 0,-15 1 679,-15-2-679,12 0 0,-10 0 5495,-37 0-5495,-6 0-4557,-38 0 4557,9 0 0,-4 0-1545,-10 0 1545,11 0-1737,-19 0 0,0 0 1737,16 0-1162,-22 0 1,6 0 1161,38 0 0,-41 0 0,33 0 0,-12 10 0,-4 2 0,-22-7-199,13 8 1,-7 4 0,7-4 198,-16-8 368,3 7 0,5-2-368,24-10 2394,-2 0-2394,64 11 0,-2-9 0,24 14 0,5 0 0,3-10 1619,-19 4 1,5 1-1620,0-3 0,4 0 0,-10-2 0,-1-1 0,21 2 0,17 2 0,-16-3 2800,-20-6-2800,30 4 0,-22 2 0,-54-3 0,6 8 0,-55-8 0,-20-6 0,8 3 0,2 0 0,-13 0 0,13 0-147,27-1 0,0 2 147,-20 3 0,-13 2 0,1 0 0,15-1 0,-2 1 0,7 2 0,-14 5 0,4 0 0,18-4 0,20-4-218,-24 17 218,51-22 0,46 0 0,-49 0 0,17 0 0</inkml:trace>
  <inkml:trace contextRef="#ctx0" brushRef="#br0" timeOffset="-156796.74">22981 15472 24575,'27'0'0,"37"0"0,-42 0 0,24 0 0,-36 0 0,-10 0 0,22 0 0,-17 0 0,17 0 0,-1 0 0,-15 0 0,15 0 0,-21 0 0,0 0 0</inkml:trace>
  <inkml:trace contextRef="#ctx0" brushRef="#br0" timeOffset="-150631.74">27529 11918 24575,'13'0'0,"19"0"0,-5 0 0,0 0 0,-5 0 0,-12 0 0,15 0 0,-9 0 0,5 0 0,1 11 0,-17-8 0,17 7 0,-22 12 0,21-17 0,-15 17 0,26-1 0,-8 6 0,-8 11 0,6-14 0,-1-13 0,-16 10 0,17 6 0,-22 0 0,-21-6 0,15-21 0,-15 0 0,21 11 0,0-8 0,0 8 0,0 10 0,0 6 0,0 0 0,0 16 0,-22-38 0,17 27 0,-17-29 0,22 8 0,0 10 0,0 6 0,0 0 0,0 5 0,0-29 0,0 29 0,0-5 0,0 21 0,-11-10 0,-13 8 0,8-30 0,-5 37 0,-1-44 0,17 44 0,-17-47 0,1 37 0,15-17 0,-26 12 0,8 8 0,8-9 0,-6-10 0,22 16 0,0-37 0,0 26 0,0-30 0,0 9 0,0 11 0,0-17 0,-21 38 0,15-38 0,-15 28 0,21-31 0,0 31 0,0-28 0,-11 38 0,9-38 0,-9 38 0,11-37 0,0 26 0,0-29 0,0 7 0,0-10 0,0 0 0</inkml:trace>
  <inkml:trace contextRef="#ctx0" brushRef="#br0" timeOffset="-149432.74">27359 13151 24575,'0'49'0,"11"10"0,-8-30 0,1 8 0,3 1 0,14 5 0,-16 8 0,17-15 0,0-7 0,-17-21 0,16 46 0,1-49 0,-17 17 0,28-1 0,-31-16 0,9 17 0,10-22 0,-15 0 0,15 0 0,1-22 0,-17 17 0,17-16 0,-12 21 0,-7-22 0,29 17 0,-26-17 0,15 22 0,1 0 0,-17-11 0,17 9 0,-22-9 0,0 11 0,0 0 0,21 0 0,-15 0 0,15 0 0</inkml:trace>
  <inkml:trace contextRef="#ctx0" brushRef="#br0" timeOffset="-146120.74">28303 13852 24575,'0'27'0,"0"12"0,0-3 0,0-22 0,-10 47 0,-2 7-574,7-28 574,-5 8 0,-3 12 0,4-12-4757,6-8 4757,-3 2 0,1 2-5018,5 23 5018,0-29-1678,0 19 0,0-4 1678,0-32-7,0 33 7,0-51 0,33 8 0,-25-11 0,27-5 0,5-1 0,-19 3-389,29-12 0,0-2 389,-26 12 0,16-11 0,11-6 0,-13 6 0,-19 8 0,26-6 0,16-6 0,-17 0 0,-25-7 67,42 4 1,-4-2-68,-46-13 0,32 14 3034,-64 13-3034,15 11 0,-58-21 0,53 15 608,-32-15 0,43 21 1,0 0-1</inkml:trace>
  <inkml:trace contextRef="#ctx0" brushRef="#br0" timeOffset="-145870.74">28303 13780 8191,'16'0'0,"-5"0"1603,37 0-1603,-26 0 3030,-12 0-3030,47 0 0,10 0 248,-9 0 0,2 0-248,-16 0 0,1 0 0,20 0 0,-4 0 0,-2 0 2140,-13 0 1,-3 0-2141,-5 0 0,-11 0 0,-6 0 0</inkml:trace>
  <inkml:trace contextRef="#ctx0" brushRef="#br0" timeOffset="-145612.74">28593 14239 24575,'27'-27'0,"-5"6"0,-1 21-9831,-5-22 8341,30 17-665,2-17 2155,-18 22-440,18-5 1,1 0 439,-23 2-841,30-3 1,-1 1 840,-34 5 2201,33 0-2201,-51 0 0,7 0 0,-10 0 0</inkml:trace>
  <inkml:trace contextRef="#ctx0" brushRef="#br0" timeOffset="-145095.74">29222 13780 24575,'0'40'0,"0"14"-9831,32 5 8341,-24-24 771,9 4 1,5 10 0,-7-8 718,-9-1-293,8 10 0,6 13 0,-1-9 293,-4-22 0,0 0-677,4 15 1,2 6 0,-2-8 676,8 11 494,-16-10 0,-1 0-494,12 5 0,-17 8 0,17-32 2518,-22 16-2518,0-59 3765,0 32-3765,0-59 0,0 16 582,0 0 0,0 6 0,0 21 1</inkml:trace>
  <inkml:trace contextRef="#ctx0" brushRef="#br0" timeOffset="-144585.74">29803 14022 24575,'-27'26'0,"5"-4"0,-10 10 0,2-24-4916,-3 38 1,-3 5 3425,-15-24 1490,20 15 0,1 15 0,-1-14 2309,-25-13-2309,24 7 0,-4 15 0,1 1 0,3-13 0,1-15 0,0-1 0,-8 26 0,-2 13 0,9-10 1789,2 4-1789,-4-10 0,4-3 0,21-15 0,-23 4 0,43-44 6567,13 8-6567,0-23 0,1-1 656,4 16-656,21-18 0,-3 4 0,-31 22 0,48-7 0</inkml:trace>
  <inkml:trace contextRef="#ctx0" brushRef="#br0" timeOffset="-143461.74">30432 14868 24575,'13'0'0,"19"0"0,-26 0 0,15 0 0,33-22 0,-41 17 0,34-17 0,14 1-3392,-6 17 0,0 2 3392,-6-8 0,2-1 0,4 3 0,5 0 0,-9 2 0,8 1 0,5-11 0,-4 0 0,-25 13 0,6-12 0,-7-2 0,-28 12 0,-17-17 0,-19 22 0,-34-10 0,-6-1 0,13 5 0,-4-1 0,-13-2 0,13 4 0,5 5 0,-14-5 0,5-1 0,36 3 0,-3-29 0,32 27-2269,37-32 1,12-2 2268,-28 26-126,28-12 0,10-4 126,-6 5 0,-4 5 0,-4 9 0,5-1 0,15-2 0,0 1 0,-19 5 0,-14 7 0,32 5 0,18 3 0,-23 0 4412,-40-3-4412,27 21 0,-6 2 0,-38-20 0,-29 38 0,-10 5 0,18-24 0,-13 6 0,-11 1 0,1-12 0,-4-4 0,5-4-1215,-24-4 1215,19-3 0,-15 1 0,-9 1 0,-1-1 0,7-1 0,13-3-2005,0-3 1,3-2 2004,-4 3 0,-7 0 0,-2-2 0,4-4 0,-3-8 0,3-5 0,13 3 0,6 4 0,-3-8 0,-15-8 0,3-2 0,21 3 4009,24-10-4009,14-8 0,7-11 0,0 6 745,3-16-745,16 28 0,15-3 0,9 1 0,2 6 0,0 8 0,5 5 0,3 4 0,-1 0 0,-5-1 0,-4-2 0,-4 0 0,1 1 0,7 3 0,-5 5 0,8 2 0,4 1 0,0 1 0,-3 2 0,-9 1 0,-12 1 0,-3 1 0,-5 6 0,15 14 0,4 9 0,-13-3 0,-17-2 0,-37 26 0,-17 0 0,-5-29-923,-7 0 1,-16 6-1,-5 0 1,6-5 922,5-8 0,2-4 0,-7 1 0,-2 0 0,-9 2 0,-3 0 0,3-1 0,9-2 1256,5-1 1,6-1-1,-3-4-1256,-6-6 0,-5-4 0,4-1 0,14 1 0,4 0 0,-13-17 0,9-7 0,39 0 0,5-29 0,27 11 0,22 32 0,4 5 0,-2-11 0,3 24 0,12 9 0,-11-2 597,1-4-597,1 14 0,11 10 0,-15-2 0,-13 8 0,-7-1 0,2 8 0,-17-5-4480,-48 20 4480,35-15 0,-7-4 0,-35-22 0,-19-11 0,9 1 0,-1 16-974,-9-30 1,-14-11 0,11 3 973,-2 5-1015,5-21 1,1-1 1014,5 17 0,35-29 0,0 28 0,57-11 0,14 3 0,-36 17 979,19-9 1,10 1-980,15 14 0,-5 4 0,-7-2 0,8 9 0,12 4 0,-15-2 2999,-19-3-2999,0 24 0,-6 0 4485,-21-24-4485,-32 27 0,-9 5 6706,17-7-6706,-24-15 0,-17-2 0,8-2 0,4 8 0,-8-19 0,-13-5 0,13 1 235,10 1-235,-12-20 0,10-3-1696,37 12 0,-15-32 0,21 43 0</inkml:trace>
  <inkml:trace contextRef="#ctx0" brushRef="#br0" timeOffset="-130616.73">27311 13707 24575,'59'11'0,"-29"-8"0,15 12 0,-4 2 0,-28-12-4916,41 7 1,0-2 3425,-41-10 4308,41 0-2818,10 0-861,-47 21 861,47-15-3682,-32 15 3682,-24-21 3682,46 0-3682,-38 11 0,8-19 0,-13 16 0,-11-19 0</inkml:trace>
  <inkml:trace contextRef="#ctx0" brushRef="#br0" timeOffset="-130300.73">27964 13611 24575,'27'0'0,"16"21"0,-38-16 0,20 20 0,4 4 0,1 1 0,7 7 0,-13-8 0,-5-4 0,-13-17 0,6 29 0,-3 1 0,-9-27-6784,-21 53 6784,15-58-386,-37 26 386,38-29-4409,-49 8 4409,25-11-1474,-17 0 0,0 0 1474,11 0 0,-21 2 0,5-4 0,37-9 0,-25 10 0,3-1 0,31-9 0,-17 11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2T22:57:34.073"/>
    </inkml:context>
    <inkml:brush xml:id="br0">
      <inkml:brushProperty name="width" value="0.05292" units="cm"/>
      <inkml:brushProperty name="height" value="0.05292" units="cm"/>
      <inkml:brushProperty name="color" value="#FF0000"/>
    </inkml:brush>
  </inkml:definitions>
  <inkml:trace contextRef="#ctx0" brushRef="#br0">6386 5053 24575,'27'0'0,"27"0"0,-46 0-4916,37 0 1,7 0 3425,-25 0 412,31 0 1,5 0 1077,-18 0-440,11 0 1,1 0 439,0 0 0,2 0 0,-8 0 0,-6 0 3034,-26 0-3034,44 0 0,3 0 4537,-31 0-4537,20 0 0,3 0 0,9 0 0,-21 0 0,-8 0 6784,-22 0-6784,21 0 0,-53 0 0,59 0 0,-27 0 0,30 0 0,-8 0 0,21 0 0,-8 0 0,-16 0 0,0 0 0,16 0 0,-4 0 0,-3 0 0,-9 0 0,17 0 0,-7 0 0,-34 0 0,32 0 0,11 0 0,-41 0 0,31 0 0,-2 0 0,-34 0 0,46 0 0,-49 0 0,38 0 0,-27 0 0,30 0 0,-8 0 0,-12 0 0,18 0 0,-28 0 0,29 0 0,-29 0 0,27 0 0,-26 0 0,50 0 0,-46 0 0,29 0 0,-3 0 0,-34 0 0,48 0 0,7 0 0,-27 0-3392,26 0 0,0 0 3392,-21 0-2269,15 0 1,-1 0 2268,-23 0-1012,8 5 1,10 4 0,-12-2 1011,-13-2-677,22 3 1,16 1 0,-16-4 676,-28-5 1014,21-2 1,6 4-1015,-4 8 0,-8 1 557,-17-5-557,27 5 0,10-1 0,-6-8 0,-4-4 0,7 2 0,5 0 0,13 0 0,-13 0 0,-4 0 0,-12 4 0,13 2 0,1 1 0,-12-2 0,-12-2 0,0-1 0,11 2 0,11 1 0,5 0 0,-2 0 0,-11-2 0,5-3 0,-3 0 0,3-1 0,4 1 0,2 1 0,11 2 0,1 1 0,-10-1 1261,-27-1 0,2-1-1261,15 1 0,16 0 0,5 1 0,-3-1 0,-13 0 0,0-2 0,-1 0 0,-2 0 0,11 0 0,4 0 0,-6 0 0,-13 0 0,-11 0 0,0 0 0,22 0 0,15 0 0,-1 0 0,-18 0 0,-4 0 0,4 0 0,18 0 0,0 0 0,-18 0 0,-3 0 0,2 3 0,20 3 0,-2 1 0,-22-2 0,-20 1 0,16 2 0,20 5 0,1 0 0,-18-4 0,-2-4 0,-4 0 0,15 2 0,-1-1 0,-14-3 0,1-3 0,5 3 0,10 2 0,-12-2 3412,-11 0-3412,22 0 0,4 5 0,-8 13 0,13-19 0,-4 2 6249,-24 17-6249,13-17 0,13-6 0,-16 0 1615,-27 2-1615,31 0 0,19 0 0,-20 0 0,-33 0 0,26 0 0,16 0 0,-11 0 0,-12 0 0,26-10 0,2-1-6784,-11 5 6784,2-15-2269,-20 19 1,-3 4 2268,-12-2-1016,37 1 0,-1-2 1016,-33-10-1181,39 10 1,-3-1 1180,-47-9 0,47 9 0,3 4 0,-39-2 0,28-9 0,0-3 0,-22 7 1359,12-17-1359,9 22 0,-22 0 0,9 3 0,-1-6 0,-10-18 2450,23 15-2450,-47-15 4247,26 21-4247,-29 0 0,7 0 0,12 0 0,5 0 0,0 0-3219,26 0 3219,-45 0-1591,30 0 1,0 0 1590,-28 0-921,38 0 1,1 0 920,-35 0 0,39 0 0,1 0 0,-40 0 594,39 0 1,1 0-595,-40 0 0,39 0 0,1 0 0,-41 0 0,35 0 0,1 0 0,-27 0 2459,23 0-2459,9 0 0,-43 0 4076,32 0-4076,-11-11 0,-2 8-384,5-2 0,0 0 384,-6 5-657,25 0 657,-27 0-1877,21 0 1877,-21 0-2982,27 0 2982,-46 0 1958,46 0-1958,-38 0 0,30 0 0,-30 0 2065,48 0-2065,-42 0 2093,23 0-2093,9 0 0,-43 0 0,43 0 0,-30 0 0,13 0 0,-10 0 0,27 0 0,-46 0 0,29 0 0,1 0 0,-27 0 0,27 0 0,-1 0 0,-29 0 0,30 0 0,0 0 0,-28 0 0,26 0 0,4 0 0,-11 0 0,20-22 0,-4 17 467,-7-17-467,-11 22-25,16 0 25,-38 0 0,28 0 0,-31 0 6231,30 0-6231,-5 0 1630,22 0-1630,-22 0 40,5 0-40,-29 0 0,7 0 0,-10 0 0,22 0 0,-17 0 0,17 0 0</inkml:trace>
  <inkml:trace contextRef="#ctx0" brushRef="#br0" timeOffset="2705">7596 4327 24575,'27'0'0,"5"0"0,-29 0 0,50 0 0,-42 0 0,23 0 0,7 0 0,10 0 0,3 0 0,13 11 0,-29-8 0,21 7 0,-8-10 0,-13 0 0,2 0 0,-5 0 0,-21 0 0,25 0 0,-3 0 0,-31 0 0,49 0 0,-46 0 0,29 0 0,1 0 0,-27 0 0,27 0 0,-1 0 0,-29 0 0,29 0 0,2 0 0,-29 0-3392,29 0 0,-2 0 3392,-29 0 0,24 0-4537,0 0 4537,-24 0-133,29 0 1,2 0 132,-29 0 0,28 0 0,0 0 0,-30 0-2946,45 0 2946,-26 0 2525,11 0-2525,8 0 0,-9 0 0,12 0 4197,-23 0-4197,7 0 0,-31 0 0,52 0 0,-32 0 0,45 0 0,-30 0 0,23-10 0,-31 7 0,9-3 0,-1 1 0,-15 5 0,45 0 0,-29 0 0,10 0 0,-10 0 0,7 0 0,-7 0 0,0 0 0,7 0-3945,15 0 3945,-28 0 1770,8 5 1,-5 1-1771,-27-3 609,57 7-609,-57-10 0,24 0 0,-32 0 0</inkml:trace>
  <inkml:trace contextRef="#ctx0" brushRef="#br0" timeOffset="5505">20586 4521 24575,'38'0'0,"29"0"0,-24 0 0,8 0 0,0 0 0,-5 0 0,2 0 0,11 0 0,-13 0 0,-11 0 0,26 0 0,18 0 0,-15 0-947,-15 0 947,-2-4 0,16-2 0,-1-1 0,-14 2 0,0 0 0,15-2 0,16-2 0,-16 3 0,-18 6 0,6-2 0,12-3 0,-10 2 232,6 0-232,5-3 0,-4 1 0,-25 5 0,21 0 0,-5 0 0,-37 0 0,44-9 0,2-3 715,-44 6-715,34-6 0,-3 3 0,-39 9 0,56 0 0,-56 0 0,30 0 0,0 0 0,-28 0 0,55 0 0,-49 0 0,30 0 0,-30 0 0,20 2 0,3-4 0,-4-20 0,5 20 0,1-1 0,-4-19 0,-12 22 0,28 0 0,-20 0 0,15 0 0,6 0 0,-46 0 0,46 0 0,-38 0 0,51 0 0,-46 0 0,44 0 0,-49 0 0,8 0 0,8 0 0,6 0-6784,13 0 6784,8 0-4537,-10 0 4537,-23 0-1765,7 0 1765,-9 0-131,14 0 131,-12 0 0,7 0 0,-31 0 3597,31 0-3597,-28 0 5379,38 0-5379,-16 0 0,0 0 0,5 0 0,-29 0 3876,29-10-3876,-27 7 365,17-8-365,-1 11 0,-15 0 0,15 0 0,-21 0 0,0 0 0,11 0 0,-8 0 0,7 0 0,-10 0 0,22 0 0,-17 0 0,17 0 0</inkml:trace>
  <inkml:trace contextRef="#ctx0" brushRef="#br0" timeOffset="8193">22449 5270 24575,'49'7'0,"0"0"0,1 1 0,-3-7 0,-6 3-3674,13 17 3674,-32-21 1145,-17 0-1145,49 0 0,-25 0-2772,16 0 0,2 0 2772,-12 0 0,18 0 0,-13 0 0,-4 0 0,-18 0-1083,25-5 1,17-4-1,-12 2 1083,-8 2-1012,11-3 1,13 0 0,-12 2 1011,-9 6 1427,9 0 0,3 0-1427,-13 0 0,-3 0 0,23 0 0,-10 0 0,10 0 0,-9 0-2882,11 0 2882,-21 0 0,5 0 0,3 0 0,3 0 0,-8 0 0,8 0 0,7 0 0,14 0 0,-12 0 0,-4 0 0,-26 0 0,4 0 0,24 0 0,-4 0 0,-22 0-646,17-5 0,15-4 1,-11 2 645,-5 1-22,-2-1 1,10-2 0,-12 4 21,-6 5 0,7 5 0,11 4 0,-16-2 0,-24-1 1014,16 5 1,5-1-1015,14-10 0,-40 0 0,39 0 0,1 0 0,-40 0 671,30 0 0,-2 0-671,-34 0 0,29 10 0,1 2 0,-27-7-129,53 16 129,-59-21 0,17 0 0,-22 0 0</inkml:trace>
  <inkml:trace contextRef="#ctx0" brushRef="#br0" timeOffset="9109">3895 6310 24575,'27'0'0,"-6"0"0,11 0 0,-24 0 0,36 0 0,9 0 0,-4 0-3277,4 0 0,13 0 0,-5 0 2532,-9 0 0,-2 0 1415,6 0 0,6 0-670,-3 0 0,8 0 0,0 0 0,-13 0 201,-13 0 0,2 0-201,4 0 0,15 0 0,9 0 0,4 0 0,-2 0 0,-7 0 0,-12 0-602,-2 0 1,-9 0-1,8 0 602,6 0 0,12 0 0,5 0 0,0 0 0,-5 0 0,-12 0 0,-5 0 0,-9 0 0,7 0 0,11 0 0,11 0 0,3 0 0,-5 0 0,-12 0 0,2 0 0,-2 0 0,0 0 0,11 0 0,3 0 0,-6 0 0,-13 0 0,-13 0 0,-2 0 0,8 0 0,5 0 0,-3 0 0,4 0 0,-8 0-2382,-3 0 2382,-2 0 0,2 0 291,13 0-291,-46 0 347,46-22 0,-49 17 1,17-17-1</inkml:trace>
  <inkml:trace contextRef="#ctx0" brushRef="#br0" timeOffset="39117">7185 4400 24575,'0'-27'0,"0"5"0,0 22 0,21 0 0,-5 0 0,51 0 0,-34-10 0,20 8 0,4 1-714,2-10 714,4 0 0,0 1 0,5 4 0,0-5 0,-2 1 0,-15 10 0,-3-6 0,9-3 0,-9 2 0,3 2 0,-3-2 0,9-2 0,-6 4 0,-14 4 0,-1 2 0,31-1 0,3 0-569,-25 0 1,-2 0 568,16 0 0,1 0 0,-5 0 0,0 0 0,5 0 0,1 0 0,-6 1 0,0-2 0,6-10 0,-4 0 0,-16 9 0,-4-1 0,22-19 0,-19 21 0,-4 2 0,-12-1 0,24 0 0,3 0 0,-8 0 0,-3 0 0,1 0 0,10 0 0,-3 0 0,-2 0 0,13 22 0,6-17 0,-28 6 0,-2 0 0,14-11 0,18 0 0,-24 0 0,16 0 0,-13 0 673,-9 0-673,-10 0 0,6 0 0,-9 0 1178,13 0-1178,-10 0 0,16 0 0,-37 0 0,47 0 0,-45 0 0,46 0 0,-27 0 0,11 0 0,7 0 0,-29 0 0,28 0 0,-28 0 0,29 21 0,-29-16 0,27 17 0,-37-22 0,15 0 0,-21 0 0</inkml:trace>
  <inkml:trace contextRef="#ctx0" brushRef="#br0" timeOffset="55756">15700 6721 24575,'0'26'0,"0"14"0,0-4 0,0-23-4916,0 41 1,0 0 3425,0-41 1490,1 21 0,-2 7-1078,-10 1 1,0-3 1077,6 12-293,-2 4 0,-2 12 0,3-15 293,6-17-70,2 20 1,-4 9 69,-8-6 0,-1-4 0,8-20 0,0 2 0,-2 13 0,-1 12 0,0 0 0,2-12 0,4-13 0,0-2 0,-6 29 0,-3 11 0,2-12 60,2 3-60,-5-21 0,-2 3 0,6 6 0,2-9 0,1-26 1497,-3 34 0,1-7-1497,5-40 0,0 17 52,0-44 1,0 17 0,0-16-1</inkml:trace>
  <inkml:trace contextRef="#ctx0" brushRef="#br0" timeOffset="56803">17006 7881 24575,'27'0'0,"37"0"-5222,-53 0 5222,32 0 0,22 0 0,-49 0-1805,23 0 0,16 0 0,-10 0 1805,-4 0-969,27 0 1,-2 0 968,-31 0 0,17-8 0,-7-5 0,-34-4 0,32-7 0,-43 14 0</inkml:trace>
  <inkml:trace contextRef="#ctx0" brushRef="#br0" timeOffset="57014">17441 7470 24575,'4'60'0,"0"0"0,-1 0 0,-2 1 0,1-4-4916,0 5 1,7-11 3425,12-24 1490,-16 16 1502,17 16-1502,-22 8 0,0-14 0,0-1 0,0 2 0,0 13 1850,0-51-1850,0 27 0,0-38 0,0 17 0,0-22 0</inkml:trace>
  <inkml:trace contextRef="#ctx0" brushRef="#br0" timeOffset="57381">18965 7470 24575,'0'62'0,"0"-25"-1347,-21-15 1347,15-1 0,-26 17 0,20-3 0,0 3 0,-5-1 0,-4 1 0,-3-2 0,0 0 0,4 0 0,2-2 0,-6 17 0,17-16 0,3 0 0,4 16 0,33-13 0,18 5-1744,-8-37 0,11-7 1,-1 1 1743,-6 7 0,-1 2 0,6-4 0,9-5 0,8-4 0,4-2 0,0-1 0,-7 3-915,-7 2 0,-3 2 0,-1-1 0,1-1 915,2-2 0,-1-1 0,3-1 0,4-1 0,-4 0 0,6-1 0,2-2 0,-1 1 0,-5-1 0,-9 0-719,-2 0 1,-8-1 0,8-3 718,0 1 0,11-3 0,5-2 0,2 0 0,-2 0 0,-6 2 0,-10 3 0,1 1 0,-9 3 0,1-5 0,13-15 0,0-5 0,-12 11 0,-7 15-49,-17-46 1,-21 49 0,0-17-1</inkml:trace>
  <inkml:trace contextRef="#ctx0" brushRef="#br0" timeOffset="57649">20634 7301 24575,'1'65'0,"0"1"0,0-1 0,4-4 0,-2-7-2562,-8-7 1,-1-8 2561,6-14-2736,0 9 0,0 1 2736,0 0 0,2 2 0,-4 2 1282,-19 20-1282,16 8 0,-17-4 0,1 0 0,15-4 0,-10-1 0,0-6-1374,13-30 1374,-7 42 0,10-58 1516,0 47-1516,0-45 5602,0 46-5602,10-49 0,-7 17 0,8-22 0,-11 0 0</inkml:trace>
  <inkml:trace contextRef="#ctx0" brushRef="#br0" timeOffset="67370">22279 7543 24575,'0'26'0,"0"39"0,0-44 0,0 29 0,0 0 0,0-26-4916,0 41 1,0-1 3425,0-45 1490,0 16 0,0 5 1112,0 3-1112,-10-22-1055,8 34 1,1 1 1054,-10-30-1046,0 26 1,1-7 1045,4-37 3008,-15 24-3008,21-32 0,0 0 0,21-53 0,-15 39 0,10-37 0,0-5 0,-13 21 0,22-22 0,3 1 0,-17 21 554,9-3 0,3 1-554,9-1 0,-2-13 0,5 20 0,0 3 0,-6 1 3509,25-5-3509,-48 62 0,15-12-2269,-18 15 1,-6 4 2268,3 14 0,0-13-3034,22 16 3034,-17-25 0,6 16 0,-1 1 0,-10-11-1015,5 17 1,1-7 1014,-3-34 579,8 43-579,10-52 2315,-15 31-2315,15-50 3462,-21 23-3462,0-30 1294,0 13 1,0 11-1,0 0 1</inkml:trace>
  <inkml:trace contextRef="#ctx0" brushRef="#br0" timeOffset="67792">23126 8002 24575,'0'-40'0,"11"-14"0,-8 49 0,7-17 0,33 1 0,-32 15 0,37-6 0,1 3 0,-36 9-4252,41 0 1,0 0 4251,-41 0 0,41 0 658,-11 21-658,-32 6-2093,17-3 1,-3 0 2092,-22 3-2184,8 27 2184,-11-46 2067,-11 56-2067,8-55 0,-19 18 0,-9-1 0,-2-20-1146,-6 15 0,-2 1 1146,-10-17 0,15 6 0,2-1 0,4-10 2382,-23-21-2382,47 16 0,-15-49 0,21 46 0,9-28 0,3-3 0,-6 17 0,20-22 0,1 0 0,-19 22-166,29-18 1,2 5 0,-29 27-1,33-24 1</inkml:trace>
  <inkml:trace contextRef="#ctx0" brushRef="#br0" timeOffset="68207">23779 7760 24575,'22'-27'0,"-17"6"0,38 21 0,-27 0 0,8 21 0,30-15 0,-32 15 0,10-8 0,3-4 0,3-4-9831,10 27 8341,-21-8 768,-6 36 722,-21-28 0,0 18 0,0-4 0,0-32-697,0 49 0,0 3 697,0-47-691,0 24 0,0 17 0,0-13 691,0-17 0,0 34 0,0 3 0,0-21 147,0 6 1,0-2-148,0-18 1304,-2 9 1,4-7-1305,9-26 3284,-8 3-3284,7-16 0,12-49 0,-17 46 0,7-29 0,-2-1 0,-10 27 0,0-32 0</inkml:trace>
  <inkml:trace contextRef="#ctx0" brushRef="#br0" timeOffset="68557">24287 7809 24575,'6'0'0,"-20"0"0,46 0 0,-32 0 0,22 0-8503,26 32 8503,-5-24 0,3 24-1388,8-10 1388,-43-17-851,14 21 1,3 2 850,-4-20-965,-7 45 965,4-26 0,-42 11 0,15-14 0,-20 4 0,-2-2 0,20-15-535,-21 12 0,-6-4 535,5-19 1312,-7 0-1312,-28 22 0,44-17 198,-13 7 1,0-2 0,18-10 0,-5 0 0</inkml:trace>
  <inkml:trace contextRef="#ctx0" brushRef="#br0" timeOffset="69008">25110 7809 24575,'-45'5'0,"1"0"0,1-4 0,5 1-3048,12 9 3048,4-11 962,22 0-962,-11 21 501,9-15-501,-9 58 0,11-53 0,0 27 0,0-1 0,0-29 0,12 24 0,8 0 0,10-23-3130,15 28 1,1 1 3129,-11-27 0,2 8 0,1 4 0,21 10 0,-24-25-255,7 19 0,-8 0 255,-29-22 0,16 16 0,-21-21 0,0 22 0,-21-17 0,-6 17 0,-21-22-2009,7 0 1,1 0 2008,5 0 0,-29 0 1063,-4 0-1063,42 0-386,-36 0 0,5 0 386,44 0 0,-31 9 0,2 3 0,34-6 0,-25 15 0,33-21 0</inkml:trace>
  <inkml:trace contextRef="#ctx0" brushRef="#br0" timeOffset="91552">14563 9380 24575,'27'0'0,"16"0"0,-27 0 0,29 0 0,15-22 0,4 17-1610,-13-16 1610,10 18 0,7 6-2680,-7-3 1,10 0 2679,-17 0 0,9 0 0,7 0 0,2 0 0,1 0 0,-2 0-640,-11 0 1,-1 0 0,-1 0-1,2 0 1,2 0 0,4 0-1,4 0 640,-14 0 0,3 0 0,4 0 0,2 0 0,2 0 0,2 0 0,1 0 0,0 0 0,0 0 0,-1 0 0,-1 0 0,-2 0 0,-4 0 0,-2 0-333,11 0 1,-4 0-1,-2 0 1,-2 0-1,0 0 1,-1 0-1,1 0 1,1 0-1,2 0 333,-2 0 0,2 0 0,0 0 0,0 0 0,1 0 0,1 0 0,-1 0 0,1 0 0,0 0 0,1 0-159,-3-1 0,1 1 1,2 0-1,0-1 0,0 1 1,0 0-1,-1-1 1,-1 1-1,-2 1 0,-1-1 1,-3 2 158,10 0 0,-5 0 0,-3 2 0,0-1 0,2 1 0,6-1 0,8 0-12,-25-1 1,5-1 0,3 1 0,4-1 0,2 1 0,3-1 0,1 0 0,2 1-1,0-1 1,0 0 0,-1 1 0,0-1 0,-2 0 0,-2 1 0,-4-1 0,-2 1-1,-4 0 1,-5 0 11,17 1 0,-7 0 0,-5 1 0,-3-1 0,0 1 0,2-1 0,3 0 0,6 1 0,-10-2 0,3 0 0,3 1 0,1-1 0,3 0 0,0 0 0,2 0 0,0 0 0,0 0 0,0 1 0,-1-1 0,-2 0 0,0 1 0,-3 0 0,7 0 0,-2 1 0,-1 0 0,-1 0 0,0 0 0,-1 0 0,1 0 0,1 1 0,1-1 0,1 1 0,3 0 0,-12-1 0,0 0 0,1 0 0,1 1 0,0-1 0,1 1 0,1 0 0,0 0 0,1 0 0,0 0 0,2 0 0,0 0 0,0-1 0,2 1 0,0 0 0,1 0 0,-8-1 0,1 0 0,0 0 0,2 0 0,0-1 0,1 1 0,1 0 0,0 0 0,1-1 0,0 1 0,1 0 0,-1 0 0,1 0 0,0-1 0,0 1 0,0 1 0,0-1 0,0 0 0,-1 0 0,0 1 0,0 0 0,-1 0 0,-1-1 0,0 2 0,-1-1 0,1 0 0,-1 1 0,0 0 0,0 0 0,0 0 0,0-1 0,-1 2 0,2-1 0,-1 0 0,0 0 0,0 0 0,1 0 0,0 0 0,0 0 0,1 0 0,0-1 0,0 1 0,1-1 0,1 1 0,-6-1 0,1-1 0,1 1 0,0 0 0,1-1 0,0 1 0,0 0 0,1-1 0,0 1 0,0-1 0,1 0 0,-1 1 0,1-1 0,-1 1 0,1-1 0,-1 0 0,0 0 0,-1 0 0,1 1 0,-1-1 0,-1 0 0,1 0 0,-2 0 0,0 0 0,-1 0 0,0 0 0,8 0 0,0 0 0,-2 1 0,-1-1 0,0 0 0,-1 0 0,0 0 0,-1 0 0,0 0 0,0-1 0,1 1 0,-1 0 0,0 0 0,2 0 0,-1 0 0,2 0 0,0 0 0,1 0 0,2 0 0,0 0 0,-9 0 0,1 0 0,0 0 0,0 0 0,1 0 0,1 0 0,-1 0 0,1 0 0,1 1 0,-1-1 0,2 0 0,-1 0 0,1 1 0,0-1 0,1 0 0,0 0 0,0 1 0,0-1 0,1 0 0,0 0 0,1 0 0,-1-1 0,1 1 0,1 0 0,-1-1 0,1 0 0,0 1 0,-9-2 0,0 1 0,1-1 0,-1 0 0,1 1 0,0-1 0,1 0 0,0 0 0,-1 0 0,2 0 0,-1-1 0,1 1 0,-1 0 0,1-1 0,1 1 0,-1-1 0,1 1 0,0-1 0,0 1 0,1-1 0,-1 1 0,1-1 0,0 1 0,1 0 0,-1-1 0,1 1 0,0-1 0,1 1 0,-1 0 0,1 0 0,0 0 0,0 0 0,0 0 0,1 0 0,-52-1 0</inkml:trace>
  <inkml:trace contextRef="#ctx0" brushRef="#br0" timeOffset="93529">11200 7398 24575,'0'34'0,"0"15"-9831,0-20 9804,0 4 27,0 31 0,0-37 0,0 34 0,0-1 0,0-36-1445,10 36 0,2-2 1445,-7-42 1065,5 20 1,2 3-1066,9 7 0,-16-14 0,28 14 0,-31-35 0,9-22 0,-11-13 0,22-24 0,-17-4-352,27 7 0,1-1 352,-23-10 0,7 12 0,5-5 0,-7 7 4537,-12 2-4537,12-1 0,6-7 0,-4 8 0,-6 5 0,14-1 0,4 2 0,-5 10 0,-8 24 0,27 46 0,-37-25 0,13 29 0,5-3 0,-8-33-2269,7 36 1,0 7 2268,-7-22 0,-4 9 0,-3 3 0,-9 4 2563,22 8-2563,-17-21 0,17-14 0,-22-13 0,0-22 0,32-34 0,-24 23 0,19-28 0,0 3 0,-22 34-1147,14-41 0,5 0 1147,-8 41-857,7-41 1,0 1 856,-7 39 0,7-25 0,-3 3 0,-15 31 0,17-38 0,-11 37 955,-9-15 1,9 21-1,-11 0 1</inkml:trace>
  <inkml:trace contextRef="#ctx0" brushRef="#br0" timeOffset="93913">12337 7712 24575,'0'-14'0,"0"4"0,0-12 0,0-5 0,0 0 0,11-16 0,-8 38 0,7-16 0,12 21 0,5 0 0,0 0 0,5 21 0,-29-16-3392,12 25 0,2 5 3392,-12-14 0,17 25 0,-22 8 0,0-33 0,0 24 0,0-1 0,0-23 0,-22 44 0,6-60 0,-30 17 0,30-22 0,-38-22 0,46 17 0,-19-14 0,1-5 0,20-3 0,-15-11 0,21 14-4537,21-8 4537,-15 5-825,26 0 825,-29 6 880,29 10 1,-27 8 0,17-7 0</inkml:trace>
  <inkml:trace contextRef="#ctx0" brushRef="#br0" timeOffset="94354">12579 7543 24575,'0'26'0,"0"-4"-9831,22 21 8341,-17-32 1490,16 32-2155,-21-11 2155,0-24-423,11 56 423,-8-34-1090,3 10 0,-1 1 1090,-5-9 829,-11 21-829,8-28 2590,-29-9-2590,27 5 3063,-17-42-3063,44-17 3458,-17 9-3458,16-4 0,12-20 0,-4 39-1136,6-35 0,0 2 1136,-5 36-1866,9-18 0,-3 4 1866,-25 22 0,32-29 0,-33 48 0,-7-21 0,8 29 1124,10 8-1124,-15 6 0,15-9 0,1 25 0,-17-48 565,27 15 1,-29-21 0,8 0-1</inkml:trace>
  <inkml:trace contextRef="#ctx0" brushRef="#br0" timeOffset="94730">13208 7688 24575,'-58'-16'0,"0"-1"0,3-7 0,8 11 0,20 34 0,6 1 0,21-17 0,0 27 0,0-7 0,0 12 0,0 1 0,21-14 0,6 8 0,11-5 0,8 21 0,-30-10 0,27 8 0,-38-30 0,17 27 0,-22-38 0,0 27 0,0-29 0,-22 29 0,-5-26 0,0 15 0,-5-21 0,8 22 0,-24-17 0,-4 16 0,-7-21 0,54 0 0,-11 0 0,37 0 0</inkml:trace>
  <inkml:trace contextRef="#ctx0" brushRef="#br0" timeOffset="94930">13111 8002 24575,'49'0'0,"-23"-11"0,7 8 0,23-7 0,-10-12 0,5 20 0,0-1-1039,-8-19 1039,-10 10 0,1 3 0,15 4 0,2-17 0,8 22 0,-32-21 255,-6 15-255,-21-15 0,0 10 0,0 8 0,0-7 0</inkml:trace>
  <inkml:trace contextRef="#ctx0" brushRef="#br0" timeOffset="95197">13450 7688 24575,'27'56'0,"-6"-34"0,-21 21 0,0-43 0,0 10 0,0 14 0,0-7 0,11 47 0,-8-42 0,2 21 0,0 2 0,-5-13 0,-2 14 0,4-3 0,20-21 0,-9 12 0,1-4 0,13-25 0,5 17 0,-8-22 0,35 0 0,-26 0-4916,18-7 1,-6-8 3425,-31-12 1490,19 14 0,-2 0 0,-28-9 0,8 22 0</inkml:trace>
  <inkml:trace contextRef="#ctx0" brushRef="#br0" timeOffset="95414">14103 7809 24575,'22'13'0,"-17"19"0,16-26 0,1 15 0,-17 1 0,28-17 0,-9 38-6784,-8-27 6784,5 8 0,-21-13 0,0-11 0</inkml:trace>
  <inkml:trace contextRef="#ctx0" brushRef="#br0" timeOffset="95614">14151 8171 24575,'-26'48'0,"26"-21"0,5-5 0,16-11 0,1-9 0,-17 9 0,17-11 0,-11 0 0,-9 22 0,31-17 0,-28 16 0,16-21 0,-21 22 0,22-17 0,-17 17 0,17-22 0,-22 0 0</inkml:trace>
  <inkml:trace contextRef="#ctx0" brushRef="#br0" timeOffset="97040">26610 7929 24575,'13'0'0,"41"0"0,-44 0-1952,55 0 1952,-49 0 0,22 10 0,2 2 0,-16-7 0,27 7 0,-5-2 0,-35-10 409,53 0-409,-58 0 93,26 0 1,-29 0 0,7 0-1</inkml:trace>
  <inkml:trace contextRef="#ctx0" brushRef="#br0" timeOffset="97271">26440 8340 24575,'59'27'0,"-8"-5"0,-13-22 0,-6 0 0,35 0 0,-40 0 0,33 0 0,-1 0 0,-35 0-4252,35 0 1,3 0 4251,-25 0 1719,31 0-1719,-4-22 0,-50 17 0,39-17 0</inkml:trace>
  <inkml:trace contextRef="#ctx0" brushRef="#br0" timeOffset="97752">28109 7543 24575,'0'48'0,"0"-21"0,-21 27 0,15-25 0,-15 15 0,-1 3 0,17 10 0,-16-11 0,-1-1 0,17 6 0,-17-13 0,22 15 0,0-23 0,20 15 0,3 1 0,-12-11 0,17 4 0,11 7 0,-9-13-8503,-17-16 8503,21 14 0,7 2-262,19-1 262,-4-2 0,2 4 0,-3 2 0,-20-7 0,11 11 0,-6-5 0,-32-24 0,10 27 0,-4-1 0,-14-29 0,-32 46 0,24-48 0,-30 10 0,-10 0 0,-9-14-1458,-1 4 1,-2-1 1457,21-4 0,0-2 0,-30 1 0,4 0 4360,14 0-4360,-11-5 0,3-1 0,26 4 0,-34-9 0,30-10 0,10-6 0,5 0 0,22 5 0,0 22 0</inkml:trace>
  <inkml:trace contextRef="#ctx0" brushRef="#br0" timeOffset="98066">28013 7760 24575,'48'0'0,"-21"0"0,5 0 0,-29 0 0,61 0-4225,-50 0 4225,39 0 0,-4 0 0,-1 0 0,-2 0 0,11 0 0,14 0 0,-11 0 0,5 0 0,-17 2 0,6 0 0,-11-6 0,-8-17 0,8 19 0,-11-2 241,-48-17 1,32 21 0,-38 0 0</inkml:trace>
  <inkml:trace contextRef="#ctx0" brushRef="#br0" timeOffset="102650">29416 8123 24575,'-14'0'0,"3"21"0,11-15 0,0 15 0,-21-21 0,16 0 0,-17 22 0,1-17 0,15 16 0,-15 1 0,21-17 0,0 28 0,-11-9 0,8-8 0,-8 27 0,11-16 0,0 0 0,0 5 0,0-8 0,0-8 0,0 27 0,0-27 0,0 8 0,11 9 0,13-28 0,25 16 0,-20-21 0,9 0 0,0 0 0,-6 0 0,16 0 0,6 0 0,-46 0 0,46-21 0,-38 16 0,30-17 0,-9 22 0,-10-11 0,-5 9 0,-22-9 0,0 11 0,0 0 0</inkml:trace>
  <inkml:trace contextRef="#ctx0" brushRef="#br0" timeOffset="103523">29851 8268 24575,'35'0'0,"3"0"0,-12 0 0,-4 0 0,-11 11 0,-9 13 0,9-8 0,11 48 0,-38-53 0,24 27 0,0-1 0,-30-29 0,22 46 0,0-49 0,0 17 0,0-44 0,22 17-6784,5-38 6784,-1 38-1610,-1-19 0,-7-6 1610,-12 0 0,15-29 0,-21 33 0,0-7 0,0 9 0,0 40 0,0-29 0,0 45 0,0 11 0,0-32 498,0 24 1,0 5-499,0-11-1900,0 17 0,0 0 1900,0-11-1271,-9 21 0,-3-5 1271,6-37 0,-12 35 0,-7-2 0,-1-36 994,-1 32-994,-6-32 0,31 13 0,-52 14 0,43-12 0,-43-4 0,52-22 0,-52 0 0,43 0 0,-53 0 0,58 0 3034,-15-22-3034,10-4 0,8-1 0,-7 5 0,10 22 0,0 0 0</inkml:trace>
  <inkml:trace contextRef="#ctx0" brushRef="#br0" timeOffset="104022">30504 8340 24575,'-27'27'0,"-5"27"0,29-46-4916,-22 29 1,-3 1 3425,17-27 4308,-32 32-2818,21-32 1719,17 13-1719,26-8 0,-10 5-2269,27-27 1,-1-9 2268,-28 10 680,28-12 0,1 1-680,-27 14 0,32-9-1793,-33-11 1793,15 17 0,-9-38 0,5 38 0,-21-17 0</inkml:trace>
  <inkml:trace contextRef="#ctx0" brushRef="#br0" timeOffset="104256">30746 8099 24575,'0'13'0,"0"41"-9831,-11 10 8341,9-7 412,-14 1 1,-1-9 1077,12-35 0,-16 39 254,21-10-254,0-32 0,-22 43 0,17-52 0,-17 9 0</inkml:trace>
  <inkml:trace contextRef="#ctx0" brushRef="#br0" timeOffset="104704">30674 8461 24575,'0'27'0,"0"-5"0,21-1 0,-5-16 0,8 17 0,30-11 0,-43-9 0,32 9 0,-11-11 0,-24 0 0,29 2 0,1-4 0,-27-9 0,27 12 0,-1-4 0,-28-51 0,23 43 0,-32-43 0,0 52-6784,-22-52 6784,17 43-1757,-9-22 1,-4 2 1756,-7 26-1407,-12 5 1407,10 5-1454,4 26 1,3 2 1453,4-22 1453,-8 24 1,2 5-1454,6-10 3027,-6 18-3027,44-24 0,-6-13 0,8-11-2644,9 0 2644,-7 0 0,23 0 0,-12 0-810,9 0 810,-30 0 0,27-11 0,-37 9 0,15-31 0,-21 28 0,0-16 0</inkml:trace>
  <inkml:trace contextRef="#ctx0" brushRef="#br0" timeOffset="105656">31375 8437 24575,'-59'11'0,"8"-9"0,-8 31 0,32-28 0,-5 38 0,29-27 0,3 8 0,24 9 0,-8-28 0,27 16 0,-37-21 0,15 22 0,-21-17 0,-21 38 0,15-37 0,-37 15 0,38-21 0,-17 0 0,22 0 0</inkml:trace>
  <inkml:trace contextRef="#ctx0" brushRef="#br0" timeOffset="106074">31665 8099 24575,'-21'56'0,"15"-34"-4916,-10 27 1,0-2 3425,14-33 1490,-3 20 0,-1 7-2155,-16 18 2155,17-24-293,-13 6 0,-8 10 0,5-14 293,11-18-677,-6 26 1,-3 16 0,0-17 676,-5-25 0,5 46 0,0-1 0,-8-51 2029,6 41-2029,10 0 0,8-41 0,-3 26 0,1-3 0,5-30 3034,0 26-3034,0-29 4537,0 7-4537,0-10 1696,0-10 0,0 7 0,0-8 0</inkml:trace>
  <inkml:trace contextRef="#ctx0" brushRef="#br0" timeOffset="106971">32004 8630 24575,'0'27'0,"0"27"0,0-46-4916,0 34 1,0 2 3425,0-31 412,-9 46 1,-4 1 1077,8-44-440,-16 30 1,-1 4 439,17-20-1317,-28 18 1317,31-23 2382,-9-15-2382,11-20 3561,0 7-3561,11-51 0,-9 43 0,9-32 0,-11 43 0</inkml:trace>
  <inkml:trace contextRef="#ctx0" brushRef="#br0" timeOffset="107304">32077 8461 24575,'21'59'0,"-16"-29"-4916,17 19 1,-1-1 3425,-15-22 412,6 30 1,-3-1 1077,-9-34 436,0 19 0,0-5-436,0-27-55,0 46 55,-21-49 0,15 38 0,-15-37 968,21 15 1,0-21 0,0 0-1</inkml:trace>
  <inkml:trace contextRef="#ctx0" brushRef="#br0" timeOffset="108057">32198 8921 24575,'0'26'0,"0"-4"0,0-22 0,0 21 0,0-15 0,0 15 0,0-21 0,21-21 0,-16 15 0,38-37 0,-37 17 0,37-1 0,-27-6 0,8 31 0,-13 2 0,-11 2 0,21 31 0,-15-6 0,15 32 0,-21-30 0,0 25 0,0-49 0,0 38 0,0-27 0,0 9 0,0-25 0,0-3 0,0-8 0,0 11 0</inkml:trace>
  <inkml:trace contextRef="#ctx0" brushRef="#br0" timeOffset="108474">32657 8969 24575,'-11'-48'0,"9"21"0,-9-6 0,11 31 0,-22-9 0,17 11 0,-16 0 0,-1 11 0,17-9 0,-17 31 0,22-28 0,0 38 0,0-16 0,0 0 0,0 5 0,22-29 0,5 29 0,-1-27 0,7 17 0,-9-1 0,-8-15 0,6 15 0,-22-21 0,0 0 0,-33 11 0,25-8 0,-39 12 0,-3 2 0,34-12 0,-21 4 0,-1 4 0,14 8 0,-14-15 0,11 15 0,27-42 0,6 15 0,20-15 0,1-1-986,-18 17 1,23-17 0,-32 22 0</inkml:trace>
  <inkml:trace contextRef="#ctx0" brushRef="#br0" timeOffset="108708">32633 8969 24575,'40'0'0,"25"0"0,-57 0 0,29-9 0,1-4 0,-27 8 0,53-16 0,-58 21 0,15 0 0,-21-22 0,0 17 0,0-17 0</inkml:trace>
  <inkml:trace contextRef="#ctx0" brushRef="#br0" timeOffset="109120">32826 8800 24575,'-26'0'0,"4"0"0,11 21 0,9-15 0,-9 26 0,11-8 0,0 14 0,0 10 0,-22-10 0,17 7 0,-16-7 0,21-11 0,0 5 0,0-29 0,21 29 0,-5-27 0,30 38 0,-9-37 0,12 15 0,-12-21 0,-12-21 0,-15 15 0,12-37 0,-17 27 0,17-30 0,-22 9 0,0 10 0,0-5 0,0 8 0,0-14 0,21-10 0,-15 21 0,15 5 0</inkml:trace>
  <inkml:trace contextRef="#ctx0" brushRef="#br0" timeOffset="109608">33044 8921 24575,'14'0'0,"-4"43"0,-10 0 0,0 8 0,-10 2 0,7-37 0,-8 30 0,-10-30 0,15 6 0,-15-22 0,42-22 0,-15 17-6784,15-49 6784,-10 46-3077,13-46 3077,-8 49 0,27-27 0,-16 29 0,0-8 0,-5 11 0,-22 11 0,0-8 0,0 7 0</inkml:trace>
  <inkml:trace contextRef="#ctx0" brushRef="#br0" timeOffset="109843">33286 9259 24575,'27'27'0,"5"-6"0,-8-10 0,14 13 0,10-8 0,-21 6 0,-5-22 0,-22 0 0,0 0 0</inkml:trace>
  <inkml:trace contextRef="#ctx0" brushRef="#br0" timeOffset="111543">14272 11217 24575,'27'11'0,"-5"13"0,-22 14 0,0-1 0,0 9 0,0-8 0,0 10 0,-22 11 0,17-8 0,-17-3 0,22-2 0,0-8 0,22-11 0,-17 16 0,38-38 0,-27 27 0,52-29 0,-15 29-284,-17-19 1,1 1 283,-6 5 0,-3 0 0,10 5 0,-14-14 0,-13 12 0,-11-17 0,0 38 0,0-37 0,0 15 0,-11-21 0,-35 0 0,11 0 0,-5 0-715,-14 0 1,-2 0 714,-4 0 0,-1 0 0,0 2 0,1-4 0,5-8 0,0-1 0,-6 10 0,3-4 0,12-16 0,4-1 0,-20 17 0,23-12 0,3 2 0,3 12 0,-15-29 0,16 5 0,29-11 0,-8 14 0,11 13 0,0 11 0</inkml:trace>
  <inkml:trace contextRef="#ctx0" brushRef="#br0" timeOffset="111929">14151 11121 24575,'60'-27'0,"-31"5"0,25 22 0,-16 0-8073,13 0 8073,-14 0-1916,23 0 0,-2 0 1916,-23 0 987,11 0 0,8 0-987,14 0 0,-7 0 0,-21 0 0,6 0 0,15 0 0,1 0 0,-13 0 0,7 0 0,-5-3 0,8-1 0,-13 0 0,-11 2 0,19-9 0,-54 11 0</inkml:trace>
  <inkml:trace contextRef="#ctx0" brushRef="#br0" timeOffset="112435">16014 11121 24575,'27'26'0,"-6"17"0,1-27 0,-16 17 0,4 2 0,22-20 0,3 2-899,-8 36 0,0 4 899,20-27 0,0-1 0,-21 14 0,2 8 0,10-7 0,13 8 0,5 1 0,-3-2 0,-12-9-1463,-6 0 1,0-1 1462,4-2 0,12 7 0,2 1 0,-8-4 0,-15-11 0,-14 0 0,5-26 0,-42 15 0,15-42 0,-15 15 0,21-15 0</inkml:trace>
  <inkml:trace contextRef="#ctx0" brushRef="#br0" timeOffset="112712">16885 11652 24575,'-40'0'0,"-1"0"0,6 0 0,25 0-3142,-44 0 3142,51 22-3310,-28-9 0,-2 1 3310,19 13-2291,-40-6 2291,33-21-1396,-27 15 1,-6 2 1395,-3-9-55,16 7 0,-10 6 0,-3 2 0,4-6 55,1-8 0,2-4 0,1 2 0,-3 7 0,1 3 0,0-2 0,0-4 0,2-1 0,5 1 1946,-18 16-1946,29 0 3646,-2-6-3646,54-21 0,-17 0 0,17 0 0</inkml:trace>
  <inkml:trace contextRef="#ctx0" brushRef="#br0" timeOffset="114031">17586 11338 24575,'27'0'0,"12"5"0,-2 1 0,-24-3 0,48 12 0,7 2 0,-28-12 0,3 8 0,7 4 0,-8-4 0,-7-8 0,6 17 0,-7-1 0,-29-15 0,-37 26 0,19-29 0,-46 12 0,-1 2 0,44-12 0,-45 15 0,-7 3 0,31-7 0,-3 6 0,10 2 0,30-8 0,37 27 0,25-37 0,-21 15 0,8-10 0,-2 0-6784,-20 5 6784,5-5 0,3 2-4537,19 19 4537,-43-27 0,43 17 0,-30-1 0,-8-4 0,5 7 0,-53 8 0,24-27-1517,-31 17 0,-8-1 1517,12-15 0,-20 15 0,-3 1 0,2-17 0,10 5 0,0 2 0,-5-2 0,10-9 0,2 1 0,6 9 0,-10-11 0,43 0 0,43-11 0,-32 8 0,32-7 0</inkml:trace>
  <inkml:trace contextRef="#ctx0" brushRef="#br0" timeOffset="116702">18748 11797 24575,'26'-26'0,"18"-17"0,-39 37 0,38-37 0,-27 38 0,17-12 0,1 2 0,-12 12 0,15-13 0,1 0 0,-8 10-4252,4-5 1,1 1 4251,-5 10 1719,24 21-1719,-27-5 0,-1 9 0,-4 7 0,-65 16 0,32-16-2269,-27 9 1,1-6 2268,29-27 636,-22 19 1,-5-1-637,6-20 0,-30 15 0,10-21 0,12 0 0,-9-21 0,30 15 0,-27-37 0,38 27 0,-17-8 0,22-8 5167,0-16-5167,22 5-952,-10 7 1,2 4 951,13 16-1135,27-5 1,-46 21 0,24 0 0</inkml:trace>
  <inkml:trace contextRef="#ctx0" brushRef="#br0" timeOffset="117120">19836 11822 24575,'0'59'0,"0"-30"-9831,-21 25 8341,15-49-665,-26 38 2155,29-37-879,-29 47 879,27-45-1015,-21 20 1,-2-2 1014,20-20 928,-29 2 1,-1 5-929,27 9 0,-32-17 0,43 16 0</inkml:trace>
  <inkml:trace contextRef="#ctx0" brushRef="#br0" timeOffset="117553">20417 11870 24575,'0'-40'0,"21"7"0,-15 12-3448,37 16 3448,-38-17 0,27 1 0,-29 15 0,29-15 0,-5 21 0,11 0 0,29 0 0,-46 0 0,29 9 0,-3 3 0,-33-6-3220,25 20 0,-3 1 3220,-31-19-577,12 29 1,-1 2 576,-14-29-3127,-2 44 3127,-2-51-1683,-52 29 1683,32-27 0,-32 7 0,-2-2 0,29-10 0,-34 0 0,4 0 0,43 0 1496,-39 0-1496,42-22 0,8 17 0,-7-17 0,10 22 0</inkml:trace>
  <inkml:trace contextRef="#ctx0" brushRef="#br0" timeOffset="118037">21239 11822 22422,'22'-14'0,"5"3"0,21 11 0,-21-21 1047,27 16-1047,-14 5 0,2 5 0,-1 6 0,2 13 181,-7-9 0,-7 2-181,-24 10-6415,-5 11 6415,-5-14 375,-38 8-375,5-5 0,-13 0 0,15-14 0,2-5 0,5-8 0,-25 0 0,27-21 0,-21-6 0,21-11 0,5-7 0,22 28-3671,0-26 3671,0 27 0,0-29 0,22 29 0,-17-6 0,17 22 0,-22 0 0</inkml:trace>
  <inkml:trace contextRef="#ctx0" brushRef="#br0" timeOffset="118469">22038 11797 24575,'0'-26'0,"21"4"0,-16 22 0,17 0 0,10-21-8503,-2 15 8503,7-15-1090,17 21 1090,-46 0-1803,34 0 0,2 0 1803,-30 0 0,39 0-2412,-10 21 2412,-32-15 1206,22 16 0,-1 9-1206,-27 20 1878,17-8-1878,-41-12 0,-5-8 4537,13-20-4537,-37 12 0,-1 2 0,36-12 0,-41-2 0,0-6 0,41-2-908,-36-5 1,1-2 907,37 2 0,-43 7 0,52-8 0,-9-10 0,11-6 0,0-11 0,32-7 0,-24 29 0,24-6 0,-32 22 0</inkml:trace>
  <inkml:trace contextRef="#ctx0" brushRef="#br0" timeOffset="118769">22908 11628 24575,'42'28'0,"0"1"0,1-8-9831,0 22 9418,-43-43-2280,53 54 2693,-18-41 0,6 24 0,-1 1 2140,-2-21-2140,-3 5 0,-3 1 0,-11-7 0,6 7 0,0-3 0,-3-14 0,-8 15 4013,27 1-4013,-37-17 1696,15 17 0,-21-22 0,0 0 0</inkml:trace>
  <inkml:trace contextRef="#ctx0" brushRef="#br0" timeOffset="119070">23416 11797 24575,'-59'11'0,"30"13"-7859,-4-8 7859,33 6 0,-30-6 0,-4 0 0,18 14-1974,-34-1 0,3 1 1974,39-3-742,-29 2 1,-1-5 741,27-16-753,-14 20 0,-4-2 753,5-20 1556,8 37-1556,-27-38 0,38 16 0,-17-21 0</inkml:trace>
  <inkml:trace contextRef="#ctx0" brushRef="#br0" timeOffset="120090">24578 11507 24575,'13'0'0,"-2"0"0,10 0 0,28 33 0,-17-25 0,-5 19 0,0-1 0,-3-20 0,-8 26 0,5-29-9831,-21 50 8341,0-42 1490,0 32-2155,-53-21 2155,39-17 1077,-35 21 1,-9 2-1078,1-20 0,24 7 0,2 2 0,-12 4 0,43-15 0,0 26 0,21-29 0,6 29 0,0-27 0,0 17 0,0-1 0,2-15 0,1 15 0,-1 1 0,-2-17 4537,-5 49-4537,-22-25 0,-22 20 0,17-25 0,-25-8 0,-5 0 0,14 11 0,-23-3 0,-1 0 0,24 3 0,-33-5 0,51-22 0,-7 10 0,20-18 0,-7 16 0,8-18 0</inkml:trace>
  <inkml:trace contextRef="#ctx0" brushRef="#br0" timeOffset="120569">25182 11580 18367,'0'37'0,"0"-12"-3313,0 13 0,0-1 3313,0-21-718,0 34 0,0-3 718,0-39-148,0 56 148,0-56 573,22 46-573,5-27 0,21 21 0,-21-21 603,5 5-603,-29-29 2754,8 29-2754,-11-26 0,0 37 0,0-27 0,-11 29 0,-35-7 4950,25-11-4950,-18-13 0,2-7 5538,29-7-5538,-45 22 0,26-17 0,0 17-6784,5-44 6784,22-5-506,0 0 1,0 6 0,0 21 0</inkml:trace>
  <inkml:trace contextRef="#ctx0" brushRef="#br0" timeOffset="120753">25279 11628 24575,'27'0'0,"5"0"0,-29 0 0,51 0 0,-33 0-1967,23 0 1,1 0 0,-24 0 0,22 0 0</inkml:trace>
  <inkml:trace contextRef="#ctx0" brushRef="#br0" timeOffset="121189">25763 11749 24575,'21'-27'0,"6"-16"0,0 38 0,27-17 0,-46 12 0,34 8 0,2 1 0,-31-10-3392,33 9 0,5 4 3392,-19-2-2269,9 15 1,-1 2 2268,-10-9-1145,5 29 0,-6 2 1145,-21-29 0,20 16 0,-2 2 0,-21-4-1160,17 25 1160,-22-20 0,-10 11 0,-2-5 0,7-24 0,-21 23 0,-2-3 0,20-26 971,-24 12 1,0-2-972,24-12-414,-27 3 0,-6-1 414,9-5 1386,-16 0-1386,-6 0 0,46 0 0,-57 0 0,57 0 0,-24-33 0,32 25 0,0-29 0,0-1 0,0 27-1043,-2-27 1,4 1 1042,9 29 3034,-9-46-3034,31 17 0,-28 7 0,17-2 0,-22 32 0,0 0 0</inkml:trace>
  <inkml:trace contextRef="#ctx0" brushRef="#br0" timeOffset="122956">13329 12740 24575,'13'0'0,"-2"0"0,11 0 0,5 0-4916,12 0 1,2 0 3425,-6 0 1490,26 0 0,18 0 0,-15 0 1778,-15 0-1778,-2 0 0,19 0 0,6 0 0,-5 0 0,-16 0 0,-16 1 0,0-2 0,16-1 0,16-3 0,4 0 0,-4 0 0,-16 1-1191,-15 1 1,-2 0 1190,12-3 0,6-3 0,3 3 0,15 4 0,4 3 0,-14 0-923,-1-1 923,-10 0 0,19 0 0,9 0 0,2 0 0,-7 0 0,-16 0 731,-5 0 1,3 0-732,-7 1 0,14 1 0,9 0 0,7 1 0,2 0 0,-1 0 0,-5 0 0,-8-1 0,-13 0-507,1 0 0,-10 0 1,11 0 506,-8-1 0,12 1 0,7 0 0,7 1 0,3-1 0,0 1 0,-1-1 0,-5 0 0,-6 0 0,-10-1 0,-12 0 0,9 0 0,-3-2 0,3 1 0,9 0 0,6 0 0,1 0 0,-3 0 0,-4 0 0,-1 0 0,0 0 0,0 0 0,0 0-380,0 0 1,1 0-1,0 0 1,0 0-1,1 0 380,5 1 0,1-1 0,0 0 0,2 0 0,3-1-26,-7-1 0,5-1 0,2 0 1,0-1-1,-3 0 0,-4 1 1,-8 1 25,11 0 0,-9 1 0,5-2-155,-8 0 1,6-2-1,0-1 1,-1 2 0,-7 1 154,7 2 0,-5 1 0,-14 1 2251,-14-1-2251,20 0 0,15 0 0,-10 0 0,5 0 0,-14 0 0,8 0 0,0 0 0,16 0 0,-5 0 746,-29 0 1,4 0-747,19 0 0,14 0 0,2 0 0,-12 0 0,-11 0 0,1 0 0,10 0 0,12 0 0,-3 0 0,-17 0 0,-4 0 0,3 0 0,16 0 0,0 0 0,-15 0 0,1 0 0,3 0 0,18 0 0,1 0 0,-16 0 0,-22 0 0,1 0 0,20 0 0,16 0 0,-1 0 0,-14 0 0,-22 0 0,1 0 0,23 0 0,17 0 0,-1 0 0,-19 0 0,-2 0 0,-8-1 0,17-2 0,5 1 0,-7-1 0,-18 1 0,-8-1 0,18 1 0,21-2 0,0 1 0,-25 2 4195,-24 1-4195,27 0 0,18 0 0,-15 0 162,-17 0-162,8 0 0,12 0 0,-12 0 6354,-7 0-6354,8 0 0,13 0 0,-12 0 0,-7 0 0,7 0 0,13 0 0,-10 0 0,9 0 0,-12 0 0,8 0 0,-10 0 1299,3 0-1299,-3-6 0,9-3 0,-9 2 0,3 2 0,2-2 0,10-2 0,-12 3 0,-8 6 0,6 0 0,10 0 0,-16 0 0,-27 0 0,48 10 0,1 2 0,-49-7 0,30 3 0,20 1 0,-17-4 0,-25-5 0,33 0 0,20 0 0,-17 0-1429,-25 0 1429,19 0 0,14 0 0,-15 0-6311,-24 0 6311,16-1 0,7 2 0,-4 4 0,-5 0-138,0-2 138,15 1 0,14 0 0,-19-1 0,-29-3 0,28 0 0,18 0 0,-20 0 0,-31 0-2087,47 0 0,-3 0 2087,-49 0-94,30 0 1,-2 0 93,-34 0 0,29 0 0,1 0 0,-27 0 0,27 0 0,-1 0 0,-29 0 2041,28 0 0,3 0-2041,-17 0 0,23 0 135,-12 21-135,-6-15 6171,21 15-6171,-10-21 1851,7 0-1851,-29 0 0,-16 0 0,-5 0 0,-17 0 0</inkml:trace>
  <inkml:trace contextRef="#ctx0" brushRef="#br0" timeOffset="129168">27674 11918 24575,'48'0'0,"1"0"-9831,10 0 8341,-30 0 412,16 0 1,-4 0 1077,-27 0-440,40 0 1,-1 0 439,-39 0-663,35 0 1,-1 0 662,-38 0 2378,44 0-2378,-51 0 0,7 0 0,-10 0 0</inkml:trace>
  <inkml:trace contextRef="#ctx0" brushRef="#br0" timeOffset="129520">27263 12378 24575,'27'0'0,"26"0"0,-45 0 0,29 0 0,2 0 0,-29 0 0,35-2 0,7 4-6784,-6 8 6784,-6-8 0,3-1 0,0 5 0,-5-1 0,-6-5-2269,19 0 1,-5 0 2268,-33 0 0,41 0 0,0 0 0,-41 0 0,41 0 0,-54 0 0</inkml:trace>
  <inkml:trace contextRef="#ctx0" brushRef="#br0" timeOffset="148219">28835 11580 24575,'0'27'0,"-11"5"0,9-8 0,-9 14 0,11-11 0,-22 16 0,17-38 0,-17 27 0,22-29 0,0 29 0,0-27 0,0 38 0,0-37 0,0 15 0,-21-10 0,16-8 0,-17 7 0,22-10 0,0 0 0,0 22 0,0-17 0,0 17 0,0-22 0,0 0 0,0 21 0,22-15 0,4 15 0,1 1 0,6-17 0,-9 27 0,13-8 0,12 14 0,-12-11 0,9 5 0,-30-29 0,6 29 0,-1-5 0,-15 32 0,26-8 0,-30-15 0,-1-2 0,9-5 0,-13 9 0,-4 0 0,4-6 0,-11 7 0,-4 2 0,-9 10 0,-1-26 0,-3-1 0,-20 22 0,14-28 0,4 1-961,3 29 961,-6-33 0,-3-3 0,-4 21 0,8-32 0,-3 0-244,3 15 0,0 0 244,-16-10 0,-8 15 0,32-21 0,-5-21 0,29 15-1576,3-26 0,3 30 0,8-9 0</inkml:trace>
  <inkml:trace contextRef="#ctx0" brushRef="#br0" timeOffset="148577">28883 11991 24575,'27'0'0,"27"0"0,-24 0 0,15 10 0,1 1 0,-11-5-4916,19 5 1,-1-1 3425,-18-10 412,22 0 1,-1 0 1077,-21 0 431,7 0 0,-8 0 0,-29 0 0,16 0 0</inkml:trace>
  <inkml:trace contextRef="#ctx0" brushRef="#br0" timeOffset="149161">29585 11918 24575,'48'0'0,"-10"11"0,-14-8 0,30 7 0,-43-10-4916,27 7 1,-1 8 3425,-29 12 1008,19 2 1,0 1 481,-22-1 0,17 14 0,-1 0 0,-16-8-653,-3 22 1,-4-1 652,-3-21-1141,-16 19 0,-1 0 1141,17-20 0,-32 17 0,-2 0 0,26-8-171,-17-12 0,-12 2 0,7-8 171,0-3 414,-12 4 0,2 1-414,16-2 1219,-10-7 1,2 1-1220,16 8 3647,-14-6-3647,70-21 0,-14 0 0,29 0 0,-3 0 0,-33 0 216,39-9 1,1-3-217,-40 7 0,31-7 0,6 2 0,-8 10 0,8 0 0,-18 0 0,-33 0 1417,21 0 0,-16 0 0,17 0 0</inkml:trace>
  <inkml:trace contextRef="#ctx0" brushRef="#br0" timeOffset="149493">30383 12619 24575,'-21'27'0,"15"5"0,-15-7-9831,-1 12 8341,17 1 412,-22-3 1,0-3 1077,19-11 1077,-16 17 1,-6 0-1078,-7-9-1517,1 0 0,-1 1 1517,-6 19 3034,-11-22-3034,52-6 0,2-21 0,2 0 0,9 0 0</inkml:trace>
  <inkml:trace contextRef="#ctx0" brushRef="#br0" timeOffset="152968">31254 11870 24575,'0'38'0,"0"29"0,0-46 0,0 44 0,0-49 0,0 29 0,0-28 0,0 36 0,0-45 0,0 29 0,0 2 0,0-29 0,0 26 0,0 3 0,0-9-9831,0 29 8341,0-32 3855,0 5-2365,22-29 0,-17 29 0,27-26 0,-19 25 0,-2 2 0,6-22 0,6 14 0,-3 3 0,-15-3 0,16 12 0,-10-10 1782,-8 5-1782,-3 14 0,-3-25 0,-22 14 0,-4-5 6590,19-25-6590,-29 9 0,2 5 0,29 5 292,-28-16 0,-3 0-292,18 13 0,-47-21-6784,31 0 6784,10 0 0,-5-32 0,29 3 0,-8-9 0,11 16 0</inkml:trace>
  <inkml:trace contextRef="#ctx0" brushRef="#br0" timeOffset="154536">31157 12160 24575,'49'0'0,"-22"0"0,16 0 0,-27 0 0,8 0 0,8 0 0,-26 0 0,37 0 0,-27 0 0,29 0 0,-29 0 0,28 0 0,-18 0 0,1 0 0,6 0 0,-31 0 0,9 0 0,10 0 0,-15 0 0,15 0 0</inkml:trace>
  <inkml:trace contextRef="#ctx0" brushRef="#br0" timeOffset="162538">7136 13272 24575,'45'0'0,"-1"0"0,-1 0 0,-5 0 0,-12 0 0,-4 0 0,-11 0 0,-9 0 0,31 0 0,-28 0 0,59 0 0,-53 0 0,32 0 0,11 0-6497,-41 0 6497,41 0-3509,0 0 3509,-41 0-1735,29 0 1,2 0 1734,-14 0-642,29 0 642,-32 0 2956,5 0-2956,-40 0 3122,16 0-3122,-72-11 0,50 9 0,-43-4 0,-4 1 0,34 5-1010,-29 0 1,2 0 1009,32 0 0,-31 0 0,50 0 0,24 0 0,-12 0 0,30 0 0,8 0 0,-12 0-147,19 0 1,4 0 146,-1 0-1678,-1 0 1,1 0 1677,-1 0 0,3 0 0,-59 0 3355,-5 0-3355,-31 0 0,-3 0 0,25 0 0,-33 0 0,-3 0 0,29 0 3567,-25 0-3567,46 0 6784,3 0-6784,61 0 0,-29 0 0,15 0 0,3 0 0,11 0 0,-34 0 0,-3 0 0,-58 0 0,-14 0 0,10 0 0,0 0 0,0 0 0,11 0 0,13 11 0,22-9 0,-8 9 0,32-8 0,5-6 0,-24 3-3392,46 0 0,5 0 3392,-29 0 0,-3 0 0,0 0 0,8 0 0,-59 0 0,32 0 0,-70 0-2471,25 0 2471,-9 0 0,0 0 0,1 0 0,2 0 1745,-11 0 1,0 0-1746,17 0 0,-4 22 0,44-17 0,-8 16 0,8-21 0,-11 0 0,0 0 0</inkml:trace>
  <inkml:trace contextRef="#ctx0" brushRef="#br0" timeOffset="168726">31617 12571 24575,'0'-27'0,"0"6"0,43 10 0,-32 8 0,22-12 0,-2-2 0,-25 12 0,15-38 0,11 37 0,-24-15 0,46 21 0,-48 0 0,15 0 0,-10 21 0,13 6 0,-8 0 0,27 5 0,-38-29 0,39 29 0,-39-26 0,16 36 0,-21-15 0,0 32 0,0-29 0,0 34 0,0-55 0,-21 23-6784,-6-11 6784,0-15-1125,0 15 1,0 1 1124,-2-17 0,-6 6 0,0-1 0,5-10 0,-9 0 0,3 0 0,25 0 0,-53 0 0,58 0 0,-15-21 0,10 16-3792,9-38 3792,-9 27 2497,11-30-2497,0 30 0,0-38 0,0 46 0,11-46 0,-9 49 0,30-38 0,-26 37 1995,37-15-1995,-16 21 0,0 0 0,-6 0 0</inkml:trace>
  <inkml:trace contextRef="#ctx0" brushRef="#br0" timeOffset="169209">32246 12571 24575,'0'-27'0,"21"6"0,-15 21 0,48-11 0,-46 8 0,45-8 0,-26 11 0,0 0 0,5 0 0,-29 0 0,29 11 0,-26-8 0,15 22 0,1 4 0,-17-19 0,17 55 0,-22-28 0,0 14 0,0-2 0,0-3 0,-22-30 0,17 27 0,-38-38 0,37 16 0,-26-21 0,29 0 0,-29 0 0,-6 0 0,9-21 0,-25 16 0,27-38 0,-21 37 0,21-26 0,6 8 0,21 8 0,21-27 0,-16 37 0,38-26 0,-37 29 0,15-7 0,-21 10 0</inkml:trace>
  <inkml:trace contextRef="#ctx0" brushRef="#br0" timeOffset="169703">32754 12982 24575,'0'27'0,"0"16"0,0-38 0,-22 38 0,17-27 0,-16 30 0,-1-8 0,6-1 0,-30 9 0,9-9 0,-12 12 0,12-22 0,-9 5 0,8-29 0,1 29 0,12-27 0,15 17-1696,10-22 0,0 0 0,0 0 0</inkml:trace>
  <inkml:trace contextRef="#ctx0" brushRef="#br0" timeOffset="170844">33044 12861 24575,'14'-21'0,"-4"15"0,12-15 0,-17 21 0,38 0 0,-16 21 0,0-15 0,5 37 0,-8-6 0,-7-7 0,-4 9 0,-5-3 0,-8-25 0,-21 53 0,15-58 0,-26 26 0,29-8 0,-29-8 0,5 6 0,0-22 0,-16 0 0,6 0 0,7-22 0,-24 17 0,49-17 0,-27 11 0,29 9 0,-8-30 0,22 5 0,-8-22 0,29 22 0,-5-5 0,0 30 0,5-9 0,-29 11 0,29-22 0,-27 17 0,17-17 0</inkml:trace>
  <inkml:trace contextRef="#ctx0" brushRef="#br0" timeOffset="171419">33359 13030 24575,'27'-21'0,"16"15"0,-38-15 0,16 21-8503,-21 21 8503,0 6-1386,0 22 1386,0-12-3508,22 9 3508,-17-30-2346,17 27 2346,-22-27 2305,0 8-2305,0 9 2064,-22-28-2064,17 38 4511,-38-38-4511,16 17 6744,0-22-6744,-5 0 119,29-22-119,-29-5 0,27 1 0,-17-7 0,44 31 0,-17-31 0,27 28 0,-29-38 0,29 38 0,-26-17 0,15 22 0,-21 0 0</inkml:trace>
  <inkml:trace contextRef="#ctx0" brushRef="#br0" timeOffset="171995">33576 13490 24575,'0'-27'0,"0"5"0,22 12 0,-6 7 0,8-8 0,8 11 0,-26 0 0,15 11 0,-21 13 0,0-8 0,0 38 0,0-46 0,0 46 0,0-27 0,0 21 0,0-21 0,-21 5 0,15-8 0,-26-8 0,8 6 0,8-22 0,-27 0 0,38 0 0,-17 0 0,22-22 0,-11 6 0,9-8 0,-9-8 0,22 5 0,-9-21 0,9 10 0,11 14 0,4-8 0,12 26 0,-14-15 0,-13 21 0</inkml:trace>
  <inkml:trace contextRef="#ctx0" brushRef="#br0" timeOffset="173447">27432 13490 24575,'-5'37'0,"10"-13"0,54 9-9831,-8-28 8341,-13 17 1490,-17-22 2275,1 0-2275,-6 21 0,25-17 0,7-3 0,11 21-526,-15-19 0,8-5 0,0 1 526,15 1 0,3 0 0,-9 0 0,3 0 0,4 0-816,-5 0 0,2 0 0,4 0 0,6 0 816,-18 0 0,5 0 0,4 0 0,2 0 0,0 0 0,-1 0 0,-2 0 0,-5 0 0,11 0 0,-5-1 0,-2 1 0,3 0 0,6 1 0,-17 0 0,5 1 0,3 0 0,2 0 0,1 1 0,1 0 0,-3-1 0,-1 1 0,-5-1 0,-5-1-387,13 1 1,-7-1-1,-3-1 1,1 1-1,4 1 387,-5 0 0,4 1 0,2 1 0,0 0 0,-2-1 0,-3 0 0,-5-1 0,7-1 0,-6-2 0,-1 1 0,1 0 0,10 2 0,4 1 0,-5 0 0,-16 0 0,-4 0 0,1-2 0,16 1 0,1 0 0,-11 3 0,-13 6 0,1 0 11,10-9 1,10-3-1,1 0 1,-9 6-12,-2 17 0,-2-1 0,7-17 0,5-6 0,-10 6 0,3 28 0,-2-29 0,-2-3 1984,-9 10-1984,13-10 3109,-13 22-3109,16-17 3224,-25 17-3224,30-22 0,-32 0 0,27 0 0,-25 0 0,5 10 0,2 1 0,15-5 0,9 15 6450,-23-21-6450,30 0 0,-24 0 0,16 0 0,-13 0 1008,-30 21-1008,27-15 0,-37 15 0,26-21 0,-29 0 0,29 0 0,-27 0 0,38 11 0,-37-8 0,37 8 0,-38-11 0,17 0 0,-12 0 0,-7 21 0,29-16 0,-5 17 0,0-22 0,5 0 0,-29 0 0,29 0 0,-5 0 0,0 0 0,16 0 0,-38 0 0,17 21 0,-11-15 0,-9 15 0,9-21 0,-11 0 0,0 0 0</inkml:trace>
  <inkml:trace contextRef="#ctx0" brushRef="#br0" timeOffset="188460">3604 12378 24575,'60'32'0,"-31"-24"0,25 24-1686,-27-10 1686,21-17 546,-21 27-546,12-20 0,-3 0 0,-22 26-3110,39-13 0,1-2 3110,-40 4 0,39 5 0,-25-8 0,-2-2 0,9 0-1981,22 14 1,-1 3 1980,-21-10 0,19 9 0,-27-11 0,-1 0 4537,9 2-4537,1-3 0,6 3 0,-7-3 0,0 6 0,21 9 0,-4-7 6784,-39-26-6784,31 20 0,-2-2 0,-34-21 0,24 17 0,-32-22 0,0 0 0,0 0 0</inkml:trace>
  <inkml:trace contextRef="#ctx0" brushRef="#br0" timeOffset="189293">5104 12450 24575,'-27'0'0,"6"0"0,21 0 0,-11 22 0,-13-17 0,-14 27 0,-10-8 0,17-7 0,3 4 0,-2 27 0,-15-17 0,4-3 0,28 2 0,-25-9 0,-14 1 0,13-1 0,20 9 0,-26-1 0,-16 3 0,16-2 0,27 5 0,-26 5 0,-16 5 0,13-12 0,17-16 0,-16 13 0,-14 9 0,13-12-6784,18-19 6784,-7 7 0,-4 3-2269,1-1 1,3-2 2268,-4-7-1517,-16 19 0,-1 0 1517,6-22-1015,15 17 1,2-1 1014,4-16 775,3 17 1,1-1-776,-1-15 699,0 26 1,5-29-1,22 7 1</inkml:trace>
  <inkml:trace contextRef="#ctx0" brushRef="#br0" timeOffset="195083">10595 13272 24575,'0'48'0,"0"1"0,0-12 0,-10-3 0,-1 0 0,6-2 0,-4 23 0,-4 0 0,-8-17 0,20 24 0,-4-4 0,-38-33 0,39 31 0,3 6-6784,-31-14 6784,29-12 0,3 1-367,-11 16 367,-10-37 0,15 9 0,-15-25 0,21-3 0,0-29 0,0 26 0,0-15 0,0 21 0</inkml:trace>
  <inkml:trace contextRef="#ctx0" brushRef="#br0" timeOffset="195514">10595 13828 24575,'11'-27'0,"-8"6"0,29 21 0,-27 0 0,17 0 0,10 21 0,-24-15 0,25 15 0,10-21 0,-11 0 0,7 5 0,2 1 0,11-3 0,-28 23 0,0 1 0,22-16 0,-30 32 0,27-22 0,-38-15 0,17 26 0,-44-8-6784,-16 14 6784,-13-11 0,9-14 0,-8-2 0,8-3 0,-4-5 0,-12 0 0,-14 2 0,20-3 0,30-2 0,-21 0 0,-14 0 0,17 0-1740,27 0 1740,-41 0 5923,33 0-5923,15 0 0,17 0 0,19 0 0,7 0 0,-15 22 650,-22-17 0,0 17 0,0-22 1</inkml:trace>
  <inkml:trace contextRef="#ctx0" brushRef="#br0" timeOffset="196051">11249 14070 24575,'26'0'0,"-4"0"-4916,21 0 1,0 0 3425,-22 0 2899,21 0 0,2 0-1409,-1 0 0,-32 0 0,37 0 0,1 0 0,-36 0 0,31 0 0,-2 0 0,-33 0 1719,23-22-1719,-32 17 0,0-27 0,0 29 0,-24-22 0,-6-4 0,17 19-2269,-41-24 1,0 3 2268,41 26 0,-28-7 0,-4 2 0,15 10-3034,-29 0 3034,11 0-453,21 43 453,-6-32 0,31 27 0,2-1 0,-11-29 1404,-1 26 1,2 7-1405,5 2 4201,-16 9-4201,42 1 6282,-16-26-6282,28 0 1516,-31-6-1516,52-10 0,-43-8-3392,27 3 0,-1-1 3392,-29-5-2269,29 0 1,1 0 2268,-27 0 0,25 1 0,3-2 0,-9-10 0,8-13 0,5 8 0,-38-6 0,17 22 0,-22 0 0</inkml:trace>
  <inkml:trace contextRef="#ctx0" brushRef="#br0" timeOffset="196568">12071 13852 24575,'-13'0'0,"2"0"0,-11 0 0,-5 0 0,-21 22 0,10 5-8503,25 21 8503,5-21 1719,40 27-1719,27-25 0,-24 9 0,15-8 0,-3-7 0,-25-14 0,12 18 0,-1-1 0,-17-20 6784,27 37-6784,-59-27-6784,0 8 6784,-14 8-2269,-15-29 1,4-1 2268,28 20-1517,-46-8 0,-1-7 1517,44-1 0,-48 15 0,31-10 3034,4-8-3034,-19 7 0,23-10 4537,-7 0-4537,48 0 6784,-21 0-6784,29 0 0,-13 0 0,-11 0 0</inkml:trace>
  <inkml:trace contextRef="#ctx0" brushRef="#br0" timeOffset="196818">12192 14118 24575,'56'-13'0,"1"-1"0,-19 2 0,-4 3-9831,20 9 9054,-48 0-478,30 0 1,3 0 1254,-26 0 1073,31 0 0,-2 0-1073,-34 0 0,46 0 0,-49 0 0,-5-22 0,-5 17 0,-16-16 0</inkml:trace>
  <inkml:trace contextRef="#ctx0" brushRef="#br0" timeOffset="197170">12531 13852 24575,'-19'35'0,"0"0"0,-5-3-7647,13 11 7647,11-43 0,0 0 0,-21 33 0,-6-4-2032,8 6 1,0 0 2031,-5-5-760,6 14 0,4-3 760,8-27 0,-15 40-1889,21-11 1889,0-22-832,0 46 832,0-51 472,21 49-472,-15-54 572,20 13 0,1-5-572,-19-19 2165,57 0-2165,-14 0 0,-13-11 0,-1 0 0,14 6 352,-22-27 0,-4-1-352,2 22 89,11-42 0,-14 50 0,-13-8 0</inkml:trace>
  <inkml:trace contextRef="#ctx0" brushRef="#br0" timeOffset="197452">13208 14022 24575,'11'26'0,"-9"-4"0,31 10 0,-28-24 0,17 24 0,-22-10 0,21-17 0,-16 38 0,17-37-8503,-22 37 8503,0-38-705,-22 49 1,17-46-1,-16 24 1</inkml:trace>
  <inkml:trace contextRef="#ctx0" brushRef="#br0" timeOffset="197636">13232 14408 24575,'-41'6'0,"-1"-1"0,-1 19 0,-11-8 0,30 27 0,8-37 0,-6 15 0,44-21 0,-17 22 0,17-17 0,-22 17 0</inkml:trace>
  <inkml:trace contextRef="#ctx0" brushRef="#br0" timeOffset="205151">15071 13852 24575,'0'27'0,"0"38"-9831,0-22 8341,0 8 960,0 13 530,0-56-734,9 39 1,3 3 733,-6-34 0,15 48 0,33-31 3548,-41-25-3548,41 17 0,0 3 2986,-41-11-2986,41 5 0,0 1 6784,-41-7-6784,31 17 0,-2-1 0,-34-21 0,20 27 0,-2-1 0,-21-29 0,-5 46 0,-5-49-6784,-27 49 6784,29-46-2269,-25 19 1,-8-1 2268,1-20-1012,-7 7 1,-9 4 0,9-4 1011,2-8-677,-14 5 1,-14 3 0,18-4 676,26-6 0,-26 1 0,-15 0 0,18-1 0,31-3 0,-39 0 0,3 0 0,41 0 2029,-54-11-2029,60-13 0,-16 8 0,21-27 0,0 37 0,0-15 0</inkml:trace>
  <inkml:trace contextRef="#ctx0" brushRef="#br0" timeOffset="205501">15022 14118 24575,'27'0'0,"16"0"-9831,16 0 8341,-13 0 1490,8 0 0,12 0 0,-11 0 2066,-4 0-2066,1 0 0,17 0 0,-1 0 0,-18 0 0,-10 0 0,8 0 0,16 0 0,1 0 0,-16 0 1821,-1 0-1821,-1 0 0,8 0 0,-11 0 0,-15 0 0,25 0 0,-49 0 0,-5 0 1615,-5 0 1,-17 0 0,22 0-1</inkml:trace>
  <inkml:trace contextRef="#ctx0" brushRef="#br0" timeOffset="206375">16401 14650 24575,'14'0'0,"23"0"0,1 0 0,-22 0 0,28 0 0,17 0 0,-16 0 0,-23 0 0,31 0 0,20 0 0,-16 0 0,-22 0 0,17 0 0,15 0 0,-12 0 0,-4 0 0,6 0 0,-1 0 0,-5 0-1696,-45 0 0,7 0 0,-45 0 0</inkml:trace>
  <inkml:trace contextRef="#ctx0" brushRef="#br0" timeOffset="206691">17054 14312 24575,'-21'53'0,"15"1"0,-15-51 0,18 32 0,6 5 0,-3-24-2835,-3 28 1,-1 17 0,0-16 2834,1-23 0,-6 32 0,-4 20 0,3-19 1719,5-31-1719,-10 28 0,-7 18 0,5-20 0,9-31 0,-8 20 0,-6 13 0,6-15 0,11-23 0,-17 50 0,22-61 0,-21 29 0,16-26 0,-17 15 0</inkml:trace>
  <inkml:trace contextRef="#ctx0" brushRef="#br0" timeOffset="207378">17877 14432 24575,'54'0'0,"-13"10"0,-7 2 0,-26-7-4916,34 17 1,2-1 3425,-31-15 412,46 15 1,1 1 1077,-44-17-440,43 12 1,0-2 439,-46-12-786,32 9 0,-4 8 786,-33 7 1141,46 11-1141,-48-14 0,-28 30 0,11-44 0,-35 29 0,-4-2 0,25-29 0,-13 8 0,-12 6 0,7-7 0,-8-9-286,-6 5 0,1-1 286,5-10 1003,13 22-1003,38-17 0,5 27 3034,28-29-3034,12 29 0,-12-26 0,21 15 0,2 1 0,-19-17 0,25 21 0,-3 2 0,-34-20-1181,6 28 1,-9 3 1180,-22-28-1126,0 27 0,0-1 1126,0-29 400,-23 20 0,-7-2-400,16-21 0,-48 17 0,-5-1 0,38-16-265,-38 12 1,2-1 264,41-14 1193,-21 14 0,14 1-1193,48-12 0,-34 16 0,50-21 0,-31 0 0,9 0 0</inkml:trace>
  <inkml:trace contextRef="#ctx0" brushRef="#br0" timeOffset="207776">18748 15013 24575,'35'-31'0,"0"0"0,-3-7 0,11 17 0,-11 10 0,-2 8 0,15-12 0,1-2 0,-11 12 0,2-7 0,1 2 0,0 10 0,13 22 0,8-17 0,-32 27 0,-6-7 0,-21 23 0,0 3 0,-8-10 0,-5-1 0,-14 3-375,5-9 0,-4-1 375,-3-13 0,-2-3 0,-20 10 0,3-5 0,2-22 0,9 0 0,-12 0 0,22 0 0,6-22 0,10 17 0,9-38 0,2 27 750,2-30-750,30 30 0,-26-6 0,15 22 0</inkml:trace>
  <inkml:trace contextRef="#ctx0" brushRef="#br0" timeOffset="208076">19667 15230 24575,'0'27'0,"0"5"0,0-29 0,0 8 0,-11 32 0,8-32-4252,-9 27 1,-8-1 4251,-7-29-853,3 29 0,0 1 853,-3-27 0,11 27 0,0-1 0,-8-29 0,7 46 0,-4-49 0,21 17 0,0-22 0</inkml:trace>
  <inkml:trace contextRef="#ctx0" brushRef="#br0" timeOffset="208492">20126 15279 24575,'-26'-49'0,"26"22"0,26 6 0,1 21 0,27 0 0,-46 0 0,34 0 0,2 0 0,-30 0-4916,35-4 1,-2 8 3425,-36 17 2899,22-9 0,-1 3-1409,-27 44 1719,17-29-1719,-22 24 0,0-49-4537,-43 38 4537,32-38 0,-37 12 0,-1-1 0,36-14-668,-29-1 0,-2-2 668,14-1 0,-10-14 0,-1-1 0,9 12 0,1-16 0,8-1 0,21 17 0,-9-38 0,22 5 0,-9 9 0,31-4 0,-28 33 0,16 0 0</inkml:trace>
  <inkml:trace contextRef="#ctx0" brushRef="#br0" timeOffset="208926">20634 15230 24575,'35'0'0,"3"-21"-9831,21 5 8341,-29-9 724,14 17 1,-2 6 765,-29 2-549,36 4 0,-1 2 549,-37-3-849,22 22 1,-2 4 848,-25-18 337,6 27 0,-3-1-337,-9-29 1108,-7 28 1,-7 3-1109,-13-17 0,-22 23 0,-10-12 0,30-28 1070,-36 16-1070,57-21 1373,-29-9 1,-1-3-1374,27 7 0,-32-17 0,43 11 0,0-13 5716,22-14-5716,4-10 1886,1 21-1886,6-5 0,-31 29 0,9-7 0</inkml:trace>
  <inkml:trace contextRef="#ctx0" brushRef="#br0" timeOffset="209279">21409 15399 24575,'26'0'0,"17"-21"0,-37 16 0,20-17 0,2 1 0,-20 15 0,29-6 0,1 3 0,-27 9-4916,27 9 1,-1 3 3425,-29-6 2423,19 15 0,0 1-933,-22-17 1386,17 38-1386,-22-27 0,-43 30 0,32-30 0,-23 7 0,-7-3 0,-10-15 6147,-3 17-6147,-13-22 1189,29 0-1189,11-22 0,6 17 0,21-38 0,0 38 0,0-17 0</inkml:trace>
  <inkml:trace contextRef="#ctx0" brushRef="#br0" timeOffset="209576">22086 15520 24575,'47'14'0,"0"-1"0,-1 9 0,7-22 0,-31 0 0,16 0 0,-9 0 0,25 0 0,-6 0 0,-5 0 0,24 0 0,-50 0 0,26 0 0,-38 0 0,16 0 0,-21 0 0,11 0 0,-8 0 0,8 0 0,-11 0 0,0 0 0</inkml:trace>
  <inkml:trace contextRef="#ctx0" brushRef="#br0" timeOffset="209934">23150 15061 24575,'0'54'0,"0"-11"0,0-33 0,0-7 0,0 51 0,0-33 0,0 33 0,0 3-8503,0-20 8503,0 30 0,0-26 0,0-7 1719,0-17-1719,0 17 0,0 7 0,0 15 0,0 11-865,0-9 0,0 3 865,1-17 0,-2 0 0,-4 10 0,0-3 0,2 13-183,2-21 1,2-5 182,2-8 0,7 23 5747,-10-69-5747,0 32 0,0-59 0,0 38 0,0-17 0</inkml:trace>
  <inkml:trace contextRef="#ctx0" brushRef="#br0" timeOffset="210260">24190 15520 24575,'33'-13'0,"-1"0"0,14-9 0,-14 44 0,-27-17 0,38 16 0,-5-21 0,-8 0 0,9 0 0,-3 0 0,-25 0 0,42 0 0,-50 0 0,29 0 0,-26 0 0,15 0 0</inkml:trace>
  <inkml:trace contextRef="#ctx0" brushRef="#br0" timeOffset="210563">24070 16028 24575,'-30'0'0,"0"0"0,41 0 0,32 0 0,-32 0-4916,24 0 1,5 0 3425,-10 0 1490,7 0-1100,17 0 1100,-24 0-628,15 0 1,1 0 627,-11 0 0,16 0 0,-5 0 0,-35 0 0,32 0 0,-43 0 0</inkml:trace>
  <inkml:trace contextRef="#ctx0" brushRef="#br0" timeOffset="211612">25860 15351 24575,'63'8'0,"0"0"0,-19-16 0,-5 6-2930,-7 24 1,-10-2 2929,-17-20 0,49 33 0,-46-25 0,30 26 0,-1 7 0,-26-9-27,12-2 0,-3-1 27,-20-4 0,0 7 0,0-27 0,-43 38 0,32-38-1980,-27 12 1,1-1 1979,29-14-3514,-46 31 3514,49-28 537,-16 38-537,21-38 0,43 38 0,-33-27-1032,38 7 0,1 0 1032,-36-7 0,25 3 0,14 1 0,-13-5 0,-20-7 82,37 29 1,-4 1-83,-44-27 271,10 22 1,-4-2-272,-14-25 0,-21 26 0,15-29 0,-47 29 0,44-27 0,-42 8 0,-5-4 0,37-9 1554,-16-2 0,-5 4-1554,-14 19 4244,41-15-4244,-36 3 0,1 3 0,37-1 69,-32-8-69,86 7 0,-11-10 0,19 0 0,1 0 0,-18 0 0,20 0 0</inkml:trace>
  <inkml:trace contextRef="#ctx0" brushRef="#br0" timeOffset="212385">27093 15980 24575,'49'-27'0,"-22"5"0,26 12 0,-45 7 0,29-3 0,2 1 0,-29 5 0,44 0 0,-51 0 0,29 0 0,-5 11-9831,0 13 8341,16-8 4308,-27 38-2818,8-3 0,-17-14 0,-3 1 0,-4 13 0,-11-19 0,9-32 0,-52 22 0,43-17 0,-54 17 0,60-44 0,-49 17 0,25-27-2818,-30 8 2818,32 7 0,-5-26 0,29 17 0,-8-1 0,22-6 0,-8 31 0,7-9 0</inkml:trace>
  <inkml:trace contextRef="#ctx0" brushRef="#br0" timeOffset="212651">28134 16149 24575,'-6'52'0,"1"1"0,5 2 0,-3-11 0,-8-28 0,11 6 0,-21 21 0,15-33 0,-15 19 0,-1-4 0,17-22 0,-38 29 0,27-27 0,-8 17 0,13-22 0,11 0 0</inkml:trace>
  <inkml:trace contextRef="#ctx0" brushRef="#br0" timeOffset="213066">28400 16149 24575,'13'-27'0,"-2"6"0,10-1 0,6 17 0,11-17 0,8 22 0,13 0 0,-27 0 0,22 22 0,-30-17 0,13 38 0,-10-38 0,6 49 0,-9-46 0,-8 46 0,5-27 0,-42 10 0,5-12-4252,-17-7 1,-1-4 4251,12-9 0,-21 17 486,-11-22-486,41 0 0,-26 3 0,3-6 0,30-19 0,-15 6 0,21-30 0,0-2 0,21 19-2065,-19-11 1,2 4 2064,17 26 0,-21-33 0,0 43 0</inkml:trace>
  <inkml:trace contextRef="#ctx0" brushRef="#br0" timeOffset="213446">29222 16318 24575,'38'0'0,"7"-21"0,-7-6 0,0 0 0,-14 5 0,8 22 0,-27 0-9831,39 22 8341,-39 5 1490,16 0 925,-21 26-925,0-23 0,0 29 0,0-32 1701,-21 5-1701,16-29 0,-49 8 0,24-11 0,-14-16 0,-3-1 0,-10 9 0,16-29 0,2-1 0,1 27 0,14-42 0,13 28 0,22-12 0,-8 10 0,29-5 0,-27 29 0,17-8 0</inkml:trace>
  <inkml:trace contextRef="#ctx0" brushRef="#br0" timeOffset="213800">29754 16197 8191,'-21'-5'0,"15"0"0,-26 50 0,29-29 821,-7 38-821,10-46 0,0 29 0,0 1 0,0-27 2108,10 54-2108,15-49 3479,12 8-3479,13-16 0,2-5 4737,-1-3-4737,-6-2 0,13-1 0,0-1 0,-12 2 0,19-1 0,-12-7 0,14-5 0,1-2 0,-14 5 0,-18 8 0,-2-2 0,21-14 0,7-7 0,-13 9 4631,-14 13-4631,-3-21 0,-10-2 0,-22 20 0,0-24 0</inkml:trace>
  <inkml:trace contextRef="#ctx0" brushRef="#br0" timeOffset="214149">30335 16101 24575,'-27'48'0,"5"-21"0,15 12 0,4-3 0,0-23 0,-8 41 0,11 0 0,0-19 0,-10 11 0,-1-1 0,5-15-8503,-15 34 8503,21-34 0,0 7-2818,-22 28 2818,17-54-776,-7 24 1,3 5 775,9-11-592,0 20 592,0-25 0,0 30 0,0-44 3475,0 55-3475,0-49 1299,0 8 0,0-13 0,0-11 0</inkml:trace>
  <inkml:trace contextRef="#ctx0" brushRef="#br0" timeOffset="-212362.73">25569 16777 24575,'27'14'0,"27"18"-9831,-14 6 8341,1-9 412,9 1 1,-4-6 1077,-30-19-440,35 26 1,-5 3 439,-38-23-133,19 13 1,0-5 132,-22-19 2903,-5 0-2903,-5 0 0,-16 0 0,21 0 0</inkml:trace>
  <inkml:trace contextRef="#ctx0" brushRef="#br0" timeOffset="-212043.73">26102 16777 24575,'-38'35'0,"14"-18"-9831,-9 25 8341,28-36 412,-21 20 1,-2 2 1077,20-20-440,-29 16 1,-1 5 439,27-2-1015,-37-8 1,-1 0 1014,36 5 0,-41 5 0,1-4 0,39-15 0,-40 29 0,1-2 0,39-29 167,-35 19 1,1-1-168,38-20 2194,-33 15-2194,64-21 3282,6 0-3282,11-21 0,-14 15 0,-13-15 0</inkml:trace>
  <inkml:trace contextRef="#ctx0" brushRef="#br0" timeOffset="-210476.73">26513 17092 24575,'0'-14'0,"0"4"0,0 10 0,21 0 0,6 0 0,0 0 0,5 0 0,-29 0 0,51 0 0,-44 0 0,29 0 0,-2 0 0,-29 0 0,29 4 0,1 2 0,-27-3 0,10 29 0,-26-26 0,-22 14 0,0 3 0,19-7-3392,-37-3 0,-7-2 3392,25 0-783,-16 0 0,-2-1 783,7-5 0,33 17 0,21-1-2009,18-18 0,4 0 2009,5 40 0,-4-34 0,-2-2 0,-8 17-973,9 8 973,-17-5 0,-21 11 0,-25-14 0,-3-3 0,14-4 0,-49-3 0,-3-7 0,47-7 0,-46 9 0,1 4 0,51-8 1767,-30 7 1,11-3-1768,48-9 0,-11 0 0,54-21 0,-29 16-303,15-22 0,-4 0 0,-28 19 0,41-24 0</inkml:trace>
  <inkml:trace contextRef="#ctx0" brushRef="#br0" timeOffset="-210011.73">27190 17092 24575,'0'48'0,"-21"-21"0,15-6 0,-15-10 0,21 13 0,0 14 0,21-11 0,-5 16 0,9-27 0,7 8 0,-5-13 0,0 10 0,16-15 0,-38 15 0,16 1 0,-21-17 0,0 27 0,-43-8 0,33-7-3392,-25 6 0,-6-3 3392,12-15-2269,-6 16 1,0 1 2268,5-17 0,-23 17 0,47-22 0,-15-22 0,21 17 0,21-38 0,-15 38-607,20-22 0,1 0 0,-19 19 1,25-24-1</inkml:trace>
  <inkml:trace contextRef="#ctx0" brushRef="#br0" timeOffset="-209828.73">27311 17140 24575,'22'-37'0,"-17"12"0,27 15 0,-8 10 0,-8 0-4916,23 4 1,-2 2 3425,-24-3 412,51 13 1,1 0 1077,-46-10-176,32 6 0,-5-3 0,-41-9 1,17 0-1</inkml:trace>
  <inkml:trace contextRef="#ctx0" brushRef="#br0" timeOffset="-209443.73">27964 17261 24575,'-13'0'0,"2"-22"0,11 17 0,11-27 0,-9 29 0,52-29 0,-43 27 0,46-8 0,4 4 0,-42 9 0,26 0 0,16 0 0,-16 0 0,-27 0 0,24 0 0,15 0 0,-16 0 0,-25 0 0,39 9 0,-2 4 0,-42-8 0,32 27 0,-43-29 0,-22 51 0,17-44-3392,-31 29 0,-4-2 3392,27-29 0,-41 24 0,0-11 0,19-15 0,-11 5 0,1-1 0,16-10 0,-25 0 0,27-21 0,0 15 6784,6-47-6784,21 23 0,0-8 0,21-15 0,6 45 0,0-46 0,-6 49 0,-21-17 0</inkml:trace>
  <inkml:trace contextRef="#ctx0" brushRef="#br0" timeOffset="-208326.73">12168 17019 24575,'40'0'0,"16"0"0,-4 0 0,-34 0 0,35 0 0,21 0 0,-18 0 0,-29 0 0,32 0 0,22 0 0,-17 0 0,-18 0 0,3 0 0,11 0 0,-13 0 0,-12 0 0,11 0 0,-6 0 0,-32 0 0,24 0 0</inkml:trace>
  <inkml:trace contextRef="#ctx0" brushRef="#br0" timeOffset="-208026.73">12337 17358 24575,'14'0'0,"18"0"0,27 0 0,-24 0 0,29 0 0,1 0-1175,-25 0 1175,26 0 0,3 0-7791,-13 0 7791,-12 0 0,3 0 0,8 0 0,-5 0-1262,1 0 1262,-12 0 0,-2 0-1226,-5 0 1226,-24 0 67,24 0 1,-32 0 0,0 0 0</inkml:trace>
  <inkml:trace contextRef="#ctx0" brushRef="#br0" timeOffset="-197061.73">3314 15109 24575,'27'27'0,"-6"-5"0,1-12 0,-6 36 0,8-24 0,-13 21 0,11-11-6559,-17-24 6559,38 24-3917,-16 11 3917,10-32-1214,-12 27 1,-4-1 1213,-5-29-1255,12 19 0,-2 0 1255,-18-22 1193,20 17 1,-2-1-1194,-21-15 2920,17 15-2920,-22-21 3322,0 0-3322,21-21 6784,-15 15-6784,18-13 0,5-5 0,1-3 0,12-3 0,7 1-313,-11 15 0,2-1 313,1-8 0,3-5 0,0 4-604,0 9 0,1 3 0,1-4 604,7-17 0,1-6 0,-3 6-2988,9 9 0,-4 2 2988,-17-5 0,2 0 0,8 7 0,6 1 0,-8 5 0,7 0-1000,-10-8 1,11-9 0,0-1 0,-10 10 999,14 8-835,-21-15 1,3-10 0,-7 11 834,-2 17 279,-6-20 1,-9-3-280,-17 18 3034,0 3-3034,0 5 0,0 19 0,0-11 0</inkml:trace>
  <inkml:trace contextRef="#ctx0" brushRef="#br0" timeOffset="-196162.73">2951 15279 24575,'27'0'0,"5"0"0,-29 10 0,8-7 0,11 22 0,-1 4 0,-10-18-4916,27 36 1,-1 2 3425,-29-35 412,29 35 1,1-2 1077,-27-36-440,37 24 1,1 5 439,-36-10-715,31-6 1,-2 0 714,-34 0 2325,46-13-2325,-27-11 0,0 0 0,-6 0 3478,-10 0-3478,-8 0 3197,7-11-3197,-10-34-4537,43 12 4537,-32-12 0,27 15 0,-1 6 0,-29 13 0,25-32 0,20 22 0,-18 5 0,7 3 0,9-3 0,-9-1 0,-2-21 0,-1 24 0,-3 2 4537,-14-10-4537,37-10 0,-13 24 0,2-17 0,11-10 0,-13 9 0,-11 12 0,7-6 0,14-8 0,0-1 0,-17 10 0,-14 8 0,21-12 0,15-7 0,-18 8 0,-29 14 0,26-29 0,6-1 6784,-17 27-6784,9-32 0,-17 43 0,-21 0 0,0 0 0</inkml:trace>
  <inkml:trace contextRef="#ctx0" brushRef="#br0" timeOffset="-195162.73">14393 16342 8191,'3'35'0,"0"0"0,13-3 963,-38 22-963,22-30 0,0-8-172,0 32 0,0 1 172,0-30-55,0 28 1,0 19 0,0-18 54,0-26 0,0 30 0,0 20 0,0-14 0,0-12-152,0 3 0,0 11 0,0-13 152,0-12 0,-4 31 0,-2-3 0,3-45 361,-3 38 0,1-4-361,5-44 2386,0 46-2386,11-71 3569,-8 34-3569,7-39 0,-10 22 0,0 0 0</inkml:trace>
  <inkml:trace contextRef="#ctx0" brushRef="#br0" timeOffset="-194729.73">14829 17092 24575,'0'-62'0,"0"24"0,0 17 0,0 21 0,11-22-8503,45-15 8503,-32 7-1409,23 10 0,3 8 1409,-18 12-1517,9 0 0,-1 0 1517,-11 0 0,25 0 0,-38 0 0,8 0 1517,5 22 0,-4 10-1517,-14 24 2268,11-19 1,-1 1-2269,-18 9 0,-6-5 0,3-10 0,-20 14 0,-3-3 0,12-22-2055,-24 14 1,-5-5 2054,10-25-1588,-14 6 0,-3 0 1588,-9-11-1062,-3-10 0,5-2 1062,19 7 2124,-19-17-2124,22 1 0,24 15 0,-25-37 0,33 38 0,0-49 0,0 46 0,33-45 0,-25 47 0,24-15 0,-32 21 0</inkml:trace>
  <inkml:trace contextRef="#ctx0" brushRef="#br0" timeOffset="-194395.73">15603 17213 8191,'27'0'0,"-6"0"5063,-21 21-5063,0 6-511,-21 0 511,15-6 0,-15 33 0,-1-41-737,20 26 0,-1-2 737,-19-32 0,12 49 0,7-46 0,-21 16 0,-6 6 0,9 7 1985,-25-7-1985,14 2 1134,26-32 0,-15 0 0,21 0 1</inkml:trace>
  <inkml:trace contextRef="#ctx0" brushRef="#br0" timeOffset="-193694.73">16401 16777 24575,'-48'0'0,"21"11"-9831,-5 13 8341,7 14 1490,7-8 0,-1-1 0,-8 1-1078,3 9 1,5-3 1077,14-25-440,-7 24 1,2 5 439,10-11 0,43 20 0,-11-4 0,17-29 0,-17 27 0,-29-37 3034,29 37-3034,-27-27 0,17 8 0,-22 8 0,0-26 0,-32 37 0,23-38 0,-44 27 0,26-29 0,-32 8 0,29-11 0,-24 0 0,49 0 0,-17-11 0,22-13 0,0 8 0,0-6 0</inkml:trace>
  <inkml:trace contextRef="#ctx0" brushRef="#br0" timeOffset="-193460.73">16401 16923 24575,'14'0'0,"23"0"0,1 0-9831,-22 0 9086,19 0 0,5 0-1410,17 0 2155,-33 0 2155,30 0-2155,-14 0 0,-5 0 0,-16 0 0,26 0 0,15 0 0,-15 0 3347,-26 0-3347,56 0 0,-75 0 0,0 0 0</inkml:trace>
  <inkml:trace contextRef="#ctx0" brushRef="#br0" timeOffset="-193013.73">17175 17140 24575,'49'-21'0,"-12"15"0,-13-15 0,15 13 0,-2 5 0,-21 0 0,42-3 0,2 2 0,-36 4 0,13-1 0,4 2 0,18 9 0,-36 18 0,-3 1 0,26-5-3392,-36 23 0,-9 3 3392,-1-18-2805,-11 27 2805,-13-13 0,-5-26 0,-1-3 0,-3 10 0,-15-13 0,0-6 0,24-8-1804,-40 0 0,-4 0 1804,17 0 0,-8 3 0,5-6 0,24-19 0,-9 10 0,3-3 0,25-12 0,-15-2 0,9 5 0,39 16 0,5-46 0,0 27 0,12 10 0,-3-4 0,-23-24-290,52 29 1,-63-6-1,9 22 1</inkml:trace>
  <inkml:trace contextRef="#ctx0" brushRef="#br0" timeOffset="-192577.73">18336 16681 24575,'0'48'0,"-10"-21"0,7-6 0,-8-10 0,11-8 0,0 8 0,0-11 0,0 21 0,0-15 0,0 15 0,0 0 0,0 17 0,0 13 0,-10-4 0,-1-3 0,5-9 0,-15 22 0,-1-6 0,17-38 0,-21 34 0,-2 3-6784,20-29 6784,-24 25-4537,10 8 4537,17-43 0,-16 27 0,-1-1 0,17-29 0,-17 24 0,22-32 0,0 0 0</inkml:trace>
  <inkml:trace contextRef="#ctx0" brushRef="#br0" timeOffset="-192243.73">18893 17358 24575,'-27'35'0,"5"2"0,22-10-9831,-43 5 8341,33-8 4308,-44-7-2818,30 4 0,8-21 1719,-38 22-1719,46-17 0,-25 16 0,33-21 0</inkml:trace>
  <inkml:trace contextRef="#ctx0" brushRef="#br0" timeOffset="-191746.73">19498 16971 24575,'0'48'0,"-11"11"0,8-29 0,-8 24 0,11-49-6404,-21 16 6404,15-10 0,-37 35 0,38-25 1874,-16 44-1874,21-49 0,0 8 0,0-13 0,43 10 0,-22-15-2298,37-5 0,5-2 2298,-12-5 0,-1-4 0,8-3 0,-10 4 0,-8 6 0,8-6 0,10-4 0,-13 3-2195,-16 5 2195,10-4 0,0-4-1590,-6-8 1590,-28 15 3749,16-15-3749,-42 21 0,5 0 0,-30 0 0,9 0 0,10 0 0,5 0 0</inkml:trace>
  <inkml:trace contextRef="#ctx0" brushRef="#br0" timeOffset="-191442.73">19885 17140 24575,'-27'40'0,"5"14"0,22-49 0,-21 60-7931,15-54 7931,-15 32-3064,-11 10 3064,23-39-967,-9 39 1,4 1 966,14-40-275,0 25 0,0-3 275,0-31 3108,0 28-3108,0-9 5007,0-8-5007,22 5 0,-17-21 0,17 0 0,-22 0 0</inkml:trace>
  <inkml:trace contextRef="#ctx0" brushRef="#br0" timeOffset="-190944.73">20247 17382 24575,'22'-62'0,"-17"24"0,17 17 0,-22 21 0,21 0-8503,-5-22 8503,9 17-2818,7-16 2818,-27 21-1343,60 0 1343,-54 0 0,42 0 0,-7 0 0,-25 0 0,33 21 0,-51 6 3871,29 21-3871,-26-10 5789,15 8-5789,-42-9 0,15-10-3780,-26 27 3780,8-46-3405,-14 24 3405,11-32-3409,-27 0 3409,25 0 0,-30 0 0,0-21 0,29 4 0,-2-28 0,32 29 0,0-38 0,0 46 0,9-29 0,3-1 0,-6 27 0,10-22 0,0 1 0,-13 27 0,7-16 0</inkml:trace>
  <inkml:trace contextRef="#ctx0" brushRef="#br0" timeOffset="-190326.73">20997 17309 24575,'49'-27'0,"-12"-16"0,9 38 0,2-16 0,-18 21 0,24 0 0,-49 0 0,38 0 0,-16 0 0,11 21 0,-14 6 0,-13 21 0,10-10 0,-16-14 0,17 30 0,-22-43 0,-9 27 0,-4-1 0,8-29 0,-5 29 0,-1 1 0,0-27 0,10 27 0,-1-1 0,-9-29 0,-10 46 0,16-49 0,-60 17 0,54-22 0,-27 0 0,1 0 0,29 0 0,-57 0 0,36 0 0,-1-19 0,1-5 0,2 2 0,5-23 0,22 12 0,0 6 0,0-21 0,22-11 0,-17 29 0,21-5 0,2 6 0,-20 21 0,17-19 0,4 0 0,-2 22 0,0-38 0,5 37 0,-30-15 0,9 21 0</inkml:trace>
  <inkml:trace contextRef="#ctx0" brushRef="#br0" timeOffset="-186707.73">4596 8558 8191,'-13'-22'0,"2"17"5063,11 5-5063,32 16 0,-24 8-1078,34-15 1,2-7 1077,-30-2 0,19 1 0,9-2-440,11-4 1,-4-1 439,-3 4 631,-2-4 0,14-3 0,5 0 0,-2 0-631,-6 2 0,0 0 0,2 1 0,1 0 0,1 0 0,3 0 0,0 1 0,1 0 0,-2 0-310,7-1 0,-1-1 0,0 2 0,0 1 310,3 3 0,2 1 0,-4 1 0,-10-1 0,-3 0 0,-2 0 0,1 3 0,9 2 0,-1 1 0,-7 2 0,0 5 0,0 1 0,-3-7 0,7-1 0,-1 0 0,-9 1 0,-9 5 0,0-2 0,27-4 0,10-3 0,-16-1 0,-16 0 0,10 2 0,12 0 0,-11-1 0,-5-3 0,-2 0 0,10 0 0,-14 0 3670,-15 0-3670,33-5 0,3-1 0,-32 4 0,13-4 0,-2 1 0,-16 5-87,11-10 1,-4-2 86,-26 7 0,29-7 0,-2 3 0,-29 9 912,26 0 0,7 0-912,2 0 0,8 0 0,-19 0 0,-10 0 0,5 0 0,10 0 0,31 0 0,-36 0 0,23 0 0,0 0 0,-28 0 0,32-10 0,0-2 0,-35 7 0,26-7 0,0 2 0,-29 10 6306,44 0-6306,-28-11 0,14 9 1444,-13-9-1444,-6 11 0,-7 0 0,-9 0 0,5 0 0,-21 0 0,0 0 0,0-21 0,0 15 0,0-15 0</inkml:trace>
  <inkml:trace contextRef="#ctx0" brushRef="#br0" timeOffset="-178630.73">3701 7398 24575,'0'-27'0,"11"27"-9831,35 16 8341,-25 8 1490,22 8 692,11 6-692,-19-9 0,5 3 0,10 5 0,-6-9 0,7-12 0,-9 14 0,6 9 0,-6-11 143,4-20-143,-8 17 0,4 4 0,10-11 0,-2 1 0,-14 6 0,1 1 0,13-1 0,8-1 0,-7-3 0,-15-5 0,0-2 0,9-1 0,5-1 0,-10-5 0,-6-7 0,8 0 0,-8 0 0,-29 0 4951,-5 0-4951,-5 0 2359,-38-11-2359,37 8 0,-37-7 0,38 10 0,-17 0 0,22 0 0</inkml:trace>
  <inkml:trace contextRef="#ctx0" brushRef="#br0" timeOffset="-178283.73">4572 7301 24575,'-27'59'0,"-16"-30"0,38 4 0,-17-33 0,11 43 0,9-22 0,-21 34 0,-8 0 0,-1-28 0,7 13 0,-3 12 0,0-15-8503,-23-21 8503,32 14 0,0 5-186,-10-1 0,5-4 186,16-3-496,-13 9 0,-9 10 0,5-7 496,4 7 0,-23-4 0,-1-4 0,24-11-344,-9-3 0,6-5 344,21-14 4670,-8 28-4670,22-31 0,-8 9 0,8-11 0</inkml:trace>
  <inkml:trace contextRef="#ctx0" brushRef="#br0" timeOffset="-174761.73">3774 10129 8191,'27'0'0,"-6"0"5063,1 22-5063,-6 37-2155,8-24 2155,-13 19-879,-11-1 879,21-39 0,-19 37 0,2 5 0,39-21-1015,-39 11 1,-3-1 1014,20-15 54,-13 9 0,-5-3-54,0-25 1996,8 43-1996,-11-52 3072,21 31-3072,6-7 4592,0 1-4592,16 16 6336,-38-37-6336,17 15 0,-11-42 0,-9 15 0,24-24 0,2-4 0,-17 12-3252,37-22 0,0 0 3252,-34 22 0,23-9 0,15-7 0,-12 10-1,-21 15 1,25-24 0,15-16 0,-12 14-376,-17 20 376,6-11 0,14-15 0,1 0 0,-13 15 0,-4 11 0,5-8 0,11-11 0,0 0 0,-17 12 0,-14 13 0,33-27 0,4 4 6597,-27 31-6597,31-27 0,-34 29 0,-4-8 0,-22 11 0</inkml:trace>
  <inkml:trace contextRef="#ctx0" brushRef="#br0" timeOffset="-172911.73">5104 10299 24575,'0'-49'0,"0"22"0,0-5 0,0 29 0,22-50 0,-6 42 0,7-22 0,0 1 0,-7 27 0,13-10 0,6-2 0,-2 4 0,-1 2 0,24-5 0,2-7 0,-8 3 0,-37 14 0,38-6 0,6 3 0,-22 9-4252,11-5 1,-1-1 4251,-16 3 0,4-7 1438,-12 10-1438,6 0 0,0 0 0,-6 0 0</inkml:trace>
  <inkml:trace contextRef="#ctx0" brushRef="#br0" timeOffset="-157899.74">13619 18180 24575,'57'0'0,"-14"0"0,8 0 0,0 0 0,-5 0-3277,1 0 0,10 0 0,-8 0 2475,7 0 802,-10 0 0,11 0 0,1 0 0,-9 0 0,-9 0 0,0 0 0,18 0 0,12 0 0,1 0 0,-14 0-1248,-17 0 0,-2 0 1248,12 0 0,8 0 0,-2 0 0,-6 0 0,0 0 0,-5 0 683,-4 0 0,4 0-683,4 0 0,11 0 0,5 0 0,-3 0 0,-11 0-441,6 0 1,-1 0 440,-3-3 0,9-2 0,3 0 0,-4 0 0,-11 1 0,-7 1 0,0 1 0,6-2 0,12-1 0,4 0 0,-5 0 0,-13 2 0,-12 3 0,0 0 0,24 0 0,16 0 0,-1 0 0,-19 0 575,-6 0-575,-7 0 0,9 0 0,-5 0 0,-3 0 0,-2 0 0,8 0 0,6 0 0,6 0 0,4 0 0,-5 0 0,-10 0 0,-1 0 0,11 0 0,6 0 0,-14 0 0,-12 0 0,2 0 0,2 0 1650,13 0-1650,-12 0 0,21-5 0,3 0 0,-8 2 0,7-3 0,-1 1 0,-11 5 0,8-1 0,-4 2 0,-22 10 0,6-10 0,11-2 0,-15 4 901,-21 7-901,43-7 0,5-6 1231,-32 3-1231,16 0 0,0 0 0,-8 0-619,7 0 1,0 0 618,-5 0-899,11 0 1,1 0 898,0 0-1517,-1 0 0,1 0 1517,-1 0-841,0 0 1,1 0 840,-1 0 0,-10 0 0,0 0 0,5 0 2201,-14 0-2201,17 0 0,-24 0 0,15 0 0,1 0 0,-11 0 0,22 10 0,-6 2 0,-38-7 0,46 7 0,0-2 0,-43-10 0,44 9 0,-1 3 0,-46-6 0,41 6 0,0-3 0,-41-9 3292,41 0-3292,-22 0 0,-24 0 0,46 0 0,-49 0 1230,38 0 0,-37 0 1,15 0-1</inkml:trace>
  <inkml:trace contextRef="#ctx0" brushRef="#br0" timeOffset="-156545.74">27432 13949 24575,'22'-27'0,"-17"6"0,38-1 0,-38 17 0,28-17 0,-9 22-4916,10 0 1,2 0 3425,-1 0 4288,18 0-2798,12 0 0,-1 0 433,-10 0-433,-7-1 0,16 0 0,6 0 0,-3 1 0,-15 3 0,-10 8 0,1 0 0,5-8 0,13-2 0,7-2 0,0 0 0,-6 1 0,-14 3-2052,-1 8 0,-3 0 2052,5-9 0,8-3 0,3-1 0,-1 3 0,-3 3 0,1 2 0,-3 0 0,-5-1 1334,0-2 0,3 0-1334,-4-1 0,11 1 0,7 1 0,3 0 0,-1-1 0,-7 0 0,-11-1 0,16-2 0,2 0 0,-17 2 0,11 1 0,8 0 0,4 2 0,2 0 0,-2-1 0,-5 1 0,-8 0-724,1 1 0,-6-1 0,-2 1 1,-1 1-1,4-1 724,1 0 0,2-1 0,1 2 0,0-1 0,-2 0 0,-2 1 0,17 4 0,1 2 0,-8-2 0,-16-3 533,-1-2-533,-4 1 0,15 2 0,-2 1 0,-17-4 0,-17-3 0,22 0 0,5 4-1917,3 15 1917,-20-17 0,11 17 0,2-1 0,4-15-420,-15 15 1,-2 1 419,-5-17 0,11 7 0,-4-3 0,-26-9 1266,25-1 0,6 2-1266,-1 10 3786,0-8-3786,1 3 0,-6-1 0,-25-5 0,28 0 0,0 0 0,-30 0-1136,29 9 1,1 3 1135,-27-7 399,36 8 0,2-4-399,-35-9-1649,40 0 0,-1 0 1649,-39 0-1103,37 10 0,5 1 1103,-21-5 2206,24 15-2206,-5-21 0,-24 0-267,5 0 0,0 0 267,-6 0 0,11 0 0,-5 0 0,-24 0 758,32 0 1,-43 0-1,0 0 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2T23:03:02.605"/>
    </inkml:context>
    <inkml:brush xml:id="br0">
      <inkml:brushProperty name="width" value="0.05292" units="cm"/>
      <inkml:brushProperty name="height" value="0.05292" units="cm"/>
      <inkml:brushProperty name="color" value="#FF0000"/>
    </inkml:brush>
  </inkml:definitions>
  <inkml:trace contextRef="#ctx0" brushRef="#br0">5733 5633 24575,'62'0'0,"-3"0"0,-10 0 0,8 0 0,-7 0-3002,14 0 3002,-8 3 0,15 4 0,2-1 0,-12-1-678,-7-3 0,0 2 678,3 4 0,9 5 0,1 0 0,-5-4 0,-2-7 0,-4-2 0,-5 3 458,5 8 0,-7-1-458,-1-10 0,-75 0 0,6 0 0</inkml:trace>
  <inkml:trace contextRef="#ctx0" brushRef="#br0" timeOffset="318">6652 5729 24575,'0'27'0,"0"27"0,0-24-4916,0 25 1,0 2 3425,0-16 1490,0 21 0,0 17 0,0-16 2570,0-20-2570,0 4 0,0 17 0,0 1 0,0-13 0,0 15 0,0-10 0,0 9 0,0-9 877,1-20 0,-2-1-877,-9 34 0,-1-6 0,6-29 0,-7 16 0,2-5 6679,10-36-6679,-22 44 318,17-30-318,-16-8 0,21-16 0,0-5 0,0-16 0</inkml:trace>
  <inkml:trace contextRef="#ctx0" brushRef="#br0" timeOffset="650">6483 6479 24575,'11'-54'0,"34"11"0,0 43 0,11 12 0,-6-2 0,-13-8 0,1 1 0,25 10 0,9 4 0,-24-4 0,-35-8 0,29 7 0,2-2 0,-14-10 0,8 0 0,-17 0 0</inkml:trace>
  <inkml:trace contextRef="#ctx0" brushRef="#br0" timeOffset="2266">13450 4182 24575,'21'27'0,"-15"-5"0,26-1 0,-29-16 0,50 17 0,-31-22 0,21 0 0,3 0 0,-3 0-4916,8 0 1,0 0 3425,-16 0 771,9 0 1,11 0 0,-14 0 718,-20 0-187,26 0 0,16 0 0,-12 0 187,-10 0 0,24 0 0,4 0 0,-2 0 3191,-5 0-3191,-23 0 0,-3 0 4772,-3 0-4772,15 0 6074,-16 21-6074,-8-15 0,-8 15 0,6-21 0,0 0 0,-17 0 0,16 0 0,-21 0 0,22 0 0,-17 0 0,17 0 0,-11 0 0,34 0 0,9 0 0,-3 0 0,3 0 0,-27 0 0,0 0 0,-6 0 0,-21 0 0</inkml:trace>
  <inkml:trace contextRef="#ctx0" brushRef="#br0" timeOffset="7951">10958 4327 8191,'53'16'0,"0"1"0,-1-1 0,1 0 0,0 0 0,9 8 0,-3 0 0,0-8 0,2-10 0,1-8 0,-11-2 0,6-6 0,-11 4 0,12 0 0,0 0 0,-10-1 0,-14 0 0,1-2 0,15-1 0,11-3 0,-1 1 0,-10 4 0,-15 6 0,0-1 0,23-7 0,9-3 0,-15 4 0,-14 6 1014,6-3 1,-2 1-1015,-15 5 2776,21 0-2776,-21 0 0,-6 0 0,-21 0 0</inkml:trace>
  <inkml:trace contextRef="#ctx0" brushRef="#br0" timeOffset="10353">14151 3288 24575,'22'35'0,"-6"2"-4916,7-7 1,0-1 3425,-7 1 4308,27 2-2818,-5 11 1719,13-21-1719,-4 22 0,-3 0-3739,-9-22 3739,-9 9 0,2 2 0,25 5 0,-39-9 0,34 7 0,1-7 0,-39-21 831,24 29 1,-3 1-832,-26-27 0,28 32 0,-31-22 0,9-15 0,-11 15 0,0-21 0,0 0 0</inkml:trace>
  <inkml:trace contextRef="#ctx0" brushRef="#br0" timeOffset="10605">14829 3433 24575,'-57'35'0,"1"0"0,5-14 0,8 1-9831,5 23 8341,17-34 1490,21-11-2155,-54 75 2155,40-56 1077,-10 16 1,-5 5-1078,1-1 0,2-3-260,-9 5 260,6-7 0,-9 9 0,1 0 0,7-7 0,-11 15 0,7-18 0,-10 7 0,1-1 0,14-9 4407,10-3-4407,-20 3 0,-14 6 0,16-5 6591,24-2-6591,-16-5 0,4 0 0,25 1 0,0-15 0</inkml:trace>
  <inkml:trace contextRef="#ctx0" brushRef="#br0" timeOffset="20266">19425 9960 24575,'38'0'0,"-14"0"0,30 0 0,-44 0-4916,46 10 1,7 2 3425,-34-7 1490,23 2 0,17 2 0,-15-4-1889,-19-5 1889,19 0 0,10 0-486,6 0 1,-6 0 485,-10 0 0,2 0 0,19 0 0,-2 0 0,-19 0-259,-11 0 259,10 0 0,20 0 0,-1 0 0,-20 0 176,-12 0-176,21 0 0,8 0 0,-6 0 0,-6 0 0,-5 0 0,4-3 0,21-3 0,1-1 0,-18 2 0,-25 2 0,0 1 0,13-2 0,15-1 0,4-1 0,-6 2 0,-15 1-172,8 3 172,-10 0 0,9 0 0,0 0 0,-3 0 0,0 0 0,-5 0 1175,-7 1 1,2-2-1176,11-2 0,14-1 0,4-1 0,-6 0 0,-15 1 0,11-2 0,-3 1 0,18-2 0,0 1 0,-20 3-2540,-6 3 2540,10 0 0,-3 0 2652,-22 0-2652,4-5 0,3-1 0,12 3 0,3 0 0,12-2 0,-12 3 0,-9 2 0,9 0 0,13 0 0,-19 0 1494,-31 0-1494,23 0 0,4 0-2800,12 0 2800,-11 0 0,11 0 0,-2 0 0,-20 0-1193,17 0 0,-7 0 1193,-34 0-360,27 0 1,-1 0 359,-29 0 2029,46 0-2029,-49 0 3034,38 0-3034,-26 0 0,7 0 4537,8 0-4537,-5 0 1696,0 0 0,-6 0 0,-21 0 0</inkml:trace>
  <inkml:trace contextRef="#ctx0" brushRef="#br0" timeOffset="23655">3701 10927 24575,'40'0'0,"6"0"0,-6 0 0,-26 0 0,29 0 0,18 0 0,-15 0 0,-21 0 0,28 0 0,19 0 0,-15 0-1918,-14 0 1918,2-2 0,18-3 0,6 0 0,-3-1 0,-13 3-624,-6 0 0,0 0 624,1-2 0,14-2 0,5-2 0,-1 0 0,-6 1 0,-13 3 0,-8 2 0,-1 1 0,8-2 0,11-1 0,4 0 0,-1 0 0,-9 2 0,13 3 0,1 0 0,-10 0 0,11 0 0,2 0 0,-3 0 0,-10 0 0,3 0 0,-1 0 0,-1 0 0,13 0 0,2 0 0,-9 0 0,-19 0-5735,-8 0 5735,8-1 0,12 1 0,-2 1 0,11 10 0,-7 0-281,-6-6 281,-3 0 0,15 2 0,-1-1 0,-17-2 864,-10-4-864,21 0 0,17 0 0,-20 0 1201,-31 0-1201,24 0 0,18 0 0,-13 0 6620,-11 0-6620,9 0 0,10 0 0,-11 0 497,-7 0-497,6 0 0,11 0 0,-13 0 0,-15 0 0,16 0 0,14 0 0,-13 0 0,-18 0 0,17 0 0,12 0 0,-11 0 0,-7 0 0,28 10 0,-1 1-6784,-32-5 6784,18 15-2269,-14-19 1,-2-4 2268,3 2-1012,5 0 1,10 0 0,-10 0 1011,-7 0-677,7 0 1,9 0 0,-14 0 676,-21 0 0,32 0 0,18 0 0,-17 0 0,-27 0 0,26 0 0,17 0 0,-15 0 0,-24 0 0,18 0 0,13 0 0,-14 0 0,-16 0 0,17 0 0,13 0 0,-17 0 0,-24 0 0,32 0 0,18 0 0,-17 0 0,-28 0 0,35 0 0,22 0 0,-16 0 0,-17 0 0,-1 0 0,14 0 0,1 0 0,-12 0 0,-15 0 0,0 0 0,19 0 0,13 0 0,0 0 0,-13 0 0,-16 1 0,0-2 0,12-3 0,11-2 0,-1 0 0,-11 1 0,15-1 0,-6-1 0,8-2 0,-12 4 0,-11 5 1014,9 0 1,3 0-1015,-13 0 0,-3 0 0,23 0 0,-12 0 0,7 0 0,-8 0 0,2 0 0,4 0 0,12 0 0,-15 0 3034,-17 0-3034,28 0 0,18 0 0,-20 0 0,-34 0 0,28 0 0,19 0 0,-21 0 4537,-34 0-4537,34-5 0,21-4 0,-18 1 6784,-29 3-6784,29-3 0,18 0 0,-21 2-6784,-35 6 6784,18 0 0,4 0 0,13 0 0,15 0 0,-1 0 0,2 10 0,-9 2 0,-41-7 0,43 7 0,5-2 6784,-32-10-6784,21 0 0,0 0 0,-21 0 0,15 0 0,-3 0 0,-25 0 0,32 0 0,2 0 0,-29 0 0,32 0 0,0 0 0,-35 0 0,35 0 0,3 0-2743,-24 0 2743,29 0-2938,-21 0 1,-6 0 2937,-21 0-1310,26 0 0,16 0 0,-17 0 1310,-25 0-876,26 0 0,16 0 1,-16 0 875,-26 0 410,15 0 0,7 0-410,0 0 0,-7 0 3034,-15 0-3034,26 0 0,16 0 0,-17 0 0,-25 0 0,16 0 0,5 0 0,0 0 0,-4 0 0,-7 0-1012,18 0 1,13 0 0,-14 0 1011,-16 0-677,15 0 1,13 0 0,-10 0 676,-8 0 0,26 0 0,2 0 0,-11 0 0,4 0 0,1 0 0,-3 0 0,-12 0 0,8 0 0,-11 0 0,-4 0 0,13 0 0,14 0 0,-15 0 0,-17 0 0,11 0 0,13 0 0,-11 0 0,-2 0 0,11 0 0,-1 0 0,-21 0 0,21 0 0,-5 0 0,-37 0 1014,20 0 1,7 0-1015,18 0 3034,-24 0-3034,16 0 0,-5 0 4537,-36 0-4537,44 0 0,-8 0 0,-25 0 0,19 0 0,-4 0 0,-28 0 6784,45 0-6784,-15 0 0,-8 0 0,23 0 0,-47 0 0,37 21 0,-16-15 0,0 15 0,5-21 0,-30 0 0,31 0 0,-28 0 0,38 0 0,-38 0 0,17 0 0</inkml:trace>
  <inkml:trace contextRef="#ctx0" brushRef="#br0" timeOffset="27885">5854 11531 24575,'27'0'0,"5"0"0,-8 0 0,25 0 0,2 0-4916,-6 0 1,1 0 3425,11 0 412,-5 11 1,-2 0 1077,-7-6 1077,-9 7 1,-1-2-1078,5-10 0,-11 0 0,-6 0 0</inkml:trace>
  <inkml:trace contextRef="#ctx0" brushRef="#br0" timeOffset="28237">6048 11628 24575,'21'14'0,"-16"-4"0,17 12 0,-22 5 0,0 0-9831,22 26 8341,-17-45 1523,7 34 1,-3 2-34,-9-30 488,0 43 0,0 4-488,0-34 0,0 31 0,0 5 0,0-18-1690,3 11 0,-6 1 1690,-18 0 3380,16 2-3380,-7-18 0,2-7 0,10-21 1102,0 36 1,0-1-1103,0-37 0,0 32 0,0-43 0,0 0 0</inkml:trace>
  <inkml:trace contextRef="#ctx0" brushRef="#br0" timeOffset="28537">6144 12233 24575,'68'-14'0,"-13"7"0,-3 3-4713,-17 4 4713,24 0 0,-16 0 0,16 0 0,-24 0 0,22 0 0,-6 0 0,-38 0-353,31 0 1,-2 0 352,-34 0 300,25 0 1,-33 0 0,0 0 0</inkml:trace>
  <inkml:trace contextRef="#ctx0" brushRef="#br0" timeOffset="114914">5806 16101 24575,'67'0'0,"-1"0"0,-3 0 0,-23 0-3277,14 0 0,13 0 0,-10 0 2079,-1 0 1198,-1 0 0,11 0 0,-12 0-2299,-3 0 2299,-12 0 0,2 0 0,1 0 0,-8 0 2152,-21 0-2152,26 0 0,-3 0 0,-30 0 0,-6 0 1098,-6 0 0,-15 0 0,21 0 0</inkml:trace>
  <inkml:trace contextRef="#ctx0" brushRef="#br0" timeOffset="115281">6265 16197 24575,'0'67'0,"0"-13"0,0-22 0,0-2 0,0 4 0,0 2 0,0 15-4916,-10-6 1,-1 1 3425,5 11 412,-10 1 1,0-4 1077,14-19-440,-14 19 1,-1 0 439,12-19-1015,-7 11 1,2-1 1014,10-15 1106,0 23-1106,0-26 0,-21 0 0,16 5 2577,-17-29-2577,22 8 963,0-11 0,0 0 1,0 0-1</inkml:trace>
  <inkml:trace contextRef="#ctx0" brushRef="#br0" timeOffset="154646">12579 4279 24575,'27'0'0,"5"0"0,-29 0-9831,51 0 8341,-33 0 412,34 0 1,0 0 1077,-28 0 2155,38 0-2155,-1-22 0,-26 17 0,22-6 0,3 1 4537,-6 10-4537,-11 0 0,-1 0 2651,6 0-2651,-13 0 0,27-22 0,-55 17 0,44-17 0,-51 22 0,7 0 0,12 22 0,5-17 0,2 17 0,1-1 0,0-16-2708,12 7 1,2-2 2707,-9-10-887,19 10 1,4 1 886,-1-5-1517,1 5 0,-3-1 1517,-20-10 0,1 0 0,3 0 0,20 0 3034,-24 0-3034,22 0 0,-6 0 4537,-38 0-4537,41 0 0,-1 0 2166,-39 0-2166,21 0 0,5 0-5254,-2 0 5254,13 0-1757,-4 0 0,-3 0 1757,-9 0-1175,19 0 0,0 0 1175,-19 0-157,4 0 0,2 0 157,8 0 2194,-12 0-2194,9 0 0,-30 0 0,6 0 0</inkml:trace>
  <inkml:trace contextRef="#ctx0" brushRef="#br0" timeOffset="155780">20006 4231 24575,'63'0'0,"0"0"0,-19 0 0,-5 0-9831,15 0 8341,-49 0 2126,31 0 1,4 0-637,-27 0-1087,41 0 0,0 0 1087,-41 0 0,41 0-1368,-16 10 1,-1 1 1367,3-6 0,8 3 0,11 0 0,-10-2 0,2-6-476,3 6 1,12 2-1,-11-1 476,1-1 0,4 1 0,12 2 0,-15-4 0,-14-5 0,8 0 0,5 0 0,-14 0 0,-3 0 0,23 0 0,-10 3 0,9 2 0,-8-2 0,12 0 0,-11 0 0,8 2 0,-12-3 0,-9-2 0,7 0 0,11 0 0,-16 0 0,-24 0 0,23 0 0,15 0 0,-16 0 0,-25 0 0,25 0 0,16 0 0,-15 0 0,-24 0 0,45 10 0,3 2 0,-31-7 0,22 7 0,-1-2 0,-21-10 0,19 0 0,0 0 0,-19 0 2029,24 0-2029,5 0 0,-42 0 0,24 0 0,-36 0 0,-10 0 0</inkml:trace>
  <inkml:trace contextRef="#ctx0" brushRef="#br0" timeOffset="161949">10910 4279 24575,'19'27'0,"-22"-6"-4916,43-27 1,6-9 3425,-33 9 412,51-15 1,1-1 1077,-46 17-293,26-3 0,16 0 0,-16 3 293,-26 5 0,27 2 0,4-4 0,-12-20 0,13 17 3034,-3 5-3034,-23 5 4537,-15 17-4537,-20-22 6784,7 0-6784,-51 0 0,43 0 0,-24 0 0,-5 0 0,11 0-3392,-27 0 0,-1 0 3392,16 0-2269,-17 9 1,9 3 2268,41-7 0,-46 17 0,49-22 0,5 0 0,27 0 0,12 0 0,2 0 0,-6 0-1517,30 0 0,-1 0 1517,-34 0 0,16 0 0,14 0 0,-13 0 3034,-17 0-3034,30 0 0,-2 0 0,-37 0 0,14 0 0,-27 0 0,-38 10 0,-15 1 0,18-5-13,-3 5 1,-7-1 12,-30-8 0,5-4 0,32 2 0,-26 0 0,-6 0-3026,-2 0 3026,48 0 1306,-39 5 1,2 1-1307,42-3 24,-10 7-24,26-10 4331,17 0-4331,31 0 0,-39 0 0,37 10 0,5 2 0,-21-7-1959,22 7 1,-1-2 1958,-21-10 0,19 0 0,-22 0 0,-35 0 0,33 0 0,-84 0 0,33 0 0,-34 0 0,0 0 0,28 0 0,-35 9 0,5 3 0,44-6 0,-31 6 0,2-3 0,34-9 0,8 11 0,8-8 0,29 3 0,1-2 0,-27-4 0,24 0 0,5 0 0,-10 0 0,29 0 0,-21 0 4537,-14 0-4537,-24 0 6784,-3 0-6784,-29 0 0,26 0 0,-58 0 0,53 0 0,-43 0 0,52 0 0,-9 0 0,11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2T23:11:04.027"/>
    </inkml:context>
    <inkml:brush xml:id="br0">
      <inkml:brushProperty name="width" value="0.05292" units="cm"/>
      <inkml:brushProperty name="height" value="0.05292" units="cm"/>
      <inkml:brushProperty name="color" value="#FF0000"/>
    </inkml:brush>
  </inkml:definitions>
  <inkml:trace contextRef="#ctx0" brushRef="#br0">4161 8437 24575,'35'-27'0,"13"6"-9831,3 21 8341,-13 0 412,0 0 1,-1 0 1077,-2 0-293,12 5 0,13 4 0,-11-2 293,-3-1-577,10 1 1,14 2 0,-14-4 576,-13-5 0,0 0 0,6 0 0,7 0 0,-5 0 0,-8 0 0,14-6 0,15-2 0,-13 1 0,-2 1 0,4-1 0,13-2 0,-13 4 0,-4 5 0,2 0 0,13 0 0,-15 0 0,-14 0 0,15 0 0,13 0 0,-18 0 2177,-28 0-2177,19-6 0,15-3 0,-12 2 3255,-12 2-3255,11-7 0,-1 2 0,-15 10 0,8 0 0,-1 0 0,-15 0 0,45 0 0,-51 0 0,22 0 0,-1 0 0,-23 0 0,40 0 850,-1 0-850,-18 0 0,20 0 0,3 0 0,-1 0 0,2 0 0,-10 0 0,-2 0 0,-6 0-1179,3 0 0,10 0 0,-7 0 1179,12 0 0,-13 0 0,7 0 0,-7 0 0,16 0 0,-22 0 0,1 0-103,-2 0 1,-3 0 102,-1 0-1149,25 0 1,4 0 1148,-5 0 0,3 11 0,-1 0 0,-4-6 2297,2 17-2297,-10-20 0,-1-4 2223,-8 2-2223,4 0 0,10 0 0,-7 0 4537,12 0-4537,3 0 0,0 0 0,-6 0 0,3 0-2008,-7 0 0,-7 0 2008,-26 0-1069,25 0 0,16 0 0,-13 0 1069,-18 0-715,15 0 1,11 0-1,-11 0 715,-18 0 191,41 0 0,-5 0-191,-45 0 0,45 0 0,5 0 0,-41 0-127,29 0 1,1 0 126,-24 0 405,13 0 0,-1 0-405,-23 0 0,44 0 0,-60 0 2610,27-22-2610,-8 17 2947,-7-17-2947,4 22 0,1 0 0,-17 0 5362,49 0-5362,-3 0 0,-8 0 0,-2 0 0,-7 0 0,-26 0 0,34 0 0,2 0 0,-30 0 4293,39 0-4293,-10 0 0,-32 0 0,37 0 0,1 0 0,-36 0 0,28 0 0,4 0 0,-15 0 0,7 0 0,17 22 0,-24-17 0,15 7 0,1-2 0,-11-10-3392,15 0 0,-3 0 3392,-26 0-2160,47 0 2160,-52 0 0,27 0 0,-16 0 0,10 0 0,-13 0 0,-13 0 0,-11 0 0,0 0 0</inkml:trace>
  <inkml:trace contextRef="#ctx0" brushRef="#br0" timeOffset="-203499.73">3411 12523 24575,'0'27'0,"15"7"0,2-4 0,-9-19 0,29 14 0,1 3 0,-27-3 0,23-8 0,7 3 0,2 20 0,-2 1 0,10-6 0,-8-6 0,7 4 0,-14-9 0,-23-16 0,41 29 0,0 1 0,-41-27 0,12 10 0,4 1 0,25-1 0,-41-5 0,41-3 0,0-2 0,-41 0 0,36-12 0,-1 2 0,-37 21-3392,24-19 0,5-1 3392,-11 20 0,31-22 0,-23 0 0,-13 0 0,-13 0 0,-11-22 0,22 17 0,-17-17 0,38 22 0,-16-11 0,0 9 0,5-9 0,-29 11 0,8 0 0,32-21 0,-22 15 0,32-25 0,4-2 0,-19 22 0,22-14 0,1-4 0,-15 5 0,13 8-2269,-10-17 1,-2 1 2268,-6 22-1012,7-13 1,11-8 0,-10 10 1011,-9 12-677,10-10 1,11-7 0,-11 7 676,-7 11 0,2-8 0,9-6 0,-8 6 0,11 11 0,-1-27 0,1-1 0,-1 23 0,2-18 0,-3 2 0,-20 23 0,8-13 0,0 0 0,-13 11 1934,29-17-1934,-32 22 2987,-27 0-2987,-27 0 0,0 0 0,5 0 0</inkml:trace>
  <inkml:trace contextRef="#ctx0" brushRef="#br0" timeOffset="-173579.73">4185 6817 24575,'27'-27'0,"-6"6"0,-21 21 0,22 0 0,-17 0 0,17-22 0,-12 17 0,15-16 0,-9 21 0,27 0 0,-38 0 0,38 0 0,-37 0 0,15 0 0,-10 0 0,-9 0 0,9 0 0,11 0 0,-17 21 0,17-16 0,-22 17 0,0-22 0,0 0 0,21 21 0,-16-15 0,17 26 0,-22-29 0,0 29 0,11-27 0,-9 38 0,9-37 0,-11 15 0,0-10 0,0-8 0,0 7 0,0 12 0,0-17 0,0 17 0,0-1 0,0-15 0,0 15 0,0 1 0,0-17 0,0 27 0,0-29 0,0 29 0,0-5 0,0 0 0,-11-6 0,9-21 0,-9 11 0,-11-8 0,17 7 0,-16-10 0,21 0 0,0 0 0,-22 0 0,17 0 0,-28 0 0,31 0 0,-30 0 0,26 22 0,-15-17 0,-1 17 0,17-22 0,-38 0 0,37 0 0,-15 0 0,10-22 0,8 17 0,-7-17 0,-12 12 0,17 7 0,-17-8 0,22-10 0,-21 15 0,15-15 0,-15-1 0,21 17 0,0-16 0,0 21 0,0-11 0,0 8 0,-11-29 0,9 27 0,-9-17 0,11 1 0,0 15 0,0-15 0,0-1 0,0 17 0,0-17 0,0 12 0,0 7 0,0-8 0,0-10 0,0 15 0,0-15 0</inkml:trace>
  <inkml:trace contextRef="#ctx0" brushRef="#br0" timeOffset="-161888.74">4161 8437 24575,'13'0'0,"19"0"0,-26 0 0,37 0 0,-27 0 0,30 0 0,-30 0 0,5 0 0,-42 0 0,15 0 0,-26 0 0,29 0 0,-7 0 0,-12 0 0,38 0 0,-21 0 0,29 0 0,-13 0 0,-11 0 0,0 0 0</inkml:trace>
  <inkml:trace contextRef="#ctx0" brushRef="#br0" timeOffset="-160722.74">4475 7543 24575,'0'0'0</inkml:trace>
  <inkml:trace contextRef="#ctx0" brushRef="#br0" timeOffset="-155732.74">9217 4448 24575,'37'0'0,"9"0"0,-12 0 0,2 0 0,2 0 0,2 0-4916,8 0 1,0 0 4170,-12 0 0,1 0 745,27 0 0,-4 0 2473,-17 0-2473,19 0 0,18 0 0,-18 0 1187,-22 0-1187,13 2 0,19 1 0,0 0 0,-19 0 0,-10 0 0,10-1 0,20 2 0,-1-1 0,-22-2-4247,-21-1 4247,25 0 0,10 0 0,5 0 0,-9 0 3791,-17 0-3791,5 0 0,17 0 0,0 0 0,-14 0 0,5 0 0,0 0 0,11 0 0,-12 0 273,-4 0-273,15 0 0,-1 0 573,-19 0-573,6 0 0,-2 0 0,-17 0 0,20 0 0,-28 0 6542,-9 0-6542,5 0 729,1 0-729,-17 0 0,27 0 0,-8 0 0,-7 0 0,47 0 0,-53 0 0,43 0 0,-52 0 0,52 0 0,-43 0 0,27 0 0,-1 0 0,-29 0 0,29 0 0,1 0 0,-27 0 0,25 0 0,3 0 0,-9 0 0,4 0 0,2 0 0,15 0 0,8 0 0,-32 0 0,-6 0 0,-21 0 0</inkml:trace>
  <inkml:trace contextRef="#ctx0" brushRef="#br0" timeOffset="-152050.74">4064 8630 24575,'-27'0'0,"6"22"0,21-17 0,-11 38 0,8-27 0,-8 9 0,-10 28 0,16-42 0,-17 43 0,22-52 0,-21 52 0,15-43 0,-15 53 0,21-47 0,0 28 0,0-7 0,0-1 0,0-12 0,0-15 0,0 12 0,0-17 0,0 38 0,-11-37 0,8 15 0,-8-21 0</inkml:trace>
  <inkml:trace contextRef="#ctx0" brushRef="#br0" timeOffset="-150901.74">4016 8848 24575,'26'0'0,"-4"11"0,-22-9-9831,22 31 8341,-17-28 4308,16 17-2818,1-1 0,-6 6 0,8 11 0,-13 7 0,10-29 0,-15 27 0,15-37 0,1 26 0,-17-29 0,17 7 1719,-22 12-1719,0 5 0,0 0 0,0 16 6784,10-38-6784,-7 16 0,8-21 0,-11 0 0,21-21 0,-15 16 0,15-38 0,1 37 0,-17-15 0,17-1 0,-22 17 0,0-17 0,0 12 0,0 7 0,0-29 0,0 26 0,0-37 0,0 38 0,0-17 0,21 12 0,-15 7 0,15-29 0,-21 26 0,0-37 0,0 38 0,0-16 0,0 21 0,0 0 0,0-22 0,0 17 0,0-17 0,0 22 0,0-11 0,0 9 0,11-9 0,-9 11 0,9-21 0,-11 15 0,0-15 0,0 21 0,0 0 0</inkml:trace>
  <inkml:trace contextRef="#ctx0" brushRef="#br0" timeOffset="-138166.74">4935 6769 24575,'-27'32'0,"5"-2"0,22 7 0,0 6 0,0-27 0,0 9 0,0 7 0,0-5 0,0 0 0,0-6 0,-10 1 0,7-6 0,-8 29 0,11-29 0,0 6 0,0-1 0,0-15 0,0 15 0,0-10 0,0-8 0,0 7 0,0-10 0,0 0 0,0-10 0,0-14 0,0 7-6784,0-26 6784,0 38 0,11-27 0,-8 8 0,7 8 0,-10-27 0,0 37 0,0-37 0,0 38 0,0-17 0,0 12 0,0 7 6784,0-8-6784,0 11 0,22-21 0,-17 15 0,17-15 0,-22 21 0,0-22 0,0 17 0,0-16 0,0 21 0,0-11 0,0 8 0,0-8 0,0 11 0,0 0 0,0-21 0,0 15 0,0 39 0,0-20 0,0 26 0,0-3 0,0-30 0,0 26 0,0-8 0,-22 14 0,17-11 0,-17 16 0,22-27 0,0 8 0,0 8 0,0-27 0,0 17 0,0-22 0,-10 21 0,7-4 0,-8 7 0,11-14 0,0-10 0,0 0 0</inkml:trace>
  <inkml:trace contextRef="#ctx0" brushRef="#br0" timeOffset="-136533.74">4693 8800 24575,'0'27'0,"0"5"0,0-30 0,0 31 0,-22-6 0,17 21 0,-16-21 0,21 5 0,0-8 0,0-8 0,0 27 0,0-37 0,-22 26 0,17-29 0,-17 29 0,22-27 0,0 38 0,0-37 0,0 15 0,0-21 0,0 22 0,-11-17 0,9 16 0,-9-21 0,11 0 0</inkml:trace>
  <inkml:trace contextRef="#ctx0" brushRef="#br0" timeOffset="-135599.74">4645 8969 24575,'26'0'0,"-4"0"0,-22 21 0,21-15 0,-15 26 0,15-8 0,-21-8 0,0 27 0,11-27 0,-8 30 0,8-8 0,-11-11 0,0 16 0,21-38 0,-16 16 0,17-21 0,-22 0 0,0 0 0,21 0 0,-15 0 0,15 0 0,-21-21 0,11 16 0,-8-38 0,7 37 0,-10-15 0,0-1 0,0 17 0,0-27 0,0 7 0,22-12 0,-17-1 0,17 14 0,-22-8 0,0 26 0,21-15 0,-15 21 0,15-22 0,-21 17 0,0-38 0,0 38 0,0-28 0,0 31 0,0-9 0</inkml:trace>
  <inkml:trace contextRef="#ctx0" brushRef="#br0" timeOffset="-127199.73">5056 7132 24575,'21'-14'0,"-15"-18"0,15 27 0,1-17 0,-17 22 0,17 0 0,-22-21 0,10 15 0,-7-15 0,29 21 0,-26 0 0,37-22 0,-38 17 0,38-17 0,-38 22 0,17 0 0,-22 0 0,11 0 0,-9 22 0,31 5 0,-28 21 0,16-21 0,-21 5 0,0-29 0,0 29 0,0-27 0,-21 38 0,16-37 0,-17 15 0,22-10 0,0-8 0,-11 7 0,9-10 0,-9 22 0,11-17 0,-22 17 0,17-22 0,-38 0 0,38 0 0,-17 0 0,1 0 0,15 0 0,-15 0 0,21-22 0,0 17 0,0-17 0,-11 12 0,8 7 0,-7-8 0,10-10 0,0-6 0,0 0 0,0 6 0,0 21 0,0-11 0,0 8 0,10-8 0,15-10 0,-9 16 0,5-17 0</inkml:trace>
  <inkml:trace contextRef="#ctx0" brushRef="#br0" timeOffset="-120316.73">5225 8872 24575,'0'27'0,"0"-5"0,0 21 0,0-33 0,0 44 0,0-51 0,-21 29 0,15-5 0,-15 0 0,21 5 0,0-29 0,-11 29 0,8-5 0,-7 0 0,10-6 0,0 1 0,0-17 0,0 16 0</inkml:trace>
  <inkml:trace contextRef="#ctx0" brushRef="#br0" timeOffset="-119049.73">5274 8969 24575,'26'27'0,"-4"5"0,-22-29 0,0 29 0,0-27 0,0 17 0,11-1 0,-9-15 0,9 26 0,-11-29 0,22 7 0,-17 12 0,16-17 0,-21 38 0,22-37 0,-17 15 0,17 1 0,-11-17 0,-9 27 0,9-29 0,-11 8 0,22-11 0,-17 0 0,16 0 0,-21-11 0,0 8 0,22-8 0,-17 11 0,17-21 0,-22 16 0,0-38 0,0 16 0,0 0 0,21 5 0,-15 12 0,15 7 0,-21-8 0,0-10 0,0 15 0,0-37 0,0 38 0,0-27 0,0 29 0,0-8 0,11-10 0,-8 15 0,7-15 0,-10 21 0,0 0 0,0-22 0,0 17 0,0-16 0,0 21 0</inkml:trace>
  <inkml:trace contextRef="#ctx0" brushRef="#br0" timeOffset="-114465.73">5733 7252 24575,'0'-13'0,"0"-19"0,11 5 0,-8 0 0,7 6 0,12 10 0,-17 8 0,38-8 0,-37 11 0,15 0 0,1 0 0,-17 0 0,16 0 0,-10 0 0,-8 0 0,8 0 0,10 0 0,-15 11 0,37-8 0,-38 29 0,16-27 0,-21 17 0,0-22 0,11 0 0,-8 0 0,8 21 0,-11-15 0,0 26 0,-11-29 0,8 7 0,-8 12 0,11-17 0,-21 38 0,16-16 0,-17 0 0,1 5 0,15-29 0,-15 8 0,21-11 0,-11 0 0,8 0 0,-29 21 0,27-15 0,-17 15 0,1-21 0,15 0 0,-15 0 0,-1 0 0,17 0 0,-27 0 0,29-21 0,-8 15 0,11-15 0,0 10 0,-21 8 0,15-7 0,-15-12 0,21 17 0,0-17 0,0 1 0,0 15 0,21-15 0,-15-1 0,15 17 0,-21-17 0,0 12 0,0 7 0,0-8 0,0-10 0,0 15 0,0-15 0,0 21 0,0 0 0</inkml:trace>
  <inkml:trace contextRef="#ctx0" brushRef="#br0" timeOffset="-112101.73">5757 9090 24575,'-10'37'0,"7"9"0,-8-8 0,11-11 0,0 16 0,0-38 0,-21 27 0,15-29 0,-15 29 0,21-27 0,0 38 0,0-37 0,-22 15 0,17-21 0,-17 11 0,22-8 0,0 7 0,0 12 0,0-17 0,0 17 0,0-22 0,0 0 0</inkml:trace>
  <inkml:trace contextRef="#ctx0" brushRef="#br0" timeOffset="-110953.73">5806 9138 24575,'0'35'0,"0"3"0,21 10 0,-15-10 0,15 7 0,-21-29 0,22 27 0,-17-27 0,16 9 0,-21 7 0,0-27 0,0 17 0,0-22 0,11 0 0,-8 0 0,8 0 0,-11-22 0,0 17 0,21-27 0,-15 7 0,37-12 0,-38 10 0,16 6 0,-21 10 0,0 8 0,0-29 0,0 5 0,11 0 0,-8-16 0,8 38 0,-11-27 0,0 29 0,0-29 0,0 26 0,0-15 0,0-1 0,0 17 0,0-17 0,0 22 0,0 0 0</inkml:trace>
  <inkml:trace contextRef="#ctx0" brushRef="#br0" timeOffset="-107241.73">6265 7132 24575,'0'48'0,"0"-10"0,0 29 0,0-46 0,0 44 0,0-49 0,0 8 0,0 8 0,0-5 0,0 0 0,0 5 0,0-29 0,0 29 0,0-27 0,0 17 0,0-22 0,0 0 0</inkml:trace>
  <inkml:trace contextRef="#ctx0" brushRef="#br0" timeOffset="-105640.73">6314 9138 24575,'0'14'0,"-22"18"0,17-27 0,-17 38 0,22-16 0,0 11 0,-21-14 0,15 8 0,-15-27 0,21 38 0,0-37 0,0 15 0,0-21 0,0 11 0,0-8 0,0 7 0,0-10 0,0 0 0</inkml:trace>
  <inkml:trace contextRef="#ctx0" brushRef="#br0" timeOffset="-104935.73">6265 9162 24575,'27'22'0,"16"5"0,-37 0 0,26 16 0,-29-38 0,7 16 0,-10-21 0,0 11 0,22-8 0,-17 29 0,17-5 0,-22 0 0,21-27 0,-15-6 0,15-15-6784,-21-1 6784,0 6-1449,11-29 1449,-9 29 0,9-27 0,11 16 0,-17-11 0,17 14 0,-22 13 0,0 11 0</inkml:trace>
  <inkml:trace contextRef="#ctx0" brushRef="#br0" timeOffset="-101385.73">6652 7228 24575,'14'0'0,"-3"0"0,10 0 0,-16 0 0,38 0 0,-26 0 0,7 0 0,8 0 0,-27 11 0,17-8 0,-22 29 0,0-5 0,0 0 0,0-6 0,0 1 0,-22-17 0,17 27 0,-16-29 0,21 8 0,-11-11 0,8 0 0,-29 21 0,26-15 0,-15 15 0,-1-21 0,17 0 0,-16 0 0,10 22 0,8-17 0,-8 16 0,-10-21 0,16 0 0,-17 0 0,22 0 0,22 0 0,-17 0 0,27 0 0,-29 0 0,51 0 0,-44 0 0,44 0 0,-51 0 0,8 0 0,10 0 0,-16 0 0,17 0 0,-1 0 0,-15 0 0,15-21 0,1 16 0,-17-17 0,17 22 0,-12 0 0,-7 0 0,8 0 0</inkml:trace>
  <inkml:trace contextRef="#ctx0" brushRef="#br0" timeOffset="-98950.73">6677 9259 24575,'26'-21'0,"28"15"0,-46-15 0,29 18 0,2 6 0,-29-3 0,55 0 0,-49 0 0,30-22 0,-30 17 0,5-17 0,-42 22 0,15 0 0,-15 0 0,21 0 0</inkml:trace>
  <inkml:trace contextRef="#ctx0" brushRef="#br0" timeOffset="-98416.73">6846 9211 24575,'0'27'0,"0"16"0,0-27 0,0 29 0,0 4 0,0-20 0,0 25 0,0-49 0,0 38 0,0-16 0,0 11 0,0-14 0,0 30 0,0-44 0,0 44 0,0-30 0,0-8 0,0 6 0,-22-22 0,17 0 0,-16 0 0,21 0 0,0 0 0</inkml:trace>
  <inkml:trace contextRef="#ctx0" brushRef="#br0" timeOffset="-90336.73">7185 7132 24575,'26'0'0,"-4"0"0,10 0 0,-24 0 0,46 21 0,-38-16 0,8 17 0,9-22 0,-28 0 0,16 21 0,-21-15 0,22 15 0,-17-10 0,17-8 0,-44 29 0,17-27 0,-38 38 0,38-37 0,-28 15 0,9-21 0,8 0 0,-5 0 0,21 0 0,-22 0 0,38 22-6784,-10-17 6784,31 17-3547,-13-22 3547,9 0 0,-7 0 0,1 0 0,-5 0 0,-22 0 5027,0 10-5027,0-7 5304,-22 8-5304,17-11 0,-17 0 0,22 0 0,-21 21 0,16-15 0,-28 15 0,31-21 0,-9 22 0,-11-17 0,17 16 0,-16-21 0,21 0 0,-22 0 0,17 0 0,-17 0 0,22 0 0,-11 0 0,9 0 0,-9 0 0,11 0 0,0 0 0</inkml:trace>
  <inkml:trace contextRef="#ctx0" brushRef="#br0" timeOffset="-85817.73">7185 9138 24575,'26'0'0,"-4"0"0,-11 0 0,-9 0 0,31 0 0,-6 0 0,-1 0 0,7 0 0,-31 0 0,31 0 0,-28 0 0,16 0 0</inkml:trace>
  <inkml:trace contextRef="#ctx0" brushRef="#br0" timeOffset="-85257.73">7306 9162 24575,'0'49'0,"0"-22"0,0 16 0,0-38 0,0 27 0,0-29 0,0 29 0,0-5 0,0 10 0,0-12 0,0 28 0,0-42 0,0 54 0,0-60 0,0 27 0,0-8 0,0-7 0,0 4 0,0-21 0,0 0 0</inkml:trace>
  <inkml:trace contextRef="#ctx0" brushRef="#br0" timeOffset="-79201.73">7644 7301 24575,'14'0'0,"18"0"0,-27 0 0,38 0 0,-37 0 0,37 21 0,-38-15 0,17 37 0,-22-38 0,0 27 0,0-29 0,0 29 0,-22-26 0,17 15 0,-38 1 0,37-17 0,-37 16 0,38-10 0,-17-8 0,12 8 0,7-11 0,-8 0 0,11 21 0,0-16 0,-21 17 0,15-22 0,-15 0 0,42 0 0,-5 0 0,9 0 0,7 0 0,-5-22 0,21 17 0,-21-16 0,-5 21 0,-22 0 0,10 0 0,14 0 0,-7 0 0,4 0 0,1 0 0,-17 0 0,16 0 0</inkml:trace>
  <inkml:trace contextRef="#ctx0" brushRef="#br0" timeOffset="-75969.73">7523 9211 24575,'57'0'0,"-36"0"0,33 0 0,-30 0 0,14 0 0,-11 0 0,16 0 0,-27-22 0,8 17 0,8-17 0,-26 22 0,15 0 0,-21 0 0</inkml:trace>
  <inkml:trace contextRef="#ctx0" brushRef="#br0" timeOffset="-75348.73">7717 9259 24575,'0'38'0,"0"7"0,0-29 0,0 27 0,0-37 0,0 26 0,0-8 0,0 14 0,0-11 0,0 16 0,0-27 0,0 29 0,0-28 0,0 4 0,0 0 0,0-15 0,0 15 0,0-21 0,0 0 0</inkml:trace>
  <inkml:trace contextRef="#ctx0" brushRef="#br0" timeOffset="-70652.73">8055 7252 24575,'27'0'0,"6"0"0,-31 0 0,9 0 0,11 0 0,-17 0 0,38 22 0,-38-17 0,28 17 0,-31-22 0,-2 21 0,-2-15 0,-31 15 0,6 1 0,1-17 0,-7 17 0,9-22 0,8 10 0,16-7 0,5 8 0,28-11 0,-9 21 0,13-15 0,1 15 0,8 1 0,-30-17 0,5 16 0,1-10 0,-17-8 0,-5 8 0,-5 10 0,-17-16 0,-10 17 0,24-22-6784,-46 21 6784,49-15 0,-17 15-4537,1-21 4537,16 0 0,-17 0 0,11 0 0,-13 0 0,8 0 0,27 0 0,-3 0 0,46 0 0,-49 0 4537,38 0-4537,-38 0 0,17 0 0,-22 0 0</inkml:trace>
  <inkml:trace contextRef="#ctx0" brushRef="#br0" timeOffset="-64473.73">7959 9428 24575,'27'0'0,"-6"0"0,1 0 0,-17 0 0,38 0 0,-27 0 0,30 0 0,2 0 0,-18 0 0,23 0 0,-47 0 0,37 0 0,-38 0 0,17 0 0,-22 0 0,21 0 0,-15 0 0,15 0 0,-21 0 0,0 0 0,0 0 0</inkml:trace>
  <inkml:trace contextRef="#ctx0" brushRef="#br0" timeOffset="-63998.73">8249 9452 24575,'0'27'0,"0"-5"0,0 21 0,0-33 0,0 44 0,-11-8 0,9-25 0,-4 16 0,1 2 0,5-10 0,0 9 0,0 5 0,0-38 0,0 27 0,0-29 0,0 8 0,0-11 0</inkml:trace>
  <inkml:trace contextRef="#ctx0" brushRef="#br0" timeOffset="-52522.73">8636 7301 24575,'38'0'0,"7"21"0,-7-15 0,0 37 0,-14-27 0,-13 8 0,-11 8 0,0-26 0,-11 15 0,8-21 0,-29 22 0,5-17 0,-11 16 0,14-21 0,-8 11 0,48-8 0,-32 8 0,48-11 0,-29 21 0,29-16-1167,-27 17 1167,38-22 0,-37 0 0,15 0 0,-10 0 0,-8 0 0,-25 0 0,-7 21 0,-9-15 0,6 15 0,8-21 0,8 0 1167,-28 0-1167,18 22 0,-12-17 0,14 17 0,-8-22 0,48 0 0,-32 0 0,48-22 0,-30 17 0,9-17 0</inkml:trace>
  <inkml:trace contextRef="#ctx0" brushRef="#br0" timeOffset="-49159.73">8467 9428 24575,'27'0'0,"5"0"0,-30 0 0,31 0 0,-6 0 0,21 0 0,-10 0 0,7 0 0,-29 0 0,27 0 0,-37 0 0,26-21 0,-8 15 0,-8-15 0,6 21 0,-22 0 0,0 0 0</inkml:trace>
  <inkml:trace contextRef="#ctx0" brushRef="#br0" timeOffset="-46770.73">8805 9597 24575,'0'14'0,"0"-3"0,0 10 0,0 6 0,0 32 0,0-29 0,0 23 0,0-47 0,0 47 0,0-44 0,0 44 0,0-26 0,0 11 0,0-14 0,0-13 0</inkml:trace>
  <inkml:trace contextRef="#ctx0" brushRef="#br0" timeOffset="-45504.73">8709 9452 24575,'26'0'0,"17"0"0,-37 0 0,48 0 0,-46 0 0,45 0 0,-47 0 0,37 0 0,-38 0 0,17 0 0,-22 0 0</inkml:trace>
  <inkml:trace contextRef="#ctx0" brushRef="#br0" timeOffset="-44903.73">8757 9501 24575,'0'27'0,"0"16"-9831,21-27 8341,-15 8 1490,15-13 2818,-21 10-2818,0 6 0,0 11 0,0-14 1719,0 8-1719,0-5 0,0 0 0,0 16 6784,0-27-6784,0 29 0,0-28 0,0 26 0,0-38 0,0 16 0,0-21 0,0 0 0,0 0 0</inkml:trace>
  <inkml:trace contextRef="#ctx0" brushRef="#br0" timeOffset="-42352.73">9096 7398 24575,'35'0'0,"2"0"0,-10 0 0,16 0 0,-38 10 0,17-7 0,-22 29 0,0-26 0,11 37 0,-19-27 0,16 8 0,-19 8 0,-11-27 0,17 17 0,-16-22 0,-1 21 0,-5-15 0,0 37 0,-5-38 0,29 17 0,-29-22 0,27 0 0,-17 0 0,44 0 0,-17 0 0,27 0 0,-29 0 0,29 0 0,-5 0 0,32 0 0,-8 0 0,9 0 0,-23 0 0,-13 0 0,9 0 0,-28 0 0,16 0 0</inkml:trace>
  <inkml:trace contextRef="#ctx0" brushRef="#br0" timeOffset="-40388.73">9096 9452 24575,'40'0'0,"0"0"0,-5 0 0,-24 0 0,27 0 0,-1 0 0,-29 0 0,46 0 0,-38 0 0,8 0 0,9 0 0,-50 0 0,34 0 0,-39 22 0,22-17 0,0 17 0</inkml:trace>
  <inkml:trace contextRef="#ctx0" brushRef="#br0" timeOffset="-39885.73">9265 9549 24575,'0'27'0,"0"5"0,0-8 0,0-7 0,0 25 0,0-36 0,0 48 0,0-3 0,0-8 0,0-2 0,0-7 0,0-26 0,0 46 0,0-38 0,0 8 0,0 8 0,0-27 0,0 17 0</inkml:trace>
  <inkml:trace contextRef="#ctx0" brushRef="#br0" timeOffset="-36116.73">9628 7349 24575,'27'0'0,"5"0"0,-29 0 0,29 0 0,-27 0 0,17 0 0,-22 0 0,21 0 0,-15 0 0,15 0 0,-21 0 0,0 22 0,0-17 0,0 27 0,0-29 0,0 8 0,0-11 0,0 0 0,0 21 0,0-15 0,-21 15 0,15-21 0,-37 22 0,38-17 0,-27 16 0,7-21 0,9 0 0,-5 0 0,-1 0 0,38 0 0,-32 11 0,59-8 0,-37 8 0,26-11 0,-8 0 0,14 0 0,-11 0 0,16 21 0,-38-16 0,17 17 0,-22-22 0,0 21 0,0-15 0,0 15 0,-22-21-6784,17 0 6784,-17 0-804,1 22 804,-6-17 0,-11 17 0,14-22 0,-8 0 0,5 0 0,-11 0 0,14 0 0,13 0 0,11 10 0,0-7 0,0 8 0</inkml:trace>
  <inkml:trace contextRef="#ctx0" brushRef="#br0" timeOffset="-34905.73">9507 9452 24575,'27'0'0,"-6"0"0,-21 0 0,11 0 0,13 0 0,-8 0 0,38 0 0,-46 0 0,46 0 0,-49 0 0,38 0 0,-37 0 0,15 0 0</inkml:trace>
  <inkml:trace contextRef="#ctx0" brushRef="#br0" timeOffset="-34481.73">9628 9597 24575,'0'35'0,"0"3"0,0-11 0,0 27 0,0-25 0,0 6 0,0 0 0,0-5 0,0 9 0,0-3 0,0-26 0,0 44 0,0-30 0,0-29 0,0 21 0,0-37 0</inkml:trace>
  <inkml:trace contextRef="#ctx0" brushRef="#br0" timeOffset="-31800.73">10136 7398 24575,'13'0'0,"-2"0"0,11 0 0,4 10 0,1-7 0,-5 8 0,-11 10 0,-9-15 0,-2 37-6784,-24-38 6784,8 27-1340,-27-29 1340,38 8 0,-17-11 0,11 21 0,9-16 0,-31 17 0,6-22 0,1 0 0,4 0 6120,22 21-6120,0-15 2004,22 15-2004,-17-21 0,38 0 0,-27 0 0,30 0 0,-9 0 0,1 0 0,8 0 0,-9 0 0,-10 0 0,-5 0 0,-22 0 0,0 0 0,0 0 0</inkml:trace>
  <inkml:trace contextRef="#ctx0" brushRef="#br0" timeOffset="-30387.73">10716 7422 24575,'0'48'0,"0"-21"-9831,-21 5 8341,16-29 4308,-17 29-2818,22-27 1719,0 38-1719,0-16 0,0 0 0,0-5 6784,0-22-6784,0 10 0,0-7 0,0 8 0</inkml:trace>
  <inkml:trace contextRef="#ctx0" brushRef="#br0" timeOffset="-28742.73">9870 9622 24575,'27'-11'0,"-6"8"0,1-8 0,-6 11 0,29 0 0,-28 0 0,26 0 0,-17 0 0,1 0 0,6 0 0,-9 0 0,-8 11 0,5-8 0,-21 8 0</inkml:trace>
  <inkml:trace contextRef="#ctx0" brushRef="#br0" timeOffset="-28300.73">10136 9622 24575,'0'27'0,"-22"15"0,17-36 0,-17 26 0,22 14 0,0-25 0,-21 44 0,16-60 0,-17 27 0,22-8 0,0-7 0,0 4 0,0-21 0,0 22 0,0-17 0,0 16 0</inkml:trace>
  <inkml:trace contextRef="#ctx0" brushRef="#br0" timeOffset="-27004.73">10547 9549 24575,'0'27'0,"0"5"0,0-8 0,-21-7 0,15 25 0,-15-25 0,21 7 0,-22-13 0,17 10 0,-17-16 0,22 17 0,0-1 0,0-15 0,0 37 0,0-38 0,0 17 0,0-22 0,0 0 0,0 10 0,-10-7 0,7 8 0,-8-11 0,11 0 0</inkml:trace>
  <inkml:trace contextRef="#ctx0" brushRef="#br0" timeOffset="-26254.73">10547 9670 24575,'27'0'0,"-6"21"0,-10-15 0,-8 26 0,8-8 0,-11-8 0,21 27 0,-16-37 0,17 37 0,0-27 0,-17 8 0,16 8 0,-21-26 0,11 15 0,-8-21 0,8 0 0,10-21 0,-16 15 0,17-47 0,-1 44 0,-15-44 0,37 15 0,-27-13 0,8 13 0,-13-4 0,-11 36 0,0-15 0,0 10 0,0 8 0,0-8 0</inkml:trace>
  <inkml:trace contextRef="#ctx0" brushRef="#br0" timeOffset="-18082.73">16014 4327 24575,'27'0'0,"12"0"0,-3 0-9831,-22 0 9193,39 0-652,2 0 1,-2 0 1289,-5 0 0,7 0 0,18 0 0,3 0 0,-16 0 517,-21 1 0,2-2-517,6-1 0,12-1 0,7-2 0,0 1 0,-4 0 0,-12 1-611,6 0 0,1 0 611,-7-1 0,12-2 0,9-1 0,1-1 0,-1 1 0,-8 1 0,-12 1 0,11 2 0,0 1 0,-9 0 0,13-2 0,8 0 0,3 1 0,-4-1 0,-9 1 0,-14 2 0,-2 0 0,1 2 0,2-1 0,15 0 0,9 0 0,4 0 0,-3 0 0,-9 0 0,-14 0 0,5 0 0,0 0 0,-10-1 0,11 0 0,9 0 0,3 0 0,1 0 0,-5 1 0,-7 2 0,-13 1 0,10 7 0,-1 1 0,-3-8 0,15-2 0,8-2 0,3 0 0,-3 0 0,-11 2 0,-14 2 0,-7 8 0,0 0 0,7-6 0,16 0 0,7-2 0,-1 0 0,-8 0 0,-16-1-158,-12 1 1,-4 0 157,18 4 0,7 1 0,0-2 0,-4-4 0,-1-3 0,-7 0 3232,18 1-3232,-17 0 0,12 0 0,-1 0 0,-12 0 1332,16 0-1332,-5 0 0,-1 0 1939,-5 0-1939,-14 0 0,7 0 1663,-61 0 1,34 0-1,-39 0 1</inkml:trace>
  <inkml:trace contextRef="#ctx0" brushRef="#br0" timeOffset="-16383.74">4282 8510 24575,'0'26'0,"0"7"0,0-31 0,10 31 0,-7-28-4252,13 26 1,0 2 4251,-10-22-194,15 43 194,1-51 0,-17 29 0,17-5 0,-1 0 0,-15-27 0,15-6 0,-21-15 0</inkml:trace>
  <inkml:trace contextRef="#ctx0" brushRef="#br0" timeOffset="-16015.74">4475 8630 24575,'-13'0'0,"2"22"0,-10 5 0,-6 0 0,-22 5 0,22-29 0,-5 29 0,8-5 0,-24 0 0,18-6 0,-2-21 0,32 0 0</inkml:trace>
  <inkml:trace contextRef="#ctx0" brushRef="#br0" timeOffset="-14846.74">4862 8679 24575,'0'59'0,"0"-30"0,0 25 0,0-48 0,0 15 0,11-21 0,-8 0 0,7-21 0,12-6 0,-17 0 0,38-5 0,-37 29 0,37-29 0,-38 26 0,27-37 0,-29 38 0,8-17 0,-11 22 0,0 0 0,0-21 0,21 16 0,-15-17 0,15 22 0</inkml:trace>
  <inkml:trace contextRef="#ctx0" brushRef="#br0" timeOffset="-13763.74">5443 8727 24575,'0'35'0,"0"-19"0,0 27 0,11-37 0,-9 15 0,9-10 0,-11-9 0,0 9 0,0-11 0,0-11 0,22 9 0,-17-9 0,38-10 0,-38-6 0,38-11 0,-37 14 0,15 13 0,-10 11 0,-8-21 0,29 15 0,-27-15 0,38-1 0,-27 17 0,9-17 0,-15 22 0,-10 0 0</inkml:trace>
  <inkml:trace contextRef="#ctx0" brushRef="#br0" timeOffset="-12852.74">5902 8679 24575,'0'27'0,"11"5"0,-8-8 0,29-8 0,-26 27 0,15-37 0,1 15 0,-17-21 0,16 11 0,-10-9 0,-8 9 0,8-11 0,-11 0 0,0 0 0</inkml:trace>
  <inkml:trace contextRef="#ctx0" brushRef="#br0" timeOffset="-12454.74">6048 8727 24575,'0'14'0,"-11"18"-9831,-13-5 8341,8 0 4308,-27-6-2818,37-10 1719,-15 13-1719,21-8 0,-11 6 0,8-1 0,-8-16 0,11 17 0</inkml:trace>
  <inkml:trace contextRef="#ctx0" brushRef="#br0" timeOffset="-11728.74">6314 8727 24575,'27'14'0,"5"18"0,-29-27 0,7 17 0,-10-1 0,22-15 0,-17 15 0,17-10 0,-22-9 0,21 9 0,-15 11 0,15-17 0,-21 17 0,0-22 0,0 0 0,0 0 0</inkml:trace>
  <inkml:trace contextRef="#ctx0" brushRef="#br0" timeOffset="-11428.74">6483 8751 24575,'-27'27'0,"6"16"0,-1-37 0,17 26 0,-17-30 0,12 31 0,7-28 0,-8 38 0,11-38 0,0 17 0,-21-22 0,15 0 0,-15 0 0,21 0 0</inkml:trace>
  <inkml:trace contextRef="#ctx0" brushRef="#br0" timeOffset="-10271.74">6798 8751 24575,'0'27'0,"0"-5"0,0-1 0,0-5 0,0 8 0,21 9 0,-16-28 0,17 17 0,-22-1 0,0-16 0,21-5 0,-15-26 0,15-12 0,1-8 0,-17 30 0,17-5 0,-22-1 0,10 6 0,15-8 0,-9-8 0,5 26 0,1-15 0,-17 21 0,17 0 0</inkml:trace>
  <inkml:trace contextRef="#ctx0" brushRef="#br0" timeOffset="-9576.74">7306 8727 24575,'0'14'0,"0"18"0,21-27 0,-16 17 0,17-1 0,-22-5 0,11 8 0,-9-13 0,9-11 0,11 0 0,-17 0 0,16 0 0</inkml:trace>
  <inkml:trace contextRef="#ctx0" brushRef="#br0" timeOffset="-9221.74">7475 8751 8191,'-27'0'0,"5"0"5063,1 22-5063,16-17 0,-17 38 0,-10-37 0,24 15 0,-46-10 0,49-9 2818,-17 31-2818,11-28 0,9 17 0,-9-22 0</inkml:trace>
  <inkml:trace contextRef="#ctx0" brushRef="#br0" timeOffset="-8509.74">7717 8800 24575,'0'27'0,"0"-6"0,0-10 0,0-9 0,0 31 0,0-28 0,21 38 0,-15-38 0,15 17 0,-21-22 0,0-22 0,0 17 0,22-38 0,-17 38 0,27-28 0,-29 31 0,29-30 0,-26 26 0,37-37 0,-38 38 0,27-17 0,-29 12 0,8 7 0,-11-8 0,0 11 0</inkml:trace>
  <inkml:trace contextRef="#ctx0" brushRef="#br0" timeOffset="-7372.73">8225 9017 24575,'0'35'0,"11"-19"0,-9 27 0,9-37 0,-11 26 0,0-29 0,21-3 0,-15-25 0,15-12 0,1 10 0,-17-5 0,17 8 0,-22 7 0,21-26 0,-15 38 0,26-16 0,-29-1 0,7 17 0,-10-17 0,0 22 0</inkml:trace>
  <inkml:trace contextRef="#ctx0" brushRef="#br0" timeOffset="-6605.73">8684 9017 24575,'0'14'0,"11"18"0,-8-5 0,8 0 0,-11 5 0,21-29 0,-16 7 0,17-10 0,-22 22 0,21-17 0,-15 17 0,15-22 0,-21 0 0</inkml:trace>
  <inkml:trace contextRef="#ctx0" brushRef="#br0" timeOffset="-6220.73">8878 9017 24575,'-27'11'0,"-5"-8"-9831,8 29 8341,7-27 1647,-6 22 1,3 0-158,15-19 2014,-27 24-2014,29-10 0,-8-38 0,-10 32 0,16-38 0,-17 22 0</inkml:trace>
  <inkml:trace contextRef="#ctx0" brushRef="#br0" timeOffset="-5153.73">9096 9041 24575,'10'27'0,"-7"-5"0,8-22 0,-11 21 0,21-15 0,-15 15 0,15-10 0,1-8 0,-17 29 0,17-27 0,-22-5 0,21-16 0,-16-30 0,17 30-6784,-11-27 6784,-9 38 0,31-27 0,-6 29-4537,-1-8 4537,-4 11 0,-22 0 0,11-21 4537,-9 15-4537,9-15 0,-11 21 0,0 0 0</inkml:trace>
  <inkml:trace contextRef="#ctx0" brushRef="#br0" timeOffset="-3952.73">9555 9017 24575,'14'14'0,"18"18"0,-27-27 0,17 38 0,-22-37 0,21 15 0,-15-10 0,15-8 0,-21 7 0,0-10 0</inkml:trace>
  <inkml:trace contextRef="#ctx0" brushRef="#br0" timeOffset="-3552.73">9700 9017 24575,'0'14'0,"-10"18"0,-15-27 0,9 17 0,-5-1 0,-1-15 0,17 26 0,-17-29 0,12 7 0,7 12 0,-8-17 0,-10 17 0,15-1 0,-15-15 0,21 15 0</inkml:trace>
  <inkml:trace contextRef="#ctx0" brushRef="#br0" timeOffset="-2986.73">10087 9090 24575,'0'27'0,"0"5"0,0-29 0,0 29 0,0-27 0,22 17 0,-17-1 0,17-15 0,-11 37 0,-9-38 0,9 16 0,-11-21 0</inkml:trace>
  <inkml:trace contextRef="#ctx0" brushRef="#br0" timeOffset="-2371.73">10257 9090 24575,'-22'27'0,"17"5"0,-38-29 0,38 29 0,-28-27 0,9 38 0,-14-16 0,12 0 0,4-6 0,22-21 0,0 0 0,0 0 0</inkml:trace>
  <inkml:trace contextRef="#ctx0" brushRef="#br0" timeOffset="-1836.73">10595 9211 24575,'14'21'0,"18"6"0,-5 11 0,11-14 0,-14-13 0,-13 10 0,-11-16 0,21-5 0,6-16 0,0-8 0,16-8 0,-27 27 0,17-32 0,1-2 0,-12 26 0,15-23 0,1-3 0,-9 12 0,0 8 0,2 0 0,6-5 0,9-8 0,-30 26 0,6 6 0,-22 6 0,0 15 0</inkml:trace>
  <inkml:trace contextRef="#ctx0" brushRef="#br0" timeOffset="413.27">4886 8582 24575,'0'0'0</inkml:trace>
  <inkml:trace contextRef="#ctx0" brushRef="#br0" timeOffset="1092.27">5733 8558 24575,'0'0'0</inkml:trace>
  <inkml:trace contextRef="#ctx0" brushRef="#br0" timeOffset="2309.27">6894 8558 24575,'0'0'0</inkml:trace>
  <inkml:trace contextRef="#ctx0" brushRef="#br0" timeOffset="3033.27">7814 8510 24575,'0'0'0</inkml:trace>
  <inkml:trace contextRef="#ctx0" brushRef="#br0" timeOffset="3577.27">8346 8679 24575,'0'0'0</inkml:trace>
  <inkml:trace contextRef="#ctx0" brushRef="#br0" timeOffset="4176.26">9217 8679 24575,'0'0'0</inkml:trace>
  <inkml:trace contextRef="#ctx0" brushRef="#br0" timeOffset="4496.26">10329 8800 24575,'0'0'0</inkml:trace>
  <inkml:trace contextRef="#ctx0" brushRef="#br0" timeOffset="5129.26">11031 8872 24575,'-14'0'0,"-18"22"-9831,-5-17 8341,7 17 412,-9-20 1,3-4 1077,25 2 2155,-54 0-2155,49 0 0,3 0 0,5 0 0,40 0 0,-27 0 0,38 0 0,-37 0 0,15 0 0</inkml:trace>
  <inkml:trace contextRef="#ctx0" brushRef="#br0" timeOffset="10639.27">2830 13417 24575,'11'14'0,"13"18"0,14-27 0,10 17-9831,-10-22 8341,8 0 1490,-30 0-193,40-10 1,6-2 192,-27 7 0,20-6 0,11 0 0,-18 10 0,2 1 0,-3 1 0,4 0 0,6-2 0,-10 0 0,11-1 0,6 0 0,0 0 0,-3 0 0,-9 1 0,2 0 0,-6 0 0,9 0 0,-7-2 0,10 0 0,5-2 0,4 0 0,1 0 0,-3 0 0,-5 2 0,-8 0-250,2 1 1,-9 1 0,2 0-1,9-1 250,-8 1 0,9-1 0,6-1 0,4 0 0,2 1 0,0-1 0,-2 1 0,-5 0 0,-7 0 0,-9 1-859,17 0 1,-13 1-1,9 1 859,-4-1 0,8 0 0,3 0 0,3 0 0,0 0 0,-3 0 0,-2 0 0,0 1 0,1 0 0,-3-1 0,-1 0 0,-4-2 60,1-3 0,-5-1 1,2 0-1,10 1-60,-11 4 0,9 0 0,6 2 0,5 0 0,1 0 0,1 0 0,-3-1 0,-5-1 0,-7-1 0,-9-2 0,4-5 0,-12-4 0,0 1 0,11 3 0,-5 5 0,9 2 0,6 2 0,6 0 0,1 1 0,-1 1 0,-3-1 0,-5-1 0,-9-1 0,-10-1-423,22-9 0,-4 0 423,-13 7 0,8 2 0,6 0 0,1 1 0,-1 0 0,-6 0 0,11 1 0,-2 1 0,-4-1 0,-5-3 235,-9-7 1,-6-2-1,10 1-235,-2 8 0,11 2 0,7 1 0,1 1 0,-2 0 0,-7-1 0,-11-3 0,16-8 0,-2 1 0,-15 7 0,10 2 0,5 2 0,-1 0 0,-5 0 0,-11 0 0,11-1 0,-5 0 0,-2 1 0,8 2 0,-3-3 0,-16-4 130,-6-18-130,19 17 2331,-54-17-2331,-22 22 0,17 0 0,-17 0 0,22 0 0</inkml:trace>
  <inkml:trace contextRef="#ctx0" brushRef="#br0" timeOffset="32666.27">2830 10081 22916,'57'21'0,"-36"-15"-4916,39 6 1,-2-3 4705,-39-9 210,21-1 0,6 2-217,-4 10 1,-6 0 216,-6-6-454,21 2 1,15 2 0,-11-3 453,-9-6 0,-2 0 0,14 0 0,1 0 0,-11 0-60,-13 0 1,0 0 59,14 0 0,12 0 0,0 0 0,-12 0 0,-14 0 0,0 0 0,19 0 0,14 0 0,-1 0 0,-14 0 2712,12 0-2712,-8 0 0,16 0 0,1 0 0,-17 0 0,7 0 0,-17 0 0,15 0 0,4 0 0,-4 0 0,-14 0 0,-13 0 0,0 0 0,21 0 0,14 0 0,0 0 0,-16 0-1357,2 0 1357,-7-1 0,4 2 0,4 4 0,-6 0 0,-8-2 91,-1 3 1,7-1-92,18-4 0,-5-2 271,-13 1-271,1 0 0,18 0 0,0 0 0,-12 0 1745,-19 0 0,1 0-1745,13 0 0,11 0 0,-1 0 0,-15 0 0,-3 0 0,11 3 0,18 4 0,3-1 0,-18-1 0,8 1 0,-18-2 0,14 1 0,6 0 0,-5 0 0,-14-3 0,-13-2 0,0 0 0,27 6 0,12 3 0,-12-2 0,3-2 0,-9 5 0,9 3 0,-9-4 0,9-6 0,-3 6 0,12 4 0,-11-3 0,-29-7 0,2 0 0,14 2 0,12 1 0,-1 0 0,-14-2 0,1-4 0,-3 3 0,15 1 0,6 2 0,-4-1 0,-15-1 0,17 1 0,-13-1 0,16 1 0,5 0 0,-5 0 0,-17-3 0,14-2 0,-7 0 0,17 0 0,-1 0 0,-16 0 0,8 0 0,-12 4 0,14 2 0,1 1 0,-14-2 0,-20-2 0,1-1 0,11 2 0,13 1 0,4 0 0,-4 0 0,-11-2 0,-7-3 0,1 0 0,9 1 0,12 1 0,6 1 0,-6 0 0,-13-1 0,-12-1 0,-1 0 0,17 2 0,13 0 0,0 0 0,-13-1 0,-19-2 0,0 0 0,14 0 0,12 0 0,0 0 0,-12 0 0,-14 0 0,0 0 0,13 0 0,11 0 0,-1 0 0,-13 0 6027,0 0-6027,8-3 0,11-1 0,-19 0 296,-29 2-296,35-4 0,5 1 716,-24 5-716,9 0 0,-1 0 0,-10 0 1274,2 0-1274,-32 0 0,21 0 0,-15 0 0,26 0 0,-29 0 0,7 11 0,-10-9 0,22 9 0,5-11 0,21 0 0,-21 0 0,27 0 0,-46 0 0,46 0 0,-38 0 0,29 0 0,15-11 0,-28 9 0,6-4 0,-1 1 0,-7 5-3392,3 0 0,4 0 3392,14 0-2269,-15 0 1,-2 0 2268,-5 0-1392,11 0 0,-5 0 1392,-24 0 0,32 0 0,-43 0 0,0 0 0,0 0 0</inkml:trace>
  <inkml:trace contextRef="#ctx0" brushRef="#br0" timeOffset="34111.26">4233 6189 24575,'27'27'0,"-5"5"0,-12 14 0,-7-25-4916,3 19 1,-1-5 3425,-5-27 4308,0 46-2818,0-49 0,0 17 0,0-22 0</inkml:trace>
  <inkml:trace contextRef="#ctx0" brushRef="#br0" timeOffset="34563.26">3943 6358 24575,'0'40'0,"22"14"0,-6-27 0,8 10 0,8-12 0,-27 7 0,39-27 0,-39 17 0,16-22 0,-21 21 0,0-15 0,22 15 0,-6-21 0,30 0 0,-30 0 0,38 0 0,-46 0-4252,26-19 1,7-5 4251,-9 13-1409,-3-26 0,1-1 1409,16 30-1517,-27-29 0,0-1 1517,18 27-924,-12-14 0,-4-4 924,-5 5 529,27-13 1,-38 10 0,17 5 0</inkml:trace>
  <inkml:trace contextRef="#ctx0" brushRef="#br0" timeOffset="35179.26">2613 6842 24575,'26'0'0,"28"0"0,-46 0-4916,44 0 1,4 0 3425,-37 0 412,43 0 1,5 0 1077,-32 0 1077,18 0 1,6 0-1078,-14 0 0,-1 0 0,0 0 0,1 0 0,14 0 0,-5 0 0,-19 0 2268,18 0 1,1 0-2269,-19 0 0,6 0 0,-1 0 1696,-13 0 0,-6 0 0,-21 0 0</inkml:trace>
  <inkml:trace contextRef="#ctx0" brushRef="#br0" timeOffset="35529.26">3604 6721 24575,'54'26'0,"-23"-4"0,-8-1 0,-20-4 0,29 28 0,-27-7 0,17-1 0,-44-12 0,17-15 0,-27 12 0,29-17 0,-22 17 0,-4-1 0,18-15 0,-27 6 0,1-3 0,29-9 0,-29-3 0,-1 6 0,27 19 0,-32-17 0,43 16 0</inkml:trace>
  <inkml:trace contextRef="#ctx0" brushRef="#br0" timeOffset="36795.26">3774 4521 24575,'27'0'0,"26"0"0,-23 0 0,35 0 0,4 0 0,-12 0-2458,-8-4 0,15-2 1,0-1-1,-13 2 968,14 0 1840,-20-2 0,9-1 0,3 1-350,1 5 0,6 2 0,-1 2 0,-6-2-394,4 1 0,7-2 394,-22 0 0,10-2 0,8-1 0,4 0 0,2-1 0,0 1 0,-4 0 0,-6 0 0,-9 1-772,14 0 0,-10 2 1,13-3 771,-18 0 0,10 0 0,7-2 0,4-1 0,3 1 0,0-1 0,-3 1 0,-3 0 0,-8 2 0,-8 0 164,5 2 1,-10 1 0,-1 0-1,11 0-164,-4-1 0,10 1 0,6-1 0,4-1 0,3 1 0,0 0 0,-3-1 0,-5 1 0,-7 0 0,-9-1-637,18 0 0,-13-1 0,7 1 637,-9 2 0,4 0 0,5 1 0,0 0 0,-2 0 0,-3-1 0,-1-1 0,-1 0 0,-2-1 0,-2 1 0,-2 0 75,11 2 1,-4 0 0,10 0-76,-13 0 0,8 0 0,6 0 0,3 0 0,0 0 0,-2 0 0,-5 0 0,-9 0 0,2 1 0,-8-1 0,0 0 0,7-1 0,1-1 0,7 0 0,5-2 0,2 0 0,-3 1 0,-6-1 0,-9 2 0,4 0 0,-8 1 0,6-2 0,1 0 0,9-1 0,5 0 0,-1 0 0,-4 0 0,-11 2 0,-6 2 0,-6 1 0,7-2 0,1-3 0,8-1 0,7-2 0,2-1 0,-2 0 0,-4 2 0,-9 1 79,6 1 1,-7 1 0,14-1-80,-21 1 0,9 0 0,6-1 0,7 0 0,5-1 0,2 1 0,3-1 0,0 0 0,-2 1 0,-1-1 0,-5 2 0,-4-1 0,-7 1 0,-8 1-134,23 1 0,-14 0 0,-1 1 0,12 0 134,-12-1 0,9 0 0,7 0 0,4-1 0,2 1 0,-2 0 0,-5-1 0,-6 1 0,-9 1 0,-13-1 0,13 1 0,-14 0 0,12 0 0,3 0 0,3 0-491,-14 0 0,-4 0 491,18 0 618,-18 0 1,3 0-619,6 0 0,-7 0 2991,-16 0-2991,15 3 0,13 1 0,-11 0 4473,-6-2-4473,27 4 0,-2-1 6688,-31-5-6688,29 0 0,1 0 290,-25 0-290,28 0 0,-1 0 0,-32 0 0,31 0 0,-3 0 0,-44 0 0,23 0 0,14 0 0,-15 0 0,-25 0 0,47 0 0,4 0-6784,-41 0 6784,42 0-4537,-4 0 4537,-50 0-547,22 0 1,3 0 546,-12 0 0,0 0 0,-6 0 3995,-21 0-3995,0 0 0,-21 0 0,15 0 0,-48 0 0,46 0 0,-45 0 0,47 0 0,-15 0 0</inkml:trace>
  <inkml:trace contextRef="#ctx0" brushRef="#br0" timeOffset="38627.26">3024 9791 24575,'-14'0'0,"4"21"0,10-15 0,0 15 0,10 1 0,-7-17 0,8 17 0,10-22 0,17 0 0,-8 0-3392,20 4 0,-4 2 3392,-30-3 0,18 3 0,8-1-1350,-2-6 1,-2 2 1349,13 20-1215,0-17 1,11-5 0,-9 4 1214,12 18-107,-11-19 1,5-4 106,5 2 0,6 0 0,-18 0 0,5 0 0,1 0 0,-4 0 728,-2 0 1,-1-1 0,7 2-729,2 1 0,11 2 0,5 0 0,-1 0 0,-9 0 0,-14 0 0,-7-2 0,-1 1 0,1 0 0,13 1 0,8 1 0,3 0 0,-2-1 0,-7-3 0,-11-2-74,12-9 0,-1-1 74,-9 8 0,10 3 0,6 0 0,0 1 0,-6-2 0,-11-1 353,10-10 1,-4 2-354,-5 8 0,6 3 0,23 0 0,-47-1 0,6 1 0,6-1 0,4 0 0,4 1 0,5-1 0,4 1 0,3-1 0,4 1 0,2 0 0,3-1 0,2 1 0,3 0 0,1 0 0,1-1 0,1 1 0,1 0 0,0 0 0,0 0 0,-1 0 0,0-1 0,-1 1 0,-1 0 0,-2 0 0,-2 0 0,-2-1 0,-3 1 0,-3 0 0,-3-1 0,-4 1 0,-4 0 0,-4-1 0,-4 1-342,30-1 0,-10 1 0,-8 0 0,-5-1 0,-1 1 0,1-1 0,5 1 0,8-1 0,11 1 342,-32-1 0,5 1 0,6-1 0,4 1 0,4 0 0,4-1 0,3 1 0,4 0 0,2 0 0,2-1 0,2 1 0,2 0 0,0 0 0,1 0 0,1 0 0,-1-1 0,0 1 0,-1 0 0,-2 0 0,-1 0 0,-2-1 0,-3 1 0,-3 0 0,-2 0 0,-5-1 0,-4 1 0,-4-1 0,-5 1 0,-5-1 0,-6 1 0,-6-1 0,-7 0 0,-6 0 0,-8 0 233,13 0-233,15 0 0,7 0 0,-11 6 0,-2-1 0,23-2 0,8 3 0,-5-1 0,-31-5-542,33 9 1,-5 3 541,-43-7 0,29 8 0,17 5 0,-16-6 2227,-28-6-2227,32 7 0,20 4 0,-16-4 0,-22-8 0,23 2 0,17 2 0,-12-3 3648,-7-6-3648,0 0 0,11 0 0,-12 0 0,-4 0 0,-4 0 0,9 0 0,-6 0 0,-14 0 0,1 0 0,11 0 0,5 0 0,-4 0 0,-9 0 0,1 0 0,17 0 0,8 0 0,-13 0 0,-4 0 0,14 0 0,15 0 0,-15 0 0,-17 0 0,9 0 0,13 0 0,-14 0 1269,-14 0-1269,27 0 0,-5 0 0,-37 0 0,35 0 0,0 0 0,-33 0 139,38 0-139,-65 0 0,0 0 0,0 0 0</inkml:trace>
  <inkml:trace contextRef="#ctx0" brushRef="#br0" timeOffset="41428.26">3604 8219 24575,'27'0'0,"-5"0"0,-1 0 0,-15 0 0,26 0 0,-8 0 0,14 22 0,10-17 0,11 17 0,-29-22 0,34 0 0,-34 0 0,29 0 0,-11 0 0,-10 11 0,8-9 0,-9 9 0,-10-11 0,5 0 0,-29 0 0,29 0 0,-26 0 0,37 0 0,-38 0 0,38 22 0,-27-17 0,30 16 0,-30-21 0,38 0 0,-25 0 0,12 0 0,-1 0 0,-8 0 0,6 0 0,0 0 0,-9 0 0,6 0 0,0 0 0,-5 0 0,9 0 0,-3 0 0,-25 0 0,27 0 0,-1 0 0,-29 0 0,56 0 0,-55 0-3392,28 0 0,1 0 3392,-27 0-275,27 0 0,-1 0 275,-29 0 0,46 0 0,-17 0 0,-7-21-59,7 18 1,1 1 58,-6-20-4316,27 22 4316,-34 0 0,7 0 4316,-5 0-4316,10 0 0,9 0 0,-8 0 545,10 0-545,-10 0 0,29 0 0,-46 0 0,16 0 0,2 0 0,-10 0 0,30 0 0,-21 0-4415,8 0 4415,-9 0 0,-10 0 1276,12 0 1,-3 0-1277,-22 0 0,37 0 0,5 0 0,-21 0-269,10 0 1,2 0 268,4 0 0,-16 1 0,0-2 0,16-10 0,-4 10 0,-3 0 0,-9-10 0,22 9 0,-6 4 0,-38-2 0,33 0 0,5 0 0,-19 0 0,18 0 0,2 0 0,-6 0 0,4 0 0,-1 0 0,-6 0 0,-3 0 0,1 0 0,21 0 0,0 0 0,-15 0 0,-3 0 0,-9 0 0,17-4 0,22-2 0,2 0 0,-20 0 0,-5 1 0,4-2 0,19-4 0,-2 5 0,-26 8 0,-24 20 0,21-19 0,3-1 0,-14 20 0,11-20 0,2-4 0,-2 2 0,-1 0 0,-3 0 0,-9 0 0,34 0 0,-56 0 0,46 0 0,-27 0 0,21 0 0,-10 0 5535,8 0-5535,-9 0 0,1 0 0,-14 0 0,30 0 0,-43 0 0,53 0 0,-48 0 0,30 0 0,-30 0 2831,27 0-2831,-38 0 0,28 0 0,-9 0 939,-8 0-939,27 0 0,-16 0 0,32 0 0,-8 0 0,-15 0 0,-2 0 0,-4 0 0,9 0 0,-3 0 0,-25 0 0,27 0 0,-1 0 0,-29 0 0,46 0 0,-38 11 0,29-9 0,-28 9 0,47-11 0,-42 0 0,21 0 0,2 0 0,-12 0 0,34 0 0,-8 0 0,-16 0 0,1 0 0,1 0 0,-2 0 0,16 0 0,-14 0 0,-7 22 0,0-17 0,-14 16 0,30-21 0,-44 0 0,33 0 0,-43 0 0,0 0 0,22 0 0,-17 0 0,27 0 0,-29 0 0,29 0 0,6 0 0,-8 0 0,2 0 0,-32 0 0,21 0 0,-15 0 0,37 0 0,-38 0 0,38 0 0,-38 0 0,17 0 0,-11 0 0,-9 0 0,9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2T22:08:52.146"/>
    </inkml:context>
    <inkml:brush xml:id="br0">
      <inkml:brushProperty name="width" value="0.05292" units="cm"/>
      <inkml:brushProperty name="height" value="0.05292" units="cm"/>
      <inkml:brushProperty name="color" value="#FF0000"/>
    </inkml:brush>
  </inkml:definitions>
  <inkml:trace contextRef="#ctx0" brushRef="#br0">14151 4182 24575,'27'0'0,"-5"0"0,-11 0 0,13 22 0,-8-17 0,48 17 0,-53-22 0,25 0 0,3 0 0,-9 0 0,18 0 0,-2 0 0,13 0 0,-27 0-4252,9 0 1,-6 0 4251,-27 0-1409,27 0 0,5 0 1409,-18 0 0,23 0-1325,9 0 1325,-43 0 0,24 0 0,5 0 0,-10 0-1298,4-11 1,1 0 1297,-5 6 0,15-7 0,-4 2 0,-28 10 142,46 0 0,1 0-142,-44 0-602,43 0 0,0 0 602,-45 0 0,39 0 0,1 0 0,-41 0 0,51 0 0,1 0 0,-46 0-112,44-5 1,3-1 111,-31 4 0,22-4 0,-1 1 0,-21 5 0,19 0 0,0 0 0,-19 0 0,20 0 0,2 0 0,-11 0 0,6 0 0,-4 0 0,-27 0 73,29 0 1,-3 0-74,-34 0 0,38 0 0,6 0 0,-22 0 0,21 0 0,1 0 0,-22 0 0,18 0 0,1 0 0,-19 0-74,20-10 1,3-1 73,-2 5 0,-10-5 0,0 1 0,5 10 0,-4 0 0,-3 0 0,-9 0 0,22 0 0,-6 0 0,-38 0 0,38 9 0,6 3 0,-22-6 0,19 5 0,4-1 0,-1-10 0,-1 0 0,1 0 0,-1 0 2029,3 0-2029,-5 0 0,-24 0 0,5-1 0,0 2 0,-6 10 0,16-11 0,-4 2 0,-27 9 0,44 1 0,2-2 0,-44-5-1015,42 7 1,2-2 1014,-36-10 0,35 0 0,3 0 0,-24 0 0,29 0 0,-2 0 0,-38 0 0,34 0 0,-4 0 0,-44 0 2029,41 0-2029,-22 0 3034,-2 0-3034,4 0 0,2 0 4537,15 0-4537,-16 10 0,0 1 6784,16-6-6784,-10 7 0,-2-2 0,4-10 0,9 0 0,-4 0 0,-24 0 0,26 0 0,-3 0 0,-36 0 0,24 0 0,5 0 0,-11 0 0,31 0 0,-34 0-6784,28 0 6784,-46 0-1725,29 9 1,1 3 1724,-27-6 0,25 6 0,3-3 0,-9-9-1697,5 0 0,0 0 1697,-5 0-1135,9 0 0,-3 0 1135,-25 0 0,27 0 0,-1 0 0,-29 0-487,56 0 487,-56 0 1014,27 0 1,6 0-1015,-9 0 3034,27 0-3034,-13 0 4537,-30 0-4537,38 0 0,-46 0 0,29 0 0,1 0 0,-27 0 6784,53-21-6784,-48 15 0,9-15 0,7 21 0,-27 0 0,17 0 0,-1 0 0,-15 0 0,26 0 0,-30-22 0,52 17 0,-43-16 0,54 21 0,-60 0 0,27 0 0,-29 0 0,29 0 0,-5 0-6784,11-22 6784,-14 17 0,-13-17 0,-11 22 0</inkml:trace>
  <inkml:trace contextRef="#ctx0" brushRef="#br0" timeOffset="5081">24650 1281 24575,'27'0'0,"-6"0"0,1 22 0,16-17 0,-9 17 0,36-22 0,-57 21 0,46-16 0,-49 17 0,16-22 0,-21 11 0,22-9 0,-17 9 0,17 11 0,-22-17 0,0 16 0,0 1 0,-22-17 0,17 38 0,-17-37 0,1 26 0,16-29 0,-28 29 0,31-27 0,-22 17 0,-6-1 0,8-15 0,-10 4 0,-3 1 0,-3 0 0,-10-9 0,21 9 0,6-11 0,21 0 0,0 0 0,21 0 0,-15 22 0,15-17 0,1 17 0,4-22 0,12 0 0,8 0 0,-9-22 0,1 17 0,8-17 0,-9 22 0,12 0 0,-22 0 0,5 0 0,-29 0 0,7 0 0,12 0 0,-17 0 0,17 0 0,-22 0 0,21 0 0,-15 0 0,15 0 0,-21 0 0,0 0 0</inkml:trace>
  <inkml:trace contextRef="#ctx0" brushRef="#br0" timeOffset="5899">25448 1039 24575,'0'27'0,"0"-5"0,0-11 0,0-9 0,0 9 0,0 10 0,11-15 0,-8 37 0,8-38 0,10 17 0,-16-1 0,17-15 0,-1 26 0,-15-30 0,15 31 0,-21-28 0,0 17 0,0-22 0,-21 21 0,15-16 0,-15 17 0,-1-22 0,6 0 0,-8 0 0,-8 0 0,27-22 0,-17 17 0,22-16 0,0 21 0,0 0 0,0 0 0</inkml:trace>
  <inkml:trace contextRef="#ctx0" brushRef="#br0" timeOffset="6445">25400 1088 24575,'27'0'0,"5"0"0,-8 0 0,-8 0 0,49 0 0,-54 0 0,27 0 0,-1 0 0,-29 0 0,24-22 0,-10 17 0,-17-17 0,17 22 0</inkml:trace>
  <inkml:trace contextRef="#ctx0" brushRef="#br0" timeOffset="7747">26319 1402 24575,'14'-11'0,"-4"9"0,12-9 0,26 11 0,-5 0 0,9-10 0,-4-2 0,-24 7 0,36-7 0,-2 3 0,-42 9 0,25 0 0,-6 0 0,-33 0 0,9 0 0,-11 0 0,0 0 0</inkml:trace>
  <inkml:trace contextRef="#ctx0" brushRef="#br0" timeOffset="8085">26561 1547 24575,'27'0'0,"27"0"0,-46 0 0,29 0 0,1 0 0,-27 0 0,43 0 0,-52 0 0,31-21 0,-50 15 0,34-15 0,-39 21 0</inkml:trace>
  <inkml:trace contextRef="#ctx0" brushRef="#br0" timeOffset="8967">27214 1088 17251,'27'0'0,"-5"0"3258,-22 0-3258,0 0 0,21 0 0,6 0 0,11 0 0,7 0-6080,15 11 6080,-28-9 1099,22 30-1099,-52-26 1337,9 37-1337,-11-16 0,0 0-4230,-11 5 4230,9-30 1130,-31 31-1130,6-28 122,-21 17-122,21-22 0,6 0 0,21 21 4850,0-16-4850,0 17 4696,21-22-4696,-16 0 0,60 11 0,-54-9 0,27 14 0,-1 1 0,-29-12-2821,18 17 0,2-1 2821,-12-16 0,8 38 0,-13-27 0,-22 30 0,8-30-4537,-29 27 4537,27-37 0,-49 26 0,3-8 4537,8-8-4537,2-3 0,7-4 0,26-9 0,-46 0 6784,27 0-6784,0 0 0,-16 0 0,38 0 0,-17 0 0,44 0 0,-17 0 0,17 0 0</inkml:trace>
  <inkml:trace contextRef="#ctx0" brushRef="#br0" timeOffset="9683">27940 1209 24575,'0'-27'0,"0"-16"0,0 37 0,0-15 0,11 21 0,13 0 0,-8 0 0,49 0 0,-55 0-4252,28 0 1,0 0 4251,-30 0-1409,24 19 0,0 5 1409,-24-13-1517,17 22 0,4-2 1517,-2-25 0,0 47 0,-6-23 0,-21 7 0,-21-4 0,15-9 0,-47 13 0,45-10 0,-29-12 0,-2-8 0,29-7 1517,-26 8 0,-4 5-1517,11 3 0,13 9 0,-1-15 0,60-10 0,-37 0 0,48 0 0,-25 0 0,5 0 0,2 0 0,15 0 0,-5 0 0,-1 0 0,12 0-1517,-10 0 0,-3 0 1517,-14 0 3034,24 0-3034,-49 0 0,-5 0 0,-27 0 0,0 0 0,-5 0 0,29 0 0,-7 0 0</inkml:trace>
  <inkml:trace contextRef="#ctx0" brushRef="#br0" timeOffset="11799">25279 1571 24575,'27'0'0,"27"0"0,-25 0 0,20 0 0,-25 0 0,8-10 0,-27 7 0,17-8 0,-1 11 0,-15 0 0,15 0 0,-21 11 0,0-8 0,0 7 0,-21-10 0,15 0 0,-37 0 0,38 0 0,-16 22 0,10-17 0,8 17 0,-8-22 0,22 0 0,-8 0 0,51 0 0,-22-22 0,16 17-6784,6-17 6784,-46 22 0,46 0 0,-49 0 0,17 0 0,-22 0 0,-22 0 0,-5 0 0,0 0 6784,-26 0-6784,45 22 0,-46-17 0,48 17 0,-15-22 0,42 0 0,-15 0 0,37 0 0,-38 0 0,27 0 0,-29 0 0,-24 0 0,13 0-3392,-30-10 0,0-2 3392,28 7 0,-29-7 0,2 2 0,29 10 0,-24 0 0</inkml:trace>
  <inkml:trace contextRef="#ctx0" brushRef="#br0" timeOffset="25382">17006 5101 24575,'27'0'0,"16"0"0,-38 0 0,49 0 0,-46 0-4916,29-10 1,1-2 3425,-27 7 639,37-7 1,1 3 850,-36 9-519,31 0 1,-2 0 518,-34 0-543,29 0 1,2 0 542,-29 0 2643,44 0-2643,-51 0 3403,29 0-3403,-27 0 5638,17 0-5638,-1 0 3460,-15 0-3460,37 0 0,-38 0 0,27 0 0,-7 0 0,12 0 0,22 0 0,-29 0 0,2 0 0,-10 0 0,-17 0 0,17 0 0,-1 0 0,-16 0 0,17 0 0,-11 0 0,-9 0 0,9 0 0,-11 0 0,22 0 0,-17 0 0,38 0 0,-27-11 0,8 8 0,9-8 0,-28 11 0,38 0 0,-38 0 0,17 0 0,-22 0 0,21 0 0,-15 0 0,26 0 0,-29 0 0,7 0 0,-10 0 0,0 0 0,-10 0 0,-15 0 0,9 0 0,-27 0 0,38 0 0,-38 0 0,38 0 0,-28 0 0,31 0 0,-31 0 0,28 0 0,-17 0 0,22 0 0,-21 0 0,16 0 0,-28 0 0,31 0 0,-31 0 0,28 11 0,-16-8 0,-1 8 0,17-11 0,-17 0 0,22 0 0,-21 0 0,15 0 0,-26 0 0,29 0 0,-7 0 0,10 0 0,-22 0 0,17 0 0,-17 0 0,1 0 0,15 0 0,-15 0 0,21 0 0,-11 0 0,8 0 0,-7 0 0,-12 0 0,17 0 0,-17 0 0,1 0 0,15 0 0,-15 0 0,-1 0 0,17 0 0,-17 0 0,22 0 0,0 0 0,-10 0 0,7 0 0,-8 0 0,11 0 0,-21 0 0,15 0 0,-15 0 0,21 0 0,-22 0 0,17 0 0,-16 0 0,21 0 0,0 0 0,-11 0 0,8 0 0,-8 21 0,-10-16 0,15 17 0,-15-22 0,21 0 0,0 0 0</inkml:trace>
  <inkml:trace contextRef="#ctx0" brushRef="#br0" timeOffset="43931">15119 2780 24575,'13'0'0,"52"22"0,-52-17 0,46 5 0,1 1 0,-44 0 0,31-11 0,3 3 0,-21 29 0,20-5 0,-25 0 0,-14-6 0,-10 1 0,-10-17 0,7 27 0,-29-7 0,5 12 0,0-10-6784,-27 5 6784,46-29-1424,-29 12 1,-1 2 1423,27-11 0,-32 15 0,11 1 0,2-17-3594,-18 16 3594,24-21 3594,13 0-3594,11 0 2847,-21 0-2847,15 22 0,6-17 0,16 17 0,30-22 6784,-30 0-6784,27 0 0,-27 0 0,30 0 0,-30 0 0,27 0 0,-16 0-6784,11 0 6784,-14 0 0,8 0 0,-27 0 0,17 0 0,-22 0 0,0 0 0,0 0 0</inkml:trace>
  <inkml:trace contextRef="#ctx0" brushRef="#br0" timeOffset="45065">15361 3312 24575,'21'27'0,"-4"-6"0,28-21 0,-7 0 0,-11 0 0,5 0 0,-29 0 0,7 0 0,-10 0 0</inkml:trace>
  <inkml:trace contextRef="#ctx0" brushRef="#br0" timeOffset="45948">15845 2659 24575,'27'-27'0,"-6"6"0,1-1 0,-17 17 0,38-16 0,-38 21 0,28 0 0,-31 0 0,31 0 0,-28 0 0,38 21 0,-38-16 0,17 17 0,-22-1 0,0 6 0,-22 11 0,17-14 0,-38-13 0,38-11 0,-28 0 0,9 21 0,8-15 0,-5 15 0,21-21 0,0 0 0,21 22 0,-16-17 0,17 16 0,-11-21 0,-9 11 0,9-8 0,-11 8 0,0 10 0,-11-16 0,9 17 0,-9-1 0,-11-15 0,17 15 0,-38 1 0,38-17 0,-17 17 0,22-22 0,-21 0 0,15 0 0,-15-22 0,21 17 0,0-17 0,0 22 0</inkml:trace>
  <inkml:trace contextRef="#ctx0" brushRef="#br0" timeOffset="46733">16474 2780 24575,'48'0'0,"-10"0"0,-14 0 0,8 0 0,-26 0 0,37 0 0,-38 0 0,16 0 0,-21 0 0,0 0 0,0 0 0</inkml:trace>
  <inkml:trace contextRef="#ctx0" brushRef="#br0" timeOffset="47099">16522 3022 24575,'27'0'0,"5"0"0,14 0 0,-14 0 0,14 0 0,-14 0 0,-27 0 0,39 0 0,-39 0 0,16 0 0,-21 0 0</inkml:trace>
  <inkml:trace contextRef="#ctx0" brushRef="#br0" timeOffset="48016">17514 2708 24575,'-20'-38'0,"0"0"0,-13-10 0,12 16 0,-6 29 0,0-8 0,-16-10 0,27 15-6784,-30-15 6784,30 21-4537,-38 21 4537,46-15-2716,-24 26 2716,32-29-409,11 29 409,-9-27 0,24 27 0,2 1 0,-17-22 0,25 14 0,3 3 0,-9-4 2988,7-7-2988,3 5 0,-4-1-79,-23-16 79,41 16-2557,-22 12 2557,-24-25 2219,46 24-2219,-49-11 0,38 6 0,-37 11 0,15-14 0,-42 8 0,15-26-352,-15 37 352,-1-38 4088,17 27-4088,-17-29 1355,12 8-1355,-14 10 0,7-15 0,-36 15 6784,23-21-6784,-10 2 0,-1-4 0,9-19 0,-22 15 0,52-26 0,-9 29 0,11-29 0,11 5 0,-9 0 0,9-5 0,-11 29 0,22-29 0,-17-16 0,17 16 0,-1-22 0,-16 51 0,17-29 0,-22 27 0,0-17 0,0 22 0</inkml:trace>
  <inkml:trace contextRef="#ctx0" brushRef="#br0" timeOffset="53988">21094 7349 24575,'-27'0'0,"-16"0"0,38 0 0,-38-21 0,-16 15 0,24-15 0,-30 21 0,26 0 0,0 0 0,-12 0 0,-4 5 0,-11 4 0,10-2 0,-1-1 0,8 9 0,-8 7 0,10-6 0,1-8 0,5 30 0,2 0 0,12-28 0,22 28 0,10 0 0,0-30 0,29 34 0,8 2 0,-7-31 0,9 16 0,11 11 0,-9-12-4281,-3-17 4281,11 10 0,-1 1-1968,-15-12 1968,13 14 0,-13-7 0,-17 4 0,-21-21 0,-32 22 0,2-17 0,-5 16 0,0 1 0,6-17 0,-21 12 0,3-2 0,31-12 0,-31 13 0,-3 0 0,21-10 0,-20 15 0,3-21 0,63-21 0,-31 15 0,46-15 0</inkml:trace>
  <inkml:trace contextRef="#ctx0" brushRef="#br0" timeOffset="54602">20997 7760 24575,'-21'-37'0,"15"12"0,-15 15 0,10 10 0,9 0 0,-31 10 0,28-7 0,-17 29 0,22-26 0,22 47 0,-6-45 0,8 25 0,-13-33 0,10 0 0,-15 0 0,37 0 0,-16 0 0,0-11 0,-6-13 0,-21 8 0,0-27 0,0 37 0,0-15 0,0 42 0,0-15 0,0 37 0,0-38 0,0 17 0,11-12 0,-8-7 0,7 8 0,12-11 0,-17 21 0,17-37 0,-22 32 0,0-37 0,0 21 0</inkml:trace>
  <inkml:trace contextRef="#ctx0" brushRef="#br0" timeOffset="55015">21288 7688 24575,'21'13'0,"-16"-2"0,39 10 0,-39-15 0,27 47 0,-29-45 0,29 46 0,-27-48 0,17 37 0,-1-38 0,-15 38 0,15-38 0,-10 17 0,-8-44 0,8-26 0,-11 16 0,7-7 0,7 2 0,13 8 0,-3-6 0,0 0 0,3 6-6784,5-25 6784,-29 48 0,8-37 0,10 38 0,-15 5 0,15 5 0,-21 38 0,0-37 0,22 37 0,-17-38 0,17 17 0</inkml:trace>
  <inkml:trace contextRef="#ctx0" brushRef="#br0" timeOffset="55486">21868 7760 24575,'-27'0'0,"70"22"0,-27-17-4916,44 7 1,-1-2 3425,-46-10 412,28-10 1,4-2 1077,-15 7 115,-1-17 1,1 1-116,-3 15 0,-6-26 0,-42-14 0,15 25 0,-25-14 0,-2 5 0,22 25 0,-27-12 0,1 2 0,29 12 0,-57 3 0,57 3 0,-46 29 0,49-27 0,-17 25 0,1 5 0,16-14 1792,-8 11 0,4 4-1792,31 12 0,5 3 0,-1-13-402,3-14 1,-4-5 401,-17-14-679,34 4 0,2 3 679,-30 10-1434,39-19 0,1-1 1434,-40 20 2868,39-22-2868,1-22 0,-19-5 0,16 14 0,0 0 0,-18-9 0,10 22 0</inkml:trace>
  <inkml:trace contextRef="#ctx0" brushRef="#br0" timeOffset="56171">22908 7833 24575,'-26'-57'0,"4"36"-1421,11-22 1421,9 32 0,-31-13 0,28-14 463,-17 11-463,1-16 0,16 38 235,-49-16-235,24 21 0,-7 0 0,-6 21 0,26 6 0,-7 0 0,-8 27 0,27-46 0,-7 29 0,2 1 0,10-27 723,0 42-723,22-29 0,-17-7 0,17 4 0,-12-21 0,14 0 0,14-21-1938,-11 15 1938,-6-15 0,-10-12 0,-8 4-3071,13-15 0,0-3 3071,-10-10-1251,15 0 1,1 1 1250,-17 11-1640,16-7 1,1 4 1639,-17 27-321,7-19 1,-2 5 320,-10 27 2961,0-46-2961,0 48 2258,0-37-2258,0 60 5547,0-34-5547,0 71 0,11-24-1525,-10 25 1,0 3 1524,10-18-1513,-5 7 1,0 10 0,4-11 1512,16-5-1517,-7 16 0,0-2 1517,5-25-1015,4 5 1,-2-6 1014,-15-21 105,27 20 1,-1-2-106,-29-20 2134,46 15-2134,-6 1 3190,-16-17-3190,9 7 0,-6-3 0,-27-9 4770,46-21-4770,-38 16 0,8-38 0,-13 37 0,-11-15 0</inkml:trace>
  <inkml:trace contextRef="#ctx0" brushRef="#br0" timeOffset="56855">23779 7543 24575,'27'21'0,"16"-16"0,-38 17 0,28-22 0,-9 0 0,24 0 0,-18 0-4252,7 10 1,1 1 4251,-6-5 1719,17 15-1719,-28-21 0,-21 0 0,0 0 0</inkml:trace>
  <inkml:trace contextRef="#ctx0" brushRef="#br0" timeOffset="57105">23876 7809 24575,'5'0'0,"3"0"0,30 0 0,5 0 0,-38 0 0,28 0 0,-9 0 0,-8 0 0,27 0 0,-38 0 0,17 0 0</inkml:trace>
  <inkml:trace contextRef="#ctx0" brushRef="#br0" timeOffset="61725">25448 7422 24575,'57'0'0,"-36"0"0,16-5 0,2-1 0,-10 3 0,30-7 0,-21 20 0,-14 14 0,-13-7 0,-9 20 0,-4 1 0,2-25 0,0 36 0,0-1 0,0-37 0,-12 27 0,-8-1 0,-10-29-4252,7 19 1,-2 0 4251,-21-22 1719,8 27-1719,11-8-4537,6-7 4537,21 4-954,43-21 954,-32 0 0,37 0 0,0 0 0,-34 0 0,40 0-1359,-14 0 0,-5 0 1359,-16 0 47,23 0 1,14 0-1,-14 0-47,-26 0-1,38 0 1,-1 0 0,-42 0 2788,32 0-2788,-22 0 0,-15 0 0,26 0 0,-29 0 0,7 0 0</inkml:trace>
  <inkml:trace contextRef="#ctx0" brushRef="#br0" timeOffset="61981">26489 7518 24575,'13'11'0,"-2"-8"0,10 8 0,6 32 0,32-11-621,-29 16 621,12-17 0,2-8 0,-9-15 0,21 24 0,1 0-3210,-22-24 3210,2 7 0,1 3-1062,0 3 1062,13-15 0,-14 15 0,-15-21 0,-22 22 91,21-17 0,-15 16 0,15-21 0</inkml:trace>
  <inkml:trace contextRef="#ctx0" brushRef="#br0" timeOffset="62259">27190 7639 24575,'-55'-2'0,"0"-1"0,-10-13 0,28 36 0,10 3 0,22-18 0,-49 27 0,46-7-4252,-25-2 1,1 2 4251,24 4 0,-46 4 56,41 0 0,-1-2-56,-34-15 0,17 34 0,3-3 0,-2-39-525,-23 24 525,47-10 0,6-38 0,27 32 0,0-38 0,-5 22 0,-22 0 0</inkml:trace>
  <inkml:trace contextRef="#ctx0" brushRef="#br0" timeOffset="62764">27480 7422 24575,'38'0'0,"-14"0"0,-13 0 0,32 21 0,-32 6 0,27-8 0,-1 0 0,-29 5 0,29 4 0,1-2 0,-27-16 0,18 22 0,-4 1 0,-23-17 0,9 8 0,-11 30-8503,0-33 8503,-11 25-2608,-13-14 2608,8-5-1552,-32 2 1,-1 1 1551,31 0-1038,-38-4 0,4 1 1038,44 0 2076,-24 0-2076,32 5 2893,11-29-2893,34 8 4537,-23-11-4537,25 0 0,2 0 6784,-14 0-6784,27-5 0,0-1 0,-24 3 0,7 0 0,9-2 0,-14 3 0,-21 2 0,40-10 0,1-2 0,-39 7-6784,14-17 6784,-27 22 0,-40 0 0,5 22 0,0-17 0,6 27 0,21-29 0,0 8 0</inkml:trace>
  <inkml:trace contextRef="#ctx0" brushRef="#br0" timeOffset="63594">29053 7688 24575,'27'13'0,"26"-2"0,-45-11 0,34 0 0,2 0 0,-30 0-4252,40 0 1,-1 0 4251,-39 0-410,32 0 0,5 0 410,-19 0 0,16 0 0,-26 0-3696,-44 21 3696,-5-15 318,1 15 0,4-21 1,22 0-1</inkml:trace>
  <inkml:trace contextRef="#ctx0" brushRef="#br0" timeOffset="63832">29343 8002 24575,'27'0'0,"8"0"-4916,12 0 1,3 0 3425,1 0 1862,2 0-372,-47 0 502,15 0 0,-21 0 0,0 0 1</inkml:trace>
  <inkml:trace contextRef="#ctx0" brushRef="#br0" timeOffset="64598">30553 7543 24575,'-22'48'0,"-5"0"0,0-21 0,6-5 0,10 10-8503,8-3 8503,-7 9-1409,9 2 0,2-5 1409,-1-21-1284,0 23 0,0 1 1284,0-22-432,32 30 432,-24-30 3050,56 5-3050,-12-21 0,-9 0 2281,-6-9 0,1-3-2281,13-4 0,-8-9 5364,11 15-5364,-52 10 1345,9 0-1345,-11-22 0,0 17 0,0-17 0</inkml:trace>
  <inkml:trace contextRef="#ctx0" brushRef="#br0" timeOffset="64913">30746 7639 24575,'-13'22'0,"2"-17"0,11 49 0,0-46-9831,0 56 8341,0-56 1006,0 39 0,0 3 484,0-34-652,0 44 1,0-2 651,0-44-920,0 40 1,0-1 919,0-39 0,0 39 0,0 1 0,0-40-181,0 33 0,0 2 181,0-27 2322,0 23-2322,11-12 2554,-9-6-2554,9-1 0,11-26 0,-17-5 0,16-16 0</inkml:trace>
  <inkml:trace contextRef="#ctx0" brushRef="#br0" timeOffset="65632">31423 7809 24575,'-26'10'0,"4"36"0,22-3-4916,0 9 1,0-2 3425,0-15 783,0 21 1,0-5 706,0-37 0,0 30 0,0-2 0,0-34-9,-9 29 0,-3 1 9,6-27 0,-15 53 0,21-48 3828,0-2-3828,0-28-840,0-23 840,0 10 482,0-27-482,0 46-3709,21-46 3709,-15 27-375,20 3 0,1 0 375,-19-3 3338,46 6-3338,-27 21 0,0 21 0,-6-15 0,-21 37 0,0-6 0,0-7 0,10 10 0,2-5 0,-7-24 1124,9 24 0,-6 5-1124,-30-11 0,17 9 0,-38 5 0,16-38-212,-11 17 212,-7-22 0,7 0 0,11 0 0,-5 0 0,29-22 0,3 17 0,3-16 0,51 21 0,-44 0 0,33 0 0</inkml:trace>
  <inkml:trace contextRef="#ctx0" brushRef="#br0" timeOffset="65966">31883 8389 24575,'0'-27'0,"0"5"0,0 22 0,0 22 0,0-17 0,-21 49 0,15-46 0,-6 29 0,3 1 0,9-27 0,0 43 0,0-62 0,0 16 0,0-19 0,0 11 0</inkml:trace>
  <inkml:trace contextRef="#ctx0" brushRef="#br0" timeOffset="66766">32173 8268 24575,'41'0'0,"-1"0"0,-5 0 0,-24 0-4916,35 0 1,4 0 3425,-25 0 1778,14 0 0,0 0-288,-23 0 1989,27 0-1989,-38 0 0,17 0 0,-22 0 0,0 0 0</inkml:trace>
  <inkml:trace contextRef="#ctx0" brushRef="#br0" timeOffset="67182">32488 8050 24575,'-11'38'0,"8"-14"0,-29 8 0,5 17 0,0-17 0,13 8 0,7-5 0,7-27-4252,0 29 1,0 1 4251,0-27 1719,0 43-1719,-11-52 0,8 52 0,3-32 0,3 23 0,29-12 6784,-26-28-6784,15 16 0,1-21 0,-6-21 0,30 16 0,-30-17 0,5 22 0</inkml:trace>
  <inkml:trace contextRef="#ctx0" brushRef="#br0" timeOffset="67684">32923 8219 24575,'-27'0'0,"6"0"0,-1 0 0,17 22 0,-17-17 0,1 28 0,16-31 0,-17 31 0,44-28 0,-17 16-8503,16 22 8503,1-32-1011,5 32 1011,0-32-690,5 13 690,-29-8-444,29 27 444,-27-38 0,17 28 0,-22-31 0,0 31 0,0-28 4870,0 38-4870,0-38 3659,-22 17-3659,17-22 1233,-17 0-1233,12 0 0,7 0 0,-29 0 0,-17 21 0,17-15 0,-8 10 0,5 0 0,27-13 0,-46 29 0,49-27 0,-17 17 0</inkml:trace>
  <inkml:trace contextRef="#ctx0" brushRef="#br0" timeOffset="81209">20126 10250 24575,'27'0'0,"-5"0"0,-22 0 0,21 0 0,-5 0 0,52 0 0,-36 22-508,24-15 0,-2 2 508,-27 15 0,34 1 0,-4 4 0,-43 3 0,14 18 0,-3 2 0,-25-6-3224,-19 6 0,-5-5 3224,14-25 0,-13 8 0,-8 4-1333,-8-3 0,0-3 1333,-12 7 0,-3-7 0,-11 4 0,7-6 0,19-11 0,0 0 0,-8 1 0,-9 2 0,1 1 0,11-3 0,-12 14 0,3-3 0,-2 0-847,14-15 1,4 3 846,12 8 0,-1 2 0,-27-5 0,4-3 0,22 8 190,6 7-190,42-5 0,38 0 0,-22-15 0,4-3 679,6-6 0,6-5 0,-2 1-679,1 1 0,3 0 0,11 0 0,8 0 0,-10 0 0,-18 1 0,0-2 0,19-5 0,8-2 0,-12 1 0,3 1 0,-2-5 0,0 1 1336,-25 9 0,-2 2-1336,3-1 0,0 0 0,-1 0 0,-2 0 0,24 0 0,-32 21 2653,-5-15-2653,-22 15 119,0-21 1,0 0 0,0 0 0</inkml:trace>
  <inkml:trace contextRef="#ctx0" brushRef="#br0" timeOffset="81763">21239 9960 24575,'-13'0'0,"2"0"0,-10 0 0,15 22 0,-37-17 0,38 27 0,-49-8 0,46-8 0,-17 17 0,-4-1 0,2-11 0,13 12 0,1 2 0,-8 2 0,21 22 0,0-29 0,20 10 0,3-5 0,-12-24 0,34 17 0,6-2 0,-16-24-2149,8 9 0,10 3 0,-3-7 2149,-8-14 0,2-2 0,11 14 0,6 4 0,-5-7 0,-8-16 0,-2-4 0,13 5 0,-3 2 1391,6-5-1391,-32-6 0,-1 1 0,20 16 0,-23-17 0,-26 22 0,-5 0 0,-59 0 0,53 0 0,-25 0 0,-3 0 0,9 0 5056,-8 0-5056,6 0 0,29-21 0,-29 15-1696,27-26 0,-17 29 0,22-7 0</inkml:trace>
  <inkml:trace contextRef="#ctx0" brushRef="#br0" timeOffset="82009">21626 10250 24575,'0'-37'0,"0"12"0,0 15 0,-21 20 0,15 15 0,-15-9-8503,-1 27 8503,17-27-1115,-27 29 1115,29-7-1799,-11 3 0,-4-1 1799,-9-5-1203,9 31 0,-2-3 1203,-4-45 0,10 27 0,4 16 0,2-16 0,3-26 253,-17 37 1,0-5-1,17-43 1,-16 24-1</inkml:trace>
  <inkml:trace contextRef="#ctx0" brushRef="#br0" timeOffset="82665">22376 10758 24575,'35'0'0,"3"11"0,-11-9 0,26 9 0,-45-11 0,46 0 0,-48 0 0,15 0 0,-21 0 0</inkml:trace>
  <inkml:trace contextRef="#ctx0" brushRef="#br0" timeOffset="82929">22328 11072 24575,'27'0'0,"-6"0"0,-21 0-9831,108 22 8341,-81-17 1490,23 3 0,15 0 0,-19-2 2818,-33-6-2818,36 0 0,-1 0 0,-37 0 1719,43 0-1719,-63 0 0,18 0 0,-20 0 0</inkml:trace>
  <inkml:trace contextRef="#ctx0" brushRef="#br0" timeOffset="91932">24747 10299 24575,'0'13'0,"0"19"0,0-26-4916,-10 28 1,-2 7 3425,7-6 412,-26 19 1,-3 5 1077,24-3-293,-13-13 0,-7 5 0,7-5 293,15 19-677,-11-16 1,-7 7 0,7-7 676,11 13 0,-14-12 0,-9 7 0,9-10 0,11-3 1014,-10-5 1,-1 3-1015,10 1 0,2-5 0,-6-16 0,3 17 0,2 3 3034,0-7-3034,-10-24 0,37 14 0,-32-46 0,37 7 0,-21-4 0</inkml:trace>
  <inkml:trace contextRef="#ctx0" brushRef="#br0" timeOffset="92535">25352 10492 24575,'-14'48'0,"-18"11"0,27-29 0,-27 15 0,-1-4 0,22-28-3277,-10 23 0,-8 15 0,4-9 1787,-5-1 771,15 0 1,-1 9 0,-1-7 718,-6-15 0,0 0 53,4 30 1,1-3-54,-9-20 0,13 11 0,6-6 0,8-32 0,0 24-1168,22 11 1168,-17-32 0,21 22 0,2-2 0,-20-25 0,28 6 0,3-3 0,-17-9 0,32-7 0,2-7 0,-18-13 515,19 3 1,-4 0-516,-32-3-484,9-2 1,-6 4 483,-21 17 1180,8-46-1180,-11 38 0,0-8 0,0-8 0,-11 26 0,-35-37 0,25 38 1972,-22-16-1972,-11-1 4537,40 17-4537,-37-7 0,-5 2 0,21 10 0,-1 0 0,2 0 0,10 0 6784,13 0-6784,11 22 0,0-17 0,54 17 0,-41-22 0,41 0 0</inkml:trace>
  <inkml:trace contextRef="#ctx0" brushRef="#br0" timeOffset="95197">3362 11628 24575,'0'14'0,"22"-4"0,-6 33 0,8-32 0,5 20 0,-4 3 0,-14-18 0,32 8 0,-22 8 0,-15-5 0,47 11 0,-44 7-3392,23-14 0,0-3 3392,-24 5 0,24 10 0,-10-11 0,5-24 0,-14 24 0,1 0 0,7-24 0,-8 27 0,-4 6 0,-4-9 0,16 16 6784,-10-26-6784,-8-12 0,8-7 0,-11 8 0,21-22 0,-15 8 0,30-22 0,3-3 0,-26 17-2262,23-12 1,14-8 0,-7 10 2261,-2 13 0,3-8 0,16-8 0,3-1 0,-10 4-877,-5 4 1,3-1 876,-2 0 0,12-5 0,6-3 0,0 1 0,-5 1 0,-13 5 0,4-1 0,-1 0 0,6 0 0,15-5 0,3-1 0,-8 4 0,-18 8 0,1 6 0,-7-7 0,10-8 0,1 1 0,-11 6 0,7 6 0,5-23 0,1 1-3060,-6 27 3060,-14-27 1920,6 29-1920,-37-29 1586,37 26-1586,-38-15 0,-5 21 0,-5 0 0,-38 21 0,37-15 0,-15 15 0</inkml:trace>
  <inkml:trace contextRef="#ctx0" brushRef="#br0" timeOffset="117557">25352 1620 24575,'53'0'0,"-14"0"0,-2 0 0,-8 0 0,9 0 0,5 0 0,-38 0 0,-5 0 0,-5 0 0,-17 0 0,1 0 0,15 0 0,-37 0 0,38 0 0,-27 0 0,29 0 0,-8 0 0,22 21 0,13-15 0,-8 15-6784,49-10 6784,-54-9-467,27 5 0,-1-3 467,-29-4 0,46 0 0,-70 0 0,32 0 0,-70-11 6322,24 9-6322,14-9 1396,0 22-1396,38-9 0,-22 9 0,0-11 0</inkml:trace>
  <inkml:trace contextRef="#ctx0" brushRef="#br0" timeOffset="124016">16861 5149 24575,'13'0'0,"41"0"0,-33 0-4916,34 0 1,1 0 3425,-29 0 412,36 0 1,3 0 1077,-29 0-293,14 0 0,13 0 0,-12 0 293,-6 0-677,16 0 1,17 0 0,-16 0 676,-15 0 0,14 0 0,15 0 0,-17 0 0,-17 0 0,15 0 0,14 0 0,-19 0 0,-29 0 0,31 5 0,19 4 0,-20-1 0,-33-3 644,36 7 1,-6-2-645,-46-10 2667,38 0-2667,-37 0 3988,37 0-3988,-38 0 5964,16 0-5964,-10 0 0,-8 0 0,8 0 2476,10-22-2476,6 17 0,0-17 0,5 22 0,-29 0 0,29 0 0,-27 0 0,60 0-6784,-43 0 6784,23 0-85,-13 0 85,-26 0 0,37 0 0,-38 0 0,38-21 0,-37 15 0,15-15 0,-21 21 6742,0 0-6742,-21 0 0,-6 0 0,-22 0 0,22 0 0,-26 0 0,23 0 0,-7 0 0,-7 0 127,39 0-127,-16 0 0,21 0 0,21 0 0,-16-22 0,39 17 0,-18-16 0,1 10 0,6 8 0,-31-8 0,9 11 0,-11 0-6784,43 0 6784,-32 0-649,53 0 649,-48 0 0,-2 0 0,-6 0 0,-19 0 0,11 0 0</inkml:trace>
  <inkml:trace contextRef="#ctx0" brushRef="#br0" timeOffset="131462">24989 7422 24575,'-27'27'0,"4"-3"0,3 5-4916,11 8 1,2-1 3425,-17 12 412,5 13 1,5-4 1077,9-32-440,-17 33 1,1 4 439,16-24-1015,-7 24 1,2-3 1014,10-35 1014,0 13 1,0 1-1015,0-11 3034,0 0-3034,22-27 4537,-17-5-4537,38-17 0,-38 22 0,17 0 0</inkml:trace>
  <inkml:trace contextRef="#ctx0" brushRef="#br0" timeOffset="132169">25811 7349 24575,'27'0'0,"-5"0"0,-22 0 0,0 0 0,21 0 0,-5 0 0,8 0 0,9 22 0,-28-17 0,38 27 0,-38-29 0,17 8 0,-11 10-2029,-9 6 2029,9 0 0,10 2 0,1-4 0,-11-17 0,22 27 0,-2 5 0,-25-19 0,20 23 0,2 1 0,-20-13-3056,9 14 0,-2-3 3056,-15-22-1235,0 16 0,0 2 1235,0-10-591,0 6 0,0 0 591,0-5 0,0 9 0,0-3 0,0-25 0,-10 27 0,-2-1 0,7-29 241,-12 29 0,2 1-241,12-27 0,-12 22 0,-2-2 0,11-25 4541,-15 15-4541,21-42 0,0 15 0,0-15 0</inkml:trace>
  <inkml:trace contextRef="#ctx0" brushRef="#br0" timeOffset="133199">25521 7228 24575,'-5'-21'0,"-12"-6"0,39 0 0,-1-5 0,-15 8-4916,15-5 1,1-1 3425,-17-3 2899,12-4 0,-2-1-1409,-12 9 1719,8-20-1719,10 25 0,-15 13 0,15 11 6784,-21-21-6784,0 15 0,0-15 0,0-1 0,-21 39 0,15-34 0,-26 60 0,29-37 0,-50 26 0,42-29 0,-27 12 0,1 2 0,29-12 0,-46 17 0,27-1 0,0-37 0,27 32 0,5-37 0,39-1 0,-39 17 0,16-16 0</inkml:trace>
  <inkml:trace contextRef="#ctx0" brushRef="#br0" timeOffset="133437">25569 6817 24575,'27'11'0,"-5"-8"0,-12 29 0,-7-27 0,8 38 0,-11-37 0,0 15 0,0-21 0,0 0 0,0 0 0</inkml:trace>
  <inkml:trace contextRef="#ctx0" brushRef="#br0" timeOffset="134124">25860 6140 24575,'-22'27'0,"17"-5"0,-17-22 0,22 21 0,0-15 0,0 26 0,22-8 0,-17-8 0,38 27 0,-38-37 0,49 26 0,-46-30 0,46 31 0,-49-28 0,17 17 0,-22-1 0,0-16 0,0 17 0,0-1 0,-22-15 0,17 15 0,-38-21 0,27 0 0,-30 0 0,30 0 0,-5-21 0,21-6 0,0 0 0,0 6 0,0 21 0</inkml:trace>
  <inkml:trace contextRef="#ctx0" brushRef="#br0" timeOffset="134397">25860 6237 24575,'21'-27'0,"-16"6"0,17 21 0,-11 0 0,-9 0 0,31 0 0,-28 0 0,49 0-6784,-3 0 6784,13 0 0,-15 0 0,-28 0 0,-21 0 0</inkml:trace>
  <inkml:trace contextRef="#ctx0" brushRef="#br0" timeOffset="134694">26392 6382 24575,'0'-13'0,"0"2"0,21 11 0,6 0 0,32 0 0,-8 0 0,-2 0 0,-4 0 0,-7-21 0,-11 15 0,-6-15 0,1 21 0,-17 0 0,17 0 0,-22 0 0,0 0 0</inkml:trace>
  <inkml:trace contextRef="#ctx0" brushRef="#br0" timeOffset="135238">27069 6068 24575,'11'-27'0,"-8"6"0,7 21 0,12 0 0,5 21 0,10-16 0,-12 17 0,28-11 0,-42-9 0,22 14 0,-1 1 0,-27-12 0,16 16 0,-42 1 0,16-17 0,-25 17 0,-5-1 0,14-15 0,-14 10 0,2 0 0,17-13 0,-5 7 0,21 12 0,0-17 0,32 38 0,-24-37-3392,29 10 0,1 0 3392,-27-14-459,22 14 0,-1 1 459,-27-12 0,27 17 0,-29-1 0,8-16 0,-22 17 0,-13-1 6329,8-15-6329,-27 15 0,37-21 1373,-37 11-1373,27-8 0,-8 7 0,13-10 0,11 22 0,0-17 0,0 17 0</inkml:trace>
  <inkml:trace contextRef="#ctx0" brushRef="#br0" timeOffset="135831">25473 6189 24575,'-14'27'0,"3"-6"0,-10-10 0,16-8 0,-39 29 0,39-27 0,-27 49 0,29-46 0,-8 46 0,11-27 0,0 32 0,0-8 0,0-14 0,0 6 0,11-37 0,-8 15 0,29-21 0,-5-21 0,0 15-554,-6-15 0,-21 21 0,0 0 0</inkml:trace>
  <inkml:trace contextRef="#ctx0" brushRef="#br0" timeOffset="136390">27553 6092 24575,'27'0'0,"16"0"0,-38 0 0,27 0 0,-29 0 0,29 22 0,-26-17 0,37 38 0,-16-16 0,0 10 0,5-12 0,-30 7 0,9-5 0,-11 10 0,0-13 0,0 9 0,-11-6 0,9 21 0,-9-21 0,11 5 0,0-29 0,0 7 0,0-10 0,0-10 0,0 7 0,0-8 0</inkml:trace>
  <inkml:trace contextRef="#ctx0" brushRef="#br0" timeOffset="139112">27214 7518 24575,'-13'11'0,"2"-8"0,11 8 0,0 10 0,-21 6 0,15 0 0,-15-1 0,-1 2 0,17 1 0,-6 5 0,0 2 0,11 15 0,0-10 0,0-1 0,0-8 0,10 8 0,2-5 0,-7-27 0,15 18 0,3 2 0,-7-12 0,9 30 0,7-30-6784,-27 27 6784,17-38 0,-1 16-307,-15 1 307,15-17 0,-21 28 0,22-31 0,-17 31 0,27-28 0,-8 16 0,-8-21 0,28-21 0,-18 16 0,1-17 0,-5 22 0</inkml:trace>
  <inkml:trace contextRef="#ctx0" brushRef="#br0" timeOffset="139492">28303 7301 24575,'0'27'0,"0"-6"0,0-21 0,21 0 0,-15 22 0,15-17 0,-21 17 0,0-22-8503,22 0 8503,-17 10-1409,22 12 0,0 2 1409,-19-3-1517,24 26 0,0 3 1517,-23-15-824,28 22 0,1-1 824,-27-21 1108,11-9 1,-1 2-1109,-21 25 0,0-39 0,9 39 0,3 1 0,-7-40 605,7 30 1,-2-3-606,-10-32 2383,0 44-2383,-22-26 0,-4 0 0,-23 16 0,22-38 0,6 17 0</inkml:trace>
  <inkml:trace contextRef="#ctx0" brushRef="#br0" timeOffset="139997">28230 8437 24575,'0'13'0,"0"41"-9831,-21 11 8341,15-9 412,-15 2 1,-1-8 1077,17-37-440,-7 41 1,3-1 439,9-39-1015,-5 40 1,-1-1 1014,3-39 1014,-3 33 1,1 2-1015,5-27 3034,0 24-3034,0-46 4537,-21-3-4537,15-29 0,-15 26 0,21-15 0</inkml:trace>
  <inkml:trace contextRef="#ctx0" brushRef="#br0" timeOffset="140447">27553 8872 24575,'0'27'0,"0"-5"0,10 13 0,1 5 0,-5 11 0,3-10 0,3 1 0,10 12 0,-6-27 0,30 21 0,-30-21 0,16-8 0,0-6 0,-21-10-3392,37 3 0,1-1 3392,-36-5-1464,31 0 0,-2 0 1464,-34 0-1784,35-2 1,0-7 1783,-29-15-1193,35 5 1,-1 0 1192,-38-8 0,28 3 0,0 5 0,-30 14 654,28-19 1,3-6-655,-18 1 0,25-9 0,-14 6 0,-26 29 758,37-8 1,-38 11-1,17 0 1</inkml:trace>
  <inkml:trace contextRef="#ctx0" brushRef="#br0" timeOffset="141461">26730 9549 24575,'22'27'0,"16"-6"0,-9-21 0,25 11 0,-49-8 0,49 29 0,-46-26 0,17 14 0,4 2 0,-2-5 0,-13 16 0,-1 1 0,8-13-4916,-18 28 1,-6-1 3425,3-35 2750,-19 25 1,-5 0-1261,13-22 0,-24-5 0,-5 2 0,11 19 0,-16-28 0,-2-3 0,12 21 0,-6-20 0,7-4 0,29 2 1760,-17 21-1760,44-15 0,-17 15 0,38-21 0,-5 0 0,23 0 0,-18 0 0,-2 0 3851,2 0-3851,0 0-827,11 0 827,-41 0 0,31 10 0,-2 2 0,-34-7 0,24 17 0,-32-22 0,0 0 0,0 0 0</inkml:trace>
  <inkml:trace contextRef="#ctx0" brushRef="#br0" timeOffset="143848">28472 9839 24575,'-27'27'0,"6"27"0,21-46 0,-11 56 0,8-56 0,-29 46 0,27-27-4252,-27 2 1,-1 1 4251,22 0 588,-12 9 1,3-3-589,20-25 0,0 10 0,0-26 0,0-49 0,0 46 0,0-46 0,0 49 0,22-60 0,-17 44 0,17-25 6515,-22 35-6515,21-10 811,-15 16-811,15-17 0,-21 22 0,22 0 0,-17 0 0,27-21 0,-7 15 0,-9-15 0,5 21 0,1 0-6784,-17 0 6784,17 21-2065,-22 17 2065,0-9-1926,0 11 0,0-4 1926,0-26-1223,-20 22 1,-3 1 1222,12-17 0,-27 7 0,1 0 0,28-7-784,-44 5 784,26-21 2254,0 0-2254,5-21 3118,22 15-3118,22-15 0,-17 42 0,60-15 0,-54 15 1887,32-8 0,10-4-1887,-18-2 0,-2 2 0,0 3 0,1 0 0,14-5 0,-10-3 0,-30-4 0,24 0 0,-43 0 0,9 0 0,-9 0 0,11 0 0</inkml:trace>
  <inkml:trace contextRef="#ctx0" brushRef="#br0" timeOffset="144365">28690 10129 24575,'-32'0'0,"-6"0"0,92 22 0,-25-17 0,9 17 0,5-22 0,-27-22 0,8 17 0,-13-17 0,-11 1 0,0 15 0,0-37 0,0 38 0,0-16 0,-11 21 0,-13 0 0,-14 0 0,1 21 0,13-16 0,13 38 0,11-37 0,0 37 0,0-27 0,11 30 0,13-30 0,-8 27 0,27-38 0,-38 17 0,28-22 0,12 0 0,-2 0 0,-1-11 0,-3 0 0,-9 6 0,2-38 0,-11 37 0,-15-15 0,15 21 0,-21 0 0</inkml:trace>
  <inkml:trace contextRef="#ctx0" brushRef="#br0" timeOffset="144934">29125 10081 24575,'-10'-27'0,"7"-5"0,-8 29 0,-10 3 0,15 3 0,-15 51 0,21-44 0,0 55 0,0-60 0,0 27 0,21-29 0,-5 8 0,9-11 0,7-11 0,-27 8 0,38-29 0,-16 5 0,0-21 0,-6 21 0,-21 6 0,0 64 0,0-11 0,0 27-6784,0 8 6784,0-45-2269,5 27 1,1-2 2268,-3-33 0,8 39 0,-11-20-1257,0-4 1257,0 9 0,0 16 0,0-46 1210,1 26 1,-2 7-1211,-10-9-869,8 16 869,-29-15 1244,27-31-1244,-38 9 0,5-11 0,8 0 0,-9 0 0,3 0 0,25 0 0,-42 0-1253,7 0 1253,24 0 868,-42 0-868,59-11-3249,-17-13 3249,22 8 0,0-5 0,0 21 0</inkml:trace>
  <inkml:trace contextRef="#ctx0" brushRef="#br0" timeOffset="145532">29706 10178 24575,'-11'-27'0,"8"5"0,-29 22 0,27 0 0,-17 0 0,22 0 0,0 22 0,0 15 0,0-7 0,22 24 0,-17-49 0,49 27 0,-46-8-6784,46 14 6784,-49-11 0,38-6 0,-37 1 0,15-17 0,-42 28 0,-6-31 0,-22 9-4537,12-11 4537,12 0 0,-7 0 3728,5 0-3728,0 0 0,-5 0 0,30 0 0,-9 0 0,11 0 0,54 0 0,-41 0 0,41 0 0</inkml:trace>
  <inkml:trace contextRef="#ctx0" brushRef="#br0" timeOffset="145935">30093 10371 24575,'38'0'0,"7"0"0,-7 0 0,-11 0 0,-6 22 0,-21-17 0,0 38 0,0-27 0,0 8 0,0-13 0,0-11 0,0 0 0,11-32 0,-8 24 0,7-25 0</inkml:trace>
  <inkml:trace contextRef="#ctx0" brushRef="#br0" timeOffset="146099">30383 10081 24575,'-27'-22'0,"6"17"0,42-16 0,-15 42 0,37 6 0,-38 0 0,17-6 0</inkml:trace>
  <inkml:trace contextRef="#ctx0" brushRef="#br0" timeOffset="146615">30504 10299 24575,'-5'5'0,"-11"3"-9831,37 51 8341,-21-11 4308,-21-10-2818,15 29 0,-15-45 1719,21-1-1719,0-48 0,21 0 0,-15-26 0,37 45 0,-34-30 0,-2 0 0,17 28 0,2-28 0,2 0 0,4 30 0,16-24 0,-26 32-3004,-11 22 3004,-9-17 0,31 27 0,-28 14 0,16-25 0,1 44 0,-17-49 0,17 8 0,-22 8 0,0-26 5296,0 37-5296,0-59 1123,0 32 0,0-38 0,0 22 0</inkml:trace>
  <inkml:trace contextRef="#ctx0" brushRef="#br0" timeOffset="147099">31496 10008 24575,'27'0'0,"12"0"0,-3 0 0,-22 0 0,37 0 0,5 0 0,-21 0 0,11 0 0,-1 0 0,-15 0 0,24 0 0,-49 0 0,17 0 0</inkml:trace>
  <inkml:trace contextRef="#ctx0" brushRef="#br0" timeOffset="147384">31835 10008 24575,'0'14'0,"-22"40"-9831,17-11 8341,-17 8 997,16-11 1,2-5 492,1-24-648,0 37 0,-5 0 648,-13-34-1140,18 39 1,0 1 1139,-18-40 2279,21 39-2279,0 1 2281,0-41-2281,10 33 0,1 5 4537,-5-8-4537,15 8 1696,-42-19 0,15-32 0,-15 0 0</inkml:trace>
  <inkml:trace contextRef="#ctx0" brushRef="#br0" timeOffset="147681">31617 10830 24575,'-13'0'0,"2"0"0,11 0 0,0 0 0,11-21 0,-9 16-8503,52-17 8503,-43 22-1409,34-5 0,6-1 1409,-16 4 0,20-4 0,3 1 0,9 5 0,-5 0 0,-29 0 0,-44-22 0,8 17 1134,-8-16 0,11 21 0,0 0 1</inkml:trace>
  <inkml:trace contextRef="#ctx0" brushRef="#br0" timeOffset="148199">32077 10492 24575,'48'0'0,"-21"0"0,5 0 0,-29 0 0,29 0 0,-27 0 0,38-11 0,-37 9 0,37-9 0,-38 11 0,49 0 0,-46 0 0,56 0 0,-55 0 0,23 0 0,-32-22 0,0 17 0,0-17 0,0 22 0,0 0 0</inkml:trace>
  <inkml:trace contextRef="#ctx0" brushRef="#br0" timeOffset="148566">32343 10250 24575,'-11'42'0,"0"-1"0,6 2-4916,-7-4 1,2-2 3425,10-8 412,0 6 1,0 0 1077,0-5 2155,0 2-2155,0 11 0,0-32 0,0 53 0,0-59 4537,22 17-4537,-17-22 0,27 0 0,-29 0 6784,8-22-6784,32 17 0,-32-16 0,42-1 0,-50 17 0,8-17 0,-11 1 0,0 15 0,-11-15 0,8 21 0,-7 0 0</inkml:trace>
  <inkml:trace contextRef="#ctx0" brushRef="#br0" timeOffset="149466">32536 10492 24575,'27'0'0,"-5"0"0,-1 0 0,-16 0 0,17 0 0,-22 0 0,11 21 0,-9-15-6784,9 37 6784,-22-27-2650,9 51 2650,-9-45 0,-11 42 0,17-48 0,-16 8 0,42-45 5472,-16 13-5472,12-29 0,-1-1 0,-14 27-1411,14-25 0,1-3 1411,-12 9 0,17-8 0,-1-15 0,-16 45 0,28-46 0,-31 70 0,9 0 0,-11 14 0,0 9 0,0-3 0,0-25 0,0 36 0,0 2 0,0-35 0,2 37 0,-4 5 0,-9-21-2269,10 10 1,0 1 2268,-10 6 593,0-16 0,0-3-593,6-3-666,-16-3 1,-1 0 665,17 0-790,-28 21 790,31-21 0,-31 5 0,28-29 4074,-38 29-4074,5-5 3984,9 0-3984,-3-6 2404,10-21-2404,17-21 1794,-17 15-1794,22-48 0,0 46 0,0-45 0,0 47 0,0-15 0</inkml:trace>
  <inkml:trace contextRef="#ctx0" brushRef="#br0" timeOffset="150051">32875 10661 24575,'21'-27'0,"17"6"0,-8 21 0,14-5 0,-2-1-8503,-29 3 8503,22-2 0,5 0-2136,-2 5 2136,13 0 0,8 0 0,-54 0 0,12 10-3260,-71 15 3260,46-9 2591,-24 27-2591,10-38 3592,17 49-3592,-17-25 0,1 9 0,15 5 0,-15-16 0,-1 32 0,17-30 0,-27 25 0,29-49 0,-8 28 0,11-9 6323,-21-8-6323,15 6 1393,-15-22-1393,21-22 0,0 6 0,21-30 0,-15 30 0,15-5 0</inkml:trace>
  <inkml:trace contextRef="#ctx0" brushRef="#br0" timeOffset="150401">33214 10613 24575,'13'0'0,"19"-11"0,-26 8 0,47-7 0,-23 10 0,8 0 0,-17 10 0,-21 15 0,0-9 0,0 48 0,0-53 0,-21 43 0,15-52-6784,-48 31 6784,46-28-901,-56 16 901,34-21 0,-10 10 0,0 2 0,7-7 0,-10 17 0,43-44 0,0 17 0,43-17 0,-32 22 0,32 0 0</inkml:trace>
  <inkml:trace contextRef="#ctx0" brushRef="#br0" timeOffset="151052">33359 10758 24575,'18'0'0,"1"0"0,40 0 0,-32 0 0,6-22 0,-31 17 0,31-38 0,-28 38 0,38-17 0,-38 1 0,17 5 0,-22-9 0,0-7 0,0 27 0,-22-38 0,17 37 0,-38-15 0,27 21 0,-30 21 0,30-15 0,-6 37 0,22-38 0,0 27 0,0-29 0,0 29 0,22-5 0,-17 0 0,28-5 0,-31-22 0,31 21 0,-28-16 0,38 17 0,-38-22 0,28 0 0,-31 0 0,52 0 0,-43 0 0,27 5 0,-1 1 0,-29-4 0,31-17 0,2-9 0</inkml:trace>
  <inkml:trace contextRef="#ctx0" brushRef="#br0" timeOffset="153096">30045 8921 24575,'0'-27'0,"21"5"0,6 22 0,32 0 0,-29 0-4916,15 10 1,-4 2 3425,-28-7 2846,19 5 1,11 2-1357,24 0 0,1-3 261,-33-6 1,5-1-262,13 1 0,15 1 0,6 0 0,-5 1 0,-16 1-724,-14 5 1,0-1 723,12-6 0,15-3 0,9-2 0,0 0 0,-6 1 0,-15 3 0,-2 8 0,1-1 0,-6-8 0,13-4 0,7-2 0,3-1 0,-3 0 0,-7 1 0,-12 1 0,5 0 0,-1 0 0,7 0 0,15-3 0,4 1 0,-7 1 0,-17 1 0,10 3 0,-17-1 0,14-1 0,5 1 0,-4 2 0,-13 2 0,-8 8 0,-1-1 0,9-7 0,10-4 0,-1 1 0,-15 4 0,3 17 2665,6-19 0,-4-4-2665,-27 2 108,1 0-108,-49-21 0,-11 15 0,14-15 0,13 21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2T22:12:05.568"/>
    </inkml:context>
    <inkml:brush xml:id="br0">
      <inkml:brushProperty name="width" value="0.05292" units="cm"/>
      <inkml:brushProperty name="height" value="0.05292" units="cm"/>
      <inkml:brushProperty name="color" value="#FF0000"/>
    </inkml:brush>
  </inkml:definitions>
  <inkml:trace contextRef="#ctx0" brushRef="#br0">3604 5488 24575,'49'0'0,"-22"0"0,26 0 0,-45 0-4916,30 0 1,0 0 3425,-28 0 801,38-10 1,1-2 688,-35 7-189,39-7 0,1 2 189,-40 10-1226,30 0 0,-2 0 1226,-34 0 0,24 0 1847,11 0-1847,-32 0 2596,42 0-2596,-50 0 3181,29-21-3181,-5 15 6230,0-15-6230,16 21 1674,-27 0-1674,30 0 0,-30 0 0,6 0 0,-1 21 0,-16-15 0,17 15 0,-11-21 0,-9 0 0,9 0 0,11 0 0,-17 0 0,17 0 0,-22 0 0,21 0 0,-16 0 0,17 0 0,-1 0 0,-15 0 0,15 0 0,-10 0 0,-8 0 0,8 0 0,-11 0 0,21 0 0,-16 0 0,17 0 0,-1 0 0,-15 0 0,26 0 0,-29 0 0,29 0 0,-27 0 0,38 0 0,-16 0 0,0 0 0,-5 0 0,-22 0 0,0 0 0,0 22 0,10-17 0,-7 17 0,8-22 0,-11 0 0,21 0 0,6 0 0,0 0 0,5 0 0,-29 0 0,8 0 0,10 0 0,-15 0 0,15 0 0,-21 0 0,22 0 0,-17 0 0,38 0 0,-38 0 0,17 0 0,-22 0 0,0 0 0,11 0 0,-9 0 0,9 0 0,-11 0 0,22 0 0,-17 0 0,16 0 0,-21 0 0,0 0 0,0 0 0</inkml:trace>
  <inkml:trace contextRef="#ctx0" brushRef="#br0" timeOffset="2018">3822 6479 24575,'27'0'0,"5"0"0,-8 0 0,14 0 0,21 0 0,-24 0 0,3 0 0,10 0 0,1 0-903,18 0 903,-4 0 0,-5 0 0,-31 0 0,9 1 0,3-2 0,17-21 0,11 17 0,-18-6 0,-1 1 0,-11 8 0,-1 4 0,1-2 0,-4 0 0,-4 0 222,25 0-222,-27 0 0,0 0 0,-6 0 0,-21 0 0,0 0 0</inkml:trace>
  <inkml:trace contextRef="#ctx0" brushRef="#br0" timeOffset="4657">3362 7712 24575,'41'-14'0,"-5"8"0,3 2 0,26 4 0,-27 0 0,2 0 0,6 0 0,-1 0 0,6 0 0,-4 0 0,-3 0 0,-9 0 0,9 0 0,-2 0 0,-12 0 0,7 0 0,28 0 0,-43 0 0,22 0 0,0 0 0,-22 0-4252,17 0 1,-3 0 4251,-28 0-281,29 0 1,1 0 280,-27 0-563,25 0 1,3 0 562,-9 0 0,4 0 0,2 0 0,15 0 0,-14 0 0,17 0 0,-46 0 0,29 0 0,2 0 0,-29 0 5098,44 0-5098,-30 0 3072,14 0-3072,10 0 0,-21 0 2019,5 0-2019,-29 0 0,29 0 0,-5 0 0,11 0 0,-14 0 0,8 0 0,-26 0 0,15 0 0,-21 0 0,22 0 0,-17 0 0,38 0 0,-38 0 0,17 0 0,-22 0 0,11-22 0,13 17 0,-8-17 0,27 22 0,-27 0 0,8 0 0,9 0 0,-7 0 0,23 0 0,-22 0-3392,12 0 0,-3 0 3392,-23 0-385,31 0 0,-2 0 385,-34 0-99,30-9 0,0-3 99,-28 6 0,29-6 0,-2 3 0,-29 9 0,56 0 0,-13 0 0,-8 0 6304,22 0-6304,-60 0 1133,17 0-1133,-11 0 315,-9 0-315,9 0 0,-11 0 0,0 0 0,21 0 0,-15 0 0,37 0 0,-38 0 0,17 0 0,-22 0 0,0 0 0,21 0 0,-5 0 0,30 0 0,-30 0 0,6 0 0,-1 0 0,-15 0 0,15 0 0</inkml:trace>
  <inkml:trace contextRef="#ctx0" brushRef="#br0" timeOffset="15892">6023 9718 24575,'35'0'0,"25"0"-4350,-28 0 4350,22 0-5915,13 0 5915,-40 0 1940,37 0-1940,1-21 0,-49 15 0,23-1 0,16-2 0,-10 4 0,-4 5-2014,25 2 1,2-4 2013,-11-19 0,1 18 0,-3 0 1031,-21-18-1031,23 18 0,-6 6 4537,-38-3-4537,41 0 0,0 0 0,-41 0 0,38 0 0,6 0 6784,-22 0-6784,15 0 0,2 0 0,-9 0 0,3 0 0,-3 0 0,-22 0 0,19 0 0,-5 0 0,-26 0 0,44 0 0,-15 0 0,-9 0 0,16 0 0,-4 0 0,-27 0 0,45 0 0,0 0 0,-43 0-3392,49 0 0,-1 0 3392,-48 0-2269,49 0 1,-1 0 2268,-47 0 0,28 0 0,6 0 0,-10 0 0,20 0-1517,-19 0 0,-3 0 1517,-7 0 0,19 0 0,-5 0 0,-32 0 169,27 9 1,4 3-170,-16-6 0,4 3 0,4 3 0,0 0 0,-1-3 3202,7-3-3202,10 15 4788,-28-21-4788,12 0 0,12 0-758,10 0 758,-30 0-2682,36 0 2682,-57 0 0,29 0 0,1 0 0,-27 0 0,27 0 0,-1 0 0,-29 0-1825,29 0 1,1 0 1824,-27 0-1220,27 0 1,-1 0 1219,-28 0 0,28 0 0,1 0 0,-27 0 1199,42 0-1199,-29 0 3034,-7 0-3034,4 0 4537,1 0-4537,-17 0 6784,16 0-6784,-10 0 0,-8 0 0,8 0 0,10 0 0,-15 0 0,15 0 0</inkml:trace>
  <inkml:trace contextRef="#ctx0" brushRef="#br0" timeOffset="21368">18554 9670 24575,'0'27'0,"-21"-6"0,37-21 0,-32 0 0,59 0 0,-38 0 0,49 0 0,-46 0 0,34 0 0,2 0 0,-31 0-3392,51 0 0,1 0 3392,-46 0-2269,47 0 1,-3 0 2268,-49 0-824,34 0 1,0 0 823,-37 0 0,43 0 0,-30 0 0,35 0 3721,-27 0-3721,11 0 5564,-43 0-5564,11 0 3683,13 0-3683,-8 0 0,6 0 0,-1 0 0,-4 0 0,7 0 0,8 0 0,16 0 0,-15 0 0,7 0 0,-5 0 0,-27 0 0,24 0 0,-10 0 0,-6 0 0,30 0 0,-30 0 0,5 0 0,-21 0 0,22 0 0,5 0 0,-1 0 0,-4 0 0,-11-21 0,-9 15 0,9-15 0,-11 21 0,22 0 0,-17 0 0,17 0 0</inkml:trace>
  <inkml:trace contextRef="#ctx0" brushRef="#br0" timeOffset="22419">20368 9718 24575,'49'0'0,"-1"0"-9831,11 0 8341,-29 0 1330,15 0 0,-4 0 160,-28 0-773,34 0 0,3 0 773,-28 0 0,21 0 0,2 0 0,-12 0-1093,10 0 0,2 0 1093,-2 0 0,-2 0 0,-1 0 0,-11 0 937,25 0-937,-38 0 1281,30 0-1281,-30 0 0,49 0 0,-55 0 0,44 0 0,-51 0 3628,29 0-3628,-27 0 4687,38 0-4687,-37 0 4122,15 0-4122,-21 0 718,11 0-718,-8 0 0,8 0 0,10 0 0,-16 0 0,17 0 0,-22 0 0</inkml:trace>
  <inkml:trace contextRef="#ctx0" brushRef="#br0" timeOffset="23903">16280 9839 24575,'14'0'0,"18"0"0,-5 0 0,0 0 0,26 0 0,-23 0 0,14 0 0,3 0 0,10 0-4916,1-10 1,-3-1 3425,-20 5 412,21-5 1,-5 1 1077,-37 10-440,46 0 1,9 0 439,-29 0-1015,28 0 1,-2 0 1014,-31 0 0,32 0 0,-5 0 0,-43 0 531,47 0 1,-3 0-532,-49 0 1072,30 0 1,-2 0-1073,-34 0 0,45 0 0,-26 0 3578,0 0-3578,5 0 5390,-29 0-5390,29 0 3046,-26 0-3046,37 0 1086,-38 0-1086,27 0 76,-29 0-76,8 0 0,-11 0 0,21 0 0,6 0 0,0 0 0,16 0 0,-38 0 0,17 0 0,-11 0-6784,13 0 6784,-8 0 0,5 0 0,1 0 0,-17 0 0,17 0 0,-22 0 0,11 0 6784,-9 0-6784,9 0 0,-11 0 0,0 0 0,0 0 0</inkml:trace>
  <inkml:trace contextRef="#ctx0" brushRef="#br0" timeOffset="25939">22255 9743 24575,'14'26'0,"39"-4"0,-42-22 0,37 0 0,1 0 0,-36 0 0,38 0 0,6 0 0,-22 0-4916,20 0 1,3 0 3425,-2 0 412,2 0 1,-3 0 1077,-20 0-440,32 0 1,-5 0 439,-43 0-938,46 0 1,-1 0 937,-51 0 204,38 0 0,6 0-204,-22 0 0,21-10 0,1-2 0,-22 7 0,18-6 0,1 1 0,-19 10 432,21 0 1,1 0-433,-22 0 2014,19 0-2014,-1 0 0,-39 0 0,40 0 0,-1 0 0,-39 0 0,33 0 0,3 0 0,-29 0 0,23-5 0,1-1 0,-24 3 0,19-3 0,-5 1 0,-26 5 3734,23 0-3734,11 0 5582,-32 0-5582,27 0 0,-1 0 0,-29 0-3157,56 0 3157,-34 0 0,8 0 0,26 0 0,-53 0-1162,27 0 1,-1 0 1161,-29 0-3767,57 0 3767,-57 0-1140,29 0 1,1 0 1139,-27 0 275,27 0 0,-1 0-275,-29 0 0,29 0 0,1 0 0,-27 0-78,27 0 0,-1 0 78,-29 0 2662,46 0-2662,-48 0 3587,37 0-3587,-27 0 4253,29 0-4253,-7 0 3846,0 0-3846,7 0 411,-7 0-411,10 0 0,11 0 0,-29 0 0,24 11 0,-49-8 0,49 8 0,-46-11 0,28 0 0,3 0 0,-17 0 0,23 0 0,9 0 0,-43 0 0,43 0 0,-9 0 0,-2 0 0,6 0 0,-17 0 0,-8 0-6784,14 21 6784,-11-16 0,26 17 0,-23-22 0,29 0 0,-21 0 0,-14 0 0,30 0 0,-43 0 0,42 0 0,-50 0 6784,8 0-6784,-11 0 0,-11 0 0,8 0 0,-7 0 0</inkml:trace>
  <inkml:trace contextRef="#ctx0" brushRef="#br0" timeOffset="30877">6604 10661 24575,'38'0'0,"-14"0"-9831,30 0 8341,-44 0 412,48 0 1,3 0 1077,-43 0-293,25 0 0,13 0 0,-15 0 293,-25 0-677,24 0 1,15 0 0,-10 0 676,-5 0 1014,-1-1 1,3 2-1015,8 10 0,-3 0 0,-7-6 0,-2 6 0,5 0 0,2-10 0,-4-2 0,-4 1 0,14 0 0,13 0 0,-12 0 0,-6 0-677,9 0 1,13 0 0,-19 0 676,-30 0 1014,40 0 1,11 0-1015,-3 0 1517,-24 0 0,2 0-1517,4 0 0,-6 0 4537,-14 0-4537,25 0 6784,-48 0-6784,15 0 0,-21 0 0,0 0 0,-21 0 0,15 0 0,-15 0 0,21 0 0</inkml:trace>
  <inkml:trace contextRef="#ctx0" brushRef="#br0" timeOffset="35997">7644 7252 24575,'-27'0'0,"-16"0"0,38 0 0,-17 0 0,12 0 0,39 22 0,-31-17 0,66 17 0,-56-22 0,41 0 0,10 0 0,-19 0 0,7 0 0,10 0 0,-5 0-422,-16 0 0,0 0 422,21 0 0,9 0 0,-8 0 0,-20 0 0,1 0 0,16 0 0,11 0 0,1 0 0,-13 0-631,-15 0 1,0 0 630,23 0 0,16 0 0,-1 0 0,-20 0-6087,-3 0 6087,-8 0 0,7 0 0,-1 0 0,6 0 0,-3 0-496,-17 0 0,4 0 496,7 0 0,12 0 0,4 0 0,-3 0 0,-11 0 0,-3 0 0,1 0 0,1 0 0,12 0 0,3 0 0,-5 0 0,-12 0-1709,-12 0 1,-3 0 1708,21 0 0,5 0 0,-4 0 0,3 0 0,-9 0 167,7 0-167,-12-3 0,15-1 0,5-2 0,-4 1 0,-13 1 0,-9 2 0,-1-1 0,12-4 0,10-3 0,-2 1 0,-12 3 0,6 3 0,-1-1 0,8 0 0,-13 1 0,-15 3 0,6 2 0,3-4-2027,15-19 2027,-19 15 833,4-5 0,3 1-833,6 10 89,-43 0 0,11 0 0,-37 0 0</inkml:trace>
  <inkml:trace contextRef="#ctx0" brushRef="#br0" timeOffset="36458">11200 7011 24575,'43'27'0,"-21"-6"-4916,22-8 1,0-4 3425,-22-4 1371,17 12 0,-3-2 119,-28-12 0,46 8 0,-49-11-1578,38 43 1578,-27-33-726,9 44 726,-15-51 3278,-10 29-3278,0-27 2447,0 38-2447,-32-37 0,24 15 0,-34-8 0,-2-4 0,31-4 0,-34 12 0,-3-2 0,28-12-3183,-45 8 3183,30-11 0,10 0 0,27 0 0,27 0 0</inkml:trace>
  <inkml:trace contextRef="#ctx0" brushRef="#br0" timeOffset="37348">12700 7180 24575,'27'-27'0,"27"-5"-4153,-46 29 4153,24-8-6030,11-32 6030,-22 33-768,24-24 0,-1 3 768,-22 26-1451,15-7 0,1 2 1451,-9 10 71,31 0-71,-34 0 0,7 22 0,-31-17 0,31 38 0,-28-16 0,17 32 0,-22-29-395,0 34 395,0-56 598,-10 29 1,-2 1-599,7-27-875,-31 23 0,-4-3 875,27-26 0,-41 12 0,0-2 0,41-12 337,-41 12 1,1 2-338,39-11-503,-35 6 0,1-3 503,38-9 2304,-44 0-2304,30-21 0,8 15 0,-6-48 0,22 46 0,0-45 0,0 26 195,0-11-195,22 14 3542,-17-8-3542,16 26 0,-10-15 0,-8 21 0,8 0 0</inkml:trace>
  <inkml:trace contextRef="#ctx0" brushRef="#br0" timeOffset="39066">13450 6890 24575,'0'37'0,"0"-12"0,21 7 0,-4 16 0,7-16 0,8 22 0,-27-51 0,17 51 0,-1-44 0,-15 44 0,15-51 0,-21 29 0,11-27 0,-8 17 0,7-22 0,-10 0 0,0 0 0,0 0 0</inkml:trace>
  <inkml:trace contextRef="#ctx0" brushRef="#br0" timeOffset="39425">13740 6962 24575,'-27'27'0,"6"16"0,-1-37 0,17 37 0,-27-27 0,29 8-9831,-29 8 8341,5-27-244,-11 49 1734,14-46 257,-8 46-257,5-49 0,-21 17 0,21-1 3805,5-15-3805,11 15 4955,9-21-4955,-9 0 0,11 0 0,0 0 0</inkml:trace>
  <inkml:trace contextRef="#ctx0" brushRef="#br0" timeOffset="40401">14659 6890 24575,'0'-27'0,"0"6"0,0 21 0,0 0 0,-21-11 0,16 8 0,-38-8 0,37 11 0,-37 0 0,27 0 0,-8 0 0,-8 0 0,5 0 0,0 0 0,-5 0 0,7 0 0,-12 11 0,10-8 0,5 8 0,1-11 0,16 0 0,-17 21 0,22-16 0,0 38 0,0-37 0,0 26 0,22-29 0,4 29 0,23-5-6784,-12 21 6784,-12-21 0,7 5 0,-5-8 0,10-8 0,-12 27 0,7-26 0,-27 7 6784,17-14-6784,-22 12 0,0-17 0,0 17 0,-22-1 0,6-15 0,-8 15 0,-8 1 0,26-17 0,-37 17 0,27-22 0,-8 10 0,-8-7 0,5 8 0,-22-11 0,12 21 0,-9-15 0,8 15 0,12-21 0,4 0 0,22-21 0,0 15 0,0-15 0,0 10 0,0 8 0,0-29 0,0 5 0,22-21 0,-17 10 0,38-7 0,-27 7 0,30 0 0,-9-7 0,-7 26 0,0 0 0,-1-29 0,9 28 0,-1 2 0,-15-6 0,22 5 0,1 6 0,-24 7 0,44-15 0,-49 21 0,8-22 0,8 17 0,-48-16 0,32 21 0,-37 0 0,21 0 0,0 0 0</inkml:trace>
  <inkml:trace contextRef="#ctx0" brushRef="#br0" timeOffset="41140">15192 7132 24575,'0'-14'0,"0"-18"0,21 5 0,-16 0-4916,22-2 1,0 4 3425,-19 17 826,28-19 1,4 1 663,-19 20-586,23-15 1,1-1 585,-24 17 0,15-8 0,4 5 0,11 29 3299,2 6-3299,-7 10 0,-35-12 3736,-11 7-3736,0-5 0,0 21 0,0-10 0,-11 7 0,8-29 0,-22 6 0,-3-1 0,17-4 0,-27 5 0,1 1 0,29-7 3392,-29-2 0,-2-6-3392,29-8 0,-26 10 0,-4 1 0,11-5 0,-30 15 0,32-21 0,-6-21 0,31 15 0,-31-15 0,28-1 0,-16 6 0,42-29 0,-5-4 0,8 20 0,-8-11 0,1 4 0,10 26 0,-1-33 0,-4 43 0</inkml:trace>
  <inkml:trace contextRef="#ctx0" brushRef="#br0" timeOffset="41802">16062 7059 24575,'0'-27'0,"0"6"0,0 21 0,0-22 0,0 17 0,0-27 0,0 29 0,22-51 0,-6 43 0,7-17 0,0 3 0,-7 22 0,27-29 0,-16 26 0,10-15 0,-12 42 0,28-15 0,-42 26 0,43-8 0,-51 14 0,29 21 0,-27-30 0,7 11 0,-2-4 0,-10-26 0,0 44 0,0-30 0,0 14 0,0-11 0,-22 5 0,6-29 0,-30 7 0,30 12 0,-37-17 0,44 17 0,-28-19 0,-1-6 0,27 3 0,-53-22 0,59 17 0,-28-27 0,31 29 0,-9-51 0,11 44 0,5-29 0,1 2 0,-4 29 0,14-29 0,1-1 0,-12 27 0,16-32 0</inkml:trace>
  <inkml:trace contextRef="#ctx0" brushRef="#br0" timeOffset="42576">17103 6769 24575,'47'0'0,"0"0"0,-2 0 0,8 10 0,-9 1 0,-33-5 0,25 18 0,3 6 0,-9-1 0,7 19 0,-15-23 0,-22 28 0,0-42 0,-10 25 0,-2 3 0,7-9 0,-21 5 0,-2 0 0,20-6 0,-43 12 0,-5-7 0,37-23 0,-20 9 0,-14 7 0,16-9 0,23-13 0,-22 12 0,-3-2 0,12-12 0,22 8 0,-11-11 0,59 0 0,-38 0 0,29 0 0,7 0 0,-6 0-3392,12 0 0,-2 0 3392,-16 0 0,25 0-4537,-16 0 4537,13 0 0,-14 0 0,3 0 0,-4 0 0,-23 0-1517,41 0 0,0 0 1517,-41 0 0,41 0 2038,-11 0-2038,-32 0 4043,42 0-4043,-50 0 0,8 0 0,-11 0 0,0 0 0</inkml:trace>
  <inkml:trace contextRef="#ctx0" brushRef="#br0" timeOffset="43074">18312 6842 24575,'-48'0'0,"21"0"0,5 0 0,22 0 0,-21 21-8503,5 6 8503,-8 0-2818,-9 5 2818,28-29-3034,-17 50 3034,22-42-37,0 54 37,0-60 3016,0 16-3016,0-10 0,0-8 0,22 8 0,-6 10 0,8-16 0,14 7 0,0-2 0,-12-10 0,16 0 0,13 0 0,-9 0 0,5 0 0,-2-6 0,10-2 0,-11 0 1013,-8 3-1013,2-5 0,2-1-3311,23 0 3311,-40 8-1127,35-12 0,-5-2 1127,-44 12 1127,26-8 0,-3 4-1127,-30 9 588,15 0 0,-21 0 1,0 0-1</inkml:trace>
  <inkml:trace contextRef="#ctx0" brushRef="#br0" timeOffset="43507">18844 6672 24575,'0'27'0,"-21"16"0,16-38 0,-17 17 0,0 10-8503,6 19 8503,-8 3-1409,6-9 0,4-1 1409,9-1-1517,-17-4 0,1 2 1517,15 10-1015,-10-5 1,0 0 1014,13 10 0,-13 2 0,0-3 0,11-20 0,-17 11 0,1-6 0,15-32 2029,-15 45-2029,21-47 0,0 15 0,0-21 0</inkml:trace>
  <inkml:trace contextRef="#ctx0" brushRef="#br0" timeOffset="55863">24529 9912 24575,'0'0'0</inkml:trace>
  <inkml:trace contextRef="#ctx0" brushRef="#br0" timeOffset="56506">24529 9912 24575,'0'27'0,"0"16"0,0-38 0,0 27 0,0-8 0,0 35 0,0 6 0,0-22 0,0-3 0,0 0 0,0 14 0,0-5 0,0-17 0,0 8 0,0-5 0,0-27 0,22 46 0,-17-17 0,17-7 0,-22 24 0,0-49 0,0 38 0,0-38 0,0 17 0,0-22 0</inkml:trace>
  <inkml:trace contextRef="#ctx0" brushRef="#br0" timeOffset="57182">24190 10661 24575,'27'27'0,"-5"16"0,-22-27 0,0 8 0,21 9-8503,-5-7 8503,9 23-2356,-15-12 2356,12-12-3187,5 7 3187,0-27 0,16 38 0,-27-38 0,8 17 3187,8-11-3187,-26-19 0,37 16 0,-38-41 0,17 28 4075,-12-49-4075,36 3 6784,-25 8-6784,19 2 0,-4 7 0,-28 26 0,19-19 0,0 0 0,-22 22 0,21-26 0,2-2 0,-20 22 0,29-18 0,1 4 0,-27 22 0,53-7 0,-58 10 0,26-22 0,-29 17 0,7-17 0</inkml:trace>
  <inkml:trace contextRef="#ctx0" brushRef="#br0" timeOffset="71093">24602 11701 24575,'-14'21'0,"4"6"0,10 11 0,-11 0 0,0 2 0,6 5-4916,-7 7 1,2-2 3425,10-17 1490,0 20 1381,-21 4-1381,15-33 0,-5 23 0,1 3 0,10-18 1481,-11 27-1481,8-35 0,-7-13 0,10-11 0,10 0 0,-7 0 0,8 0 0,-11 0 0</inkml:trace>
  <inkml:trace contextRef="#ctx0" brushRef="#br0" timeOffset="71727">25158 12160 24575,'0'-27'0,"11"-5"0,-8 29-9831,29-29 8341,-27 27 412,25-17 1,5 1 1077,-14 15 0,12-15 0,1-1 0,4 17 2155,0-17-2155,-14 44 0,-13-17 0,1 31 0,-3 4 0,-4-27-1517,-2 50 0,-6 3 1517,-2-47 201,-12 41 1,2-2-202,12-47 805,-22 17 0,-4-3-805,19-22-1348,-38 3 0,-1-1 1348,35-5 272,-39 0 0,-1 0-272,40 0 873,-25-5 1,3-1-874,31 3 1543,-17-7-1543,12-12 0,7-5 0,-8-21 0,22 21 4594,-8-5-4594,50 8 0,-42 8 0,18-7 0,-4 3 0,-22 14-316,50-15 1,-42 21 0,32 0 0</inkml:trace>
  <inkml:trace contextRef="#ctx0" brushRef="#br0" timeOffset="72394">25860 11870 24575,'0'62'0,"0"-20"0,0-4 0,0-5 0,3 16 0,-6-2 0,-19-23-4252,19 24 1,1 4 4251,-20-9-1409,20-2 0,4-2 1409,-2-9 0,0 2 0,0-10 0,0-6 0,0 29 0,0-28 4537,0 4-4537,0 0 0,0-15 0,0 15 0</inkml:trace>
  <inkml:trace contextRef="#ctx0" brushRef="#br0" timeOffset="73029">23416 12233 24575,'14'-11'0,"-3"8"0,10-8 0,-16 11 0,38 0 0,-37 0 0,37 0 0,-38 0 0,49 0 0,-46 0 0,46 0 0,5 0-8503,-24 0 8503,1 0 0,3 0-792,20 0 792,-13 0 0,6 0 0,-5 0 0,-25 0 0,42-21 0,-58 16 0,-6-17 0,-27 1 0,0 15 0,-16-15 0,38 21 0,-17 0 0</inkml:trace>
  <inkml:trace contextRef="#ctx0" brushRef="#br0" timeOffset="73340">23779 11918 24575,'-27'41'0,"6"12"0,21-26 0,0 11 0,0 29 0,0-35 0,0 35 0,0-29 0,0 21 0,0-8 0,0 8 0,0-32 0,0 5 0,0-29 0,0 29 0,0-26 0,0 15 0,0 0 0,21-15 0,-15-6 0,15-6 0,-21-15 0,0 21 0</inkml:trace>
  <inkml:trace contextRef="#ctx0" brushRef="#br0" timeOffset="80688">27311 9888 24575,'38'13'0,"7"4"0,-2-2 0,-16-9 0,39 15 0,-3 1 0,-47-17 0,26 5 0,14 3 0,-14-4 0,-23-6 0,24 11 0,16 8 0,-11-4 0,-7-8 0,7 10 0,11 7 0,-10-9 0,-9-13 0,25 9 0,-1 4 0,-29 7 0,24-9 0,-37 5 0</inkml:trace>
  <inkml:trace contextRef="#ctx0" brushRef="#br0" timeOffset="81172">28254 10008 24575,'27'41'0,"-7"-14"0,3-1 0,7-6 0,-1-2 0,6 12 0,19 2 0,-22-11 0,-23 6 0,28-8 0,1 0 0,-27 5 0,22-6 0,-2-4 0,-26-8 0,17 37 0,-22-17 0,0 12 0,-22-14 0,-26 8 0,5-5 0,-17-13 0,-1-1-649,10 9 649,0-16 0,-11-3 0,8-2 0,-10 2 0,-5 3 0,3-1 0,23-5 0,-2 0 161,34 0-161,22-11 0,-9 8 0,9-7 0</inkml:trace>
  <inkml:trace contextRef="#ctx0" brushRef="#br0" timeOffset="83759">28714 11290 24575,'54'0'0,"0"0"0,2 0 0,-11-10 0,-4-2 0,-11 7 0,29-17 0,0 22 0,-30 0 0,25 0 0,-48 0 0,37 0 0,-38 0 0,16 0 0,-21 0 0</inkml:trace>
  <inkml:trace contextRef="#ctx0" brushRef="#br0" timeOffset="84241">29464 10927 24575,'-27'14'0,"6"-4"0,21-10 0,-11 22 0,8-17 0,-8 38 0,11-27 0,11 30 0,13 13 0,14-27-4252,-14 8 1,0-5 4251,14-27-1409,-14 20 0,-2-2 1409,-6-20 0,27 15-1012,-38-10 1012,17-8 0,-12 50 0,-7-42 0,3 24 0,-1 5 0,-5-10 0,0 5 0,0 0 0,0-6-1349,0 11 0,0-5 1349,0-24 2504,-11 54-2504,8-60 3940,-7 27-3940,10-29 1477,-43 8-1477,21-11 0,-45 0 6622,8 0-6622,27-11 488,-11 8-488,32-29 0,8 27 0,-8-17 0</inkml:trace>
  <inkml:trace contextRef="#ctx0" brushRef="#br0" timeOffset="84642">29512 11121 14440,'38'-22'0,"29"17"-3835,-13-28 3835,-3 31 1514,-8-2 0,0-3-1514,13-15 1004,-17 20 0,-2-1-1004,8-18 2150,-34 21-2150,-22 21 0,9-16 0,-9 17 0</inkml:trace>
  <inkml:trace contextRef="#ctx0" brushRef="#br0" timeOffset="89976">2201 8292 24575,'27'0'0,"5"22"0,-29-17 0,29 16 0,-5-21 0,13 0 0,1 0 0,-6 0 0,21 0 0,-5 0 0,-37 0 0,33 0 0,3 0 0,-29 0-3392,12 10 0,1 2 3392,4-7-3012,-11 17 3012,5-22 0,-8 0 0,-8 0 0,6 0 0,-22 0 0,0 0 0</inkml:trace>
  <inkml:trace contextRef="#ctx0" brushRef="#br0" timeOffset="90460">2782 8219 24575,'40'0'0,"1"10"0,-7 2 0,-23-7 0,27 7 0,-1-2 0,-28-10 0,44 11 0,-47-9 0,15 9 0,-21 11 0,0-17 0,0 38 0,0-16 0,-21 0 0,5-6 0,-52-10 0,47-9-3392,-29 14 0,3 1 3392,34-12 0,-41 17 0,0-1 0,19-16 0,-6 12 0,2-1 0,12-14 0,5 9 0,44-11 0,26 0 0,-16 0 0,11 0 0</inkml:trace>
  <inkml:trace contextRef="#ctx0" brushRef="#br0" timeOffset="94998">3242 8558 24575,'-27'0'0,"5"-22"0,22 17 0,-21-16 0,5-1 0,-9 17 0,-28-28 0,42 9 0,-43 8 0,51-27 0,-29 38 0,5-38 0,0 27 0,-16-30 0,38 30 0,-17-27 0,22 38-6784,-10-38 6784,7 37-66,-29-26 66,26 29 0,-15-29 0,-1 5 0,17-10 0,-16 12 0,10-7 0,8 5 0,-29-21 0,26 21 0,-15-5 0,21 29 0,-22-29 0,17 27 0,-16-38 0,-1 5 0,17 9 6751,-17-4-6751,11 12 0,9-6 99,-9 0-99,-11-27 0,17 46 0,-16-56 0,21 56 0,-22-46 0,17 49 0,-17-38 0,22 16-6784,-11-11 6784,9 14-4537,-9-30 4537,11 44-518,0-29 0,0 2 518,0 29-1346,0-29 1,0-1 1345,0 27 0,0-32 1669,-21 11-1669,15 3 0,-5-17 0,1 0 0,10 11-335,0-8 0,0 0 335,0 14 2776,0-30-2776,0 21 0,0-8 0,21 30 0,-15-27 0,15 17 0,-21-12 0,0 14 0,11-8 0,-9 5 0,9-11 0,-11 14 0,22-30 0,-17 43 1325,17-32-1325,-22 22 0,0 16 0,21-28 0,-16 9 0,17-13 0,-11 10 2171,-9-16-2171,9 37 0,11-26 0,-17 29 565,17-7-565,-1-33 0,-16 32 0,16-15 0,1-2 0,-5 4 6572,7 8-6572,-13-27 640,-11 38-640,21-38 0,-16 37 0,38-15 0,-37 21 0,26-11 0,-29 8 0,29-29 0,-5 27 0,21-38 0,-21 37 0,5-15 0,-29 10 0,29 8 0,-26-7 0,15 10 0,-21-22 0,22 17 0,-17-17 0,27 22 0,-29-21 0,8 15 0,-11-15 0,21 21 0,-15 0 0,15 0 0,-21-21 0,0 15 0,22-15 0,5 10 0,-1 8 0,-4-8 0,-22 11 0,11 0 0,-9-21 0,9 16 0,-11-17 0,22 22 0,-17 0 0,16 0 0,-21-21 0,0 15 0,22-15 0,-17 21 0,17 0 0,-22 0 0,11-11 0,13 8 0,-8-7 0,5 10 0,-21 0 0,0 0 0,0 0 0</inkml:trace>
  <inkml:trace contextRef="#ctx0" brushRef="#br0" timeOffset="96125">3121 5053 24575,'35'26'0,"2"-4"0,-10-22 0,16 21 0,-27-15 0,8 15 0,-13-21 0,11 0 0,4 0 0,34 0 0,-31 0 0,25-21 0,-27 15 0,10-15 0,9 42 0,-8-15 0,-11 15 0,-6-21 0,-21 0 0,0 22 0,0-6 0,0 8 0,-21 8 0,15-5 0,-15 0 0,21 5 0,0-29 0,0 29 0,0-26 0,0 15 0,-22 0 0,17-15 0,-17 15 0,22-21 0,0 22 0,0-17 0,0 17 0,0-22 0</inkml:trace>
  <inkml:trace contextRef="#ctx0" brushRef="#br0" timeOffset="96949">1040 6648 24575,'27'0'0,"5"0"0,-29 0 0,8 0 0,32 0 0,-32 0 0,36 0 0,2 0 0,-35 0-4252,40-9 1,-1-3 4251,-39 6 1719,39-15-1719,-20 21 0,-4 0 0,9 0 0,-17 0 0,-21 0 0</inkml:trace>
  <inkml:trace contextRef="#ctx0" brushRef="#br0" timeOffset="97583">1669 6237 24575,'0'14'0,"0"18"0,0 5 0,0-7 0,0 24 0,0-49 0,0 38 0,11-16-1562,-8 0 1562,7-6 0,12-10 0,-17-8 379,49 29-379,-46-27 0,24 38 0,-32-37 0,0 15 0,0-10 1183,0-8-1183,0 29 0,0-5 0,0-1-6784,0 17 6784,-10-37 0,7 26 0,-29-8 0,26-8 0,-37 6 0,38-22 0,-49 0 0,46 0 0,-46 0 0,49 0 0,-38 0 0,27 0 0,-8 0 0,13-22 6784,11 17-6784,0-27 0,0 29 0,0-8 0</inkml:trace>
  <inkml:trace contextRef="#ctx0" brushRef="#br0" timeOffset="97940">1669 6382 24575,'0'-13'0,"11"2"0,-8 11 0,29 0 0,-5 0 0,10-21 0,-12 15 0,7-15 0,-27 21 0,38 0 0,-37 0 0,37-22 0,-38 17 0,16-17 0</inkml:trace>
  <inkml:trace contextRef="#ctx0" brushRef="#br0" timeOffset="105490">12531 7809 24575,'40'0'0,"0"0"0,16 0 0,-1 0 0,-20 0 0,2 0 0,18 0 0,6 0 0,-16 0-9831,-23 0 9086,35 0 0,15 0 745,-25 0 0,1 0 0,-3 0-1078,3 0 1,0 0 1077,17 0 0,5 0-293,-14 0 0,1 0 0,-9 0 293,8 0-110,-13 0 0,8 0 0,1 0 110,11 0 0,2 0 0,-11 0 2128,8 0-2128,-8 0 0,20 0 0,6 0 0,-6 0 0,-17 0 0,-19-1 0,-1 2 0,14 0 0,16 1 0,4 1 0,-6-1 0,-15 0 0,14 1 0,-17 0 0,8 2 0,-1-2 0,0-3 0,0 0 0,-6 0 0,-10 0 0,-1 0 0,27-1 0,7 2-775,-9 5 1,4 2 0,-11-1 774,6-1-251,-13-3 0,16 1 1,8 0-1,1 1 1,-7-2-1,-18-1 251,-10-2 0,-3 0 404,16 0 1,13 0 0,1 0 0,-9 0-405,5 0 0,-6 0 1015,-1 0 1,5 0-1016,3 0 0,10 0 0,1 0 0,-9 0 0,4 0 0,-1 0 0,-4 0 0,10 0 0,-1 0 0,-11 0 0,-10 1 0,0-2 0,4-3 0,9-2 0,-1-1 0,-11 3 0,-16 1 0,0 0 0,15-1 0,11-1 0,-1-1 0,-17 0 3837,-9-5-3837,22 9 0,16 4 0,-20-5 5737,-32-7-5737,46 7 0,-5 6 1243,-51-3-1243,27-10 0,-1-2 0,-29 7 479,24-17 0,-32 22 0,0 0 1</inkml:trace>
  <inkml:trace contextRef="#ctx0" brushRef="#br0" timeOffset="108313">13571 13997 24575,'0'-27'0,"0"6"0,0 21 0,-22 0 0,6-21 0,-29 15 0,15-15 0,0-1 0,-13 17 0,-8-7 0,3 2 0,24 10 0,-42 0 0,3 0 0,44 0 0,-42 10 0,4 2 0,46-7-4252,-18 26 1,4 3 4251,22-24 0,-7 33-186,20 11 186,-7-41 0,20 42 0,8-2 0,-10-40-1953,22 31 0,3-2 1953,-3-34 0,5 25 0,-20-11 0,-2-1 0,4 0 0,5 11 0,0 3 0,-6 3 0,11-8 0,-4-1 0,-26 0-880,19 11 0,-4-4 880,-22-26 0,12 38 0,2 1 0,-12-35-812,-2 30 0,-6-2 812,-2-34 749,-21 19 1,-2-1-750,20-20 0,-27 15 0,-5 1 0,18-17 0,-25 9 0,-5-6 0,6-30 0,-5 21 0,0-3 0,8-39 0,8 35 0,3 0 0,16-38 0,4 10 0,2 2 0,10-1 309,-3-22 0,6 7-309,19 36 0,-13-46 0,-2-9 0,17 29 0,-5-1 0,1-9 0,-5 7 0,-4-14-827,37 9 1,0 5 826,-34 13 0,30 0 0,-2 7 0,-34 17 2459,46-15-2459,-27 21-325,-1 0 0,-4 0 1,-22 0-1</inkml:trace>
  <inkml:trace contextRef="#ctx0" brushRef="#br0" timeOffset="108905">14079 14432 24575,'-27'-10'0,"5"7"0,22-29 0,0 26 0,0-37 0,0 38 0,0-27 0,22 29-8503,-6-29 8503,8 27-2818,30-17 2818,-32 22 0,23 0 0,9 0 0,-22 22 0,17-17 0,-17 27 0,-29-29 0,7 51 0,-10-33-1517,2 34 0,-4 0 1517,-8-28 767,-1 34 0,-3-4-767,-2-43 0,-22 30 0,1-2 0,24-34-1269,-34 10 1,-3-4 1268,28-14 0,-22 0 0,0 0 0,22 0 708,-42-22-708,58 6 0,-15-29 0,21 7 0,0-21 0,0 29 1444,17-8 0,9 1-1444,6 16 0,-3-14 0,1 3 0,16 15 0,-30-4 0,5 21 0</inkml:trace>
  <inkml:trace contextRef="#ctx0" brushRef="#br0" timeOffset="109492">14732 14432 24575,'48'-10'0,"-10"7"0,8-29 0,-9 26 0,-10-15 0,27 42 0,-46-15 0,29 11 0,1-2 0,-27-12 0,18 22 0,-4 3 0,-23-17-4252,14 21 1,1 1 4251,-12-17 0,17 8-505,-22 8 505,0-5 0,0 11 0,-22 7 0,17-29-1900,-21 8 0,-2-5 1900,20-13 892,-29 6 0,-1-3-892,27-9-953,-25 0 0,-3 0 953,9 0-1251,-5-20 1,0-3 1250,6 13 964,-1-15 0,6-4-964,19 5 0,-17-25 0,22 20 0,0-11 0,0 5 0,0 24 0,9-27 0,4 1 0,-8 29 0,21-20 0,2 2 0,-20 20 0,24-15 0,-32 21 0</inkml:trace>
  <inkml:trace contextRef="#ctx0" brushRef="#br0" timeOffset="110777">15724 14239 24575,'32'14'0,"0"-1"0,26 2 0,-5 2-8678,-27 7 8678,11-16 0,2 0 0,-9 20 0,-4-2 0,-2-18 0,27 16 0,-5 6 0,-35-3-30,32 21 30,-43-10 0,-22 7 0,17-28 1748,-38 26-1748,5-6 0,9-7 0,-23 10 0,-4-5 4289,16-24-4289,-3 4 0,-8 5 0,11-2 0,5 7-2057,-11-19 1,6 4 2056,31 33 0,-23-38 0,32 17 0,32-44 0,-23 17 0,32-8 0,4 4 0,-32 9 0,46-9 0,0-3 0,-43 6 0,31-10 0,3 0 0,-20 13 0,18-7 0,-24 10 0,9 0 0,-28 0 0,16 0 0,-21 0 0</inkml:trace>
  <inkml:trace contextRef="#ctx0" brushRef="#br0" timeOffset="111547">17345 14239 24575,'-38'-48'0,"-8"21"0,30 5 0,-5 22 0,-1-10 0,6 7 0,-8-8 0,-30 11 0,22 0 0,-27 11 0,13-8 0,8 29 0,11-27 0,6 60 0,21-44-4252,10 12 1,1 1 4251,-5 4-1409,29-9 0,5 1 1409,-5 21-1517,9-14 0,3-4 1517,4-4-1015,-14 11 1,-4-4 1014,-3-26 217,10 28 1,-5 0-218,-24-30 890,13 27 1,-5 5-891,-19-19 1563,-7 23 1,-8 1-1564,-22-13 0,7 14 4675,-24-35-4675,17-11 4968,7 0-4968,-20 0 0,4 0 0,29 0 0,-23 0 0,5 0 0,32 0 0,-7-33 0,10 25-5386,0-56 5386,0 56-1781,5-27 0,0-5 1781,-2 7 0,23-17 0,2-2 0,-17 17-708,27-8 0,-1 0 708,-29 14 0,29-1 0,1 1 0,-27 2 0,43-5 0,-52 29 4318,9 3-4318,-11 3 4581,0 29-4581,-11-27 0,9 17 0,-9-22 0</inkml:trace>
  <inkml:trace contextRef="#ctx0" brushRef="#br0" timeOffset="112413">15942 14940 24575,'26'0'0,"7"0"0,-9 0 0,-8 0 0,27 22 0,-38-17 0,49 17 0,-46-22 0,46 0 0,-27 0 0,0 0 0,-6 0 0,-21 0 0,0 0 0,-21 0 0,15 0 0,-15 0 0</inkml:trace>
  <inkml:trace contextRef="#ctx0" brushRef="#br0" timeOffset="115855">18433 14650 24575,'14'0'0,"18"0"0,-27 0 0,60 0 0,-55 0-4916,38 0 1,1 0 3425,-35 0 1490,50 22-2155,3-17 2155,-29 16-293,11-16 0,13-8 0,-9 1 293,3 2-677,0 0 1,11 0 0,-12 0 676,-4 0 1014,-13 6 1,2-1-1015,7-5 0,-8 3 3034,-20 8-3034,24-10 0,-11-2 0,-54 1 0,6 0 0,-8 0 2285,-30 0-2285,44 0-31,-44 0 1,51 0 0,-8 0 0</inkml:trace>
  <inkml:trace contextRef="#ctx0" brushRef="#br0" timeOffset="117666">20659 14481 24575,'-14'0'0,"3"0"0,-10 0 0,16 21-8503,-38 6 8503,37 0 1719,-26 5-1719,8-8 0,8 14 0,-6-11 0,10 10 0,3 1 0,3-3 0,-5-1 0,1 2 0,10 10 0,0 2 0,0-19 0,19-1 0,5-2 0,-3 1 0,22-2 0,3-2 0,-14 4 0,3-8 0,-3-6 0,-15-10 0,26 29 6784,-38-26-6784,16 37 0,-21-38 0,-21 27 0,16-29 0,-49 29 0,24-26 0,-4 13 0,-2 5 0,-15 2 0,11-12 0,0-1 0,-3 9 0,-2-20 0,1-4 0,12 2 0,-36 0 0,52-22 0,-5 17 0,-1-38 0,17 16 0,-17-10-1005,44 12 0,-17 15 1,17 10-1</inkml:trace>
  <inkml:trace contextRef="#ctx0" brushRef="#br0" timeOffset="117938">20344 14771 24575,'63'-20'0,"1"0"0,-8 1 0,-8 5-1266,-10 14 1266,-6 0-7736,35 0 7736,-40 0 0,10 0 0,2 0 931,6 0-931,-12 0 0,34 11 0,-30-8 0,-10 8 0,-5-11 402,-1 21-402,-15-16 6346,26 17-6346,-29-1 0,7-15 0,-10 15 0</inkml:trace>
  <inkml:trace contextRef="#ctx0" brushRef="#br0" timeOffset="118206">21409 14819 24575,'21'41'0,"-9"-2"0,3-3 0,23-15 0,-3 21 0,-3 5-3282,-11-4 3282,10-13 0,3-1-6538,3 17 6538,-7-9 0,2-10 1890,-10 5-1890,-17-7 0,17-9 0,-22 5 1146,0 1-1146,0-17 6784,10-5-6784,-7-5 0,8-17 0,-11 22 0</inkml:trace>
  <inkml:trace contextRef="#ctx0" brushRef="#br0" timeOffset="118484">21868 15013 24575,'-27'0'0,"6"0"0,10 0 0,8 21 0,-29 6 0,5 0 0,-10 27 0,12-25-4252,-3 6 1,3 0 4251,14-5 0,-9-3 0,-3-1 643,-9 1-643,2 21 0,-5-27 0,0-4 0,6 7 0,-25-13 0,70-11 0,-32 0 0,70-11 0,-46 9 0,24-9 0</inkml:trace>
  <inkml:trace contextRef="#ctx0" brushRef="#br0" timeOffset="118835">22570 14819 24575,'-35'27'0,"19"5"0,-27-29-9831,37 8 8341,-15-11 1490,21 21 1760,-32 6-1760,2 11 0,1-3 0,-1-3 0,-8-11-1187,13 16 0,4 2 1187,5-10-262,-5 30 262,21-32 0,21 5 0,-15-29 595,15 8-595,44 10 0,-28-15 0,15 1 1,14 1-1,-6-2 0,-15-4 0,1-4 0,19-3 0,8-3 0,-7 0 0,-11 1 0,-2-2 0,-3-6 0,3-2 0,-6 3 140,-6 6 1,-4 0-141,12-13 0,-6-1 0,-14 6 408,4-9 0,-33 15 0,0 10 0</inkml:trace>
  <inkml:trace contextRef="#ctx0" brushRef="#br0" timeOffset="119235">22957 14771 24575,'-27'27'0,"-16"16"0,38-38 0,-17 27 0,11 14 0,-13-14 0,6 24 0,-2-2-8503,-6-27 8503,4 38-459,1-12 459,15-28 0,-10 34 0,0 3 0,13-25 0,-8 30 0,-10-27 0,-1-5 0,12-8 0,-19 28 0,4 0 0,22-22 0,-13 2 0,0-3 0,11-16 0,-17 5 0,22-21 0,0 0 0,0 0 0</inkml:trace>
  <inkml:trace contextRef="#ctx0" brushRef="#br0" timeOffset="121971">12119 16729 24575,'41'27'0,"8"-14"0,9-5 0,10-6 0,1-4-712,-12 2 0,2 0 712,9 0 0,6 0 0,-20 0-4852,-24 0 4852,6 0 0,3 0-3795,15 0 3795,-41 0 0,26-2 0,-3 4 0,-30 9 382,15-8-382,-42 8 0,15-11 0,-15 0 0</inkml:trace>
  <inkml:trace contextRef="#ctx0" brushRef="#br0" timeOffset="122289">12047 17092 24575,'13'21'0,"20"-15"0,-7 15 0,23-18 0,5-6 0,-3 3 0,4 0 0,12 0 0,-15 0 0,-17 0 0,22 0 0,16 0 0,-20 0 0,-31 0 0,24 0 0,17 0 0,-11 0 0,-12 0 0,7-9 0,-13-3 0,-34 6 0,-6-15 0,-15 21 0</inkml:trace>
  <inkml:trace contextRef="#ctx0" brushRef="#br0" timeOffset="126209">14563 16971 24575,'-27'-22'0,"5"17"0,22-16 0,0 10 0,-10-13 0,7 7 0,-8-4 0,11 0 0,0 4 0,0-28 0,0 29 0,11-49 0,13 54-3392,9-26 0,4-1 3392,19 30 0,2-9 0,-3 2 0,-20 15 0,22 0 0,-6 0 0,-38 0 0,36 14 0,-1 4-1839,-37-10 1839,32 24 0,-22 11 0,-15-10-1964,10 17 0,0 2 1964,-14-7-1204,-1 7 0,-2-4 1204,-1-27-365,-23 14 1,-4-5 364,18-25 0,-27 12 0,1-2 0,29-12 376,-34-2 0,-2-2-376,31-2-110,-36-12 1,1-2 109,37 12 80,-27-17 0,1 1-80,29 15 2649,-25-37-2649,33 27 2378,0-8-2378,0 13 5207,0-10-5207,0 15 4589,11-15-4589,-8 21 0,8 0 0,-11 0 0</inkml:trace>
  <inkml:trace contextRef="#ctx0" brushRef="#br0" timeOffset="127258">15409 16487 24575,'35'35'0,"14"14"0,-20-20 0,21 19 0,-3 1 0,-31-22 0,19 16 0,11 13 0,-9-13 0,-12-13 0,4 15 0,8 13 0,-4-11 0,10-7 0,-16 2 0,2 9 0,-4-9-8503,4-7 8503,3 18-2818,-10-20 2818,-17-25 0,17 24 0,-22-32 0,0 0 0,-22-11 0,17 8 0,-7-31 0,2-7 0,10 25 0,0-48 0</inkml:trace>
  <inkml:trace contextRef="#ctx0" brushRef="#br0" timeOffset="127506">16232 16681 24575,'-49'21'0,"23"-15"-7216,4 15 7216,11-21 146,-13 22-146,-14-17-1721,-1 21 1,-2 2 1720,-16-20 0,18 11 0,-5 7 0,4-7-398,-19-11 398,6 20 0,-9 11 0,10-9 0,-4-14 0,12 3 0,-11 8 0,1 1 0,10-5 2322,-12 6-2322,12-13 0,-7 1 0,11-1 1257,11 8-1257,18-13 0,17-11 0,15 0 0</inkml:trace>
  <inkml:trace contextRef="#ctx0" brushRef="#br0" timeOffset="128455">17466 16681 24575,'-50'-21'0,"1"1"0,0-1 0,2 1 0,5 2-5611,-12-3 5611,43 21 0,-13 0-5194,-13 0 5194,10 0 0,-16 0 1995,37 0-1995,-32 0 0,-10 0 0,11 0 0,-24 10 0,-2 1 0,7-5 0,14 8 0,3 4 0,1 6 0,25 35 0,5-26 0,30 18 0,10-6 0,-11-31-1289,12 18 1,8 11-1,-5-11 1289,2-18-560,0 17 1,6 13-1,-5-12 560,7-19 1517,-17 12 0,1 4-1517,11 0 0,-7-4-3034,-21-12 3034,14 12 0,0 4 2051,-5 14-2051,5-22 0,-13 12 0,-2 2 0,10 2-1350,-65 1 1350,32-14 0,-36-15 0,-3-7 0,37-2 410,-47 0 1,-9 0-411,18 0 0,9 1 0,1-2 0,-13-10 0,49 8 33,-17-22 0,0-3-33,17 17 0,2-37 0,6-1 0,2 36 0,17-41-1101,0 0 1101,-17 41 1317,19-29 0,6-2-1317,-1 14-952,16-10 1,2 0 951,-12 8 0,28 6 0,3 9 0,-26 17-808,17-5 1,-1-1 807,-27 3 397,4-8-397,-33 11 0,0 0 0,0 0 0</inkml:trace>
  <inkml:trace contextRef="#ctx0" brushRef="#br0" timeOffset="128943">17877 17019 24575,'0'-48'0,"0"21"0,0-5 0,0 29 0,43-29 0,-32 26 0,24-15 0,5 0 0,-11 15 0,6-5 0,0 1 0,-5 10-4916,10 0 1,-5 0 3425,-24 0 1227,53 21 263,-58 6 2062,26 11-2062,-29 7 0,-3-2 0,10-16 0,-13 24 0,-4-5 0,4-38 0,-22 20 0,-4-2 0,18-21 0,-23 7 0,-7-3 0,-10-9 0,-3 0 0,7-20 0,6-3 0,19 13 0,-17-19 0,3 4 0,28 22 2735,-24-29-2735,32 27 0,0-60 0,0 55 0,10-44 0,-7 51 0,51-29 0,-43 26 0,32-15 0</inkml:trace>
  <inkml:trace contextRef="#ctx0" brushRef="#br0" timeOffset="129493">18748 16971 24575,'35'-19'0,"0"0"0,-3-5-4916,5 16 1,1 5 3425,-8 3 1402,5 0 0,-1 0 88,-4 0 0,10 0 0,-5 0 0,-24 0 1583,43 11-1583,-52-8-3500,31 51 3500,-28-44 581,7 26 0,-2 3-581,-10-9-1401,0 29 1401,0-32 305,-22 5-305,-16-8 0,-13-8 0,15-3 0,3-4 0,3-9 0,-10 0 0,5 0 0,24 0 0,-27 0 0,1 0 0,29 0 0,-46-22 0,49 17 0,-39-27 0,39 8 0,-16-14 0,21 11 0,0-5 0,0 29 0,43-29 0,-33 27 883,55-17 0,-60 22 1,17 0-1</inkml:trace>
  <inkml:trace contextRef="#ctx0" brushRef="#br0" timeOffset="131111">19836 16850 24575,'0'38'0,"0"-14"0,-21 8 0,15-5-9831,-15 32 8341,21-29 412,0 12 1,0 1 1077,0-8-440,-5 22 1,-1-1 439,3-21-1015,-2 19 1,0 0 1014,5-19 2029,0 24-2029,0 5 3034,0-42-3034,-22 23 4537,38-45-4537,-32-2 0,48-52 0,-29 43 0,8-32 0</inkml:trace>
  <inkml:trace contextRef="#ctx0" brushRef="#br0" timeOffset="131579">20368 16898 24575,'-13'14'0,"-19"40"0,5-12 0,0 10 0,5 1 0,22-47 0,0 37 0,0-27 0,22 8 0,-17-13-9831,49 10 8341,-24-16 942,7 17 548,-15-22-730,31 0 1,1 0 729,-27 0 0,18-3 0,21-4 0,0 1 0,-17 0-80,-9 1 80,19-5 0,17-3 0,-15 4 384,-9 6-384,-13-1 0,2-3-114,1-3 0,-9-1 114,-19 6 3581,40-17-3581,-54 1-875,0 15 0,0-15 0,0 21 1</inkml:trace>
  <inkml:trace contextRef="#ctx0" brushRef="#br0" timeOffset="131961">20876 16777 24575,'0'41'0,"0"-9"0,0 0 0,-21-2 0,17 13 0,3 5 0,-10-10 0,0 2-1901,9 19 0,4 0 1901,-2-14 0,0-1 0,0 15 0,0-3 0,0 12 0,0-18 0,0 2 0,0-8 0,0-2 0,0 25 0,0-14 0,0-7 0,0-24 1182,0 21-1182,-11-43 622,9 0-622,-9-22 0,11 17 0,0-17 0</inkml:trace>
  <inkml:trace contextRef="#ctx0" brushRef="#br0" timeOffset="133321">3242 15931 24575,'21'-13'0,"-16"2"-9831,28 22 8341,-9 13-665,24 14 2155,-18-1-440,7-12 1,1-4 439,-6-5-1015,9 17 1,-1-1 1014,-10-22 0,4 19 0,-4-4 0,-22-22 1014,27 12 1,5 2-1015,-7-12 3034,15 17-3034,-27-22 4537,-21 0-4537,11 21 6784,-8-15-6784,29 15 0,-5-21 0,0 0 0,27-21 0,-46-6-6784,46-11 6784,-28 14-2269,2-4 1,4 2 2268,19 16-1517,-6-38 0,1-1 1517,10 35-677,-16-17 1,4-13 0,-4 12 676,19 19 0,-18-13 0,8-12 0,0-1 0,-10 13 0,9 7 0,-2-8 0,14-11 0,-2 0 0,-18 12 0,-16 12 0,15-8 0,17-9 0,1-1 0,-15 10 0,-7 9 1014,13-24 1,3-2-1015,-16 26 0,-5-1 758,5-34 1,24 21-1,-38 6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2T22:14:58.749"/>
    </inkml:context>
    <inkml:brush xml:id="br0">
      <inkml:brushProperty name="width" value="0.05292" units="cm"/>
      <inkml:brushProperty name="height" value="0.05292" units="cm"/>
      <inkml:brushProperty name="color" value="#FF0000"/>
    </inkml:brush>
  </inkml:definitions>
  <inkml:trace contextRef="#ctx0" brushRef="#br0">5032 5101 24575,'35'0'0,"-19"0"0,37 0 0,-44 0 0,37 0 0,4 0 0,-34 0 0,44-9 0,-1-4 0,-46 8-4916,50-7 1,3 3 3425,-47 9 1323,46 0 1,-1 0 166,-51 0-771,51 0 1,1 0 770,-46 0-248,43 0 1,5 0 247,-21 0 0,-4 0 0,-1 0 0,-3 0-541,2 0 1,-5 0 540,-21 0 225,33 0 1,2 0-226,-27 0-870,22 0 0,1 0 870,-24 0 618,16 0 0,1 0-618,-8 0 0,5 0 0,0 0 0,-6 0 0,11 0 0,-4 0 0,-26 0 199,28 0 0,0 0-199,-30 0 0,29 0 0,1 0 0,-27 0 0,37 0 0,0 0 0,-34 0 0,27 0 0,4 0 0,-16 0-662,6 0 0,0 0 662,-5 0 189,15-5 1,-4-1-190,-28 3 753,31-3 0,9 1-753,12 5 3277,-9 0-3277,-11 0 0,-4 0 4900,-11 0-4900,9 0 0,2 0 5688,2 0-5688,3 0 0,-3 0 0,-22 0 0,19 0 0,-4 0 0,-28 0 0,46 0 0,-49 0 0,38 0 0,-38 0 0,28 0 0,-31 0 0,9 0 0,-11 0 0,22 0 0,-17 0 0,38 0 0,-38 0 0,17 0 0,-11 0 0,-9 0 0,30 0 0,-26 0 0,15 0 0,-21 0 0,22 0 0,-17 0 0,17 0 0,-22 0 0,21 0 0,-15 0 0,15 0 0</inkml:trace>
  <inkml:trace contextRef="#ctx0" brushRef="#br0" timeOffset="2008">4862 6431 24575,'35'0'0,"3"0"0,-11 0-9831,26 0 8341,-23 0 753,5-11 0,0 0 737,-5 6-560,18-7 1,0 2 559,-21 10-1088,34 0 1,-1 0 1087,-36 0 0,37-5 0,-3-1 0,-42 4-148,42-4 1,2 1 147,-36 5 278,16 0 1,-2 0-279,-22 0 1094,27 0-1094,-16 0 0,11 0 0,7 0 461,-7 0-461,0 0 1963,7 0-1963,15 0 1722,-28 0-1722,22 0 0,-52 0 4900,30 0-4900,-26 0-1097,58 0 1097,-53 0-2307,43-21 2307,-30 15 0,14-15 0,-1 21-3773,9 0 3773,-30 0-1366,49 0 1366,-55 0 1578,44 0-1578,-30 0 424,14 0-424,-11 0 0,27 0 0,-25 0 902,4 0 1,4 0-903,0 0 0,-1 0 0,7 0-1014,-5 0 0,-1 0 1014,-8 0-940,31 0 940,-34 0 0,28 0 0,-46 0-880,46 0 880,-38 0 0,51 0 0,-45 0-423,27 0 1,-1 0 422,-35 0 1328,28-10 1,4-2-1329,-15 7 0,29-17 0,-32 22-1896,16 0 1896,-27 0 1630,29 0-1630,-28 0 2395,36 0-2395,-45 0 0,46 0 0,-27 0 0,21 0 0,-10 0 0,-14 0 5028,9 0-5028,-28 0 2748,16 0-2748,-21 0 2554,22 0-2554,-17 0 0,17 0 0,-22 0 0,11 0 0,-9 0 0,9 0 0</inkml:trace>
  <inkml:trace contextRef="#ctx0" brushRef="#br0" timeOffset="9227">9047 7398 24575,'27'-27'0,"5"5"0,-29 22 0,32 0 0,5 0 0,-24 0-4916,44 0 1,-1 0 3425,-46 0 412,49 0 1,5 0 1077,-37 0-157,36-10 0,-1-1 157,-40 5 0,22-5 0,2 1 0,-16 10-873,26 0 873,-35 0 2882,8 0-2882,-26 0 4309,37 0-4309,-38 0 0,16 0 0,-21 0 0</inkml:trace>
  <inkml:trace contextRef="#ctx0" brushRef="#br0" timeOffset="13957">5515 8510 24575,'27'0'0,"16"0"0,-37 0 0,26 0 0,-29 0 0,50 0 0,-42 0-9831,43 0 8341,-30 0 3453,14 0-1963,-11 0 0,26 0 0,-45 0 1834,46 0-1834,-27 0 0,11 0 0,-14 0 6418,-13 0-6418,-11 0 1106,21 0-1106,-16 0 0,17 0 0,-22 0 0,0 0 0,22 0 0,-17 0 0,16 0 0,-21 0 0,22 0 0,-17 0 0,17 0 0,-11 0 0,-9 0 0,30 0 0,-26 0 0,15 0 0</inkml:trace>
  <inkml:trace contextRef="#ctx0" brushRef="#br0" timeOffset="15758">6773 8558 24575,'35'0'0,"3"0"-2936,-11 0 2936,-6 0 0,12 0 0,-25 0 0,29-9 0,1-4 0,-27 8-3371,24-7 1,5 3 3370,-11 9-1163,6 0 0,0 0 1163,-5 0-732,10 0 1,-5 0 731,-24 0 564,43 0-564,-52 0 3754,9 0-3754,11 0 0,-17 0 0,16 0 0</inkml:trace>
  <inkml:trace contextRef="#ctx0" brushRef="#br0" timeOffset="19092">3314 8582 24575,'27'-11'0,"-6"9"0,1-9 0,-17 11 0,28 0 0,-31 0 0,31 0 0,15 0 0,-16 0 0,9 0 0,-7 0 0,-25 0 0,55 0 0,-34 0 0,29 0 0,-11 0-8503,-10 0 8503,-14 0-712,30 0 712,-44 0 0,33 0 0,-32 0 0,-8 0 0,8 0 5580,10 0-5580,-16 0 3635,17 0-3635,0 0 0,4 0 0,1 0 0,6-22 0,12 17 0,-23-16 0,21 21 0,-43 0 0</inkml:trace>
  <inkml:trace contextRef="#ctx0" brushRef="#br0" timeOffset="43103">6023 4351 24575,'14'-10'0,"-3"7"0,-11-8 0,21 11 0,6 0 0,0 0 0,27-21 0,-46 15 0,45-15 0,-26 21 0,22-22 0,-22 17 0,5-16 0,-29 21 0,7 0 0,-10 0 0</inkml:trace>
  <inkml:trace contextRef="#ctx0" brushRef="#br0" timeOffset="43755">6314 4158 24575,'40'0'0,"0"0"0,-5 0 0,-24 0 0,27 0 0,-1 0 0,-29 0 0,46 0 0,-27 0 0,0 0 0,-6 0 0,-21 0 0,0 11 0,11-9 0,-8 9 0,8-11 0,-22 22 0,8-17 0,-8 38 0,11-38 0,-21 17 0,16-1 0,-17-15 0,22 15 0</inkml:trace>
  <inkml:trace contextRef="#ctx0" brushRef="#br0" timeOffset="45692">10620 4400 24575,'0'27'0,"0"5"-9831,-11-8 8341,8 14 196,-8 10 1294,11-21-71,-21 27 71,16-46-1193,-17 56 1193,22-56 2262,-21 46-2262,15-27 3287,-15 0-3287,21-6 3425,0 1-3425,0-17 2814,0 27-2814,0-29 0,0 8 0,0-11 0,0 0 0</inkml:trace>
  <inkml:trace contextRef="#ctx0" brushRef="#br0" timeOffset="47225">11176 4907 24575,'13'0'0,"-2"0"0</inkml:trace>
  <inkml:trace contextRef="#ctx0" brushRef="#br0" timeOffset="47391">11708 4907 24575,'27'0'0,"5"0"0,-29 0 0,8 0 0</inkml:trace>
  <inkml:trace contextRef="#ctx0" brushRef="#br0" timeOffset="47560">12240 4980 24575,'27'0'0,"-5"0"0,10 0 0,-24 0 0,24 0 0</inkml:trace>
  <inkml:trace contextRef="#ctx0" brushRef="#br0" timeOffset="47725">12652 4980 24575,'53'27'0,"1"-6"0,-51-10 0,8-8 0,10 8 0,-16-11 0,17 0 0</inkml:trace>
  <inkml:trace contextRef="#ctx0" brushRef="#br0" timeOffset="48292">13619 5101 24575,'0'0'0</inkml:trace>
  <inkml:trace contextRef="#ctx0" brushRef="#br0" timeOffset="54912">9120 4738 24575,'0'-27'0,"21"6"0,-15 21 0,37 0 0,-38 0 0,38 0 0,-27 0 0,51 0 0,-34 0 0,10 0 0,2 0 0,-2 0 0,-1 0 0,-3 0 0,-9 0 0,23 0 0,-37 0 0,9 0 0,-15 0 0,-10 0 0</inkml:trace>
  <inkml:trace contextRef="#ctx0" brushRef="#br0" timeOffset="55364">9579 4521 24575,'27'0'0,"-5"0"0,-22 0 0,54 21 0,-41-15-4916,51 2 1,1 5 3425,-46 9 1490,46-20 0,-1 1 0,-51 18 1409,26-18 0,-2-6-1409,-32 3 1719,16 11-1719,-21-8 0,0 29 0,-43-27 0,33 17-2269,-28-9 1,0-5 2268,30-2 0,-24 20 0,0 2 0,24-20-1401,-39 19 1,-3-1 1400,34-20-1053,-34 20 0,3 1 1053,39-19 2106,-24 46-2106,32-48 787,0 15 1,0-21-1,0 0 1</inkml:trace>
  <inkml:trace contextRef="#ctx0" brushRef="#br0" timeOffset="58899">8830 5778 24575,'48'0'0,"0"0"0,-10 0 0,29 0 0,-45 0 0,21 0 0,1 0 0,-2 0 0,-21 0 0,38 2 0,22 3 0,-17-1-8503,-23-2 8503,16 4 0,7-1 0,-7-4 0,-7-2 1606,-4 1-1606,6 0 0,12 0 0,-13 0-4499,-14 0 4499,28 0-576,-22 0 576,-33 0 4214,12 0-4214,-27 0 26,-17 0 1,22 0-1,0 0 1</inkml:trace>
  <inkml:trace contextRef="#ctx0" brushRef="#br0" timeOffset="59351">9991 5633 24575,'35'13'0,"0"1"0,-3 7 0,22-21 0,-30 22 0,13-17 0,-10 16 0,6 1 0,-31-6 0,-2 30 0,-24-30-8503,-14 27 8503,1-38 0,13 17-1370,-30-12 1370,43-7-778,-37 13 1,-1 0 777,36-10-548,-31 15 1,2 1 547,34-17 1970,-20 16 1,2 1-1971,21-17 3466,-17 17-3466,44-22 0,-17 0 0,17 0 0</inkml:trace>
  <inkml:trace contextRef="#ctx0" brushRef="#br0" timeOffset="60606">10837 5971 24575,'27'-27'0,"-5"6"0,-12 21 0,-7-11 0,8 8 0,10-7 0,-15 10 0,37 0 0,-38 0 0,27 0 0,-7 0 0,-9 0 0,27 0-6784,-38 0 6784,17 0-655,-1 0 655,-16 0 0,28 10 0,-31-7 0,9 8 0,-11 10 0,0 6 0,0 22 0,0-23 6460,-11 7-6460,9-31 979,-31 9-979,28-11 0,-38 22 0,16-17 0,-10 16 0,-9-21 0,8 0 0,1 0 0,-31 0 0,47 0 0,-19 0 0,5 0 0,27 0 0,-25 0 0,12 0 0,16-21 0,-17 16 0,44-28 0,-17 31 0,27-31 0,-29 7 0,29-1 0,-5-27 0,0 46 0,-3-19 0,-5 0 0,-14 22 0,17-17 0</inkml:trace>
  <inkml:trace contextRef="#ctx0" brushRef="#br0" timeOffset="61422">11466 6020 24575,'0'-27'0,"0"5"0,11 22 0,-8 0 0,29-21 0,-27 15 0,49-15 0,-46 21 0,46 0 0,-27 0 0,0 0 0,16 21 0,-38 6 0,17 0-6784,-22 27 6784,0-46 0,0 24 0,-22-10 0,-26 4 0,15 1 0,-7-13 0,5-6 0,27-8 0,-24 0 0,10 0 0,17-22 0,-17-5 0,22-10 0,0-9 0,0 30 0,0-48 0,0 53 6784,22-32-6784,-17 43 0,38 0 0,-37 0 0,15 0 0,-21 0 0</inkml:trace>
  <inkml:trace contextRef="#ctx0" brushRef="#br0" timeOffset="61875">12047 6068 24575,'13'-27'0,"20"-16"-9831,4 16 8341,-7 0 1490,19 13 0,-1 7 0,-32 7-1078,24 0 1,-5 0 1077,-32 0 1577,29 21-1577,-27-15 0,17 58 0,-22-53 0,3 27 0,-6-1 0,-19-29 0,17 46 0,-27-49 0,7 17 0,-12-22 0,10-22 4250,-16 17-4250,27-17 865,-8 22-865,13 0 0,11-21 0,0 16 6784,0-17-6784,11 11 0,-9 9 0,9-9 0,-11 11 0</inkml:trace>
  <inkml:trace contextRef="#ctx0" brushRef="#br0" timeOffset="62339">12821 5802 24575,'0'27'0,"0"27"0,0-46 0,0 29 0,0 1 0,0-27 0,0 36 0,0 2 0,0-35-4916,0 33 1,0 2 3425,0-27 923,0 45 567,0-29 2084,0-11-2084,0-6 0,0-21 0,0 0 0,0 0 0</inkml:trace>
  <inkml:trace contextRef="#ctx0" brushRef="#br0" timeOffset="64858">13789 5971 23948,'-22'-5'0,"17"-11"0,-17 80 0,22-53-4916,-9 27 1,-3-1 3911,6-29 252,-15 29 0,-1 1 752,17-27 1070,-12 25 1,2 3-1071,12-9 75,-8 8-75,11-38 4820,11-6-4820,-8-15 0,7 21 0,-10 0 0</inkml:trace>
  <inkml:trace contextRef="#ctx0" brushRef="#br0" timeOffset="65139">14151 5850 24575,'0'59'0,"0"-8"0,0-13 0,0-16 0,0 10 0,0-3-4252,0 11 1,0 1 4251,0-9-6,0 9 1,0-7 5,0-26 0,-21 46 0,16-48 0,5 15 0,5-21 0,16 0 0</inkml:trace>
  <inkml:trace contextRef="#ctx0" brushRef="#br0" timeOffset="65478">14684 5971 24575,'0'27'0,"0"16"0,0-27-9831,0 30 8341,0-30 1490,0 5 2818,0 22-2818,0-21 0,0 24 1719,0-14-1719,21-5 0,-16 10 0,17-13 0,-22-13 0,22-11 0,-17 0 0,16 0 0</inkml:trace>
  <inkml:trace contextRef="#ctx0" brushRef="#br0" timeOffset="65877">15119 6020 24575,'13'0'0,"20"21"0,-28-5 0,17 30 0,-22-9 0,0 12 0,0-12 0,0-12 0,0 7 0,0-5 0,0 10 0,0-13 0,0-13 0,0-11 0,0 0 0</inkml:trace>
  <inkml:trace contextRef="#ctx0" brushRef="#br0" timeOffset="66192">16014 6310 24575,'48'0'0,"-21"0"0,-5 0 0,-11 0 0,13 0 0,-8 0 0,5 0 0</inkml:trace>
  <inkml:trace contextRef="#ctx0" brushRef="#br0" timeOffset="66358">16933 6310 24575,'27'0'0,"5"21"0,-29-15 0,8 15 0,10-21 0,6 11 0,0-9 0,10 4 0,1-1 0,-3-5-1952,24 0 0,-37 0 0,-22 0 0</inkml:trace>
  <inkml:trace contextRef="#ctx0" brushRef="#br0" timeOffset="66524">17853 6358 24575,'44'5'0,"0"1"0,-6-6 0,-6 2-1526,-8 9 1526,-13-11 0,11 0 0,-17 0 496,38 0-496,-27 0 0,8 0 0,30 0 0,-43 0 0,32 0 0,-43 0 0</inkml:trace>
  <inkml:trace contextRef="#ctx0" brushRef="#br0" timeOffset="66642">18506 6310 24575,'27'0'0,"-6"0"0,-21 0 0</inkml:trace>
  <inkml:trace contextRef="#ctx0" brushRef="#br0" timeOffset="68592">10426 6431 24575,'14'0'0,"39"0"-9831,-42-22 8761,32 17 1372,-11-17-302,-24 22 0,29 0 0,2 0 0,-29 0 0,44 0 1850,-8 0-1850,-25 0 0,44 0 0,-49 0 0,30 22 0,-9-17 0,1 17 0,-14-22 0,-13 0 0,10 0 5422,-15 0-5422,15 0 3111,-42 0-3111,5 0 0,-30 0 0,8 0 0,11 0 0,-26 21 0,45-16 0,-29 8 0,-2-4 0,29-9 216,-33 0-216,43 0 0,0 0 0,43 0 0,-33 0 0,55 0 0,-49 0-3392,17 10 0,1 1 3392,-12-5 0,15 5 0,1-1 0,-9-10 0,9 0 0,-16 0 0,-22 0 0,-22 0 0,-5 0 0,-10 0 0,-3 0 0,2 0 0,13 0 3392,-11 0 0,-3 0-3392,-9 0 0,16 0 0,-22 0 0,51 0 0,-8 0 0,22 0 0,-8 0 0,8 0 0</inkml:trace>
  <inkml:trace contextRef="#ctx0" brushRef="#br0" timeOffset="69923">10329 5270 24575,'54'0'0,"-2"0"0,-7 0 0,-32 0 0,41 0 0,0 0 0,-41 0 0,31 0 0,-2 0 0,-34 0 0,46 0 0,-27 22 0,-22-17 0,11 16 0,-69-21 0,23-21 0,-29 16 0,32-17 0,-5 22 0,8 0 0,8 0 0,-49 0 0,44 0-3392,-22-10 0,-3-1 3392,3 5-1167,-16-15 1167,35 42 0,-9-15 0,49 15 0,-32-21 0,70 0 0,-46 0 0,29 0 0,1 0 0,-27 0 0,32 0-966,-11 0 966,-2 0-715,29 0 715,-21 0 0,-14 0 0,8 0 0,-5 0 0,11 0 0,-14 0 5373,-13 0-5373,-11 0 0,-33 0 0,25 0 0,-56 0 0,56 0 0,-29 0 0,-2 0 0,29 0 2992,-33 0-2992,86 0 0,-33 0 0,29 0 0,-2 0 0,-29 0 0,24 0 0</inkml:trace>
  <inkml:trace contextRef="#ctx0" brushRef="#br0" timeOffset="84076">4475 8510 24575,'49'0'0,"10"0"0,-30 0 0,11 0 0,-4 0 0,-26 0 0,28 0 0,0 0 0,-30 0 0,56 0 0,-56 0 0,46 0 0,-49 0 0,17 0 0,-1 0 0,-15 0 0,15 0 0,1 0 0,-17 0 0,-26 21 0,-12-16 0,-26 17 0,14-22 0,7 0 0,0 0 0,14 0 0,13 0 0,22 0 0,13 0 0,-8 0 0,38 0 0,-46 0 0,46 0 0,-27 0 0,-22 0 0,33 0 0,-33 0 0,22 0 0,-5 0 0</inkml:trace>
  <inkml:trace contextRef="#ctx0" brushRef="#br0" timeOffset="87909">5274 7422 24575,'0'27'0,"-22"16"0,17-38 0,-17 27 0,22-8 0,0-8 0,0 6 0,0-1 0,0 6 0,0 11 0,-21 8 0,15-9 0,-15-10 0,21-5 0,0-12 0,0-18 0,21-5 0,-15-3-6784,15-27 6784,-21 37-325,0-26 325,0 8 0,0 8 0,0-27 0,0 37 0,0-15 0,0-1 0,0 6 0,22-8 0,-17 13 0,17-10 0,-22 16 6622,0-38-6622,0 37 487,0-26-487,21 29 0,-16-7 0,17 10 0,-22 0 0,0-22 0,0 70 0,0-56 0,0 42 0,0 8 0,0-37 0,-22 49 0,17-46 0,-16 45 0,21-47 0,0 15 0,0 1 0,0-17 0,0 17 0,-22-12 0,17-7 0,-17 29 0,22-26 0,0 15 0,0 1 0,0-17 0,0-26 0,0 10 0,0-43 0,0 51 0,0-29 0,0 27 0,0-38 0,0 16 0,0-11 0,0 14 0,0-8 0,0 27 0,22-38 0,-17 26 0,17-28 0,-22 29 0,0-6 0,-22 44 0,17-17 0,-17 27 0,22-29 0,0 29 0,0-26 0,0 37 0,0-38 0,0 49 0,0-46 0,-21 45 0,15-15 0,-15 13 0,21-13 0,0-17 0,0 1 0,0-17 0,0 27 0,0-29 0,0 8 0,0-11 0,0-11 0,0 8 0,21-29 0,-15 27 0,15-17 0</inkml:trace>
  <inkml:trace contextRef="#ctx0" brushRef="#br0" timeOffset="90994">15724 4762 24575,'44'-6'0,"1"-1"0,14-4 0,-38 11 0,1 0 0,-17 0 0,38 0 0,-27 0 0,8 0-8503,41 11 8503,-52-8 0,21 2 0,8 0-1409,-2-4 0,0-2 1409,22 1-1012,-10 0 1,10 0 0,-9 0 1011,11 0-677,-11 0 1,8 0 0,-8 0 676,9 0 373,-16 0 0,-1 0-373,1 0 599,-52 0 1,22 0-1,-37 0 1</inkml:trace>
  <inkml:trace contextRef="#ctx0" brushRef="#br0" timeOffset="91278">16135 4980 24575,'48'0'0,"-21"0"0,12 10 0,-2 2 0,-24-7 0,47 7 0,9-3 0,-18-9-3253,17 3 1,1-6 3252,-35-7 0,-1-1 0,24 8 0,-1 1 0,1-20-428,-11 20 0,-1 4 428,6-2 718,8 0-718,-10-21 0,-22 15 0,-6-15 0,-21 21 0,0 0 0</inkml:trace>
  <inkml:trace contextRef="#ctx0" brushRef="#br0" timeOffset="91712">17054 4617 24575,'49'0'0,"-8"6"0,-2-1 0,-4-2 0,32 12 0,-5 2 0,-43-12 0,37 14 0,-4 5 0,-44-7 0,19 4 0,-1 3 0,-20 14 0,-6 10 0,-6-21 0,-47 5 0,45-29-3392,-39 22 0,-3 4 3392,34-19 0,-31 16 0,-3 2 0,20-4 0,-7-8 0,15 6 0,22-1 0,22-15 0,-17 15 0,38-21 0,-38-21 0,17 15 0,-22-15 0</inkml:trace>
  <inkml:trace contextRef="#ctx0" brushRef="#br0" timeOffset="93423">19062 4521 24575,'0'27'0,"0"16"0,-21-38 0,15 49 0,-37-25 0,38 20 0,-17-4 0,1-29 0,15 27 0,-15-37 0,21 15 0,0-42 0,21-6 0,6-32 0,0 29 0,-5-4 0,-1 4 0,-5 22-3392,18-17 0,0-4 3392,-13 2 0,18 14 0,-3-1 0,-28-7 0,25 21 0,-12 21 0,-16-15 0,17 20 0,0 1 0,-17-19 0,7 28 0,-3 4 0,-9-19 0,0 46 0,0-29 0,0-11 0,0 16 0,0-38 0,0 16 1696,0-21 0,0 0 0,0 0 0</inkml:trace>
  <inkml:trace contextRef="#ctx0" brushRef="#br0" timeOffset="93906">19473 4690 24575,'14'0'0,"40"0"0,-44 0-4916,46 0 1,7 0 3425,-34 0 412,30 0 1,3 0 1077,-19 0-744,16-22 744,-35 17 0,-13-16 0,-11 10 0,0 8 0,-32-51 0,2 44 0,1-23 0,-1 1 0,3 27 0,-26-17 0,44 22 2263,-44 0-2263,47 0 0,-26 43 0,8-32-1412,16 27 1,0-1 1411,-14-29 1411,19 28 1,6 4-1412,-3-19 0,0 25 0,0-36 0,0 12 0,33-17 0,-25 17 4221,45-22-4221,-15-22 952,13 17-952,8-17 0,-32 22 0,-5 0 0</inkml:trace>
  <inkml:trace contextRef="#ctx0" brushRef="#br0" timeOffset="94613">20368 4569 24575,'-13'-21'0,"2"15"0,-10-15 0,-6-1 0,0 17 0,-5 5 0,7 27 0,9 0 0,-5 16 0,-1-6 0,17-7 0,-17 23 0,22-36 0,22 7 0,5-14 0,10-10 0,-12 0-6784,28-10 6784,-42 7-2269,27-10 1,-1-6 2268,-28-8-3034,44-11 3034,-47 14 0,37-8 0,-38 27 3034,17-17-3034,-22 22 0,-22 0 0,17 32 0,-17-2 4537,22 7-4537,-10 3 0,-1-4 6784,5-23-6784,-6 50 0,3 3-6784,9-47 6784,0 15 0,0 7-2017,0 0 1,0-7 2016,0-15 0,0 42 0,0 7 0,0-22 0,0 15 0,-22-7 0,17-27 0,-27 0 0,7-6 4786,9-21-4786,-37 0 0,44 0-377,-37-9 1,-4-3 376,34 6-1103,-25-15 1,6 0 1102,33 15 0,-31-15 0,28 21 0,-16 0 0</inkml:trace>
  <inkml:trace contextRef="#ctx0" brushRef="#br0" timeOffset="95122">20925 4762 24575,'-59'0'0,"29"0"0,-2 0 0,10 0 0,17 0 0,-17 0 0,1 0 0,16 0 0,-38 22 0,37-17 0,-26 38 0,29-37 0,-8 15 0,11 1 0,0-17 0,11 16 0,-8-21-6784,29 0 6784,-26 0 0,37-21 0,-17 16 0,12-38 0,-14 16 0,9-11 0,-28 14 0,38-8 6784,-38 48-6784,17-32 0,-22 48 0,0-8-6784,0 14 6784,0-11 0,0 16 0,11-38 0,-9 27 0,9-29 0,10 8 0,-15-11 6784,15 0-6784,1-11 0,-17 8 0,17-8 0</inkml:trace>
  <inkml:trace contextRef="#ctx0" brushRef="#br0" timeOffset="95348">20997 4738 24575,'0'-27'0,"22"6"0,-17 21 0,17 0 0,-1 0 0,-5 0 0,52 0 0,-31 10 0,1 1 0,1-8 0,0 0 0,-3 8 0,-2-1 0,11-10 0,-7 0 0,-11-21 0,-6 15 0,-21-15 0,0 21 0</inkml:trace>
  <inkml:trace contextRef="#ctx0" brushRef="#br0" timeOffset="95582">21384 4521 24575,'-26'27'0,"4"16"0,22-38 0,0 27 0,0-8 0,0 14-8503,22 21 8503,-17-8-1008,11-15 1,0-2 1007,-13-5-126,8 25 126,-11-48 0,21 37 0,6-38 4872,11 16-4872,-14-21 0,-13 0 0,-11 0 0</inkml:trace>
  <inkml:trace contextRef="#ctx0" brushRef="#br0" timeOffset="95823">21747 4738 24575,'22'14'0,"-17"18"0,17 16 0,-22-5 0,0 3 0,0-46 0,0-3 0,0-29 0,0 27 0,0-17 0</inkml:trace>
  <inkml:trace contextRef="#ctx0" brushRef="#br0" timeOffset="95955">21820 4642 24575,'21'26'0,"-15"-4"0,15-22 0,-21 0 0</inkml:trace>
  <inkml:trace contextRef="#ctx0" brushRef="#br0" timeOffset="96306">21989 4690 24575,'0'27'0,"8"9"0,6 3-9831,13 7 8341,-1 15 4308,-4-28-2818,-11 10 0,-9-22 0,9 25 1719,-11-14-1719,22-27-4537,-17-5 4537,16-5 0,-7-31 0,-6-3 0,-3 25 0,17-39-3034,10-1 3034,-24 41 0,24-41 0,-9 25 0,-3 4 3034,-9 12-3034,25-29 0,3-2 0,-9 14 0,8-7 0,-17 15 0</inkml:trace>
  <inkml:trace contextRef="#ctx0" brushRef="#br0" timeOffset="96823">22449 4762 24575,'27'27'0,"16"-5"0,-27-22 0,29 0 0,-7 0 0,0 0 0,-14 0 0,8-22 0,-26 17 0,15-27 0,1 8 0,-17-14 0,16 11 0,-42-5 0,16 29 0,-38-8 0,37 11 0,-48 0 0,46 0 0,-56 11 0,34-8 0,2 23 0,-3 2 0,-17-18 0,32 26 0,5 4 0,-11-11 0,22 30 0,0-32 0,0 5 0,22-8 0,5-7 0,0 4 0,16 1 0,-6-17 0,14 16 0,-16-17 0,0-8 0,16-17 0,8 16 0,-21-17 0,-14 1 0,9 15 0,-28-15 0,16 10 0,-42 8 0,16-8 0,-17 11 0,11 0 0,9 0 0,-9 0 0,11 0 0</inkml:trace>
  <inkml:trace contextRef="#ctx0" brushRef="#br0" timeOffset="98134">19885 6261 24575,'26'-10'0,"7"7"0,-31-8 0,31 11 0,-6 0 0,10 11-6784,9 13 6784,-30 14-2269,4 2 1,3 0 2268,4-5-1012,-14 9 1,-2 11 0,2-14 1011,12-20-677,-6 25 1,1 18 0,-6-13 676,-3-10 0,12 14 0,-3 3 0,-20-7 2029,0-14-2029,0 6 3034,0-37-3034,0-6 4537,0-6-4537,0-48 0,0 25 364,0-9 0,0 17 0,0 21 1</inkml:trace>
  <inkml:trace contextRef="#ctx0" brushRef="#br0" timeOffset="98454">20223 6358 24575,'-13'-32'0,"-1"0"0,-7-14 0,42 35 0,-5 11 0,9 0 0,7 0 0,-5 0 0,32 11 0,-29-8 0,23 7 0,-47-10 0,15 22 0,1-17 0,-17 38 0,17-27 0,-22 30 0,0-8 0,-22 10 0,-5-11 0,-1-13 0,-3-2 0,-20 16 0,-8-11 0,21 5 0,-8-29 0,30-3 0,-5-3 0,21-29 0,0 26 0,0-15 0</inkml:trace>
  <inkml:trace contextRef="#ctx0" brushRef="#br0" timeOffset="99157">18748 6189 24575,'26'0'0,"39"0"0,-43 0 0,45 0 0,-30 0 0,-10 0 0,16 0 0,-37 21 0,15-15 0,-21 15 0</inkml:trace>
  <inkml:trace contextRef="#ctx0" brushRef="#br0" timeOffset="99401">18844 6382 24575,'38'27'0,"-4"-14"0,-1-4 0,-11-9 0,27-10 0,-2-2 0,-33 7 0,25-7 0,-3 2 0,-30 10 0,26 0 0,-30-11 0,9 9 0,-11-9 0,0 11 0</inkml:trace>
  <inkml:trace contextRef="#ctx0" brushRef="#br0" timeOffset="99789">18965 6020 24575,'27'0'0,"-5"0"-9831,10 21 8341,-24-16 1490,24 17-1078,7-15 1,-2-3 1077,-19-2-440,45 14 1,3 1 439,-31-12 0,24 16 0,-16 1 0,-26-17 3034,7 38-3034,-13-5 0,-11-9 0,-11 36 0,-13-36 0,1 2 0,-3-2 0,-25-3 0,9 1 0,3 0 0,7 3 0,-8-1 0,5 1 0,27-3 0,-24-6 0,32-10 0,0-8 0,21 7 0,-15-10 0,15 0 0</inkml:trace>
  <inkml:trace contextRef="#ctx0" brushRef="#br0" timeOffset="100302">20949 6431 24575,'54'-27'0,"-18"9"0,-8 3 0,-22 13 0,26-9 0,-29 11 0,29 0 0,-27 0 0,38 0 0,-37 0 0,47 32 0,-45-24 0,20 20 0,-2-2 0,-21-21 0,17 38 0,-44-37 0,-4 26 0,-1-29 0,-27 7 0,46-10 0,-57 22 0,36-17 0,-11-4 0,-1-2 0,-2-4 0,8-7 0,3 2 0,16 10 0,-6-10 0,44 7 0,-17-8 0,17 11 0</inkml:trace>
  <inkml:trace contextRef="#ctx0" brushRef="#br0" timeOffset="100789">21699 6261 24575,'-35'0'0,"19"0"0,-6 0 0,1 0 0,-6 0 0,0 22 0,6 5 0,21 0 0,21 5 0,-16-30-6784,38 31 6784,-16-28 0,0 17-4537,5-1 4537,-29 6-1376,29 10 1376,-26-12-201,15 7 201,-21-27 3755,0 38-3755,0-37 0,-21 26 0,15-29 0,-26 7 0,8-10 5616,8 0-5616,16 0 0,5 0 0,17-10 0,-22 7 0,0-8 0</inkml:trace>
  <inkml:trace contextRef="#ctx0" brushRef="#br0" timeOffset="100988">22038 6479 24575,'0'27'0,"0"5"0,21-8 0,-16-8 0,17 27 0,-22-37 0,0 26 0,0-29 0,0 7 0</inkml:trace>
  <inkml:trace contextRef="#ctx0" brushRef="#br0" timeOffset="101157">22110 6358 24575,'-13'0'0,"2"0"0</inkml:trace>
  <inkml:trace contextRef="#ctx0" brushRef="#br0" timeOffset="101422">22449 6527 24575,'48'0'0,"-21"0"0,-5 0 0,10 0 0,-24 0 0,34 0 0,2 0 0,-31 0 0,23 0 0,4 0 0,-14 0 0,12 0 0,-14 0 0,-13 0 0,-11 0 0,0 0 0</inkml:trace>
  <inkml:trace contextRef="#ctx0" brushRef="#br0" timeOffset="101672">22787 6237 24575,'0'50'0,"0"0"0,0-6 0,0-5-6931,0-2 6931,0-15 0,0-1-4455,0 38 4455,0-24 2046,0 19-2046,0-22 0,0-24 0,0 28 0,0 4 0,0-19 0,0 46 2556,0-51-2556,22 6 0,-17-22 0,17 0 0</inkml:trace>
  <inkml:trace contextRef="#ctx0" brushRef="#br0" timeOffset="101925">22981 6551 24575,'48'49'0,"-21"-22"-1726,-5-6 1726,-22-21 0,21 11 0,-15 13 0,26 14 0,-29-12 558,7 28-558,-10-46 0,22 25 0,-17-44-6206,38-13 6206,-37-14 0,15 11 0,-21 6 0</inkml:trace>
  <inkml:trace contextRef="#ctx0" brushRef="#br0" timeOffset="102092">23368 6310 24575,'0'-27'0,"0"5"0,0 22 0,22 43 0,-6-32 0,8 32 0,-13-43 0</inkml:trace>
  <inkml:trace contextRef="#ctx0" brushRef="#br0" timeOffset="102488">23610 6431 24575,'-14'21'0,"4"-16"0,10 38 0,0-37 0,0 47 0,0-23 0,10 18 0,-7-2 0,8 13 0,10 6 0,-15-14 0,15 2 0,-21-37 0,0 9 0,22-25 0,-17-3 0,17-29 0,-22 5 0,10-32 0,15 29-3392,-9-15 0,5 4 3392,28 28-2269,-30-41 1,-1 0 2268,28 41-1517,-27-23 0,0-3 1517,18 12 0,-13 0 0,9 6 0,-28 21 758,17 21 1,-22-16-1,0 17 1</inkml:trace>
  <inkml:trace contextRef="#ctx0" brushRef="#br0" timeOffset="102955">24118 6672 24575,'21'27'0,"-4"16"0,7-38 0,40 17 0,-50-22 0,41 2 0,8-4 0,-15-20 0,-11 10 0,-1-2 0,18-24 0,-49 14 0,17-8 0,-22 26 0,0-47 0,0 44-3392,3-28 0,-6-1 3392,-19 28-1743,10-23 1,-3 1 1742,-22 27-1691,2-7 0,2 2 1691,12 10-663,-19 10 1,5 2 662,26-7 1363,-16 23 1,-3 9-1364,1 5 0,0 10-848,27 12 848,5-34 0,22 10 0,0 0 0,-19-8-629,41 10 0,10-8 629,-19-26-677,1 8 1,9 6 0,-7-7 676,14-9 0,1 5 0,-3-1 0,-20-10 1014,1 2 1,3-4-1015,20-19 3034,-24 15-3034,7-20 0,-9-1 0,-27 19 0,15-25 0</inkml:trace>
  <inkml:trace contextRef="#ctx0" brushRef="#br0" timeOffset="110290">4524 9622 24575,'59'0'0,"-30"0"0,11 0 0,-4 0 0,-26 0 0,28 0 0,0 0 0,-30 0 0,56 0 0,-34 0 0,7 0 0,6 0 0,-37 0 0,15 0 0,1 0 0,-17 0 0,27 0 0,-29 0 0,29 0 0,-26 0 0,15 0 0,-21 0 0,22 0 0,-17 0 0,27 0 0,-29 0 0,29 0 0,-26 0 0,15 0 0,1 0 0,-17 0 0,17 0 0,-1 0 0,-16 0 0,17 0 0,-22 0 0,0 0 0,11 0 0,-9 0 0,9 0 0,-11 0 0,22 0 0,-17 0 0,16-11 0,-21 8 0,0-8 0,0 11 0,-21 0 0,16 0 0,-17 0 0,22 0 0,0 0 0,0 0 0</inkml:trace>
  <inkml:trace contextRef="#ctx0" brushRef="#br0" timeOffset="111466">5927 9549 24575,'27'0'0,"16"0"0,-27 0 0,51 0 0,-46 0-4916,29 0 1,-3 0 3425,-33 0 412,49 0 1,3 0 1077,-48 0-440,45 0 1,3 0 439,-31 0-1015,20 0 1,3 0 1014,-1 0 0,11 10 0,-2 2 0,-26-7 0,27 7 0,-5-3 0,-37-9 0,23-9 0,3-3 0,-8 7 1563,16-17-1563,-13 22 700,-30 0 1,6 0 0,-22 0 0</inkml:trace>
  <inkml:trace contextRef="#ctx0" brushRef="#br0" timeOffset="112708">8007 9501 24575,'27'0'0,"12"10"0,-3 1 0,-22-5 0,37 5 0,5-1 0,-21-10 0,20 10 0,3 2 0,-2-7 0,1 6 0,-1-1 0,1-10-3392,-11 0 0,-1 0 3392,6 0 0,-13 0 0,-6 0 0,-29 0 0,8 0 0,-11 0 0</inkml:trace>
  <inkml:trace contextRef="#ctx0" brushRef="#br0" timeOffset="115115">3121 10710 24575,'10'26'0,"-7"-4"0,29-22 0,17 0 0,-17 0 0,21 0 0,1 0 0,-16 0 0,14 0 0,15 0 0,-9 0-526,-23 0 0,0 0 526,19 0 0,13 0 0,0 0 0,-13 0 0,-16 0 0,-1 0 0,18 0 0,12 0 0,0 0 0,-14 0 0,-17 0 0,-2 0 0,27 3 0,9 1 0,-13 0 0,-6-2 0,-4 2 0,7 0 0,-12-1 0,-15-3 0,21 0 0,1 0 0,-20 0 0,6 0 0,0 0 0,-5 0 526,5 0 0,5 0-526,24 0 0,-7 0 0,-10 0 0,-8 0 0,-31 0 0,46 0 0,-49 0 0,38 0 0,-38 0 0,17-11 0,-22 9 0,11-9 0,-9 11 0,9 0 0,11 0 0,4 0 0,12 0 0,8 0 0,-30 0 0,5 0 0,-21 0 0,0-22 0,0 17 0,22-16 0,-17 21 0,17 0 0,-22 0 0</inkml:trace>
  <inkml:trace contextRef="#ctx0" brushRef="#br0" timeOffset="117433">3290 12909 24575,'62'0'0,"-16"0"0,-1 0 0,12 0-3277,-12 0 0,8 0 0,-6 0 1787,17 0 1490,1 0 0,-6 0 2227,-30 0-2227,17 0 0,15 0 0,-6 0 0,-14 0 0,4 0-642,14 0 0,13 0 0,2 0 0,-8 0 642,-14 0 0,-6 0 0,7 0 0,3 0 0,7 0 0,4 0 0,-4 0 0,-6 0-974,0 0 1,-7 0-1,2 0 974,6 0 0,0 0 0,0 0 108,-1 0 1,-1 0-1,-7 0-108,-15 0 0,2 0-390,26 0 1,13 0-1,-8 0 390,-13 0 0,-1 0 0,4 0 0,5 0 0,-9 0 0,-16 0 0,-1 0 0,12 0 0,5 0 0,-12 0 0,-14 0 2503,38 0-2503,-65 0 3743,0 0-3743,-22 0 4714,17 0-4714,-17 0 0,1-21 0,16 16 0,-17-17 0,22 22 0</inkml:trace>
  <inkml:trace contextRef="#ctx0" brushRef="#br0" timeOffset="120071">3072 16439 24575,'0'27'0,"0"-6"0,0-10 0,0-8 0,0 29 0,0-27-8503,22 49 8503,-17-46 0,17 24-1668,-12-10 1668,-7-17-1708,22 27 1,4 1 1707,-18-22-1142,27 36 0,-1 2 1142,-29-35 0,22 11 0,14 7 0,-11-3 0,-14 0-172,26-9 1,16 0 0,-16-1 171,-26 8 63,32-7 1,5-8-64,-26-9 2091,29 29-2091,-32-26 3128,16 15-3128,-38-21 4677,27 0-4677,-29 0 6361,8 0-6361,-11-21 0,0 15 0,0-26 0,21 29 0,-15-7 0,37-12 0,-38 17 0,21-17 0,2 1 0,-20 15-3392,27-15 0,5-1 3392,-18 17-2269,21-21 1,2-2 2268,-13 20-1517,23-24 0,1 0 1517,-19 24-677,13-12 1,12-9 0,-10 3 676,5-7 0,-15 11 0,11-6 0,0 0 0,-13 4 0,3-11 0,-3 10 0,14-7 0,-2 3 0,-15 8 0,-13 7 1014,26-11 1,7-3-1015,-15 9 0,-6 5 0,-6 6 0,7-7 0,1-2 3034,5-4-3034,-21-6 4537,13 0-4537,-27 5 0,-19 22 0,11 0 0,0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2T22:17:20.856"/>
    </inkml:context>
    <inkml:brush xml:id="br0">
      <inkml:brushProperty name="width" value="0.05292" units="cm"/>
      <inkml:brushProperty name="height" value="0.05292" units="cm"/>
      <inkml:brushProperty name="color" value="#FF0000"/>
    </inkml:brush>
  </inkml:definitions>
  <inkml:trace contextRef="#ctx0" brushRef="#br0">3895 6479 24575,'27'0'0,"16"0"0,-6 0 0,-1 0 0,1 0 0,6 0 0,11 0 0,-52 0 0,30 0 0,-5 0 0,0 0 0,27 0 0,-46 0 0,46 0 0,-49 0 0,38 0 0,-37 0 0,26 0 0,-8 0 0,14 0 0,-12 0 0,7 0 0,-9 0 0,14 0 0,-12 0 0,17 0 0,-26 0 0,7 0 0,8 0 0,-5 0 0,0 0 0,5 0 0,-29 0 0,50 0 0,-42 0 0,54 0 0,-49 0 0,30 0 0,2 0 0,-18 0 0,2 0 0,-11 0 0,-15 0 0,15 0 0</inkml:trace>
  <inkml:trace contextRef="#ctx0" brushRef="#br0" timeOffset="1850">6604 6479 24575,'38'0'0,"29"0"0,-46 0 0,33 0 0,-30 0 0,14 0 0,-11 0 0,-6 0 0,1 0 0,-17 0 0,27 0 0,-29 0 0,8 0 0,10 0 0,-15 0 0,15 0 0,-21 0 0,0 0 0</inkml:trace>
  <inkml:trace contextRef="#ctx0" brushRef="#br0" timeOffset="4999">7596 6527 24575,'37'0'0,"-12"0"-4916,12 0 1,1 0 3425,-11 0 771,15 0 1,12 0 0,-8 0 718,5 0-293,-2 0 0,9 0 0,-9 0 293,2 0 0,-13 0 0,2 0 0,5 0 0,-4 0 3034,0 0-3034,24-10 0,4-1 4537,-13 5-4537,-8-5 0,-4 1 0,-15 10 6784,25 0-6784,-49 0 0,-5 0 0,-5 0 0,-16 0 0,21 0 0,-11-22 0,-13 17 0,8-16 0,-6 21 0,0 0 0,17 0 0,-16 0 0,-1 0 0,17 0 0,-28 21 0,31-16 0,-30 17 0,26-22 0,-48 0 0,46 0 0,-26 0 0,-7 0 0,9 0 0,-9 0 0,1 0 0,11 0 0,-36 21 0,57-15-3392,-29 6 0,-1-3 3392,27-9 0,-53 0 0,58 0 0,-15 0 0,10 0 0,8 0 0,-8 0 6784,-10 0-6784,16 0 0,-17 0 0,22 0 0,0 0 0</inkml:trace>
  <inkml:trace contextRef="#ctx0" brushRef="#br0" timeOffset="12992">5564 6479 24575,'59'0'0,"-29"-22"0,23 17 0,-37-16 0,30 21 0,-30 0 0,6 0 0,-22 0 0,0-22 0,21 17 0,-15-17 0,15 22 0,-21 0 0,22 0 0,-17 0 0,16 0 0,-10 0 0,-8 0 0,8 0 0,-11 0 0,21 0 0,-15 0 0,15 0 0,1 0 0,-17 0 0,16 0 0,-21 0 0,0 0 0,11 0 0,-8 0 0,8 0 0,10 0 0,-16 0 0,17 0 0,0 0 0,-17 0 0,16 0 0</inkml:trace>
  <inkml:trace contextRef="#ctx0" brushRef="#br0" timeOffset="20067">5636 7688 24575,'0'-27'0,"0"5"0,0 22 0</inkml:trace>
  <inkml:trace contextRef="#ctx0" brushRef="#br0" timeOffset="22717">6943 7543 24575,'13'0'0,"19"0"0,-26 0 0,47 0 0,-23 0 0,10 0 0,1 0 0,-9 0 0,9 9 0,-7 3 0,-26-7 0,46 17 0,-49-22 0,28 0 0,-31 0 0,9 0 0,-11 0 0,0 0 0</inkml:trace>
  <inkml:trace contextRef="#ctx0" brushRef="#br0" timeOffset="23632">7765 7591 24575,'27'0'0,"5"0"0,-29 0 0,29 0 0,-5 0-9831,11 0 8341,-14 0 2308,30 0-818,-22 0 982,7 0 1,3 0-983,19 0 0,-20 0 0,-9 0 0,-32 0 0</inkml:trace>
  <inkml:trace contextRef="#ctx0" brushRef="#br0" timeOffset="26704">5515 7639 24575,'27'0'0,"16"0"0,-37 0 0,47 0 0,-44 0 0,55 0 0,-56 0 0,24 0 0,11 0 0,-10 0 0,7-10 0,0-1 0,-10 5 0,24-15 0,-17 21 0,-7 0 0,2 0 0,-10 0 0,-17 0 0,16 0 0,-21 0 0,22 0 0,-17 0 0,17 0 0,-22 0 0,0 0 0,0 0 0</inkml:trace>
  <inkml:trace contextRef="#ctx0" brushRef="#br0" timeOffset="31875">3943 9791 24575,'27'-27'0,"27"6"0,-46 21-4916,34 0 1,2 0 3425,-31 0 1490,41 0 603,-11 0-603,-22-11-953,34 9 1,1 1 952,-29-10 0,8 10 0,5 2-2327,16-1 2327,-10 0 0,20 0 0,2 0 0,-6 0 0,-8 0 0,8 0 0,-11 0 876,-8 0-876,7 0 0,11 0 0,-11 0 203,-10 0-203,9 0 0,5 0-165,-7 0 0,-3 0 165,15 0 0,-6 0 0,9 0 0,-10 0 3004,4 0-3004,-1 3 0,11 2 0,-12-2 0,-3 0 0,4 0 0,13 2 0,-14-2 0,-8-3 0,10 0 0,11 0 0,-18 0 59,-30 0-59,23 0 0,14 0 0,-14 0-287,-26 0 287,24 0 0,6 0 230,2 0-230,-16 0-1147,19 0 1,-5 0 1146,-32 0-1158,30 0 0,-2 0 1158,-34 0 345,27 0 1,5 0-346,-19 0-132,47 0 132,-31 0-100,1 0 100,8 0 1875,-9 21-1875,-10-16 2122,16 17-2122,-38-22 4523,17 0-4523,-11 0 5040,-9 0-5040,9 0 1350,11 0-1350,-17 0 0,49 0 0,-25 0 0,17-3 0,0 6 0,-11 18 0,21-19 0,-5 2 0,-37 17-3320,44-17 0,2-8 3320,-44 4 0,34 0 0,-3 0 0,-39 0 0,24 0 0,-32 0 0</inkml:trace>
  <inkml:trace contextRef="#ctx0" brushRef="#br0" timeOffset="36280">18893 9912 24575,'35'0'0,"-19"0"0,48 0 0,-53 0-4916,27 0 1,-1 0 3425,-29 0 2160,46 0-670,-38 0 0,8 0 1564,9 0-1564,-6 0 0,21 0 0,-10 0 0,-14 0 5643,-13 0-5643,-11 0 2722,-11 0-2722,8 0 0,-30 0 0,-9 0 0,15 0-3031,-34-5 0,1-1 3031,36 3 0,-12-2 0,-3 0-1593,-10 5 1593,17 0-120,-9 4 1,7 2 119,26-3 0,-46 8 0,49-11 5877,-39 0-5877,39 0 2335,-16 0-2335,64 0 0,-33 0 0,36 0 0,5 0 0,-16 0-3190,11 0 0,-1 0 3190,-15 0 0,8 0 0,-1 0 0,-15 0 0,23 0 0,-34 0 0,-22 0 0,-13 0 0,-24 0 0,18 0-2269,-18-5 1,0-1 2268,21 3 2009,-29-3 0,2 2-2009,32 4 0,-21 0 0,43 0 0</inkml:trace>
  <inkml:trace contextRef="#ctx0" brushRef="#br0" timeOffset="49773">5975 5053 24575,'27'0'0,"5"0"0,-8 0 0,14 0 0,-11 0 0,27 0 0,-46 0-4916,27 9 1,5 3 3425,-8-7 1068,9 7 1,-1-2 421,-11-10 2102,25 0-2102,-48 0 0,15 0 0,-42 0 0,15 0 0,-15 0 0</inkml:trace>
  <inkml:trace contextRef="#ctx0" brushRef="#br0" timeOffset="50291">6604 4738 24575,'-27'35'0,"6"3"0,21-11 0,-22 26 0,17-23 0,-12 5 0,1 0 0,14-6 0,-14 11 0,0-4 0,10-26-4916,-6 28 1,3-1 3425,9-28 1528,-10 28 1,-2 1-39,7-28 0,-7 29 0,2-2 0,10-29 2034,0 45-2034,0-47 0,0 15 0,0-21 0,0 0 0</inkml:trace>
  <inkml:trace contextRef="#ctx0" brushRef="#br0" timeOffset="53380">7136 5318 23749,'0'-26'0,"0"4"409,0 22-409,22-21 138,-17 15-138,38-26 69,-27 29-69,8-29 210,9 27-210,-28 5 0,17 5 0,-1 27 0,-16-29 0,17 29 0,-22-26 0,0 37 0,0-38 0,0 27 0,-22-29 0,17 8 0,-16-11 0,-1 21 0,17-15 0,-17 15 0,11-21 0,9 0 0,-31 0 0,28 0 0,-16-21 0,21 15 0,0-26 0,0 29 0,0-29 0,0 27 0,21-38 0,-16 37 0,17-15 0,-22 21 0,0 0 0</inkml:trace>
  <inkml:trace contextRef="#ctx0" brushRef="#br0" timeOffset="53915">8176 5149 24575,'-21'27'0,"16"-5"0,-17-12 0,22-7 0,0 29 0,0-26 0,-11 47 0,9-45 0,-9 46 0,-11-48 0,17 36 0,-17-15 0,22 0 0,-21 5 0,16-7 0,-17-9 0,22 5 0,0-21 0,0 0 0,0 0 0</inkml:trace>
  <inkml:trace contextRef="#ctx0" brushRef="#br0" timeOffset="59497">6967 8050 24575,'48'0'0,"-21"0"0,5 0 0,-29 0 0,29 0 0,-26 0 0,37 0 0,-38 0 0,17 0 0,-22 0 0,0 0 0</inkml:trace>
  <inkml:trace contextRef="#ctx0" brushRef="#br0" timeOffset="59848">7475 7929 24575,'0'27'0,"0"27"0,0-46-9831,-22 46 8341,17-49 2278,-17 27-788,22-7-1979,0 12 1979,0 11-2639,22 12 2639,-17-31 2577,17 25-2577,-22-49 295,0 17 0,0-22 1,0 0-1</inkml:trace>
  <inkml:trace contextRef="#ctx0" brushRef="#br0" timeOffset="63368">3580 13272 24575,'0'48'0,"11"1"-4916,11-8 1,2-2 3425,-3-4 1490,18 12 0,-3-8 0,-28-31 246,28 34 0,4 2-246,-19-30-931,23 35 1,1-2 930,-24-36 0,17 24 0,0 5 0,-9-10 1929,1-12 1,-1 2-1930,-2 22 2047,6-36-2047,-31 15 6784,9-21-6784,-11-21 0,0 15 0,21-15 0,-15 21 0,15-21 0,1 15 0,-17-15 0,17 21 0,-12 0 0,-7 0 0,8 0 0,10 0 0,-15-22 0,37 17 0,-38-17 0,38 12 0,-27 7 0,17-21 0,1-6 0,-1 9-1880,13-11 0,-4-4 1880,-20-1 0,36 8 0,2-1 0,-30-21 0,20 20 0,17 0 0,-10 1 0,-23 3 0,0-2 0,16-3 0,13-5 0,2 1 0,-9 7 0,-4 3 0,3 1 0,-4 0 0,9-5 0,4-2 0,-2 2 0,-9 4 0,-6 5 0,-5 3 0,4-2 0,0-1 0,7-3 0,1-1 0,-3 1 0,-5 3 0,14-6 0,-2 0 0,0-2 0,3-4 0,-8 6 0,-15 12 0,-3-2 0,19-27 0,-9-1 0,-29 24 0,6-43 0,-22 58 0,-22-15 0,17 21 0,-17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2T22:19:00.123"/>
    </inkml:context>
    <inkml:brush xml:id="br0">
      <inkml:brushProperty name="width" value="0.05292" units="cm"/>
      <inkml:brushProperty name="height" value="0.05292" units="cm"/>
      <inkml:brushProperty name="color" value="#FF0000"/>
    </inkml:brush>
  </inkml:definitions>
  <inkml:trace contextRef="#ctx0" brushRef="#br0">4693 4351 24575,'27'0'0,"5"0"0,-8 0 0,25 22 0,2-17-4916,-6 7 1,1-2 3425,11-10 4308,2 0-2818,2 10 0,-4 1 0,-22-5 0,23 1 0,18 2 0,-14-4 1411,-5-5-1411,2 0 0,13 0 0,-15 0-4435,-14 0 4435,8 0 0,5 0 0,-7 0 0,-6 0 4345,0 0-4345,14 0 0,15 0 0,-19 0 0,-28 0 0,25 0 0,17 0 0,-12 0-3301,-15 0 3301,-2 0 0,5 0 0,14 0 0,-7 0 0,-28 0 0,37 0 0,24 0 0,-21 0-177,-33 0 177,18 0 0,20 0 0,-1 0 0,-20 0-3253,-19 0 3253,22 0 0,10 0 0,-3 0 0,-5 0 2215,-3 0-2215,13 0 0,14 0 0,-12 0 0,2 0 0,-5-6 0,11-2 0,-14 1 4350,-11 1-4350,8-1 0,13-2 0,-16 4 327,-22 5-327,18 0 0,13 0 0,-13 0 0,-18 0 0,7 1 0,3-2-2150,2-9 0,-6-2 2150,-17 7-1517,45-7 0,3 2 1517,-31 10-1015,22-5 1,-1 0 1014,-21 2 343,12-3 1,-8 1-344,-31 5 492,29 0 0,2 0-492,-29 0 0,28 0 0,0 0 0,-30 0 0,29 0 0,1 0 0,-27 0 0,27 0 0,-1 0 0,-29 0 0,34 0 0,2 0 0,-31 0 2857,41 0-2857,0 0 0,-41 0 0,36-9 0,-1-3 0,-37 6 0,32-15 0,-43 21 2420,21 0-2420,-5 0 0,30 0 0,-30 0 0,38 0 0,-24 0-943,10 0 1,0 0 942,-7 0-1363,17-10 0,-4-2 1363,-32 7 0,37-7 0,5 3 0,-21 9-1066,10 0 1,2 0 1065,4 0 0,-6 0 0,1 0 0,10 0-103,3 0 0,-5 0 103,-19 0 439,9-10 0,-2-2-439,-12 7 0,5-7 0,0 2 0,-6 10 377,11 0 0,-4 0-377,-26 0 1418,24 0 1,8 0-1419,19 0-1511,7 0 1511,-27 0 0,-2 0 3494,10 0-3494,10-11 0,-30 9 0,25-9 0,-49 11 0,28 0 0,-31 0 3148,52 0-3148,-22 0 0,28 0 0,-36 0 0,8 0 0,-27 0 0,38 0 0,-27 0 0,52 0 0,-47 0-2269,19 0 1,-5 0 2268,-26 0 425,32 0 0,4 0-425,-32 0 0,33 0 0,5 0 0,-19 0-1976,27 0 1976,-35 0 0,30 0 0,-43 0 0,27 0 0,-1 0 0,-29 0-1025,46 0 1025,-49 0 0,49 0 0,-46 0 0,28 0 0,3 0 0,-17 0 0,45 0 0,-51 0 0,49 0 0,-44 0-595,46 0 595,-51 0 1578,38 0-1578,-24 0 0,7 0 0,28 0 0,-54 0 0,37 0 0,0 0 0,-34 0 0,30 0 0,-2 0 0,-34 0 0,29 0 0,1 0 0,-27 0-933,27 0 0,-1 0 933,-29 0 3034,46 0-3034,-16 0 0,13 0 0,8 11 0,-21-9 0,29 9 0,-46-11 0,29 0 0,-3 0 0,-34 0-1127,31 0 0,-2 0 1127,-33 0 0,26 0 0,5 0 0,-19 0-2287,46 0 2287,-50 0 1401,47 0-1401,-53 0 0,27 0 0,-1 0 0,-29 0-680,57 0 680,-57 0 319,29 0 1,1 0-320,-27 0 1084,27 0 1,-1 0-1085,-29 0 702,46 0-702,-49 0 4383,38 0-4383,-27 0 0,9 0 4441,7 22-4441,16-17 0,-16 17 0,11-22 1717,-32 0-1717,13 0 0,-8 0 1090,28 0-1090,-39 0 0,38 0 0,-5 0 0,13 0 0,-3 0 0,-2 0 0,-9 0 0,12 0 0,10 0 0,-30 0 0,36 0 0,-57 0 0,29 0 0,1 0 0,-27 0 0,27 0 0,-1 0 0,-29 0 0,29 0 0,2 0 0,-29 0 0,28 0 0,0 0 0,-30 0 0,29 0 0,1 0 0,-27 0 0,27 0 0,-1 0 0,-29 0 0,46 0 0,-49 0 0,27 0 0,-29 0 0,8 0 0,-11 0 0,0 0 0,21 0 0,-15 0 0,37 0 0,-38 0 0,38 0 0,-38 0 0,17 0 0,-22 0 0,0 0 0,11 0 0,-9 0 0,9 0 0,11 0 0,-17 0 0,16 0 0,-21 0 0,0 0 0,22 0 0,-17 0 0,17 0 0,-11 0 0,-9 0 0,9 0 0,-11 0 0</inkml:trace>
  <inkml:trace contextRef="#ctx0" brushRef="#br0" timeOffset="5547">16982 4327 24575,'13'0'0,"-2"0"0,32-21 0,-32 15-4916,34-5 1,6 1 3425,-16 10 412,32 0 1,1 0 1077,-28 0-293,4-6 0,9-2 0,-10 0 293,-6 3 0,-4-6 0,4 1 0,15 8 0,-7 4 3034,-26-2-3034,24-6 0,16-3 0,-11 2 4537,-7 2-4537,26-7 0,0 2 0,-32 10 0,30 0-2269,-25 0 1,-2 0 2268,-9 0-1012,16 0 1,13 0 0,-10 0 1011,-8 0-677,8 0 1,12 0 0,-12 0 676,-8 0 0,8 0 0,10 0 0,-13 0 0,-16 0 0,18 0 0,13 0 0,-14 0 0,-16 0 0,34 0 0,1 0 0,-30 0 2029,24 0-2029,-7 0 0,-7 0 3034,-26 0-3034,26-2 0,15-3 0,-15 1 4537,-26 2-4537,29-2 0,17 0 0,-17 1 0,-26 3 0,23 0 0,16 0 0,-6 0 0,-18 0 0,-1 0 0,18 0 0,2 0 0,-3 0 0,-4 0 0,15 0 0,-27 0 0,-1 0-4537,12 0 4537,-2 0-1362,-8 0 1362,10 0 0,11 0 0,-29 0-900,15 0 0,-4 0 900,-28 0 0,36 0 0,-1 0 0,-37 0 272,27 0 0,-1 0-272,-29 0 0,46 0 0,-38 0 799,30 0-799,-30 0 0,48 11 0,-53-9 1817,25 4 1,3-1-1818,-9-5 0,8 0-3070,-6 0 3070,-8 0 0,14 0 0,-12 0 2230,28 0-2230,-24 0-2282,29 0 2282,-21 0-2261,7 0 2261,-29 0 695,49 0-695,-54 0-692,27 0 1,-1 0 691,-29 0 1414,46 0-1414,-38 0 2555,30 0-2555,13 0 2927,-16 0-2927,24 0 5845,-51 0-5845,38 0 0,-46 0-1975,29 0 1,1 0 1974,-27 0-2269,27 0 1,-1 0 2268,-29 0-1517,34 0 0,2 0 1517,-30 0 0,39 0 0,-10 0 3034,-32 0-3034,37 0 0,1 0 0,-36 0 0,28 0 0,4 0 0,-15 0 181,10 0 0,1 0-181,-9 0-1577,8 0 0,-5 0 1577,-27 0-1140,57 0 1140,-57 0 0,39 10 0,2 2 0,-32-7-67,24 3 1,15 0 0,-14-2 66,-23-6 0,45 0 0,1 0 0,-41 0-466,35 0 0,3 0 466,-24 0 0,24 0 0,-3 0 0,-35 0 410,36 0 0,-2 0-410,-42 0 0,44 0 0,-1 0 0,-46 0 0,41 0 0,0 0 0,-41 0 0,41 0 0,0 0 0,-41 0 0,28 0 0,4 0 0,-15 0-410,10 0 0,0 0 410,-7 0 0,20 0 0,-28 0 2029,-9 0-2029,27 0 3034,-27 0-3034,8 0 0,8 0 0,-26 0 0,58 0 0,-53 0 4537,43 0-4537,-30 0 6784,13 0-6784,-10 0 0,-5 0 0,-11 0 0,13 0 0,13 0 0,-10 0 0,16 0 0,-37 0 0,26 0 0,-29 0 0,7 0 0,-10 0 0,22 0 0,-17 0 0,38 0 0,-37 0 0,26 0 0,-29 0 0,29 0 0,-27 0 0,38 0 0,-37 0 0,37 0 0,-38 0 0,16 0 0,-10 0 0,-8 0 0,8 0 0,10 0 0,-16 0 0,17 0 0,-22 0 0,0 21 0,22-16 0,-6 17 0,8-22 0,-13 0 0,-11 0 0,21 0 0,-16 0 0,17 0 0,-22 0 0,0 0 0,21 0 0,6 0 0,0 0 0,-5 0 0,-12 0 0,-7 0 0,8 0 0,10 21 0,-15-15 0,48 15-6784,-25-21 6784,9 0 0,5 0 0,-16 0 0,-1 0 0,7 0 0,-31 0 0,9 0 6784,11 0-6784,5 0 0,-1 0 0,7 0 0,-31 0 0,9 0 0,-11 0 0,0 0 0</inkml:trace>
  <inkml:trace contextRef="#ctx0" brushRef="#br0" timeOffset="21819">6435 5028 24575,'27'-26'0,"26"4"0,-45 22 0,34 0 0,2 0 0,-30 0 0,37-10 0,5-1 0,-21 5-4916,16-5 1,0 1 3425,-8 10 412,9 0 1,-4 0 1077,-24 0-32,36 0 1,-2 0 31,-42 0 0,31 0 0,3 0 0,-20 0 0,15 0 0,1 0 0,-11 0 0,19 0 0,0 0 0,-19 0-1150,21 0 1,0 0 1149,-21 0 0,19 0 0,0 0 0,-19 0 292,11 0 1,-1 0-293,-15 0 309,8 0 0,-1 0-309,-15 0 2212,45 0-2212,-51 0 3992,38 0-3992,-25 0 3951,9 0-3951,26 0 0,-53 0 0,43 0 0,-51 0 0,29 0 0,-5 0 2880,0 0-2880,5 0 1600,-30 0-1600,31 0 0,-28 0 0,38 21 0,-38-15 0,39 15 0,-39-21 0,27 0 0,-29 0 0,29 0 0,-27 0 0,38 0 0,-37 0 0,26 0 0,-8 0 0,14 0 0,-11 0 0,-6 0 0,1 0 0,-17 0 0,17 0 0,-12 22 0,15-17 0,12 16 0,-10-21 0,5 0 0,-7 0 0,-9 0 0,27 0 0,-38 0 0,38 0 0,-38 0 0,28 0 0,-9 0 0,14 0 0,-1 0 0,-13 0 0,9 0 0,-28 0 0,38 0 0,-16 0 0,0 0 0,26 0 0,-44 0 0,44 0 0,-47 0 0,26 0 0,-29 0 0,29 0 0,-27 0 0,38 0 0,-37 0 0,37 0 0,-27 0 0,29 0 0,-7 0 0,-11 0 0,5 0 0,-29 0 0,29 0 0,-26 0 0,15 0 0,1 0 0,4 0 0,12 0 0,8 0 0,-30 0 0,27 0 0,-38 0 0,28 0 0,-31 0 0,9 0 0,10 0 0,-15 0 0,37 0 0,-16 0 0,10 0 0,-12 0 0,-15 0 0,12 0 0,-17 0 0,38 0 0,-16 0 0,11 0 0,-14 0 0,8 0 0,-27 0 0,17 0 0,-22 0 0,0 0 0,22 0 0,-17 0 0,16 0 0,-21 0 0,11 0 0,-8 0 0,8 0 0,10 0 0,-16 0 0,38 0 0,-16 0 0,11 0 0,-14 0 0,-13 0 0,10 0 0,-15 0 0,15 0 0,-21 0 0,22 0 0,-17 0 0,27 0 0,-29 0 0,8 0 0,10 0 0,6 0 0,0 0 0,16 0 0,-27 0 0,8 0-6784,9 0 6784,-6 0-4344,10 0 4344,-13 0-2016,30 0 2016,-43 0 0,32 0 0,-11-21 0,-24 16 3634,24-17-3634,-10 22 0,5 0 5095,10 0-5095,9 0 0,-30 0 0,27 0 0,-37 0 4415,47 0-4415,-23 0 0,8 0 0,15 0 0,-45 0 0,46 0 0,-27 0 0,21 0 0,-21 0 0,6 0 0,-9 0 0,-8 0 0,27 0 0,-38 0 0,28 0 0,-31 0 0,31 0 0,-7 0 0,23 0 0,-22 0 0,5 0 0,-8 0 0,-8 0 0,38 0 0,-46 0 0,29 0 0,1 0 0,-27 0 0,54 0 0,-49 0 0,29 0 0,-29 0 0,28 0 0,-28 0 0,29 0 0,-29 0 0,6 0 0,21 0 0,-32 0 0,42 0 0,-28 0 0,-9 0 0,27 0 0,-38 0 0,27 0 0,-29 0 0,29 0 0,-26 0 0,37 0 0,-16 0 0,10 0 0,-13 0 0,30 0 0,-43 0 0,24 0 0,5 0 0,-10 0 0,7 0 0,17 0 0,-46 0 0,29 0 0,1 0 0,-27 0 0,27 0 0,-1 0 0,-28 0-3392,28 9 0,1 4 3392,-27-8-583,27 7 1,-1-3 582,-29-9 0,34 0 0,2 0 0,-31 0 0,35 0 0,1 0 0,-27 0 0,22 0 0,0 0 0,-22 0 0,32 0 0,-30 0 0,13 0 0,-10 0-488,16 0 488,-37 0 0,26 0 0,-8 0 0,-8 0 0,27 0 0,-37 0 5965,26 0-5965,-8 0 1675,-8 0-1675,6 0 797,-1 0-797,-15 0 0,15 0 0,-21 0 0,22 0 0,-17 0 0,16 0 0,12 0 0,-4 0 0,9 0 0,16 0 0,-46 0 0,24 0 0,-11 0 0,-15 0 0,48 0 0,-46 0 0,45-21 0,-26 16 0,22-17 0,-12 22 0,9 0 0,-8 0 0,-12 0 0,-4 0 0,-11 0 0,-9 0 0,31 0 0,-6 0 0,-1 0 0,17 0 0,-26 0 0,7 0 0,8 0 0,-27 0 0,17 0 0,-1 0 0,-4-21 0,28 15 0,-29-15 0,27 21 0,-16 0 0,11 0 0,-14 0 0,30 0 0,-43 0 0,42 0 0,-50 0 0,51 0 0,-43 0 0,24 0 0,5 0 0,-11 0 0,9 0 0,16 0 0,-46-11 0,46 8 0,-28-8 0,1 11 0,16 0 0,-37 0 0,26 0 0,-8 0 0,-8 0 0,27 0 0,-37 0 0,26 0 0,-29 0 0,29 0 0,-5 0 0,0 0 0,16 11 0,-27-8 0,29 8 0,-28-11 0,26 0 0,-27 0 0,29 0 0,-29 0 0,28 0 0,-18 0 0,1 0 0,6 0 0,-9 21 0,-8-15 0,5 15 0,1-21 0,-6 0 0,30 0 0,-9 0 0,-10 0 0,-5 0 0,-1 0 0,-15 0 0,47 0 0,-45 0 0,46 0 0,-49 0 0,49 0 0,-46-21 0,46 15 0,-27-15 0,11 21 0,7 0 0,-7 0 0,-11 0 0,27 0 0,-25 0 0,30 0 0,-32 0 0,5 0 0,-29 0 0,8 0 0,10 0 0,-15 0 0,37 21 0,-27-15 0,30 15 0,-9-21 0,12 0 0,-12 0 0,30 0 0,-45 0 0,32 0 0,-9 0 0,-23 0 0,42 0 0,-26 0 0,13 0 0,-13 22 0,15-17 0,-45 16 0,46-21 0,-27 0 0,11 0 0,7 0 0,-7 0-6784,0 0 6784,7 0-2401,-7 0 2401,-11 0-875,27 0 875,-46 0 0,45 0 0,-47 0 0,37 0 0,-16-21 5162,0 16-5162,5-17 3311,-8 22-3311,14 0 1587,-1 0-1587,9 0 0,-30 0 0,27 0 0,-38 0 0,39 0 0,-39 0 0,27 0 0,-8-21 0,14 15 0,-11-15 0,5 21 0,-8 0 0,-8 0 0,49 0 0,-44 0 0,25 0 0,-35 0 0,10 0 0,-15 0 0,37 0 0,-38 0 0,27 0 0,-7 0 0,-9 0 0,5 0 0,1 0 0,-17 0 0,17 0 0,-22 0 0,21 0 0,-16 0 0,28 0 0,-31 0 0,9 0 0,11 0 0,-17 0 0,38 0 0,-38 0 0,28 0 0,-9 0 0,-8 0 0,5 0 0,1 0 0,-17 0 0,38 0 0,-27 0 0,9 0 0,-15 0 0,12 0 0,-17 0 0,38 0 0,-37 0 0,15 0 0,-21 0 0,11 0 0,-8 0 0,29 0 0,-5 21 0,0-15 0,16 15 0,-38-21 0,27 0 0,-29 0 0,51 0 0,-44 0 0,44 0 0,-30 0 0,14 0 0,-11 0 0,27 0 0,-46 0 0,29 0 0,1 0 0,-27 0 0,43 0 0,-52 0 0,52 0 0,-43 0 0,32 0 0,-22 0 0,-15 0 0,26 0 0,-29 0 0,29 0 0,-27 0-6784,49 0 6784,-46 0-295,46 0 295,-49 0 0,38 0 0,-16 0 0,0 0 0,-6 0 6638,-21 0-6638,11 0 441,13 0-441,14 0 0,-11 22 0,5-17 0,-29 16 0,29-21 0,16 0 0,-15 0 0,20 0 0,-50 0 0,29 0 0,-26 0 0,47 0 0,-23 0 0,8 0 0,5 0 0,-38 0 0,38 0 0,-27 0 0,30 0 0,-30 0 0,27 0 0,-38 0 0,49-21 0,-46 16 0,46-17 0,-49 22 0,38 0 0,-37 0 0,15 0 0,11 0 0,-23 0 0,44 0 0,-47 0 0,26 0 0,-8 0 0,14 0 0,-11 0 0,16 0 0,-27 0 0,29 0 0,-7 0 0,0 22 0,7-17 0,-28 16 0,47-21 0,-53 0 0,43 0 0,-30 0 0,13 0 0,-10 0 0,6 0 0,-9 0 0,-8 0 0,27 0 0,-38 0 0,38 11 0,-37-8 0,26 8 0,-29-11 0,29 0 0,-27 0 0,38 0 0,-37 0 0,37 0 0,-38 0 0,27 0 0,-29 0 0,29 0 0,-27 0 0,39 0 0,-28 0 0,8 0 0,8 0 0,-27 0 0,38 0 0,-16 0 0,0 0 0,5 0 0,-29 0 0,29 0 0,-26 0 0,37 0 0,-38 0 0,27 0 0,-29-11 0,29 8 0,-26-8 0,37 11 0,-38 0 0,38 0 0,-38-21 0,17 16 0,-11-17 0,13 22 0,-8 0 0,27 0 0,-38 0 0,17 0 0,-11 0 0,13 0 0,-8 0 0,27-21 0,-38 15 0,38-15 0,-37 21 0,15 0 0,-21 0 0,11 0 0,-8 0 0,7 0 0,12 0 0,-17 0 0,17 0 0,-1 0 0,-15 0 0,15 0 0,-21 0 0,11 0 0,-8 0 0,29 0 0,-27 0 0,17 0 0,-22 0 0,0 0 0,0 0 0</inkml:trace>
  <inkml:trace contextRef="#ctx0" brushRef="#br0" timeOffset="51163">24819 5028 24575,'68'0'0,"-10"0"0,-9 0 0,-35 0 0,37 0 0,5 0 0,-21 0 0,32 0 0,0 0 0,-26 0 0,13-5 0,14-4 0,-18 2 0,-26 2 0,23-3 0,16-1 0,-12 4 0,-13 5 0,5 0 0,12 0 0,-8 0 0,15 0 0,-12 0 0,9 0 0,-12 0 0,-7 0 0,4-6 0,9-2 0,-10 1 0,-6 1 0,25-5 0,0 1 0,-27 10 0,21 0 0,-4 0 0,-39 0 0,41 0 0,-11 0 0,-11 0 0,27 0 0,-13 0-6784,-9 0 6784,1 0-4091,8 0 4091,-9 0-3182,23 0 3182,-31 0-1064,16 0 0,-4 0 1064,-27 0 1064,41 0 0,8 0-1064,-15 0 1368,-1 0 0,0 0-1368,12 0 4537,-21 0-4537,8 0 6784,-30 0-6784,27 0-6784,-27 0 6784,30 0 0,13 0 0,5 0 0,-13 0 0,14 0 0,-36 0 0,12 0 0,-1 0 0,-8 0 3392,9 0 0,-6 0-3392,-27 0 0,45 0 0,-47 0 0,15 0 0,-10 0 0,-8 0 0,29 0 0,-27 0 0,17 0 0,-1 0 0,-15 0 0,37 0 0,-38 0 0,17 0 0,-12 0 0,-7 0 0,29 0-6784,-26 0 6784,37 0-375,-27 0 375,8 0 0,-13 0 0,10 0 0,6 0 0,22-11 0,-23 8 0,7-8 0,-31 11 0,9 0 0,-11 0 0,0 0 0</inkml:trace>
  <inkml:trace contextRef="#ctx0" brushRef="#br0" timeOffset="53881">6096 5778 24575,'27'0'0,"16"11"0,-38-9 0,49 9 0,-46-11 0,29 0 0,1 0 0,-27 0 0,27 9 0,-1 3 0,-29-6-9831,57 15 8341,-57-21 412,29 0 1,1 0 1077,-27 0-440,47 0 1,2 0 439,-41 0-1015,43 0 1,5 0 1014,-32 0 0,21 0 0,1 0 0,-22 0 1014,18 0 1,1 0-1015,-8 0 3034,16 0-3034,-8 0 0,-17 0 0,-7 0 0,20-9 0,-3-3 0,-31 6 0,34-6 0,-4 3 0,-37 9 0,55 0 0,-56 0 0,46 0 3907,-6 0-3907,-15 0 0,4 0 0,1 0 0,-9 0 0,5 0 0,2 0 0,15 0 0,-16 0 0,0 0 0,16 0 0,-16 0 0,0 0 0,16 0 0,-9-5 0,-3-1 0,-7 4 0,5-4 0,1 1 0,3 5 0,-1 0-2164,11 0 0,-5 0 2164,-30 0 0,44 0 0,-2 0 0,-44 0-932,30 0 1,-2 0 931,-34 0-1139,29 0 1,1 0 1138,-27 0 0,42 0 0,-50 0 0,51 0 0,-43 0-251,27 0 0,-1 0 251,-29 0 2029,46 0-2029,-17 0 0,-7 0 3034,2 0-3034,-32 0 4537,22 0-4537,-17 0 1696,17 0 0,-22 0 0,0 0 0</inkml:trace>
  <inkml:trace contextRef="#ctx0" brushRef="#br0" timeOffset="58199">10958 5681 24575,'27'0'0,"12"0"0,-3 0-3982,-22 0 3982,40 0 0,-1 0 0,-18 0-3065,20 0 1,3 0 3064,-1 0-1074,0 0 0,-1 0 1074,-11 0-1362,18 0 1,-5 0 1361,-31 0-701,34 0 0,-4 0 701,-43 0 2029,40 0-2029,-1 0 0,-18 0 0,10 0 0,2 0 0,4 0 0,-5 0 0,-1 0 0,-10 0 0,19 0 0,0 0 0,-20 0 0,13 0 0,-2 0 0,-16 0 0,16 0 0,-4 0 0,-27 0-354,25 0 0,-3 0 354,-31 0 0,49 0 0,-46 0 1342,27 0 0,6 0-1342,-9 0 0,27 0 4012,8 0-4012,-13 0 6001,-3 0-6001,-5 0 0,-6 0 0,-27 0-2209,36 0 0,-1 0 2209,-37 0-1516,27 0 1,-1 0 1515,-29 0-1046,28 0 1,4 0 1045,-19 0 0,22 0 0,3 0 0,-14 0 0,14 0 4248,-14 0-4248,-27 0 3643,17 0-3643,-22 0 0,21 22 0,6-17 0,11 16 0,-14-21 4015,8 0-4015,-26 0 0,37 0 0,-38 0 0,49 0 0,-46 0 0,28 0 0,3 0 0,-17 0-3392,22 0 0,0 0 3392,-22 0 0,21 0-2269,-4 0 1,-3 0 2268,-17 0-1012,27-5 1,17-4 0,-11 2 1011,-9 2-677,8-2 1,11-2 0,-8 3 676,8 6 983,-18 0 1,3 0-984,5 0 0,-5 0 0,5 0 0,-4 0 0,11 0 0,-11 0 0,3 0 0,-5 0 0,8 0 0,-11 0 0,-5 0 578,21 10 0,3 2-578,-17-7 0,11 6 0,1-1 0,0-10 3575,2 0-3575,-6 0 0,-44 0-1751,37 0 0,4 0 1751,-34 0 115,44 0 0,-1 0-115,-46 0 198,28 0 1,4 0-199,-15 0-446,29 0 446,-32 0 0,26 0 0,-23 0 0,5 0 0,0 0 0,-6 0 0,10 0 0,-2 0 0,-16 0 0,46 0 0,-50 0 0,36 0 0,-45 0 0,27 0 0,6 0 0,-9 0 0,27 0 0,-13 0 0,2 0 0,-18 0 3702,2 0-3702,11 0 0,-11 0 0,27 0 0,-35 0 5024,30 0-5024,-32 0 0,23 0 3127,-12 0-3127,-6 0 0,-1 0 0,17 0 0,-37 0 0,26 0 0,-29 0 0,29 0 0,-5 0 0,11 0 0,-14 0 0,8 0 0,-27 0 0,38 0 0,-37 0 1154,47 0-1154,-23 0 0,8 0 0,5 0 0,-27 0-6784,30 0 6784,-9 0-2076,12 0 2076,-23 0 0,7 0 0,-31 0 0,9 0 0,11 0 0,4 0 0,1 0 0,6 0 0,-31 0 0,52 0 0,-43 0 0,27 0 0,-1 0 0,-29 0 0,29 0 0,1 0 0,-27 0 0,27 0 0,-1 0 0,-29 0 0,46 0 0,-27 0 0,0 0 0,5 0 0,-29 0 5755,51 0-5755,-33 0 0,25 0 3105,8 0-3105,-44 0 0,33 0 0,-21 0 0,-17 0 0,17 0 0,-11 0 0,-9 0 0,9 0 0,10 0 0,-15 0 0,37 0 0,-38 0 0,17 0 0,-1 0 0,-15 0 0,15 0 0,-10 0 0,-8 0 0,29 0 0,-5 0 0,0 0 0,-6 0 0,-21 0 0,11 0 0,13 0 0,14 0 0,-12 0 0,28 0 0,-46 0 0,46 0 0,-27 0 0,0 0 0,-6 0 0,-21 0 0,11 0 0,-8 0 0,8 0 0,10 0 0,-16 0 0,17 0 0,-22 0 0,0 0 0</inkml:trace>
  <inkml:trace contextRef="#ctx0" brushRef="#br0" timeOffset="63332">23199 5778 24575,'64'0'0,"-17"0"0,-5 0 0,-21 0 0,37 0 0,3 0 0,-32 0 0,35 0 0,4 0 0,-22 0 0,21 0 0,0 0 0,-27 0 0,15 0 0,12 0 0,-17 0 0,-25 0 0,22 0 0,16 0 0,-12 0 0,-14 0 0,26 0 0,-2 0 0,-26 0 0,19 0 0,0 0 0,-20 0 0,23 0 0,-1 0 0,-21 0-3392,15 0 0,-3 0 3392,-25 0-2269,20 0 1,4 0 2268,-3 0-1517,-2 0 0,-1 0 1517,-11 0-2029,36 0 2029,-35 0 248,10 0 0,0 0-248,-8 0 1137,6 0 0,0 0-1137,2 0 0,0 0 0,1-10 0,-6-2 0,-25 7 1700,24-7 1,8 2-1701,9 10 3429,2 0-3429,-6 0 0,-5 0 0,-20 0 0,42 0 0,-59 0 0,28 0 0,-31 0 0,52 0 0,-43 0 0,43 0 0,-52 0 0,52 0 0,-43 0-1562,53 0 1562,-58 0 0,26 0 0,-29 0 0,29 0 0,-5 0 0,10 0 0,-12 0 0,7 0 0,-27 0 0,38-21 0,-5 16 6011,13-17-6011,8 22 0,-32 0 2335,5 0-2335,-8 0 0,14 0 0,21 0 0,-29 0 0,24 0 0,-49 0 0,49 0 0,-46 0 0,27 0 0,5 0 0,-8 0 0,17 0 0,4 0 0,-45 0 0,57 0 0,-57 0 0,29 0 0,1 0 0,-27 0 0,25 0 0,3 0 0,-9 0 0,15 0 0,1 0 0,-11 0-3392,22 0 0,-6 0 3392,-38 0-2269,51 0 1,1 0 2268,-46 0 0,16 0 0,5 0 0,14 0 0,-41 0 0,46 0 0,1 0 4537,-44 0-4537,31-10 0,3-1 6784,-21 5-6784,6-5 0,0 1 0,-5 10 0,23 0 0,-26 0 0,32 0 0,-29 0 0,34 0 0,-34 0-3392,10 0 0,1 0 3392,-9 0-2269,6 0 1,-1 0 2268,-7 0 0,3 0 0,4 0 0,0 0 0,-2 0 0,8 0 0,11 0 4537,-51 0-4537,29 0 0,6 0 0,-9 0 0,25 0 0,-49 0 0,60 0 0,-44 0 0,25 0 0,-14 0 0,-26 0 0,37 0 0,-27 0 6784,29 0-6784,-29 0 0,6 0 0,0 0 0,-17 0 0,38 0 0,-38 0 0,28 0 0,-9 0 0,-8 0 0,5 0 0,1 0 0,-17 0 0,27 0 0,-7 0 0,-9 0 0,5 0 0,1 0 0,-17 0 0,17 0 0,-1 0 0,-15 0 0,15 0 0</inkml:trace>
  <inkml:trace contextRef="#ctx0" brushRef="#br0" timeOffset="65164">3774 6600 24575,'21'-27'0,"-15"5"-4916,30 19 1,3 6 3425,-26-3 1490,21 0 0,8 0-1078,-1 0 1,-2 0 1077,2 0-293,14 0 0,15 0 0,-13 0 293,-8 0-508,2 0 1,18 0 0,0 0 0,-16 0 507,0 0 0,3 4 0,19 2 0,-1 1 0,-21-2 0,-10 0 0,10-1 0,20 0 0,-1 1 0,-20 4 0,-11 12 0,23-18 0,18-6 0,-24 9 0,-37 15 0,20-16 0,14-8 0,-11 1 0,-9 2 0,5 0 0,1 0 0,-4 0 2029,9 0-2029,-8 0 0,21 0 0,-30 0 0,11 0 0,-4 0 0,-26 0 0,36-10 0,5-1 0,-16 5-1015,22-5 1,-1 1 1014,-21 10 340,11-10 0,-6-2-340,-32 7 1183,29-7 0,1 2-1183,-27 10 0,32 0 0,-43 0 0</inkml:trace>
  <inkml:trace contextRef="#ctx0" brushRef="#br0" timeOffset="73830">17345 6551 24575,'48'0'0,"-21"0"0,-6 0 0,-10 0 0,13 0 0,-8 0 0,6 0 0,-1-10 0,-4 7 0,28-8 0,-29 11 0,49 0 0,-44 0 0,25 0 0,8 0 0,-33 0-3392,34 0 0,1 0 3392,-30 0-1513,19 0 1,13 0 0,-10 0 1512,-5 0-1012,15 0 1,17 0 0,-9 0 1011,-21 0 0,1 0-406,3 0 0,11 0 1,3 0-1,-3 0 0,-12 0 406,-7 1 0,1-2 0,8-1 0,15-1 0,8-1 0,-2-1 0,-9 1 0,-17 1 0,6-3 346,-4 1 0,14-1 1,5 0-1,-4 2-346,9 2 0,-1 3 0,-9 0 0,-18-1 0,5 0 0,2-2 0,15 0 0,8-2 0,4 0 0,-3 0 0,-9 1 0,-15 0 828,-1 1 0,-1-1-828,2-1 0,15-2 0,9-2 0,3 1 0,-5 0 0,-10 0 0,-16 3 0,22-1 0,-8-2 0,12-2 0,0 3 0,-6 5 0,-1 1 0,-8 1 1243,-14-1 1,3 0-1244,1-1 0,14-1 0,6 0 0,0 0 0,-7 0 0,-13 0 0,-5 1 0,-1 0 0,10-1 0,13-1 0,4 1 0,-4-1 0,-15 2-1216,-10 1 0,-3 0 1216,26 0 0,11 0-334,-21 0 0,9 0 1,1 0-1,-4 0 0,-12 0 334,-9 0 0,2 0 0,8 0 0,16 0 0,8 0 0,-1 0 0,-9 0 0,-16 0 0,11 0-476,3 0 1,11 0-1,-10 0 476,4 0 0,-10 0 0,9 0 0,-13 0 0,-10 0 102,7 0 1,11 0-1,-12 0-102,-17 0 0,24 0 0,15 0 0,-14 0 0,-19 0 0,34 0 0,-9 0 0,-52 0 209,39 0 1,3 0-210,-34 0 172,21 0 1,1 0-173,-14 0 0,14 0 0,-1 0 0,14 0 0,-2 0 0,-19 0 0,37 0 0,-5 0 0,-49 0-225,44 0 1,4 0 224,-34 0 1407,40 0-1407,-20 0 0,-8 0 3034,-20 0-3034,47 0 0,-3 0 4537,-49 0-4537,42 3 0,27 1 0,-18 0 6368,-28-2-6368,16 1 0,21 0 0,-2 1 0,-23-3 0,-25-1 0,25 0 0,17 0 0,-20 0-6646,-30 0 6646,49 0-2223,-25 0 1,-5 0 2222,-16 0-1351,47-4 0,-3 8 1351,-50 18 0,33-19 0,5-1 0,-19 20 3107,28-22-3107,-15 0 4645,-7 0-4645,21 0 0,-29 0-164,9 0 1,-3 0 163,-25 0-1720,27 0 0,-1 0 1720,-29 0 0,46 0 0,-17 0 0,14 0 0,-15 0 0,-2 0 5079,-4 0-5079,7 0 0,1 0 5145,5 0-5145,3 0 0,2 0 0,6 0 0,-7 0 0,-5 0 0,-21 0 0,33 0 0,-30 0 0,14 0 0,-11 0 0,26 0 0,-45 0 0,29 0 0,2 0 0,-29 0-3392,26 9 0,4 3 3392,-11-7-4537,30 17 4537,-32-22-2771,27 0 2771,-46 0-478,46 0 478,-49 0 2927,49 0-2927,-25 0 4378,9 0-4378,-16 0 0,-22 0 5732,32 0-5732,-3 0 0,9 0 0,27 0 0,-55 0 766,26 0 1,4 0-767,-11 0 0,9 0 0,-17 0 0,-10 0 0,-8 0 0,7 0 0,-10 0 0,0 0 0</inkml:trace>
  <inkml:trace contextRef="#ctx0" brushRef="#br0" timeOffset="94944">10329 7011 24575,'-27'27'0,"-5"16"0,30-38-4916,-24 19 1,-2 6 3425,17-1 412,-37 5 1,-1 2 1077,36 15-293,-19-20 0,-12 1 0,12-4 293,19 7-1015,-24 9 1,-1-2 1014,21-12 0,-6-2 0,1 3 0,6 17 2029,-27-10-2029,29-4 0,1-1 3034,-14-11-3034,5 21 0,22-43 0,0 0 0</inkml:trace>
  <inkml:trace contextRef="#ctx0" brushRef="#br0" timeOffset="95432">10281 7011 24575,'27'27'0,"-6"16"0,-21-38 0,22 49 0,-17-46 0,17 24 0,-1 0 0,-15-24 0,4 27 0,1 5 0,0-7-4252,-10 7 1,1 0 4251,8-10-1409,1 15 0,0-4 1409,-6-28 0,17 41 0,-22-11 0,0-32 0,0 23 0,0 7 0,0-1 0,0 0 0,0-7 0,0-33 0</inkml:trace>
  <inkml:trace contextRef="#ctx0" brushRef="#br0" timeOffset="95831">10087 7518 24575,'27'0'0,"-5"0"0,-11-21 0,-9 16 0,63-17 0,-52 22 0,51 0 0,1 0 0,-46 0-2835,22 0 1,14 0 0,-11 0 2834,-17 0 0,8 10 0,-3 2 1552,-21-7-1552,-11 16 0,-54-42 0,40 16-897,-30-8 1,2 4 0,34 9 0,-24 0 0</inkml:trace>
  <inkml:trace contextRef="#ctx0" brushRef="#br0" timeOffset="97527">7475 7228 24575,'62'0'0,"-25"0"0,6 0 0,-37 0 0,47 0 0,-44 0 0,42-9 0,5-3 0,-37 6-3277,26-1 0,15-2 0,-15 4 1787,-26 5 2899,37 0 0,-4 0-1409,-44 0 429,13 0 1,-23 0 0,-9 0 0</inkml:trace>
  <inkml:trace contextRef="#ctx0" brushRef="#br0" timeOffset="97798">7668 7349 24575,'0'38'0,"0"-14"0,0-13 0,0 32 0,0-33-4916,0 38 1,0 1 3425,0-35 1415,0 30 0,0-2 75,0-34 2053,0 24-2053,0 11 0,0-32 0,0 42 0,0-50 0,0 29 0,0-26 0,0 15 0,0-21 0,0 0 0,0 0 0</inkml:trace>
  <inkml:trace contextRef="#ctx0" brushRef="#br0" timeOffset="98118">8055 7543 24575,'68'0'0,"-15"0"0,-53 0 0,0 0 0,0 43 0,0-33 0,22 55 0,-17-60 0,17 27 0,-22-7 0,0-9 0,0 5 0,0-21 0,0 0 0</inkml:trace>
  <inkml:trace contextRef="#ctx0" brushRef="#br0" timeOffset="98299">8346 7398 24575,'0'0'0</inkml:trace>
  <inkml:trace contextRef="#ctx0" brushRef="#br0" timeOffset="98950">8467 7470 24575,'0'27'0,"0"-6"0,0-10 0,0 13 0,0-8 0,0 27 0,0-37 0,0 37 0,0-59 0,21 10 0,-15-21-3392,10-12 0,0 3 3392,-14 23 0,24-25 0,2 1 0,-17 20 0,22 2 0,-1 6 0,-27 9 0,16 3 0,-21 51 0,0-44 0,0 29 0,0-2 0,0-29 0,0 27 0,0 5 0,0-19 0,0 47 0,-21-52 6784,37 5-6784,-32-42-6784,48 5 6784,-29-9-2205,29-28 2205,-27 42 0,17-54 0,-1 49 0,-4-8 0,7 13 0,8 22 0,-27 13 0,17-8 0,-1 27 0,-15-37 0,15 48 0,-21-46 0,0 24 0,0-11 5692,22-15-5692,-17 37 824,17-38 0,-22 17 0,0-22 1</inkml:trace>
  <inkml:trace contextRef="#ctx0" brushRef="#br0" timeOffset="99416">8999 7688 24575,'27'0'0,"26"-22"0,-44 17-4916,18-17 1,-1 1 3425,-20 15 3652,37-37-2162,-38 38 0,17-21 0,-1-2 0,-16 20 1809,17-45-1809,-22 47 0,-22-26 0,17 29 0,-38-7 0,16 10 0,-10 0 0,12 0-4349,-7 10 4349,27-7 0,-17 22 0,1 4 0,15-19-671,-6 28 1,3 0 670,9-30-550,0 29 1,0 1 549,0-27 0,19 27 0,5-1 0,-13-29 0,27 19 0,-1 0 0,-29-22 2005,46 17-2005,-27-22 1632,10 0-1632,-13 0 1729,9 0-1729,-28 0 5799,38-22-5799,-27 17 2383,8-17-2383,-13 22 0,-11 0 0,0 0 0</inkml:trace>
  <inkml:trace contextRef="#ctx0" brushRef="#br0" timeOffset="99767">9507 8002 24575,'-27'0'0,"5"0"0,44-11 0,5 8 0,0-7-8503,5 10 8503,-29-22 42,50 17-42,-42-17 0,43 1 0,-51 16 0,7-17 0,-10 22 0,-10-21 0,-15 15 0,9-15 0,-5 21 0</inkml:trace>
  <inkml:trace contextRef="#ctx0" brushRef="#br0" timeOffset="100301">11781 7543 24575,'27'0'0,"-6"0"0,-21 0 0,32 0 0,-24 0 0,38 0 0,5 0 0,-24 0 0,40 0 0,-20 0 0,-8 0 0,-20 0 0,44 0 0,3 0 0,-31 0 0,5-5 0,1-1 0,-4 3 0,-12-8 0,-15 11 0,-10 0 0</inkml:trace>
  <inkml:trace contextRef="#ctx0" brushRef="#br0" timeOffset="100534">12071 7760 24575,'-19'27'0,"-8"-5"0,49-22 0,-22 0 0,11 0 0,13 0-8503,13 0 8503,1 0-1710,8 0 1710,-30 0-1714,48 0 1714,-53 0 0,37 0 0,1 0 0,-36 0-1417,31 0 1,-2 0 1416,-34 0 0,46 0 0,-16-22 0,-9 17 0,4-17 0</inkml:trace>
  <inkml:trace contextRef="#ctx0" brushRef="#br0" timeOffset="100867">13353 7422 24575,'65'-7'0,"-1"0"0,-26 1 0,-3 2-4916,8 3 1,-8 2 3614,-25-1 1301,12 0 1228,37 0-1228,-21 0 0,2 0 0,-4 0 0,3 0 0,17-6 0,8-3 0,-9 2 0,9 2 0,-12 0 0,14-2 0,-1 1 0,-16 2-1190,-4 4 1190,2 2 0,3-4-1555,-8-8 1,-9-1 1554,-14 5 602,28-6 1,-8 3 0,-36 9 0,8 0 0</inkml:trace>
  <inkml:trace contextRef="#ctx0" brushRef="#br0" timeOffset="101134">14393 7398 24575,'-13'13'0,"2"19"0,11-26 0,0 37 0,0-6 0,-10-3 0,-1 5-1124,8 8 1,0 2 1123,-8-3 0,1-3 0,10 19 0,-11-18 0,0-2 0,6-7 0,-17 19 0,1 4 0,16-1 0,-7-15 0,2-4 0,10-11 538,0 6-538,0-41 0,0 16 0,0-19 0</inkml:trace>
  <inkml:trace contextRef="#ctx0" brushRef="#br0" timeOffset="101535">14659 7978 24575,'14'-27'0,"-3"5"0,-11 22 0,0 0 0,21 22 0,-16-17 0,17 27 0,-22-29 0,22 8 0,-17 10 0,16 6 0,1 11 0,-17-14 0,17-13 0,-22 10 0,0 6 0,0 0 0,0-6 0,0 1 0,0-17 0,0 17 0,0-44 0,0-5 0,0 1 0,0-28 0,11 24 0,-9-29 0,30 22 0,-26 12 0,15 15 0</inkml:trace>
  <inkml:trace contextRef="#ctx0" brushRef="#br0" timeOffset="102327">15071 7881 24575,'0'27'0,"-22"16"0,17-27 0,-17 30 0,22-9 0,0 1 0,0-14 0,-21-13 0,15-22 0,6-35 0,6 25-3392,25-19 0,2 5 3392,-22 27 0,25-17 0,3-4 0,-9 2 0,7 22 0,-4 10 0,-31 22-2269,4 12 1,-1-3 2268,-5-22 0,0 35 0,0 9 0,0-2 2268,0-18 1,0 0-2269,0 7 0,0-34 0,0-22 6784,22-34-6784,-17 23-3392,26-28 0,3 3 3392,-24 34-1154,25-31 0,6 2 1154,-12 34 0,20-24 0,-25 32 0,8 0 0,-27 10 0,17 15 0,-22 12 0,21 22 0,-15-29 0,15 24 0,-21-28 5641,22 1-5641,-6-27 0,8-5 0,-13-38 0,-11 38 0,0-17 0</inkml:trace>
  <inkml:trace contextRef="#ctx0" brushRef="#br0" timeOffset="102770">15821 8050 24575,'5'0'0,"3"0"0,51 0 0,-10-21 0,-23 15 0,7-26 0,-31 29 0,9-50 0,-11 42 0,0-53 0,-11 58 0,-34 28 0,18-2 0,0 3 0,0 1 0,3 3 0,3 13 0,10-5 0,11-24 0,0 27 0,0-1 0,0-29 0,10 24 0,-7-32 0,51 22 0,-22-17 0,9 6 0,-1-1 0,-11-10 0,36 0 0,-57 0-6784,46-21 6784,-49 16 0,38-38 0,-38 27-317,17-9 317,-1 15 0,-15 10 0,15 0 0</inkml:trace>
  <inkml:trace contextRef="#ctx0" brushRef="#br0" timeOffset="103061">16522 8219 24575,'27'22'0,"5"-17"-9831,25 17 8341,-33-22 2899,12 2 0,3-4-1409,10-20 1719,-6 17-1719,2-17 0,-2 1 0,-11 16 0,14-7 0,-3 2 6784,-21 10-6784,42 0 0,-58 0 0,15 0 0</inkml:trace>
  <inkml:trace contextRef="#ctx0" brushRef="#br0" timeOffset="103446">17635 7639 24575,'27'27'0,"-6"5"-9831,-21 14 8341,0-14 4308,0 14-2818,0 8 1719,0-44-1719,10 36 0,2 5 0,-7-16 0,17 24 6784,-22-37-6784,0-44 0,0 17 0,0-17 0</inkml:trace>
  <inkml:trace contextRef="#ctx0" brushRef="#br0" timeOffset="103971">17732 7518 24575,'0'-26'0,"10"4"0,-7 22 0,51 0 0,-11 22 0,-8-20 0,2 1 0,-1 12 0,-2 2-698,17 7 698,-19-7 0,-5 4 0,0 27 172,-5-10-172,-22 8 0,-22-30 0,-15 27 0,2-39 0,-3-3 0,6 15 0,0 0 0,-9-13 0,1-3 0,-11 11 0,3-11 0,23 21 526,15-15-526,10 15 0,10-21 0,36 22 0,-14-17 0,12 4 0,1 3 0,-2 10 0,5-17 0,-15 27 0,-31-29 0,9 8 0,-11 10 0,-11-15 0,-13 37 0,8-38 0,-27 27 0,16-29 0,0 8 0,-5 10 0,29-15 0,-7 37 0,10-38 0,0 16 0,-22-21 0,17 0 0,-38 22 0,37-17 0,-15-5 0,21-5 0,0-17 0</inkml:trace>
  <inkml:trace contextRef="#ctx0" brushRef="#br0" timeOffset="124224">18143 9549 24575,'-27'-27'0,"-16"6"0,27 21 0,-8 0 0,-30 0 0,43 0 0,-37 9 0,-1 3 0,36-6 0,-26 15 0,3 1 0,30-17 0,-47 27 0,44-8 0,-44-7 0,47 25 0,-15-25 0,42 28 0,-15-29 0,20 18 0,1-3 0,-18-20-4252,26 27 1,5-1 4251,-19-29-1042,24 19 0,-1 0 1042,-22-22-490,17 12 0,-3-2 490,-28-12 0,29 3 0,1-1 0,-27-5 0,24 0 0,5 0 0,-10 0-130,29 0 130,-32 0 4350,5 0-4350,-29 0 0,7-11 0,-10 8 0,0-8 0</inkml:trace>
  <inkml:trace contextRef="#ctx0" brushRef="#br0" timeOffset="124712">18723 9597 24575,'0'14'0,"0"18"-9831,0 6 8341,0-9 412,0 11 1,0-5 1077,0-24 1077,-9 34 1,-3 7-1078,7-6 0,-17 15 0,21-22 0,2-2 4537,-1-5-4537,0 27 6784,0-35-6784,0-13 0,0-11 0,0 0 0</inkml:trace>
  <inkml:trace contextRef="#ctx0" brushRef="#br0" timeOffset="125128">18796 9501 24575,'43'-27'0,"-32"5"0,43 22 0,-52 0 0,52 0 0,-22 0 0,27 0 0,-13 0 0,-8 22 0,-11-17 0,-6 38 0,-10-37 0,-9 37 0,-2-27 0,-2 29 0,-30 4 0,-6 2 0,14-21 0,-3-1-744,-12-3 0,-3-4 744,10-8 0,0-1 0,-5 5 0,1-4 0,-23-11 0,0 29 0,29-26 0,-2 15 0,32-21 0,0-21 0,0 15 0,0-15 0</inkml:trace>
  <inkml:trace contextRef="#ctx0" brushRef="#br0" timeOffset="125472">19473 9597 24575,'35'-26'0,"3"4"0,-11 22 0,10 0 0,1 0 0,-3 0 0,10 0 0,1 0 0,5 0 0,-4 0 0,-2 0 0,-10 0 0,11 0 0,-6 0 0,-32 0 0,46 0 0,-28 0 0,1 0 0,-5 0 0,-22 22 0,0-17 0,0 16 0</inkml:trace>
  <inkml:trace contextRef="#ctx0" brushRef="#br0" timeOffset="125779">20006 9622 24575,'-27'43'0,"5"0"0,21-8 0,2 2 0,-6-1 0,-1-2 0,4 17 0,-4-16 0,1 0 0,5 16 0,0-10 0,0-2 0,0 4 0,0 3 0,-22-35 0,17-11 0,-16 0 0,21 0 0,0 0 0</inkml:trace>
  <inkml:trace contextRef="#ctx0" brushRef="#br0" timeOffset="126127">19643 10323 24575,'40'-14'0,"16"7"0,-5 4 0,-32 3 0,44 0 0,3 0 0,-31 0 0,22 0 0,-1 0 0,-21 0 0,6 0 0,-7 0 0,-28 0 0,15 0 0,-42 10 0,15-7 0,-15 8 0</inkml:trace>
  <inkml:trace contextRef="#ctx0" brushRef="#br0" timeOffset="133144">20876 9622 24575,'0'48'0,"22"11"0,-17-29 0,19 15 0,6-4 0,0-28 0,3 41 0,3-1 0,16-39 0,-16 35 0,-3-1-6784,-3-38 6784,2 33 0,-10-21 0,5-6 0,-1 8 0,-4-13 0,-22-11 0</inkml:trace>
  <inkml:trace contextRef="#ctx0" brushRef="#br0" timeOffset="133497">21457 9718 24575,'-27'0'0,"-5"11"0,29-8 0,-32 10 0,-5 6 0,24 8-4916,-31 3 1,-3-1 3425,20 1 1490,-7 2-1078,-1-9 1,1-3 1077,2-10-293,0 19 0,-7 10 0,6-10 293,-10-15-852,-4 23 0,1 1 852,6-22 933,1 7 1,3 0-934,9-7 0,-2 5 0,32-21 0,0 0 0</inkml:trace>
  <inkml:trace contextRef="#ctx0" brushRef="#br0" timeOffset="139717">22279 9839 24575,'27'0'0,"16"0"0,-37 0 0,47 0 0,-23 0-4916,5 0 1,0 0 3425,-6 0 508,14 0 1,0 0 981,-8 0-473,22 0 0,-1 0 473,-21 0 0,19 0-1594,0 0 1594,-41 0 947,26 0 1,-3 0-948,-30 0 3049,15 22-3049,-21-6 0,0 8 0,0-13 0</inkml:trace>
  <inkml:trace contextRef="#ctx0" brushRef="#br0" timeOffset="139979">22400 10202 24575,'35'0'0,"0"0"0,8 0 0,24 0 0,-18 0 0,-14 0 0,2 0-9831,28 0 8341,-17 0 4308,6 0-2818,-24-11 0,7 8 429,-15-7 1,-22 10 0,0 0 0</inkml:trace>
  <inkml:trace contextRef="#ctx0" brushRef="#br0" timeOffset="140369">22546 9549 24575,'0'40'0,"0"1"0,0-6 0,0-25 0,0 36 0,0 5 0,0-16 0,0 25 0,0 4 0,0-5 0,0-13 0,0 6 0,0-5 0,0 14 0,0 9 0,0-5 0,0-30 0,-10 21 0,-2-5 0,7-37 0,-7 23 0,2 1 0,10-22 0,0-24 0,0 11-1696,22-57 0,-17 48 0,17-15 0</inkml:trace>
  <inkml:trace contextRef="#ctx0" brushRef="#br0" timeOffset="140730">22836 9549 24575,'0'62'0,"0"-24"0,0-1 0,0 1 0,0-3-3277,0 8 0,0 11 0,0-6 1787,0 16 1490,0-17 0,0 6 0,0-8 2818,0 12-2818,-10-1 0,-2 0 0,7 1-1409,-7 1 0,2-3 1409,10-20 0,0 18 0,0-31 0,0-60 0,0 49 0,0-54 0</inkml:trace>
  <inkml:trace contextRef="#ctx0" brushRef="#br0" timeOffset="141095">23828 9839 24575,'-27'22'0,"5"15"0,22-7 0,0 12 0,0 2 0,0-9 0,-10 21 0,-1 1 0,5-23 0,-5 33 0,1-5 0,10-43 0,0 34 0,0 2 0,0-26 0,0 30-6784,0-32 6784,0-5 0,0-22 0</inkml:trace>
  <inkml:trace contextRef="#ctx0" brushRef="#br0" timeOffset="141445">24457 9912 24575,'-27'0'0,"5"0"0</inkml:trace>
  <inkml:trace contextRef="#ctx0" brushRef="#br0" timeOffset="142120">24408 9960 24575,'-27'32'0,"6"-24"-4916,18 29 1,6 2 3425,-3-29 1070,3 38 0,-6 1 420,-19-36-675,14 51 0,0 1 675,-16-46 0,7 42 0,2 7 0,-12-22 2268,0 16-2268,5-30 2277,22-43-2277,0 8 0,0-61 0,22 50 0,-9-44 0,1-2 0,13 44-1215,-7-48 0,-8-1 1215,-9 49-744,16-23 1,12-13-1,-6 14 744,-9 22-1011,34-34 1,-3 3 1010,-39 39 0,22-9 0,4 2 0,-4 15 707,29 22-707,-32-17 0,-12 31 0,-9 3 0,-6-25 0,0 39 0,0 1 0,0-41 0,0 51 0,0 1 0,0-46 0,0 47 0,0-3 0,0-49 1371,-9 23 1,-3 1-1372,7-22 877,-17-3-877,22-5 0,22-40 0,-17 27 0,16-17 0</inkml:trace>
  <inkml:trace contextRef="#ctx0" brushRef="#br0" timeOffset="142537">25400 10202 24575,'-52'-7'0,"-1"0"0,-6-3-1900,-8 10 1900,35 0 613,5 10-613,-11-7 314,14 29-314,-8-5 0,26 11 0,6 7-5811,16-28 5811,9 26 0,28-17-671,-31 1 671,19-10 0,7-1 0,5 8 0,-15-18 0,-3 4 0,2 33 0,-15-27 0,-22 30 0,-22-30 0,-15 27 0,-2-40 0,-5-1 2585,0 19 1,-1 1-2586,-14-18 0,0-3-358,14 10 0,1 0 358,-10-10 0,3-2 0,-3 1 0,9 0 0,45-22-1448,45-4 0,-23-1 1,21 5-1</inkml:trace>
  <inkml:trace contextRef="#ctx0" brushRef="#br0" timeOffset="142744">25521 10250 24575,'64'9'0,"-1"0"0,1 0 0,-7 3 0,-4-2-4916,0-9 1,-7-2 3425,-13 1 1490,-28 0-2155,38 0 2155,-38 0 981,29-10 0,8-2-981,3 7 0,-2-7 0,-2 2 0,-4 10 0,-15 0 0,-22-21 0,0 15 0,0-15 0</inkml:trace>
  <inkml:trace contextRef="#ctx0" brushRef="#br0" timeOffset="142987">25981 10008 24575,'-27'41'0,"-6"12"0,31-15 0,-14-2 0,-1 1 0,12 16 0,-16-8 0,-1-1 0,17 10-507,-7-7 1,2 0 506,10 6 332,0 15-332,0-31 168,0-10-168,22-5 0,5-22 0,10 0 0,-13 0 0,-13 0 0</inkml:trace>
  <inkml:trace contextRef="#ctx0" brushRef="#br0" timeOffset="143311">26392 10178 24575,'0'40'0,"0"0"0,10 17 0,1-6 0,-5-19-9668,15 16 9668,-21-26 0,0-11 2100,-21 45-2100,15 11 0,-15-24 0,-1 0 0,20-1 0,-1-3 0,-29 12 1578,7-14-1578,-12-15 0,10-22 0,5-22 5453,22-5-5453,0-10 0,22-9 0,-6 11 0,6 0-431,11 7 0,6 0 431,-1-9 0,3-5 0,-2 8 0,-3 15 0,1 3 0,12-8 0,6-4 0,-6 5 0,-11 8 0,-3 3 0,9-1 0,-2-1 0,1-7 0</inkml:trace>
  <inkml:trace contextRef="#ctx0" brushRef="#br0" timeOffset="144021">27069 10879 24575,'14'37'0,"-4"-12"0,-20-15 0,7-10 0,-8 0 0</inkml:trace>
  <inkml:trace contextRef="#ctx0" brushRef="#br0" timeOffset="154646">28061 10468 24575,'-27'11'0,"6"-9"0,42 52 0,6-43-4916,2 37 1,1 0 3425,0-34 771,-1 16 1,4 11 0,-9-5 718,-11-1-440,36 11 1,-1-1 439,-37-15 0,10 0 0,1-6 0,-12-19 758,-7 17 1,8-22-1,-11 0 1</inkml:trace>
  <inkml:trace contextRef="#ctx0" brushRef="#br0" timeOffset="154962">28545 10540 24575,'-14'0'0,"4"0"0,10 0 0,-22 22 0,-5-6 0,-10 30 0,12-30-4252,-3 16 1,3 0 4251,14-21 0,-21 8 0,-1 5 318,17 8-318,-29-24 0,28 24 0,-26-10 0,38-17 0,-27 38 0,29-37 0,-8 15 0,11-21 0</inkml:trace>
  <inkml:trace contextRef="#ctx0" brushRef="#br0" timeOffset="156015">30577 9622 24575,'21'53'0,"-19"-11"0,2-8 0,17-26 0,-21 45 0,0-15 0,0-8-4252,0 9 1,0-3 4251,0-26 0,0 44-2818,0-30 2818,0 14 0,0-11 0,0 27 0,0-46-1517,10 29 0,2 1 1517,-7-27 2737,17 42-2737,-22-29 1097,21-7 1,-16 4-1,17-21 1</inkml:trace>
  <inkml:trace contextRef="#ctx0" brushRef="#br0" timeOffset="156528">29561 10661 24575,'56'22'0,"-20"-19"0,3-1 0,16 9 0,1 0-3789,-11-10 0,-2-2 3789,-9 1 0,2 0 0,13 0 0,7 0 0,-8 0 0,17 0 0,-9-4 0,17-2 0,0-1 0,-12 2 0,-12 2 0,-1 1 0,4-2 0,8-1 0,1-1 0,-8-1 0,2-4 0,-3 1 0,2 7 0,3 3 0,-6-3 0,-10-8 0,-2 1 0,7 9 0,0 2-137,-5-6 0,-2-1 137,18 3-1549,-10-2 0,-3 0 1549,-14 5 0,24 0 0,-28 0 2477,1 0-2477,-5 0 0,-22 0 0,0 0 0</inkml:trace>
  <inkml:trace contextRef="#ctx0" brushRef="#br0" timeOffset="158467">29972 11217 24575,'-27'0'0,"6"0"0,-1 11 0,17-8-9831,-28 50 8341,31-31 933,-14 20 0,0 4 557,10-3-625,-15 8 1,-1 1 624,17-7-751,-8-2 1,-4 6 0,4-9 750,7-11 0,-1 18 0,-2 13 0,4-16 0,5-25 790,0 16 0,0 5-790,0 14 0,0-41 1517,0 36 0,0-1-1517,0-38 1134,0 33 0,0-43 0,0 0 1</inkml:trace>
  <inkml:trace contextRef="#ctx0" brushRef="#br0" timeOffset="158878">29512 11797 24575,'27'-21'0,"6"16"0,12 5 0,-23 5-4916,27 7 1,-2-3 3425,-33-9 1490,40 0-1078,-15 0 1,-3 0 1077,-7 0-440,33 0 1,-3 0 439,-37 0 0,42 0 0,-58 0 758,15-21 1,-21 16-1,0-17 1</inkml:trace>
  <inkml:trace contextRef="#ctx0" brushRef="#br0" timeOffset="159802">30045 11749 24575,'26'0'0,"-4"0"0,-22 0 0,21 0 0,-15 0 0,15 0 0,-10 0 0,-8 0 0,8 0 0,-11 22 0,-11-17 0,8 27-6784,-8 14 6784,11-25 0,0 33-827,-21-30 827,15 14-111,-15 21 111,-1-8 0,17-13 0,-16 5 0,21-38 6319,0-5-6319,0-27 1225,21-11-1225,-16 14 0,17-4 0,-1 3 0,-15 14 178,15-32-178,12 21 0,-4 6 0,20-29 0,-16 35 0,1 3 0,9-14 0,16-1 0,-13 17 0,-9-16 0,-10 21 0,-5 0 0,-22 21 0,0-16 0,0 38 0,0-37 0,0 15 0</inkml:trace>
  <inkml:trace contextRef="#ctx0" brushRef="#br0" timeOffset="160301">30335 12088 24575,'27'0'0,"16"0"0,-27 10 0,51-7 0,-45 8 0,31-11 0,-7 0 0,-3 0 0,16-11 0,-35 8 0,-13-29 0,11 27 0,-17-38 0,-5 16 0,-5 0 0,-28-5 0,31 29 0,-31-8 0,7 11 0,-23 0 0,12 11 0,-9-8 0,8 29 0,11-5 0,-5 0 0,29 26 0,-7-45 0,10 46 0,0-16 0,0-9 0,10 25 0,-7-27 0,29 0 0,-5-6 0,11-21 0,8 0 0,-9 0 0,-10 0 0,16-21 0,-27 15 0,8-37 0,-13 38 0,-11-16 0,0 10 0,0 8 0,0-8 0</inkml:trace>
  <inkml:trace contextRef="#ctx0" brushRef="#br0" timeOffset="161011">31133 11918 24575,'-48'11'0,"10"-8"0,14 23 0,2 1 0,6-16 0,-5 32 0,-1-11 0,17-2-4252,-17 0 1,1-1 4251,16-2-2818,5 5 2818,5-29-2701,38 29 2701,-38-27 0,38 17 0,-5-22 0,-8 0 0,23-22 0,-47 6 1599,8-15 1,4-5-1600,6-18 4783,-8 3-4783,6-2 6040,-22 90-6040,0-47 0,-10 51 0,-2 14 0,7-41-3392,-12 37 0,2 5 3392,12-21 0,-8 24 0,-10-4 0,-1-2-471,11-10 471,-6 8 0,-5 13 0,8-13 0,11-11 0,-12 29 0,-2-9 6551,11-46-6551,-8 27 0,7 4 0,28-16 0,-15 9 704,26-38-704,-29-6 0,29-47 0,-5 45 0,3-17 0,-1-4 0,0 2-1357,11 9 0,-4-1 0,-26-6 1,33 15-1</inkml:trace>
  <inkml:trace contextRef="#ctx0" brushRef="#br0" timeOffset="161227">31544 12523 24575,'22'27'0,"-17"-6"0,17-21 0,-22 21 0,0-15 0,0 15 0,0-21 0,0 0 0</inkml:trace>
  <inkml:trace contextRef="#ctx0" brushRef="#br0" timeOffset="172246">11418 9597 24575,'56'-8'0,"1"-1"0,-1 0 0,-2-14 0,-3 3-3724,0 16 1,-2 2 3723,-15-7 0,1-3 0,10 0 0,5 1 0,-2 2-2086,3 4 0,0 1 2086,-2-4 0,4-4 0,1 0 0,11-3 0,2-1 0,-6 4 571,-4 7 0,2 0-571,-7-3 0,11-3 0,2-1 0,-5 0 0,-12 1 0,-12-2 0,0 2 0,15 7 0,12 3 0,-2-1 0,-18-7 0,-8-34 0,13 37 0,12 10 0,-18-8 0,-28-17 2536,40 21-2536,-54 21 0,0-15 0,0 15 0,0-21 0</inkml:trace>
  <inkml:trace contextRef="#ctx0" brushRef="#br0" timeOffset="172512">12773 9428 24575,'0'41'0,"0"-9"-9831,0 11 8341,0-22 1490,0 25-1078,-6-3 1,1 0 1077,2-3-293,0 8 0,-2 12 0,2-12 293,3-8 0,0-4 0,0 3 0,0 2 0,0-6 3034,0-17-3034,0 48 0,0-3 0,0-49 4537,-21 50-4537,16-61 6784,5 8-6784,16-22 0,8 8 0,-13-7 0,-11 10 0</inkml:trace>
  <inkml:trace contextRef="#ctx0" brushRef="#br0" timeOffset="172863">13160 9839 20915,'26'38'0,"3"-4"0,-4-1 0,-17-12 0,25 33 0,-33-51 1740,0 29-1740,0-5 619,0 21-619,21-21 317,-16-5-317,17-44 984,-22 17-984,0-17 0,0 1 0,0 15 0,11-37 0,-9 38 0,9-16 0,-11 21 0</inkml:trace>
  <inkml:trace contextRef="#ctx0" brushRef="#br0" timeOffset="173079">13402 9622 8191,'26'21'0,"-4"-15"1866,-22 36-1866,0-36 3034,0 15-3034,0-10 0,0 13 0,0 14 0,0 10 0,0-10 0,21 7-20,-15-28 1,15 4 0,-21-21-1</inkml:trace>
  <inkml:trace contextRef="#ctx0" brushRef="#br0" timeOffset="173964">13813 10008 24575,'-14'-26'0,"4"4"0,10 44 0,0-17-8503,0 49 8503,0-25 859,-9 4 1,-4 4-860,0 1 0,-1-3 0,-13 8 0,6 0 0,21-43 0,0-22 0,21-16 0,-15-13 0,14 6 0,3-1 0,-7-10 0,4 8 0,6 4 0,11 15 0,1 7 0,-14 25 0,8 51 0,-26-44 0,15 26 0,1 4 0,-17-11 0,6 6 0,-1 0 0,-10-5 0,0 9 0,0-3 0,0-25 0,0 42 0,0-50 0,0 8 0,22 10 6784,-17-37-6784,17 32 0,-11-48 0,-9 29 0,31-7 0,-28 10 0,16 0 0,-21 0 0,0 10 0,0-7 0,22-25 0,-17-18 0,17 0 0,-15-11 0,-3 5 0,-2 30 0,4-19 0,-1-5 0,-5-6 0,0 25 0,22-22 0,4 43 0,1 21 0,16 6 0,-37 0 0,15 5 0,-21 14 0,0-3 0,5-3 0,1 0 0,-3 11 0,12-4 0,2-2 0,-12-10 0,17 11 0,-1-6 0,-15-32 0,15 45 0,-21-26 0,0-21 0,0 10 0,0-59 0,0 37 0,0-15 0</inkml:trace>
  <inkml:trace contextRef="#ctx0" brushRef="#br0" timeOffset="174497">14490 10250 24575,'40'0'0,"-7"0"0,10 22 0,-33-17 0,33 17 0,-10-22 0,-4 0 0,6-11 0,0 0 0,-5 6 0,-1-17 0,-5 1 0,-18 15-8503,37-26 8503,-38 8-78,17-14 78,-22 11-1243,-22-26 1243,-5 45 0,-10-46 0,13 49 0,-9-38 0,-15 37 0,16-15 0,-22 42 0,51-15 0,-22 18 0,-4 5 0,19 1 0,-13 15 0,3 1 0,20-11-1227,10 19 1,1 0 1226,-5-20 0,20 18 0,1-1 0,-19-19 114,19-1 1,0-8-115,-22-21-1397,27 14 1,1 0 1396,-22-10 97,24 8 1,5-7-98,-10-28 398,15 13 1,1 0-399,-11-16-907,19 8 0,-1-1 907,-18-10 0,10-2 0,2-1 0,4 1-41,-14-3 1,-15 32 0,-22 0 0</inkml:trace>
  <inkml:trace contextRef="#ctx0" brushRef="#br0" timeOffset="174747">15482 10008 24575,'34'-13'0,"-1"0"0,19-1 0,-7 6-9831,-24 8 8341,25 0 1490,-35 0 759,32 0-759,-32 0 0,24 0 0,5 0 0,-11 0 0,6 10 0,0 2 0,-5-7-1967,24 16 1967,-28-21 0,1 0-107,6 0 1,-31 0-1,9 0 1</inkml:trace>
  <inkml:trace contextRef="#ctx0" brushRef="#br0" timeOffset="174997">15700 10419 24575,'5'6'0,"-18"10"0,45-38 0,22 1 0,-41 16 0,44-7 0,4 2 0,-34 10 0,29 0 0,-2 0 0,-32 0 0,32 0 0,-30 0 0,-8 0 0,5 0 0,-21 0 0</inkml:trace>
  <inkml:trace contextRef="#ctx0" brushRef="#br0" timeOffset="183754">10329 11580 24575,'-40'16'0,"0"0"0,5-8 0,2 19 0,1 0 0,8-22 0,8 17 0,-6-22 0,22 0 0,0 0 0,-21 21 0,-6 6 0,-11 11 0,5-3 0,-1-3-1421,2-11 1421,-2 15 0,-7 11 0,6-12 0,-3-16 0,0 14 0,-11 15 0,-3 6 0,6-6-2105,2-2 1,4-2 0,-3 0 2104,4-5 0,-3-1 0,0 2 0,4-1 0,-5 13 0,4 1 0,8-13 0,4-10 0,6 23 0,21-26 0,0 0 0,0-5 0,0-22 0</inkml:trace>
  <inkml:trace contextRef="#ctx0" brushRef="#br0" timeOffset="184094">10208 11749 24575,'0'27'0,"0"-6"0,0 33 0,0 4 0,0 5-953,-1-14 1,2 4 952,5 6 0,3 10 0,1 0 0,-2-13 0,-4-17 0,0-1 0,6 26 0,3 11 0,-4-15 0,-9-3 0,0-8 0,0 8 0,0-8 0,0 8 0,1-5 0,0 11 0,-3-14 615,-9-12-615,9 30 314,-9-56-314,11-11 0,0 0 0,0 0 0</inkml:trace>
  <inkml:trace contextRef="#ctx0" brushRef="#br0" timeOffset="184355">9676 12740 24575,'57'0'0,"-36"0"0,22 0-3179,-21 0 3179,-17 0 0,49 0 0,-14 0-3299,12 0 0,1 0 3299,-5 0 0,-10 0 0,0 0-330,7 0 330,-12 0 0,34 0 0,-73 0 913,22 0-913,-37 0 0,21 0 0,0 0 0</inkml:trace>
  <inkml:trace contextRef="#ctx0" brushRef="#br0" timeOffset="185507">9168 12619 24575,'0'27'0,"-21"-5"0,15-22 0,-15 10 0,21-7 0,-11 29 0,8-26 0,-29 37 0,27-38 0,-38 27 0,37-29 0,-26 51 0,8-44-3392,5 22 0,0 1 3392,-8-17-673,-2 6 1,5 2 672,16-8 0,-25 5 0,12 1 0,15 5 0,-37 0 6118,60-6-6118,-12-42 0,33 15 2011,-14-15-2011,8-1 0,-27 17 0,17-17 0</inkml:trace>
  <inkml:trace contextRef="#ctx0" brushRef="#br0" timeOffset="185844">11611 12378 24575,'27'0'0,"16"0"0,-37 10 0,37-7 0,-27 8-9831,30-11 8341,-30 0 2964,37 0-1474,-45 0 712,30 0 1,0 0-713,-28 0 0,55 0 0,-49 0 0,8 0 0,-13 0 0</inkml:trace>
  <inkml:trace contextRef="#ctx0" brushRef="#br0" timeOffset="186125">11490 12740 24575,'49'0'0,"-12"0"0,8 0 0,-1 0 0,-6 0 0,22 0 0,1 0 0,-16 0 0,13 0 0,-3 0 0,-20 0 0,7 0 0,-8 0 0,-29 0 0,-5 0 0,-5 0 0,-17 0 0</inkml:trace>
  <inkml:trace contextRef="#ctx0" brushRef="#br0" timeOffset="188047">13692 12112 24575,'-27'27'0,"-5"16"0,29-38 0,-29 49 0,26-46 0,-17 24 0,-7 11 0,4-7 0,1 3 0,0 2 0,0 5 0,-1 1-2262,-6 13 1,-1 3 0,4-6 2261,7-6 0,1-2 0,3-5 0,-1 1 0,2-5 0,-7 11 0,8-8 0,-5 0 0,21-65 0,0 17 0,0-17 0</inkml:trace>
  <inkml:trace contextRef="#ctx0" brushRef="#br0" timeOffset="189310">13861 12958 24575,'0'35'0,"22"2"0,-17-10 0,17 16 0,-22-37 0,10 26 0,-7-8 0,8 14 0,-11-12 0,0-4 0</inkml:trace>
  <inkml:trace contextRef="#ctx0" brushRef="#br0" timeOffset="189927">14974 12402 24575,'-14'48'0,"4"-21"0,-12 27 0,-5-25 0,0 30 0,-5-21 0,30 8 0,-9-9 0,11 1 0,0 8 0,0-30 0,11 27 0,-9-17 0,30 1 0,-5 6 0,0-31 0,5 30 0,-7-26 0,-9 15 0,27 1 0,-38 5 0,17 10 0,-22-13 0,-22 9 0,17-28 0,-38 38 0,37-27 0,-26 30 0,29-30-6784,-29 5 6784,27-21-1065,-49 22 1065,46-17-2092,-37 7 0,-7-2 2092,25-10-1209,-28-10 0,0-2 1209,34 7 1493,-14-16 1,5-1-1494,25 17 0,-17-17 0,22 22 0</inkml:trace>
  <inkml:trace contextRef="#ctx0" brushRef="#br0" timeOffset="190327">14829 12668 24575,'13'-22'0,"-2"17"0,-11-17 0,0 22 0,21 0 0,-15 0 0,37 0 0,-38 0 0,31 0 0,3 0 0,-25 0-4252,37 0 1,5 0 4251,-21 0-1037,10 0 1,2 0 1036,4 0-1641,-4 0 1,-3 0 1640,-9 0-345,11 0 0,-6 0 345,-32 0 734,24 0 1,-32 0 0,0 0 0</inkml:trace>
  <inkml:trace contextRef="#ctx0" brushRef="#br0" timeOffset="193881">15942 12861 24575,'26'0'0,"7"0"-9831,-9 43 8341,-8-32 2321,6 14 1,-1 4-832,-5-5 0,17-7 0,1 3 0,-12 29-1167,12-30 1,-4-1 1166,-24 6-1835,26 9 1835,-29-28 823,7 38 1,-10-38 0,0 17 0</inkml:trace>
  <inkml:trace contextRef="#ctx0" brushRef="#br0" timeOffset="194247">16353 12861 24575,'-27'0'0,"5"22"0,22-17 0,-10 16 0,7 1 0,-8-17 0,-10 17 0,-6-11 0,0 13 0,5-8 0,1 48 0,5-53 0,-17 27 0,-1-1 0,12-29 0,-15 18 0,-1 2 0,8-12 0,-29 8 0,32-13 0,-5 11 0,29-17 0,-7 16 0</inkml:trace>
  <inkml:trace contextRef="#ctx0" brushRef="#br0" timeOffset="197909">17756 12692 24575,'-14'0'0,"4"0"0,-12 43 0,17-32-4916,-29 27 1,-8-1 3425,8-29 2350,0 14 1,-7 10-1,3 0-860,-9 7 0,5 0 0,8-6 0,1 4 0,-1 4 0,-1 4 0,7-13 1752,6-19-1752,-22 28 0,0 4 0,22-15 0,-15-1 0,-1 1 0,8 7 0,-7 9 6683,15-30-6683,22 6 0,0-22 0,0 0 0</inkml:trace>
  <inkml:trace contextRef="#ctx0" brushRef="#br0" timeOffset="198251">18022 13151 24575,'0'27'0,"0"-5"0,0-1 0,0-16 0,0 17 0,11-11 0,-9 13 0,9 13 0,11-10 0,-17 16 0,38-27 0,-38 30 0,17-30 0,-22-16 0,0-5 0,0-17 0</inkml:trace>
  <inkml:trace contextRef="#ctx0" brushRef="#br0" timeOffset="198776">18723 12740 24575,'0'41'0,"-21"-9"0,16-11 0,-17 6 0,22 21 0,-21-10 0,15 8 0,-15-30 0,21 27 0,0-16 0,0 10 0,21-13 0,-15 9 0,37-6-6784,-6-1 6784,-7 7 0,24-31 0,-28 31 0,12-7 0,8 1 0,-9-5 0,-10-1 0,16-15 0,-37 26 6784,15-29-6784,-21 29 0,0-27 0,-21 38 0,15-27 0,-37 8 0,16 9 0,-32-28 0,8 17 0,16-10 0,0-3 0,-16-4 0,16 8 0,0-4 0,-16-31 0,-8 17 0,11-38 0,10 27 0,14-30 0,13 9 0,11 10 0,0 5 0</inkml:trace>
  <inkml:trace contextRef="#ctx0" brushRef="#br0" timeOffset="198961">18748 12958 24575,'59'-4'0,"1"1"0,-1-1 0,1 0 0,0 1 0,-1-1 0,14 3 0,-1 2 0,-5-2 0,-13-3-501,-8-8 0,-11 2 501,-3 10 329,-29-21-329,29 16 0,-27-17 0,17 22 0</inkml:trace>
  <inkml:trace contextRef="#ctx0" brushRef="#br0" timeOffset="202395">19933 13200 24575,'0'26'0,"15"14"0,2-4 0,-9-23 0,18 28 0,2 4 0,-12-15 0,7-1 0,0 1 0,-7-3 0,5 5 0,1-8 0,-17-8 0,17 6 0,-1-22 0,-15 21 0,26-16 0,-29 17 0,29-22 0,-27 0 0,17 0 0,-22 0 0</inkml:trace>
  <inkml:trace contextRef="#ctx0" brushRef="#br0" timeOffset="202739">20368 13248 24575,'-13'13'0,"-19"20"0,5-7 0,0 1 0,-12 2 0,3-4 0,22-17-3277,-18 17 0,-11 9 0,11-7 1787,18-14 771,-16 15 1,-12 10 0,7-7 718,0 1-440,-11 9 1,0-1 439,17-10-22,0-1 0,4-5 22,20-18 3012,-17 15-3012,22-21 0,22 0 0,-17 0 0,17 0 0</inkml:trace>
  <inkml:trace contextRef="#ctx0" brushRef="#br0" timeOffset="204080">21215 13151 24575,'0'27'0,"5"12"0,1-3 0,-4-22 0,23 40 0,4-1 0,-18-39 0,12 21 0,8 16 0,-10-8 0,-13-3 0,14 1 0,9 8 0,-8-5 0,-13 13 0,18 1 0,-2-4 0,-23-19 0,12 12 0,2-8 0,-12-31 0,17 46 0,-22-49 0,0 17 0,0-1 0,21-15 0,-15 15 0,15-21 0,1 11 0,-17 13 0,27-8 0,-29 6 0,29-1 0,-26-15 0,37 37 0,-27-38 0,8 27 0,-13-29 0,-11 8 0,0-22 0,0-35 0,0 25 0,0-22 0</inkml:trace>
  <inkml:trace contextRef="#ctx0" brushRef="#br0" timeOffset="204443">22086 13272 24575,'-54'0'0,"0"22"0,30-17-9208,8 38 9208,-5-38 0,21 17 0,-25 6 0,-4-2 0,15-13 0,-23 30 0,-15 18 0,12-15-3228,22-21 3228,-9 6 0,-9 8 0,2-2 0,-8 6 0,3-8 1645,-12-6-1645,12 7 0,-9 14 0,0 0 0,8-14 0,-16-1 0,16 3 0,-9 12 0,0 1 0,10-15 0,-13-7 0,8 18 0,-5 13 0,11-16 0,14-25 0,-22 36 0,16-14 3371,46-57-3371,-32 32 0,49-38 0,10-9 0,-30 23 0,41-25 0,-54 33 0</inkml:trace>
  <inkml:trace contextRef="#ctx0" brushRef="#br0" timeOffset="205123">22908 13707 24575,'-26'-53'0,"-3"16"0,4 9 0,17 23-9831,-46-17 8341,49 22 1490,-17 0 979,-32-11-979,19 9 0,-19-4 0,-5 1 0,3 5 0,-6 0 0,0 0 0,3 0 0,-4 5 0,3 1-2055,25-4 2055,-19 9-2678,11 11 2678,32-17 971,-12 25 1,3 5-972,20-14 0,20 22 0,3 3 0,-12-14-890,37 11 0,1 3 890,-36-3 0,22-20 0,5 2 0,-9 15 0,-3-5 0,18-22 215,-12 19 0,3 12 1,-8-12-216,-8-19 111,14 28 1,-5 4-112,-25-15 0,17 29 0,-22-21 0,-21 7 0,-1-2 0,11-16 0,-34 25 0,-7-7 0,17-37 0,-6 7 0,-9 6 0,7-3 0,-8-2 0,-18-4 0,6 0 0,39-1 0,-17-15 0,6-3 0,30 4 0,5-61 0,5 50 0,16-22 0,8-14 0,-3 7 0,-2 3 0,12-7 0,10-11 0,-7 7 0,-20 19 0,-1 2 0,14-10 0,4 0 0,7-1 0,0 7 2960,-3 9-2960,8-4 0,11-8 0,-10 4 0,2-10 0,-2 22 0,10 1 0,-14 2 3196,-15-6-3196,22 15 0,-7 7 0,-40 2 779,16 0-779,-21 11 0,22-8 0,-17 7 6624,17 12-6624,-22-17 0,11 38 0,-9-37 0,9 15 0</inkml:trace>
  <inkml:trace contextRef="#ctx0" brushRef="#br0" timeOffset="205627">23320 13538 24575,'-11'13'0,"-13"41"0,8-43 0,-6 25 0,-2 16 0,5-11 0,8-20 0,-12 28 0,-7 16 0,8-17 0,14-30 0,-13 33 0,-8 18 0,4-17 0,3-28 0,6 21 0,-1 14 0,5-12 0,1-12 0,9 11 0,4-1 0,-2-15 0,11 23 0,-9-47-3392,23 15 0,4 1 3392,-18-17-2269,24 7 1,5-2 2268,-10-10-3034,29-22 3034,-32 17-628,-3-27 0,-5-1 628,-14 22 591,12-27 0,-2 1-591,-12 29 0,-3-46 0,-3 38 2998,-8-8-2998,-10-4 0,-1 2 4482,12 16-4482,-38-24 0,-1 3 0,35 26-1074,-39-7 1,-1 2 1073,41 10 644,-36 10 1,1 2-645,37-7-207,-32 17 207,43-1 0,0-15 0,0 15 0,0-21 0</inkml:trace>
  <inkml:trace contextRef="#ctx0" brushRef="#br0" timeOffset="208430">16183 14239 24575,'27'0'0,"-5"0"0,-22 0 0,21 0 0,-15 0 0,26 0 0,-29 0 0,50 22 0,-31-17 0,31 5 0,4 1 0,-19 0 0,11-9 0,13-2 0,-9 1-1056,3 10 1056,-3-6 0,15 1 0,0 0 0,-15-2-6434,3 1 6434,-2 1 0,11 2 0,-1 0 0,-5 0 0,-1-1 0,-3-1-833,5-3 1,7 0 832,-12 1 0,13 2 0,5 0 0,0 1 0,-7-2 0,-14-1 0,-5-2 0,2-1 0,4 2 0,15 1 0,9 1 0,4 1 0,-4 0 0,-10-1 0,-17-2 0,-7 0 0,0-1 0,3 0 0,13 0 0,10 0 0,5 0 0,1 1 0,-6 0 0,-8 0 0,-14 2 0,5 6 0,-1-1 0,-2-7 0,15-3 0,8-2 0,3 0 0,-3 1 0,-8 3 0,-14 4 0,2 15 0,1 1 0,-5-16 0,14-4 0,8-3 0,3-1 0,-2 0 0,-8 2 0,-12 2 0,9 9 0,1 0 0,-13-8 0,13 0 0,6-2 0,2 0 0,-3 0 0,-7-1 0,-13 1 0,5 1 0,-2-1 0,9 1 0,16 0 0,4 1 0,-6-1 0,-16 0 0,-15-3 0,-1 2 0,10 1 0,14 3 0,4 0 0,-4 0 0,-14-1 0,-11-1 0,0 0 0,8 0 0,13 3 0,4-1 0,-5-1 0,-15-1 0,10-3 0,1 0 0,19 0 0,-1 0 0,-17 0 0,-3 0 0,-1 0 0,15 0 0,2 0 0,-15 0 0,-18 0 0,-2 0 0,27 0 0,10 0 0,-15 0 0,-15 0 0,4 0 0,10 0 0,-16 0 615,-23 0-615,49 0 0,-1 0 5914,-47 0-5914,33 0 0,-4 0 2626,-38 0-2626,28 0 0,4 0 0,-19 0 0,46 0 0,-51 0 0,28 0 0,-28 0 0,8 0 0,8 0 0,-27 0 0,17 0 0,-22 0 0,0 0 0,-32 0 0,-30 0 0,16 0 0,-21 0 0,5 0 0,43 0 0,-25 0 0,-17 0 0,16 0 0,26 0 0,-47 0 0,3 0 0,50 0 0,-41 0 0,-11 0-3392,24 0 0,2 0 3392,0 1 0,-3-2 0,-11-5 0,-7-2 0,12 1-253,2 1 253,-12-1 0,-14-2 0,14 4 0,15 5 0,-7 0 0,-12 0 0,13 0 0,8 0 0,-6 0 0,-12 0 0,9 0 0,-1 0 0,2 0 0,-10 0 0,14 0 0,16 0 0,-22 0 0,-16 0 0,13 0 6140,8 0-6140,-12 0 0,-15 0 0,16 0 0,14 0 0,-14 0 0,-14 0 0,16 0 0,20 0 0,-10 0 0,-18 0 0,0 0 0,16 0 0,7 0 0,-20 0 0,-16 0 0,18 0 369,29 0-369,-16 0 0,-14 0 0,10 0 0,-2 0 0,1 0 0,-9 0 0,12 0 0,6 0 0,-7 0 0,-11 0 0,16 0 0,24 0 0,-21-3 0,-15-1 0,10 0 528,8 1-528,-24-2 0,-2 0 0,7 5 0,-2-11 0,3 0 0,20 6 0,-32-7 0,5 2 0,43 10 0,-47 0 0,3 0 0,49 0 0,-39 0 0,-1 0 0,41 0-3392,-51 0 0,-1 0 3392,46 0 0,-40 0 0,-11 0 0,24 0 0,3 0 0,8 0 0,-3 0 0,-32 0 0,11 0 0,46 0 0,-36 0 0,1 0 0,37 0 0,-27 0 0,1 0 0,29 0 0,-29 0 0,-1 0 0,27 0 0,-43-21 0,30 15 6784,-13-15-6784,10 21 0,-16 0 0,37 0 0,-26 0 0,8-22 0,8 17 0,-38-17 0,3 22 0,8 0 0,-9 0 0,7 0 0,32 0 0,-28 0 0,-4 0 0,15 0 0,-10 0 0,-1 0 0,9 0-3392,-6 0 0,1 0 3392,7 0-2269,-5-5 1,0 0 2268,6 2 0,-9-3 0,1 1 0,15 5-1288,-22 0 0,-1 0 1288,24 0-859,-19 0 1,5 0 858,27 0 2410,-46 0-2410,27 0 0,0 0 3604,-5 0-3604,8 0 1064,8-21 1,-6 15-1,22-15 1</inkml:trace>
  <inkml:trace contextRef="#ctx0" brushRef="#br0" timeOffset="210429">22376 11048 8191,'6'0'0,"-20"0"486,56 5 0,24 1-486,-5-4-116,-8 2 1,9 0-1,-5-1 116,-4-3 0,2 0 0,-2 4 0,7 2 0,0 1 0,-7-2 702,-1-3 1,3 1-703,1 4 0,11 2 0,5 2 0,-4-2 0,-11-2 869,2-4 1,3-1-870,-8 1 0,13 0 0,7 1 0,4 0 0,-2-1 0,-8 0 0,-12-1 161,-4-2 1,-10 0 0,9 0-162,-1 0 0,11 0 0,6 0 0,4 0 0,0 0 0,-5 0 0,-7 0 0,-12 0 0,11 0 0,0 0 0,-8 0 0,13 0 0,7 0 0,3 0 0,-3 0 0,-8 0 0,-12 0 0,5 0 0,0 0 0,-2-2 0,14-2 0,5 0 0,-1 0 0,-9 0 0,-16 0 0,10-1 0,0-2 0,9-2 0,-24 4 0,-36 5 1034,-5 0 0,-5 0 0,-17 0 0</inkml:trace>
  <inkml:trace contextRef="#ctx0" brushRef="#br0" timeOffset="211845">24940 13901 24575,'0'27'0,"22"26"0,5-45 0,2 34 0,1 2 0,-1-30-4916,2 44 1,-8 2 3425,-17-44 1003,10 21 0,0 1 487,-13-14 2109,29-8-2109,-27 27 0,38-37 0,-37 15 0,15-21 0,-21 0 0,0 0 0</inkml:trace>
  <inkml:trace contextRef="#ctx0" brushRef="#br0" timeOffset="212159">25400 14022 24575,'-38'21'0,"-7"6"0,7 10 0,-10-12 0,7-9 0,1 0 0,-6 11 0,5-11 0,-8 0 0,8 0 0,-10 11 0,3-14 0,-10-1 0,8-5 0,-12-4 0,18 5 0,-5 3 0,7 2 0,-3 14 0,5-13 0,2-1 0,0 8 0,11-21 0,6 0 0</inkml:trace>
  <inkml:trace contextRef="#ctx0" brushRef="#br0" timeOffset="213580">26150 14312 23880,'27'0'0,"9"0"0,3 0 0,7 0 0,-5 5 0,9 4 0,-4-2-4916,-4-4 1,-1-1 4439,10 9 0,3 0 476,-7-9 0,3-3 0,-2 0 513,6 1 1,5 0-514,1 0 0,11 0 0,0 0 0,-10 0-1006,1 0 0,-3 0 1006,-8 0 0,4-1 0,2 1 0,1 1 0,3 3 0,1 2 0,0 1 0,-3-3-870,9-1 1,-2-2-1,2 1 870,-12 2 0,1 2 0,2 0 0,3-1 0,1-1 0,6-2 0,0 0 0,-3 0 0,-8-1 0,-7 0 0,-7-1 0,9 2-188,-2 1 1,11 1 0,5 2-1,2-1 1,-2 1 0,-6-1-1,-11-2 188,1-2 0,-9 0 0,2 2 547,22 10 1,4 5-1,-7-6-547,-7-9 0,-7 0 0,-12 8 0,-1-1 1421,6-8 1,-4-4-1422,-6 2 4250,-40 0-4250,16 0 0,-61 0 0,31 0 733,-23 0 0,34 0 0,11 0 0</inkml:trace>
  <inkml:trace contextRef="#ctx0" brushRef="#br0" timeOffset="213994">28472 13490 24575,'-21'-27'0,"15"5"0,-15 22 0,10 22 0,8 5 0,-29 32 0,27-8 0,-17-14 0,20 13 0,4-3 0,-2-28 0,3 44 0,-6 3 0,-18-31 0,18 1 0,0-2 0,-18-10 0,21-13 0,0 10 0,0-37 0,0 11 0</inkml:trace>
  <inkml:trace contextRef="#ctx0" brushRef="#br0" timeOffset="214748">26779 14989 24575,'-46'0'0,"0"0"0,-21 0-9831,57 0 8341,-12 0 4308,17 0-2818,-38 32-2657,27-24 2657,-9 24-2798,-7 11 2798,27-32 0,-26 42 0,-3 1 0,23-38-720,-7 31 0,-3 18 0,7-16 720,11-24 36,-6 27 0,-4 17 0,3-18-36,4-33 51,-6 48 0,3-3-51,9-49 386,0 35 0,0-2-386,0-36 2647,0 43-2647,0-62 3467,0 16-3467,0-40 0,0 26 0,0-15 0</inkml:trace>
  <inkml:trace contextRef="#ctx0" brushRef="#br0" timeOffset="-214502.73">25981 15472 24575,'40'0'0,"-8"0"0,-10 0 0,5 0 0,11 0 0,4 0 0,25 0 0,-2 10 0,-3 2-9831,-14-7 9557,-10 6 0,-1-1 393,9-10-119,-24 0 1940,31 0-1940,-50 0 0,8-21 0,10 16 0,-15-17 0,15 22 0</inkml:trace>
  <inkml:trace contextRef="#ctx0" brushRef="#br0" timeOffset="-213581.73">26779 15520 24575,'-27'0'0,"5"0"0,22 0 0,33 0 0,-25 0-4252,28 0 1,3 0 4251,-17 0 0,23 0-1731,9 0 1731,-43 0-303,53 0 303,-48 0 0,9 0 0,-15 0 4925,-10 0-4925,0 0 5005,0-21-5005,-10 16 607,7-17-607,-8 44 0,11-17 0,-21 38 0,15-38 0,-15 38 0,-1-27 0,17 30 0,-17-30 0,1 27 0,16-27 0,-17-2 0,22-6 0,0-19 0,0-11 0,0-4 0,22-12 0,-17 14 0,38-8 0,-38 26-3392,22-15 0,0-1 3392,-19 17-284,29-7 1,1 2 283,-27 10-54,43 0 54,-30 0 0,14 0 0,-11 0 0,16 22 0,-27-17 0,8 17 0,8-1 0,-27-15 6476,17 15-6476,-22-21 211,0 11 0,0-8 0,0 7 1</inkml:trace>
  <inkml:trace contextRef="#ctx0" brushRef="#br0" timeOffset="-213070.73">27311 15738 24575,'27'0'0,"5"0"0,-8 0 0,36 0 0,-28 0 0,19 3 0,-5-6 0,-33-19-4252,30 21 1,0-3 4251,-35-39 0,24 38 185,-10-27-185,-17 29 0,17-29 0,-44 5 0,17 0 0,-49 5 0,46 22 0,-29 0 0,-1 0 0,27 0 0,-27 10 0,1 2 0,29-7 0,-26 16 0,-8 1 0,-1-6 0,-8 9 6025,-2 7-6025,47 27 0,28-3 0,-19-13 0,4-5 2293,47-11-2293,-20-15 0,-1-3 0,5-9 0,16 0 0,2 0-447,-2 0 447,-7 2 0,0-4 0,7-19 0,-8 20 0,-4-4 0,-9-38 0,34 38 0,-29-38 0,-12 38 0,-4-17 0</inkml:trace>
  <inkml:trace contextRef="#ctx0" brushRef="#br0" timeOffset="-212496.73">28521 15520 24575,'-56'-13'0,"1"0"0,-9 13 0,21 5 0,11 38 0,24-38 0,-30 31 0,0 3 0,28-25 0,-16 27 0,-2 4 0,4-16 0,7 30 0,-4-32 0,21 16 0,0-37 0,0 15 0,21-21 0,-4-21 0,28-6 0,-29 0 0,6 5 0,-1-10 0,-15 24 0,26-46 0,-29 49 0,7 5 0,-20 38 0,7-9 0,-23 24 0,-2 2 0,18-15-2262,-7 1 1,-5 9 0,7-7 2261,12 14-2269,-13 0 1,0-1 2268,10-11 0,-15 12 0,-1-4-1064,17-20 1064,-16 15 3297,42-27-3297,-16-42 0,30-3 0,6 0 0,-6-9-1887,21-8 1,1 7 1886,-23 26-927,10-24 0,-2 0 927,-12 24-835,5-30 1,0 0 834,-5 28 30,-1-14 0,-5 5 0,-18 19 0,15 0 0</inkml:trace>
  <inkml:trace contextRef="#ctx0" brushRef="#br0" timeOffset="-212313.73">28811 16028 24575,'13'0'0,"-2"11"0,-11-9 0,0 9 0,0-11 0,0 0 0,0 0 0</inkml:trace>
  <inkml:trace contextRef="#ctx0" brushRef="#br0" timeOffset="-210771.73">7233 14070 24575,'0'37'0,"-20"-2"0,-3-2 0,12-12 0,-22 39 0,2-2 0,25-39 0,-9 26 0,-7 16 0,6-16 0,7-27 0,-6 28 0,-6 18 0,4-13 0,1-8 0,-5 9 0,-4 11 0,3-11 0,1-1 0,-1-5 0,-3 9 0,7-14 0,13-14 0,-21 21 0,-2 1 0,20-19 0,-24 18 0,10-24 0,17-13 0,-16-11 0,21 0 0</inkml:trace>
  <inkml:trace contextRef="#ctx0" brushRef="#br0" timeOffset="-210036.73">7015 14287 24575,'27'-26'0,"-5"4"-9831,10 22 8341,-24 0 1490,24 0-2155,11 0 2155,-32 0-55,24 10 1,5 2 54,-10-7-1142,3 11 0,4 0 1142,14-13 1142,-20 20 0,-3 8-1142,9 12 0,-12 8 0,-21-12 0,-8-3 0,-21-15 0,-3 14 0,-3-3 0,-1-15-385,-19 10 0,5-1 385,33-18 0,-27 1 0,-17 2 0,14 2 0,22 8-677,-22-17 1,-14-7 0,17 7 676,26 18 1014,-40-9 1,12-5-1015,52-2 0,-15 37 0,35-38 0,14 12 0,-2-2 0,-29-12 1517,46 10 0,11 6-1517,-33 0 0,-1 0 2268,19-5 1,0 1-2269,-11 14 0,-8-4 0,-9-19 0,16 37 0,-59-6 0,32-7-1862,-44 10 0,-8-5 1862,25-24-1652,-27 17 1,1-3 1651,29-22 0,-24 8-1105,3 10 1,4 1 1104,11-11 164,-39 13 1,-1-6-165,40-18 1789,-39 0-1789,-1 0 3258,19 0-3258,-6 1 0,1-2 0,13 1 4872,-16 0-4872,38 0-253,27 0 0,-12 0 0,33 0 0</inkml:trace>
  <inkml:trace contextRef="#ctx0" brushRef="#br0" timeOffset="-209218.73">9168 14892 24575,'54'27'0,"-4"-14"0,-3-5-9831,-23-8 8341,32 0 412,-15 10 1,-6 2 1077,-19-7 1077,18 6 1,7 0-1078,15-11 0,-31 10 0,35-9 0,-2 1 4537,-42 9-4537,21-10 0,1-2 6784,-14 1-6784,-7 0 0,4 0 0,-21 0 0,0 0 0</inkml:trace>
  <inkml:trace contextRef="#ctx0" brushRef="#br0" timeOffset="-208887.73">8999 15303 24575,'59'0'0,"-23"0"0,1 0 0,-1 0 0,3 0-1855,14 0 0,-1 0 1855,15 0 0,0-2 0,0 4 0,-31 8 0,1 1 0,11-8 0,5-4 0,-6 5 0,12 17 0,-1-19 0,-6-4 0,-31 2 1155,33 0-1155,-51 22 151,-3-17 1,-3 16 0,-8-21 0</inkml:trace>
  <inkml:trace contextRef="#ctx0" brushRef="#br0" timeOffset="-202654.73">17393 5633 24575,'-54'0'0,"11"0"0,43 0 0,-11-11 0,9 8 0,-9-7 0,-11 10 0,17-22 0,-16-5 0,21 0 0,0-26 0,0 45 0,8-28 0,5-4 0,3 19 0,8-25 0,9 14 0,-28 5 0,17-10 0,-22 12-6784,21-7 6784,-16 27-3085,38-38 3085,-37 37 0,15-37 0,12 27 0,-25-8 0,56 13 0,-34-10-1758,15 18 1,1 1 1757,-11-20 0,31 9 0,-3 5 0,-44 2 1031,26-4 1,7-1-1032,7 0 0,-24 8 0,12 0 0,12-2 0,-15 2 0,-20 3 0,24 0 0,15 0 0,-12 0 1275,-14 0-1275,-4 0 0,4 0 2176,25 6 1,5-1-2177,-7-4 0,4 1-1225,-9 4 1,7 4-1,1-1 1,-4-2 1224,0-4 0,-4-3 0,-2 3-1638,11 8 0,-10-1 1638,-11-10 2067,-21 0-2067,37 0 0,-24 0 239,17 10 1,3 2-240,-9-7 0,-6 6 0,3-1 0,-6-8 0,-4-4 0,-3 2 2846,23 11-2846,-47-8-1988,15 22 0,1 4 1988,-17-19-1104,21 24 0,2-3 1104,-20-26 0,46 27 0,-49-29-1380,38 29 1380,-38-5 2200,28 0-2200,-41 27 2518,16-46-2518,-41 45 0,-4-26 0,7 0 0,-18-11 0,-1 0 0,23 9-1517,-35-7 0,1 1 1517,35 8 0,-10-13 0,-5-6 0,-19-8 0,3 10 0,6-8 0,-8-3 0,10 3 0,2 9 0,-4-11 0,-8 0 0,7 4 0,-3 4 0,6 1 1317,15 5 1,-4-1-1318,-20-4 0,-17-4 0,0 1 0,16 1 0,23 4 0,0-1 0,-14-2 0,-12-3 0,0 0 0,12-1 0,14-1 0,0-1 0,-25 5 0,-11 2 0,3-3 0,12-5 0,2-2 0,3 1 1616,-7 1 1,0-2-1617,2-5 0,-2-2 0,22 0 0,27 3 0,-44-17-3973,26 22 3973,0 0 3973,-27 0-3973,25-21 546,-20 16-546,25-17 1157,13 22-1157,11 0 0,11 0 0,-8 0 0,8 0 0,-11 0 0</inkml:trace>
  <inkml:trace contextRef="#ctx0" brushRef="#br0" timeOffset="-201137.73">11902 14868 24575,'48'13'0,"-21"-2"-4916,12 10 1,-3 1 3425,-22-11 1490,21 10 0,5 1-123,-2-12 123,13-7-811,-21 23 0,-1 2 811,8-18-123,-22 26 0,-5 4 123,0-11 0,-10 30 0,0-32 3551,-32 27-3551,-8-28 0,-3-1 0,-8 18 0,2-16 0,-10 1 0,16-8 2522,24-12-2522,-26 14 0,-15 8 0,15-7 6559,26-12-6559,-28 18 0,8-4 0,36-22-6104,25 29 6104,-14-5-2269,32-13 1,6-2 2268,-11 10-1012,8-17 1,11-4 0,-6 4 1011,-16 7 0,0 0-677,15-6 1,6-2 0,-7 2 676,10 15 0,-9-8 0,-3-4 0,-14-4 2029,2 38-2029,-42 16 0,-15-24 0,-8-1 0,-4-3 0,3-7 0,-30-5 0,-1 0 0,24 7 0,0-9 0,-8-2 0,5-4 0,-13-5-1015,-6 5 1,3-1 1014,22-10 0,-28 0 0,3 0 0,36 0 300,-16 0 0,-3 0-300,9 0 2327,10-21-2327,5 15 0,76-15 0,-40 21 0,44 0 0,2 0 0,-44 0 0,49 0 0</inkml:trace>
  <inkml:trace contextRef="#ctx0" brushRef="#br0" timeOffset="-200665.73">13232 15641 24575,'27'0'0,"-5"0"0,-22 0 0,0 0 0,21 43 0,-5-32 0,16 22 0,3 9 0,-13-10 0,-1-2 0,8-8 0,2 2 0,5 30 0,-5-1 0,-10-18 0,19 15 0,-5 2 0,-26-9 0,18-7 0,-1-5 0,-20-15 0,15 6 0,-21-22 0,0-22 0,0 17-1696,22-27 0,-17 29 0,17-8 0</inkml:trace>
  <inkml:trace contextRef="#ctx0" brushRef="#br0" timeOffset="-200349.73">13910 15738 24575,'-27'0'0,"-16"0"0,37 11 0,-15-9 0,21 9 0,-32 11 0,-30 4 0,16 23 0,-2-34 0,-11-5 0,15 2-6784,20 13 6784,-32-9 0,-6 0 0,3 11 0,24 0 0,-21-8 0,4-6 0,39-11 0,-30 4 0,11-1 0,48-5 0,-32 0 0,37 0 0</inkml:trace>
  <inkml:trace contextRef="#ctx0" brushRef="#br0" timeOffset="-199630.73">14950 15520 24575,'0'27'0,"0"-5"0,10 31 0,-7-39-4916,0 37 1,5 5 3425,13-21 412,-8 32 1,1 1 1077,13-28-293,-12 8 0,-1 11 0,0-16 293,2-24-677,-2 23 1,0 15 0,4-16 676,20-25 0,-17 21 0,-2 15 0,0-12 0,10-13 1014,-13 4 1,1 5-1015,8 0 0,3-8 3034,7-14-3034,6 35 0,-1-2 0,-13-36 0,5 32 0,-29-64 0,7 15 0,-10-15 0</inkml:trace>
  <inkml:trace contextRef="#ctx0" brushRef="#br0" timeOffset="-199250.73">16062 15762 24575,'-37'22'0,"-9"-17"-2239,30 16 2239,-5 1 718,21-17-718,-43 38-5668,32-37 5668,-32 15-2202,8 6 1,5 0 2201,14-14 0,-13 18 0,-6 3-1295,-6-10 0,6-3 1295,17 1-696,-25 9 1,-16 7 0,10-10 695,9-15-39,-9 11 1,-10 9-1,11-4 39,7 1 0,-6-5 0,-11 4 0,13-3 0,15 6 0,-10-13 0,-12-1 0,13-1 0,15 7 339,-27-6 1,5 2-340,35 7 2364,-32-6-2364,43-21 0,0 0 0,43-21 0,-32 15 0,32-15 0</inkml:trace>
  <inkml:trace contextRef="#ctx0" brushRef="#br0" timeOffset="-198351.73">17393 15859 23291,'-59'0'0,"29"0"-4916,-25 0 1,3 0 4417,33 0-508,-47 0 0,3 0 1006,49 0-414,-49 14 0,-3 4 414,48-10 0,-41 20 0,-1-2 0,39-21-281,-13 17 0,1-1 281,17-15 0,-6 26 0,22-30 0,32 52 0,-2-22 0,14-2 0,3 0 0,-19-7 0,1-1 0,27 4 0,1-3 0,-1 6 0,-9 11 0,-3-5 0,-14-24-685,10 27 1,-5-1 684,-24-29 1014,18 28 1,-4 4-1015,-23-19 0,9 25 0,-43-14 0,24-5 0,-32-14 0,-6 1 0,11 29 0,-31-38 0,-2-5 0,27 21 0,-6-17 0,-11-6 0,13 0 0,15 2 0,-7 0 0,-4 0 0,-23 0 0,50 0 0,-35-9 0,1-3 0,38 7 0,-24-26 0,3-3 0,26 23 1517,1-32 0,8-10-1517,8 18 0,3 3 2268,-3-1 1,3-2-2269,23-24 0,-1 11 6784,-24 35-6784,41-25 0,0 0 0,-41 22 0,36-7 0,-1 1 0,-37 5 0,27 4 0,-1 5 0,-29 8 0,57 0 0,-57 0 0,29 9 0,1 3 0,-27-6 0,27 6 0,-1-3 0,-29-9 0,29 0 0,1 0 0,-27 0 0,32 0 0,-32-21 0,13 15 0,-8-15 0,6 21 0</inkml:trace>
  <inkml:trace contextRef="#ctx0" brushRef="#br0" timeOffset="-197603.73">17974 15690 24575,'-27'26'0,"-16"7"0,27-31 0,-18 22 0,0 6 0,13 2-4252,-19 9 1,5-1 4251,26-11 1719,-23 25-1719,11 5 0,15-24 0,-13 22 0,-5-6 0,8-38 0,3 41 0,2 0 0,0-41-2269,9 40 1,4 1 2268,-2-40 0,2 33 0,7 3 0,15-29 0,-8 25 0,27-14 0,-37-27 4537,37 38-4537,-27-37 0,8 15 0,30-21 6784,-43 0-6784,27-9 0,-1-3 0,-29 6-3392,29-20 0,1-1 3392,-27 18 0,17-24 0,-2-9 0,-24-1 0,9-8 0,-22-2 0,9 47-2269,-33-6 1,-6 3 2268,25 9-326,-34 0 1,4 0 325,37 0 3927,-55 0-3927,56 0 0,-29 9 0,-1 3 0,27-6 0,-54 15 0,60-21 0,-17 0 0,22 0 6159,0 0-6159,22 0 0,-17 0 0,17 0 0</inkml:trace>
  <inkml:trace contextRef="#ctx0" brushRef="#br0" timeOffset="-195780.73">18965 16318 24575,'0'14'0,"0"18"0,0-27 0,22 60 0,-17-55 0,22 38 0,0 1 0,-19-35-4916,27 40 1,5-1 3425,-18-40 412,12 31 1,-1-2 1077,-17-34 1077,7 17 1,-3 4-1078,-15-2 0,17 0 0,-22 5 0,0-29 0,0 8 0</inkml:trace>
  <inkml:trace contextRef="#ctx0" brushRef="#br0" timeOffset="-195515.73">19473 16560 24575,'-48'21'0,"21"-4"-4916,-12 3 1,3 5 3425,22 13 771,-26-17 1,-17-2 0,15 0 718,20 10-293,-31-2 0,-22 1 0,20-7 293,31-11-677,-28 8 1,-17 4 0,18-8 676,32-11 1014,-17 0 1,-3 5-1015,7 13 0,2-16 3034,14 17-3034,11-22 0,29 0 0,-13 0 0</inkml:trace>
  <inkml:trace contextRef="#ctx0" brushRef="#br0" timeOffset="-195036.73">22328 15738 24575,'0'13'0,"0"41"0,-22-22 0,19 18 0,1 2 0,-20-6 0,20 3 0,4 1 0,-2 4 0,0-18 0,0 1 0,0 22 0,0 0 0,0-30 0,0 4 0,0-12 0,0-15 0,0 15 0</inkml:trace>
  <inkml:trace contextRef="#ctx0" brushRef="#br0" timeOffset="-194497.73">20538 16608 24575,'27'0'0,"-6"0"0,1 11 0,15-8 0,-7 7-4252,22-8 1,3-4 4251,-14 2 0,12 0 0,20 0 0,3 0 0,-15 0-1409,-16 0 0,-1 0 1409,3 0 0,8 0 0,4 0 0,0 0-607,-2 0 0,3 0 0,1 0 1,-3 0-1,-6 0 607,-2 0 0,-6 0 0,12 0-226,-5 0 1,11 0-1,8 0 1,5 0 0,2 0-1,-1 0 1,-3 0 0,-8 0-1,-9 0 226,2 0 0,-11 0 0,1 0 0,11 0 0,-4 0 0,9 0 0,8 0 0,4 0 0,2 0 0,0 0 0,-2 0 0,-5 0 0,-8 0 0,-10 0 0,15 0 0,-13 0 0,13 0 0,-14 0 0,10 0 0,8 0 0,4 0 0,1 0 0,-2 0 0,-6 0 0,-7 0 0,-12 0 0,1 0 0,-11 0 0,9 0 0,10 0 0,14 0 0,6 0 0,-2 0 0,-9 0 0,-16 0 0,-12 0 0,-2 0 0,18 0 0,14 0 0,-4 0 0,-21 0 0,-21 0 1014,50 0 1,-19 0-1015,-58 0 3034,11 0-3034,-24 0 0,-27 0 0,38 0 0,-17 0 0</inkml:trace>
  <inkml:trace contextRef="#ctx0" brushRef="#br0" timeOffset="-191335.73">21094 17068 24575,'35'0'0,"3"0"-4916,1 5 1,2 0 3425,16-2 1490,2 8-1078,-18-10 1,-7-2 1077,-20 1 1077,27 10 1,4 1-1078,-16-5 0,9 37 0,-17-27 0,-21 8-3034,-21 8 3034,15-5 0,-15 0 2404,-1 16-2404,6-38 0,-29 27 0,28-29 4225,-26 29-4225,38-26 0,5 37 0,27-38-4225,32 27 4225,-29-29 0,25 3 0,-3-1 0,-33-5-765,37 9 0,-5 3 765,-42-6 0,20 13 0,-5 5 0,-40 2 0,32 1 0,-69 6 0,23-31 0,-14 14 0,-3 0 0,-10-10 0,0 15 0,1 1 0,11-17 2160,-12 27-2160,17-30 0,5-1 0,19 10 0,-31 1 0,-3-3 4537,20-3-4537,-7 15 1696,37-42 0,5 15 0,17-15 0</inkml:trace>
  <inkml:trace contextRef="#ctx0" brushRef="#br0" timeOffset="-179718.73">13402 13659 24575,'-27'40'0,"13"0"0,6-5 0,8-24 0,0 43 0,0-30 0,-11 14 0,9-11 0,-9 26 0,11-45 0,0 46 0,0-27 0,0 0 0,0 5 0,0-29 0,0 7 0,0-10 0</inkml:trace>
  <inkml:trace contextRef="#ctx0" brushRef="#br0" timeOffset="-178934.73">14151 13659 24575,'-26'59'0,"4"-29"0,11 34 0,9-56 0,-4 29 0,1 1 0,5-27 0,0 25 0,0 3 0,0-9-4916,-10 5 1,-2 0 3425,7-6 2899,-14 9 0,-5-1-1409,-3-4 0,0 15 1719,6-16-1719,21-29 0,0 8 0,0 10 6784,0-16-6784,0 38 0,-11-37 0,8 26 0,-7-29 0,10 29 0,0-27 0,0 38 0,0-37 0,0 37 0,0-38 0,0 17 0,0-22 0,0 32 0,0-24 0,0 46 0,0-49 0,0 27 0,-22-29 0,17 8 0,-17-11 0,22-11 0,0 8 0,0-8 0</inkml:trace>
  <inkml:trace contextRef="#ctx0" brushRef="#br0" timeOffset="-178319.73">13329 13949 24575,'-48'38'0,"21"7"0,5-7 0,22-1-9831,-11 31 8341,-13-47 4308,8 44-2818,-27-49 0,38 29 0,-38 4 0,27-20 0,4 11 0,-1-5 0,3-24 1719,-12 32-1719,17-43 0,-17 0 0,22 0 0,0 0 0,0 0 0</inkml:trace>
  <inkml:trace contextRef="#ctx0" brushRef="#br0" timeOffset="-175247.73">8467 13151 24575,'37'0'0,"-13"22"0,30-17 0,-43 17 0,54-22 0,-49 0-4916,17 9 1,1 3 3425,-13-7 1490,33 17-1078,-4-20 1,0-4 1077,6 2-220,-6 0 0,15 0 1,0 0-1,-14 0 220,14 0-142,-3 0 1,7 0 141,-20 0 0,0 0 0,-7 0 0,12 0 0,1 0 0,19 0 0,1 0 0,-16 0 1137,-21 0 1,0 0-1138,10 0 0,14 0 0,4 0 0,-5 0 0,-14 0 0,-12 0 0,0 0 0,16 1 0,15 1 0,5 1 0,-5 0 0,-16-1 0,-15-1 0,0 0 0,17 1 0,16 1 0,6-1 0,-5 1 0,-15-2 1417,-12-1 0,-1 0-1417,7 0 0,13 0 0,7 0 0,0 0 0,-8 0 0,-15 0 0,22 0 0,-11 0 0,19 0 0,6 0 0,-9 0 0,-23 0 0,-11 0 0,12-1 0,14 0 0,-6 3 0,-9 9 0,-7 0 366,23-6-366,-9 2 0,9 2 0,-9-4 0,9-5 0,-12 0 0,8 0 0,-9 0 0,10 0 0,-9 0 0,8 0 0,-8 0 0,11 0 0,-4 0 0,10 0 0,-11 0 0,-3 0 0,-1 0 0,11 0 0,-12 0 0,-3 0 0,-2 0 0,10 0 0,-11 0 0,-8 0-1586,28-9 0,-7-3 1586,-48 7-1054,41-8 0,0 4 1054,-41 9 832,41 0 1,0 0-833,-41 0 0,36 9 0,-1 4 0,-37-8-755,43 16 755,-30-21 3442,13 22-3442,23 5 5145,-9 0-5145,8-6 0,-22-21 0,9 11 0,-30-8 2675,38 29-2675,-24-5 0,7 10 0,6 9 0,-37-30-4513,47 6 4513,-45-22-1276,46 21 1276,-49-16 0,39 38 0,-39-37 0,38 15 0,-38-21 0,28 11 0,-31-8 0,30 29 0,-26-27-2057,20 17 0,2-1 2057,-20-15 173,29 20 1,1 1-174,-27-19 0,24 20 0,5-2 0,-11-20 0,1 15 0,0 0 0,7-15-1559,9 26 1559,-8-8 0,-12-8 0,13 7 0,-2-3 0,-24-14 0,41 20 0,0 1 0,-41-18 3088,41 23-3088,-11-11 0,-22-15 0,24 15 0,-1 1 0,-22-17 3514,31 27-3514,-7-8 0,-24-8 0,10 7 0,0-3 0,-16-14 0,17 10 0,1 0 0,-12-13 0,15 12 0,1 2 0,-8-12 0,5 17 0,0-1 0,-6-15 0,16 5 0,-4-1 0,-27-10 0,44 10 0,2 2 0,-44-7-2269,48 12 1,1-2 2268,-49-12 0,24 1 0,14 0 0,-8-1 0,-6-3-1517,28 10 0,-1 1 1517,-32-5-1015,21 5 1,-5-1 1014,-38-10 0,41 9 0,0 4 0,-41-8 0,44 12 0,5-2 0,-35-12 0,33 12 0,1 2 0,-37-12 1014,11 5 1,5 2-1015,2 0 0,-3-3 3034,1-3-3034,14 6 0,14 6 0,-18-5 0,-26-8 0,26 5 0,15 3 0,-19-4 0,-29-6 0,22 0 0,8 5 0,-5 13 0,-4 1 0,3-11-1012,14 11 1,15 9 0,-13-9 1011,-8-14-508,-4 3 1,14 5 0,0 0 0,-13-5 507,11-6 0,-8 5 0,15 6 0,0 0 0,-13-4 0,14-4 0,-9 3 0,16 5 0,2 0 0,-13-6 0,-12-7 0,-1 0 0,9 6 0,12 3 0,-2 1 0,-13-4 0,-18-6 0,-2-1 0,29 6 0,10 3 0,-15 2 0,-15 12 0,14-18 0,16-5 0,-15 5 0,-13 14 0,12-11 0,13-4 0,-14 0 0,-13-1 0,8 8 0,11 4 0,-8-4 0,8-8 0,-16 2 0,7 2 0,-7-3 0,13-6 0,-12 3 0,7 1 0,-10 0 0,-4-2 0,25 4 0,-1-1 0,-29-5 0,22 10 0,-1 2 0,-21-7 0,29 16 0,1 1 0,-24-17 0,3 2 0,10 2 0,-7-3 0,12-6 0,-7 0 0,10 0 0,-10 0 0,5 0 0,5 5 0,14 4 0,-18-2 0,-23-1 0,25 1 0,17 2 0,-20-4 0,-33-5 1014,21-1 1,7 2-1015,12 10 0,-26-8 0,6 0 0,12 1 0,-11-1 3034,-5-3-3034,7 6 0,10 3 0,-10-2 4537,-7-2-4537,8 2 0,12 2 0,-12-3 6784,-8-6-6784,6 5 0,9 4 0,-16-2 0,-23-2 0,47 7 0,3-2 0,-39-10 0,27 0 0,2 0 0,-24 0 0,23 5 0,1 1 0,-19-4 0,8 2 0,10 0 0,-12-1 0,-14-3 0,16 0 0,13 0 0,-10 0 0,-8 0 0,11 0 0,13 0 0,-12 0 0,-9 0 0,9 0 0,11 0 0,-17 0 0,-27 0 0,43 10 0,5 2 0,-32-7 0,21 7 0,1-3 0,-22-9 0,31 10 0,-3 2 0,-45-7 0,48 7 0,-3-2 0,-49-10-3392,40 0 0,-1 0 3392,-39 0 0,40 21 0,-11-15 0,-22 15 0,23-18 0,1-6 0,-24 3-2269,16 5 1,2 1 2268,-10-3 0,16 2 0,2 0 0,-13-5-1517,23 10 0,-6 2 1517,-38-7-947,41 7 0,0-2 947,-41-10 259,36 9 1,-1 3-260,-37-6 0,34 10 0,7 0 0,-17-14 0,21 14 0,0 1 0,-21-12 0,32 17 0,-5-1 0,-43-16 1063,16 5 0,6 2-1063,-2 0 0,-3-3 0,-7-3-376,36 10 1,2 0 375,-21-13 0,10 0 0,1 4 0,-1 15 0,2-20 0,-3 1 0,-20 19-1015,18-9 1,1-5 1014,-19-2 0,20 5 0,3-1 0,-1-10 0,11 0 0,-2 0 0,-26 0 0,12 3 0,11 1 0,-16 0 0,-26-1 0,26 0 0,16 2 0,-12-3 0,-10-2 0,7 0 0,11 0 0,-10 0 0,-9 0 0,7 2 0,12-1 0,-15-4 0,-14-7 0,22 2 0,17 0 0,-15-1 0,-19-7 0,24 3 0,19-2 0,-22 0 0,-32-1 0,31 1 0,19 0 0,-20 0 0,-32-2 1014,27 6 1,9 1-1015,-15-2 0,-5 2 3034,2 5-3034,9-2 0,10-2 0,-16 4 4537,-24 5-4537,44-10 0,3-2 6784,-42 7-6784,26-12 0,-1 1 0,-27 14 0,27-14 0,-2 0 0,-33 10 0,30-15 0,-2-1-6144,-34 17 6144,24-17-4749,33 12 4749,-49 7-254,34-3 0,-3 1 254,-39 5 0,56-21 0,-56 15 0,24-15 0,-10 21 0,-17-22 3891,38 17-3891,-5-17 0,-2 10 0,1 3 0,6 4-931,10-28 931,-28 31-3988,-9-9 3988,27 11 0,-38 0 0,-5 0 3988,-5 0-3988,-49 0 0,46 0 0,-24 0 0</inkml:trace>
  <inkml:trace contextRef="#ctx0" brushRef="#br0" timeOffset="-172161.73">5467 15158 24575,'0'13'0,"0"19"0,0-26 0,0 48 0,0-46 0,0 38 0,0 4 0,0-34-4252,10 31 1,2 3 4251,-7-20-1191,16 5 0,1-1 1191,-17-4-1589,31 15 0,4-4 1589,-27-28-709,23 17 1,14 9-1,-7-11 709,-3-17 0,9 11 0,13 9 0,-6-9 0,-14-17 0,2-2-49,13 12 0,12 7 1,2 1-1,-10-8 49,1-9 0,2-1 0,-9 7 0,11 4 0,6 4 0,0 0 0,-6-3 0,-10-5 0,-7-6 0,-8-4 0,9 3 0,5 3 0,11 3 0,8 1 0,2 1 0,-3-1 0,-7-1 0,-14-3 0,10 1 0,0-1 0,-13-4 0,13 2 0,7 0 0,4 0 0,0 0 0,-4 0 0,-10 0 0,-13-1 0,3 3 0,-1 0 0,1-2 0,14 1 0,9 0 0,2 0 0,-4 0 0,-10-2 0,-15-1 0,19 2 0,-17-2 0,17 2 0,8 0 0,1 1 0,-9-2 0,-16-1 0,-13-3 0,0 1 0,11 1 0,14 3 0,8 0 0,-1 1 0,-7-1 0,-14-2 0,-11-1 0,0-1 0,13 1 0,14 0 0,4 1 0,-4 1 0,-15 2 0,17 14 0,-17-17 0,14-4 0,5-2 0,-5 2 0,-14 4 0,-11 6 0,-2 1 0,25-7 0,16-5 0,0-1 0,-20 1 0,-7 1 0,17 0 0,16 0 0,-23 0 0,-33 0 0,26 0 0,17 0 0,-15 0 0,-24 0 0,16 6 0,14 2 0,-10 0 0,2-3 0,18 6 0,-3-1 0,-31-10 0,12 3 0,12 1 0,-15 0 0,-20-1 0,31 1 0,19 0 0,-20-1 0,-32-3 1014,16-1 1,10 2-1015,14 9 0,-6 1 2638,-16-6-2638,13 4 0,19 4 0,0 0 0,-19-5 0,-10-2 0,1-1 0,16 2 0,7 1 0,-5-1 0,-15-2 0,12-2 0,-11-1 0,15 0 0,6 1 0,-4-1 0,-14-1 1657,-13 0 0,2-2-1657,13 1 0,16 0 0,4 0 0,-4 0 0,-16 0 0,-16 0 0,1 0 0,14 0 0,16 0 0,4 0 0,-7 0 0,-18 0 0,-4 0 0,5-1 0,17-1 0,-1 1 0,-15 5 0,-4 18 0,4-19 0,12-4 0,-4 4 0,2 19 0,-5-1 0,-13-17 0,1-2-830,29 9 0,-13-1 830,-44-10-1568,34 0 0,0 0 1568,-37 0-873,37 0 0,1 0 873,-36 0 0,36 9 0,-1 4 0,-37-8 1371,44 7 0,19-3-1371,-11-7 0,3-4 0,-15 2 0,1 0 0,1 0 367,-2 0 0,0 0 0,-3 0-367,8 0 0,-7 0 4644,-3 0-4644,15 0 0,-4 0 5992,-30 0-5992,29 0 0,-2 0 0,-32 0 0,17 5 0,-3 1 0,-28-3 0,29 12 0,1 2 0,-27-11 0,32 15 0,-11-21 0,-24 0 0,57 21 0,-57-15-3159,39 4 0,3 1 3159,-34 0-1427,30-9 0,4-1 1427,-20 10-635,4 0 0,2-1 635,15-5 0,-15 17 0,-2-1 0,-5-15-1586,16 15 1,-4 1 1585,-27-17 0,49 12 0,3-2 0,-47-12-497,47 9 1,-3 8 496,-50 7-656,44-7 0,4-2 656,-34 6 0,34-15 0,-1-7 0,-36-2 0,35 9 0,1 3 0,-33-7 95,33 7 1,1-2-96,-37-10 0,36-4 0,-2 8 0,-42 17 504,31-17 1,3-2-505,-21 19 994,5-8 0,2-4-994,15-4 0,-16 10 0,0 2 0,2-4 0,-1-1 0,18 4 0,-9 5 1562,-3-9 0,2-2-1562,-7-2 0,-1 0 0,8 4 0,1 0 0,-8-7 0,1 1-991,4 5 0,-4-1 991,3-4-767,12 6 0,14 6 0,-15-5 767,-17-8-677,15 2 1,13 2 0,-12-4 676,-14-5 0,13 6 0,12 3 0,-10-2 0,5-2 0,-4 5 0,10 3 0,-13-3 0,-12-8 0,18 2 0,15 0 0,-15-1 0,-16-3 0,6 4 0,15 2 0,1 0 0,-13-1 0,7 1 0,4 7 0,11 4 0,-14-4 0,-14-8 0,15 2 0,14 2 0,-19-3 0,-29-6 0,31 2 0,19 3 0,-20-2 0,-32 0 0,32 1 0,20 0 0,-20-1 0,-29-3 0,27 5 0,17 4 0,-18-2 0,-33-1 1014,28 5 1,5-1-1015,8-10 3034,-13 0-3034,15 0 0,-1 0 4537,-22 0-4537,5-5 0,11-4 0,-9 2 6784,6 1-6784,-2-1 0,9-1 0,-9 2 0,2 6 0,5-3 0,11-1 0,-15 0 0,-17 1 0,23 0 0,19-2 0,-19 3-6784,-23 2 6784,12 1 0,6-2 0,3-10 0,-5 0-284,-5 6 284,11-8 0,14-4 0,-11 4 0,5 7 0,-17 1 0,13-3 0,0-1 0,-11-1-2222,-11-2 1,-3 0 2221,28 3 0,7 2 0,-18-1 0,0 0 0,-9 2-351,-1 6 351,11-3 0,20-3 0,1-1 0,-17 2 0,6 0 0,-7-4 0,17-4 0,0 0 0,-15 5 0,-21 5 0,-1 0 0,14-4 0,12-2 0,-2-1 0,-16 4 0,-2 3 0,15 0 0,14-2 0,-19 3 4268,-29 2-4268,25-6 0,17-3 0,-9 2 0,-19 5 0,-3-1 137,9-8 0,1 0-137,0 10 0,-4 2 0,-12-1 0,11 0 0,1 0 0,-9 0 0,9 0 0,-7 0 0,-26 0-2958,57 0 2958,-35 0 0,8 0 0,4 0 0,23 0 0,-14 0 0,13 0 0,-34 0 0,7 0 0,-15 0 0</inkml:trace>
  <inkml:trace contextRef="#ctx0" brushRef="#br0" timeOffset="-155447.74">3991 16391 24575,'-26'0'0,"-17"21"0,37-15 0,-26 37 0,8-38 0,-14 27 0,11-29 0,3 22 0,5 4 0,14-19 0,-17 33 0,12-11 0,7-23 0,-13 28 0,0 1 0,10-27 0,-15 24 0,-1 5 0,17-11 0,-12 6 0,2 0 0,12-5 0,-3 14 0,1-2 0,5-29 0,-9 34 0,-3 3 0,6-29 0,-15 25 0,21 8 0,-22-22 0,20 8 0,-1 0 0,-19-10 0,1 34 0,16-34 0,-17 29 0,22-32 0,0 16 0,-11-38-1696,9 17 0,-9-22 0,11 0 0</inkml:trace>
  <inkml:trace contextRef="#ctx0" brushRef="#br0" timeOffset="-155134.74">3072 17188 24575,'41'0'0,"9"0"0,-4 0-9831,-30 0 8341,49 0 1490,-54 0 2682,13 0-2682,30 0 0,5 0 1320,-3 0-1320,-6 0 0,14 0 0,0 0 0,-13 0 0,13 0 0,-12 0 0,13 0 0,-1 0 0,-14 0 0,7 0 0,-11-5 0,8-4 0,-12 2 6519,-10 2-6519,14-17 0,-46 22 0,-3 0 0,-7 0 0</inkml:trace>
  <inkml:trace contextRef="#ctx0" brushRef="#br0" timeOffset="-154446.74">4403 16850 24575,'0'27'0,"0"27"-9831,0-3 8341,0-8 412,0 7 1,0-4 1077,0-22-440,-10 25 1,-2 2 439,7-8-941,-7-2 0,2-2 941,10-9 2101,-21 34-2101,15-34 0,-15 8 3142,21-17-3142,0-42 0,0 4 0,0-7 0,21-29 0,-15 42 0,15-25 0,1-3 0,-17 9 0,22-5 0,0 0 0,-19 6 2349,16-12 1,6 6-2350,-3 25 0,10-33 0,9 43 0,-8 21 0,-12-15 0,3 15 0,-4 1 0,-17-17 0,34 21 0,2 2 0,-30-20 0,35 19 0,-2-1 0,-36-20 6295,32 15-6295,-21 1 0,-17-17 0,17 17 0</inkml:trace>
  <inkml:trace contextRef="#ctx0" brushRef="#br0" timeOffset="-153862.74">4693 17309 24575,'27'38'0,"12"-14"0,-3-2 0,-22-6 0,36 7 0,7-3 0,-22-15 0,11 7 0,-1-2 0,-15-10 0,34 0 0,-55 0 0,23-22 0,-11 17 0,-15-38 0,15 37 0,-21-47 0,-21 45 0,18-30 0,0 0 0,-29 28 0,8-44 0,8 51 0,-27-29 0,5 27 0,8-17 0,-9 34 0,3 8 0,25-12-3392,-14 39 0,-3 3 3392,4-34-2269,15 44 1,1-2 2268,-13-44-420,17 39 1,8 1 419,-4-40 0,0 23 0,0 1 0,0-22 0,32 8 0,-24-13 0,29-9 0,1-4 0,-27 2 0,37 0 0,1 0 0,-36 0 0,29 1 0,2-2 0,-14-10 0,8 9 4120,-17-9-4120,-21-11 0,0 17 0,0-17 0</inkml:trace>
  <inkml:trace contextRef="#ctx0" brushRef="#br0" timeOffset="-152738.74">5927 17213 24575,'-11'-14'0,"8"3"0,-29 11 0,27 0 0,-60 0 0,22 11 0,-8-8 0,15 23 0,8 2 0,19-18 0,-26 32 0,-5 13 0,23-11 0,2 1 0,-15 6 0,1 2-1825,14 1 0,6-3 1825,-2 8 0,11-32 0,0 5 0,0-7 0,0-9 0,0 5 0,0 1 0,11-38-3134,-9 10 3134,9-21 0,11-5 0,4-14 0,23 14-305,-31-12 0,1 0 305,16 22 0,-2 1 0,-23-19 0,1-1 0,28 14 0,-3 3 0,-28-14 0,46 6 6482,-48 29-6482,15-7 0,-21 20 0,-21 15 0,15 23 0,-37 3 0,38-13 0,-17 26 389,12-21-389,-1-3 0,-3 3-571,-4-1 0,-1 0 571,-1 6 0,2 0 0,6-9 0,0 0 0,-6 8 0,4-2 0,8 6 0,-15 8 0,21-22 0,21 9 0,-15-30 0,26 6 0,-29-1 493,7-16-493,-10 17 1172,0-44-1172,22 17 0,-17-16 0,17 21 0,-1-22 0,-15 6 0,26-8 0,-29 13 0,7 11 0</inkml:trace>
  <inkml:trace contextRef="#ctx0" brushRef="#br0" timeOffset="-152355.74">6652 17479 24575,'35'0'0,"14"0"0,-20 0-4916,9 0 1,0 0 3425,-6 0 1490,8 0 0,0 0 0,-10 0-1229,34 0 1229,-55 0 0,23 0 0,-32 0 0</inkml:trace>
  <inkml:trace contextRef="#ctx0" brushRef="#br0" timeOffset="-152077.74">6798 17672 24575,'-41'13'0,"1"1"0,-14 7 0,57-21 0,51 0 0,-33 22 0,23-20 0,1 1 0,-24 19 0,29-19 0,-3-6 0,-34 3 0,29 0 0,2 0 0,-14 0 0,8 0 0,-17 0 0</inkml:trace>
  <inkml:trace contextRef="#ctx0" brushRef="#br0" timeOffset="-151536.74">8055 17188 24575,'0'14'0,"0"40"0,0-44-4916,-9 26 1,-3 4 3425,7-11 4308,-17 9-2818,22 15 1719,0-44-1719,-10 36 0,-1 6 0,5-24-2269,-10 34 1,0-1 2268,13-36 0,-12 35 0,-2 0 0,12-32 0,-5 5 0,-2 3 0,-9 19 0,15-22 0,-15 27 4537,21-34-4537,-11 28 1696,8-42 0,-7 32 0,10-43 0</inkml:trace>
  <inkml:trace contextRef="#ctx0" brushRef="#br0" timeOffset="-151277.74">8225 17890 24575,'0'26'0,"0"7"0,0-31 0,11 52 0,-9-43 0,14 27 0,0-1 0,-10-29 0,13 19 0,5 0 0,3-22 0,0 38 0,-6-37 0,-21 15 0,0-21 0</inkml:trace>
  <inkml:trace contextRef="#ctx0" brushRef="#br0" timeOffset="-150643.74">9265 17503 24575,'-27'27'0,"6"16"0,-1-17 0,17 1-9831,-17 6 8341,22-31-665,22 52 2155,-17-43-26,17 24 0,-1 5 26,-16-11-1337,28 31 1337,-31-23 0,31 9 0,-6-30 2781,-1 27-2781,7-16 0,-31 10-998,9 9 998,-11-30 1633,0 27-1633,0-27 0,-11 8 0,-13 9 0,-13-28 0,-1 17-1237,3-10 0,3-3 1237,10-4 375,-15 7 0,-1-2-375,8-10-2351,-29-22 2351,32 17 472,6-38 0,21 38 0,0-17 1</inkml:trace>
  <inkml:trace contextRef="#ctx0" brushRef="#br0" timeOffset="-150387.74">9265 17672 24575,'47'0'0,"1"0"0,-1 0 0,-10 0 0,-1 0 0,24 0 0,-13 0 0,-38 0 0,42 9 0,5 3-8503,-37-6 8503,18 5 0,1-1 1719,-16-10-1719,-17 0 0,17 0 0,-22 0 0,0 0 0</inkml:trace>
  <inkml:trace contextRef="#ctx0" brushRef="#br0" timeOffset="-148741.74">10450 17358 24575,'54'0'0,"-15"5"0,-3 0 0,-6-2 0,4 13 0,2 0 0,15-10 0,-20 15 0,-3 1 0,-1-17 0,16 27 0,-38 14 0,-5-3 0,-9-1 0,-9-3 0,-30-10 0,19 5 0,-1-3 0,-21-23-3392,16 29 0,0 1 3392,-16-27-1317,14 20 1,4 2 1316,3-17-393,-9-4 0,3 0 393,25-1 0,-32-11 0,43 0 5091,0 0-5091,22 0 0,-17 0 0,49 0 0,-46 0 0,37 0 0,7 0 0,-25 0 0,31 0 0,5 0 0,-18 0-1279,21-5 1,3-1 1278,-7 4 0,5-4 0,0 1 980,-11 5-980,-8 0 0,-4 0 0,-15 0 0,25 0 0,-70 0 0,11 0 0,-33 0 0,-29 0 0,45 0 0,-21 0 0,43 0 0</inkml:trace>
  <inkml:trace contextRef="#ctx0" brushRef="#br0" timeOffset="-145821.74">12531 17769 24575,'27'0'0,"26"0"0,-23 0 0,24 5 0,5 0 0,3-2 0,-16 1 0,7 0 0,-7-1 0,13-3 0,3 10 0,-1 1 0,-4-5 0,-15 5 0,-3-1 0,-13-10 0,-4 0 0,-22 0 0</inkml:trace>
  <inkml:trace contextRef="#ctx0" brushRef="#br0" timeOffset="-145503.74">12773 18228 24575,'53'0'0,"-11"-10"0,-8-1 0,-26 5 0,43-6 0,5 3 0,-37 9 0,26 0 0,16 0 0,-17 0 0,-25 0 0,42 0 0,7 0 0,-11 0 0,7 0 0,-21 0 0</inkml:trace>
  <inkml:trace contextRef="#ctx0" brushRef="#br0" timeOffset="-142367.74">14514 17648 24575,'22'13'0,"5"-2"0,0-11 0,26 0 0,-23 0 0,29 0 0,-32 0 0,16 21 0,-38-15 0,28 48 0,-31-46 0,3 39 0,-10 2 0,-19-33 0,-5 44 0,-1-1 0,-2-46 0,-6 13 0,-8 9 0,11-10-9285,17-17 9285,-22 17 0,-6 4-1594,5-10 0,4-1 1594,-14 12-412,1-5 0,-9 4 1,12-8 411,6-10-150,-8 22 1,12-2 149,35-25 2282,2 26-2282,24-29 0,13 7 0,4-8 0,-1-4 0,-5 2 0,19 0 0,0 0 0,-20 0 102,13 0 1,-2 0-103,-16 0 0,4 0 0,-33 22 0,0-17 0,0 17 0</inkml:trace>
  <inkml:trace contextRef="#ctx0" brushRef="#br0" timeOffset="-142153.74">14853 18301 24575,'27'48'0,"-6"-21"0,-21 5 0,0-29 0,22 29 0,-17-27 0,17 38 0,-22-37 0,0 15 0,10-21 0,-7 0 0,8 0 0</inkml:trace>
  <inkml:trace contextRef="#ctx0" brushRef="#br0" timeOffset="-141703.74">15482 18131 24575,'21'-61'0,"-15"23"-9831,48 16 8341,-46 22 1304,28-2 1,3 4 185,-18 20 2070,25-17-2070,-16 17 0,-6-1 0,-13-15 0,42 26 0,-50-8 0,8 24 0,-22-18 0,1 7 0,-4 1 0,-35 5 5379,20 8-5379,-10-20 0,3-8 4243,25-18-4243,-32 38 0,43-37 0,21 15 0,6-21 0,11 0-3392,1 2 0,0-4 3392,7-19-2269,6 18 1,-2 0 2268,-18-18-540,8 9 1,-5 2 539,-27 5 0,24-17 0,-32 22 0,0 0 0,0 0 0</inkml:trace>
  <inkml:trace contextRef="#ctx0" brushRef="#br0" timeOffset="-141284.74">16401 17890 24575,'-48'16'0,"21"-27"0,5 65 0,12-52 0,7 31 0,-8-28 0,11 16 0,0 22 0,0-32-8503,0 43 8503,11-51 1236,-8 50-1236,29-42-2188,-18 27 0,-1-1 2188,14-29 0,-6 25-1223,11-12 1223,-24-16 0,28 17 0,4-1 0,-19-15 139,13 5 0,-1-1-139,-16-10 3910,4 11-3910,-42-8 0,15 7 0,-48 12 0,46-17 0,-45 17 0,47-22 1894,-48 0-1894,25 0 0,-9 0 0,-5-22 0,38 17 1696,-17-17 0,22 22 0,0 0 0</inkml:trace>
  <inkml:trace contextRef="#ctx0" brushRef="#br0" timeOffset="-141068.74">16353 17938 24575,'44'0'0,"0"0"0,16 0 0,-7 0 0,-23 0 0,24 0 0,5 0 0,3 0 0,7-10 0,-4-2 0,-30 7 0,-3-16 0,-37 21 0,-17 0 0</inkml:trace>
  <inkml:trace contextRef="#ctx0" brushRef="#br0" timeOffset="-139234.74">3532 10782 24575,'27'27'0,"-1"6"0,1-2 0,3-9 0,4 21 0,2 3 0,15-14 0,-14 2 0,4 8 0,-6-8-9655,5-7 9655,-3 3 0,1 4-1498,-10-4 1,-2-6 1497,9-11-22,-6 18 0,3 11 0,-1-7 22,20 0-582,-27-1 0,0 2 582,22 9 1695,-9-7-1695,-10-11 3322,16 5-3322,-27-8-1653,8-8 1653,-13 27 1757,11-37-1757,-17 15 1106,17-21-1106,-1 0 869,-16 0-869,17-21 0,-22 15 0,11-48 0,13 46 0,-7-29 0,4-1 0,27 27 6784,-21-42-6784,11 29 0,-1 2 0,-13-21-1696,11 13 0,14-6 0,2 0 0,-11 4 1696,-15 0 0,1-1 0,12 1 0,13-5 0,5-3 0,-3 3 0,-12 6-800,-5-1 0,1 0 800,0 2 0,10-7 0,5-2 0,1 0 0,-5 3 0,-8 7 0,5-2 0,1 0 0,-5 1 0,9-7 0,5-5 0,-1 1 0,-6 4 0,-11 7 0,-4 1 0,-2 1 0,16-8 0,11-8 0,0 1 0,-14 10 0,8-1 0,-15 6 0,5-3 0,-9 4 0,-3-3 0,24-8 0,-49 17 0,17 21 0,-22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2T22:24:32.880"/>
    </inkml:context>
    <inkml:brush xml:id="br0">
      <inkml:brushProperty name="width" value="0.05292" units="cm"/>
      <inkml:brushProperty name="height" value="0.05292" units="cm"/>
      <inkml:brushProperty name="color" value="#FF0000"/>
    </inkml:brush>
  </inkml:definitions>
  <inkml:trace contextRef="#ctx0" brushRef="#br0">2322 4980 24575,'27'0'0,"16"0"0,-27 0 0,30 0 0,-8 0 0,0 0 0,4 0-1313,25 0 1313,-10 1 0,2-2-827,-4-9 0,0-1 827,6 8 0,2 0 0,3-8 0,0 1 0,-6 8 0,1 4 0,-15-2 0,3 0 0,-2 0 0,16 0 0,0 0 0,-15 0 0,0 0 0,-1 0 0,10 0 0,-4 0-403,-14 0 0,-3 0 403,31 0 0,-29 0 0,-33 0 0,12 0 851,-60 0-851,26 0 1979,-28 0-1979,29 0 0,-27 0 0,37 0 0,-15 0 0</inkml:trace>
  <inkml:trace contextRef="#ctx0" brushRef="#br0" timeOffset="603">3483 4980 24575,'0'38'0,"0"7"0,0-29 0,0 49-8503,-21-22 8503,16 8-2818,-17 13 2818,22-56-1124,0 29 1,0 2 1123,0-29-1145,0 26 1,0 4 1144,0-11 0,0 6 0,0 0 0,0-5 876,0 23-876,0-26 1788,22 21-1788,-17 12 3609,16-31-3609,-21 25 0,0-49 5398,0 27-5398,0-29 4186,0 8-4186,22-11 0,-17 0 0,17 0 0</inkml:trace>
  <inkml:trace contextRef="#ctx0" brushRef="#br0" timeOffset="41945">21118 9307 24575,'0'-26'0,"22"-17"0,-17 16 0,32 9 0,1-2 0,-24-26-4916,37 26 1,5 3 3425,-21-10 1490,24 5-1078,-18 16 1,-6 2 1077,-22 1 1077,21-3 1,7 1-1078,19 5 0,-26 0-1517,23 0 0,-6 0 1517,-38 0 3034,41 11-3034,0 13 4537,-41 14-4537,26 2 0,-2 0 0,-32-5 0,16 22 0,1-6 6784,-17-38-6784,0 31 0,-10-2 0,-21-34 0,-4 29 0,0 1 0,1-27 0,-16 22 0,4-1 0,27-27-3392,-49 7 0,-3-3 3392,48-9-2269,-48-9 1,3-3 2268,49 7-1159,-40-17 1,1 1 1158,39 15-1133,-35-15 0,1-1 1133,38 17 0,-24-21 0,3-2 0,26 20 2266,-17-56-2266,22 13 0,0 8 0,0-22 0,22 60 0,5-27 0,-1 29 0,18-8 0,-39 11 2317,16 0-2317,-10 0 0,-8 0 0,8 0 0</inkml:trace>
  <inkml:trace contextRef="#ctx0" brushRef="#br0" timeOffset="42516">22546 9211 24575,'34'-38'0,"-17"14"0,4-8 0,-21 26 0,32-15 0,-2 21 0,8 0 0,26 0 0,-53 0 0,27 9 0,-1 3 0,-29-6-4252,24 8 1,1 4 4251,-25 6-1409,19 5 0,-1 1 1409,-20 2-1517,15 9 0,1-6 1517,-17-27 0,17 56 0,-44-34 0,4 0 0,-1-1 0,-11-2 0,-14-13 0,2-7 0,29-7 0,-44 0 0,-5 0 0,35 0-1015,-33-10 1,-1-1 1014,37 5 554,-13-15 0,-1-1-554,11 17 2031,0-49-2031,6 46 0,17-34 0,8-2 0,-4 31 0,9-41 0,3 0 0,-6 41 591,15-13 0,1-2-591,-17 7 0,17 15 0,-22-15 0</inkml:trace>
  <inkml:trace contextRef="#ctx0" brushRef="#br0" timeOffset="44133">23441 9307 24575,'0'-26'0,"0"4"0,0 1 0,0 15 0,21-37 0,-16 38 0,27-12 0,1 2 0,-22 12 0,36-4 0,13 3 0,-19 9 0,-1 1 0,5-6 0,1 3-3023,3 13 0,-9 0 3023,-24-11-330,8 31 0,-5 3 330,-14-25 0,12 39 0,-1 1 0,-14-40 0,-10 32 0,-5 4 0,5-17 0,-34-9 0,-2 0 0,30 8-2281,-36-32 0,-7-8 2281,22 16 0,-24-19-1440,18 3 1,7-5 1439,20-14-414,-35 4 1,1-2 413,38-13-434,-19 3 1,4 3 433,22 11 849,2-19 0,2 4-849,2 28-87,22-34 1,4-2 86,-19 31 0,10-14 0,3 0 0,10 6 0,-25 15 0,24-15 0</inkml:trace>
  <inkml:trace contextRef="#ctx0" brushRef="#br0" timeOffset="44582">24481 9332 24575,'-35'-11'0,"19"8"0,-6-8 0,22 11 0,0-21 0,0 16 0,0-38 0,22 37 0,-17-15 0,49-1 0,-46 17-3392,41-7 0,9 2 3392,-17 10 0,26 0 0,0 0-4537,-32 0 4537,19 0 0,-54 0 0,54 0 0,-19 0 0,0 10 0,-1 2 0,-9-7 0,-15 38 0,-20-5 494,7-9-494,-8 4 0,-10-33 0,-28 43 0,17-33 0,-19 28 0,5-1 0,33-28 0,-41 23-2695,0-11 2695,41-15-856,-28 5 1,-4-1 855,15-10 1099,-4-8 0,-2-5-1099,-15-25 3687,-8 8-3687,43-12 0,5-1 4312,-10 8-4312,18-16 0,6 0 5036,-3 8-5036,10 7 0,1 4 0,-5 16 0,15-5 0</inkml:trace>
  <inkml:trace contextRef="#ctx0" brushRef="#br0" timeOffset="47836">21046 9912 24575,'27'-11'0,"26"8"0,-45-7 0,44 7 0,4 6 0,-37-3-3277,27 0 0,17 0 0,-11 0 1787,-9 0 2661,10 0 0,7 0-1171,9 0 0,-4 0 0,-31 0 0,2 0 0,14 0 0,13 0 0,-2 0 0,-14 0 0,1 0 0,2 1 0,18 2 0,-1 1 0,-16-2 0,3 1 0,-2 0 0,15 0 0,2 0 0,-15-1 0,-19-3 0,0 2 0,19 3 0,12 2 0,2 0 0,-14-1 549,-16-2 1,-1 0-550,18 2 0,14 1 0,-2 0 0,-16-2-4174,-3-4 4174,15 0 0,4 0 0,-20 0 0,-3 0 534,20 0-534,-19 1 0,2-2-1392,6-9 1,-9-1 1391,-26 5-607,27-1 0,16-2 0,-16 4 607,-26 5 0,46 0 0,-1 0 0,-51 0-130,28 0 0,4 0 130,-15 0 1490,7 0-1490,6 0 2767,-27 0-2767,30 0 0,-30 0 0,27-11 0,-37 8 4137,37-7-4137,-27 10 6186,30 0-6186,-9 0 0,-10 0 0,27 0 0,-25 0-4980,30-22 4980,-32 17-4246,27-17 4246,-46 22 0,24 0 0,-10 0 0,-17 0 0,17 0 4681,-22 0-4681,11 0 6349,-9-21-6349,9 15 0,-11-15 0,0 21 0,0 0 0,0 0 0</inkml:trace>
  <inkml:trace contextRef="#ctx0" brushRef="#br0" timeOffset="61967">25448 9211 24575,'57'0'0,"-14"0"0,7-2 0,2 4-705,-19 8 1,1 1 704,9-8 0,6-3 0,-4 3 0,-3 7 0,0 1 0,9-8 0,6-5 0,-7 1 0,-13 2 0,-1-2 0,14-5 0,6-3 0,-6 3 0,-14 3 0,0 0 0,28-8 0,-1 1 0,-10 10 114,-7 0 1,-35 0 0,-11 0 0</inkml:trace>
  <inkml:trace contextRef="#ctx0" brushRef="#br0" timeOffset="62282">26150 8969 24575,'-27'40'0,"6"14"0,21-16 0,0-9 0,0 25 0,0 5 0,0-3-1796,-11 1 1,0-1 1795,6 1-2519,-7-10 1,2-3 2518,10-15 0,0 25-3926,0-27 3926,0 0 0,0-6 0,0-21 0</inkml:trace>
  <inkml:trace contextRef="#ctx0" brushRef="#br0" timeOffset="62896">27214 9041 24575,'49'0'0,"-1"22"0,-10-17-9831,7 17 8341,-29-1 1490,28-15 2651,-18 15-2651,1-10 1743,-5 13-1743,-22-8 0,-22 49 0,-5-44 0,4 12 0,-2 1 0,-13 4 0,5-8 0,-1-1 0,-9 1 0,14 9 0,-1-3 0,-16-26 0,30 44 0,-5-51 6713,21 29-6713,0-26 0,32 15 0,-24-21 214,46 0-214,5-21 0,-24 15 0,25-10 0,-2 0-6784,-31 13 6784,40-8-4537,-13-10 4537,-43 16 0,32-17 0,-11 22 0,-24-21 0,46 15 0,-49-15 0,38 21 0,-37 0 0,15 0 0</inkml:trace>
  <inkml:trace contextRef="#ctx0" brushRef="#br0" timeOffset="63363">28400 8848 24575,'-27'0'0,"5"0"0,22 0 0,-21 11 0,15-9 0,-14 32 0,-3 8 0,7-15 0,5 4 0,-2 5 0,-4-3 0,2-2-2903,9 4 2903,-14 3 0,-3 5 0,16-2 0,-2-2 0,-13-11 0,-1 1 0,8 14 0,4 7 0,-1-9 0,-15-1-934,13 15 1,7-2 933,7-24 0,21 9 0,6-6 0,0-29 0,5 8 0,-8-11 0,25-11 0,2 8 0,8-29 0,-11 26-5204,-21-47 5204,-5 45 552,-22-46-552,0 49 0,0-60 0,-22 54 1052,-5-42-1052,0 50 0,-26-29 0,45 26 0,-46-15 0,27 21 0,0 0 1499,6 0 1,21 0 0,0 0 0</inkml:trace>
  <inkml:trace contextRef="#ctx0" brushRef="#br0" timeOffset="64784">28714 9888 24575,'48'0'0,"-21"0"0,12 0 0,-2 0 0,-24 0-4916,51 3 1,1-6 3425,-46-19 412,43 19 1,5 1 1077,-32-20 2155,24 22-2155,-13 0 0,-6 0-3034,-24 0 3034,23 0 0,8 0 0,-6 0 0,-1 0 0,22 0 0,-9 2 0,10 0 0,-13-6 0,-7-17-677,15 18 1,14 5 0,-19-7 676,-29-16 676,27 10 1,17 5-1,-15 1-676,-23 0 0,21-7 0,-3 3 758,-32 9 1,6 0-1,-22 0 1</inkml:trace>
  <inkml:trace contextRef="#ctx0" brushRef="#br0" timeOffset="65184">30456 9332 24575,'54'0'0,"7"0"0,-4 0 0,-28 0 0,36 0 0,2 0 0,-21 0 0,11-5 0,-1-1-8503,-21 3 8503,18-8 1139,-10 11-1139,-32 0 0,32 0 0,-43 0 0</inkml:trace>
  <inkml:trace contextRef="#ctx0" brushRef="#br0" timeOffset="65584">30964 9041 24575,'0'27'0,"-10"23"0,-2-3 0,7-28 0,-7 46 0,2-1-9831,10-51 8341,0 41 1490,0-54 592,0 54-592,0-41-951,0 41 1,0-1 950,0-39 0,0 22 0,0 3 0,0-12 3888,22 11-3888,-17-25 0,17-5 0,-22-19 0</inkml:trace>
  <inkml:trace contextRef="#ctx0" brushRef="#br0" timeOffset="66067">31617 9428 24575,'0'-48'0,"0"21"-9831,21-27 8341,-15 46 412,25-29 1,2-1 1077,-22 27-440,27-13 1,-1 5 439,-29 19 0,57 0 0,-36 22 0,9-17 0,-13 25 0,-7 5 0,-13-14 0,7 22 0,-2 3 0,-10-14 3034,0 14-3034,0 7 0,0-42 0,-19 23 0,-5-3 0,13-26 0,-37 12 0,-1-2 0,36-12 0,-41 3 0,1-1 0,39-5 0,-23 1 0,-1-2 0,22-10 0,-8-13 0,13 8 4537,11-49-4537,15 33 0,2 0 0,-9-25 0,24 4 0,-32 53 0</inkml:trace>
  <inkml:trace contextRef="#ctx0" brushRef="#br0" timeOffset="66483">32077 9259 24575,'26'-27'0,"-4"-16"-1676,-22 38 1676,0-17 543,21 22-543,17-10-3112,-2 13 0,1 2 3112,6-13-2174,-2 12 1,-7 2 2173,-26-6-394,46 22 394,-49-17 0,12 26 0,-2 3 0,-12-24 0,3 28 0,-1 0 0,-5-30 0,-11 56 0,8-56-1388,-22 29 0,-3 1 1388,17-27 1388,-23 22 0,-7-1-1388,-10-27 0,13-4 0,0-2 0,-13-4-1129,22-32 1,4-2 1128,9 26 0,3-41 0,2 1 0,0 39-1015,14-44 1,5-2 1014,-5 44 0,22-44 0,4 2 0,-19 44 0,12-13 0,-1 0 0</inkml:trace>
  <inkml:trace contextRef="#ctx0" brushRef="#br0" timeOffset="106583">20707 10129 24575,'48'0'0,"-21"0"-4916,12 0 1,-2 0 3425,-24 0 1490,52 0-1078,-26 0 1,-1 0 1077,14 0-293,5-1 0,14-1 0,-11 5 293,-25 8 0,0 0-133,28-8 0,8-1 133,-15 5 0,2 2 0,-5-3 1054,-6-6 1,5 0-1055,5 1 0,14 1 0,5 1 0,-5 0 0,-13-2 1320,-3 0 0,1 1-1320,-7 2 0,12 1 0,6 2 0,-1-1 0,-7 0 0,-12-2 0,-5-1 0,-1 0 0,10 1 0,13 1 0,4 0 0,-5-1 0,-13-1 0,-13-2 0,1-2 0,15 1 0,17 0 0,4 0 0,-6 0 0,-16 0 0,16 0 0,-17 0 0,18 0 0,5 0 0,-6 0 0,-19 0 0,5 0 0,-1 0 0,16 0 0,-1 0 0,-16 0 0,-4 0 0,12 0 0,12 0 0,-21 0 5255,-32 0-5255,47 0 0,-3 0 721,-50 0-721,31 0 0,-2 0 0,-33 0 1650,44 0-1650,-26-21 2246,0 15-2246,-5-15 0,-22 21 0,-22 0 0,-16 0 0,-13 0 0,-2 0-560,1 0 560,-8 0 0,-15 0 0,17 0-1312,18 0 1312,-15 1 0,-22 0 0,-2-1 0,18-2-874,27-3 0,-2-1 874,-19 4 0,-17 2 0,-7 1 0,4-1 0,18-2-2793,11-3 1,3 0 2792,-15 3 0,-8 3 0,2 0 0,6-1 0,2 0 0,9 0-3523,-10 0 3523,14-1 0,-8 1 0,0 1-734,-2 2 0,0 1 0,8-1 734,-8 0-364,7 0 1,-13 0 0,0 0-1,13-1 364,-5-2 0,2 0 0,-10 0 0,14 0 0,15 0 0,-17 0 0,-13 0 0,17 0 0,24 0 0,-44 0 0,-3 0 0,31 0 1014,-6 0 1,1 0-1015,13 0 3034,6 0-3034,21 0 0,21 0 0,38 0 0,-24 0 2268,1-1 1,4 2-2269,6 9 0,-1 1-885,20-5 885,-13-1 0,15 1 0,0 0 0,-12-2-614,-15-3 1,1-2 613,16 1 0,16 0 0,6 0 0,-5 0 0,-18 0 0,-17 0 0,0 0 0,11 0 0,16 0 0,8 0 0,0 0 0,-8 0 0,-17 0 0,-14 0 0,0 0 0,12 0 0,16 0 0,9 0 0,-1 0 0,-6 0 0,-15 0 0,-7 0 0,0 0 0,9 0 0,15 0 0,4 0 0,-5 0 0,-13 0 0,-9 0 0,-2 0 0,13 0 0,12 0 0,0 0 0,-14 0 0,-18 0 0,0 0 0,15 0 0,12 0 0,-1 0 0,-14 0 0,2 0 0,6 0 0,14 0 0,-11 0 0,4 0 0,-18 0 0,-2 0 0,1 0 0,-43-21 0,-21 15 0,15-15 0,-37 21 0,38 0 801,-38 0-801,27 0 0,-8 0 0,13 0 0</inkml:trace>
  <inkml:trace contextRef="#ctx0" brushRef="#br0" timeOffset="108381">21578 5101 24575,'-22'-27'0,"17"6"0,-16 21 0,21-11 0,21 8 0,-16-8-8503,38-10 8503,-16 16 0,0-17 199,27 1-199,-25 15 0,17-10 0,0 0 0,-11 13 0,21-3 0,-5 1 0,-37 5 0,27 5 0,4 1 0,-16-3 0,1 23 0,-1 2 0,-2-18-2017,-1 48 0,-9 3 2017,-11-43-1349,6 48 1,-3-3 1348,-9-49 2478,0 50-2478,0-61 0,-43 8 0,11-11-982,-22 0 1,-5 0 981,0 0 0,1-5 0,3-1 2952,12 3-2952,-2-10 0,1-6 0,12-8 0,-14 0-1401,36-5 1401,10 8 3720,0-14-3720,0 11 0,0-16 0,0 38 0,0-16 0</inkml:trace>
  <inkml:trace contextRef="#ctx0" brushRef="#br0" timeOffset="108987">22860 5053 24575,'0'-14'0,"0"3"0,0-10 0,0 16 0,22-17 0,4 1 0,1 15 0,27-26 0,-24 29-3392,3-2 0,3-1 3392,16 6 0,-15 0 0,3 0 0,-5 0 0,-21 0 0,37 0 0,5 0 0,-21 0-2269,6 16 1,-1 1 2268,-13-9-741,-3 24 0,-5 0 741,-14-24 0,7 29 0,-2 2 0,-10-29 0,0 55 0,-22-28 0,17-7 0,-17 0 0,1-6 0,15-19-743,-29 7 0,-5-3 743,27-9 0,-41 0 0,0 0 0,41 0 0,-36-9 0,1-3 0,37 7 0,-27-17 0,1 1 0,29 15 0,-46-26 0,49 8 3067,-38 8-3067,37-27 0,-15 37 0,21-37 0,0 38 0,0-16 0</inkml:trace>
  <inkml:trace contextRef="#ctx0" brushRef="#br0" timeOffset="109485">24021 5028 24575,'0'-26'0,"0"4"0,43 1 0,-32 15-4916,37-11 1,1 2 3425,-36 12 412,41-3 1,0 1 1077,-41 5-440,36 5 1,-1 1 439,-37-3-1233,42 29 1233,-50-5 0,8 32 0,-11-29 0,0 2 0,0 22 0,0-41 729,0 36 1,0-1-730,0-38 0,-32 44 0,23-51 0,-32 3 0,-4-1 0,32-5 0,-50 0 0,-3 0 0,47 0 0,-46-5 0,1-1 0,51 3 0,-24 0 0,-2-5 260,13-13-260,-1 16 2542,5-38-2542,22 37 0,22-47 0,-17 44 0,17-23 0,-22 32 0,0 0 0</inkml:trace>
  <inkml:trace contextRef="#ctx0" brushRef="#br0" timeOffset="110016">25279 4642 24575,'0'26'0,"0"17"0,-21 17 0,15-26 0,0 7 0,-1 9 0,-1-1 0,-4 10 0,2 0-941,7 5 1,1 4 940,-5-6 0,-2 2 0,3-13-4011,6-11 4011,1-3 0,-2 2 0,-9 25 0,7-26 0,-13 24 0,0-1 0,10-26 0,-5 15 0,1-3 0,10-26 728,0 47-728,0-52 0,0 5 0,0-21 0,0 0 0</inkml:trace>
  <inkml:trace contextRef="#ctx0" brushRef="#br0" timeOffset="112366">20997 6527 24575,'22'-27'0,"5"6"0,0 21 0,17-10 0,-2-2 0,-26 7 0,23-5 0,8-1 0,-6-1 0,-2 2 0,23 5 0,-3-2 0,11-2 0,-11 3-3392,-23 6 0,-2 0 3392,20-5 0,5-1 0,-7 6 0,2 0 0,-9-2-809,-2-9 809,0 9 0,18 1 0,6 2 0,-4 0 0,-15 0 0,-13-1 0,0 0 0,17 0 0,16 0 0,6 0 0,-5 0 0,-15 0-570,-13 0 1,1 0 569,15 0 0,17 0 0,5 0 0,-6 0 0,-17 0 0,-19 0 0,1 0 0,9 0 0,13 0 0,8 0 0,-1 0 0,-7 0 0,-15 0 0,19 0 0,-10-3 0,18-1 0,6-1 0,-7 0 0,-20 1-3891,-3-2 3891,4-1 0,11-1 0,-6 2 0,-7 5 0,-9 2 3891,2-1-3891,9 0 0,12 0 0,-18 0 737,-27 0-737,41 0 0,-2 0 1211,-47 0-1211,42 0 0,-29 0 6784,-7 0-6784,4 0 0,1 0 0,4 0 0,1 0 0,27 0 0,-14 0 0,1 0-3392,10 0 0,-5 0 3392,-30 0-2269,43-10 1,0-2 2268,-46 7-925,31-7 1,-2 2 924,-34 10-278,46 0 278,-27 0 3483,-43 0-3483,27 0 0,-61 0 0,-19 0 0,40 0 0,-28 0 0,-20 0 0,15 0 0,11 0 0,1 3 0,-19 1 0,-7 2 0,3-1 0,15-1 68,7-2 0,-2 1-68,4 1 0,-13 1 0,-9 1 0,-5 1 0,-1-1 0,4 0 0,7 0 0,13-3 0,-1-1 0,10-1 0,-12 2 0,9 0 0,-10 1 0,-9 2 0,-4 0 0,-3 1 0,1 0 0,2-1 0,6 0 0,8-1 0,11-2 0,-21 1 0,3 0 0,10 2 0,-13 2 0,-7 1 0,-2 0 0,4 0 0,9-1 0,15-3 0,7-3 0,2 1 0,-13 6 0,-12 4 0,2 0 0,16-5 0,5-2-776,-14 15 776,59-21-1636,53-9 1,13-3 1635,-22 6 0,-7 0 0,15-4 0,7 0 0,-3 0 0,-11 3 751,1 4 1,3 1-752,-9-2 0,12-1 0,8-1 0,4 0 0,1-1 0,-3 1 0,-6 1 0,-11 1-181,3 2 1,-9 1-1,12-1 181,-10-1 0,10-1 0,8-1 0,5-1 0,4 0 0,1 0 0,-1 0 0,-3 1 0,-5-1 0,-7 2 0,-10 1 0,17 0 0,-14 1 0,13-1 0,-10-1 0,11-2 0,8 0 0,4-2 0,1 1 0,-2 0 0,-6 0 0,-8 2 0,-12 1 0,16 1 0,-3 1 0,-9-1 0,13-1 0,5-1 0,-1 1 0,-10 0 0,-15 2 0,13 2 0,3 0 0,12 0 0,-27 0-118,-39 0 118,24 0 0,-86 0 0,19 0 0,-6 6 0,-11 3 0,0-2 0,1-5 0,0-2 0,3 3 0,-8 8 0,-1 0 0,-12-9 0,-7-3 0,16 0 1624,15 1-1624,-5 0 0,-9 0 0,12 0 1662,12 0-1662,-19 0 0,54 0 0,0 0 0</inkml:trace>
  <inkml:trace contextRef="#ctx0" brushRef="#br0" timeOffset="113272">21505 3602 24575,'0'-13'0,"11"-20"0,-8 28 0,8-38 0,-11 16 0,0-32 0,21 30-4916,-8-4 1,1 1 3425,13 3 412,12-11 1,-3-1 1077,-23 9 1077,21 8 1,8 5-1078,17 8 0,8 8-1012,-23 0 1,5-2 0,-5 3 1011,-8 1 0,1 2 0,14-1 0,7 0 0,-11 0 3034,-7 0-3034,19 24 0,-11 5 4537,-39-15-4537,8 37 0,-2 5 0,-15-21 0,-13 6 0,-7 9 0,-1-7 6263,-14 8-6263,-8-9 0,-13 3 0,10-11-6611,3-12 6611,-8 0 0,-6-1 0,4-8 0,4-5-314,-7-2 314,-7 1 0,-12 2 0,17-4 0,23-5 0,-29 4 0,9-8 0,50-17 0,-27-6 0,29-22 0,3-10 0,24 8-2045,-7 15 0,4 2 2045,27 5 0,-21-3 0,-5 32 0</inkml:trace>
  <inkml:trace contextRef="#ctx0" brushRef="#br0" timeOffset="113738">22908 3288 24575,'0'-27'0,"33"-16"0,-25 16 0,24 9 0,11-2 0,-3-14 0,6 1 0,7 19 0,8 7 0,-6-4-4252,-3-13 1,-2 2 4251,24 13 0,-19 8 0,-49 1-370,30 4 1,3 2 369,-25-3 0,30 20 0,-2 8 0,-34-10-1861,9 22 0,-2 3 1861,-15-3-1245,-15-3 0,-2 1 1245,9 10 0,-33-25 0,-4-4 0,10 2-465,-20-16 0,-3-5 465,1-3 0,-10-5 0,0-1 0,16 3 0,4-4 0,-7-4 0,12-3 0,15-13 689,-13 9 1,5-1-690,33-5 0,-9-30 0,22 43 0,-9-53 0,9 58 0,-11-15 0</inkml:trace>
  <inkml:trace contextRef="#ctx0" brushRef="#br0" timeOffset="114157">23997 3143 24575,'-54'-35'0,"11"19"0,43-6 0,22 1 0,5 15 0,10-26 0,9 29 0,-11-2 0,0 0 0,0 5-4916,31 0 1,-3 0 3425,-44 0 920,43 14 1,5 4 569,-32-10 0,6 24 0,-2 0 0,-12-24 59,-7 29 0,-8 2-59,-9-29-2696,-3 55 2696,-3-60 2119,-29 28-2119,27-31 0,-49 9 0,24-11 0,-10 0 0,0 0 0,7 0 0,-20-5 0,-1-1 0,16 4 0,-19-14 0,1-1 0,24 12 2535,-11-17-2535,43 1 620,0 16 1,0-17 0,0 22 0</inkml:trace>
  <inkml:trace contextRef="#ctx0" brushRef="#br0" timeOffset="114507">25110 3070 24575,'21'-37'0,"-15"12"0,15 15 0,-21 10 0,11 0 0,-8 0 0,29 0 0,16 0 0,-16 0 0,22 0 0,-8 10 0,-14-7 0,14 10 0,-3 6 0,-22 8 0,13-14 0,-3 1 0,-26 18 0,17-29 0,-44 29 0,-5-5 0,-21 0 0,10-6 0,-7-21 0,7 0 0,-21 0 0,23 2 0,-1-4 0,0-7 0,-1-3-237,-4 0 0,1-3 237,9-4 0,2 0-729,-29-5 1,32 14 0,5 10-1</inkml:trace>
  <inkml:trace contextRef="#ctx0" brushRef="#br0" timeOffset="116369">26730 3433 24575,'0'27'0,"0"-6"0,22-21 0,-17 0 0,17 0 0,-22 0 0,11 0 0,-9 0 0,9 0 0</inkml:trace>
  <inkml:trace contextRef="#ctx0" brushRef="#br0" timeOffset="116558">27819 3433 24575,'67'0'0,"-2"0"0,-63 0 0,52 21 0,-22-15-358,17 15 0,-28-21 0,-21 0 0</inkml:trace>
  <inkml:trace contextRef="#ctx0" brushRef="#br0" timeOffset="116708">29391 3409 24575,'65'5'0,"-1"0"0,-2-4 0,-11 1 0,-24 9 0,-5-11 0,-12 0 0,15 0 0,-9 0 0,5 0 0</inkml:trace>
  <inkml:trace contextRef="#ctx0" brushRef="#br0" timeOffset="116859">30456 3409 24575,'67'0'0,"-13"0"0,-54 0 0,0 0 0</inkml:trace>
  <inkml:trace contextRef="#ctx0" brushRef="#br0" timeOffset="117659">26924 1450 24575,'48'0'0,"1"0"-4916,-3-10 1,-1-1 3425,-7 6 1490,11-5 0,12-3 0,-10 3 2564,-5 8-2564,9-2 0,13 0 0,-14 1 1754,-14 3-1754,19-9 0,-10-4 0,-41 8 0,24-16 0,-32 21 0</inkml:trace>
  <inkml:trace contextRef="#ctx0" brushRef="#br0" timeOffset="117892">27384 1450 24575,'0'60'0,"0"-1"0,-6-18 0,1-2 0,3-4 0,1 0 0,-1 17 0,-7-7 0,-12-26 0,17 43 0,3 4 0,-21-31 0,10 11 0,3 0 0,3-17 0,-15 4 0,21-33 0,0 0 0</inkml:trace>
  <inkml:trace contextRef="#ctx0" brushRef="#br0" timeOffset="118075">27384 1837 24575,'48'0'0,"-21"0"-9831,-6 0 9825,1 0 2601,-17 0-2595,49 0 0,-14 0-108,10-10 1,5-1 107,-4 8 0,0 0 0,4-6 0,1-3 0,-2 0 0,-4 2-1079,4 5 1,-8-16-1,-35 21 1</inkml:trace>
  <inkml:trace contextRef="#ctx0" brushRef="#br0" timeOffset="118266">28230 1499 24575,'59'0'0,"-1"0"0,0 0 0,8 1 0,8 2 0,-6-2 0,-18-6-9831,-10-17 9086,22 20 0,-3-1 745,-26-19 2818,-7 22-2818,24-10 0,3-1-2818,-13 6 2818,-2-7 0,-1 2-759,-5 10 1,-24 0-1,25 0 1</inkml:trace>
  <inkml:trace contextRef="#ctx0" brushRef="#br0" timeOffset="118460">28762 1402 24575,'-22'58'0,"0"0"0,-1 1 0,3-12 0,-1-2 0,9-6-4877,12 20 4877,0-37 168,0 10-168,0-2 1064,0 7-1064,0 6 0,21-37 0,-16 26 0,17-29 0,-22 7 0,0-10 0</inkml:trace>
  <inkml:trace contextRef="#ctx0" brushRef="#br0" timeOffset="118643">28883 1741 24575,'60'0'0,"-31"0"0,25 0-9831,5 0 8341,-3 0 1490,13 0 0,-3 0-1455,-26 0 1455,9 0 0,-12 0 0,-34 0 0,8 0 0</inkml:trace>
  <inkml:trace contextRef="#ctx0" brushRef="#br0" timeOffset="118826">29803 1547 14607,'27'0'0,"5"0"1206,24 0-1206,11 0 0,-20 0 0,5 0 0,0 0 0,12 0 0,1 0 0,-10 0 0,2 0 0,-2 0 0,8 2 0,-3-4 0,-3-8 0,-6-1 0,0 5 0,-19-15 0</inkml:trace>
  <inkml:trace contextRef="#ctx0" brushRef="#br0" timeOffset="119444">32052 1789 24575,'62'-22'0,"-46"17"0,0-16 0,-37 21 0</inkml:trace>
  <inkml:trace contextRef="#ctx0" brushRef="#br0" timeOffset="119878">30093 1692 24575,'-13'35'0,"-1"0"0,-7-3 0,-1 22 0,17-51 0,-17 50 0,22-31 0,-5 20 0,-1 5 0,4-4 0,-14 8 0,-1 0 0,12-16 0,-15 18 0,-3 1 0,7-19 0,3-1 0,2 2 0,0 9 0,11-7 0,0-11 0,0-6 0,0-21 0,0 0 0,0 0 0</inkml:trace>
  <inkml:trace contextRef="#ctx0" brushRef="#br0" timeOffset="120082">29972 2200 24575,'42'-11'0,"-1"0"0,13 6-3282,-18-7 0,-5 3 3282,-15 9 0,6 0 0,-1 0-1553,25-3 0,18-2 0,-7 2 1553,-16 2 0,1-1 0,22-7 0,8-4 0,-19 3 2033,-27 4-2033,-4-15 0,-22 21 0,0 0 0</inkml:trace>
  <inkml:trace contextRef="#ctx0" brushRef="#br0" timeOffset="122498">19425 2538 24575,'0'35'0,"0"24"-9831,0-26 8341,0 10 1298,0 10 192,0-29-798,10 24 1,1 4 797,-5-9 0,15 5-1225,-21 6 1225,0-46 3044,0 56-3044,0-34 0,-21 8 0,15 5 0,-37-38 0,27 38 0,-8-27 0,-14-5 0,1 2 0,10 19-777,-31-27 0,-5-4 777,17 20 0,-5-18 0,0-6 0,8 3 1522,-2 0-1522,-9 0 0,43 0 0,-54-21 0,49 15 0,-8-26 0,-8 30 4537,27-31-4537,-17 28 6784,22-17-6784,22 22 0,-17 0 0,16 0 0,-21 0 0,0 0 0</inkml:trace>
  <inkml:trace contextRef="#ctx0" brushRef="#br0" timeOffset="123482">19643 4037 24575,'-27'0'0,"5"11"0,22-8 0,0 29 0,0-27 0,-21 49 0,15-46-4252,-2 29 1,-5 1 4251,-9-27 859,18 23 1,3 7-860,-20 10 0,21 3 0,0 13 0,0-29 0,-11 10 0,8-21 1696,-8 5 0,11-29 0,0 8 0</inkml:trace>
  <inkml:trace contextRef="#ctx0" brushRef="#br0" timeOffset="123833">19183 4521 24575,'35'48'0,"3"-10"-4859,-12-14 4859,-4-13 1476,10 10-1476,-2 6 0,7 0 0,6-6 0,-26-21 0,7 0 0,30 0 0,-44 0-2568,38-19 0,1-5 2568,-36 14-1321,30-12 1,19-6-1,-16 2 1321,-22-3-625,23 6 1,17-2-1,-14 3 625,-12-8-1015,19-10 1,-1 5 1014,-24 24 507,11-32 0,-43 43 1,0 0-1</inkml:trace>
  <inkml:trace contextRef="#ctx0" brushRef="#br0" timeOffset="134732">20804 4617 24575,'13'-26'0,"14"2"0,0 5 0,-16 13 0,43-15 0,-20 9 0,-1 2 0,4 5 0,13-5 0,12-3 0,-10 4-1381,5 6 1381,-5-7 0,17-6 0,-1 0 0,-15 4-6102,3 1 6102,-15-2 0,8-3 0,1 2 0,10 8 0,2 3 0,-12 2-780,-7-2 780,5-4 0,20-4 0,7-3 0,-5 2 0,-19 2 0,5 0 0,-11-1 0,15-4 0,5-1 0,-5 2 0,-16 5 0,10 4 0,-2-2 0,15-3 0,0 1 0,-16 2 0,-3 5 0,2-1 0,15 0 0,1 0 0,-16 1-4047,1 2 4047,22 0 0,-17 0 439,-53 0-439,54 0 0,15 0 0,-32 0 0,10 0 0,18 0 0,1 0 0,-17 0 0,-1 0 0,4 0 0,17 0 0,-1 0 0,-19 0 278,-9 0-278,10-3 0,19-4 0,-1 1 0,-19 1 3569,-12-1-3569,9-3 0,18-3 0,5-1 0,-10 4-1376,-13 6 1,-4 3 0,1-2 1375,11-4 0,2-3 0,0 2 0,-1 3 0,1 0 0,-10 2 3801,10-1-3801,-3-1 0,11 0 0,-12 1 0,-7 3 0,1 0 0,16 0 0,-1 0 0,-16 0 0,-8 0 0,10 0 0,18 0 0,1 0 0,-17 0 0,-1 0 0,1 0 0,16 0 0,0 0 0,-16 0-388,-1 0 388,3 0 0,18 0 0,-1 0 0,-18 0 0,-10 0 0,1-2 0,18-3 0,6 0 0,-6 0 0,-19 1-3365,-5-2 3365,11 0 0,15-1 0,-5-1 0,0-4 0,-5 2 1891,-21 7 0,4 1-1891,12-3 0,12-2 0,0 1 0,-12 2 0,-14 5 0,0-2 0,13-2 0,10-3 0,0-1 0,-12 2 0,10 0 0,-1-2 0,11-2 0,-12 3 0,-3 6 0,1 0 0,11 0 0,-12 0 0,-8 0 0,14-3 0,13-1 0,-14 0-3810,-10 2 3810,2-3 0,6-1 0,3-5 0,-6 0 516,-8 6-516,7-2 0,13-2 0,-10 4 0,9 5 0,-22 0 0,1 0-1379,6 0 0,-8 0 1379,-23 0 0,25 0 0,15 0 0,-13 0 0,-25 0-671,25-6 1,17-3-1,-12 2 671,-8 2 0,8-2 0,12-2 0,-12 3 0,-8 6 0,8 0 0,10 0 0,-13 0 0,-15 0 0,15 0 0,13 0 0,-8 0 0,1 0 0,-2 6 0,10 3 0,-11-2 0,-8-2 1014,1 6 1,4 0-1015,-4-10 0,-4-2 1425,-7 1-1425,6 0 0,3 0 0,15 0 0,-19 0 0,21 0 0,0 0 0,-21 0-1251,22 9 1,-6 3 1250,-38-7-477,44 7 1,5-2 476,-36-10 0,33 0 0,3 0 0,-16 0 0,11 5 0,-1 1 0,-21-4 0,16 4 0,-5-1 0,-36-5 2029,33 0-2029,11 0 0,-8 0 0,16 0 0,-21 0 0,-7 0 0,-23 0 0,37 0 0,0 0 0,-34 0-1015,27 0 1,4 0 1014,-16 0 0,11 0 0,1 0 0,2 0 0,2 0 0,-1 0 0,-12 0 0,12 0 0,1 0 0,-2 0 0,-2 1 0,-2-2 0,-9-10 0,15 11 0,-4-2 0,-28-9 1014,22 9 1,6 4-1015,18-2 3034,-24 0-3034,11 5 0,-6 1 0,-32-4 4537,46 9-4537,-49-11 6784,16 0-6784,-21-11 0,-21 9 0,16-9 0,-17 11 0</inkml:trace>
  <inkml:trace contextRef="#ctx0" brushRef="#br0" timeOffset="152105">18627 3119 24575,'-14'0'0,"3"0"0,11 0 0,0 0 0,-21 10 0,-6-7 0,-21 29 0,21-26 0,-5 37 0,7-17-6784,-12 12 6784,10-14-592,-2 4 1,4-2 591,17-15 0,-16 27 0,-6-1 0,3-29 0,8 29 0,1 1 0,-6-27 0,-9 43 0,28-52 0,-17 31 0,22-7 0,-21 23 0,16 10 0,-17-30 0,15 16 0,3-4 0,2-27 0,-4 39 0,1 1 0,5-40 0,0 37 0,0 5 0,0-21 0,0 16 0,0 0 0,0-19 0,5 19 0,1-5 0,-4-33-2073,14 29 1,1 2 2072,-12-14 360,15-1 0,3 1-360,-7 8-484,8 7 484,-13-29 0,11 6-336,-17-1 336,38-4 0,-16 28 0,0-29 3899,-6 27-3899,-10-37 0,-8 37 0,29-38 4586,-27 16-4586,17-10 0,-1-8 0,-15 8 0,26 10 0,-29-15 2615,7 37-2615,12-38 788,-17 16-788,17-21 324,-22 0-324,0 0 0,0-21 0,-22 16 0,17-17 0,-17 22 0,22-21 0,0 15 0,-10-26 0,7 29 0,-29-29 0,26 27 0,-15-60 0,21 54-6784,-22-42 6784,17 50 0,-27-8 0,29 11 0,-8 0 0</inkml:trace>
  <inkml:trace contextRef="#ctx0" brushRef="#br0" timeOffset="153389">19014 628 24575,'-27'0'0,"-16"0"0,27 11 0,-8-8 0,13 8 0,-11-11 0,-5 0 0,-21 21 0,21-15 0,0 15 0,0 1 0,-2-17 0,-6 16 0,0 1 0,5-17-3392,-12 22 0,-2 0 3392,9-19-2269,-21 21 1,0 6 2268,21-5-945,-19 10 1,0 1 944,19-9-803,0 0 1,-7 5-1,6-9 803,1-15 0,-17 27 0,8 6 0,33-17 148,-27 0 0,1 2-148,28 6 0,-23 9 0,32-9-5,0 23 5,0-31 0,0 16 0,0-4 0,0-28 0,0 41 0,9-14 0,4-5 0,3-16-99,4 26 1,5 16-1,-3-16 99,0-27-254,1 22 1,4 12-1,-2-15 254,4-23 0,6 25 0,0-3 0,-5-31 1014,7 16 1,1 1-1015,-6-6 758,27 9 1,-34-15-1,-15-10 1</inkml:trace>
  <inkml:trace contextRef="#ctx0" brushRef="#br0" timeOffset="153873">18433 1692 24575,'14'27'0,"3"12"0,-2-3 0,-10-22 0,31 35 0,3-2 0,-25-36 0,18 17 0,11 11 0,-11-9 0,-18-17 0,25 31 0,-3-2 0,-31-34 0,17 20 0,0-2 0,-17-21 0,16 38 0,-42-27 0,-6 30-3392,-2-26 0,-1-2 3392,0 9 0,-2-6-2269,-5-8 1,-1-4 2268,-3-4-1012,-14 2 1,-17 2 0,11-4 1011,27-4 0,-2-2-508,-14 3 1,-12 1 0,1 1 0,14-2 507,-1 1 0,-14 1 0,-15 0 0,22-1 0,34-3 1014,-53 0 1,19 0-1015,65 0 3034,-26 0-3034,43 0 0,27 0 0,-46 0 0,24 0 0</inkml:trace>
  <inkml:trace contextRef="#ctx0" brushRef="#br0" timeOffset="155758">18506 3288 24575,'-27'13'0,"-5"-2"-9831,7 10 8341,-12-15-665,-1 48 2155,-8-46-879,9 45 879,10-47-1015,2 30 1,7 3 1014,13-26 2029,-17 41-2029,11-11 3034,9-11-3034,-2 8 0,-3 1 0,-15 10 0,17-3 0,-17-2 0,22 13 0,0-27 2268,0 6 1,0-1-2269,0-7 0,0 18 0,22-2 0,-17-30 0,17 49 0,-22-55 0,11 44 0,13-51 0,13 29 0,-10-5 0,16 10 0,-37-12 0,26 7 0,-29-27 0,7 60 0,12-55 0,5 44 0,0-30 0,5 14 0,-8-11 0,5 2 0,1-4 0,2-17-1947,10 28 1,-8 3 1946,-26-28 0,24 31 0,0-31 0,-24-8 0,46 29 0,-27-26 0,0 37 0,-6-38 0,1 27 0,-6-29 0,8 8 0,8-11 4855,-26 21-4855,15-16 0,1 38 0,5-37-962,10 37 962,-12-38-3092,28 27 3092,-31-29-1757,20 13 1,4 0 1756,-3-10-1175,-1 15 1,-3 1 1174,-9-17 1052,34 16-1052,-56-21 1521,46 0-1521,-49 0 0,17 11 3623,-1-8-3623,6 8 0,0-11 0,5 21 0,-29-15 5418,29 15-5418,-26-21 0,37 21 0,-38-15 0,21 15 0,2 1 0,-20-17 1830,28 6 0,3 0-1830,-17-1 0,23-7 0,-34 8 0</inkml:trace>
  <inkml:trace contextRef="#ctx0" brushRef="#br0" timeOffset="158332">21989 6479 24575,'60'-5'0,"1"-1"0,-1 1 0,0-1 0,0 1 0,11-3 0,-6 0 0,-7 3-2798,-10 4 0,-10 2 2798,-17-1 0,6 0 0,32 0-2601,-7 0 0,1 0 2601,-18 0 0,3 0 0,14 0 0,13 0 0,-1 0 0,-14 0-1874,9 0 1874,-11 0 0,8 0 0,1 0-862,4 0 0,1 0 0,-10 0 862,12 0 157,-5 1 1,12 0-1,-4-3-157,-16-5 0,-1-1 0,-6 1 0,-8 4 0,3 1 0,12-3 0,12-2 0,-2 1 0,-16 2 0,-2 4 0,6-3 0,11-1 0,-18 0 0,-26 2 0,27 2 0,-48 2 0,-17 9 0</inkml:trace>
  <inkml:trace contextRef="#ctx0" brushRef="#br0" timeOffset="160078">19498 5488 24575,'21'13'0,"-16"-2"0,17 10 0,-22 6 0,0 11 0,0-14 0,0-13 0,0 32 0,0-11 0,0 16 0,0 6 0,0-24 0,0 3 0,0 3 0,0 15 0,-2-4 0,4-2 0,19-10 0,-19 21 0,2-5 0,17-37 0,-7 32 0,-6 4 0,-3-28 0,12 22 0,-2 0 0,-12-22 0,13 13 0,0-6 0,-10-23 0,15 20 0,1 1 0,-17-18-6784,27 23 6784,-7-32-747,12 21 747,-10-15 0,-5 26 0,-1-29 0,-5 7 0,8-10 0,30 22 0,-43-17 0,14 17 0,4-1 0,-5-16 0,13 38 0,12-37 0,-12 15 0,9-21 0,3 11 0,-20 13 0,11-16 0,-5 0 0,-24 14 0,25-10 0,3-3 0,-9 7 0,29 9 0,-32-15 6414,5 12-6414,-29-17 0,8 17 0,-11-22 0,0 0 0</inkml:trace>
  <inkml:trace contextRef="#ctx0" brushRef="#br0" timeOffset="160498">20586 6648 24575,'0'14'0,"32"39"0,-24-42 0,30 24 0,0 5 0,-28-10 0,28-1 0,0 1 0,-30 7 0,17-13 0,4-2-3837,-3 16 3837,1-11-1548,6 16 1548,-31-27 0,30 29 0,-48-7 0,32-11 0,-49-8 0,-9-6 0,29-10-891,-31 2 0,-20 0 0,10-5 891,6-10 0,1 9 0,-14 3 0,-1-1 0,12-6 482,15-11 0,0 0-482,-29 12 0,-12 6 0,17-6 0,16-17 0,-16 9 0,10 2 0,44 5 0,16-16 0,-3 21 609,46 0 1,-49 0-1,16 0 1</inkml:trace>
  <inkml:trace contextRef="#ctx0" brushRef="#br0" timeOffset="161300">18844 5270 24575,'27'0'0,"-5"0"0,-11 0 0,-9 22 0,30-17 0,-26 16 0,15-21 0,1 11 0,-17-8-8503,38 29 8503,-37-26-1042,11 25 1,-2 2 1041,-12-22-1639,21 27 1,5-1 1638,-18-29-1096,18 31 0,-4 8 1096,-23-12 0,12 22 0,5-1 0,8-21-110,-12 6 1,1 9-1,1-12 110,10-20 1014,-16 27 1,-1 7-1015,23 7 0,-14-15 0,2 1 0,-2-11 0,2-1 0,9 10 0,-6-11 0,-19-26 1039,38 15-1039,-16-10-498,0-9 498,5 9 3302,-29-11-3302,29 0 1234,-26 0 0,15 0 1,-21 0-1</inkml:trace>
  <inkml:trace contextRef="#ctx0" brushRef="#br0" timeOffset="162717">21917 7228 24575,'0'14'0,"0"18"0,0-5 0,0 21 0,0-21 0,0 27 0,0-46 0,0 56 0,0-56 0,0 29 0,0 2 0,0-29 0,-10 29 0,-2-2 0,7-29 0,-17 45 0,22-47 0,-21 15 0,15-21 0,-15 0 0,-11 0 0,23 0 0,-44-21 0,37 15 0,-17-10 0,-2 0 0,14 13 0,-19-12 0,5-2 0,27 12 0,-20-17 0,2 1 0,20 15 0,-15-15 0,42-1 0,-15 17-740,26-16 0,-29 21 1,8 0-1</inkml:trace>
  <inkml:trace contextRef="#ctx0" brushRef="#br0" timeOffset="163325">22449 7470 24575,'0'27'0,"0"5"0,0-29 0,0 8 0,0-11 0</inkml:trace>
  <inkml:trace contextRef="#ctx0" brushRef="#br0" timeOffset="166086">22449 7301 24575,'-41'27'0,"-12"-6"0,47-21 0,-15 0 0,21 0 0,-22 0 0,17 0 0,-17 0 0,44-21 0,-17-6 0,38-11 0,-37 14 0,47-8 0,-44 26 0,28-15 0,1-1 0,-27 17 0,27-7 0,-1 3 0,-29 9 0,56 21 0,-34 6 0,0 2 0,-1 1 0,-2 0 0,-3 14 0,-5-2 0,-14-29 0,-2 36 0,-6-1 0,-2-38 0,-26 29 0,-3-2 0,24-29 0,-43 10 0,-2-4 0,39-14 0,-48 0 0,-1 0 0,49 0-3392,-31-10 0,-3-2 3392,21 7 0,-9-16-1948,6 10 1948,29 8-3892,3-29 3892,3 5-618,29-11 0,-27 14 0,17 14 0</inkml:trace>
  <inkml:trace contextRef="#ctx0" brushRef="#br0" timeOffset="167497">23320 7470 24575,'-14'0'0,"3"0"0,11 0 0,0-21 0,0 15 0,11-26 0,-8 29 0,29-29 0,-5 27 0,1-17 0,3 1 0,6 17 0,-1 2 0,7-19 0,-2 29 0,-7 5 0,-26-7 0,24 37 0,-10-27-6784,-17 51 6784,17-46-2269,-29 29 1,-8-3 2268,10-33 0,-15 30 0,-3-2 0,7-34 0,-9 24 0,-28-11 0,42-37 0,-27 25 0,1-2 0,29-28 0,-46-11 0,49 2 0,-17-8 0,22 17 0,0 21 0</inkml:trace>
  <inkml:trace contextRef="#ctx0" brushRef="#br0" timeOffset="168018">23900 7518 24575,'0'-26'0,"22"-28"0,37 24 0,-21 11 0,2 1 0,24-4 0,-22 21 0,-8 2 0,-26-1 0,56 0 0,-34 22 0,7-6 0,-15 29 0,-22 4 0,0-20 0,-8 11 0,-6-4 0,-2-26 0,-6 23 0,-2-1 0,8-27 0,-37 17 0,45-22 0,-30-10 0,0-2 0,28 7 0,-22-17 0,-1 1 0,17 15 0,-8-47 0,13 23 0,11-7 0,0 15 0</inkml:trace>
  <inkml:trace contextRef="#ctx0" brushRef="#br0" timeOffset="169036">24868 7228 24575,'13'0'0,"20"0"0,-28 0 0,31 5 0,3 1 0,-25-3 0,35 12 0,-2 2 0,-36-12 0,15 14 0,2 5 0,-4 14 0,-8-9 0,-16 25 0,-5-48 0,-27 47 0,29-45 0,-22 30 0,-4 0 0,18-28 0,-24 24 0,-5-3 0,11-26 0,-9 27 0,16-29 0,22 8 0,0-11 0,22 0 0,-17 0 0,17 0 0,32-11-4511,-20 8 4511,26-7-2645,-10 9 0,-4 2 2645,-16-1-9,16 1 0,7-2 9,-6-10 0,-2 0 0,17 6 0,6-7 0,-2 2 0,-20 10 3011,10 0-3011,-56 0 6772,-3 0-6772,-29 0 0,27 0 0,-17 0 0</inkml:trace>
  <inkml:trace contextRef="#ctx0" brushRef="#br0" timeOffset="180832">20997 4037 24575,'43'0'0,"0"0"0,8 0 0,-18 0 0,-12 0 0,22-20 0,6-3-8503,15 12 8503,-19-11 0,1 1-1409,-4 19 0,-8 4 1409,-21-2-1012,30 0 1,18 0 0,-14 0 1011,-23 0 0,21 2 0,7-4 0,-7-8 0,-4-1 2843,2 6-2843,17-3 0,17 0 0,-15 2 0,-14 6 0,15-3 0,16-1 0,-17 0 208,-16 2-208,2-3 0,6-1 0,3-5 0,-6 0 0,-8 6 0,8-8 0,12-4 0,-11 4 0,-1 8 0,-1-5 0,8-3 0,-13 4 0,-15 6 0,15-3 0,7 1-1520,-11 6 0,-2-2 1520,23-20-649,-11 18 1,7 4 0,-11-5 648,-7-17-32,4 17 1,9 6-1,-10 0 32,-5-2 0,7-6 0,10-3 0,-10 2 0,-5 2 0,7-2 0,10-2 0,-10 3 0,-7 6 0,5 0 0,11 0 0,-12 0 0,-6 0 0,7 0 0,9 0 0,-13 0 0,-22 0 0,43-9 0,5-3 0,-33 7 0,21-7 0,3 2 0,-1 10 2029,2 0-2029,-7 0 0,-7 0 3034,-26 0-3034,25 0 0,17 0 0,-16 0 4537,-26 0-4537,46 0 0,-1 0 6784,-51 0-6784,25 0 0,0 0 0,-22 0 0,8 0 0,8 0 0,-27 0 0,39 0 0,-28 0 0,8 0 0,8 0 0,-27 0 0,38 0 0,-37 0 0,15 0 0</inkml:trace>
  <inkml:trace contextRef="#ctx0" brushRef="#br0" timeOffset="187285">21505 6140 24575,'62'22'0,"-14"-20"0,-4 1-9831,-10 19 8341,20-22 1490,11 10 0,-1 1 1206,-10-5-1206,-11-3 0,16 1 0,8 0 0,2 1 0,-7-2 0,-13-1-225,-1-1 1,1-2 224,-5 0 0,12-1 0,10 0 0,5-1 0,2 0 0,-2 0 0,-4 0 0,-8 1 0,-12 0-1313,15-1 1,2 0 1312,-20 0 0,10-1 0,9-1 0,7-1 0,4 0 0,3-1 0,0 0 0,-1 1 0,-4 0 0,-6 0 0,-8 1 0,-9 2 120,17-1 0,-14 1 0,15-1-120,-19 1 0,9-1 0,7 0 0,7-1 0,4 0 0,3 0 0,1 0 0,-1 0 0,-2 0 0,-4 1 0,-6 0 0,-6 1 0,-10 1 0,13 1 0,-14 1 0,0 0 0,13-1 0,-10-1 0,10 0 0,6-1 0,5-1 0,3 1 0,1-1 0,-2 1 0,-4-1 0,-5 1 0,-8 0 0,-11 1 0,12 1 0,-14 0 0,10-2 0,1-1 0,12-2 0,7-2 0,0 1 0,-3-1 0,-9 2 0,-15 2-975,-4 1 1,-5 1 974,14-5 0,7-2 0,-6 3 0,1 5 0,-13 2 248,-23-1-248,24 0 0,-11 0 1531,-54 0-1531,-5 0-176,-22 10 0,-4 2 176,13-7 0,-16 2 0,-14 2 0,13-3 2972,9-6-2972,-3 3 0,-17 3 0,-1 1 0,15-2 800,-11 0-800,12-1 0,-18 1 0,-7 1 0,4-2 0,14-1-646,9-3 0,-2 0 646,4 1 0,-12 0 0,-10 0 0,-4 1 0,-2 0 0,4-1 0,7 1 0,11-1 286,-6 0 1,10-1 0,-12 1-287,14 0 0,-10 0 0,-8 0 0,-4 1 0,-3-1 0,1 0 0,2 1 0,5-1 0,8 0 0,9-1-1027,-11 0 0,12 0 0,-8 0 1027,4 0 0,-5 0 0,-4 1 0,-2-1 0,-2 0 0,0-1 0,0 0 0,-5 0 0,-2-1 0,0 0 0,4 0 0,6 1 0,9-1-286,2 1 0,8 1 0,-11-1 286,8 0 0,-12 0 0,-9 0 0,-6 0 0,-3-1 0,0 1 0,1 0 0,5 0 0,6 0 0,11 0 0,12 1 0,-6 0 0,3 0 0,-8 1 0,-15 1 0,-7 0 0,2 0 0,10 0 0,18 0 0,1 0 0,-21 4 0,20-1 1484,61-5-1484,-23 0 0,30 0-329,30 0 0,0 0 329,-30 0 0,25 0 0,25 0 0,3 0 0,-19 0 2377,4 0-2377,-13 0 0,17 0 0,9 0 0,2 0 0,-7 0 0,-15 0 300,0 0 1,1 0-301,-4 0 0,14 0 0,8 0 0,3 0 0,-3 0 0,-9 0 0,-14 0 0,-1 0 0,0 0 0,2 0 0,15 0 0,7 0 0,-1 0 0,-9 0 0,-15 0 0,-13 0 0,-2 0 0,28-2 0,10-1 0,-18 8-499,-25 17 499,-7-17 0,-61 6 0,-22-1 0,5-10 0,0 4 0,-17 2 0,-2 1 0,15-2-67,20-2 0,-3-1 67,-6 1 0,-14 1 0,-8 1 0,0-1 0,6 0 0,13-2 0,0-2 0,-1 0 0,0 0 0,-14 0 0,-7 0 0,1 0 0,7 0 0,15 0-1047,6 0 1,4 0 1046,-20 0 0,-9 0 0,5 0 0,-2 0 0,10 0 106,9 0-106,-24 0 0,15 0 3820,51 0-3820,39 0 0,-20 0 617,19 0 1,11 0-618,9 0 0,8 0 0,-5 0 1550,-6 0 0,7 0-1550,-5 0 0,13 0 0,8 0 0,4 0 0,-2 0 0,-6 0 0,-11 0-1051,2-1 0,-9 1 1,10 1 1050,-8 0 0,10 1 0,7 0 0,5 1 0,1 0 0,-2 0 0,-4 0 0,-9-1 0,-10 0-1405,3 0 1,-10-1 0,6 2 1404,8 0 0,7 2 0,4 0 0,-1 0 0,-6-2 0,13-2 0,-5-1 0,-10-1-1,-22 1 1,1 0 0,20 0 0,17 0 0,-10 0 0,-37 0 1728,-36 0-1728,-42 0 0,-13 0 230,25 0 0,-8 0-230,0 0 0,-15 0 0,-10 0 0,-6 0 0,-1 0 0,5 0 0,9 0 0,13 0 261,-8 0 1,-3 0-262,20-1 0,-10 0 0,-9 0 0,-8-1 0,-4 1 0,-4-1 0,-1-1 0,1 1 0,2 0 0,4 0 0,7 1 0,8-1 0,10 1 0,-17-1 0,14 1 0,-14-2 0,15 1 0,-10 0 0,-8-2 0,-7 1 0,-5-1 0,-3 0 0,0 0 0,1 0 0,3 0 0,5 0 0,6 1 0,10 0 0,10 1 0,-10 0 0,14 1 0,-10-1 0,-4 0 0,-13-1 0,-10-1 0,-3 1 0,2 0 0,7 0 0,13 1 0,19 0 395,-8 2-395,-101 0 0,150 0-3845,129 22 3845,-76-17 0,-5 1 0,18 1 0,11 2 0,1 0 0,-4-2 0,-13-2-223,-9-2 1,-8-2 0,13 1 222,-11 0 0,10 0 0,8 1 0,5 1 0,3-1 0,3 1 0,-2 0 0,-1-1 0,-6 0 0,-6-1 0,-9 0 33,10-1 0,-11 0 1,-1-1-1,14 1-33,-11-1 0,10 0 0,6 1 0,6-1 0,4 0 0,1 1 0,1-1 0,-3 1 0,-4 0 0,-6 1 0,-7 0 0,-10 0 0,20 5 0,-14 1 0,11-1 0,-12-5 0,11-1 0,8-2 0,3 0 0,2 1 0,-4-1 0,-5 1 0,-10 2 0,-13 1 0,8 8 0,-6 0 0,201-11-2395,-250 0 2395,38 0 0,-73 0 0,-38 0 0,9 0 0,31 0 0,-4 0-66,-8 0 1,-16 0-1,-9 0 1,-3 0 0,0 0-1,9 0 1,12 0 65,-11 0 0,2 0 166,10-1 0,-8 0 1,-4 1-1,0 0 0,4 2-166,-8 2 0,-1 2 0,6 0 0,9-1 0,9-2 0,-1 0 0,-11 2 0,-15 2 0,-4 1 0,8-1 0,19-2 0,5-3 0,-16 4 0,10-1 2580,44-5-2580,59 22 0,-36-17 0,26 1 0,24 0 0,2 0 0,-15-2 0,7-4 0,-13 0 0,18 0 0,9 0 0,2 0 0,-9 0 0,-16 0 1381,-8 0 0,-1 0-1381,7 0 0,16 0 0,7 0 0,-1 0 0,-8 0 0,-16 0 0,-13 0 0,-2 0 0,14 0 0,13 0 0,-3 0 0,-16 0 0,-7 0 1857,19 0-1857,-75 0-2055,-18-10 0,-3-2 2055,2 7 0,-6-1 0,-17 0 0,2 0 0,16 2 3475,10 4-3475,-10 0 0,-19 0 0,-8 0 0,8 0 0,18 0 0,9 0 0,-28 2 0,-18 4 0,27 8 0,42 13 0,-40-1 0,84-2 0,16-5 0,-17-13 0,12-1 0,17 2 0,2-1 0,-12-3 0,17-3 0,-8 0 0,16 0 0,1 0 0,-15 0 0,-21 0 0,-1 0 0,12 0 0,9 0 0,0 0 0,-13 0 0,6 0 0,9 0 0,-21 0 1223,-44 0-1223,21 0-2152,-48 0 0,-11 0 2152,30 0 1767,-32 0 1,4 0-1768,32 0 164,-23 0 1,32 0 0,0 0 0</inkml:trace>
  <inkml:trace contextRef="#ctx0" brushRef="#br0" timeOffset="187351">24457 6527 24575,'13'-27'0,"-2"6"0</inkml:trace>
  <inkml:trace contextRef="#ctx0" brushRef="#br0" timeOffset="187901">22207 6358 24575,'59'0'0,"-8"0"0,-13 0 0,15 0 0,1 0-8503,-11 0 8503,8 0 0,11 0 0,-12 0 0,6-1 0,-1 1 0,-6 1-243,-2 4 1,5 1 242,-4-5 0,13 0 0,8-1 0,3-1 0,-1 1 0,-7 0 0,-11 1-804,-1 3 1,-9 0 0,10-1 803,-5-2 0,9 0 0,8-1 0,3 0 0,3 0 0,-2-1 0,-4 1 0,-6-1 0,-10 1 0,11 0 0,-11 0 0,11 0 0,-9 0 0,9 0 0,7 0 0,4 0 0,2 0 0,-3 0 0,-5 0 0,-8 0 0,-11 0 0,14 0 0,-2 0 0,-2 0 0,13 0 0,7 0 0,-1 0 0,-10 0 0,-16 0 0,15 0 0,-4 0 0,10 0 0,-12 0 0,-1 0 0,-20 0 0,-31 0 0,-74 0 0,47 0 0,-26 0 0,-3 0 0,15 0 0,0 0 0,0 0 0,11 0 0,13 0 0</inkml:trace>
  <inkml:trace contextRef="#ctx0" brushRef="#br0" timeOffset="195260">3024 8848 24575,'59'-21'0,"-11"8"0,-2-1-9831,2-13 9086,-12 14 0,4 4-333,10 8 1,-1 2 1077,8-1-220,-7-2 0,14-1 1,1 0-1,-13 1 220,12-1-508,-8 0 1,16 0 0,-1 0 0,-20 1 507,-11 2 0,25 0 0,16 0 0,-22 0 0,-38 0 74,46 0 0,-5 0-74,-51 0 2102,43 0-2102,-52 0 786,-2 0 0,-2 0 0,-9 0 0</inkml:trace>
  <inkml:trace contextRef="#ctx0" brushRef="#br0" timeOffset="195659">3725 8800 24575,'-13'37'0,"-4"-4"0,2 1 0,9 20 0,-15-2 0,-1 1-9831,17 14 8341,-17-8 1490,22-20 0,0-3 2790,-10-1-2790,8 20 0,1 3 0,-10-1 0,0-12 0,1 1 1723,4 5-1723,-15-15 0,-1-2 0,17-5 0,-17 25 0,1-27 6773,16 0-6773,-17-6 8,22 1 1,0-17 0,0 17 0</inkml:trace>
  <inkml:trace contextRef="#ctx0" brushRef="#br0" timeOffset="195942">3580 9428 24575,'61'-13'0,"-1"-1"0,-25 2 0,-3 3-9831,22 9 8341,-32 0 1490,-6 0 1627,51 0-1627,-13 0 0,-8 0 0,2 0 0,-10 0 0,-1 0 0,5 0 0,-1 0 0,21 0 0,-3 0 0,-32 0 468,16 0 1,-37 0 0,15 0 0</inkml:trace>
  <inkml:trace contextRef="#ctx0" brushRef="#br0" timeOffset="-205846.73">6144 12498 24575,'27'0'0,"27"11"0,-24-8 0,24 2 0,15 1 0,-14-5 0,7-1 0,1-1 0,-6 1-2835,-7 0 1,-4 0 0,3 0 2834,6 0 0,7 0 0,-4 0 0,-15 0-2818,-6 0 2818,1 0-1517,21 0 0,3 0 1517,-6 0-677,2 0 1,13 0 0,-12 0 676,6 0 0,-17 0 0,6 0 0,-11 0 0,-8 0 2029,19 0-2029,-54 0 0,-22 0 0,17 0 0,-17 0 0</inkml:trace>
  <inkml:trace contextRef="#ctx0" brushRef="#br0" timeOffset="-205395.73">6967 12523 24575,'0'27'0,"0"-6"0,0 0 0,0 6 0,-11 32 0,8-29 0,-22 23 0,-3 1 0,17-13 0,-10 7 0,-8 10 0,4-8 0,-5 1 0,13 2 0,0 17 0,-1 4 0,0-11-4916,-8-1 1,1-3 4418,12 4 1,3 7-1,-4-4 497,-8-9 0,-2-3 0,5-15 2800,8-17-2800,-4 32 0,-4 20 0,-1-20 0,-4-29 0,11 29 0,3 20 0,-4-20 1722,-13-32-1722,12 20 0,4 15 0,5-17 0,3-26 0,-13 44 0,0 2 6776,10-44-6776,-6 25 0,3-7 0,9-31 23,0-3-23,0-3 0,21-29 0,-15 27 0,15-17 0</inkml:trace>
  <inkml:trace contextRef="#ctx0" brushRef="#br0" timeOffset="-204995.73">6652 13707 24575,'0'-53'0,"0"10"0,0 43 0,0 0 0,11 0 0,-8-22 0,8 17 0,32-17 0,-33 22-4252,48 0 1,3 0 4251,-43 0-940,28 0 1,18 0 0,-12 0 939,-9 0-1012,8 0 1,12 0 0,-11 0 1011,-1 0 0,-13 0 0,2 0 0,2 0 0,-8 0 3034,-18 0-3034,48 0 0,-64 0 0,0 0 0,0 0 0</inkml:trace>
  <inkml:trace contextRef="#ctx0" brushRef="#br0" timeOffset="-203581.73">7257 11822 24575,'65'0'0,"-11"0"0,2 0 0,-10 0 0,-1 0-462,-6 0 0,3 0 462,18 0 0,9 0 0,-15 0-1109,-14 0 1109,15-2 0,22-1 0,1-1 0,-17 2-694,-26 1 0,0-1 694,20-2 0,18-4 0,6 0 0,-5 1 0,-16 2 0,-14 2 0,1 1 0,7-2 0,17 0 0,7 0 0,-1 0 0,-7 0 0,-16 2 0,-10 2 0,-1 0 0,10-2 0,14-1 0,9-2 0,-1 1 0,-7 0 0,-16 1 0,-6 0 0,-2 0 0,8-1 0,12-1 0,4 0 0,-5 0 0,-12 3-2826,-6 1 1,-5 2 2825,15-2 0,7 2 0,-2 5 0,4 2 0,-10-1-646,7-1 646,-8 0 0,18 4 0,7 0 0,-7 0 0,-17-3-3156,10-2 3156,-7 2 0,11 1 0,-5-2 0,-1-5 0,-7-2-980,-18 1 0,0 0 980,20 0 0,3 0 0,-1 0 0,-6 0 0,-8 0-517,2 0 1,11 0-1,-12 0 517,-9 0 0,21 0 0,-5 0 0,-37 0 2029,39 0-2029,-14 0 0,-2 0 0,3 0 0,26 0 0,2 0 0,-11 0 0,1 0 0,-3 0 0,-20 0 0,21 0 0,-5 0 0,-37 0 0,33 0 0,2 0 0,-27 0 0,45 0 0,-51 0 3034,27 0-3034,-27 0 1134,9 0 0,-15 0 0,-10 0 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2T22:28:48.643"/>
    </inkml:context>
    <inkml:brush xml:id="br0">
      <inkml:brushProperty name="width" value="0.05292" units="cm"/>
      <inkml:brushProperty name="height" value="0.05292" units="cm"/>
      <inkml:brushProperty name="color" value="#FF0000"/>
    </inkml:brush>
  </inkml:definitions>
  <inkml:trace contextRef="#ctx0" brushRef="#br0">2661 4472 24575,'27'0'0,"-6"0"0,-21 0 0,0 0 0</inkml:trace>
  <inkml:trace contextRef="#ctx0" brushRef="#br0" timeOffset="9123">2274 4642 24575,'0'-14'0,"21"3"0,-15 11 0,37 0 0,-16 0-8503,32 0 8503,-8 0-1409,-6 0 0,1 0 1409,11 0-1517,4 0 0,1 0 1517,-3 0-677,-6 0 1,9 0 0,-10 0 676,5 0 0,5-5 0,14-4 0,-18 2 0,-23 2 0,23-3 0,18-1 0,-17 4 0,-24 5 0,19 0 0,15 0 0,-17 0 0,-23 0 0,24 0 0,-9 0 0,-38 0 100,39 0 1,6 0-101,-32 0 0,25 2 0,16 0 0,-13-6 0,-18-17 378,38 18 0,-2 0-378,-41-18 0,35 17 0,0 8 0,-32-4-12,34 0 1,-1 0 11,-36 0 509,24 0 0,1 0-509,-17 0 0,9 0 0,-1 0 0,-10 0 293,34 0-293,-56 0 0,27 0 0,5 0 0,-7 0 491,26 0-491,-13 0-149,2 0 149,-18 0-632,9 0 1,-3 0 631,-25 0 556,27 0 0,-1 0-556,-29 0 838,46 0-838,-49 0 806,38 0-806,-38 0 0,49 0 0,-46 0 0,24 0 2715,11 0-2715,-21 0 0,22 0 0,1 0 0,-24 0 0,16 0 0,1 0 0,-8 0 0,5 0 0,0 0 0,-6 0 0,16 0 0,-4 0 0,-27 0-927,32 0 1,5 0 926,-19 0-960,7 0 1,3 0 959,9 0-765,-16 0 1,-1 0 764,18 0-273,-18 10 0,1 1 273,16-5 0,-10 5 0,-1-1 0,3-10 85,9 0 1,-4 0-86,-24 0 0,36 0 0,-2 0 0,-42 0-63,49 0 1,-1 0 62,-48 0-285,26-2 0,14-1 0,-14 8 285,-23 17 0,26-18 0,16-7 0,-17 7 0,-25 17-70,46-17 1,-1-8 69,-50 4 1014,21 0 1,5 0-1015,-2 0 0,13 0 0,-6 0 0,1 0 0,10 0 0,1 5 0,-1 1 0,1-3 0,10 3 0,0-1 0,-16-5-677,5 0 1,11 0 0,-15 0 676,-17 0 0,11 0 0,12 0 0,-12 0 0,-11 0 2029,24 0-2029,-20 0 0,-2 0 0,-2 0 0,11 0 0,-1 0 0,-15 0 0,8 0 0,-1 0 0,-16 0 1530,47 0-1530,-52 0 2678,37 0-2678,-44 0 0,28 0 0,1 0 0,-27 0 0,53 0 0,-48 0 0,30 0 5118,-30 0-5118,27 0 0,-27 0 3036,8 0-3036,9 0 0,-28 0 1993,38 0-1993,-16 0 0,10 0 0,9 0 0,-30 0 0,27 0 0,-37 21 0,15-16 0,-10 17 0,-8-22 0,50 0 0,-42 0 0,54 0 0,-49 0 0,8 0 0,30 0 0,-44 0 0,26 0 0,4 0 0,-11 0 0,30 0 0,1 0 0,-31 0 0,36 0 0,-57 0 0,45 0 0,-26 0 0,0-22 0,16 17 0,-27-16 0,9 21 0,7 0 0,-27 0 0,17 0 0,-1 0 0,-15 0 0,37 0 0,-27 21 0,29-16 0,-7 17 0,-11-22 0,27 0 0,-46 0 0,45 0 0,-26 0 0,0 0 0,-5 0 0,-22 0 0,0 0 0,10 0 0,15 0 0,-9 0 0,27 0 0,-38 0 0,27 0 0,-29 0 0,8 0 0,-11 0 0,21 0 0,-15 0 0,37 0 0,-38 0 0,17 0 0,-22 0 0,0 0 0,21 0 0,-16 0 0,17 0 0,-22 0 0,11 0 0,-9 0 0,31 0 0,-28 0 0,17 0 0,-22 0 0,21 0 0,-16 0 0,49 0 0,-46-22 0,34 20 0,2-1 0,-30-18 0,39 17 0,1 8 0,-40-4-3392,44 0 0,2 0 3392,-44 0 0,49 0-2498,-12 0 2498,-39-11 0,30 10 0,-2-1 0,-34-9 0,46 11 0,-49-21 0,16 16 0,-21-17 0</inkml:trace>
  <inkml:trace contextRef="#ctx0" brushRef="#br0" timeOffset="10483">4766 5270 24575,'26'0'0,"28"0"0,-24 0-4916,25 0 1,3 0 3425,-18 0 1490,13 0 0,14 0 0,-15 0 2577,-17 0-2577,23-5 0,18-4 0,-14 2 0,-5 1 0,-8-1 0,9-2 0,-10 4 0,-2 5 0,0 21 0,-38-15-2715,-40 37 2715,26-27-2988,-37 29 2988,27-7 0,6 13 0,-4 0 0,-18-11-969,30 26 1,-2-3 968,-39-28 0,28 26 0,3 2 0,-14-26 0,11 20 0,8-6 0,7-40 1008,-11 53-1008,9-59 2528,-9 17-2528,11-22 945,0 11 0,0-9 0,0 9 1</inkml:trace>
  <inkml:trace contextRef="#ctx0" brushRef="#br0" timeOffset="10919">5612 5609 24575,'67'13'0,"-8"-6"0,-10-3 0,-36-4 0,51 0 0,1 0-5865,-46 0 5865,16 10 0,5 1-1463,14-5 1463,-40 15-2178,29-18 0,0-6 2178,-35 3 0,24 0 0,-32 0 0,0 0 0,0 0 0</inkml:trace>
  <inkml:trace contextRef="#ctx0" brushRef="#br0" timeOffset="11601">5564 5318 24575,'37'0'0,"31"0"0,-47 0 0,39 0 0,-2 0-8503,-39 0 8503,21 0 0,6 0-1409,-6 0 0,-2 0 1409,13 0-1517,18 0 0,-3 0 1517,-31 0 0,2 0 0,1 0 0,-1 0 3034,-7 0-3034,10-2 0,-5 4 4537,-24 9-4537,32-8 0,-43 8 0,0-11 0</inkml:trace>
  <inkml:trace contextRef="#ctx0" brushRef="#br0" timeOffset="37396">2443 4642 24575,'27'0'0,"27"0"0,-46 0-4916,53 0 1,7 0 3425,-44 0 1490,35-3 0,21-2 0,-15 2-2155,-16 0 2155,4-1 0,7-3-440,3-4 1,-8 1 439,-20 5-16,11-7 1,7 2 15,4 11 0,-6-2 0,-5-20 0,6 17 0,12 6 0,-14-6 3018,-12-17-3018,29 18 0,-5 6 1479,-46-3-1479,18 0 0,7 0 0,-1 0 0,-2 0 0,13 0 0,-2-6 0,9-3 0,-9 2 0,2 2 0,-1-1 0,8-2 0,-13 0 5246,-15-2-5246,17 8 0,13 4 0,-17-5 0,-24-8 0,47 9 0,-3 4 0,-49-2 0,40 5 0,-1 1 0,-39-3 0,44 3 0,2-2 0,-44-4 0,44 10 0,-2 2 0,-44-7 0,27 7 0,4-2 0,-16-10 0,5 0 0,2 0 0,15 0 0,-4 0 0,-2 0 0,-10 0-2596,21 0 0,-5 0 2596,-37 0 0,20 0 0,7 0-3526,18 0 3526,-3 0 2040,4 0-2040,-22 0 0,-1 0 0,-2 0 0,20 0 0,3 0 4537,-2 0-4537,-8 10 0,-4 1 6784,-15-5-6784,14 3 0,0 3 0,-8 10 0,21-20 0,1 1 0,-22 18 0,29-18 0,1-6 0,-25 3 0,8 3 0,12 2 0,-12-2 0,-8 0 0,29 3 0,-9-1 0,-46-5 0,40 0 0,-1 0 0,-39 0 0,37 9 0,5 3 0,-21-7-3392,22 7 0,-1-2 3392,-21-10-2269,30 0 1,-1 0 2268,-34 0 0,6 0 0,6 0 0,-1 0 0,-7 0-1597,-18 0 1597,19 0 0,5 0 0,17 0 0,-12 0 0,8 0 0,-3 0 0,-18 0-1253,8 0 1,-5 0 1252,-27 0 734,57 0-734,-57 0 0,38 0 0,4 0 0,-33 0 0,42 0 0,0 0 0,-46 0 344,41 0 0,0 0-344,-41 0 0,41 0 0,0 0 0,-41 0 0,41 0 0,0 0 0,-41 0-646,34 0 0,3 0 646,-29 0 1284,22 2 1,3-4-1285,8-20 0,-18 20 0,0-1 0,1-8 0,-4 1 0,-3 10 0,24-11 0,-27 8 0,10-8 0,-13 11 2610,9 0-2610,-7 0 0,23 0 0,-12 0 0,31 0 0,-47 0 0,29 0 0,-3 0 0,-34 0-480,41 0 0,0 0 480,-41 0-1035,39 3 1,4-6 1034,-21-18-1215,9 18 0,3 1 1215,4-20 0,-15 20 0,-2 4 0,-4-2 0,9 0 0,-3 0 0,-25 0 1119,23 0 0,7 0-1119,10 0 0,-8 0-510,-2 0 0,-7 0 510,-26 0 2695,46 0-2695,-27 0 4369,11-21-4369,-14 15 0,8-15 0,-27 21 6533,17 0-6533,-22 0 0,0 0 0,0 0 0</inkml:trace>
  <inkml:trace contextRef="#ctx0" brushRef="#br0" timeOffset="47835">11079 4642 24575,'27'0'0,"16"0"0,-38 0 0,32 0 0,2 0 0,-26 0-3277,26 0 0,16 0 0,-9 0 1787,-3 0 1490,15-3 0,14-2 0,-14 2-1814,-12 0 1814,5-2 0,5-1-499,-4 6 0,-4 0 499,8 0 0,-9 0 0,12 0 0,0 0 0,-14 0-56,3 0 56,12 0 0,15 0 0,-16 0 0,-16 0 0,7 0 0,13 0 0,-10 0 0,9 0 0,-9 0 0,8 0 0,-8 0 0,11 0 0,-3 0 0,10 0 0,-14 0 0,-12 0 0,12 0 0,13 0 0,-14 0 0,-13 0 0,0 0 0,5 0 0,19 0 0,-5 0 2474,-13 0-2474,-2-3 0,16-3 0,0-1 0,-16 2 0,2 0 0,14-3 0,17-1 0,-19 4 647,-26 5-647,11 0 0,7 0 0,6 0 0,-10 0 0,-25 0 0,34 0 0,20 0 0,-21 0 85,-32 0-85,27 5 0,17 4 0,-18-1 2051,-32-3-2051,15 6 0,7-1 0,23-10 0,-48 0-1775,47 0 0,3 0 1775,-39 0-275,34 0 0,-1 0 275,-36 0-1234,42 0 1,-3 0 1233,-44 0 572,17 0 0,4 0-572,13 0 0,-18 0 0,16 0 0,0 0 0,-8 0 90,9 0 1,-4 0-91,-24 0 0,41 0 0,-1 0 0,-45 0-697,26 0 1,16 0 0,-17 0 696,-25 0 0,24 3 0,16 2 0,-10-2 0,-9 0-41,8 0 1,10 2 0,-8-2 40,1-3 0,-2 0 0,10 0 0,-14 0 0,-15 0 0,17 0 0,12 0 0,-15 0 0,-25 0 0,24 0 0,16 0 0,-10 0 0,-9 0 0,27 10 0,0 1 0,-21-6 0,21 7 0,-2-2 0,-36-10 1014,17 0 1,5 0-1015,-10 0 0,-1 0 3034,21 0-3034,-13 0 0,6 0 0,-10 0 0,-7 0 0,14 0 0,12 0 0,-15 0 4537,-24 0-4537,32 0 0,21 0 0,-17 0 0,-25 0 0,25 0 0,17 0 0,-18 0 0,-24 0 0,19 0 0,15 0 0,-20 0 0,-30 0 0,21-1 0,6 2-2269,-6 9 1,-2 1 2268,13-5-1012,-1 1 1,8 2 0,-10-4 1011,-8-5-677,7 3 1,10 1 0,-10 0 676,-7-1 1014,-1 1 1,3 2-1015,3 6 0,-4-2 3034,-3-5-3034,22 7 0,3-2 0,-6-10 0,11 0 0,-2 0 4537,-26 0-4537,29 0 0,-9 0 6784,-46 0-6784,30 0 0,-2 0 0,-34 0 0,29 0 0,1 0 0,-27 0 0,53 0 0,-58 0 0,26 0 0,-29 0 0,7 0 0,12-22 0,-17 17 0,17-17 0,-22 22 0,0-10 0,21 7 0,-15-8 0,15 11 0,-10 0 0,-8 0 0,7 0 0,-10 0 0,0-21 0,0 15 0,0-15 0,22 21 0,-17-22 0,17 17 0,-1-16 0,-15 21-6784,47 0 6784,-23 0 0,8 0-1384,-1 0 0,1 0 1384,-3 0-1810,21 0 0,1 0 1810,-22 0 0,18 0-882,1 0 882,-19 0 0,20 0 0,3 0 0,-2 0-520,2 0 0,-3 0 520,-20 0 559,9 0 0,-2 0-559,-12 0 22,4-6 1,2 1-23,15 2 0,-10 0 0,-2-5 0,-6-13 0,16 19 0,-2-1 0,-22-19-563,34 9 0,3 5 563,-36 2-664,41-15 1,-5-1 663,-45 17 90,24-5 1,15-3 0,-14 4-91,-23 6 0,44-13 0,3 0 0,-31 10 0,6-6 0,10-6 0,-8 5 2163,-3 8-2163,8-2 0,11-2 0,-16 3 3235,-24 6-3235,27-2 0,17-3 0,-11 2 0,-9 0 0,8-1 0,12 0 0,-10 1 0,9 3 0,-12-5 0,8-4 0,-10 2-607,3 1 607,-13-5 0,2 1 0,4 9 0,-2 2 0,-2-1-1012,7-2 1,12 1 0,-9 4 1011,12 18-677,-17-17 1,8-5 0,-6 4 676,-7 8 0,1-1 49,16-7 1,9-4-1,-7-1-49,-13 2 0,0 0 0,16 0 0,8 0 0,-14 0 0,-5 0 0,-3 0 0,9 0 0,-9 0 384,3 0-384,-12 0 0,3 0 0,8 0 0,-3 0 0,-7 0-81,27 0 1,0 0 80,-21 0 0,4 0 0,0 0 0,-7 0-186,-4 0 1,2 0 185,10 0 0,-4 0 0,-2 0 0,-10 0 0,11-9 0,-6-3 0,-32 6 2029,45-15-2029,-15 21 0,-8 0 0,9 0 0,-3 0 0,-25 0 3034,53 21-3034,-48-15 4537,30 15-4537,-8-21 0,-12 11 0,7-8 0,-31 7 6784,31-10-6784,-28 22 0,38-17 0,-38 17 0,38-1 0,-26-15 0,7 15 0,8-21 0,-5 0 0,0 11 0,5-8 0,-8 7 0,14-10 0,10 0 0,-10 22 0,8-17 0,-9 17 0,-10-22 0,27 0 0,-46 0 0,46 0 0,-49 0 0,38 0 0,-59 0 0,32 0 0,-38 0 0</inkml:trace>
  <inkml:trace contextRef="#ctx0" brushRef="#br0" timeOffset="54565">4693 6600 24575,'62'0'0,"-6"10"0,1 1-1756,4-5 1756,-13-1 0,12 1 0,1 0 0,-9-2-1224,-4-3 1,3-2 1223,-1-1 0,13-2 0,5 0 0,1 0 0,-5 0 0,-12 1 0,7 0 0,0 0 0,-2 0 0,14-1 0,6 0 0,0-1 0,-9 2 0,-15 1 0,-8 1 0,-1 2 0,7-1 0,14 0 0,3 0 0,-5 0 0,-14 0 481,-13 0 0,-2 0-481,14 2 0,7 0 0,-13-6 0,-13-18 0,-7 17-2856,-52-5 1,-18-2 2855,-3 2 0,-8 8 0,-12 3 0,13-3-3465,9-9 3465,-11 10 0,-9 2-969,0-1 0,4 0 969,29 0 0,-3 0-508,-20 0 1,-15 0 0,0 0 0,17 0 507,-7 0 0,13 0 0,-13 0 0,0 0 0,14 0 0,-6 0 1014,6-1 1,-2 2-1015,6 2 0,16 5 0,38 16 0,-56-8 0,68 7 0,14-3 0,-5-14 0,14 1 0,13 1 0,-10-2 0,3-6 0,1 0 0,16 0 0,-2 0 0,-18 0 3034,-17 0-3034,26 0 0,16 0 0,-14 0 0,-19 0 0,16 0 0,-17 0 4537,-53 0-4537,27 0-2269,-58 0 1,-14 0 2268,45 0 0,-35 0 0,-22 0 0,14 0 4266,19 0-4266,-6 0 0,-15 0 0,-1 0 0,13 0 0,-7 0 0,-18 5 0,13 1-4447,53-3 4447,-19 7-1487,82-8 0,19-4 1487,-47 2 0,18 0 0,12 0 0,-19 0 0,-30 0 0,24 0 0</inkml:trace>
  <inkml:trace contextRef="#ctx0" brushRef="#br0" timeOffset="120835">3242 8510 24575,'59'21'0,"-30"-16"0,24 7 0,2-2 0,-15-10 0,10 0 0,13 0 0,-9 0-1163,10 0 1163,-2 0 0,12 0 0,-11 0 0,-28 0 0,0 0 0,28 0 0,11 0 0,-12 0-7798,2 0 7798,-18 0 0,0 0-1312,-6 0 0,-5 0 1312,0 0 0,24 0 0,-16 0 0,-38 11 0,17-9 264,-44 9-264,-15-11 0,7 0 0,-9 0 0,3 0 0,25 0 0,-32 0 0</inkml:trace>
  <inkml:trace contextRef="#ctx0" brushRef="#br0" timeOffset="121200">3895 8582 24575,'-34'58'0,"0"0"0,7-13 0,-2 3 0,10-7-9831,14 15 8341,-17 3 2104,22-16-614,0-37 0,-4 30 0,-2 3 0,3-26-955,-10 50 0,-6 3 955,-8-36 0,14 15 0,3 14 0,-5-10-2604,-31 2 2604,38-12 0,0 3 93,-24 11 0,0-10-93,21-24-401,-6 18 0,-5 14 0,7-10 401,13-6 0,-14 11 0,-1-1 0,12-15 1459,-17 34-1459,22-56 2531,0 25-2531,0-33 4078,0 0-4078,0-11 1524,0 8 1,0-8-1,0 11 1</inkml:trace>
  <inkml:trace contextRef="#ctx0" brushRef="#br0" timeOffset="121568">3580 9332 24575,'62'0'0,"-24"0"-4916,1 0 1,-3 0 3425,-23 0 1490,41 0-1078,-14 10 1,-5 1 1077,-16-6 216,47 7 1,-3-2-217,-49-10-179,30 0 1,-2 0 178,-34 0 876,24 0 1,-32 0 0,0 0 0</inkml:trace>
  <inkml:trace contextRef="#ctx0" brushRef="#br0" timeOffset="142866">9217 12233 24575,'26'0'0,"28"0"-4916,-13 0 1,2 0 4170,-9 0 0,4 0 745,15 0 0,8 0 0,-8 0 2290,11 0-2290,-2 0 0,12 0 0,-11 0 0,-28 0 0,0 0 0,15 0 0,13 0 0,-2 0 0,-15 0 0,3 0 0,10 0 0,13 0 0,-20 0 0,-34 0 0,58 0 0,-76 0 0</inkml:trace>
  <inkml:trace contextRef="#ctx0" brushRef="#br0" timeOffset="143237">9846 12329 24575,'6'61'0,"1"-1"0,4 7-4123,-11-24 0,0-11 4123,0-26-722,-5 28 0,-1 7 722,3-6-1160,-2 31 0,0 2 1160,5-17 0,-6-3 0,-3 9 0,2-9-2394,2 3 2394,-5-12 0,-2 3 0,0 8 0,3-3 0,3-7-273,-6 2 0,-6 9 0,5-10 273,8-6-87,-7 12 0,2-8 87,10-31 2518,0 25-2518,0-12 2995,0 6-2995,0 0 0,0-6 0,0-21 0</inkml:trace>
  <inkml:trace contextRef="#ctx0" brushRef="#br0" timeOffset="143585">9797 12982 24575,'27'0'0,"-5"0"0,-22 0 0,0 0 0,53 0 0,-39 0-4252,48 10 1,5 1 4251,-38-5 0,22 1 0,16 2 0,-10-4-2818,-1-5 2818,-6 0 0,3 0-1517,-1 0 0,-8 0 1517,-14 0 0,7 2 0,4-4 0,23-19 3034,-50 15-3034,25-6 0,-3 3 0,-31 9 0,17 0 0</inkml:trace>
  <inkml:trace contextRef="#ctx0" brushRef="#br0" timeOffset="157432">18844 13611 24575,'-26'-27'0,"-28"5"0,46 22 0,-34 0 0,-2 0 0,30 0-4916,-49 0 1,-3 0 3425,47 0 1490,-15-1 0,-7 2-1078,0 9 1,7 2 1077,15-7 1077,-15 4 1,-7 4-1078,-11 9 0,7-1-2287,21-11 2287,-21 10 0,-7 3 0,11-5 0,7-4 0,15-5 0,-16 13 0,-5 9 0,5 9 0,5 1 0,-7 10 0,7-8 0,-3 7 0,4-12 0,2-13 0,6 28 0,-1 12 0,17-38 0,3 28 0,4 0 0,3-34-1138,26 19 0,3-4 1138,-23-28 1529,32 24-1529,10-11 3034,-28-15-3034,35 5 0,1-1 0,-35-10 0,21 0 0,12 0 0,-14 0 0,-24 0 0,19 0 0,6 0 0,6 0 0,-7 0 0,-21 0-822,21-5 0,14-4 0,-12 2 822,-12 1 0,1-20 0,-2-1 0,-10 19 0,-13-25 0,-11 33 0,0 0 0</inkml:trace>
  <inkml:trace contextRef="#ctx0" brushRef="#br0" timeOffset="158981">20465 13320 24575,'-27'0'0,"6"0"0,21 0 0,-32 22 0,23-17 0,-44 17 0,15 10-6784,8-2 6784,-2 7-2269,11 1 1,-1-1 2268,-10-2-1012,5 8 1,-2 11 0,4-6 1011,10-16 0,1 1-508,-3 15 1,-2 13 0,2 0 0,5-11 507,8-12 0,0-1 0,-7 14 0,-5 12 0,0-2 0,5-15 0,6-3 1014,-6 9 1,1 3-1015,10 4 489,0-3-489,-22 4 591,21-19 1,-3-7-592,-18-21 1931,19 36 0,6-1-1931,-3-37 0,0 32 0,0-43 0</inkml:trace>
  <inkml:trace contextRef="#ctx0" brushRef="#br0" timeOffset="159214">19498 14118 24575,'-3'11'0,"16"-8"0,3 7 0,27-10 0,-5 22 0,-8-17 0,32 17 0,5-1-8393,-22-15 8393,4 5 0,4-1 0,4-9 0,-6-2 0,-8 1 0,12 0 0,13 0 0,-14 0 1703,-11 0-1703,26 0 0,-9 0 0,-49 0 0,32 0 0</inkml:trace>
  <inkml:trace contextRef="#ctx0" brushRef="#br0" timeOffset="162468">21409 13949 24575,'0'27'0,"0"5"0,0-8 0,21 25 0,-16 2 0,17-14 0,-22 28-4732,0-44 4732,0 25 0,0-1 0,0-4 0,0-22-2251,0 43 1,0 5 2250,0-33-1863,10 11 0,1 2 1863,-5 4-1630,15 8 1630,-21-32 1283,0 16-1283,0-59 3554,0 32-3554,0-81 0,0 44 0,5-29 0,1 0 0,-3 26 1484,1-11 0,3-5-1484,14-19 0,-16 3-1513,13 6 1,7-8 0,-3 10 1512,-1 2 0,6-7 0,7-11 0,-6 20 0,-6 28 0,15-36 0,1-4 0,-9 24 2268,0 2 1,2 1-2269,6 5 0,-13 13 0,-13 11 0</inkml:trace>
  <inkml:trace contextRef="#ctx0" brushRef="#br0" timeOffset="164163">22158 13731 24575,'49'0'0,"-12"0"0,-2 11 0,-2 0 0,-12-6 0,9 15 0,-6 3 0,-21-7 0,7 30 0,-10-8-8503,-10 10 8503,7-21-618,-29 5 618,5-29 0,-11 29 0,14-27 0,-30 17 0,43-22 0,-32 0 0,43 0-3763,43 0 3763,-32 21 505,25-17 0,3-2-505,-9 19 885,4-19 1,2-4-886,15 2 0,-13-21 0,-17 15 0,-21-15 0</inkml:trace>
  <inkml:trace contextRef="#ctx0" brushRef="#br0" timeOffset="165666">20997 15448 24575,'59'-23'0,"1"0"0,-1 0 0,0 1 0,2-2 0,-4 1 0,-6 2-2876,-6 3 1,-9 4 2875,-4 9 0,-8-17 1710,14 22-1710,12-10 0,2-1 0,-1 5 0,-1-4 0,8-3 0,-13 4 929,-15 6-929,37-12 0,-5-2-5753,-49 12 5753,41-17 2081,-32 22-2081,-39 0 0,-20 0 0,2 22-2269,-32-20 1,5 1 2268,43 19 0,-15-14 0,-7-6-3034,-24 1 3034,49 8 728,-48 1 0,-1-3-728,49-3 0,-31 15 0,-3 1 0,21-17 0,-20 17 0,57-22 0,11 0 0,24 0 0,6 0 0,7 0 0,6 2 0,0-4 0,-3-20-728,-2 20 0,-1-1 728,-13-19 0,2 22 0,-34 0 3034,-22 0-3034,9 0 0,-33 10 0,-6 2 0,25-7 0,-48 12 0,-1-2 0,49-12 568,-39 3 0,3-1-568,41-5 0,-32 0 0,64 0 0,-15 0 0,48 0 0,-25 0 0,16 0 0,1 0 0,-11 0 2550,23 0 0,-19 0-2550,-71 0 0,21 0 0</inkml:trace>
  <inkml:trace contextRef="#ctx0" brushRef="#br0" timeOffset="167696">22279 14070 24575,'0'-38'0,"0"14"-9831,0-8 8341,0 5-665,0-21 2155,0 10 1826,0-8-1826,0 30 0,22-5 0,-17 21 0,38 21 0,-37-5 0,10 26 0,0 5 0,-13-9 0,0 6 0,2 11 0,-3-12 0,-2-13-1353,0 32 1,0-6 1352,0-46-769,-32 44 769,24-51 0,-56 8 0,55-11 848,-44-33-848,47 25 0,-6-33 0,3-4 0,9 32 848,0-34 0,0-3-848,0 29 0,10-12 0,1-1 0,-5-4 1135,26 11-1135,-8 27 0,-8 6 2238,7 16 0,-3 9-2238,-14 20 0,15-8 0,-39-12 0,-7-8 0,14-20-924,-27 12 1,1 2 923,29-12 1016,-28-1 0,-3-8-1016,17-12 0,-23-8 0,34-30 0,11 33 0,0-24 0,0 1 0,0 23 0,14-14 0,4 5 0,-10 25 0,46-17 0,-49 22 0,38 22 0,-27-17 0,-4 31 0,1 3 0,19-25 0,-30 39 0,1 1 0,40-40-908,-39 24 1,-2-1 0,19-32-1,-21 17 1</inkml:trace>
  <inkml:trace contextRef="#ctx0" brushRef="#br0" timeOffset="188673">9338 14142 24575,'37'22'0,"-13"-17"0,30 17-9831,-11-22 8341,8 0 1490,3 21 640,-15-18 1,3 0-641,-7 7 0,2 1 0,26 1 0,0-2 0,-24-8 0,-2 1 0,15 8 0,1-1 0,-8-8 0,-2-4 0,-4 2 0,-2 0 0,8 0 1916,-34 0-1916,-11 0 0,-11 0 0,-13 0 6120,-24 0-6120,12 0 0,-1 0 0,0 0 0,-1 0-42,-15 0 1,1 0 41,-15 0 0,14 0 0,4 0 0,6 0 0,-3 11 0,35-8 0,22 8 0,13-11 0,9 0 0,4 0 0,0 0 0,4 0-2031,5 0 0,4 0 0,-6 0 2031,18 0 0,-9 0 0,1 0-126,8 0 126,5 0 0,-24 1 0,-5-2 0,-11-10 0,-27 8 0,-6-8 0,-26 9 0,-11 4 0,-24-2-581,23 0 1,-6 0 0,1 0 580,-9 0 0,1 0 0,-5 0 0,5 0 0,6 0 0,19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2T22:32:12.979"/>
    </inkml:context>
    <inkml:brush xml:id="br0">
      <inkml:brushProperty name="width" value="0.05292" units="cm"/>
      <inkml:brushProperty name="height" value="0.05292" units="cm"/>
      <inkml:brushProperty name="color" value="#FF0000"/>
    </inkml:brush>
  </inkml:definitions>
  <inkml:trace contextRef="#ctx0" brushRef="#br0">11878 4642 24575,'13'0'0,"41"0"-9831,-22 0 8341,16 0 412,-7 10 1,-6 1 1077,-22-6 2155,41 17-2155,-15-20 0,-3-4 0,-6 2 0,15 0 0,13 0 0,-8 0 0,1 0 0,-13 1 0,5-2 0,12-9 0,-3-2 0,-9 7-1012,18-2 1,15-2 0,-14 4 1011,-14 5-91,14-5 0,5-1 91,-8 5 0,-5-1 1248,-20-3 0,2-1-1248,18 1 0,13-1 0,0 0 0,-13 2 0,-16 1 0,-1 1 0,18-3 0,12-2 0,0 1 0,-14 2 0,-17 4 0,-2 0 0,37 4 0,-8-8 4036,-36-17-4036,38 18 0,-1 0-63,-37-18 63,21 12 0,21 3 0,1 3 0,-20-1 0,-18-1 0,21-2 0,23-3 0,0 1 0,-23 3 0,-21 3 0,21-3 0,23-4 0,0 1 0,-23 2 0,-20 1 0,16 1 0,21-2 0,-1 1 0,-21 3 0,-21 3 0,32-6 0,22-2 0,-17 0 0,-18 3 0,5-2 0,11-2 0,-8 3 0,5 6 0,-12 0 0,7 0 0,-10 0 658,-4 0-658,28 0 0,-7 0 1583,-47 0-1583,20 1 0,7-2-2086,18-9 2086,-24 7-1931,19-3 0,0 1 1931,-20 5-1442,23 0 1,-1 0 1441,-21 0-315,19 5 1,0 1 314,-19-3-549,30 2 1,4 0 548,-18-5 0,-1 0 0,8 0 0,-13 0 0,-15 0 1014,5 0 1,5 0-1015,12 0 0,-7 0 0,-21 0 0,31 0 0,19 0 0,-20 0 3034,-33 0-3034,26 0 0,16 0 0,-11 0 0,-12 0 0,-2 0 0,5 0 0,7 0 0,-4 0 0,-5 0-1517,25 0 0,2 0 1517,-22 0 0,10 0 0,-12 0 0,-2 0 0,-1 0 0,7 0 0,11 0 0,-10 0 0,-9 0 0,15 0 0,15 0 0,-12 0 0,-10 0 0,9 0 0,14 0 0,-11 0 0,2 0 0,-15 0 0,7 0 0,-10 0 3034,-6 0-3034,12 0 0,14 0 0,-17 0 0,-23 0 0,34 0 0,20 0 0,-20 0 4537,-34 0-4537,29 0 0,19 0 0,-14 0 0,-15 0 0,8 0 0,12 0 0,-11 0 0,-1 0 0,5 0 0,11 0 0,-15 0 0,-17 0 0,24 2 0,17-1 0,-17-4 0,-24-7 0,17 8 0,15 2 0,-12-1 0,-4-10 0,-1 10 0,9 1 0,-12 1 6784,-6-1-6784,24 0 0,-1 0-4872,-30 0 4872,26 0-2585,-21 0 0,-3 0 2585,-12 0-1729,36 0 0,1 0 1729,-34 0-812,24 0 0,-5 0 812,-38 0 1672,45 0-1672,-15 0 0,-8 0 0,23 0 0,-47 0 3481,37 0-3481,-27 0 5206,8 0-5206,-13 0 4765,10 0-4765,-15 0 0,15 0 0,-21 0 0</inkml:trace>
  <inkml:trace contextRef="#ctx0" brushRef="#br0" timeOffset="14813">3701 6382 24575,'-27'0'0,"6"0"0,21 0 0,0 0 0,21 0 0,-5 0 0,30 0 0,-8 0 0,-11 0 0,16 0 0,-38 0-6784,49 0 6784,-25 0-718,6 0 0,0 0 718,-5 0 0,2 0 0,22 0 0,-41 0 0,51 0 0,1 0 0,-46 0 0,31-2 0,20-3 0,-18 1 0,-28 2 0,21-2 0,14 0 0,-12 1 0,-12 3 0,26 0 0,1 0 0,-24 0 0,26 0-1017,1 0 1017,-38 0 0,34 0 0,-1 0 0,-36 0 0,35 0 0,0 0 0,-32 0 0,34 0 0,-1 0 0,-36 0-904,37 0 0,-3 0 904,-42 0 0,42-10 0,2-1 0,-36 5-589,26-6 1,0 3 588,-29 9 0,29 0 0,-3 0 0,-34 0-766,31 9 1,-2 3 765,-34-6-463,29 6 1,2-3 462,-29-9 0,26 0 0,4 0 0,-11 0-356,11 5 0,1 1 356,2-4 0,2 4 0,-1-1 0,-12-5 0,22 2 0,2-4 0,-18-9 344,21 10 1,3 0-345,-17-10 0,11 10 0,1 2 0,0-1-220,1 0 1,-4 0 219,-19 0 0,4 0 0,-2 0 1331,-10 0-1331,10 0 3304,-13 0-3304,-13-21 0,-11 15 0,0-15 0</inkml:trace>
  <inkml:trace contextRef="#ctx0" brushRef="#br0" timeOffset="15893">3362 7398 24575,'30'-25'0,"0"1"0,-1-3 0,16 13 0,-4 7 0,-27 7-4916,49 0 1,3 0 3425,-48 0 771,33 0 1,18 0 0,-17 0 718,-27 0 1077,24 0 1,9 0-1078,-6 0 0,-4 0-266,8 0 266,-9 4 0,12 2 0,0 0 0,-14-1 0,3 1 0,7-1 0,19 2 0,0-1 0,-19-3 3618,-6-3-3618,-1 0 0,19 0 0,6 0 0,-6 0 0,-19 0 0,1 0 0,-5 0 0,17 0 0,6 0 0,-5 0 0,-17 0 0,9 0 0,-5 0 0,13 0 0,1 0 0,-17 0 0,-3 0 0,10 0 0,2 0-4144,4 0 4144,-24 0-495,16 0 1,-5 0 494,-36 0 116,44 0 0,-51 0 0,8 0 0</inkml:trace>
  <inkml:trace contextRef="#ctx0" brushRef="#br0" timeOffset="18743">3532 8510 24575,'27'0'0,"-6"0"0,-10-22 0,-8 17 0,7-17 0,12 22 0,-17 0 0,38 0 0,-27 0 0,30 0 0,-8 0-6784,21 0 6784,-30 0 0,25 0 0,5 0 0,-24 0-2269,29 0 1,1 0 2268,-24 0 0,7-3 0,11-1 0,-11 0-2322,-7 2 2322,0-4 0,4 1 0,-5 4 0,-2 2 0,13-1 0,0 0 0,11 0 0,-9 0 0,12 0 0,-18 0 0,6 0 0,-8 0 899,12 0-899,2 0-403,-18 0 0,-7 0 403,-21 0 0,35 0 0,1 0 0,-27 0-2296,45 0 2296,-51 0 663,38 0-663,-46 0 2623,46 0-2623,-28 0 3923,1 0-3923,16 0 5867,-37 0-5867,15 0 2770,-10 0-2770,13 0 0,-8 0 0,27 0 0,-37 0 0,47 0 0,-2 0 0,-8 0 0,-4 0 0,-2 0 0,-8 0 0,20 0 0,-4 0 0,-7 0 0,-11 0 0,16 0 0,-38 0 0,17 0 0,-22 0 0</inkml:trace>
  <inkml:trace contextRef="#ctx0" brushRef="#br0" timeOffset="31595">5757 9597 24575,'27'0'0,"38"0"-9831,-22 0 8341,8-21 412,-7 19 1,-2-1 1077,-7-19-440,21 19 1,1 6 439,-22-3 0,0 1 0,5-2 0,2-9 0,-4-1 3034,3 5-3034,8-1 0,13-2 0,-12 4 0,-7 5 0,14 0 0,15 0 0,-13 0 4230,-2 0-4230,5 0 0,14 0 0,-18 0 0,-23 0 0,18 0 0,14 0 0,-15 0 6632,-23 0-6632,18 0 0,13 0 0,-13 0 0,-18 0 0,35 0 0,1 0 0,-30 0-3316,5 0 0,1 0 3316,7 0 307,-10 0-307,7 0 0,-28 0 0,26 0 0,-38 0 0,16 0 0,-10 0 6784,-8 0-6784,29 0 0,-5 0 0,0 0 0,16 0 0,-27 0-6784,30 0 6784,-9 0-4537,23 0 4537,-31 0-537,25 0 537,-49 0 0,49-22 0,-46 17 4271,24-17-4271,-32 22 6387,22 0-6387,-17 0 0,17 0 0,-22 0 0</inkml:trace>
  <inkml:trace contextRef="#ctx0" brushRef="#br0" timeOffset="37116">5927 9452 24575,'27'0'0,"16"0"0,-38 0 0,49 0 0,-25 0-4916,16 0 1,2 0 3425,-12 0 771,12 0 1,12 0 0,-15 0 718,-20 0-293,28 0 0,18 0 0,-20 0 293,-31 0-1015,47 0 1,-3 0 1014,-49 0 76,39 0 1,1 0-77,-40 0 794,23 0 0,1 0-794,-22 0 2891,8 0-2891,-13 0 4323,10 0-4323,-15 0 5763,15 0-5763,1 0 1666,-17 0-1666,17 0 0,-12 0 0,-7 0 0,29 0 0,-26 0 0,37 0 0,-38 0 0,17 0 0</inkml:trace>
  <inkml:trace contextRef="#ctx0" brushRef="#br0" timeOffset="55025">15942 5318 24575,'-27'-21'0,"-16"16"-9831,27-17 8341,-9 22 4308,15 0-2818,10 0 1719,0 0-1719,-22 0 0,17 0 0,-17 0 6784,1 0-6784,15 0 0,-15 0 0,10 0 0,8 22 0,-7-17 0,-12 16 0,17-21 0,-17 11 0,22 13 0,0-7 0,0 47 0,0-53 0,0 42 0,0-28 0,0-9 0,22 27 0,-17-38 0,27 17 0,-29-22 0,29 0 0,-26 0 0,15 0 0,1 0 0,-17 0 0,27 0 0,-29-22 0,29 17 0,-26-38 0,37 27 0,-38-9 0,17-7 0,-22 27 0,0-38 0,-22 37 0,17-15 0,-17 42 0,22-15 0,0 37 0,0-38 0,22 49 0,-17-46 0,17 46 0,-22-38 0,21 29 0,-16-28 0,28 26 0,-31-38 0,9 16 0,-11-21 0,0 0 0</inkml:trace>
  <inkml:trace contextRef="#ctx0" brushRef="#br0" timeOffset="56009">16716 5391 24575,'0'-27'0,"-11"6"0,-13 21 0,8 0 0,-38-11 0,46 8 0,-46-8 0,49 11 0,-60 11 0,44 13 0,-25-7-4252,26 20 1,8 1 4251,6-25-1409,-15 36 0,-1-1 1409,17-37-753,-7 27 0,2-1 753,10-29-87,0 46 87,0-28 3748,22 1-3748,-17-5 5605,38-11-5605,-37-20 3329,15 18-3329,11-42 0,-2 6 0,8-21-3276,-14 18 0,-5 1 3276,-14-1-2269,12-14 1,-2 2 2268,-12 29-1606,8-41 1606,-11 54-2502,21-53 2502,-15 39 0,6-39 0,-3-1 0,-9 40 1251,10-32 0,2-4-1251,-7 17 1606,16-15-1606,-21 27 4537,-21 21-4537,16 0 6784,-17 21-6784,22-16-6784,0 60 6784,0-44-2269,0 29 1,0 0 2268,0-26 0,0 30 0,22 10 0,-17-48 0,12 34 0,-2-3 0,-12-39-1517,12 24 0,2 0 1517,-12-23 1698,17 44-1698,-22-26 0,22 21 0,-17-21 3875,38 6-3875,-38-31 0,17 9 0,-22-11 1448,11 0 1,-9 0 0,9 0 0</inkml:trace>
  <inkml:trace contextRef="#ctx0" brushRef="#br0" timeOffset="56716">17441 5512 24575,'-51'-14'0,"0"1"0,0 0 0,-6-6 0,9 5-7814,16 14 7814,32 0-3972,-43 22 3972,32-17 0,-32 17 170,22 10-170,15-24 0,-10 22 0,0 4 0,13-4 0,-2 9 0,0 3 0,5 1 0,10 24 0,-7-51 0,29 5 0,-5 1 0,0-17 0,16 17 0,-27-22 0,30 0 0,-30-22-1327,38-15 1327,-46 7 147,19-20 1,0 3-148,-22 31 0,17-48 0,-1-1 0,-16 49-489,3-23 0,1-16 0,-4 9 489,-5 6-1055,0-26 1,0-2 1054,0 11 0,0-1 0,0 4 0,0 19 803,0-7 0,0 9-803,0 27 0,0 6 0,0 27 0,0 32 0,0-29 0,0 22 0,0 3 0,0-15 0,-2 10 0,1 13 0,4-9 0,18 10-589,-15-4 1,-2 10-1,3-12 589,17-1 0,-6-8 0,2 8 0,-4-10 0,-6-1 1014,25 6 1,6-2-1015,-12-18 0,9 11 3034,-17-43-3034,11 0 0,-23 0 0,44 0 0,-47 0 0,15-22 0,-21 17 0,0-16 0</inkml:trace>
  <inkml:trace contextRef="#ctx0" brushRef="#br0" timeOffset="57116">18143 5609 24575,'13'0'0,"-2"10"-3286,11-7 3286,-17 29 911,16-26-911,1 37 0,-17-17 0,17 1 0,-22 6 0,0-9 566,0-8-566,0 27 0,0-38 0,21-5 0,-15-5 0,15-17 0,-21 22 0</inkml:trace>
  <inkml:trace contextRef="#ctx0" brushRef="#br0" timeOffset="57303">18264 5198 24575,'-27'0'0,"27"10"0,5-7 0,49 29 0,-46-5 0,24 0 0,-32-6 0</inkml:trace>
  <inkml:trace contextRef="#ctx0" brushRef="#br0" timeOffset="66544">21675 5101 24575,'-35'-14'0,"0"1"0,3-8 0,-11 21 0,32 0 0,-46 0 0,33 0 0,-30 0 0,11 21 0,11-16 0,-18 15 0,-2 3 0,6 4 0,-4-8 0,1 0-4433,6 5 4433,-6-13 0,19 9 0,7 3 0,15-2 0,-10 13 0,3-1 0,15-16 0,22 47 0,-17-53 0,28 25 0,10 3 0,2-10 0,4-6 0,10 2 0,-8-3-5315,5 8 5315,2-14 0,3 0 0,-14 7 0,-3-3-151,20-9 151,-9 12 0,7 7 0,-12-8 0,-10-14 0,19 24 0,-10 1 2923,-41-25-2923,24 45 0,-32-47 0,-21 37 0,15-38 0,-30 15 0,-3 3 0,26-7 0,-41 8-3105,0 9 3105,19-28-1723,-20 6 1,-3-1 1722,13-10-1152,-7 10 1,4 2 1151,27-7 2303,-44-5-2303,60-5 0,-17-38-208,22 27 1,0-8 0,0 13 0</inkml:trace>
  <inkml:trace contextRef="#ctx0" brushRef="#br0" timeOffset="67176">21288 4980 24575,'0'38'0,"10"-4"0,1-1 0,-6-12 0,17 44 0,-22-49 0,0 51 0,0-35-4252,10 29 1,2-1 4251,-7-30 0,5 27 0,3 19 0,-4-16 1144,-6-20-1144,3 13 0,3 19 0,1 0 0,-3-19 0,-2-10 0,1 11 0,0 20 0,0 0 0,-2-18 0,-4-2 0,0 5 0,0 14 0,0-17 0,0-21 0,0 16 0,0-6 0,0-34 0,0 32 0,0-43 6499,0-21-6499,0 15 0,0-15 0,0 21 0</inkml:trace>
  <inkml:trace contextRef="#ctx0" brushRef="#br0" timeOffset="70476">22981 5609 24575,'0'-27'0,"0"5"0,0 22 0,0-21 0,-11 15 0,9-15 0,-31 10 0,28 8 0,-38-29 0,38 27 0,-22-17 0,0 1 0,19 15 0,-17-15 0,-4 0 0,2 15 0,0-15 0,-27 21-3984,25 0 3984,-9 0 0,-16 0 0,46 0 0,-29 19 0,-1 5 0,27-14-2732,-17 25 0,3 6 2732,22-12-1827,-23 16 0,-2 1 1827,17-11 0,-10 2 0,-1 2 0,12 20 0,7-24 890,-3 17 1,1 3-891,5 1 4537,0 9-4537,11-11 0,35-52 0,-25 9 0,19-7 0,-5-8 0,-26-7 0,26-1 0,5 0 0,-19-4 0,23-17 0,1 2 0,-24 20-2269,7-25 1,-2-3 2268,-2 9-1517,-5-4 0,0-2 1517,8-15-725,-6-8 725,-21 32 2674,0-5-2674,0 40 3999,0-16-3999,0 62 0,0-44 0,0 48 0,0 3 0,0-43 811,13 44 1,7 5-812,9-21 0,0-4 0,1-1 0,8-3 0,8 5 0,-30-38 0,27 17 0,-38-22 0,17 0 0,-1-22 6784,-15 17-6784,15-38 0,-21 38 0,0-17 0</inkml:trace>
  <inkml:trace contextRef="#ctx0" brushRef="#br0" timeOffset="71328">23489 5681 24575,'0'-27'0,"0"6"0,0 21 0,0 0 0,0-11 0,21 8 0,6-29 0,0 27-3392,2-17 0,-4 1 3392,-17 15 0,24-15 0,1 21 0,18 0 0,-8 0 0,-2 0 0,-7 0 0,-26 0-2269,29 9 1,1 3 2268,-27-6 0,32 15-3034,-11 11 3034,-24-2 84,9 9 0,-1 3-84,-16 1-929,0 2 0,0-2 929,0-11 580,-10 14 0,-2-3-580,7-21 0,-12 17 0,1-3 0,14-28 0,-52 24 0,43-32 875,-27 0 1,1 0-876,29 0-98,-34 2 0,-2-4 98,30-9 275,-35 0 1,2-2-276,36-3 8,-27-17 1,1 2-9,29 20 0,-20-24 0,2-5 0,20 10 1071,-15-18-1071,30 13 0,3 3 0,-6 10 0,15-13 0,1 6 0,-17 23 0,17-15 0,-22 21 0</inkml:trace>
  <inkml:trace contextRef="#ctx0" brushRef="#br0" timeOffset="74858">24698 6068 24575,'0'35'0,"-43"2"0,33-10-4916,-28 3 1,0-6 3425,30-16 883,-24 29 0,0 1 607,24-27-607,-29 27 1,-1-1 606,27-29-1115,-23 29 0,3 2 1115,26-29 2230,-17 44-2230,22-51 0,22-3 0,-17-3 0,17-8 0,-22 11 0</inkml:trace>
  <inkml:trace contextRef="#ctx0" brushRef="#br0" timeOffset="75592">26198 5149 24575,'0'-27'0,"-21"6"0,15 21 0,-37 0 0,17 0 0,-34 0 0,-1 0 0,20-1 0,-2 2-1332,-5 8 1,-1 3 1331,11 1 0,-1 1 0,-21 4 0,7 2 0,18 4 0,-7-8 0,-2 0-527,-7 11 527,24 1 0,0 3 0,-9-6 0,5 1 0,15 33-396,16-21 396,5 8-2798,20-21 0,4-2 2798,0 7 0,20 2-107,-4-21 0,-2-1 107,-5 17 0,6-14 0,1 1 0,3 29 742,3-27-742,-9-4 0,-3 0 277,-7-1-277,11 10 0,-32 6 0,-9 11 0,-2 29 0,-24-45 0,-4 15 0,-3 1 0,-12-9 0,-2 1 0,1-1 0,12-2 0,-11-3 0,-3-5 4749,3-13-4749,-5 15 1841,16-21-1841,8 0 0,8 0 0,-6-21 0,22 15 0,0-15 0,0 21 0</inkml:trace>
  <inkml:trace contextRef="#ctx0" brushRef="#br0" timeOffset="75982">25690 4932 24575,'0'48'0,"0"-21"0,0 22 0,0-1 0,0-30 0,6 28 0,3 18 0,-2-12 0,-2-9 0,2 10 0,2 14 0,-3-10-9831,-6 7 9247,0-20 0,0 4 584,0 19 0,0-5 0,0-14 0,0 9 0,0 14 0,0-11 0,0 2 0,0-12 0,0 8 0,0-11-2314,0-6 2314,0-1 0,0-5 2151,0-24-2151,0 34 0,0-23-1543,4 17 0,2-3 1543,-3-28 2927,8 24-2927,-11-32 0,0 0 0,0 0 0</inkml:trace>
  <inkml:trace contextRef="#ctx0" brushRef="#br0" timeOffset="76415">26319 5560 24575,'18'-66'0,"-1"1"0,0 7 0,4 16-2688,6 31 2688,-6 11 854,-21 0-854,22-21 0,-6 16-2940,17-7 0,1 2 2940,-12 10-1012,27 8 0,-2 6 1012,-33 2-1012,18 10 1,11 7-1,-11-4 1012,-18-2 0,11 4 0,3 3 0,-9-1 0,-5-2 0,-6 7 0,8 5 0,6 11 0,-6-6 0,-11 14 0,-7-12 0,-2 8 0,-1-11 3818,-3-6-3818,-29 17 0,-1-9 2171,27-41-2171,-34 10 0,-7-4 0,17-14 0,-21-10 0,-1-1 0,23 6-2269,-23-22 1,6 0 2268,38 19-1012,-14-22 1,-8-13 0,11 8 1011,15 17-677,-2-27 1,-2-16 0,5 16 676,8 26 0,5-46 0,1 1 0,-3 51 0,7-41 0</inkml:trace>
  <inkml:trace contextRef="#ctx0" brushRef="#br0" timeOffset="77328">27650 5923 24575,'0'27'0,"0"16"0,0-38 0,-22 38 0,17-38 0,-38 28 0,37-9-9831,-26 13 8341,30-10 460,-31 16 1030,28-27 0,-17 9 0,22-15 0,0-10 0</inkml:trace>
  <inkml:trace contextRef="#ctx0" brushRef="#br0" timeOffset="78117">28351 5488 24575,'0'-27'0,"0"-16"0,0 37 0,0-36 0,0 36 0,32-26 0,-23 8 0,28 5 0,1 0 0,-27-8 0,36-2 0,2 5 0,-35 15-4252,39-9 1,1 4 4251,-40 14-1086,37 0 0,5 0 1086,-21 0-1624,11 10 0,0 2 1624,-17-7-1086,11 19 0,-5 6 1086,-24-1 0,12 5 0,-3 2 0,-20 15 1740,0-13-1740,0 16 0,0-25 3034,0 9-3034,-10 2 0,-1-5 438,5-22-438,-15 41 4753,-11 0-4753,6-26 0,0 0-2377,5 5 1,-1-1 2376,-21 11-3179,11-11 3179,24-3 33,-34 1 1,-2 0-34,31-4 0,-21-12 0,-8-6 0,-17-8 3213,24 0-3213,-29-7 0,-1-8 4803,25-11-4803,-18-3 0,3-2 5979,26 2-5979,9-9 0,7 1 0,13 15-3392,5-20 0,1-4 3392,-3 3 0,29-17 0,-27 36 0,17 14 0</inkml:trace>
  <inkml:trace contextRef="#ctx0" brushRef="#br0" timeOffset="78417">29174 5222 24575,'48'21'0,"-21"-15"-5065,-6 15 5065,-21-21 0,0 22-5505,33 37 5505,-4-3 0,-8-16 0,4 4 0,-1-4 808,1-11 1,1 1-809,5 22 0,2 10 0,-5-10 0,7 5 0,-6-1 0,5 11 0,-11-16-3818,-15-21 3818,17 6 0,3 3-884,-14-4 1,-1-5 883,14-14 0,-4 33 0,-3-2 0,-4-39 183,8 25-183,9-66 0,-6 4 0,-1-9 0,-4 17 0</inkml:trace>
  <inkml:trace contextRef="#ctx0" brushRef="#br0" timeOffset="78625">29996 5488 24575,'-48'47'0,"-1"1"0,1-1 0,6-9 0,3-3-4469,3 6 0,8-7 4469,17-23 0,-13 34 1338,-14 9-1338,8-7 0,1 0 0,0 7 0,0-20 0,4-1 0,20 4 0,-38 12 1142,26 10-1142,-7-8 0,13-3 0,11-24 4656,11 9-4656,-8-28 0,8 17 0,-11-22 0</inkml:trace>
  <inkml:trace contextRef="#ctx0" brushRef="#br0" timeOffset="79452">31012 5439 24575,'-21'-48'0,"-6"21"0,0 6 0,-16-12 0,38 25-4916,-22-19 1,0 1 3425,19 20 1490,-25-15 0,1 21 0,24 0 1097,-29 0 1,-1 0-1098,27 0-1277,-22 19 0,2 5 1277,25-14-1458,-10 29 1,0-2 1457,13-29 741,-3 29 1,2 1-742,4-27 0,4 27 0,2-1 0,-3-29 0,12 24 0,2 0 0,-11-23 132,15 44-132,-21-47 3716,22 37-3716,-17-17 5555,17 1-5555,-22-5 3258,0-11-3258,0-9 451,0 30-451,0-26 0,0 15 0,0-21 0,0 22 0,0-17 0,21 27 0,-16-29 0,28 8 0,-9-11 0,-8 0 0,5 0 0,-21 0 0,0-32 0,0 24 0,0-57 0,0 36 0,0-12 0,0 1 0,0 8-3392,-9-9 0,-3 7 3392,7 25-2802,-17-55 2802,22 34 0,-11-7 0,9-6 0,-9 37 0,11-15 0,0 21 0</inkml:trace>
  <inkml:trace contextRef="#ctx0" brushRef="#br0" timeOffset="80102">31448 5633 24575,'13'-37'0,"0"1"0,9-4-9831,-22-14 8341,0 49 68,0-60 1422,0 55-569,-9-29 1,-4 2 568,8 29-307,-27-45 307,29 47 3117,-8-26-3117,-10 29 3649,16-7-3649,-38 10 0,26 0 0,-28 10 0,29-7 6469,-6 8-6469,-21 32 0,32-33-2916,-27 38 0,1 1 2916,29-35-1064,-10 27 1,4 4 1063,14-16 0,-10 6 0,-2 0 0,7-5 0,1 9 0,8-3 0,23-26-1916,-8 28 0,-1 0 1916,7-30 0,1 17 0,1 3 0,6-1 0,26 0 3832,-35-5-3832,-13-44 0,-11-5 0,0-10 0,0-30 0,0 45-1205,0-25 0,0-3 1205,0 15 0,-5-19 0,-1-4 0,3 1-385,-2 21 0,-1 2 0,6 10 0,0 13 0</inkml:trace>
  <inkml:trace contextRef="#ctx0" brushRef="#br0" timeOffset="83087">20828 6938 24575,'27'-21'0,"12"19"0,-3-2 0,-22-17 0,49 7 0,3 6 0,-48 3 0,33-3 0,18 0 0,-17 3-6856,-27 5 6856,23 0 0,11 0 0,5-6 0,-7 1 0,-17 2 0,12-3 0,20-3 0,-1-1 0,-18 3 0,-10 1 0,0 2 0,18-1 0,6 0 0,-4 1 0,-15 1 0,-13 3 0,0 0 0,24-4 0,16-2 0,-1 0 0,-19 0 0,-6 1 0,14-2 0,17-2 0,-19 4 1462,-26 5-1462,13 2 0,12 0 0,-15-6-3609,-21-18 3609,12 19 0,3 1-1383,21-20 1383,-4 22 0,-14 0 0,-3 0 0,-12 0 3609,16 0-3609,-38 0 0,27 0 0,-29 0 4309,8 0-4309,10 0 0,6-10 0,11 7 0,29-8 0,-46 11 0,26 0 0,3 0 0,-15 0 0,-1 0 0,2 0 0,10 0 0,-9-21 0,-10 15 2468,-27-15-2468,-5 21 0,-38 0 0,27 0 0,-22 0 0,-2 0 0,15 0 0,-37 0 0,-5 0 0,27 0-1867,-13-2 0,-15 0 0,12 6 1867,-1 17 0,2-18 0,-10-4 0,11 5 0,3 17-552,-8-14 1,5-3 551,24-1 0,-2 7 0,43-10 0,34 0 0,-12 0 0,21 2 0,2-4 0,-19-8 0,27 8 0,4 1 0,-9-10 0,5 13 0,-1-4-1937,-18-19 1937,-8 18 0,1 0 0,22-18 0,-25 21 0,6 0 0,-7 0 0,-29 0 4456,17 0-4456,-65 0 0,32 0 0,-34 0 0,-7 0 0,17 0-2263,-25 10 1,-3 1 2262,3-5 0,16 4 0,-3 1-1816,-5-4 1,2-3 1815,-12-1-397,-7 2 0,4 0 397,30-5 0,-19 22 0,54-17 0,43 17 0,-32-22 0,46 0 0,4 0 0,-42 0 0,20 0 0,8 0 0,4 0 0,-3 0 0,9 0 400,-3-5 0,12-3 0,-9-1-400,-19 1 0,-3 0 1236,19-2 1,-3-4-1237,-3-18 0,-35 26 0,-26-15 0,-25 21 0,11 0 0,-10 0 0,-1 0 0,3 0 5458,-24 0-5458,15 0 0,2 0 0,4 0 0,-6 5 0,-11 4 0,9-2-1459,6-1 1459,-10 5 0,3-1 0,20-10 0,0 11 0,6-8 0,64 7 0,-32-10 0,32 0 0,-43 0 0</inkml:trace>
  <inkml:trace contextRef="#ctx0" brushRef="#br0" timeOffset="89210">2492 6527 24575,'0'-27'0,"0"6"0,0 21 0</inkml:trace>
  <inkml:trace contextRef="#ctx0" brushRef="#br0" timeOffset="89577">1984 6431 24575,'37'0'0,"1"0"0,15-11 0,-4 0 0,-14 6 0,15-11 0,13-6 0,-15 6-879,-21 8 879,17-5 0,20-6 0,-1 0 0,-19 5 0,-17 6 0,15-3 0,19-5 0,-1 0 0,-19 6-7969,-17 4 7969,33-3 0,5-3-2672,-3-10 2672,-24 17-1484,21-16 0,-5-1 1484,-37 17 66,25-12 1,-3 1-67,-31 14 0,17-9 0,-22 11 0</inkml:trace>
  <inkml:trace contextRef="#ctx0" brushRef="#br0" timeOffset="89993">3121 5729 24575,'40'27'0,"5"-8"0,-4-5 0,-28-12 0,41 14 0,0 0 0,-41-10-4252,33 20 1,5 2 4251,-19-20-186,-2 19 1,-1-1 185,-4-20 0,7 37 0,-27-16-441,-5 10 441,-5-13 0,-22 5 0,0-4 0,19-14-1849,-31 27 0,-8-1 1849,12-29 0,0 17 0,-7 10 0,6-9 0,1-13-525,1 21 0,-6 13 0,7-9 525,-2-11-898,-6 28 0,1 0 898,13-34 507,-5 33 0,29-51 1,-7 7-1</inkml:trace>
  <inkml:trace contextRef="#ctx0" brushRef="#br0" timeOffset="94559">15821 7059 24575,'-22'-27'0,"17"-16"0,-49 38 0,46-17 0,-46 12 0,49 7 0,-60-8 0,44 11 0,-46 11 0,29-8-8503,0 50 8503,14-42 1719,13 32-1719,-10-11 0,15-2 0,-5 5 0,1 0 0,10-6 0,0 25 0,0-49 0,21 38 0,-15-37 0,26 15 0,-8-21-4537,14-21 4537,-11 15 564,-1-15 1,2-1-565,1 17-3408,30-27 3408,-32 8 0,5 7 0,-7-36 0,-9 45 0,7-29 0,-3-2 0,-15 29 3408,17-33-3408,-22 21 0,0 38 0,0-10-1129,0 53 1129,0-30 0,10 25 0,15 5 0,-9-24-1517,16 22 0,0-6 1517,-21-38-157,18 26 0,-4-3 157,-23-30 2878,31 15-2878,-28-21 0,16 0 0,-21 0 0</inkml:trace>
  <inkml:trace contextRef="#ctx0" brushRef="#br0" timeOffset="95215">16595 7252 24575,'-50'-38'0,"0"-1"0,17 7 0,4 7-4114,-3 14 4114,32-10 1270,-43 16-1270,22-17 0,-13 30 0,0 6 0,18-9 672,-5 27-672,-1 14 0,17-25-3033,-7 26 1,2 3 3032,10-15-1542,-10 26 0,-1 2 1542,6-26-1517,2 20 0,6-6 1517,2-41 0,16 33 0,1-10 3034,5-25-3034,10 13 0,9-45 0,-22-4 0,1-3 0,26-12 0,-22-2 0,1 1 0,18 12 0,-17-23 0,-3 0 4537,2 28-4537,-7-17 0,1-14 0,-7 10 0,-9 5 0,1-9 0,2-12 0,2 13 6784,8 11-6784,-18-25 0,-1 1 0,20 29 0,-20-2 0,-4 4 0,2 20 0,-22 69 0,17-18-3392,-6 21 0,1 2 3392,10-15 0,10 20 0,1 2-18,-6-6 18,7 6 0,-2-1 0,-10-11 0,10 2 0,2-3 0,-7-20 0,21 21 0,2-5 6775,-20-37-6775,19 25 0,-1-3 0,-20-31 0,15 17 0</inkml:trace>
  <inkml:trace contextRef="#ctx0" brushRef="#br0" timeOffset="95947">17345 7228 24575,'-38'-27'0,"14"6"0,-9 42 0,28-4-4916,-16 16 1,-1 1 3425,17-13 412,-21 29 1,-2-3 1077,20-34-440,-20 41 1,2 0 439,21-41-91,-7 26 1,2-3 90,10-30 2945,0 37-2945,0-59 4403,0 32-4403,20-43 0,3-11 0,-12 28 0,18-38 0,-4-1 0,-23 35 0,24-37 0,2-5 0,-17 21-1378,12-2 1,7-8-1,-8 4 1378,-14-19-1012,14 13 1,9-7 0,-8 10 1011,-13 4-677,8-8 1,4-11 0,-8 16 676,-11 24 1014,3-34 1,-1-2-1015,-5 26 3034,0-9-3034,0 17 4537,-11 42-4537,8-15 0,-13 27 0,0 9 0,10-7 0,-5 25 0,1 3 0,10-4 0,0-6 0,0 9 0,0-10 0,0 4 0,5-3 0,2 15 0,3 2 0,0-11 0,4-7 0,2-2 0,-1 2 0,2 8 0,1-1 0,2-12 0,5-10 0,1-7 0,11 24 0,6-54 0,-16 0 0,0 0 0,-5 0 0,-22 0 0</inkml:trace>
  <inkml:trace contextRef="#ctx0" brushRef="#br0" timeOffset="96224">18022 7422 24575,'13'0'0,"20"0"0,-28 0 0,38 21 0,-38 6 0,28 11 0,-31 7 0,31 14 0,-28-16 0,4 3 0,3-3 0,10-11 0,-17 35 0,17-50 0,-22 4 0,0-21 0,0 0 0,0 0 0</inkml:trace>
  <inkml:trace contextRef="#ctx0" brushRef="#br0" timeOffset="96399">18215 7011 24575,'-5'-41'0,"10"20"0,22 24 0,-5 7 0</inkml:trace>
  <inkml:trace contextRef="#ctx0" brushRef="#br0" timeOffset="100209">21457 7833 24575,'0'-14'0,"0"4"0,0-12 0,0 17 0,-22-17 0,17 22 0,-27-21 0,29 15-9831,-51-15 8341,44 21 1490,-33 0-933,10-11 933,4 8-658,-6-2 0,0 0 658,5 5-1145,-9 0 1,3 0 1144,25 0 0,-27 0 0,1 0 0,29 0 437,-29 14 0,-1 4-437,27-10 0,-32 24 0,32 22 0,9-41 0,-4 38 0,1 6 0,5-22 0,0 21 0,0 0 0,0-21 0,5 22 0,1-6 0,-4-38 1093,11 26 0,7-2-1093,6-32 0,12 38 0,-14-38 0,8 17 0,-26-22 0,58 0 0,-42 0-978,21-20 0,3-3 978,-14 12 0,13-17 0,-2 2 0,-21 24-815,28-24 1,-3-2 814,-34 17 0,41-24 0,0-5 0,-41 10 0,36-4 0,-1-1 0,-37 5 0,12-7 0,-3-1 0,-20 6 453,0-28-453,0 36 2164,0-8-2164,0 27 3325,0-38-3325,0 27 4972,0-9-4972,0 15 5199,-22 10-5199,17 10 0,-17 15 0,22 12 0,0-10 0,0 27 0,0-46 0,10 29 0,2 1 0,-7-27-3257,5 37 1,2 0 3256,-2-34-2269,2 30 1,1-2 2268,3-34 0,4 26 0,3 7 0,14 2 0,-7 8-1517,9-9 0,-3-9 1517,-25-22 1517,24 11 0,5-1-1517,-10-10 4537,7-9-4537,-15 9 0,-22-11 0,0 0 0</inkml:trace>
  <inkml:trace contextRef="#ctx0" brushRef="#br0" timeOffset="103208">20634 7688 24575,'-53'0'0,"-1"0"0,0 0 0,0 0 0,3-1 0,3 0 0,5 3-2885,1 3 1,9 0 2884,6-2 0,0 8 1715,5-11-1715,1 21 0,16-15 0,-28 47 0,31-45 0,-9 46 0,11-27 0,11 21 0,-9-21 0,24 2 0,2-4 0,-17-17 0,22 19 0,-2 0 0,-25-22 931,26 27-931,-8-7 0,-8-9 0,6 48 3123,-22-53-3123,0 27 0,0-1 0,0-29 0,-10 29 0,-2 1 0,7-27 0,-21 27 0,-2-1 0,20-29-3392,-29 20 0,-1-2 3392,27-21-2269,-37 8 1,-1-4 2268,36-9-1517,-41 5 0,0 1 1517,41-4-1015,-31 4 1,2-1 1014,34-5 507,-46 0 0,49 0 1,-17 0-1</inkml:trace>
  <inkml:trace contextRef="#ctx0" brushRef="#br0" timeOffset="103709">20223 7591 24575,'0'27'0,"0"27"0,0-46 0,0 31 0,0 8 0,0-13-2835,0 14 1,0 11 0,0-10 2834,0-3 0,3 10 0,1 15 0,0-15 1559,-1-13-1559,0 7 0,2 13 0,-3-10 0,-2 9 0,0-12 0,0 9 0,0-12-4484,0-7 4484,0-2 0,0-1-2401,0-5 2401,0-2 3295,0 18-3295,0-2 117,0-30-117,0 6 4984,22-22-4984,-17-22 0,17 17 0,-22-17 0</inkml:trace>
  <inkml:trace contextRef="#ctx0" brushRef="#br0" timeOffset="104440">22618 7688 24575,'22'40'0,"-17"24"0,16-56 0,-17 39 0,-8 3 0,4-34 0,0 42 0,0 2-6784,0-35 6784,0 31-2269,0-10 1,0-6 2268,0-21 0,0 15 0,0 7 0,0-3 0,0-1 0,11 25 0,-10-19 0,1 0 0,9 11 0,-11-52 0,0 31 0,0-50 0,0 34 0,0-39 0</inkml:trace>
  <inkml:trace contextRef="#ctx0" brushRef="#br0" timeOffset="105544">23779 8123 22693,'0'27'0,"0"-6"918,-32 22-918,-19 0 158,30-8 0,-1 3-158,-19-2 0,7-3 0,26-3-3231,-29 10 0,-2-5 3231,29-24-853,-19 27 0,4-1 853,22-29 0,-8 24 0,11-32 0</inkml:trace>
  <inkml:trace contextRef="#ctx0" brushRef="#br0" timeOffset="106260">25037 7591 24575,'-27'0'0,"6"0"0,-1 0 0,17 0 0,-49 0 0,25 0-4252,-17-2 1,0 4 4251,11 19-1409,-32-8 0,5 1 1409,43 13-2607,-56-5 2607,75-22 0,-54 53 0,41-39-441,-17 39 1,6 1 440,24-40 0,10 23 0,2 1 0,-7-22 0,31 17 0,3 1 0,-25-12 0,36 18 0,7-5 0,-22-27 79,10 19 1,2 0-80,4-22-115,-3 38 115,-24-38 0,-13 28 0,-11-31 2629,0 31-2629,0-28 0,-12 26 0,-8 2 0,-10-22 0,-3 17 0,-4-2 0,-14-24 3001,14 9-3001,-3 0 0,4 0 0,23-6 1013,-38 7 1,-6-2-1014,22-10 0,-24 0 0,38 0 0,42-22 0,-15 17 0,15-17 0</inkml:trace>
  <inkml:trace contextRef="#ctx0" brushRef="#br0" timeOffset="106644">24747 7518 24575,'-27'0'0,"5"0"0,22 11 0,0-8 0,0 29 0,0-27 0,0 38 0,-21 17 0,16-4 0,-2-10 0,-2 8 0,3-9 0,6-2 0,0 15 0,0 14 0,0-19 0,0-29 0,0 26 0,0 17 0,0-12 0,0-15 0,0 28 0,0-2 0,0-31 0,0 22 0,0-6 0,0-38 0,0 31 0,0-2 0,0-34 0,22 24 0,-17-32 0,16 0 0</inkml:trace>
  <inkml:trace contextRef="#ctx0" brushRef="#br0" timeOffset="107075">25279 8171 24575,'30'-42'0,"-1"0"0,1 0 0,5-4 0,0 9-9831,10 4 8341,-29 33 1490,6 0 1493,-1 0-1493,-15 0 0,48 0 0,-46 0-2264,45 33 2264,-47-25-1389,15 27 0,1 5 1389,-17-19 1389,10 32 0,-8 5-1389,-27-28 0,-3-1 0,18 7 0,-1 0 0,-23-4 0,4-10 0,22-17 0,-31 8 0,-7-4 0,25-9-1132,-42 0 1,-2 0 1131,36 0 526,-16-10 1,2-2-527,22 7 2516,-27-38-2516,37 38 0,-15-49 0,21 46 0,0-29 0,0-1 0,0 27 0,0-32 0</inkml:trace>
  <inkml:trace contextRef="#ctx0" brushRef="#br0" timeOffset="107809">26343 8292 24575,'0'27'0,"0"16"0,0-38 0,-10 38 0,-36-5 0,24-9 0,-13-2 0,-5 0-6784,-11 11 6784,8-9-1605,15 0 0,2-4 1605,2-20 0,8 38 0,-5-37 0,21 15 0,0-21 0</inkml:trace>
  <inkml:trace contextRef="#ctx0" brushRef="#br0" timeOffset="109024">27263 8123 24575,'0'-14'0,"0"4"0,0 10 0,0-22 0,0 17 0,43-38 0,-33 27-3392,38-17 0,1-1 3392,-35 12 0,20 0 0,7 1 0,18-11-4537,-13 24 4537,10-24-1517,-17 19 0,-3 4 1517,-9 4 0,32-7 0,3 2 0,-16 10-1015,6 15 1,-2 2 1014,-18-9 554,9 29 1,-6 2-555,-27-29 0,10 38 0,-4 1 0,-14-35 0,3 37 0,-6 5 0,-19-21 0,17 24 1667,-27-5-1667,8-25 0,-5 1 0,-2-1 0,-1-2 0,-18-3 0,3-5 0,34-13 0,-41 15-1219,0-10 1219,20-9 0,-22-1 0,-1-2 0,11-1-686,-16-14 1,3 0 685,32 10 2121,-37-15-2121,53-1 2756,8 17-2756,-3-31 0,1-3 0,5 25 0,15-40 0,3 1 0,-10 39 966,24-39 0,-32 53 1,0 0-1</inkml:trace>
  <inkml:trace contextRef="#ctx0" brushRef="#br0" timeOffset="114759">7814 8340 24575,'13'0'0,"-2"0"0,10 0 0,-15 0 0,15 0 0,11 0 0,-2 0 0,9 0 0,3 0-3629,1 0 3629,2 0 0,20 0 0,-52 0-2791,46-9 0,0-3 2791,-42 7-1699,33-8 0,-4 4 1699,-38 9 0,25 0 0,-66 0 1694,25 0-1694,-37 0 0,-6 0 0,24 0 0,-16 5 0,-13 4 0,12-1 0,15-3 2065,-33 16 1,-5 1-2066,10-17 0,-7 17 0,10-1 0,62-15 0,-16 15 0,62-21 0,-33 0-2269,33-10 1,2-1 2268,-18 5 0,22-15 0,1-1 0,-15 17-1411,6-7 0,-2 2 1411,-18 10 0,22-21 0,-62 16 3138,16-17-3138,-40 22 0,5 0 0,-32 22 0,29-17 0,-24 16-316,-5-21 316,3 0-1517,8 11 0,4 0 1517,15-6 0,-4 17 0,33-22 0,11 0 3034,-8 0-3034,43-10 0,15-2 0,-4 7 0,-13-3 0,10-4 0,2-1 0,-9 3 0,0 2 0,-5 0 1366,12-5 0,-3 2-1366,3 0 5890,-70 11-5890,21 0 0,-51 0 0,9 0 0,-1 11 0,-29-9 0,24 9 0,-16 11 0,13-17 0,30 16 0,-6-21 0,44 0 0,-6 0 0,8 0 0,14 0 0,-1 0 0,-10 0 0,28 0 0,1 0 0,-24 0 0,35 0 0,-29 0 2699,-12 0-2699,-4 0 0,-65 0 0,21 0 0,-22 0 0,0 0 0,22 0 0,-31 0 0,28 0 0,31 0 0,-22 0 0,48 0 0,-29 0 0,29 0 0,-27 0 0,17 0 0,-44 0 0,17 0 0,-27 0 0,7 0 0,9 22 0,-5-17 0,-1 17 0,17-22 0,5 0 0,5 0 0,17 0 0,-1 0 0,-15 0 0,15 0 0,-42 0 0,15 0 0,-15 0 0,-1 0 0,17 21 0,-38-15 0,37 15 0,6-21 0,6 0 0,37 0 0,-38 0 0,38 0 0,-27 0 0,30 0 0,-8-21 0,-11 15 0,5-15 0,-30 21 0,-2 0 0,-24 0 0,-13 21 0,-1-15 0,-8 15 0,9-21 0,-12 0 0,12 0 0,13 0 0,13 11 0,11-9 0,11 9 0,13-11 0,13 0 0,-10 0 0,16 0 0,-27 0 0,9 0 0,-25 0 0,-46 0 0,3 0 0,3 10 0,-1 2 0,-10-7 0,15 6 0,2 0 0,5-11 0,-25 0 0,70 0 0,-32 0 0,59 0-6784,-38 0 6784,28 0 0,-31 0 0,31 0 0,-7 0 0,12 0 0,8 0 0,-30 0 6784,27 0-6784,-59 0 0,32 0 0,-59 0 0,27 0 0,-51 0 0,45 0-1696,-32 0 0,52 0 0,-9 0 0</inkml:trace>
  <inkml:trace contextRef="#ctx0" brushRef="#br0" timeOffset="116667">15554 9259 24575,'-34'-27'0,"17"6"0,-26 21 0,27 0 0,-8 0 0,-30 0 0,22 0 0,-8 0 0,-1 0 0,12 0-8503,-25 21 8503,49-15-2818,-28 47 2818,31-45 0,-9 25 0,-10 10 0,15-22-1517,-6 33 0,3 2 1517,9-29 0,14 15 0,4-9 0,-10-30 462,28 13 1,3 0-463,-17-10-641,22-3 1,0-6 640,-22-14 0,28-13 0,-3-7 0,-34-6 0,31-8 0,-2 0 0,-34 16 1725,24-18-1725,-10-1 0,-17 40 0,7-23 0,-2-1 0,-10 22 1665,0-8-1665,0 13 0,-22 43 0,17-24 0,-12 34 0,2 2 0,12-30 0,-3 40 0,1-1 0,5-39 0,5 35 0,1-2 0,-3-36 0,12 27 0,2-1 0,-12-29 4537,38 25-4537,-37-33 6784,37 0-6784,-38 0 0,17 0 0,-22 0 0</inkml:trace>
  <inkml:trace contextRef="#ctx0" brushRef="#br0" timeOffset="117275">16401 9549 24575,'-38'-29'0,"-1"-1"0,1 0 0,-18-2 0,9 5-9417,21 6 9417,4 21 2521,11-22-2521,-13 17 1468,-24-16-1468,18 21 0,-24 0 0,49 21 0,-16-16-1356,-1 38 1356,17-37 0,-17 26 0,22 14 0,0 7 0,0-17 0,0 1 0,0-1 0,0-2 0,0 17 0,22 8 0,-17-11 0,38-21 0,-38-5 0,28-22 0,-31 0 6784,31-22-6784,-28-5 0,38-21 0,-27 10 0,8 14 0,9-30 0,-7 11-3392,-13-3 0,1-2 3392,9 22 0,-3-1 0,-16-17 0,-2-1-463,19-9 463,-19 4 0,-4-4 0,2 9 0,0 1 0,0-4 0,0-1 0,0 0 0,0 4 0,0-9 0,0 9 0,0 13 0,0 48 0,0-22 0,0 52 0,0-8 0,0 21 0,0-24 0,0 2-490,0 0 1,0 1 489,-1 14 0,2 1 0,4-8 0,1-1 0,-6 4 0,3 0 0,13 7 0,0-5 0,-11-4 0,16-8 0,1-1 5830,-6 1-5830,9 13 0,3-10 0,-3-2 0,-14-6 0,24-3 0,5-7 0,-10-20 0,8 8 0,-17-11 0</inkml:trace>
  <inkml:trace contextRef="#ctx0" brushRef="#br0" timeOffset="117951">17054 9501 24575,'-52'-4'0,"-1"0"0,9-13 0,11 10 0,22 39 0,11-32 0,-22 43 0,-5-33 0,13 38 0,2 1 0,-10-35-4252,18 39 1,8 1 4251,-4-41-490,0 32 0,0-4 490,0-32 0,22 23 0,-17-32 0,16 0 0,1-11 5447,-17-13-5447,22-5 0,0-1 4036,-19-3-4036,19-22 0,0 3 0,-22 36 0,5-23 0,3-16 0,-4 9 0,-6 6 0,6-7 0,4-11 0,-3 7 0,-4-11 0,7 15 0,4-7 0,-4 10-6784,-8 7 6784,5-5 0,2-2-4537,9-15 4537,-15 24-775,5-7 0,-1 9 775,-10 27 0,0-15 0,0 42 3770,0-15-3770,0 38 0,0 8 0,0-22 0,0 15 0,0 14 0,0-10 0,0 2 0,-1-2 0,0 9 0,3-9 2304,9 2-2304,-10-2 0,-2 10 0,3-14-4532,9-16 4532,-11 8 0,0 2-3031,22 14 3031,-17-39 0,17 35 0,-1-2 0,-16-36 5,28 32-5,-9-43 0,14 0 0,-12 0 0,-4 0 0,-22 0 0</inkml:trace>
  <inkml:trace contextRef="#ctx0" brushRef="#br0" timeOffset="118218">17732 9597 24575,'13'11'0,"-2"-8"0,-11 8 0,0 10 0,0 6 0,0 32 0,0-8 0,0 8 0,0-21 0,0 7 0,21-50 0,-15 21 0,15-48 0,-21 29 0,0-7 0,0 10 0</inkml:trace>
  <inkml:trace contextRef="#ctx0" brushRef="#br0" timeOffset="118384">17804 9138 24575,'0'6'0,"22"-20"0,-17 68 0,27-27 0,-7 21 0,-9-21 0,5-6 0</inkml:trace>
  <inkml:trace contextRef="#ctx0" brushRef="#br0" timeOffset="120376">20876 9452 24575,'-26'0'0,"-7"-10"0,31 7 0,-9-8 0,-11 11 0,17 0 0,-17 0 0,-21 0 0,33 0-3392,-29 5 0,2 1 3392,29-3 0,-24 7-3158,0 12 3158,2-17-1073,1 17 0,-1-1 1073,3-15-1189,-16 37 1189,38-38 3175,-17 27-3175,22-29 0,22 51 0,-17-44-680,25 29 1,5-2 679,-14-29 2307,25 24-2307,-18-9 0,-2-3 0,-5-9 0,24 14 0,-1 3 0,-23-4 0,19-5 0,-4 0 0,-28 8 0,46 5 0,-49-29 0,16 51 0,-21-44 0,-21 55 0,16-60 0,-31 12 0,-4-2 0,27-12-1251,-41 22 1,0 4 1250,41-18-1350,-41 13 0,0-5 1350,41-19 984,-36 4 1,1 2-985,37-3 0,-42 8 0,50-22 4009,-8 8-4009,22-50 0,-8 42 0,7-32 0</inkml:trace>
  <inkml:trace contextRef="#ctx0" brushRef="#br0" timeOffset="120940">20659 9162 23024,'-11'41'0,"8"-39"0,-8 52-4916,11-15 1,0-3 4622,0-6 293,3 26 0,2 19 0,-2-10 929,-1-29 1,-1 0-930,1 20 0,2 15 0,-1 0 0,-1-13 0,-2-16 0,0 2 0,0 16 0,0 15 0,0-2 0,0-18 0,0-2 0,3-5 0,3 13 0,1 0 0,-2-16 1889,1-2-1889,1 9 0,1 12 0,-2-13 250,-6-11-250,10 10 0,2-3 0,-7-20 6342,16 0-6342,-21-6 1335,0-42-1335,0-6 0,0 0 0,0 5 0</inkml:trace>
  <inkml:trace contextRef="#ctx0" brushRef="#br0" timeOffset="121554">21167 10178 24575,'40'0'0,"0"0"0,-5 0-8461,-24 0 8461,32 0 0,-21 0-3624,-17 0 3624,27 0 504,5 1 0,4-2-504,-5-10 0,1 0 0,5 8 0,2 1 0,6-10 0,-4 2 0,0 10 0,-4-4 0,8-4 0,-5-1-909,-7-4 1,-3-1 908,5 1 0,0-1 0,2-4 0,-8 4 0,-21 11 370,26-3 0,-3 1 0,-30 5 0,15 0 0</inkml:trace>
  <inkml:trace contextRef="#ctx0" brushRef="#br0" timeOffset="121923">21747 9718 24575,'-27'0'0,"-5"11"0,29-8 0,-7 50 0,10-20 0,0 17 0,0 2 0,0-7 0,0 12 0,0-18 0,0-3 0,0-9 0,5 32 0,0 3 0,-2-17 0,13 11 0,0 1 0,-10 0-3392,20-10 0,1-3 3392,-18-14 0,23 2 0,-11-11 0,6-15 0,0 15 0,16-21 0,-38 0 0,28-21 0,-9 15-1135,14-47 1,-12 45 0,-4-25 0</inkml:trace>
  <inkml:trace contextRef="#ctx0" brushRef="#br0" timeOffset="122358">22449 9743 24575,'0'26'0,"0"39"0,0-54 0,0 35 0,0 4 0,0-26-4252,9 42 1,3 0 4251,-6-36-1409,5 33 0,-1 3 1409,-10-32-1517,0 23 0,0-1 1517,0-21-1015,0 15 1,0-3 1014,0-26 1841,0 25-1841,0-14 2940,22-26-2940,-17 15 1099,17-21 1,-22 0-1,0 0 1</inkml:trace>
  <inkml:trace contextRef="#ctx0" brushRef="#br0" timeOffset="122962">23658 10468 24575,'0'13'0,"0"-2"0,-21 10 0,15 6 0,-28 2 0,-7 1 0,6 21 0,2-21 0,-4 0 0,-4 0 0,4-1-2598,13 0 2598,-30 3 0,54-32 0,0 0 0</inkml:trace>
  <inkml:trace contextRef="#ctx0" brushRef="#br0" timeOffset="124156">25352 9597 24575,'-57'0'0,"36"0"-4916,-39 0 1,1 0 3425,41 0 771,-27 0 1,-16 0 0,16 0 718,26 0-440,-46 14 1,1 5 439,51-11-466,-21 21 0,3 6 466,29-5 0,-4 10 0,1 0 0,5-7 0,2 18 0,7-6 0,15-31 0,-2 29 0,4 0 0,25-35 0,-5 29 0,0 1 0,10-27 0,2 14 0,-3 3 0,-20-3 932,19-9-932,-11 27 0,-33-38 0,16 19 0,2 6 0,-4-1 0,-8 30 0,6-21 0,-54 8 0,24-30 0,-38 8 0,-5-5 0,24-14 0,-15 5 0,-12 3 0,8-4 0,-5-6 1517,12 3 0,-3-1-1517,-9-4 0,5-2 4537,17 1-4537,-23 2 0,4-4 0,32-9 0,-6 8 0,22-7 0,0 10 0</inkml:trace>
  <inkml:trace contextRef="#ctx0" brushRef="#br0" timeOffset="124825">25061 9332 24575,'0'26'0,"0"-4"0,0 10 0,0-24 0,0 38 0,0 5 0,0-24-3277,6 15 0,3 12 0,-2-8 1787,-2 5 1490,8 6 0,4 14 0,-4-11 1090,-10-25 1,0 0-1091,7 14 0,6 12 0,0 0 0,-5-12-1275,-7-12 1,0-4 1274,12 21 0,1 5 0,-5 11 0,-3-11-93,-3-32 93,2 14 0,5 17 0,0 2 0,-4-15 4308,-4 1-4308,2 6 0,2 11 0,-4-12 544,-5-13-544,0 6 0,0 11 0,0-15 6711,0-21-6711,0 42 0,0-4 0,0-46 219,0 43-219,0-51 0,0 7 0,0-20 0,0-15 0,0-12 0,0 10 0,0 5 0</inkml:trace>
  <inkml:trace contextRef="#ctx0" brushRef="#br0" timeOffset="126210">26513 10250 24575,'-14'-27'0,"4"-5"0,-12 29 0,17-29 0,-17 27-8503,44-60 8503,-17 55-722,31-19 1,3 4 721,-25 22-1745,37-12 1,5-2 1744,-21 12 0,24-17-1167,-19 21 0,-4 2 1167,-12-1 0,36 8 0,1 6 0,-34 2-308,34 16 1,-4 3 307,-44-14 492,41 22-492,-54-43 0,11 54 0,-8-19 0,2 20 0,0 3 0,-5-2 0,-25-8 0,-3-4 0,14-15 1136,-13 0 0,-10-4-1136,-15-16 0,4-2 0,13 17 0,-23-14 0,-19-7 0,19-5 2299,23-9-2299,-13 4 0,-12-1 0,15-1 4537,20-7-4537,-15-9 0,5-4 0,30 0 0,3-12 0,4 1 0,3 8 0,27-22 0,14 30-2710,-24-14 2710,21 11 0,-43 6 0,0 21 0</inkml:trace>
  <inkml:trace contextRef="#ctx0" brushRef="#br0" timeOffset="126574">27843 10492 24575,'0'48'0,"-11"-10"0,-13-14-4916,-4 15 1,-3-3 3425,-1-20 771,-3 20 1,-7 12 0,11-13 718,15-22-293,-22 19 0,-14 11 0,13-11 293,23-18-1015,-34 26 1,3 6 1014,39-17 1014,-22 1 1,7 0-1015,39-4 0,-32-4 0,59-22 0,-38 0 0,16 0 0</inkml:trace>
  <inkml:trace contextRef="#ctx0" brushRef="#br0" timeOffset="127094">29222 9501 24575,'0'48'0,"0"-21"-4916,0 12 1,0-3 3425,0-22 771,-5 24 1,-4 17 0,2-9 718,1-3-293,-1 8 0,-2 11 0,4-8 293,5 8-677,0-3 1,0 12 0,0-13 676,0-10 0,0 12 0,0 14 0,0-15 0,0-16 0,-6 2 0,-3 9 0,2-8 0,2 11 0,-6-17 0,0 0 0,11 9 507,0-22 0,0-6 1,0-21-1</inkml:trace>
  <inkml:trace contextRef="#ctx0" brushRef="#br0" timeOffset="127462">29754 10250 24575,'24'-58'0,"1"1"0,-12 7 0,1 8-7738,7 18 7738,-21 13-4013,32 11 4013,-2 0 0,15 0 0,1 0 0,-11 0-753,9 16 1,-2 1 752,-12-9-1197,5 29 1,0 1 1196,-6-27-176,2 36 1,-8 2 175,-18-35 0,7 39 0,-2 1 0,-10-40 198,-24 30 1,-6-2-199,17-34 0,-38 19 0,-6-1 0,22-20-209,-21 5 1,-1-1 208,22-10 0,-11 4 0,6-8 0,32-17 473,-45-17-473,47 9 0,-5-24 0,1-2 0,10 15 0,0-2 0,0 3 0,0 18 0,10-17 0,1 1 0,-5 18 0,4-19 0,1 1 0</inkml:trace>
  <inkml:trace contextRef="#ctx0" brushRef="#br0" timeOffset="135582">4645 11290 24575,'48'0'0,"-21"0"0,-6 0 0,-10-22 0,-8 17 0,8-17 0,32 22 0,-33 0 0,44 0 0,-30 0 0,9-5 0,4 0 0,20 2 0,2-8 0,-2 10 0,4 2-4252,-17 0 1,1-2 4251,10-9 0,3-1 0,12 10 0,-11-4 1524,-33-16-1524,28 16 0,18 7 0,-12 1-4472,-9-3 4472,9 2 0,1-4-2653,3-20 2653,-50 17 1579,29-7 0,-11 3-1579,-59 9 137,41 0-137,-47 0 0,33 21 0,0-16 0,0 17 0</inkml:trace>
  <inkml:trace contextRef="#ctx0" brushRef="#br0" timeOffset="135990">5394 11290 24575,'-26'27'0,"4"-6"0,22-10 0,0 13 0,0 14 0,0 21 0,0-24 0,0 2 0,0 0 0,0 1-1270,0 14 0,0 1 1270,0-9 0,0 1 0,1 14 0,-2 0 0,-4-15 0,-1 1 0,5 12 0,0 1 0,-5-13 0,1-1 0,4 5 0,2-1 0,-1-11 0,0-2 604,0 24-604,0-21 0,0 7 0,0-28 0,0 4 0,0 0 0,0-15 0,0 15 1936,0-21-1936,0-21 0,0 15 0,0-15 0</inkml:trace>
  <inkml:trace contextRef="#ctx0" brushRef="#br0" timeOffset="136274">5515 11942 24575,'43'-6'0,"0"-1"0,9-4-7374,-20 11 7374,-32 0 2102,32 0-2102,19 0 0,-5 0 0,5 0-253,3 0 0,2 0 253,1 0 0,-4 0 0,12 0 0,-26 0 0,-3 0-539,-6 0 539,29 0 0,-32 0 885,-6 0 0,-21 0 1,0 0-1</inkml:trace>
  <inkml:trace contextRef="#ctx0" brushRef="#br0" timeOffset="136740">6725 12039 24575,'0'-27'0,"0"-16"0,0 38 0,0-17 0,21 12 0,-15 7 0,26-29 0,-8 26 0,14-37 0,10 38 0,-10-27 0,8 29 0,-9-8 0,1 11 0,8 11 0,-30-8 0,5 51 0,1-33 0,-17 46 0,17-8 0,-22-26 0,-22 20 0,17-29 0,-38-7 0,37 4 0,-26-21 0,-14 0 0,14 0 0,-1-10 0,-1-1 0,-4 5 0,11-26 0,6 29 0,21-7 0,0-12 0,0 17 0,21-17 0,-15 22 0,15 0 0,-21 0 0</inkml:trace>
  <inkml:trace contextRef="#ctx0" brushRef="#br0" timeOffset="137306">7547 11822 24575,'27'0'0,"-5"0"0,-22 0 0,0 43 0,0-22 0,0 46 0,0-29 0,0 21 0,0-8 0,0-15 0,0-2 0,0-5 0,0 25 0,0-27 0,0 21 0,-22-21 0,17 5 0,-17-29 0,22 8 0,0-22 0,0 8 0,0-29 0,22-16 0,5 5 0,-14 9 0,1 1 0,18-16 0,-29 20 0,29-3 0,-5 10 0,21 17 0,-10-38 0,7 37 0,-7-15 0,-11 42 0,5-15 0,-29 15 0,29 1 0,-26-17 0,37 17 0,-38-22 0,16 10 0,-21-7 0,0 8 0,0-11 0</inkml:trace>
  <inkml:trace contextRef="#ctx0" brushRef="#br0" timeOffset="140008">8636 11652 24575,'-22'49'0,"17"-22"-4916,-16 12 1,-1-3 3425,17-23 412,-12 38 1,1 6 1077,14-22-440,-14 21 1,0 0 439,10-21-1015,-6 7 1,3-8 1014,9-29 0,-10 31 0,-2 3 0,7-25 1014,-7 27 1,2 3-1015,10-14 0,0 8 0,22-17 0,5-42 0,0 15 0,26-26 0,-45 29 0,46-29 0,-49 27 0,17-17 0</inkml:trace>
  <inkml:trace contextRef="#ctx0" brushRef="#br0" timeOffset="140388">8975 12208 16757,'0'-26'0,"0"4"2958,0 1-2958,0 15-5622,10-15 5622,-7 10 1963,29 8-1963,6-29 0,-8 27 0,7-9 0,1 6 0,-6 30 0,27-17 0,-35 17 0,9 10 0,-28-24 764,19 22 0,-5 4-764,-35-4 207,32 29-207,-41-33 0,-4-4 0,21 5 0,-39-12 0,-3-8 0,34-7-966,-30-10 0,-4-2 966,20 7-3897,-8-38 3897,6 37 0,29-37 0,3 38 0,25-27 0,-9 29 0,5-8 0</inkml:trace>
  <inkml:trace contextRef="#ctx0" brushRef="#br0" timeOffset="140774">9507 12233 24575,'42'-31'0,"-1"0"0,2-7-9831,11 17 8483,-51 21 1125,31-5 0,7-1 223,-25 3 0,49-7 0,-33 20 0,-24-7 0,24 12 0,0 2 0,-24-11 0,25 47 0,-33-45 0,0 29 0,0 2 0,0-29-776,-5 28 0,-1-1 776,3-28-2419,-51 23 2419,44-32 89,-28 0 0,0 0-89,30 0-783,-45-11 783,26 8 0,-11-29 0,14 27 1079,13-38-1079,11 37 578,0-37 0,0 38 0,0-16 0</inkml:trace>
  <inkml:trace contextRef="#ctx0" brushRef="#br0" timeOffset="141191">10160 12160 24575,'22'-27'0,"4"6"-1582,1 21 1582,-5 0 513,-22 0-513,0 0 262,11 0-262,56 0 0,-40 0 0,31 0 0,2 0 807,-25 0-807,11 7 0,-1 7 0,-15 13 0,2 32 0,-32-29-3392,-10 15 0,-2-4 3392,7-28-2269,-12 50 1,2 3 2268,12-47-1012,-6 26 1,-4 15 0,3-15 1011,5-26 0,-5 26 0,-2 7 0,-9 7 3034,15-3-3034,-15-10 0,-1 0 0,17 5 0,-17 8 0,22-22 0,0-23 0,0-6 0,0-62 0,0 43 0,0-32 0</inkml:trace>
  <inkml:trace contextRef="#ctx0" brushRef="#br0" timeOffset="141543">10741 12233 24575,'45'-5'0,"1"1"0,0-1 0,0-1 0,-6 1-2723,3 5 2723,-43 0 865,10 11-865,-7-8 0,8 29 0,-11-27 0,0 38 0,0-16-5869,-32 11 5869,24-14 0,-25-13-4008,1 10 4008,2-15-1232,-15 15 0,-1 1 1232,11-17-785,-16 12 0,5-2 785,36-12 2334,-44 8-2334,51-11-44,25-11 1,-14 8-1,24-8 1</inkml:trace>
  <inkml:trace contextRef="#ctx0" brushRef="#br0" timeOffset="141808">11539 12088 24575,'0'-27'0,"21"27"0,-15 5 0,15 27 0,-21-8 0,11-7 0,-8 26-9831,29-27 8341,-27 8 2040,17 8 1,-22-27 0,0 17-1</inkml:trace>
  <inkml:trace contextRef="#ctx0" brushRef="#br0" timeOffset="142023">11539 12450 24575,'-47'14'0,"0"-1"0,-1 0 0,21-5 0,48-8 0,-16 0 0,38 0 0,-37 0 0,26 0 0,-29 11 0,7-8 0,-10 8 0,0-11 0</inkml:trace>
  <inkml:trace contextRef="#ctx0" brushRef="#br0" timeOffset="147710">6144 13151 24575,'-53'0'0,"-1"0"0,51 0 0,-61 22 0,50-17-4916,-44 17 1,-2-1 3425,44-16 547,-31 9 1,-3 5 942,21 5-973,-20 13 973,25-10 0,13-5-401,-10-1 401,15-5 2704,6 30-2704,6-30 0,26 27 0,-29-37 0,26 11 0,6-2 0,-21-13 0,44 14 0,2 1 0,-44-12-120,34 26 0,-3 3 120,-39-24 4143,24 33-4143,-10-11 0,-17-23 0,16 55 0,-21-56 0,-21 46 0,16-49 0,-22 17 0,0-1 0,19-15 0,-39 15 0,-3 0 0,34-15 0,-49 6 0,1-3 0,48-9-1192,-24 0 1,-15 0 0,10 0 1191,5 0-953,-28 0 1,1 0 952,32 0 1740,-16 5 1,6 1-1741,34-3 0,-11 8 0,28-11 0,15 0 0</inkml:trace>
  <inkml:trace contextRef="#ctx0" brushRef="#br0" timeOffset="152081">6507 13200 24575,'0'26'0,"-11"28"0,9-46 0,-14 44 0,0 4-5364,10-38 5364,-4 17 0,-1 6-2105,-1-2 0,2-3 2105,5 4-1205,-5 5 1,-3 10 0,4-10 1204,6-7-1208,-13 29 1,0-5 1207,10-46-391,-6 31 0,3 3 391,9-21 2029,0 19-2029,21-23 0,-5-15 0,30-10 0,2 0 0,3-10 0,-4-2 0,-2-1 0,-10-3 0,16-6 0,-5 1 0,-36 16 0,33-16 0</inkml:trace>
  <inkml:trace contextRef="#ctx0" brushRef="#br0" timeOffset="152458">6798 13707 24575,'37'6'0,"1"-1"0,3-5 0,-2 3 0,-8 13 0,0 0 0,21-12 0,1-3 0,-13 10 0,1 0 0,11-10 0,1-2-606,-12 1 1,1 0 605,7 0 0,-1 0-1152,8 0 1152,-17 0 0,-3 0 37,2 0-37,13-22 0,8 17-1504,-32-17 1,-5 22-1,-22 0 1</inkml:trace>
  <inkml:trace contextRef="#ctx0" brushRef="#br0" timeOffset="152831">7426 13417 24575,'-26'0'0,"4"0"0,22 0 0,-11 11 0,9 13 0,-4 9 0,1 4 0,5 19-4916,0 2 1,0-3 3425,0-20 412,-10 32 1,-2-5 1077,7-43 1077,-6 16 1,1 5-1078,10 14 0,0-41 0,0 41 0,0 0 0,0-41 0,9 36 0,3-1 0,-7-38 0,28 44 0,-31-51 0,52 8 0,-22-11-1517,19-5 0,0-1 1517,-16 3 0,19-22 0,0-4 0,-19 19 0,-5-13 0,-1 3 0,-7 20 0,10-22 0,-24 17 0,24-17 0</inkml:trace>
  <inkml:trace contextRef="#ctx0" brushRef="#br0" timeOffset="156993">9700 13659 24575,'-40'0'0,"-16"0"0,5 0 0,32 0 0,-26 5 0,-16 4 0,16-2 0,26-1 0,-46 10 0,1 0 0,51-13 0,-26 9 0,3 8 0,30 18 0,-15-9 0,42 25 0,-15-27 0,24-3 0,4 0 0,-12 3 0,27-11 0,1 0 0,-26 8-3392,37-16 0,-3 0 3392,-42 14-2269,33-9 1,-2-5 2268,-38-2 0,23 26 0,-32-8 0,0-8 0,-15 17 0,-2-1 0,8-22 0,-36 19 0,-6-4 0,24-22-1517,-34 12 0,1 2 1517,36-12 3034,-30 17-3034,-11-1 4537,39-15-4537,-31 9 0,3-9 0,33-27 0,-22 15 0,43-37 0,21 27 0,-15-8 0,15 13 0</inkml:trace>
  <inkml:trace contextRef="#ctx0" brushRef="#br0" timeOffset="157506">9410 13538 24575,'-13'35'0,"2"24"0,11-27 0,0 24 0,0-4 0,0-36 0,-5 25 0,-4 15 0,1-13-6784,3-25 6784,-5 17 0,-1 6-2269,-1-2 1,2-3 2268,5 4-1012,-5 2 1,-3 9 0,3-10 1011,8-6-1015,-14 12 1,-1-8 1014,12-31 0,-7 27 0,3 5 0,9-7 0,0 26 0,0-14 2029,0-28-2029,0 4 3034,0-21-3034,0-32 0,21 24 0,-16-24 0,17 32 0</inkml:trace>
  <inkml:trace contextRef="#ctx0" brushRef="#br0" timeOffset="157857">9749 13828 24575,'27'14'0,"26"18"0,-23-5 0,14-13 0,3-1-9831,10 8 8341,2-21 2355,-21 10 0,-1 1-865,9-5 0,16 15 0,-23-19 0,-3-4 0,-4 2 732,9-10 1,-1-1-733,-11 5 0,25-15 0,-48 21 0,15 0 0,-21 0 0,0 0 0</inkml:trace>
  <inkml:trace contextRef="#ctx0" brushRef="#br0" timeOffset="158202">10281 13659 24575,'-13'40'0,"2"-8"0,11-32 0,0 0 0,-22 43 0,17-21-4252,-17 37 1,1 3 4251,16-33-940,-6 16 1,-2 13 0,4-10 939,7-8-1012,-8 2 1,-3 9 0,3-10 1011,5-6 0,-7 22 0,2-6 0,10-38 0,10 26 0,2-3 0,-7-30 0,28 15 0,12-21 0,-23 0 0,37-19 0,0-5 0,-40 13 0,20-6 0,13-5 0,-14 8 0,-25 11-185,27-12 1,-4-2 0,-31 11 0,16-15 0</inkml:trace>
  <inkml:trace contextRef="#ctx0" brushRef="#br0" timeOffset="158936">11128 13901 24575,'32'-6'0,"-24"-10"0,29 32 0,12 11 0,-10-13 0,0-1-4252,2 6 1,-1 0 4251,-4-9 0,-5 4-1191,1 39 1191,-27-42-1787,8 37 1,-4 1 1786,-9-36-1195,-14 32 1,-4-4 1194,10-33 0,-21 17 0,-13 10 0,5-9 0,-3-12-364,-16 22 0,-1 3 364,6-12 2029,13 0-2029,17-6 3034,42-21-3034,17 0 0,13 0 0,10-10 0,1-1 0,3 5 0,-12-6 0,8-6 0,-8 5 4537,8 8-4537,-16-5 0,5-3 0,-10 4 0,-5 6 0,11 1 0,-6-7 0,-32-12 0,3 15 0,-17-15 6784,-26 21-6784,29 21 0,-7-15 0,10 15 0</inkml:trace>
  <inkml:trace contextRef="#ctx0" brushRef="#br0" timeOffset="159339">12531 14239 24575,'0'27'0,"0"5"0,-22-29-9831,6 51 8341,-30-44 412,21 28 1,2 0 1077,-7-30-293,-4 16 0,-7 11 0,9-8 293,13-14-677,-26 16 1,-16 10 0,17-10 676,25-19 0,-26 19 0,-16 10 0,16-10 0,26-15 1014,-36 25 1,3-3-1015,44-31 0,-24 17 0,32-22 0</inkml:trace>
  <inkml:trace contextRef="#ctx0" brushRef="#br0" timeOffset="165626">14272 13828 24575,'0'-27'0,"0"6"0,0 21 0</inkml:trace>
  <inkml:trace contextRef="#ctx0" brushRef="#br0" timeOffset="166906">14030 13852 24575,'-26'-13'0,"-17"2"0,37 11 0,-15 0 0,21 0 0,-11 0 0,-13 0 0,-14 11 0,11-8 0,-26 7 0,44 12-3392,-33-9 0,-2 1 3392,31 13 0,-22-16 0,-5-1-4537,2 11 4537,9-4 0,-2 3 0,8 5 0,39 24 0,-32-20-1517,37 11 0,12-5 1517,-4-24 0,15 21 0,3 1 0,10-17 0,-10-2 0,7 3 0,-10-3 0,-1 2-677,7-1 1,12 2 0,-13-6 676,-8-5 565,16 10 0,-1 0-565,-27-13 2018,3 29-2018,-32-27 0,0 60 0,0-54 0,-14 27 0,-4-1 0,10-29 0,-44 18 0,-3 2 0,36-12-522,-31-1 0,-20 1 0,18-2 522,28 2-528,-31-5 1,-19-4 0,20-3 527,32-4 0,-42 0 0,-1 0 0,44 0 2029,-25 0-2029,35-22 0,22 6 0,-8-29 141,29 29 0,-27-6 1,17 22-1</inkml:trace>
  <inkml:trace contextRef="#ctx0" brushRef="#br0" timeOffset="167307">13571 13538 24575,'0'13'0,"0"41"0,0-22 0,0 23 0,0 3 0,0 1 0,0-13 0,0 7 0,0-7-1587,0 16 1587,0-15 0,0 12 0,0-1 0,0-12 0,0 7 0,0 4 0,0 19 0,0-2 0,0-23-7543,0-19 7543,-2 29 0,4 7-1277,8-20 1,1-10 1276,-5-16-839,1 19 0,2 13 1,-4-9 838,-5-11 37,0 7 0,0-1-37,0-13 3148,0 16-3148,0-38 0,0-5 0,0-5 0,0-17 0</inkml:trace>
  <inkml:trace contextRef="#ctx0" brushRef="#br0" timeOffset="167976">14732 14191 24575,'-63'-20'0,"0"-1"0,17 1 0,8 8 0,6 23 0,-11 13 0,22-8-4916,-24 17 1,1-1 3425,22-22 412,-18 36 1,5 5 1077,27-27 2155,-24 33-2155,19-17 0,4-5 0,4-19 0,2 34 0,6-3 0,2-39 0,22 24 0,0 0 0,-19-24 939,34 11 0,2-5-939,-30-14-1828,37-5 0,5-1 1828,-21 3-1223,17-21 1,-2-6 1222,-18 9 0,9-23 0,-6-1 0,-27 24-420,10-29 0,-4 3 420,-14 34 81,0-28 1,0-4-82,0 15 1865,0-29-1865,0 32 3033,-22 6-3033,17 42 0,-16 6 0,28 12 0,7 3 0,-9-7-175,7 30 0,-2-1 175,-10-35 86,11 9 1,6 10 0,-2-2-87,-5 0 0,2-4 0,10-6 0,1-2 0,-5 10 0,-4-13 4491,-8-28-4491,15 8 6716,-21-22-6716,0 8 0,0-29 0,0 5-973,0 0 1,0 6 0,0 21 0</inkml:trace>
  <inkml:trace contextRef="#ctx0" brushRef="#br0" timeOffset="168391">15603 13997 24575,'0'14'0,"0"-3"-9831,0 31 8341,0-20 1897,0 21 0,0 3-407,0-3 0,-10 12 0,-2 2 0,7 3 0,-2-15 0,-2 8 0,3-6 0,6 14 0,-2-11 0,-3 8 0,2-10 1965,0 3-1965,-3 11 0,1-3 0,5-27 0,0 14 0,0-35 0,0-11 0,0-33 0,0 25 236,11-45 0,-8 47 1,7-15-1</inkml:trace>
  <inkml:trace contextRef="#ctx0" brushRef="#br0" timeOffset="169973">17175 14578 24575,'0'13'0,"0"19"0,0-26 0,0 37 0,-11-27 0,9 8 0,-30 8 0,26-27 0,-37 38 0,38-37-4252,-22 20 1,0 2 4251,19-20-923,-29 19 1,-1-1 922,27-20-1178,-27 13 0,1 5 1178,29-8-1278,-25 8 1278,33-13 804,0-11 1,0 0 0,0 0-1</inkml:trace>
  <inkml:trace contextRef="#ctx0" brushRef="#br0" timeOffset="171156">18893 14287 24575,'-38'-13'0,"1"0"0,-16 0 0,3 4 0,5 9 0,-18 10 0,5 2 0,31-7 0,-22 26 0,1 13-3392,31-11 0,5 1 3392,-9-1 0,4 1-2269,13 14 1,8-10 2268,1-30 0,17 25 0,10 10 0,-24-33 0,37 29 0,7-2 4537,-25-29-4537,18 19 0,-2-1 0,-26-20 6784,36 15-6784,-45 1 0,25-6 0,-43 17 0,-13 1 0,-6-12-3392,-5 6 0,-2-3 3392,-15-22 0,17 12 0,-2 2 0,-5-3 0,-1-1-2269,-3 1 1,1-1 2268,-21 8-519,1-42 519,59 16 4074,-17-17-4074,22 1 0,0 15 0,0-15 0,0 21 0</inkml:trace>
  <inkml:trace contextRef="#ctx0" brushRef="#br0" timeOffset="171647">18554 13949 24575,'0'38'0,"0"0"0,0 1 0,0 7 0,0 5 0,0 11 0,0-8-702,0-20 1,0 2 701,0 11 0,0 12 0,0-2 0,0-11 0,0 10 0,-4-6 0,-2 14 0,0 0 0,1-13 0,-1 13 0,1-17 0,-1 11 0,-1 0 0,4-11 456,3 15-456,-10 5 0,-2 0 233,7-11-233,-12 2 0,2-3 0,12-20 0,-3 4 0,1-3 714,5-20-714,0 9 0,11-25 0,-8-3 0,7-51 0,12 43 0,-17-32 0,17 43 0</inkml:trace>
  <inkml:trace contextRef="#ctx0" brushRef="#br0" timeOffset="171899">19062 14698 24575,'35'-26'0,"3"-17"0,-1 37-4916,8-5 1,-1 1 3425,-6 10 4308,29 0-2818,-21-5 0,-6-1-2818,-21 3 2818,26-1 0,6-2-2823,9-16 2823,-26 17 499,13-17 1,-8 1-500,-30 15 0,23-37 0,-32 38 0,0-17 0</inkml:trace>
  <inkml:trace contextRef="#ctx0" brushRef="#br0" timeOffset="172214">19546 14070 24575,'-27'0'0,"-5"54"0,29-19-9831,-8 24 9144,11-38 687,0 1 0,-21-17-1277,7 46 0,1 5 1277,-14-34 0,12 32 0,4 23 0,5-15 1840,3-13-1840,1-2 0,-2 16 0,1-1 0,1-14 0,2 0 0,0 11 0,0 14 0,0-22 0,0-32 0,1 42 0,9-4 0,14-46-380,25 32 380,-20-43 4392,4 0-4392,6-20 0,-3-3 436,-17 12-436,26-17 0,15-11 0,-15 9-4537,-26 17 4537,23-26 0,-9 3 514,-33 30 1,0-15 0,0 21-1</inkml:trace>
  <inkml:trace contextRef="#ctx0" brushRef="#br0" timeOffset="172564">20465 14070 24575,'0'62'0,"0"-3"-9831,0-32 8341,-21-6-665,15 33 2155,-15-19-293,11 8 0,3 11 0,2-6 293,0 16-677,-5-4 1,-3 11 0,4-14 676,6-11 0,-11 13 0,-8 13 0,4-20 0,7-31 0,-6 22 0,-5 13 0,8-15 0,11-28 0,-13 34 0,0 3 0,10-29 928,-5 13 0,1 0-928,10-18 2949,0 5-2949,0-21 1102,-22 0 0,17 0 0,-17 0 0</inkml:trace>
  <inkml:trace contextRef="#ctx0" brushRef="#br0" timeOffset="175723">14030 15448 24575,'27'0'0,"27"0"0,-46 0 0,44 0 0,4 0 0,-37 0 0,43 0 0,5 0 0,-33 0 0,2 0 0,-2 0 0,-9 0 0,-15 0 0,-20 0 0,-15 0 0,-12 0 0,-1 0 0,14 0 0,13 0 0</inkml:trace>
  <inkml:trace contextRef="#ctx0" brushRef="#br0" timeOffset="176867">14272 15399 24575,'27'22'0,"16"-17"0,-5 17 0,24-22 0,-21 0 0,1 0-738,-5 0 0,1 0 738,26 0 0,-1 0 0,-28 0 0,2 0 0,13 0 0,7 0 0,-8 0 0,13 0 0,7 0 0,-4 0 0,-30 0 0,30 0 0,-20 0 0,-23 0 480,-1 0-480,-47 0 0,-17-1 0,-6 2 0,10 4 0,-2 1-2097,-12-5 0,-5-1 0,7 1 2097,-13 10 0,0-10 0,-1-2-927,21 1 0,2 0 927,-4-1 0,-2 2 0,2 5 0,-2 3 0,5-2 0,-25-2 0,23 7 0,10-3 432,29-9-432,44 0 0,18 0-656,-10 0 1,7 0 0,-6 0 655,17 0 0,-4-5 0,11-4 0,-14 2 0,-11 2 0,6-7 0,3 2 3275,13 10-3275,-31 0 0,30 0 2138,-88 0-2138,-9 0 0,-12-1 0,-7 2 0,5 8 0,-1 4-1081,-15 0 1,-1 0 1080,15 1 0,4-1 0,-17 9 0,-6-1 0,54-15 2618,-32 15-2618,86-21 0,-10 0 0,15-10 0,6-1 0,13 5 0,-14-5 0,-1 1 768,1 10-768,-7 0 0,-35-22 0,-22 17 0,-35-17 0,-7 22 0,1 11 0,-1 0-3627,-14-6 3627,8 17-1044,-6-22 1044,54 0 807,-32 21-807,86-15 0,-32 15 0,54-21 0,-60 0 0,16 0 0</inkml:trace>
  <inkml:trace contextRef="#ctx0" brushRef="#br0" timeOffset="178652">15603 12668 24575,'27'0'0,"-6"0"0,11 10 0,-23-7 0,44 29 0,-47-26 0,37 37 0,-38-38 0,17 27 0,-22-29 0,0 8 0,-22 32 0,17-33 0,-15 29 0,-3-2 0,7-29 0,-7 29 0,0 1 0,7-27 0,-6 32 0,1-22 0,15-5 0,-15 30 0,21-30 0,21 27 0,-15-38 0,37 17 0,-27-22 0,8 11 0,8-9 0,-26 9 0,37-22 0,-38 9 0,27-9 0,-29-11 0,8-4 0,-11-1 0,0 5 0</inkml:trace>
  <inkml:trace contextRef="#ctx0" brushRef="#br0" timeOffset="178885">15942 12233 24575,'-49'-25'0</inkml:trace>
  <inkml:trace contextRef="#ctx0" brushRef="#br0" timeOffset="180192">19764 12982 17136,'-27'0'0,"5"0"3302,22 0-3302,0 21 0,0-15 0,0 37-6039,-21-6 6039,15-7-1061,-10 10 0,0-5 1061,13-24-664,-3 37 0,2 1 664,4-36-1135,-10 41 0,-2 0 1135,7-41 0,-7 31 0,2-2 0,10-34 567,0 46 1,0-49 0,0 17-1</inkml:trace>
  <inkml:trace contextRef="#ctx0" brushRef="#br0" timeOffset="180690">20054 13272 24575,'0'-35'0,"0"19"0,0-5 0,11-1 0,-9 17 0,31-28 0,-28 31 0,38-9 0,-38 11 0,38 0 0,-5 11 0,-8-9-8503,23 31 8503,-37-28-606,7 21 1,0 2 605,-7-20-492,6 46 492,-22-49 0,0 38 0,0-16 0,-22 10 0,6-12-3403,-51-15 3403,45-10 1701,-13 12 1,-5-2-1702,-22-26 2797,17 32-2797,-8-23 0,9-8 0,33 5 625,-43-15-625,52-34 0,-9 27 0,43-22 0,-24 30 0,25 8 0,-33-5 0,0 21 0</inkml:trace>
  <inkml:trace contextRef="#ctx0" brushRef="#br0" timeOffset="186909">5564 15182 24575,'-27'54'0,"3"-16"0,5-1 0,14-8 0,-12 17 0,1 0 0,14-11 0,-13 4 0,-7 10 0,5-8 0,6-1 0,-6 8 0,-5 11 0,7-10 0,13-9 0,-13 4 0,-7 9 0,5-10 0,6-6 0,-22 20 0,2-1 0,25-24 0,-26 22 0,29-30 0,-7-29 0,20 21 0,-7-48 0,8 29 0,-11-8 0</inkml:trace>
  <inkml:trace contextRef="#ctx0" brushRef="#br0" timeOffset="187274">5394 15738 24575,'42'-13'0,"0"-1"0,22-7 0,-15 21 0,4 21 0,-44-16-4252,23 22 1,0 0 4251,-24-19-555,20 29 1,-2 1 554,-21-27 0,17 32-1412,-22 11 1412,0-41 0,0 31 0,0-2 0,0-34-1566,-12 30 0,-9 0 1566,-8-28 412,-15 18 0,-3-2-412,-10-23 0,1 2 0,-1 0 0,-10-5 0,3 11 0,2 0 0,13-6 0,3 7 0,17-2 1860,37-10-1860,-16-22 0,62 17 0,-22-17 0,16 22 0,-26 0 0</inkml:trace>
  <inkml:trace contextRef="#ctx0" brushRef="#br0" timeOffset="187776">6048 16052 24330,'48'0'0,"-21"0"-4916,32 0 1,0 0 3615,-35 0 590,29 0 1,19 0 0,-14 0 709,-15 0-290,9 0 0,12 0 1,-13 0 289,-11 0-1006,28-5 1,-7-1 1005,-47 4 747,25-13 1,-3-2-748,-31 11 0,17-48 0,-44 46 0,-1-29 0,-2-1 0,-7 27 0,-18-27 0,3 1 0,23 29 0,-36-9 0,-1 2 0,34 15-748,-33 0 1,1 0 747,35 0 0,-26 2 0,1 7 0,27 15 0,-12 4 0,4 3 0,24 1 0,-5 24 0,1-4 0,10-36 0,10 35 0,1 5 0,-5-24 2029,15 17-2029,1-19 0,-1-6 3034,-10-16-3034,37 17 0,1 3 4537,-36-12-4537,38-2 0,6-3 6784,-22-1-6784,20-8 0,3-4 0,-13 2 0,18 0 0,-5 0 0,-31 0 0,21-5 0,1 0 0,-20 2 0,20-29 0,-25 5 0,-13 0 0,-11 5 0</inkml:trace>
  <inkml:trace contextRef="#ctx0" brushRef="#br0" timeOffset="188478">7378 15907 24575,'-13'11'0,"-20"-8"0,28 29-9831,-38 5 8341,38-7 412,-7 20 1,2-3 1077,10-31-440,0 31 1,0 3 439,0-21 0,0 19 0,0-23 3034,22-15-3034,-17-10 4537,49-32-4537,-25-8 3392,0 21 0,1-2-3392,-3-17 0,-5 0 0,5 6 0,-8-8 0,-6-1 0,-10 12 0,12-6 0,2 5 0,-12 22 0,17-45 0,-22 26 0,0 21 0,0 12 0,-22 31 0,17 9 0,-17 2 0,22 3-3392,-5-10 0,0-1 3392,2 3-2269,-3 7 1,1-1 2268,5-3-1517,-10 11 0,-1-1 1517,5-21-564,-5 15 0,1-3 564,10-26 0,0 33 0,0 2 0,0-29 311,0 24 0,0-5-311,0-38 2783,0 45-2783,21-47 1896,-15 15-1896,15-21 0,11 0 0,-23 0 0,33-9 0,2-3 0,-31 6 0,41-15 0,0 0 0,-41 15 0,41-11 0,-1 2 0,-39 12 2550,22-12 1,3-2-2551,-12 12 0,0-17 0,-6 22 0</inkml:trace>
  <inkml:trace contextRef="#ctx0" brushRef="#br0" timeOffset="190174">7257 15980 24575,'54'0'0,"-5"0"0,-1 0 0,-3 0 0,-4 0 0,2 0 0,16 0 0,-32 0 0,-6 0 0,-21 0 0,0 0 0</inkml:trace>
  <inkml:trace contextRef="#ctx0" brushRef="#br0" timeOffset="191147">9386 15980 24575,'-36'0'0,"-1"0"0,-6-2 0,16 4 0,81 19 0,-46-15 0,57 15 0,-36-21 0,17 0 0,0 0 0,-11 0 0,21 0 0,-5 0 0,-37 0 0,39 0 0,12 0 0,-49 0 0,34 0 0,-3 0 0,-39 0 0,46 0 0,-49 0 0,16 0 0,-42 0 0,16 0 0,-17 0 0,22 0 0</inkml:trace>
  <inkml:trace contextRef="#ctx0" brushRef="#br0" timeOffset="191808">9918 16028 24575,'-27'-27'0,"-5"-16"0,29 38 0,-29-17 0,5 44 0,0-17-8503,-16 17 8503,38-22-2818,-49 0 2818,25 0-552,-6 10 1,0 1 551,5-5-1334,-12 5 0,-2-1 1334,9-10 1334,-19-2 0,-5 4-1334,19 14 0,2 0 3991,-26-8-3991,32 20 0,10-2 0,19-21 0,-7 49 0,20-46 0,12 29 0,2 1 0,-2-27-1444,27 18 0,-2-4 1444,-33-22 4537,40 7-4537,-14 1 0,-5 0 0,-16-6 0,46 17 0,-1-1 0,-51-15-2269,26 15 1,-3 1 2268,-30-17 4537,15 27-4537,-21-8 0,0-8-4537,-43 27 4537,32-26-1517,-27 5 0,1 1 1517,29-7 1517,-16 7 0,-6-3-1517,3-14 0,-10 15 0,13-21 0,13 0 0,-11 0 0,17 0 0,-16 0 0,21-21 0,21-6 0,-16-32 0,17 29 0,-22-2 0,0 32 0</inkml:trace>
  <inkml:trace contextRef="#ctx0" brushRef="#br0" timeOffset="192328">9507 15762 24575,'0'48'0,"0"12"0,0-24 0,0 0-9831,0 18 8341,0-9 1490,0-7 0,0 0 2432,0 10-2432,0 3 0,0 3 0,0-12 0,0-1 0,0-3 0,0-1 0,0 0 0,0-1 0,0-1 0,0 0 0,0 1 0,0 0 0,0 29 0,0-6 1773,0-14-1773,0-7 0,0-11 0,0 5 6619,0-29-6619,0 8 497,0-11-497,21-11 0,-5-13 0,9 7 0,-15-4 0</inkml:trace>
  <inkml:trace contextRef="#ctx0" brushRef="#br0" timeOffset="192682">10208 16270 24575,'27'0'0,"27"21"0,-46-15 0,32 6 0,6-3 0,-11-9 0,15 0 0,2 0 0,-9 0-3392,9-10 0,-4-1 3392,-24 5-507,16-6 1,-5 3 506,-30 9 0,38 0 0,-37-22 0,15 17 0,-21-17 0,0 22 0</inkml:trace>
  <inkml:trace contextRef="#ctx0" brushRef="#br0" timeOffset="193048">10595 15907 24575,'0'14'0,"0"18"0,0-27 0,-21 49 0,16-46 0,-8 37 0,4 7 0,9-25-4916,-10 31 1,-1 4 3425,5-16 412,-5 5 1,1 0 1077,10-8 602,0 3 0,0-3-602,0-22 0,-3 19 0,6-5 0,18-26 0,-15 23 4066,37-11-4066,16-15 6080,-24 15-6080,18-28 0,1-7 2126,-19 8-2126,11-14 0,-1-3 0,-15 7 0,0-6 0,-6-1 0,-19 6 0,17-26 0,-22 38 0,0-16 0</inkml:trace>
  <inkml:trace contextRef="#ctx0" brushRef="#br0" timeOffset="194324">11297 16101 24575,'35'0'0,"3"21"0,-12-16-9831,17 17 8341,-37-22 1503,26 21-13,-29-15 444,29 26-444,-27-8 0,17-8-3185,-22 38 3185,0-46 0,0 29 0,0 1 0,0-27 593,0 27 1,0-1-594,0-29 0,-10 29 0,-2 2 0,7-29 0,-27 44 0,8-51 0,-36 29 0,28-27 0,-8 7 0,5-2 0,27-10 1239,-46 21-1239,49-15 4387,-17 15-4387,22-21 6560,0 0-6560,22 0 0,-17 0-6148,49 0 6148,-46 0-3267,46 0 3267,-49 0-2000,60 0 2000,-55 0-1389,28 0 0,0 0 1389,-30 0 0,34 0 0,2 0 0,-31 0 892,37 0 1,8 0-893,-2 0 0,9 0 1763,-22 0-1763,-43 0 4537,0 0-4537,-22 0 1696,17 0 0,-17 0 0,22 0 0</inkml:trace>
  <inkml:trace contextRef="#ctx0" brushRef="#br0" timeOffset="194900">12579 16512 24575,'0'26'0,"-21"-4"0,15-1 0,-15-15 0,-1 26 0,17-29 0,-27 50 0,29-42 0,-21 25 0,-6 3 0,9-9 0,-25 8 0,17-9 0,4-5 0,14-16 0,-22 10 0,2-3 0,26-15 0,-17 21 0,22-37-6784,22 21 6784,-17-29-1135,38 13 1,-38 11 0,17 0 0</inkml:trace>
  <inkml:trace contextRef="#ctx0" brushRef="#br0" timeOffset="196122">13160 16487 24575,'0'-26'0,"0"4"0,0 22 0,0-21 0,0 15 0,21-37 0,-16 38 0,28-17 0,-9 12 0,14 7 0,-12-8 0,28 11 0,-46 0 0,28 0 0,4 0 0,-19 0 0,23 0 0,1 0 0,-24 0 0,33 0 0,-30 0 0,14 11 0,-11-8 0,16 29 0,-27-5 0,8 21 0,-13 11 0,-11-29 0,21 34 0,-15-34 0,-10 10 0,-3 0 0,-1-7-3392,-29-6 0,-1-1 3392,27-2 0,-25-16 0,-3 1 0,9 33-2269,-15-37 1,-1-4 2268,11 20-1161,-17-13 1,7-5 1160,34 0 0,-24 4 0,-5-3 0,10-15 0,-18-13 0,24 7 0,13-36 0,11 45 0,-9-29 0,-4-1 0,8 27 0,-16-27 0,-1 1 0,17 28 2321,-17-44-2321,22 26 0,0 0 0,0 6 0,0 21 0,0 0 0</inkml:trace>
  <inkml:trace contextRef="#ctx0" brushRef="#br0" timeOffset="196168">13160 16512 24575,'26'0'0,"-4"0"0,-22 0 0</inkml:trace>
  <inkml:trace contextRef="#ctx0" brushRef="#br0" timeOffset="197102">13063 16221 24575,'-11'-13'0,"8"2"-9831,-50 11 8341,42 0 519,-25 5 1,-3 1 970,9-3 285,-29 29-285,21-27 0,14 17 0,-8-22 0,27 21 3716,-17-15-3716,22 26 0,0-29 0,32 29 0,-24-27-126,30 26 1,0 3 125,-28-24 121,25 29 0,6-2-121,-12-29 0,1 18 0,-1 1 0,-2-10 0,5 28 0,-29-29 0,-3 27 0,-3-16 0,-29 0 0,27 5 5553,-17-29-5553,1 29 0,15-26-1534,-20 15 1,-1 0 1533,19-15 0,-46 15 0,27-21 0,0 0 0,6 0 0,21 0 0,0 0 0</inkml:trace>
  <inkml:trace contextRef="#ctx0" brushRef="#br0" timeOffset="197690">12773 15907 24575,'0'40'0,"21"25"-9831,-16-36 8341,17 9 412,-20 2 1,-4-5 1077,2-21-440,0 47 1,0 7 439,0-28-677,0 8 1,0 10 0,0-8 676,0 1 83,0-3 1,0 9-1,0-9-83,0 3 285,6-2 1,2 10 0,-1-11-286,-1-8 0,5 25 0,-1-1 0,-10-29 0,22 24 1755,-17-5-1755,17-25 2848,-22 9-2848,0 5 2443,0-59-2443,-22 32 0,17-38 0,-17 22 0</inkml:trace>
  <inkml:trace contextRef="#ctx0" brushRef="#br0" timeOffset="198903">12482 17092 24575,'49'0'0,"10"0"0,-8 0 0,-15 0 0,-2 0 0,-5 0 0,25-11 0,-49 8 0,17-7 0,-22 10 0</inkml:trace>
  <inkml:trace contextRef="#ctx0" brushRef="#br0" timeOffset="199406">14829 16850 24575,'0'27'0,"-22"5"0,17-29 0,-17 22 0,1 4 0,16-19 0,-22 29 0,0-3 0,19-27-4916,-29 18 1,-2-1 3425,29-20 1663,-26 15 1,-4 1-174,11-17 2011,-30 27-2011,21-29 0,14 8 0,13-11 0</inkml:trace>
  <inkml:trace contextRef="#ctx0" brushRef="#br0" timeOffset="202589">16135 16318 24575,'-13'14'0,"-20"18"0,28-5 0,-17 0 0,1 16 0,5-27 0,-8 8-8503,13 8 8503,11-27 0,0 17-831,0 32 831,0-41 0,-9 41 0,-4 0 0,8-41 0,-7 41 0,3-1 0,9-39 0,2 41 0,-4 8 0,-20-15 0,21-10 0,-3-3 0,-39-3 1380,37-32 0,-15 0 0,21 0 0</inkml:trace>
  <inkml:trace contextRef="#ctx0" brushRef="#br0" timeOffset="203507">16062 16391 24575,'27'-38'0,"-5"14"0,-22 13 0,0 11 0,11 0 0,-9 0 0,31 0-8503,-7 11 8503,1-8 859,8 10 1,6 6-860,3 4 0,0 2 0,-7-4 0,-1 1 0,19 13 0,-13-3 0,-37-16-4537,27 27 4537,-29-26 3156,-3 28-3156,-3-29 0,-29 27 0,5-16 0,0 0 0,-16 5 6099,38-29-6099,-17 8 2066,12-11-2066,7 0 0,-8 0 0,11 0 0</inkml:trace>
  <inkml:trace contextRef="#ctx0" brushRef="#br0" timeOffset="204522">16474 16850 24575,'-27'27'0,"-5"5"0,29-29-4916,-22 22 1,-4 4 3425,18-19 1490,-13 11 0,-5 1-2155,-17 10 2155,3-23 0,-5 23 997,12-11 1,-4 1-998,-20-1 0,-1 1-1491,21 4 1,0-1 1490,-15-9 0,2 0 211,22 6 0,8-1-211,10-10 1595,-26 27 0,3-1-1595,30-29 172,6 24-172,6-32 0,47 0 0,-44 0 0,23 0 0</inkml:trace>
  <inkml:trace contextRef="#ctx0" brushRef="#br0" timeOffset="204991">16861 17068 24575,'-27'-49'0,"5"1"0,22 21 0,0 6 0,33 10 0,18 8 0,-8-8 0,10 22 0,-28-8 0,-9 8 0,5-11 0,1 21 0,-17 6 0,-5 21 0,-5-21-3392,-22 2 0,0-4 3392,19-17-2156,-29 19 0,-1 0 2156,27-22-908,-27 12 1,1-2 907,29-12 0,-46 8 0,49-11 3749,-17-33-3749,22 25 5200,22-45-5200,4 37 0,1-9 0,-5 15 0,-22 10 0</inkml:trace>
  <inkml:trace contextRef="#ctx0" brushRef="#br0" timeOffset="205528">17296 17019 15280,'0'16'0,"0"-16"0,0 46 0,0-35 0,-11 10 0,9-15-2208,-4 30 0,1 3 2208,5-26 323,-6 41 0,-10 0-323,-10-41 0,11 23 0,3 3 0,-10-12 2144,11 0-2144,20-48 0,-18 10 0,23-27 0,5 1 0,-14 29 0,17-29 0,-1-2 0,-16 29 0,22-29 0,0 2 0,-19 29 0,29-19 0,2 1 0,-29 20 0,29-9 0,-2 9 0,-29 27 0,24-8 0,0 1 0,-24 13 0,46 5 0,-49-8-2123,17 14 2123,-22 10 3684,0 11-3684,-22-8 2576,17-13-2576,-17 16 0,22-46 0,0 46 0,22-71 0,-17 34 0,17-39 0</inkml:trace>
  <inkml:trace contextRef="#ctx0" brushRef="#br0" timeOffset="206044">17732 17261 24575,'56'21'0,"-2"-15"0,-3 15 0,-10-29 0,-7-5 0,-23 7 0,27-6 0,-1 3 0,-29 9 0,24-32 0,-32 24 0,0-46 0,0 49 0,-21-38 0,-17 27 0,9-9 0,-11 17 0,5 6 0,24 2 0,-43 10 0,30-7-6784,-14 51 6784,11-44-1567,8 28 0,6 0 1567,10-30-1259,-7 45 1259,10-47 0,10 48 0,-7-46 0,29 45 0,-26-47 0,30 15 0,3 1 0,-26-17 0,35 7 0,1-2 0,-27-10-1541,22-10 1,0-2 1540,-22 7 1540,18-17 1,-5 1-1541,-27 15 0,24-47 0,-32 45 0,0-46 0,0 48 0,0-15 0</inkml:trace>
  <inkml:trace contextRef="#ctx0" brushRef="#br0" timeOffset="-213923.73">15942 17938 24575,'26'0'0,"-4"0"0,-11 0 0,-9 11 0,63-9 0,-52 9-4916,51-8 1,1-6 3425,-46 3 1490,36 5 0,22 4 0,-15-1 2238,-22-3-2238,10 0 0,18 2 0,1-1 0,-17-3 0,-1-3 0,1 0 0,17 0 0,0 0 0,-20 0-2392,-8 0 2392,21-1 0,5 2 0,-25 10 0,-6 0 0,-7-6 0,35 7 0,1-2 4461,-30-10-4461,6 0 0,-1 0 0,-13 0 0,-6 0 0</inkml:trace>
  <inkml:trace contextRef="#ctx0" brushRef="#br0" timeOffset="-205972.73">5854 9791 24575,'27'0'0,"5"0"0,14 0 0,-25 0-4916,27 2 1,1-4 3425,-14-20 1490,32 19 0,1 1 2818,-28-19-2818,26 18 0,-3 6 0,-39-3 859,14 0 1,2 0-860,-2 0 0,-33 0 0,-10 0 0,-33 0 0,4 10 0,1 1 0,1-6 0,-24 17 0,1-1 0,28-15 0,-8 4 0,-5 1-2269,0 1 1,2-2 2268,-13-5-1012,9 5 1,-7 3 0,6-4 1011,-14-6 0,-2 8 0,38 10 0,42-15 0,18 5 0,3-1 0,-2-10 0,10 0 0,11 0 0,-11 0 0,-7 0 0,10 1 0,7-2 0,10-9 0,-5-1 0,-30 8 0,0 0-65,30-7 0,4-1 65,-10 4 0,-5 3 2969,10 1-2969,-1-2 0,-2 0 4440,-10 5-4440,-46 0 0,9 0 6640,-46 0-6640,-7 5 0,2 0 436,19-2-436,-38 1 0,-22 0 0,18-1 0,31-3 0,-26 5 0,-17 4 0,16-2 0,18-1 0,-22 5 0,7-1 0,42-10 0,-26 0 0,78-10 0,15-1 0,-38 5-2262,34-4 1,20-3 0,-13 4 2261,-10 6 0,-4-3 0,13-3 0,2-1 0,-14 3-3961,11 2 3961,-10-6 0,5 0-1612,6 10 0,-8 2 1612,-26-1 0,44-9 0,-18-3-228,-66 6 228,11-15 0,-46 26 0,-11 11 0,19-10-186,-2 5 0,4-1 186,19-10 0,-30 10 0,-9 2 0,28-10 0,-4 1 53,-10 4 1,-12 3-1,1-1 1,13-3-54,-12-3 0,8 3 0,10-1 2428,31-5-2428,18 0 0,33 0 0,-21 0 0,31-5 0,4-1 0,-19 3 2118,14-12 1,-16-2-2119,-41 12 6335,21-17-6335,-49 19 0,-9 6 0,28-3-1267,-39 0 0,-1 0 0,40 0 0,-39 0 0</inkml:trace>
  <inkml:trace contextRef="#ctx0" brushRef="#br0" timeOffset="-194245.73">3725 5101 24575,'54'-40'0,"-17"10"0,-9 6 0,-23 19 0,16-17 0,-10 22 0,13-21 0,14 15 0,-11-15 0,27 10 0,-3 8 0,-5-13 0,5 0-384,-8 14 1,2-1 383,13-17 0,0-3 0,-14 8 0,0 3 0,16-1 0,-1-1 0,-20-3 0,0 2 0,7 12 0,-1 3 0,6-11 0,-2 11 0,-4 0 0,14 0 0,-16 11 0,2-10 0,-1 1 0,-12 8 0,12-8 0,1-4 0,-2 2 0,-3 0 0,1 0 0,10 0 0,-16 0 0,0 0 0,16 0 0,-16 0 0,0 0 0,16 0 0,-7 0 0,3 0 0,-9 0 0,2 0 0,20 0 0,-2 0 0,9 0 0,-4 0 0,-5 0 0,-20 0 0,17 10 0,0 2 0,-12-7 0,-3 5 0,1 2 0,10 9 0,-16-19 0,0 2 0,16 39 0,-16-40 0,0-1 0,16 30 0,-16-30 0,0-1 0,16 31 0,8-26 0,-11 37 0,-10-38 0,-14 27 0,8-8 0,-26 14 0,15-11 0,1 26 0,-6-44 0,-5 26 0,2 5 0,19-19 0,-27 22 0,-4 3 0,20-3 0,1 16 0,-17-13 0,17-9 0,-22 1 0,0 29 0,0-24 0,0-3 0,0 1 0,0 10 0,0-3 0,0-24 0,-22 8 0,17-5 0,-38 0 0,27 16 0,-17-33 0,-2-4 0,3 18 0,-1-6 0,-1-3 0,-4-10 0,8 16 0,1 1 0,0-17 0,-10 15 0,2 3 0,16-7 0,-22-4 0,-3 1 0,3 19 0,-8-18 0,0-1 331,5 14-331,-19-13 0,-1-7-823,15-7 823,2 3 0,-9 1 0,9 0-6367,-13-2 6367,22 4 0,-1-1 0,2-4 0,3-2-177,-10 1 177,-12 0 0,1 0-1716,11 0 1716,-1 10 0,-3 2 0,-14-7 0,27 6 0,-4 0 0,-27-10 0,1-2 0,31 1 0,0 0 0,-33 0 0,1 0 0,0 0-1659,10 0 1,4 0 1658,19 0 0,-2 0 0,-2 0 2794,-20 0-2794,3 0 0,-2 2 0,3-4 0,9-20 0,-15 20 0,1-1 0,23-19 145,-31 22-145,4-11 0,29 9 0,-20-2 0,-3-3 0,2-14 0,-1 18 0,1 0 0,-1-18 0,11 21 0,1 0 1923,-6-22-1923,-8 17 0,21-17 0,-8 12 0,9 7 0,-12-29 0,23 26 0,4-15 0,11-1 0,-13-5 0,-14-10 0,12 13 6195,-7-9-6195,31 28 0,-9-38 0,11 16 0,0-10 0,0-9 1779,0 30-1779,0-38 0,0 25 0,0-31 0,0 12 0,0 21 0,0-26 0,0 23 0,3-5 0,5 0 0,16 6 0,-7-10 0,3 2 0,18 16 0,-5-29 0,1 0 0,9 26 0,-1-23 0,-3-2-1781,-9 16 1781,-4 10 0,1-2 0,11-29 0,-9 25 0,11 5 0,-4-1 0,-26 1 0,33 13 0,-32-10 0,13 16 0,14-17 0,-11 22 0,5 0 0,-29 0 445,8 0 0,-11 0 0,0 0 1</inkml:trace>
  <inkml:trace contextRef="#ctx0" brushRef="#br0" timeOffset="-180799.73">24070 12378 24575,'-27'0'0,"5"0"0,11 0 0,-13 0 0,-13 0 0,10 0 0,-27 0 0,24 0-6784,-29 0 6784,32 0 0,6 0 0,10 0 0,8 0 0,-7 0 0,10 10 0,-22-7 6784,17 8-6784,-38-11 0,37 0 0,-26 21 0,29-15 0,-7 15 0,-12 1 0,17-17 0,-38 27 0,37-29 0,-15 8 0,21 10 0,0-15 0,21 36 0,-15-36 0,20 14 0,2 3 0,-20-7 0,29 7 0,1 0 0,-27-7 0,24 7 0,5-3 0,-11-15-6784,31 27 6784,-34-29 0,7 8-1565,-31 10 1565,31-15 0,-28 15 0,17-21 0,-22 22 0,0-17 0,0 38 0,-22-27 0,6 8 0,-30 8 0,9-26 0,-4 15 0,1 1 0,5-17 0,-32 7 0,5-2 0,43-10-991,-26 5 1,-16 4-1,17-2 991,25-1 0,-34 5 0,-2-1 0,26-10 0,-9 0 0,17 0 0</inkml:trace>
  <inkml:trace contextRef="#ctx0" brushRef="#br0" timeOffset="-179906.73">24287 12329 24575,'0'38'0,"0"8"0,0-9 0,-21 1 0,15 7 0,-15 14 0,-1 6 0,19-24 0,1 1-275,-8 0 1,-2 0 274,6-5 0,2 1 0,4 9 0,-3 0 0,-13-9 0,0-1 0,13 0 0,0-2 0,-18 25 136,21-23-136,0 9 0,0-30 0,0 5 0,21-42 0,-15 16 0,15-17 0,-10 11 0,-8 9 0,7-9 0</inkml:trace>
  <inkml:trace contextRef="#ctx0" brushRef="#br0" timeOffset="-179424.73">24771 12281 24575,'0'27'0,"-11"-6"0,9 1 0,-9-17 0,11 27 0,0-7 0,-22 12 0,17 1 0,-17 7 0,22-7 0,0-11 0,0 27 0,-21-25 0,17 4 0,3 4-291,-9-1 1,-2 1 290,0 0 0,3 1 0,6-2 0,0 0 0,-8 6 0,1-3 0,10 4 0,-5 2 0,-1-2 0,3-10 0,-7 34 0,10-51 0,0 5 0,10 1 0,-7-17 0,8 38 0,10-37 0,6 15 0,0-21 581,16 0-581,-27-21 0,30 15 0,-9-37 0,1 16 0,-14 1 0,-13 4 0,-11 22 0,0 0 0</inkml:trace>
  <inkml:trace contextRef="#ctx0" brushRef="#br0" timeOffset="-176497.73">26972 12668 24575,'-26'0'0,"-28"10"0,24-7 0,-15 3 0,-1-1 0,11-5 0,-30 10 0,1 1 0,34-5 0,-14 6 0,-11 6 0,12-5 0,16-8 0,-11 12 0,1-2 0,12-12 0,9 29 0,-5-26 0,21 37 0,0-38 0,32 49 0,-24-46-3392,44 29 0,4 1 3392,-37-27-1513,23 12 1,17 7 0,-10-8 1512,-9-14-1012,3 6 1,8 6 0,-10 0 1011,-6 7-1015,11-9 1,-6 1 1014,-32 5 2029,24-13-2029,-32 11 0,0-17 0,-11 16 0,-34 1 0,23-17 3034,-21 17-3034,-11-1 0,41-15 0,-51 6 0,-1-3 0,46-9 1014,-47 0 1,3 0-1015,50 0-507,-31 0 0,2 0 507,33 0 0,-23 0 0,32 0 0,0 0 0</inkml:trace>
  <inkml:trace contextRef="#ctx0" brushRef="#br0" timeOffset="-175996.73">26610 12523 24575,'0'40'0,"0"0"0,0 17 0,-1-18 0,2 2-2140,4 0 1,0-1 2139,-2 16 0,3 0 0,-1 1 0,-5 10 0,0-10 0,0 2 0,0-15 0,0 0 0,-2 16 0,4-1 0,8-19 0,1-3 1316,-5 23-1316,5-22 0,-1-1 0,-10 8 349,10 8 0,2-1-349,-7-9 0,16 0 0,-21-43 2265,0-21-2265,0 15-1696,-21-37 0,16 38 0,-17-17 0</inkml:trace>
  <inkml:trace contextRef="#ctx0" brushRef="#br0" timeOffset="-174944.73">27021 13079 24575,'-27'0'0,"5"0"0,44 21 0,-17-15 0,49 15 0,-46-21-4252,28 0 1,3 0 4251,-17 0 0,24 0 0,-7 0 0,-3 0 0,-20 0-940,25 0 1,16 0 0,-15 0 939,-23 0-1517,44-10 0,3-1 1517,-42 5-1015,24-5 1,3 1 1014,-8 10 233,-2-10 0,-1-2-233,-11 7 2259,36-17-2259,-36 22 844,9 0 1,-16 0 0,-22 0-1</inkml:trace>
  <inkml:trace contextRef="#ctx0" brushRef="#br0" timeOffset="-174490.73">27650 12619 24575,'0'27'0,"0"27"0,0-46 0,-10 34 0,-2 2 0,7-31-4916,-17 38 1,1 6 3425,15-22 412,-10 20 1,0 3 1077,14-2-440,-4 2 1,1-3 439,5-20 0,2 2 0,-4 1 0,-20 0 0,17-9 1517,3 11 0,4-5-1517,3-24 0,28 43 0,-31-52 0,30 9 0,-5-11 4537,11 0-4537,8-11 0,-9 9 0,12-30 0,-22 26 0,-6-15 0</inkml:trace>
  <inkml:trace contextRef="#ctx0" brushRef="#br0" timeOffset="-173338.73">28134 12982 17000,'26'0'0,"-4"-11"0,-1 9 0,-15-9 0,48 22 0,-46-9 1676,28 11 0,3 6-1676,-18 8-2995,14 3 1,-2-1 2994,-17 1-1054,6-3 0,-1 0 1054,-16 0-2035,17 10 2035,-22 9-1015,-21-16 1,-1-1 1014,11 3 0,-27-4 0,1-2 0,28-2 0,-33-5 0,-2 0 0,31 8 0,-40-12 0,-1-9 0,40-6 1014,-29-2 1,11 4-1015,48 9 3034,-32-9-3034,70 9 4537,-25-11-4537,16 0 0,2 0 6784,-13 0-6784,33 0 0,-5 0 0,-43 0 0,26-2 0,16-3 0,-16 1 0,-26 2 0,37-4 0,-5 1 0,-43 5 0,46 0 0,-70 0 0,10 0 0,-20 0-1696,-7 0 0,31 0 0,-9 0 0</inkml:trace>
  <inkml:trace contextRef="#ctx0" brushRef="#br0" timeOffset="-172807.73">29270 13272 24575,'0'27'0,"0"16"0,0-38 0,-21 49 0,-6-46-4916,3 19 1,0 0 3425,-3-22 1472,0 22 0,0 0 18,-2-19 0,-7 17 0,2 4 0,4-2 98,-10-4 1,5 2-99,24 2 0,-43-6 0,52-21 1154,-31 0 0,28 0 0,-17 0 1</inkml:trace>
  <inkml:trace contextRef="#ctx0" brushRef="#br0" timeOffset="-171008.73">30335 13079 24575,'0'-27'0,"-22"-16"0,17 37 0,-27-15 0,29 21 0,-8-11 0,-10 9 0,-17-9 0,9 11-6784,-25 11 6784,48-9 0,-15 9-3319,-22 32 3319,32-32-1719,-27 24 0,1 5 1719,29-11-795,-19 6 1,0 0 794,22-5 0,-12 7 0,1 1 0,14-6 364,-9 27-364,11-34 0,11-15 2831,-9 12-2831,9-17 0,11 17 0,-17-22 0,49 0 0,-46 0-567,29-10 1,1-2 566,-27 7 212,27-21 0,-1-2-212,-29 20-680,29-34 0,2-2 680,-29 31-1073,15-36 1,4 1 1072,-5 37 2142,-8-43-2142,6 52 2683,-22-30-2683,0 48 4535,0-32-4535,0 48 0,0-30 0,0 63 0,0-52-1509,0 24 0,0 2 1509,0-13-3535,21 23 3535,-15-12-725,37 9 725,-38-30 3156,17 27-3156,-12-37 2709,-7 15-2709,29-10 1520,-48-9 1,32 9-1,-37-11 1</inkml:trace>
  <inkml:trace contextRef="#ctx0" brushRef="#br0" timeOffset="-169672.73">29633 12668 24575,'22'13'0,"-17"-2"0,27 10 0,-29-15 0,29 15 0,-5-21 0,0 0 0,16 0 0,-37 0 0,-6 0 0,-6 0 0,-58 0 0,53 0 0,-27 0 0,1 0 0,29 0 0,-57 0 0,57 0 0,-46 22 0,27-6 0,-21 8 0,21 30 0,-5-22 0,29 16 0,3-15 0,3-31 0,20 24 0,8 2 0,1-17-3392,18 22 0,2-2 3392,-6-25-1513,-4 9 1,8 7 0,-11-6 1512,-9-8-1517,30 10 0,-2-3 1517,-36-15-955,12 9 0,-1 3 955,-17-7 2088,6 28-2088,-44-31 3122,-16 31-3122,-2-20 0,-3 0 2334,10 12 0,-1-1-2334,-14-10 0,5-1 6387,13 8-6387,-10-14 0,5-3 0,24-1 0,-43 7 0,52-20 0,-9 7 0,11-8 0</inkml:trace>
  <inkml:trace contextRef="#ctx0" brushRef="#br0" timeOffset="-169138.73">29585 12450 24575,'0'62'0,"10"-16"0,1-1 0,-5 12 0,7-15 0,4 7 0,-4-6 0,-8 19 0,11-10 0,6 9 0,-6-8-1166,-8 12 1166,3-16 0,5 13 0,0-1 0,-5-13 0,-6 6 0,0-3 0,2 15 0,-1-2 0,-2-20 381,-4-19-381,5 22 0,4 16 0,-2-12 193,-1-14-193,5 20 0,-1-1 0,-10-24 0,0 9 0,0-6 0,0-27 592,11 45-592,-19-90 0,16 47 0,-19-52 0,11 42 0,0 0 0</inkml:trace>
  <inkml:trace contextRef="#ctx0" brushRef="#br0" timeOffset="-168457.73">30746 12909 24575,'0'27'0,"0"27"-3553,0-46 3553,0 24-3190,0 7 1,0-2 3189,0-19 0,0 27 0,0 16 0,0-16 1903,0-26-1903,5 24 0,4 17 0,-1-13 0,-3-17 0,2 11 0,2 11 0,-4-3-1646,-4-7 0,-2-4 1646,1 2 0,0-2 4251,0 27-4251,0-62 0,0 7 0,0-10 0,-21 0 0,16-10 0,-17 7 0,22-8 0</inkml:trace>
  <inkml:trace contextRef="#ctx0" brushRef="#br0" timeOffset="-167985.73">31448 13320 22199,'0'49'0,"-11"10"1151,8-30-1151,-23 4 0,-2-1 400,18-3-400,-26 0 0,-4 2 203,11 17-203,0-28 0,-1-3 0,-8 8 311,14 3 0,2-3-311,6-14 0,-5 32 0,21-43 0,0 0 0</inkml:trace>
  <inkml:trace contextRef="#ctx0" brushRef="#br0" timeOffset="-167370.74">31714 12861 24575,'37'0'0,"-12"0"0,28 0 0,-42 0 0,32 22 0,-11-17 0,-2 38 0,5-34 0,0-2-6784,-6 17 6784,4 8-2854,10-5 2854,-33 22 0,33-12 0,-43-13 0,-21 41 0,15-52-1796,-14 24 1,-3 2 1795,7-13-1793,-8 1 1793,13-5 1011,-32 10-1011,33-24 114,-22 29 1,-1 1-115,17-27 2950,-8 43-2950,13-52 3169,11 9-3169,0-11 3353,11 0-3353,-9 0 0,33 0 0,6 0 0,-25 0 0,44-4 0,-2-3 0,-44 5 0,30-4 0,-2 1 0,-34 5 3559,2 0-3559,-15 0 0,-27 11 0,29-9 0,-8 9 0</inkml:trace>
  <inkml:trace contextRef="#ctx0" brushRef="#br0" timeOffset="-159875.74">26900 11797 24575,'-27'0'0,"5"0"0,1 11 0,-17 13 0,9-8 0,-11 12 0,4-2 0,26-18 0,-33 24 0,10-10 0,4 26 0,-9-15 0,17 10 0,21-43 0,21 10 0,-15-7 0,47 8 0,-23-11-3392,14-5 0,3-1 3392,10 3-2269,-1-13 1,1 0 2268,-1 11-1517,2-17 0,-3 1 1517,-20 15 0,1-3 0,3-3 0,20-10 0,-24 17 1517,11-12 0,-16 2-1517,-47 12 0,12-8 0,-43 11 0,21 0 0,5 0 0</inkml:trace>
  <inkml:trace contextRef="#ctx0" brushRef="#br0" timeOffset="-159589.74">27093 11822 24575,'0'48'0,"0"-10"0,0 7 0,0-29 0,0 27 0,0-16 0,-10 32 0,7-8 0,-29-2 0,26-4 0,-15-7 0,-1-11 0,17 16 0,-17-38 0,22 17 0,0-22 0</inkml:trace>
  <inkml:trace contextRef="#ctx0" brushRef="#br0" timeOffset="-159288.74">27480 11991 24575,'27'21'0,"-5"-15"-9831,10 37 8341,-24-38 633,24 21 1,1 2 856,-25-20-517,19 19 1,-1 0 516,-20-22 0,15 16 0,1-10 0,-17-8 0,17 8 0</inkml:trace>
  <inkml:trace contextRef="#ctx0" brushRef="#br0" timeOffset="-159015.74">27771 11991 24575,'-27'0'0,"5"0"0,22 0 0,-21 21 0,15-15 0,-20 15 0,-1 1 0,19-17-4916,-25 12 1,1-2 3425,24-12 1490,-24 29-1078,-1-19 1,1 1 1077,5 24-440,-28-13 1,0-5 439,34-4 0,-44 6 0,60-22 0,-17 0 0</inkml:trace>
  <inkml:trace contextRef="#ctx0" brushRef="#br0" timeOffset="-158332.74">28013 11991 24575,'0'-27'0,"21"5"0,-16 22 0,38 0 0,-37 0 0,26 22 0,-29 5 0,8 0-6784,10 16 6784,-16-27-1312,17 29 1312,-22-28-683,0 36 683,-22-45-9,17 46 9,-16-49 5792,21 38-5792,0-37 1852,0 15-1852,21-42 0,-16 15 0,38-37 0,-37 38 0,15-16 0,-21 21 0,0 0 0</inkml:trace>
  <inkml:trace contextRef="#ctx0" brushRef="#br0" timeOffset="-158106.74">28230 11749 24575,'11'-5'0,"-8"-11"0,7 37 0,-10-21 0,0 0 0</inkml:trace>
  <inkml:trace contextRef="#ctx0" brushRef="#br0" timeOffset="-155062.74">23997 14578 24575,'-27'0'0,"6"-22"0,21 17 0,0-17 0,0 22 0,-22 0 0,17 0 0,-17 0 0,11 0 0,9 0 0,-31-21 0,28 15 0,-59-15 0,53 21 0,-43 0 0,51 0 0,-29 0 0,27 0 0,-38 0 0,27 0 0,-9 21 0,-7-15 0,5 37 0,0-38 0,-16 27 0,38-8 0,-16-7 0,21 26 0,0-38 0,0 27 0,0-29 0,21 8 0,-16-11 0,38 0 0,-37 0 0,37 0 0,-27 0 0,30-11 0,-30 8 0,27-29 0,-27 27 0,30-38 0,-9 37 0,12-26 0,-23 8 0,7-14 0,-31 11 0,-2 6 0,-2 21 0,-9 0 0,11 21 0,0-15 0,0 47 0,0-45 0,5 30 0,1 0 0,-4-28 0,14 29 0,1-2 0,-12-29 0,15 17 0,3 3 0,-7-1 0,30 11 0,-8-14 0,10-13 0,-21-11 0,5 21 0,-29-15 0,7 15 0,12-21 0,-17-21 0,17 15 0,-22-15 0</inkml:trace>
  <inkml:trace contextRef="#ctx0" brushRef="#br0" timeOffset="-154391.74">24747 14698 24575,'-46'-17'0,"0"-1"0,1 0 0,-1-7 0,6 7-4220,-14 18 4220,51 0 955,-29 0-955,5 0 0,0 0 0,-16 21 0,38-15 0,-21 20 0,-2 1 0,20-19-2596,-20 39 0,2 3 2596,21-34-699,-7 31 0,2 3 699,10-21 1299,0 9-1299,22-6 0,-17-8 179,17-7-179,-1 4 5994,-5-21-5994,30-21 0,-30 15 0,18-8 0,-3-4 0,-20-6-2201,16 0 1,-1-1 2200,-23-4-2269,13-21 1,0 3 2268,-10 31-1517,15-44 0,1 2 1517,-17 44 0,17-39-2029,-12-1 2029,-7 19 168,13-11 0,0 1-168,-10 15 2032,15-24-2032,-21 38 3202,0-8-3202,0 24 4787,0 3-4787,0 29 0,0 6 0,0-9 0,0 20 0,0-1 0,0-21 0,0 16 0,0 12 0,0-11 5522,0-14-5522,3 17 0,4 13 0,5-17 0,14-24 0,-7 36 0,0-3 0,5-44 0,9 46 0,-28-48 0,16 15 0</inkml:trace>
  <inkml:trace contextRef="#ctx0" brushRef="#br0" timeOffset="-153607.74">25569 14892 24575,'-44'-30'0,"1"1"0,-1-1 0,1 5 0,0 1 0,8 3 0,-3-3 0,11-8 0,-16 27 0,38-17 0,-27 22 0,29 0 0,-51 0 0,43 0 0,-42 32 0,50-24-3392,-3 27 0,1 6 3392,5-9-2269,-10 7 1,-1 2 2268,5 10-1517,-5-14 0,1-4 1517,10-3 0,0 24 0,0-28 3034,0 12-3034,21-25 0,-5-26 0,9-3 664,-7-22 1,-4 1-665,-9 23-1737,17-49 0,-1-3 1737,-15 48-775,9-26 1,7-14 0,-6 9 774,-8 9 0,9-1 0,4-9 0,-5 6 0,-10-12-298,20-7 1,1 3 297,-19 22 0,3-7 0,3-9 0,-6 13 0,-8 22 142,9-41 1,3 2-143,-7 47 2170,17-42-2170,-22 50 3245,0-8-3245,0 11 4852,0 0-4852,-22 33-952,17 28 952,-6-29 0,1 4 0,7 32 0,6-2-118,-3-15 118,-3 4 0,-2 12 0,2-15 0,0-17 0,-1 19 0,0 15 0,1-20 0,3-30 0,5 47 0,1-3 0,-3-50 0,10 29 0,6 2 0,8-14 0,0 29-2,5-32 2,-29-6 0,8-21 0,-11-21 0,0 16 0,0-38 0,0 37 0,0-15 0</inkml:trace>
  <inkml:trace contextRef="#ctx0" brushRef="#br0" timeOffset="-151790.74">27021 14650 24575,'-49'0'0,"23"0"0,-28-21 0,46 15-4916,-34-6 1,-2 3 3425,30 9 1490,-40 0 506,1 21-506,39-15 0,-25 15 0,3 1 0,31-17 998,-19 19 0,5 6-998,35-1 0,-10 7 0,4-2 0,41-4 0,-10-1 0,-1-5 0,-8-18 0,19 15 0,-5 1 0,-33-17 0,31 12 0,-2-2 0,-34-12 0,46 29 0,-49-26 0,38 15 0,-37 1 5776,15-17-5776,-64 38 0,32-38 0,-24 12 0,-5-2 0,11-12-1871,-15 3 1,-4-1 1870,-8-5-2269,-1 0 1,1 0 2268,-1 0-1372,11 0 0,1 0 1372,-6 0 0,13 0 0,38-11 0,6 8 3178,15-7-3178,1-12 0,-17 17 0,17-17 0</inkml:trace>
  <inkml:trace contextRef="#ctx0" brushRef="#br0" timeOffset="-151406.74">26779 14408 24575,'0'14'0,"0"21"0,0 5 0,0 8-3277,0-2 0,0 8 0,0-6 2532,0-12 0,0 1 745,3 22 0,1 10 0,0-9 1135,-3-26 1,0 1-1136,2 20 0,0 13 0,0 0 0,-1-17 1794,-2 3-1794,6 4 0,2 12 0,0-15 0,-3-21 0,16 26 0,-21-39 0,0-64 0,0 32 0,22-53 0,-17 59 0,17-17 0</inkml:trace>
  <inkml:trace contextRef="#ctx0" brushRef="#br0" timeOffset="-151106.74">27142 14892 24575,'40'21'0,"14"-15"0,-27 15 0,21-21 0,4 0 0,-2 0 0,-9 0 0,10-5 0,12-4 0,-16 2 0,-26 1 0,22-4 0,14-3 0,-17 4 0,-27 6 0,24-10 0,2-6 0,-12-8 0,-22-21 0,11 21 0,-37 6 0</inkml:trace>
  <inkml:trace contextRef="#ctx0" brushRef="#br0" timeOffset="-150806.74">27674 14481 24575,'-35'21'0,"19"6"0,-6 0 0,1-5 0,15-12 0,-15 36 0,21-25-4252,-5 26 1,-1 3 4251,4-15 1719,-9 24-1719,10-18 0,2-7 0,-1-20 0,-10 40 0,-2-1 0,7-39 0,2 30 0,6-2 6784,2-34-6784,28 45 0,-31-47 0,52 15 0,-43-21 0,27 0 0,-1 0 0,-29 0 0,29-14 0,1-4 0,-27 10 0,18-19 0,-4 0 0,-23 22 0,9-17 0</inkml:trace>
  <inkml:trace contextRef="#ctx0" brushRef="#br0" timeOffset="-150255.74">28013 14868 24575,'26'0'0,"-4"0"0,10-22 0,-2 17-4916,5-7 1,0 2 3425,-6 10 4308,25 0-2818,-49 22 0,17-6 0,-22 8-2818,-22 30 2818,17-43 0,-27 32 0,9-14 0,0-5 4537,2-10-4537,-19 30 0,4-2 0,28-34 0,-29 29 0,-1 1 6784,27-27-6784,-15 16 0,9-1 0,60-23 0,-1 3 0,2-1 0,18-5 0,-8-3 0,8-1 0,-17 0 0,-23 1 0,21-6 0,13-3 0,-15 1 0,-28 6 0,30-7 0,-11 2 0,-48 10 0,32 0 0,-37 0 0,21 0 0</inkml:trace>
  <inkml:trace contextRef="#ctx0" brushRef="#br0" timeOffset="-149888.74">28883 15013 24575,'0'27'0,"0"16"0,0-38 0,22 49 0,-17-46 0,-1 26 0,-8 7 0,-23 2 0,1 8 0,10-10 0,-1-7 0,-7-23 0,0 14 0,0 4 0,-6-5 0,-20-16 0,3 0 0,31 13 0,-33-17 0,2-8 0,38 4 0,-23-21 0,32 16 0,0-17 0,0 22 0</inkml:trace>
  <inkml:trace contextRef="#ctx0" brushRef="#br0" timeOffset="-148788.74">29416 14723 24575,'48'21'0,"-21"-16"0,12 7 0,-3-2 0,-22-10-4916,39 0 1,1 0 3425,-40 0 1730,39 0 0,1 0-240,-41 0 0,35-10 0,1-2 0,-27 7-928,20-11 0,4 0 928,-3 13-2233,17-8 2233,-36-10 504,8 16 0,-27-17 0,17 22 0</inkml:trace>
  <inkml:trace contextRef="#ctx0" brushRef="#br0" timeOffset="-148470.74">30093 14408 24575,'-27'27'0,"0"0"0,1 20 0,9 5-4916,15-4 1,4 1 4900,-2 7 0,0 1 15,0-4 0,0-4 0,0 2 0,6-2 0,2 10 0,0-14 2599,-3-15-2599,7 34 0,-2 1 1529,-10-30-1529,10 21 0,1 0 0,-6-21 0,22 7 0,0-8 0,-19-29 0,29 16 0,2 1 0,-29-17 0,28-2 0,0-6 0,-30-2 0,24-17 0</inkml:trace>
  <inkml:trace contextRef="#ctx0" brushRef="#br0" timeOffset="-148023.74">30456 14723 24575,'48'0'0,"11"0"0,-29 0-9831,2 0 8341,-32 0 4308,43 21-2818,-32 27 1719,32-15-1719,-40 7 0,-6-5 0,3-27 0,-20 22 0,-3 4 0,12-4-2269,-34 10 1,-7 1 2268,17 2 0,2 3 0,-3-4 0,-10-20 0,30 31 0,16-50 0,5 8-1517,31-9 0,3-4 1517,-25 2 0,40-5 0,-1-1 0,-39 3 161,27-12 1,4-2-162,-16 12 305,0-17 1,1 1-306,8 15 0,-14-15 0,-13 21 0,-11 0 0</inkml:trace>
  <inkml:trace contextRef="#ctx0" brushRef="#br0" timeOffset="-147521.74">31302 15109 24575,'0'27'0,"0"-5"0,-21-12 0,16-7 0,-17 22 0,1 4 0,15-18-4916,-15 36 1,-1 2 3425,17-35 412,-31 37 1,-3 5 1077,25-21-440,-29 9 1,0 3 439,35 5-1015,-29-16 1,-1-3 1014,27-3 2029,-43 2-2029,62-32 0,-16 0 0,19 0 0</inkml:trace>
  <inkml:trace contextRef="#ctx0" brushRef="#br0" timeOffset="-146292.74">31956 14698 24575,'0'-26'0,"0"4"0,0 22 0,0 0 0,0-21 0,-22 15 0,17-15 0,-17 21 0,11 0 0,-34 0 0,23 0 0,-17 0 0,3 0 0,28 0 0,-28 0 0,-3 0 0,17 0 0,-22 10 0,0 1 0,22-5 0,-13 20 0,5 1 0,25-19 0,-8 27 0,5 6 0,29 2 0,-16 8 0,25-10 0,5-7 0,-13-23-3392,32 27 0,2-1 3392,-29-29-2269,32 19 1,0 0 2268,-35-22-1517,16 16 0,-2 1 1517,-22-17-195,6 27 195,-22-29 0,-22 51 0,17-43 0,-22 14 0,0 3 0,19-3 0,-22-6 0,-5-1 0,6 9 2937,-9-6-2937,-26 1 0,53-17 2196,-27 12 1,1-1-2197,29-14 3284,-29 4 0,-2-1-3284,29-5 0,-33 0 0,43-11 0,21-13 0,-16-14 652,17 12-652,0-17 0,-17 37 0,16-15 0</inkml:trace>
  <inkml:trace contextRef="#ctx0" brushRef="#br0" timeOffset="-145888.74">31544 14312 24575,'0'26'0,"0"-4"-9831,0 32 8341,0-41 1354,0 38 1,0 6 135,0-23-783,0 21 1,0 3 782,0-1 0,6-6 0,3 11 0,-2-9-68,-5-18 1,1 0 67,7 28 0,3 11 0,-3-12 0,-8 2 0,2-4 0,0 12 0,-1-16 3561,-3-10-3561,0 10 0,0 11 0,0-18 2694,0-30-2694,0 46 0,0-1 0,0-51 0,0 24 0,0 1 0,0-22 6659,0-24-6659,0 11 94,0-57 1,0 49-1,0-17 1</inkml:trace>
  <inkml:trace contextRef="#ctx0" brushRef="#br0" timeOffset="-145254.74">32464 14940 24575,'0'-27'0,"-22"-5"0,17 29 0,-38-7 0,37 10 0,-47-22 0,45 17 0,-29 0 0,-2 10 0,18 32 0,-25 14-3392,27-4 0,6-2 3392,7-10-2269,-5 21 1,1-5 2268,10-37-722,-4 40 0,8-1 722,17-40 0,-19 26 0,2-2 0,28-32-318,-8 16 318,-8-21 0,27 0 0,-37 0 0,20-18 0,2-6 0,-20 13 0,19-37 0,-1-1 0,-20 36 0,13-41 0,5 0 0,-8 41 692,-3-28 0,-2-4-692,0 15 378,-22-7-378,8 47 4537,-7-2-4537,7 27 0,6 6 0,-3-9 0,5 8 0,0 0 0,-2-10-1460,13 5 1,0-5 1459,-10-22-1785,15 29 0,1 1 1785,-17-27-1194,16 22 1,1-2 1193,-17-26 2387,28 17-2387,-31-22 1952,31 0-1952,-28 0 0,17 0 0,-22 0 0</inkml:trace>
  <inkml:trace contextRef="#ctx0" brushRef="#br0" timeOffset="-144887.74">32706 15182 24575,'18'-31'0,"1"0"0,5-6 0,9 15 0,-28 22 0,16 0 0,1 0 0,5 0 0,0 0 0,-6 0 0,-10 43 0,-8-21-6784,7 45 6784,-10-30-3645,0 22 3645,0-29 0,-10 24 0,-15-28 0,-12 1 0,10-5 0,-27-44 0,25-5 0,-9 1 0,14 0 0,5-2 0,14-2 0,-7-15 0,2-1 0,10 11 3645,0-19-3645,0 16 0,0 1-536,0-3 536,0-7 0,0 3 0,0 19 0,0 15 0</inkml:trace>
  <inkml:trace contextRef="#ctx0" brushRef="#br0" timeOffset="-143569.74">21409 7518 24575,'-14'0'0,"3"0"0,22-21 0,-8 16 0,51-17 0,-33 22-539,46 0 539,-21-6 0,5-3 0,-3 3-1362,-2 3 0,5 0 1362,0-3 0,13-2 0,6-1 0,1-2 0,-5 1 0,-12 0-1083,-7 1 0,-8 0 0,10-2 1083,2 1 0,12-1 0,9-1 0,3 0 0,0-1 0,-3 1 0,-8 1 0,-12 1 0,0-2 0,-10 1 0,9-1 0,-2 2 0,9-2 0,8 0 0,2-1 0,0 0 0,-4 2 0,-8 2 0,-12 3 0,8 2 0,-4 0 0,13-6 0,13-4 0,-2-1 0,-19 0 0,-2-12 0,-8 11 0,-5 5 0,-16 11 0,-22 6 0,-54 15 0,19 1 0,-8-16 0,-12-2 0,8 2 0,15 6 0,-1 0 0,-19-6 0,-15-3 0,-1-2 0,13 0 0,16-2 0,-2 2 0,-8 0 0,-14 1 0,-7 1 0,-1 1 0,6 1 0,12 1 0,-6 7 0,-1 1 0,10-8 0,-13 0 0,-7-1 0,-3 0 0,2 0 0,8 0 0,13 1 0,-10 6 0,1 0 0,0-5 0,-15 1 0,-2-2 0,7 0 0,20-1 0,0 0 0,-16 7 0,23-2 0,52-10 0,58 0 0,-42 0-1480,31-6 1,19-2-1,-15 0 1480,-18 3 197,0-1 0,11-1 1,2-2-198,-1 1 0,4-1 0,-2 1 0,-7 1 0,-5 4 0,4-2 0,-1-3 0,12-3 0,6-2 0,0 0 0,-5 1 0,-13 5 0,3 3 0,-2 0 0,4-8 0,10-4 0,-2 1 0,-13 4-1778,14 6 1778,13-17 0,-75 22 0,-75 0 0,35 0 0,-7 4 0,-16 2 0,-4 1 0,13-2 0,8-3 0,0 1 0,-13 4 0,-13 2 0,2 1 0,16-4 0,-3-3 0,9 2 0,0 1 0</inkml:trace>
  <inkml:trace contextRef="#ctx0" brushRef="#br0" timeOffset="-134623.74">23610 15762 24575,'-14'0'0,"-18"-11"-9831,-27 9 8341,24-9 716,-21 9 1,5 4 773,37-2 0,-32 0 0,-5 0 0,19 0-1092,-27 11 1092,13-9-318,30 9 318,-27-11 0,38 0 3072,-17 22-3072,22-17 0,22 38 0,-17-38 0,19 22 0,6 0 0,0-19-281,13 29 1,5 1 280,8-27 0,3 27 0,-5-1 0,-19-29-1294,15 29 0,-3 2 1294,-26-29-549,3 19 0,-2-4 549,-11-22 2489,-11 29-2489,0-27 0,-32 38 0,24-37 0,-34 6 0,-2-3 0,30-9 0,-29 0 0,-18 0 0,15 0 0,21 0 0,-32 3 0,-21 1 0,20 0 0,34-1-159,-22 0 1,-13 2-1,13-3 159,22-2-529,-26 10 0,1 2 529,27-7 2963,-21 17-2963,86-44 0,-6 19 0,1 1 0,21-20 0,6 22 0</inkml:trace>
  <inkml:trace contextRef="#ctx0" brushRef="#br0" timeOffset="-133892.74">23828 15907 24575,'26'14'0,"-4"-4"0,-22 12 0,0 5 0,0 0 0,0 12 0,0-3 0,0-23 0,-1 23 0,2 3 0,10-1 0,-9 13 0,14-16 0,1 0 0,-12 16 0,17-20 0,-1-3 0,-16-1 0,17 5 0,-22-29 0,0-3 0,0-46 0,0 25 0,5-29 0,1 3 0,-4 34-3392,14-41 0,1 0 3392,-12 41-127,16-36 0,1 1 127,-17 37 0,17-32 0,-1 65 0,-15-17 0,15 60 0,-10-44 0,-10 28 0,1 1 0,8-25-2227,2 40 1,-2-1 2226,-5-46 0,17 48 0,-1-3 0,-15-49-169,20 35 1,1-2 168,-18-36 0,18 13 0,-1-5 0,-20-19 0,37-21 0,-27 15 0,7-20 0,0-1 0,-7 18 0,12-32 0,-3-3 0,-17 30-1433,16-45 0,6 0 1433,-3 43 0,-14-14 0,1-5 1418,9 7 0,-3 3-1418,-15 0 0,12-25 0,-1 1 0,-14 28 0,9-22 0,-11 43 0</inkml:trace>
  <inkml:trace contextRef="#ctx0" brushRef="#br0" timeOffset="-129807.73">26222 16149 24575,'-13'0'0,"2"0"0,11 0 0,-43 0 0,33 0 0,-29-3 0,2 6 0,29 18 0,-28-17 0,-3-2 0,17 19-3392,-22-3 0,0-3 3392,22-7-793,-17 9 0,3-2 793,28-15 0,-46 21 0,49-15 0,5 26 0,5-8 0,49 14 0,-25-11-2006,5 1 1,2-3 2005,15-17 0,-13 25 0,16-12 0,-46-16-1127,24 17 1127,-10-22 0,5 32 0,-1-2 0,-4 7 0,-44 6 0,17-37 0,-15 20 0,-3 1 0,7-19 0,-8 25 0,-19-20 0,0-5 0,24-2 1093,-16 3 1,-5 3-1094,-14 9 0,19-15 0,-11 10 0,1 0 4537,15-13-4537,-24 8 6784,49-11-6784,5-11 0,16-13 0,8 7 0,8-25 0,-26 36 0,15-15 0</inkml:trace>
  <inkml:trace contextRef="#ctx0" brushRef="#br0" timeOffset="-129255.73">26053 15931 24575,'-11'49'0,"9"-22"-9831,-9 26 8341,11-45 754,0 32 0,0 6 736,0-11-560,0 20 1,0 3 559,0-2-1088,-10 13 0,-2-3 1088,7-26 1088,-6-4 0,1 3-1088,8 7 0,4-6 2591,-2-18-2591,-6 26 0,-2 17 0,0-17 4537,3-29-4537,-12 43 0,1 5 6784,14-32-6784,-7 6 0,-5 10 0,4-9 0,5-2 0,-7 28 0,3-7 0,9-48 0,3 32 0,-6-4 0,-19-32 0,17 23 0,-17-32 0,22-11 0,0-13 0,0-14 0,22-21-762,-17 30 1,17-4-1,-22 33 1</inkml:trace>
  <inkml:trace contextRef="#ctx0" brushRef="#br0" timeOffset="-128302.73">27214 16560 24575,'-13'-27'0,"-19"6"0,26 10 0,-48 8 0,46-8 0,-26 12 0,-7 9 0,-2 14 0,8-17 0,-2 2 0,0 16 0,4 4 0,6-3 0,3-1 0,-14 18 0,13 19 0,7-6 0,13-37 0,-7 33 0,2 4 0,10-27 0,22 30 0,-17-32 0,16 5 0,1-40 0,-17 16 0,49-40 0,-46 27 0,25-14 0,-1-5 0,-24-3-3392,29-2 0,1-1 3392,-27 0-1981,22-5 1,-2 6 1980,-25 21-491,11-29 1,-2-1 490,-12 27 0,7-32 0,-20 64 4336,7-15-4336,-8 47 0,11-45 0,0 30 0,0 0 0,0-28 0,0 29 0,0-2 0,0-29 0,5 29 0,1 1 0,-3-27 0,29 42 0,-27-50 0,38 29 0,-37-26 5325,26 15-5325,-8-21 2065,-8-21-2065,6 15 0,-22-15 0,0 21 0,0 0 0</inkml:trace>
  <inkml:trace contextRef="#ctx0" brushRef="#br0" timeOffset="-127489.73">27722 16391 24575,'0'48'0,"0"-10"-4916,0 12 1,0-1 3425,0-19 860,0 33 0,0 3 630,0-32 0,-10 11 0,-1 2 0,5 4 2124,-15-14-2124,19 1 0,4 0 0,-2-3 0,0 11 0,0-1 4965,0-16-4965,0 9 0,0 0 0,0-6 0,0 16 5492,0-26-5492,21-12 0,-37-18 0,32-5 0,-37-3 0,21-6 0</inkml:trace>
  <inkml:trace contextRef="#ctx0" brushRef="#br0" timeOffset="-125701.73">7838 9307 24575,'0'14'0,"21"-3"0,-15-11 0,37 0 0,-27 0 0,51 0 0,-24 0 0,-3-6 0,1 1 0,10 2 0,-5-13 0,-1 0 0,-10 11 0,11-7 0,-6 2 0,-32 10 0,14 0 0,-25 0 0,-28 10 0,-13 2 0,10-10 0,-2 1 0,-29 13 0,-2 0 0,21-14 0,3-1 0,8 3 0,0 3 0,-1 4 0,5-1 0,10-5 0,-1 17 0,28-22 0,47 0 0,-45 0-3392,39-10 0,3-2 3392,-34 7-1947,31-12 0,3 2 1947,-20 12 0,7-8 0,-15 11 0,-44 0 0,-5 11 4855,1-8-4855,-28 8 0,24-11 0,-29 0 0,32 21 0,-5-16 5823,40 17-5823,-16-22 0,40 0 0,-5 0 0,-22 0 0,12 0 0,-60 0 0,37 0 0,-15 0 0</inkml:trace>
  <inkml:trace contextRef="#ctx0" brushRef="#br0" timeOffset="-124190.73">28472 17068 24575,'0'13'0,"-21"19"0,15-5 0,-26 32 0,29-29 0,-22 0 0,-3-7 0,17-17 0,-24 20 0,-5 2 0,10-20-2252,-8 24 0,17-32 0,21 0 1</inkml:trace>
  <inkml:trace contextRef="#ctx0" brushRef="#br0" timeOffset="-123035.73">29270 16971 24575,'-26'-22'0,"4"17"0,22-16 0,0 10 0,0-13 0,22 7 0,-17-25 0,16 36 0,12-26 0,-25 29 0,34-12 0,2-2 0,-31 12-3392,51-8 0,1 4 3392,-46 9-2063,47 9 0,-3 4 2063,-49-8-1585,35 8 0,-2 6 1585,-36 5-907,27 0 1,-1 1 906,-29 4 0,20 21 0,-2-3 0,-21-31 988,9 20 1,-6 3-989,-30 7 0,17-25 0,-31 20 0,-3-6 0,25-27 2595,-39 24-2595,13-19 0,4-5 4537,18-2-4537,-27 1 0,-16 2 0,16-4-2344,26-5 2344,-16 2 0,-5-4 3502,-14-19-3502,41 15 0,-27-20 0,5-1 0,29 19-2461,-6-29 1,3-2 2460,9 29 0,0-44-2607,21 8 2607,-15 25-283,15-19 0,1 5 0,-17 27 0,16-25 0</inkml:trace>
  <inkml:trace contextRef="#ctx0" brushRef="#br0" timeOffset="-122624.73">30722 16560 24575,'-27'27'0,"6"5"-9831,-1-8 8341,17 14 412,-17-8 1,1-1 1077,15 0 2155,-15 4-2155,10 20 0,8-39 0,-11 23 0,-8 16 0,5-14 0,6-20 0,-12 16 0,3 5 0,20 13 0,0-18-1517,0 17 0,0-2 1517,0-17-1272,0 20 1272,21-50 2403,6 29-2403,11-26 0,29-6 0,-45-6 0,21-15 0,-43 21 0,0 0 0</inkml:trace>
  <inkml:trace contextRef="#ctx0" brushRef="#br0" timeOffset="-122358.73">30843 16923 24575,'13'0'0,"20"0"-9831,26 21 8341,-24-16 412,29 7 1,1-2 1077,-25-10-440,16-10 1,1-2 439,-6 7-1015,-15-6 1,-2 1 1014,-5 10 507,25-11 0,-49 8 1,17-8-1</inkml:trace>
  <inkml:trace contextRef="#ctx0" brushRef="#br0" timeOffset="-122107.73">31302 16729 24575,'0'27'0,"-21"5"-9831,16-8 8478,-17-7-869,22 36 2222,0-23-452,0 15 1,0 1 451,0-11-1022,0 19 0,0-1 1022,0-18 1998,0 24-1998,0 6 0,0-44 3034,22 25-3034,-17-14 4537,16-26-4537,-10 15 0,-8-21 0,8 0 0</inkml:trace>
  <inkml:trace contextRef="#ctx0" brushRef="#br0" timeOffset="-121701.73">31714 16802 24575,'62'27'0,"-15"-4"0,-3-4 0,-9-13 0,19 20 0,-1 2 0,-18-20 0,12 29 0,-2 1 0,-16-27 0,4 42 0,-44-28 0,8-9-3392,-27 12 0,-4-3 3392,20-17 0,-35 20 0,1-2 0,38-21 0,-33 38 0,64-37 0,38 15 0,8-21 3392,-25 0 0,0 0-3392,17 0 0,-11 0 0,-10 0 0,-14-21 0,-13 15-1696,-11-37 0,0 38 0,0-16 0</inkml:trace>
  <inkml:trace contextRef="#ctx0" brushRef="#br0" timeOffset="-121323.73">32488 16512 24575,'27'33'0,"0"1"0,9 9 0,-8-11 0,-23-27 0,32 29 0,2 8 0,-26-8 0,12 2 0,8 6 0,-5-7 0,2 0 0,-1 22 0,1-6 0,-3-38 0,-7 50 0,-8 3 0,-9-47 0,-2 26 0,-1 15 0,-1-15 0,-2-26 0,-31 37 0,-7-5 0,25-42 0,-21 18 0,-13 12 0,8-9 0,4-14 0,-7 7 0,-10 5 0,10-3 0,4-1 0,-27-19 0,7 6-2075,48 32 2075,-41-38 0,54 17 0,0-22 0</inkml:trace>
  <inkml:trace contextRef="#ctx0" brushRef="#br0" timeOffset="-118092.73">31786 15762 24575,'58'0'0,"0"0"0,-3 0 0,-8 0 0,-20 0 0,5 0 0,-8 0 0,14 0 0,-11 0 0,5 0 0,-29 22 0,-3-17 0,-24 16 0,-10-8 0,-2-4 0,1-4 0,-19 17 0</inkml:trace>
  <inkml:trace contextRef="#ctx0" brushRef="#br0" timeOffset="-117190.73">29754 15931 24575,'-27'-13'0,"6"2"0,10 11 0,8 0 0,46 0 0,-8 0 0,25 0 0,-22 0 0,-1 0 0,8 0-1026,11 0 1,4 0 1025,-16 0 0,1 0 0,14 0 0,0 0 0,-19 0 0,-2 0 0,-2 0 0,-2 0 0,12 0 0,-30-21 0,-16 15 0,-6-15 0,-26 21 0,-14 21 0,-7-15 0,6 5 0,0-1 0,-7-10 0,9 5 0,1 1 0,1-3 2051,-16 7-2051,-8-10 0,45 0 0,-15 0 0,-1 0 0,8 0 0,14 0 0,22 0 0,31 0 0,2 0 0,0 0 0,7 0 0,13 0 0,-18 0 0,-7 0 0,-20 0 0,29 0 0,-11 0 0,-48 0 0,21 0 0,-50 0 0,10 0 0,0 0 0,-22 0 0,11 0 0,1 0 0,-6 0 0,13 22 0,38-17 0,16 17 0,30-22 0,-8 0 0,-12 0 0,-26-22 0,-5 17 0,-49-17-360,46 22 1,-24 0 0,32 0 0</inkml:trace>
  <inkml:trace contextRef="#ctx0" brushRef="#br0" timeOffset="-114677.73">29416 17793 24575,'26'0'0,"-4"0"0,32-11 0,-19 8-3277,13-6 0,14-4 0,-6 3 2532,-11 7 0,2 1 745,10-3 0,13-2 0,0 1 0,-9 2 373,-2 4 0,3 0-373,-3-3 0,12-1 0,4-1 0,-5 0 0,-12 1-981,-1 1 0,-4 0 981,10-3 0,7-3 0,-4 3 0,-15 5 0,-3 1 0,-4 1-184,-9-1 0,2 0 184,13 0 0,12 0 0,0 0 0,-13 0 0,18 0 0,-9 0 0,9 0 0,-17 0 0,-20 0 0,14 0 0,11 0 0,-15 0 0,-23 0 3753,47 0-3753,-64 0 1733,-21 0-1733,-39 21 0,4-15 0,8 1 0,-9 1 0,6-2 0,13-6 0,-2 0 0,-8 4 0,-10 2 0,0 1 0,10-2-1951,6-3 0,3 1 1951,-24 8 0,-8 0-759,20-9 1,-5-2-1,1-2 1,7 2 758,0 0 0,-3 0-339,-2 0 1,-12 0 0,-8 0 0,0 0 0,6 0 0,13 0 338,-2 0 0,-1 0 0,7 0 0,-12 0 0,-5 0 0,1 0 0,6 0 0,13 0 0,6 0 0,2 0 0,-19 0 0,-15 0 0,3 0 0,21 0 0,14 0 1014,-35 0 1,22 0-1015,85 0 0,-37 0 0,46 0 0,19 0 0,-1 0 0,-24 0 0,1 1 0,16 0 0,10 1 0,2 1 0,-6-1 0,-13-1 0,-1 1 0,1-1-254,-5 0 0,13 1 1,7-1-1,5 1 1,0 0-1,-3-1 1,-8 0-1,-11 0 254,15-1 0,0 0 0,-13 0 0,13 0 0,6 0 0,3 0 0,-5 0 0,-7 0 0,-14 0 0,-2-1 0,-2 2 0,10 2 0,12 1 0,5 1 0,-7 0 0,-16-1 0,5 2 676,-3 1 1,7 2-1,-15-4-676,-24-5 0,-16 0 0,-59 0 0,24 0 1417,0 10 1,-6 2-1418,-17-10 0,4 1 579,5 19-579,-11-20 0,-9-4 0,0 2 0,4 0 0,23 0 0,-2 0 0,-10 0 0,-11 0 0,1 0 0,13 0 0,-16 0 0,15 5 0,-6 4 0,15-2 0,18-2 0,-28 17 4724,31-22-4724,49 0 0,3 0 0,13 0 0,12 0 0,-3 0-571,-8 0 0,3 0 571,4 0 0,11 0 0,4 0 0,-2 0 0,-11 0-876,8 0 1,-1 0 875,-7 1 0,10 0 0,3 0 0,-5-1 0,-11-3 0,-5-8 0,-1 0 0,20 9 0,9 3 0,-14-5 0,-3-17 0,-2 19 0,-5 4 3312,-28-2-3312,-21 0 0,-97-22 0,41 17 0,-5-2 0,-14-2 0,9 3-2432,21 5 1,2 2 2431,-24-1 0,7 0 0,23 0 0,15 0 0</inkml:trace>
  <inkml:trace contextRef="#ctx0" brushRef="#br0" timeOffset="-109571.73">31012 16608 24575,'-37'0'0,"-1"0"0,-10 0 0,-6 0 0,46 0 0,-57 11 0,57-8 0,-46 29 0,49-27 0,-16 38 0,21-37 0,0 37 0,32-27 0,-24 8 0,27 10 0,5-4 0,-18-16-4252,22 35 1,0-1 4251,-22-38 859,12 10 1,-4 3-860,-24-1 0,15-6 0,-21 8 0,-21 8 0,15-5 0,-37 11 0,16-14 0,-10 30 0,13-44 0,13 33 0,-11-10 0,17-25 0,-15 27 0,-3 5 0,7-19 3392,4 18 0,0-11-3392,1-33 0,11 10 0,11-50 0,-9 29 0,9-6 0</inkml:trace>
  <inkml:trace contextRef="#ctx0" brushRef="#br0" timeOffset="-108722.73">30843 16342 24575,'0'27'0,"0"16"-9831,0-5 8341,0 13 412,5-4 1,1-3 1077,-4-9 2155,9 19-2155,-11 0-3034,0 13 3034,0 0 0,0-14 0,0-9 0,0-34 141,0 38 0,0 1-141,0-36-679,0 29 1,0 2 678,0-14 0,0 10 0,0 0 0,0-7 0,10 5 0,2-1 0,-7-8 2501,16 20-2501,-21 18 3243,0-46-3243,0 44 2902,0-60-2902,0 17 6784,0-11-6784,0-9 0,0 9 0,0 10 0,0-15 0,0 15 0,0-21 0,0 0 0,0 22 0,0-17 0,0 17 0,0-22 0</inkml:trace>
  <inkml:trace contextRef="#ctx0" brushRef="#br0" timeOffset="-101514.73">26102 15859 24575,'26'0'0,"17"0"0,-26 0 0,19-10 0,5-2 0,5 7 0,13-17 0,3 20 0,-5 4-9571,-33-2 9571,24 0 0,11 0 0,11 0 0,-8 0-3039,-19 0 3039,1 0 0,10 0 0,-1 0 0,17 0 0,-6 0 754,-28 0 0,3 0-754,16 0 0,14 0 0,-2 0 0,-16 0-3107,-3 0 3107,15 0 0,3 0 0,-23-1 0,-5 2-525,24 21 525,-21-19 0,-1-1 2076,13 20-2076,-23-22 516,18 0-516,-34 0 0,-49 0 0,13 0 0,-27-10 0,1-2 0,35 7 0,-27-3 0,-17 0 0,14 2 0,22 6 0,-18 0 0,-8 0 0,-16 0 0,7 0 0,27 0-738,-33 0 1,-21 0-1,24 0 738,37 0 0,-27 0 0,-9 0 0,16 0 0,3 0 3034,-23 0-3034,-5 0 0,0 0 4537,10 0-4537,-2 0 6784,38 0-6784,64 0 0,-11 0-3392,22 0 0,5 0 3392,0 0 0,-6 0 0,10 0 0,-12 0-240,-6 0 240,18 0 0,16 0 0,-16 0 0,-15 0 0,10 0 0,14 0 0,-14 0 0,-7 0 0,3 0 0,12 0 0,-11 0 0,1 0 0,-5 0 0,8 0 0,-13 0 0,-11 0 0,10 10 0,-15 2 6665,-46-7-6665,32 17 0,-47-29 0,-13-8 0,9 10 0,-12-8 0,-12-4 0,9 4 0,5 8 0,-18-3 0,-16 0 0,16 2-335,15 6 335,1-2 0,-14-1 0,-1 0 0,12 0 0,14 2 0,2 0 0,-20-3 0,-7 0 0,9 1-4774,-4 3 4774,-3 0 0,26 0 0,41 0-4973,27 0 4973,8 0 353,6 0-353,-6 0 0,0 0 0,-6 0 0,13 0 0,12 0 0,-7 0 2904,12 0-2904,-8 0 0,11 0 0,-11 0 0,6 0 0,-11 0 0,8 0 0,-12 0 0,-9 0 0,17 0 0,-9 0 6587,-41 0-6587,25 0 0,-33 0-6587,-54 0 6587,19 0-2069,-31 0 1,-3 0 2068,18 0-1012,-10 0 1,-15 0 0,17 0 1011,19 0-8,-16 0 0,-6 0 8,5 0 0,6 0 3026,3 0-3026,2 0 0,-8 0 0,9 0 0,-6 0 4525,13 0-4525,70 0 0,-18 0 0,46 0 0,9 0 0,-29 0-8,-2 0 1,5 0 7,19 0 0,-6 0 0,-21 0 0,23 0 0,17 0 0,-12 0 0,-7 0 0,-6 0 0,8 0 0,-10 0 0,-2 0 0,10 0 0,-56 0 0,-2 0-4520,-63 0 4520,30 0 0,-11 0 0,-13 0 0,8 0 4104,-5 0-4104,8 2 0,-12 1 0,-1 0 0,12 0 0,-13-1 0,3 2 0,-11 0 0,11-1 49,0-3-49,11 0 0,5 0 0,16 0 0,5 0 0,65 0 0,-21 0-2200,37 0 1,3 0 2199,-33 0 0,24 0 0,15 0 0,-17 0 0,-26 0-918,21 5 0,15 4 0,-18-1 918,-29-3 0,25 7 0,-3-3 0,-31-9 0,17 0 0,-76 0 0,19 0 0,-30 0 0,-4 0 2837,7 0-2837,8 0 0,-8 0 0,11 0 0,8 0 0,-15 0 0,-14 0 0,19 0 0,29 0 0,-39 0 0,8 0 0,50 0 0,-17 0 0,76 0 0,-41 0 0,51 0 0,1 0 0,-46 0 1709,40 10 1,0 2-1710,-37-7 0,24 17 0,-36-22 272,-20 0-272,-36-22 0,14 17 0,-23-7 0,-1 2 0,19 10-1747,-19 0 0,2 0 1747,21 0 0,-12 0 0,34 0 0,11 0 0</inkml:trace>
  <inkml:trace contextRef="#ctx0" brushRef="#br0" timeOffset="-97542.73">9386 15061 24575,'40'0'0,"-1"0"0,-3 0 0,-14 0 0,36 0 0,5 0 0,-12 0 0,0 0 0,11 0 0,-8 0-817,10 0 817,-2 0 0,12 0 0,-11 0 0,-28 0 0,0 0 0,12 0 0,11 0 0,0 0 0,-11 0 0,20 0 0,-13 0 0,9 0 0,-14 0 201,-11 0-201,30 10 0,-7 2 0,-45-7 0,21 7 0,1-3 0,-13-9 0,-31 0 0,-10-21 0,-13 16-3084,-24-7 0,-2 2 3084,15 10 0,-8-6 0,-11-2 0,10 1-206,-2 1 206,-5-1 0,-11-2 0,15 4-4468,17 5 4468,-21 1 0,-6-2-1495,19-5 1,5 1 1494,-13 2 1066,-12-3 0,5 2-1066,37 4 124,-22 0-124,86 10 0,-22-7 0,20 5 0,14 3 0,-8 2 0,9 14 0,-10-18 0,12-3 0,0-1 0,-10 2 1781,-13 4 0,0-1-1781,27-1 0,12-1 0,-11-3 0,1 0 0,-17 2 0,6 2 0,-8-3 0,12-6 0,-30 0 0,-14 0-1547,-66 0 0,-23 0 1547,30 0 0,-2 0 0,-16 0 0,-2 0 0,13 0-281,16 0 1,-1 0 280,-9-3 0,-13-1 0,-4-2 0,5 1 0,15 1 0,-13-1 0,4 0 0,-17-2 0,3 1 0,21 2 2532,22 4-2532,-32-2 0,15 4 0,84 20 0,-22-17-1612,37 6 0,5 0 1612,-12-1 0,7-8 0,12-2 0,-10 1 1741,-25 5 1,0-1-1742,13-3 0,10-3 0,0 0 0,-12 1 0,10 0 0,17 0 0,-25 0 0,-53 0 0,21 0 0,-48 0 0,-11 0 0,29 0-1569,-46 0 1,-9 0 1568,29 0 0,-7 0 0,3 0 0,20 0 0,13 0 0</inkml:trace>
  <inkml:trace contextRef="#ctx0" brushRef="#br0" timeOffset="-95960.73">26803 15907 24575,'27'0'0,"12"0"0,-3 0 0,-22 0 0,39 0 0,1 0-8503,-40 0 8503,20 0 0,7 0 0,18 0 0,-24 0-1409,19 0 0,-1 0 1409,-18 0-1517,17 0 0,-1 0 1517,-19 0 0,22 0 0,-63 0 0,18 0 0,-40 0 0,-14 0 0,18 0 0,-14 0 0,-14 0 0,9 0 0,-5 0 0,3 0 0,-10 0 0,8 0 461,-12 0-461,23 0 0,-2 0 0,-7 0 0,9 0 0,23 0 1631,-29 0 0,4 0-1631,36 0 0,5 0 0,16 0 3121,8 0-3121,-13 0-907,43 0 907,-41 0-1005,36 0 0,-1 0 1005,-37 0-150,10 0 150,-48 0 0,-32 0 0,8 0 0,15-10 0,2-1 0,5 5 0,-4-15 0</inkml:trace>
  <inkml:trace contextRef="#ctx0" brushRef="#br0" timeOffset="-82400.73">26779 16052 24575,'0'-13'0,"0"2"0,0 11 0,32 0 0,-2 0-4252,24-10 1,5-1 4251,-8 5 0,9-1 0,15-2 0,-14 4 1280,-10 5-1280,-3-4 0,15-2 0,-1-1 0,-17 2-3200,-10 0 3200,11-6 0,4 0-1666,-10 10 1,-4 2 1665,4-1 1665,8 0 1,-5 0-1666,-29 0 0,-6 0 0,-62 0 0,22 0 4,-15 0 0,-8 0-4,-6 0 0,1 0 1236,13 0 0,-3 0-1236,-16 0 0,-8 0 0,15 0 0,11 0 0,-14 0 0,-5 0 0,12 0 0,8 0 0,1 0 0,-4 0 0,-9 0 0,17 0 0,29 0 404,-41 0-404,97 0 0,-32 0 0,32 0 0,21 0 0,-26 0 0,12 0 0,13 0 0,-9 0 254,2 0-254,-4 0 0,16 0 0,-1 0 0,-15 0 0,5 0 0,-8 0 0,14 0 0,-1 0 0,-19 0 6536,-13 0-6536,27 0 0,-17 0 0,-56 0 0,32 0-3268,-57 0 0,-15 0 3268,37 0 0,-20 0 0,-8 0-2018,-5 0 0,5 0 2018,12 0-1012,-25 0 1,-17 0 0,20 0 1011,33 0 0,-27-3 0,5 6 0,36 19 3034,7-17-3034,3 17 0,56-22 0,-10-22 0,20 19 0,2 1 0,-6-20 0,-11 19 0,7 5 0,-11-1 4537,-7-1-4537,9 0 0,-12 0 0,-34 0 0,8 0 0,-65 0 0,30 0 0,-24 0 0,-3 0 0,8 0 0,-6 0 0,28 0 0,-12 0 0,25 0 0,-24 0 0,32 0 0,32 0 0,-24 0 6784,46 0-6784,-49 0 0,17 0 0,-44 0 0,6 0 0,3 0 0,5 0 0,62-10 0,-44 7 0,33-8 0</inkml:trace>
  <inkml:trace contextRef="#ctx0" brushRef="#br0" timeOffset="-80081.73">27093 14239 24575,'27'0'0,"16"0"-9831,-5 0 8341,-9 0 1490,4 0-1078,16 0 1,-2 0 1077,-22 0 1053,29 0 1,10 0-1054,-17 0 0,-3 0 0,21 0 0,-12 0 0,9 0 0,-11 0 0,0 0 0,10 0 0,-22 0 0,-55 0 0,8 0 0,-44 10 0,-9 2 0,21-7 0,-7 5 0,-3 1 0,14-4 0,2-3 0,-25-1-996,13 0 1,-7 2 0,7-2 995,-16-3-677,11 0 1,-7 0 0,11 0 676,7 0 0,-9-3 0,-10-1 0,16 0 0,24 1 1014,-23-12 1,9-2-1015,33 12 3034,0-17-3034,65 1 0,-39 15 0,22-1 0,15-2 0,-10 4 4173,4 5-4173,-12 0 0,13 0 0,1 0 0,-12 0 0,-12 0 0,0 0 0,15 0 0,11 0 0,-1 0 0,-10 0 0,-15 0 0,0 0 0,18 0 0,9 0 0,-11 0 0,6 0 0,2 0 0,-38 0 0,-21 0 6605,0 0-6605,-75 0 0,35 0-2202,-16 0 1,-15 0-1,10 0 2202,26 0 0,0 0 0,-15 0 0,-10 0 0,-1 0 0,11 0-104,15 0 1,0 0 103,-26 0 0,-10 0 0,15 0-1133,16 0 1133,-18 0 0,19 0 0,77 0 0,-49 0 0,64-10 0,23-2 0,-33 7 0,16-2 0,17-2 0,-12 3-91,-29 6 1,0 0 90,13 0 0,10 0 0,0 0 0,-12 0 0,10 0 0,-3-2 0,10-3 0,-15 2 0,-21 0 1468,37-8-1468,-85 11 0,-6 0 0,-28 0 0,-3 0 0,15 0 0,-15 0 0,-14 0 0,19 0 6577,29 0-6577,-44 0 0,7 0 0,53 0 624,-24 0-624,43 0 0,-9 0 0,9 0 0</inkml:trace>
  <inkml:trace contextRef="#ctx0" brushRef="#br0" timeOffset="-76892.73">9749 15061 24575,'48'0'0,"11"0"0,-8 0 0,-4 0 0,-2 0 0,-10 0 0,11 0 0,-6 0 0,-32 0 0,29 0 0,1 0 0,-27 0 0,32 0 0,-43 0-8503,-22 0 8503,17 0-79,-29 0 1,-7 0 78,6 0 0,-31 0 0,-3 0 0,18 0 0,2 6 0,-10 2 0,14 0-3915,15-3 3915,-17 6 0,-2-1-1566,11-10 1566,8 0 3140,-2 0-3140,32 0 0,65 0 0,-28 0-712,22 0 1,16 0 0,-10 0 711,-28 0 0,2 0 0,19 0 0,15 0 0,1 0 0,-16 0 1679,-20 0 1,-1 0-1680,24 0 0,9 0 0,-13 0 0,0 0 1321,-20 0 1,-4 0-1322,-9 0 0,-67 0 0,-24 0 0,-1 0-2211,13 0 1,3 0 2210,17 0 0,-4 0 0,-3 0 2974,-17 0-2974,30 0 311,-25 0-311,27 0 0,0 0 0,6 0 0,64 0 0,-11 0 0,32 0 0,6 0 5440,-5 0-5440,-11 0 0,8 0 0,-12 0-1362,-9 0 1362,7 0 0,1 0 0,-12 0 0,-7 0 0,-20 0 0,-26 0 0,-51 0 0,46 0-2511,-26 0 1,-3 0 2510,15 0 1055,-6 0 1,1 0-1056,13 0 0,6 22 0,21-17 0,0 17 0,0-22 0,0 0 0</inkml:trace>
  <inkml:trace contextRef="#ctx0" brushRef="#br0" timeOffset="-65853.73">22328 17599 24575,'-55'-24'0,"0"0"0,20 10 0,5 1 0,-13-8-6909,32 21 6909,9 0 1238,-31 0-1238,28-11 0,-31 9 0,-3 1 0,25-9 0,-39-2 0,-1 2 0,40 5 0,-37-7 0,-5 2 0,21 10-2035,-20 10 0,-3 2 2035,2-7-1779,10 5 1,0 2 1778,-5-2-641,4-11 0,3 5 641,9 28 112,-6-20 1,7 3-113,28 33 0,-15-10 0,21 8 0,0-30 0,32 27 0,-24-38 0,27 12 0,5-2 0,-8-12 0,8-2 0,1-2 0,10-2 0,-4-23 0,-2-1 0,-10 16 0,6-12 0,9-7 0,-12 8 0,-20 14 0,20-13 0,12-9 0,-9 5 0,-6 4 1517,-1-2 0,-9 0-1517,-25 13 4537,-5 10-4537,-38 10 6784,38-7-6784,-38 29 0,37-26 0,-15 37 0,21-17 0,21 12 0,-15-14 0,37-13 0,-38 10 0,38-15 0,-38 15 0,28-21 0,-31 0 0,31 0 0,-28 0 0,38 0 0,-38 22 0,28-17 0,-31 17 0,52-12 0,-43-7 0,27 3 0,-1-1 0,-29-5 0,24 0 0</inkml:trace>
  <inkml:trace contextRef="#ctx0" brushRef="#br0" timeOffset="-65185.73">22908 17551 24575,'-55'-33'0,"0"-1"0,17 4 0,1 6 0,-10 21 0,5 6 0,21-3 0,-33 32 0,30-23 0,5 28 0,0 1 0,-8-28 0,2 35 0,7 7 0,13-6 0,-17 16 0,31-21 0,4-7 0,-8-23 0,14 22 0,5-2 0,3-26 0,11 17 0,-14-44-8503,8-4 8503,-26-1-938,20-2 1,1 4 937,-19 17-1673,30-31 0,0-8 1673,-28 12-1119,28-21 0,0-1 1119,-30 22 0,8-6 0,6-9 0,-6 12 0,-11 20-211,16-45 0,1-3 211,-17 31 1014,7-5 1,-2-1-1015,-10 4 3034,0 12-3034,0 15 4537,-22 10-4537,17 0 0,-17 10 0,22 15 0,-21 23 0,16-19-2110,-7 21 0,2-3 2110,10-31-1047,5 28 1,4 17 0,-1-15 1046,-3-25-700,8 28 0,4 16 1,-4-18 699,-8-28 281,12 37 0,-1-4-281,-14-44 2137,9 45-2137,10-26 0,-15 0 3436,15-5-3436,1-22 0,5 21 0,0-16 0,-6 17 0</inkml:trace>
  <inkml:trace contextRef="#ctx0" brushRef="#br0" timeOffset="-64452.73">23658 17648 24575,'-58'-9'0,"0"0"0,0 0 0,-7 12 0,9 5-6843,-1 0 6843,46 45-4504,-10-26 4504,16 0-830,-7 12 1,2-3 829,10-22-150,0 30 0,0-2 150,0-34 0,0 46 0,0-49 1618,22 38-1618,-17-38 4354,27 17-4354,-29-22 0,22-19 0,4-5 0,-19 13-1994,19-24 1,-4-5 1993,-22 10-1517,23-15 0,2-1 1517,-18 11-677,13-6 1,8-9 0,-9 12 676,-14 19 1014,6-15 1,4-7-1015,5 0 0,-3 7 3034,-9 15-3034,12-20 0,7-13 0,-8 14 4537,-14 25-4537,10-26 0,-4 2 6784,-14 32-6784,0-16 0,-21 42 0,15-16 0,-11 27 0,2 1 0,12-22-3392,-3 41 0,2 3 3392,4-39 0,0 49 0,0-27 0,0-1 0,0 3 0,0 28 0,0-1 0,0-33 0,0 23 0,0-6 0,0-38 3392,-2 33 0,4 5-3392,8-19 0,-7 17 0,29-17 0,-5-29 0,0 7-6784,27-10 6784,-46 0 0,24 0 0,-32 0 0</inkml:trace>
  <inkml:trace contextRef="#ctx0" brushRef="#br0" timeOffset="-64208.73">24118 17962 24575,'0'27'0,"0"16"0,0-38 0,0 17 0,21 10 0,-15-24 0,6 29 0,-3 1 0,-9-27 0,0 34 0,0 7 0,0-17 0,0 24 0,-21-27 0,15-40 0,-15 16 0,21-19 0</inkml:trace>
  <inkml:trace contextRef="#ctx0" brushRef="#br0" timeOffset="-64025.73">24287 17672 24575,'0'-19'0,"0"-8"0,0 49 0,11-11 0,-8-9 0,7 9 0,-10-11 0</inkml:trace>
  <inkml:trace contextRef="#ctx0" brushRef="#br0" timeOffset="-62299.73">25860 18010 24575,'-27'0'0,"-16"0"0,27 0 0,-30 0-4916,11 0 1,0 0 3425,-21 0 412,-1 0 1,1 0 1077,-1 0-440,-1 11 1,3 0 439,20-6-611,-6 17 1,7-1 610,29-15 2429,-17 26-2429,22-8 0,0-8 0,20 12 0,3-2 0,-12-18 1816,34 26 1,7 7-1817,-7 2 2715,-14-18 1,0 1-2716,11 15 0,-8-7 0,-24-23 0,24 18 0,-3-4 0,-26-22-2701,-26 29 2701,10-27 0,-34 7 0,-7-2 0,17-10-2269,-30 10 1,-4 1 2268,18-6-1517,-11 7 0,3-2 1517,27-10 0,-14 0 0,35 0 0,22-22 0,13-4 0,-8-1 0,6 5 0,-22 22 0</inkml:trace>
  <inkml:trace contextRef="#ctx0" brushRef="#br0" timeOffset="-61707.73">25569 17793 24575,'-27'54'0,"17"-15"0,-1-3 0,-11-7 0,20 15 0,-1 4 0,-29 8 0,29 12 0,3-2 0,-11-25 0,4 7 0,-1 11 0,2-16 0,1-24 0,-8 46 0,4-1 0,9-51 0,0 31 0,0-2 0,0-34 0,0 29 0,0 1 0,0-27 0,0 43 0,0-51 0,0 7 0,0-10 0,0 0 0,0 0 0</inkml:trace>
  <inkml:trace contextRef="#ctx0" brushRef="#br0" timeOffset="-60898.73">26610 18301 24575,'-33'-14'0,"1"1"0,-14-9 0,7 20 0,3 4 0,20-2-1089,-25 0 0,7 0 1089,31 0 699,-8 0-699,-32 43 0,32-32 0,-17 27 0,3-1 0,22-29-3027,-12 29 0,-2 1 3027,11-27-930,-6 27 0,3-1 930,9-29 641,0 46-641,21-27 0,-4-22 0,7 11 0,8-37 0,-27-1 0,49-4 0,-46-1-1943,27 7 1,5 8 1942,-7 9 1206,-3-23 0,-1-2-1206,-5 17-1123,-8-27 0,0 1 1123,11 29 0,0-46 0,-5 49 3967,-22-16-3967,0 42 0,0 17 0,0-9 0,0 11 0,0-5 0,0-24 0,4 27 0,2-1 0,-3-29 0,10 30 0,6 0 0,8-28 0,-3 18 0,0-2 0,3-23 1720,6 7-1720,-31-10 6784,9 0-6784,-11 0 0,0 0 0,0-10 0,0 7 0,0-8 0,0 11 0,0 0 0,0 0 0</inkml:trace>
  <inkml:trace contextRef="#ctx0" brushRef="#br0" timeOffset="-59880.73">27263 18059 24575,'0'27'0,"0"26"0,0-45 0,0 57 0,0-57-4916,0 27 1,0 5 3425,0-8 610,0 9 0,0-1 880,0-10 1072,0 11 1,0 3-1073,0 13 0,0 7 0,0-10 0,0-51 0,0 7 0,0-10 0</inkml:trace>
  <inkml:trace contextRef="#ctx0" brushRef="#br0" timeOffset="-59525.73">27940 18397 24575,'0'35'0,"-21"3"0,15-1 0,-37 9 0,27-8 0,-30-12 0,16-2 0,1-5 0,-3-13 0,-22 15 0,51-10 0,-7-8 0,10 7 0</inkml:trace>
  <inkml:trace contextRef="#ctx0" brushRef="#br0" timeOffset="-58527.73">28883 18252 24575,'-26'0'0,"-7"0"-9831,-12 0 8341,23 0 412,-18 10 1,5 2 1077,27-7 1077,-17 14 1,-4 5-1078,-9 14 0,9 13 0,-25-14-3034,49 6 3034,-17-27 3034,22 9-3034,0-15 4537,0 12-4537,22-17 0,-17 17 0,27-22 0,-7 0 0,-9 0 0,48-22 0,-53 6-2269,27-7 1,-1 0 2268,-29 7-1517,22-12 0,5 3 1517,-6 16-1015,1-28 1,-1-1 1014,-2 27 0,-2-26 0,-7-1 0,-12 30 2029,15-24-2029,-10 32 3034,-8 0-3034,-3 11 4537,-3-9-4537,-8 31 0,11 15 0,0-16 0,0 22 0,0-30 0,11-8 0,-8 38 0,29-46 0,-27 24 0,38-10 6784,-27-17-6784,9-5 0,-15-5 0,-10-17 0,0 22 0</inkml:trace>
  <inkml:trace contextRef="#ctx0" brushRef="#br0" timeOffset="-57592.73">28714 18059 24575,'-13'0'0,"2"0"0,-32 0 0,32 0 0,-53 0 0,58 0 0,-26 21 0,29-15 0,-50 26 0,42-29 0,-32 7 0,32 12 0,-13-17 0,8 38 0,-6-37 0,22 15 0,0-21 0,0 11 0,0-9 0,22 31 0,-6-28-6784,30 38 6784,-30-38 0,10 16 0,1 1 0,3-6 0,8 9 0,-17-15 0,-21-10 0,0 22 0,0-17 0,-32 38 0,2-37-2269,-3 10 1,-4 0 2268,-14-13-1517,6 12 0,-1 2 1517,-10-12 0,10 16 0,11 1 0,30-17 0,-12 17 0,60-44 0,-37 17 0,26-38 0,-29 38 733,29-17 1,-27 22 0,17 0 0</inkml:trace>
  <inkml:trace contextRef="#ctx0" brushRef="#br0" timeOffset="-57079.73">28521 17793 24575,'-27'27'0,"5"-6"0,22 1-4253,0-17 4253,0 17 346,0-22-346,0 21 0,0-5 0,0 30 900,0-30-900,0 48 0,0-42 0,0 27 0,0 1 0,0-26 0,-10 35 0,-1 1 0,5-34-2894,-5 33 0,1 3 2894,10-16-1453,0 10 0,0 1 1453,0-1-687,-5-10 0,-1 0 687,3 5-686,-7 8 686,10-11 0,0-10 0,0-14 3328,-22 8-3328,38-27 4977,-21-5-4977,51-16 0,2-29 0,-18 29 0,9-7 0,-3 3 0,-25 14 0,32-15 0</inkml:trace>
  <inkml:trace contextRef="#ctx0" brushRef="#br0" timeOffset="-56425.73">29295 18421 24575,'-41'-13'0,"-12"2"0,47 11 0,-37 0 0,38 0 0,-17 11 0,22-8 0,-10 29 0,7-5-6784,-8 32 6784,11-30 0,0 10 0,0-2 0,0-16 0,11 25 0,-8-36 0,7-10 0,12 0 0,5 0 0,32-10 0,-30-14-2269,16 7 1,-4-4 2268,-27-27 0,35 29 0,-1 0 0,-38-27-1571,33-2 1571,-43 18-711,0-23 711,0 47 3407,0-15-3407,0 42 5094,0-15-5094,0 26 0,0-29 0,0 50 0,0-42 3185,0 32-3185,0-32 0,0 13 0,0-8 0,0 27 0,0-38 1917,22 17-1917,-17-1 0,17-15 0,-11 15 0,-9-10 0,9-8 0,32 7 0,-32-10 0,42 0 0,-50-10 0,8 7 0,-11-8 0</inkml:trace>
  <inkml:trace contextRef="#ctx0" brushRef="#br0" timeOffset="-55126.73">28932 18397 24575,'-43'27'0,"0"-13"0,1 19 0,0 3 0,2-11 0,-14-25 0,49-3 0,-16-51 0,21 43 0,21-42 0,-16 50 0,22-22 0,0-4 0,-19 18 0,18-14 0,2 8 0,-12 38 0,8-16 0,-13 49 0,-11-46 0,1 26 0,-2 7 0,-10 2 0,9 8 0,-29-30 0,-3-9 0,21-12 0,-36 0 0,1 0 0,37 0 0,-53 0 0,58-22 0,-15 17 0,64-27 0,-32 29-3392,20-13 0,2 0 3392,-17 10 0,30-15 0,2 21 0,-18 21-2269,9-19 1,-3 2 2268,-25 17-1032,53-10 1032,-48-8 0,21 2 0,4 0 0,5-5-2692,13 0 2692,-37 0 36,21 0 0,-33 0 0,33 0 0</inkml:trace>
  <inkml:trace contextRef="#ctx0" brushRef="#br0" timeOffset="-54658.73">29803 18301 24575,'27'53'0,"-6"1"0,-21-30 0,11 24-4252,-10-11 1,0-1 4251,10 7-1409,-10 8 0,-2-5 1409,1-33 0,0 28 0,0 4 0,0-15 0,0 29 0,0-11 0,0-43 0,22 12 4537,-17-39-4537,17 22 0,-22 0 0,0 0 0</inkml:trace>
  <inkml:trace contextRef="#ctx0" brushRef="#br0" timeOffset="-54357.73">30504 18711 24575,'-27'49'0,"-5"-22"-9831,-14 5 8341,25-29 2899,-26 10 0,-3 6-1409,4 8 0,-15 0 1719,28 16-1719,44-38 0,-8 16 0,8-21 0</inkml:trace>
  <inkml:trace contextRef="#ctx0" brushRef="#br0" timeOffset="-53789.73">31302 18349 24575,'0'27'0,"0"5"0,0-29-9831,0 50 8341,0-42 412,-9 37 1,-3 1 1077,7-36-440,-8 41 1,4 0 439,9-41-741,0 41 1,0 0 740,0-41 382,0 36 1,0-1-383,0-38 2680,0 44-2680,0-30 4006,0-29-4006,0 21 3858,0-37-3858,0 10 0,0 8 0,0-8 0</inkml:trace>
  <inkml:trace contextRef="#ctx0" brushRef="#br0" timeOffset="-50525.73">9047 8268 24575,'27'0'0,"5"11"0,-7-9 0,34 9 0,-16-11 0,6 0 0,1 0 0,-4 0 0,22 0 0,-2 0-7370,-25 0 7370,-5 1 0,3-2 0,2-4 0,-7-1 0,-15 4-2107,37-4 0,-5 1 2107,-43 5 2062,25 0-2062,-12 0 0,-15 0 0,37 0 2738,-38 0-2738,27 0 6784,-8 0-6784,-7 0 0,4 0 0,-42 0 0,15 0 0,-48 0 0,46 0-3392,-34 5 0,-2 1 3392,31-4-2269,-38 4 1,-6-1 2268,22-5 0,-24 0 0,10 10 0,2 2 0,6-7 0,-25 6 0,-2-1 0,22-10 0,-6 0 0,5 0 4537,25 0-4537,-42 0 6784,80 0-6784,-11 0 0,22 0 0,27 0 0,-25 0 0,25 10 0,5 2 0,3-7 0,6 7 0,-2-2 0,-20-10 0,16 0 0,-3 0 0,-32 0 0,16 0 0,-48 0-3392,-39 0 0,-9 0 3392,13 0 0,-12 0 0,-11 0 0,11 0-1,9 0 1,-9 0 0,-12 0 0,19 0 0,26 0 0,-42 9 0,4 3 0,46-6 0,-32 15 0,43-21 0</inkml:trace>
  <inkml:trace contextRef="#ctx0" brushRef="#br0" timeOffset="-37810.73">4161 11169 24575,'-27'37'0,"5"-12"0,1 28 0,16 12 0,-6-28 0,0 4-2560,3 5 1,0 5-1,2-3 2560,4-6 0,-1 2 0,-4 13 0,-1 9 0,2-7 0,5-3 0,2-4 0,-1-4 0,0 1 0,0 16 0,0-2 0,-1-26 0,2 2-1012,2 9 1,2 10 0,1 1 0,1-7 1011,6 6 0,1 0 0,-7-5 0,-1 9 0,0-2 0,2-12 173,3-14 0,-1-1-173,-2 11 0,-1 6 0,0-2-612,1 7 0,0-2 612,4-1 0,0 3 0,0 4 0,0 6 0,-4-6 0,-5-5 0,0-1 0,10 8 0,4 5 0,-4-10 476,-8 8-476,6-2 0,0 5 0,-6-7 0,0-2 0,7 2 0,1 4 0,-4-8 0,0 7 0,1 0 0,-1-6 0,0-10 0,0-3 0,0 2 0,2 6 0,1 4 0,-1 1 0,-2-4 0,-3-2 0,-2-2 0,2 1 0,8 10 0,4 2 0,-4-4 0,-6 5 0,0 0 0,6-3 0,3 3 0,-5-6 0,-8-7 0,-3 0 0,6 2 0,1 5 0,-1-5 0,-2-7 0,1-2 0,1 3 0,2 2 0,-1-5 0,-1-6 0,2-1 0,10 15 0,6 6 0,-4-9 0,0 3 0,-2-8 0,5 8 0,0-14 0,14-12 0,-25 10 0,1 5 0,14-10 0,-2-1 0,-18 27 1638,29-10 1,1 0-1639,-27 5 0,17-20 0,-3-3 0,-22-1 2205,8 16-2205,-11-27 0,21 29 0,-15-28 2150,15 25-2150,1-25 0,-6 7 0,30-13 0,-9 10 0,2-18 0,3-1 0,14 20 3081,3-22-3081,-5 21 0,-24-15 0,14 3 0,3 3 0,10 10 0,-1-20 0,0 1 0,1 19-758,0-15 0,-1-4 758,-11 0 0,21 13 0,0 0 0,-15-10 0,-9 6 0,6 5 0,-3-3 0,-7-6 0,2 0 0,5 6 0,5 3 0,-6-3 0,-8-5 0,1-2 0,18 1 0,8-2 0,-6 2 0,-13 3 0,0-1 0,15-8 0,8-3 0,-7 6 0,-7 16 0,-1 1 0,0-18 0,5-5 0,-8 3 0,-13 9 0,1 0 0,16-6 0,8-2 0,-9-1 0,13 1 0,-6 6 0,12 4 0,-13-3 0,-2-4 0,-2-1 0,11 2 0,-9 2 0,-20 2 0,1 0 0,16-8 0,9-3 0,-5 2 0,-3 9 0,-1 0 0,-3-6 0,3-2 0,-5-1 0,-9 0 0,0-1 0,24 5 0,-3-1 0,0-5 0,3 10 0,-3 1 0,-25-5 0,12 5 0,3-1 0,14-10 0,-21 10 0,3 2 0,-1-10 0,4-2 0,-6 3 0,-7 7 0,1 1 0,14-2 0,7-2 0,-11-1 0,-7-1 0,12 7 0,3-2 0,7-10 0,5 0 0,-11 0 0,1 0 0,-17-1 0,-2 2-2907,12 4 0,-3 1 2907,4-4 0,3 9-553,-16-11 553,13 21 0,-6-18 0,1 0 0,10 18 0,1-8 0,-1-4 0,1-4 0,-1 6 0,1 0 0,-1-11 0,1 5 0,-1 0 0,-10-2-1852,16 3 0,-3-1 1852,-33-5 0,10 0 0,4 0-57,1 0 1,-4 0 56,-8 0 0,35 10 0,1 1 0,-30-5 0,20 5 0,3-1 0,-1-10 0,-1 0 0,0 0 3450,1 0-3450,-1 0 0,1 0 0,10 0 0,-14 0 0,-1 0 534,2 0-534,2 0 0,-2 0 0,-17 0 0,25 10 0,-3 2 0,-34-7 0,33 7 0,2-2 0,-33-10 0,27 0 0,2 0 0,-24 0 0,23 10 0,0 1 0,-17-6 0,22 6 0,1 0 0,-15 0 0,5-10 0,0 0 0,-8 10 0,24-11 27,-32 10 1,0 2-28,21-7 0,-14 8 0,7 4 0,-5-4 0,-8-10 0,0-1 0,8 4 0,4 2 0,-3 0 0,0 3 0,-1-1 0,15-7 0,0 0 0,-14 7 0,-1 1 0,14-4 0,0-3 0,-15-3 0,2 1 0,1 1 0,4 1 0,-6-1 0,-8-2 0,1-2 0,10 1 0,6 0 0,-11 0 0,-4 0 0,5 0 0,11 0 0,-9 0 78,6 0-78,16 0 0,1 0 0,-12 0 0,-9 0 0,-3 0 0,-14 0 0,15 0 0,-4 0 0,-28 0 0,34 0 0,3 0 0,-18 0 0,9 0 0,-1 0 0,-10 0 0,12 0 0,2 0 0,-9 0 0,11 0 0,-1 0 0,-15 0 0,14 0 0,-2 0 0,-29 0-1902,46 0 0,0 0 1902,-43 0 1416,42 0 1,3 0-1417,-37 0 0,24 0 0,3 0 0,-8 0 0,-3 0 0,1 0 0,10 0 0,-16 0 0,0 0 0,16 0 0,-15 0 0,-2 0 0,-5 0 561,10 0 1,-2 0-562,-16 0 0,46 0 0,-51 0 0,49 0 0,-43 0 0,22 0 0,0 0 0,-22 0 0,15 10 0,1 2 0,-8-7 0,4 7 0,1-2 0,-5-10 0,10 0 0,-5 0 0,-24 0 0,25-3 0,3 6 0,-9 18 0,5-18 0,0 0 0,-6 18 0,16-19 0,-4-4 0,-27 2-1883,35 0 1,-2 0 1882,-36 0 0,32 0 3488,-11 0-3488,-23 0 0,33-2 0,2 4 0,-31 9 0,33-9 0,5-2 0,-19 11 1049,16-11-1049,6 0 0,-24 0 0,14 0 0,3 0 0,10 0 0,-11 0 0,-1 0 0,6 0 0,-15 0 0,-2 0 0,-5 0 0,10-5 0,-2-1 0,-16 4 0,23-4 0,1 1 0,-13 5 809,14-21-809,-14 15 4299,-5-15-4299,0 21 279,16 0-279,-27-22 0,30 17 0,-30-17 0,48 12 0,-53 7 0,43-8 0,-51 11 0,50-21 0,-42 15 2285,32-15-2285,-11 21 0,-24 0 0,46 0 0,-49-22 0,39 17 0,-28-17 400,8 22-400,-13-21 0,10 16 0,6-17 0,0 22 0,5-11 0,-8 9 0,14-9 0,-11 11 0,-6 0 0,1-22 0,-17 17 0,17-16 0,-12 21 0,-7 0 0,8 0 0,-11 0 0,0 0 0,21 0 0,-15-22 0,15 17 0,1-17 0,-17 22 0,17 0 0,-12 0 0,-7 0 0,8 0 0,-11-21 0,21 15 0,-15-15 0,15 21 0,-21 0 0,22 0 0,-17 0 0,17 0 0,-22 0 0,0 0 0,0-11 0,21 8 0,-16-7 0,17 10 0,-22 0 0,0 0 0,11 0 0,-9 0 0,9 0 0,11 0 0,-17 0 0,17 0 0,-1 0 0,-16 10 0,17-7 0,-11 8 0,-9-11 0,31 21 0,-7-15 0,1 15 0,16-21 0,-37 0 0,15 22 0,-10-17 0,-8 17 0,7-22 0,-10 0 0,22 21 0,-17-16 0,17 17 0,-22-22 0,-22 0 0,17 0 0,-17 0 0</inkml:trace>
  <inkml:trace contextRef="#ctx0" brushRef="#br0" timeOffset="-23109.73">15434 17672 24575,'-46'27'0,"19"-6"0,65-21 0,29 0 0,-13 0-1453,-4 0 0,4 0 1453,-5-1 0,2 2 0,1 5 0,4 3 0,0-2 0,-6-5 0,1-2 0,1 3-1788,15 7 0,3 3 1,-5-4 1787,-5-8 0,-2 1 0,-11 7 0,2 3 0,0-1-813,2-2 0,0-1 0,0 2 813,-2 5 0,-2 3 0,5-2 0,3-6 0,5-1 0,0-1 0,-4 2 0,0 5 0,-3 1 0,2-1 0,11-1 0,3-2 0,-2-1 0,-13-1 0,-1-1 0,1-1 0,9 0 0,1-1 0,-3 0 0,-13 0 0,-2 1 0,0-2 0,3-4 0,0-2 0,-5 4 0,-4 7 0,-4-1 0,31-10 0,-51 0 0,-16-21 1189,-38 15-1189,-1-5 0,-5 1 0,-4 8 0,-3 4 631,-1-2 0,-5 0 0,2 0-631,4 0 0,1 0 0,-3 0 0,-13 0 0,-3 0 0,3 0 0,14 0 0,3 0 0,-1 0 233,-8 0 0,-1 0 0,2 0-233,7 0 0,1 1 0,0-2 0,-8-5 0,-1-3 0,3 2 0,-9 5 0,2-1 0,-5-9 0,8 2 0,16 10 0,0-21 0,64 16 0,17-17 0,-5 15 0,6 3-1204,19 3 0,3 0 1204,-5-5 0,3 1 0,0 3 0,3 2 0,-8 2 0,-16 3 0,-1 1 0,7-5 0,5-1 0,-2 1 0,8 5 0,0-1 0,9-5 0,4 0 317,-7 6 1,4 3-1,-6-2-317,-4-5 0,-5 1 1119,8 9 1,-11-3-1120,-31-9 0,0 0 0,-44 0 0,-19 0 0,-20 0 2026,0 0-2026,2 0 0,1 0 337,28 0 1,-1 0-338,-16 0 0,-9 0 0,2 0 0,13 0 0,1-1 0,0 2 0,-9 6 0,-2 1 0,2-1 0,6-4 0,0-2 0,2 0 0,-22 0 0,3-2 0,10 0 0,2-3 0,-1-7 0,5 0 0,7 11 0,0 0 0,65 0 0,5 0 0,11-10 0,4-1 0,26 6-1238,-19-2 0,7-2 0,-3 3 1238,2 5 0,0 2 0,6-1 0,4 0 0,-5 0-88,-7 0 0,-1 0 88,-3 0 0,4 0 0,-8 0 0,15 0 843,-23 10 0,-7 2-843,-19-7 0,-44 16 0,-18-42 0,1 17 0,-7 3 627,-8-10 0,-5 0-627,19 9 0,-5 2 0,0 1 0,7 0-1166,-4-1 0,-2 0 1166,5-1 0,-12-2 0,-2 1 0,6-1 0,13 1 0,-14 0 0,12-3 0,-14-2 0,-6-1 0,1 1 0,11 1 0,-11 3 0,0 1 0,11-2 0,-9-1 0,-4 0 0,3 0 0,8 3 0,6 1 0,6 1 0,-4 1 0,-7-1 0,-5 0 0,2 0 0,12 0 0,-12 0 0,-8 0 0,67 0 0,67 0 552,-40 0-552,27 0 0,10 0 0,-4 0 0,1 0 0,6 0 0,0 0 0,-3 0 0,-7 0 0,-3 0 0</inkml:trace>
  <inkml:trace contextRef="#ctx0" brushRef="#br0" timeOffset="7561.27">24868 459 24575,'0'27'0,"0"27"0,0-46 0,0 56 0,0-56 0,0 25 0,0 31 0,0-48-4252,0 44 1,0-2 4251,0-44 1719,0 40-1719,0-1 0,0-18-2269,0 11 1,0 0 2268,0-17 0,-22 25-3034,17-17 3034,-38 14 680,27 9-680,-8-23 0,13-13 0,-11 9 0,-5-28 0,-21 38 0,10-38 0,5 17 0,-1-1 0,2-15 0,-24 5 0,2-1 0,27-10 0,-33 4 0,2-8 0,33-17 2354,-31 15-2354,28-15 0,2-1 0,-6 17-1517,2-22 0,1 0 1517,5 19 0,13-24 0,-11-11 0,17 32 615,-16-27 0,-1 1-615,17 29-462,-17-46 462,22 49 0,22-38 0,-17 37 0,49-26 0,-46 30 0,24-9 0</inkml:trace>
  <inkml:trace contextRef="#ctx0" brushRef="#br0" timeOffset="11273.27">14393 5391 24575,'0'-27'0,"0"6"0,0 10 0,0 8 0,0-8 0,43-10 0,-32 16 0,24-17 0,5 1 0,-10 15-3392,15-10 0,1 0 3392,-11 13 0,19-7-4537,0 10 4537,-19 0-1517,31-10 0,2-2 1517,-28 7-677,10-8 1,12-5 0,-12 6 676,-7 6 0,14-1 0,14-1 0,-11 2 0,-4 6 0,5 0 0,13 0 0,-13 0 0,-4 0 0,-1 0 0,10 0 0,-11 0 0,-4 0 0,10 0 0,14 0 0,-14 0 0,-10 0 0,-3-4 0,15-2 0,-1 0 0,-18 0 0,-9 1 0,28-1 0,19-1 0,-22-1 0,-34-3 0,29 10 0,-2-1 0,-31-9 0,16 0 0,4 1 0,-2 5 0,10-8 0,12-5 0,-12 6 0,-7 6 0,8 0 0,13-2 0,-13 1 0,-10-4 0,10 10 0,12 2 0,-16-4 0,-26-8 0,31 3 0,21 1 0,-15 1 0,-12 1 1014,2-5 1,6-2-1015,3 0 0,-6 3 0,-8 3 0,-1-5 0,7 1 0,15 8 0,-10 4 2972,-30-2-2972,37-5 0,21-4 0,-20 1 0,-35 3 0,31-3 0,20 0 0,-21 2 0,-35 6 0,35 0 0,24 0 0,-15 0 4123,-15 0-4123,-2-1 0,16-2 0,0-1 0,-13 2 0,-17 0 0,0 1 0,14-1 0,12-2 0,0 1 0,-12 1 0,-14 2 0,0 0 0,19 0 0,14 0 0,-1 0 0,-14 0-667,12 0 667,-14 0 0,13 0 0,0 0 0,-15 0 0,8 0 0,1-5 0,12-4 0,-10 2 0,4 1 0,-8-1 0,10-1 0,-10 2 0,8 6 0,-4-6 0,10-3 0,-12 2 6218,-1 2-6218,-9 0 0,15-2 0,-2 1 0,-16 3-494,-4 3 494,12-3 0,14-2 0,-15 2 530,-17 0-530,9-3 0,3 1 0,4 5 998,-2 0-998,-4 0 0,-7 0 0,21 0 0,-8 0 0,-16 0 0,0 0 0,16 0-3280,-4 0 0,-3 0 3280,-9 0 0,12 0 0,3 0-823,15 0 823,-23 1 0,4-2 0,11-9 0,2-1 0,-4 9 0,0-1 0,-11-10 0,1-4 0,1 4 0,1 9 0,2 4 0,0-2 0,0-5 0,-1-1 0,0 2 0,13 6 0,1 0 0,-11-6 0,1-3 0,-4 2 0,-1 4 0,0 1 0,4-5 0,5-2 0,-4 3 0,2 5 0,-4 2 0,-6-1 0,1 0 0,20 0 0,-1 0 0,-28 0 0,1 0 0,14 0 0,7 0 0,-3 0 0,2 0 0,1 0 0,-1 0 0,4 0 0,-7 0 0,-11 1 0,0-2 0,14-2 0,7-1 0,-7 1 0,-14 1 0,0 1 0,12-3 0,6 0 0,-5 1 0,-10 4 0,2-2 0,13-5 0,9-2 0,-10 1 0,-20 4 0,0 0 0,8-2 0,9-1 0,0 0 0,-9 2 0,-9 3 0,0 2 0,25 1 0,11-1 0,-13-4 0,-28-8 0,0 0 0,27 8 0,12 4 0,-11-4 0,-29-8 0,1 0 0,27 8 0,13 5 0,-7-1 0,-12-1 0,0 0-839,-5 4 0,6 3 0,2-1 0,-4-1 839,-2-3 0,-2-1 0,3 1 0,6 3 0,4 2 0,1-1 0,-5-2 0,-1-3 0,-4-2 0,3 1 0,0 0 0,4 0 0,-2 0 0,-4 0-1502,14 0 1,-7 0 1501,-7 0 0,-2 0 0,-2 0 0,-5 0 2787,-1 0-2787,5 1 0,5-2 0,-7-10 0,1 0-52,6 9 1,0-1 51,-9-8 0,-3 0 0,-8 10 0,0 2 0,4-1 0,0 0 2940,28 0-2940,-20 0 0,2 0 0,-2 0 0,1 0 0,12 0 0,-2 0 0,-22 0 0,0 0 0,31 0 0,-2 0 4648,2 0-4648,-23 0 0,6 0 0,-4 0 0,0 1 0,2-2 0,11-1 0,6-3 0,-9 2 0,11 0 0,-5 0 0,11-2 0,-11 2 0,5 3 0,-11 0 0,11 0 0,-10 0 0,-20 0 0,-2 0 0,34 0 0,-3 0 0,-10 0 0,12 5 0,-1 1 0,-16-3 0,-7 0 0,9 2 0,-8-3 0,14-2 0,4 0 0,1 0 0,3 0 0,-10 0 0,-1 0 0,0 0 0,0 0 0,1 0 0,10 0 0,-9-1 0,0 2 0,-24 10 0,-1 0 0,24-9 0,-1 1 0,0 19 0,1-20 0,-1-4 0,1 2 0,10 0 0,0 0 0,-5 0 0,6 0 0,-2 0 0,-20 0 0,14 0 0,1 0 0,-2 0 0,-8 0 0,3 0 0,-12 0 0,-1 0 0,-2 0 0,-2 0 399,14 0-399,2 0 0,-15 0 0,-8 0 0,7 0 0,1 0 0,-6 0 1932,16 0-1932,-15 0 477,-31 0-477,31 0 0,4 21 0,-7-15 1337,2 15-1337,33-21 0,-39 0 0,30 0 0,-1 0 0,-34 0 0,-21-21-6784,-21 15 6784,-13-5 0,0 1 0,18 10 0,-5 0 0</inkml:trace>
  <inkml:trace contextRef="#ctx0" brushRef="#br0" timeOffset="13915.27">26924 798 24575,'48'0'0,"1"0"0,10 0 0,3 0 0,0 0-1083,-22 1 1,0-2 1082,25-21 0,-29 20 0,0-1 0,23-19 695,-32 22-695,-5 0 0,-22 0 0</inkml:trace>
  <inkml:trace contextRef="#ctx0" brushRef="#br0" timeOffset="14114.27">27359 749 24575,'-26'62'0,"2"-4"0,5-3-9831,13-15 9086,-5 9 0,1-1 548,10-10 197,0-9-797,-10 11 1,-2-5 796,7-24-86,-7 27 0,2-1 86,10-29 3565,-10 46-3565,7-49 2615,-8 17-2615,11-22 0,0 0 0,0 0 0</inkml:trace>
  <inkml:trace contextRef="#ctx0" brushRef="#br0" timeOffset="14374.27">27263 1209 24575,'27'27'0,"26"-6"0,-45-21 0,27 0 0,6 0 0,-9 0 0,16 0 0,-26 0 0,-22 0 0,0 0 0,0 0 0</inkml:trace>
  <inkml:trace contextRef="#ctx0" brushRef="#br0" timeOffset="16433.27">27771 1088 24575,'21'-27'0,"-5"-16"0,8 38 0,30-17 0,-43 22 0,27 0 0,-1 0 0,-29 0 0,29 10 0,2 2 0,-29-7 0,33 38 0,-43-27 0,0 51 0,0-45-4916,-9 17 1,-3-3 3425,6-28 1490,-13 17 0,-5 4-2155,-2-2 2155,-1-1 1193,-6 7-1193,31-31 0,-30 9 0,26-11 0,-37-11 0,38 9 4060,-28-31-4060,31 7 0,-9-12 0,11 14 0,11-8 0,-9 26 0,24-16 0,2 1 0,-17 16 0,32-17 0,-43 22 0</inkml:trace>
  <inkml:trace contextRef="#ctx0" brushRef="#br0" timeOffset="16790.27">28400 1039 24575,'13'41'0,"-6"9"0,-3-4 0,-4-29 0,0 42 0,0 0 0,0-46 0,0 41 0,0 0 0,0-41 0,-2 26 0,-7-3 0,-15-30 0,-14 15 0,11-21 0,6-21 0,21 15-6784,0-58 6784,0 53 0,0-32 0,43 11 0,-32 24 0,37-34 0,0-2 0,-34 30 0,30-25 0,-2 3 0,-34 31 0,24-17 0</inkml:trace>
  <inkml:trace contextRef="#ctx0" brushRef="#br0" timeOffset="17291.27">29004 798 24575,'-13'62'0,"6"-17"0,3 1 0,4 10 0,0 13 0,0-3 0,0-26 0,0 3 0,0 10 0,0-9 0,0-7 0,5 18 0,1 3 0,-3 6 0,29-13 0,-27-18 0,17-33 0,-1 0 0,-15-22 0,15 17 0,-10-27 0,13 29-6784,14-29 6784,-11 26 0,16-15 0,-27-1 0,17 9 0,1-1 0,-13-12 0,22 4 0,-43 22 0,0-11 0,0 9 6784,0-31-6784,0 28 0,0-16 0,0 21 0,0 0 0,0 0 0</inkml:trace>
  <inkml:trace contextRef="#ctx0" brushRef="#br0" timeOffset="17734.27">29512 1330 24575,'0'-27'0,"0"5"0,0 11 0,22 9 0,-17-9 0,28 11 0,-9-21 0,-8 15 0,38-15 0,-46 21 0,29 9 0,1 3 0,-27-6 0,32 26 0,-43-30 0,0 31 0,0-6 0,0 10 0,0 9 0,-43-9 0,32-10 0,-43-5 0,30-22 0,-14 0 0,1-22 0,13 17 0,13-38 0,-11 38 0,17-28 0,-17 31 0,44-9 0,-17-11 0,28 17 0,-9-16 0,-8 21 0,5 0 0</inkml:trace>
  <inkml:trace contextRef="#ctx0" brushRef="#br0" timeOffset="18123.27">29972 1402 24575,'0'-13'0,"-22"-20"0,17 28 0,5-38 0,5 38 0,28-17 0,-9 22 0,35 0 0,-27 0 0,6-2 0,0 4 0,-9 20 0,20-17 0,-25 38 0,-14-27 0,-10 8 0,0 30 0,0-43 0,0 53 0,-10-48 0,-14 30 0,-14-30 0,11 6 0,-27-22 0,46 0 0,-46-22 0,28 17 0,-1-27 0,5 29 0,22-29 0,0 26 0,0-37 0,0 16 0,0 1 0,0 4 0</inkml:trace>
  <inkml:trace contextRef="#ctx0" brushRef="#br0" timeOffset="18571.27">30383 1378 24575,'0'-27'0,"0"6"0,0 21 0,32-22 0,-2 17 0,29-17 0,-21 44-8503,29-17 8503,-45 17-1409,17-10 0,-3-3 1409,-28-4-747,19 22 1,0 0 746,-22-19 0,7 28 0,-3 3 0,-9-17-1270,0 22 1,0 1 1269,0-24 0,0 22 0,-10-4 0,-1-3 0,6-6 0,-12 36 0,1-1 0,14-40-516,-4 40 1,1-1 515,5-46 1014,-10 43 1,-2 7-1015,7-11 0,-4-14 0,-3 0 0,-10 5 0,17-27 0,-17-42 3034,22-6-3034,0-13 0,0 0 2745,0 5-2745,0-7 0,0 8 0,0 29 0,0-16 0</inkml:trace>
  <inkml:trace contextRef="#ctx0" brushRef="#br0" timeOffset="18885.27">30722 1499 24575,'35'-54'0,"-19"11"0,38 43 0,-46 0 0,24 0 0,11 22 0,-32-17 0,27 16 0,-1 1 0,-29-17 0,20 17 0,-2-1 0,-21-15 0,17 47 0,-22-45 0,-22 57 0,6-57 0,-15 29 0,-5 1 0,-7-27-3392,-12 21 0,-3 0 3392,-1-15 0,13-3 0,-7 3 0,7-3-327,-16 2 327,10-7 0,-10-1 0,9-3-762,-11-5 762,-1 0 0,6 0 0,30 0 0,-4 0 0</inkml:trace>
  <inkml:trace contextRef="#ctx0" brushRef="#br0" timeOffset="19489.27">25037 2659 24575,'-27'0'0,"6"0"0,21 22 0,0-17 0,-22 27 0,17-29 0,-17 61 0,10-25 0,3 0 0,6-5 0,1 2 0,-15 34 0,1-11 0,14-43 0,-14 49 0,-1-1 0,12-48 0,-7 34 0,2-3 0,10-39 0,0 24 0,0-53 0,0 15 0,0-15 0,0 21 0</inkml:trace>
  <inkml:trace contextRef="#ctx0" brushRef="#br0" timeOffset="19905.27">24819 2272 24575,'62'-13'0,"-3"2"0,-32 11-4916,28 2 1,-2 7 3425,-32 15 1490,26-16 0,16-6 0,-11 4 2818,-12 16-2818,8-7 0,11 0 0,-10-2 1719,-9-3-1719,14 28 0,-11 0 0,-38-30 0,12 34 0,-2 2 0,-12-31-2269,-11 51 1,-5 1 2268,5-46 0,-14 24 0,-9 16 0,8-11 4537,13-7-4537,-18 1 0,-10 9 0,7-10 0,7-6 0,-12-5 0,-10 3 0,7-10 0,1-15 0,-7 8 0,-9 6 0,11-6 0,13-11 0,-16 6 0,-5-1-4537,-8-10 4537,24 0 0,-10 0 0,15 0 0,46 0 0,-32-21 0,59 16 0,-38-17 0,17 22 0</inkml:trace>
  <inkml:trace contextRef="#ctx0" brushRef="#br0" timeOffset="20339.27">25739 3070 24575,'17'-44'0,"1"0"0,-1 0 0,3 7-1860,29 10 1860,-23 6 0,7 21 0,-31 0 0,9 0 601,-11 0-601,43 21-6162,-32-16 6162,43 17-3812,-52-1 3812,9-15 0,11 48 0,-17-25 225,-3 4 0,-4 4-225,-3 0 0,-6-2-1606,-12-1 0,0-3 1606,7 17 1171,-38-26-1171,46-22 2326,-46-22-2326,49 17 0,-38-38 0,38 38 0,-17-38 0,22 37-827,22-26 0,-17 29 1,17-7-1</inkml:trace>
  <inkml:trace contextRef="#ctx0" brushRef="#br0" timeOffset="20656.27">26392 2949 24575,'0'59'0,"0"-8"-4916,0-14 1,0-4 3425,0-3 412,3 15 1,-6-4 1077,-19-28-440,19 23 1,1 3 439,-20-12 0,12 0 0,7-5 3034,-8-22-3034,11-22 0,0 17 0,0-17 0</inkml:trace>
  <inkml:trace contextRef="#ctx0" brushRef="#br0" timeOffset="21056.27">26561 3022 8443,'27'0'0,"-5"0"5088,-12 0-5088,-7 0 0,8 0-2291,53 0 2291,-48 0 1076,32 7 0,1 7-1076,-19 13 0,7 0 0,-4 5 0,-31-29 4399,9 29-4399,-11 17 0,0-6 0,0 24 0,0-51 6784,0 5-6784,0-21 0,0 0 0,0 0 0</inkml:trace>
  <inkml:trace contextRef="#ctx0" brushRef="#br0" timeOffset="21557.27">26271 3191 24575,'27'-27'0,"5"6"0,-29 21 0,29-11 0,-27 8 0,38-7 0,-5 10 0,-8 0-3392,8 0 0,-1 0 3392,-16 0-2059,24 0 0,-1 0 2059,-23 0 0,19 2 0,-4 6 0,-28 16 0,24-7 0,-32 26 0,0-38 0,0 38 0,0-5 0,0 13 0,0-14 0,0-5 0,0-29 4744,-11 29-4744,9-5 1539,-9 0 1,11-5-1,0-22 1</inkml:trace>
  <inkml:trace contextRef="#ctx0" brushRef="#br0" timeOffset="22124.27">26924 3143 24575,'40'13'0,"1"1"0,23 7-9831,-32 1 8341,-2-17 4308,8 16-2818,1-19 0,-3-4 1719,-23 2-1719,41 0 0,0 0 0,-41 0 0,36 0 0,-1 0 6784,-37 0-6784,43-21 0,-52-6 0,30-11 0,-26 14 0,15-29 0,-42 10 0,15-8 0,-26-3 0,8 48 0,-4-15 0,-3-1 0,-34 17 0,14-16 0,10 29 0,7 5 0,23-8 0,-18 26 0,5 3 0,21-23 0,-13 27 0,0-1 0,10-29-3392,-6 31 0,3 8 3392,9-12 0,10 11 0,1-1 0,-5-15-2269,40 9 1,4-3 2268,-31-15-1012,27 2 1,17 2 0,-11-5 1011,-9-4-677,8-7 1,11-2 0,-8-2 676,8-5 0,-15-8 0,7-5 0,-10 2 0,-6 3 0,5-13 0,10-9 0,-10 6 0,-2 2 0,-6-5 0,6-7 0,-4 7 0,14 5 0,-20-12 0,-3 4 0,-1 24 0,-6-15 0</inkml:trace>
  <inkml:trace contextRef="#ctx0" brushRef="#br0" timeOffset="23205.27">28400 3119 24575,'10'-27'0,"-7"5"0,8 22 0,10 0 0,-15 0 0,15 0 0,-21 0 0,22 0 0,-17 0 0,49 22 0,-46-6 0,46 8 0,-49-13 0,17-11 0</inkml:trace>
  <inkml:trace contextRef="#ctx0" brushRef="#br0" timeOffset="23458.27">28593 3409 24575,'-27'13'0,"6"19"0,42-26 0,-15 15 0,15-21 0,1 0 0,-17 0 0,17 0 0</inkml:trace>
  <inkml:trace contextRef="#ctx0" brushRef="#br0" timeOffset="31430.27">14490 10661 24575,'57'0'0,"-36"0"-4916,29 10 1,-3 2 3425,-34-7 1490,21 6 0,8 0-1078,-1-10 1,-2-2 1077,12 1-293,3 5 0,12 4 0,-11-2 293,1-2-508,-10 2 1,12 3 0,0-1 0,-10-2 507,-12-6 0,-2 0 918,25 5 1,6-1-919,-16-4 0,3-2 0,-11 1 186,-1 0-186,21-1 0,7 2 0,-4 9 0,-7 2 0,-6-7 0,2 4 0,16 3 0,2 1 0,-14-4 0,-14-6 0,0-1 0,7 5 0,12 2 0,4 2 0,-4-1 0,-11-4 0,-6-3 0,1 0 0,7 2 0,13 2 0,4 1 0,-5-1 0,-15-2 0,-15-4 0,0 1 0,23 4 0,15 3 0,1 1 0,-16-3 0,-22-4 0,-2-1 0,27 4 0,12 1 0,-8 2 0,-17 2 0,1-1 0,14-7 0,9-4 0,-11 4 0,-22 8 0,0 0 0,24-8 0,11-5 0,-18 1 0,-21 1 0,12-1 0,6 2 0,3 4 0,-5 1 0,-5-4-474,-2 5 1,14 2-1,1 1 1,-11-3 473,-13-4 0,0-1-33,19 3 1,14 2 0,-1-1 0,-14-2 32,12-4 0,-8 3 0,16 3 0,1 1 0,-17-2 0,7 0 0,-11 0 0,14 2 0,1-1 0,-14-2 0,-19-4 0,0 0 0,13 0 0,11 0 0,-1 0 0,-14 0 0,2 0 0,17 0 0,15 0 0,-15 0 0,-14 0 0,11 5 0,15 4 0,-11-2 0,0-1 0,-5 1 0,10 1 0,-9-2 0,-21-5 0,0-2 0,19 3 0,13 1 0,0 0 0,-15 0 0,-22-2 0,2 1 0,16 0 0,18 0 0,5 1 0,-8-1 0,-20-1 0,-6-1 0,3 0 0,20 0 0,6 0 0,-6 0 0,-16 0 0,6 0 0,-7 0 0,15 0 0,0 0 0,-13 0 0,16 0 971,-22 0 0,5 0-971,21 0 0,-9 0 0,-33 0 0,18 0 0,20 0 0,2 0 0,-18 0 0,-9 0 0,10 4 0,18 2 0,1 1 0,-17-2 2349,-1 0-2349,-4-1 0,17 1 0,6 1 0,-5-2 0,-18-1 0,7-3 0,3 0 0,13 0 0,-3 0 0,5 0 0,-10 0 3608,-8 0-3608,2 0 0,18 0 0,0 0 0,-20 0 0,-11 0 0,5 0 0,16 0 0,2 0 0,-16 0 0,7 0 0,-11 0 0,13 0 0,0 0 0,-14 0-3858,4 0 3858,-9 0 0,9 0 0,1 0 0,11 0 0,2 0 0,-7 0 110,-8-1 1,1 2-111,6 3 0,10 2 0,1 0 0,-10-1 0,2-3 0,-3 2 0,-3 5 0,4 4 0,-5-3 2069,-4-8 1,0-1-2070,4 2 0,4 1 0,-11-1 0,-3-3 0,6 6 0,12 3 0,-10-2 0,2-2 0,5 2 0,11 2 0,-15-3 283,-17-6-283,26 0 0,18 0 0,-15 0 0,-15 0 0,11-2 0,16 0 0,-13 6 0,1 17 0,-4-18 0,10-4 0,-12 4 0,-1 19 0,4-18 0,13-6 0,-13 0 0,-5 2 0,4 0 0,12 0 0,-15 0 0,-14 0 0,13 0 0,14 0 0,-14 0 0,-10 0 0,9-6 0,13-2 0,-14 0 0,-13 3 0,-5-6 0,3 1-3222,26 10 3222,-49 0-1583,47 0 0,3 0 1583,-39 0-570,27 0 1,2 0 569,-24 0 0,24 9 0,-2 3 0,-27-7-165,36 7 0,3-2 165,-28-10 0,12 0 0,14 0 0,-12 0 0,-6 0-276,11 0 1,13 0-1,-14 0 276,-13 0 0,17 0 0,17 0 0,-15 0 0,-14 0 0,2 0 0,16 0 0,-2 0 0,-18 0 0,-17 0 0,32 5 0,19 4 0,-16-2 0,-21-1 0,10 1 0,14 2 0,-10-4 0,8-5 0,-5 0 0,11 0 0,-14 0 0,-11 0 0,12-5 0,14-4 0,-20 2 0,-30 1 1014,27-5 1,9 1-1015,-5 9 0,-4 2 0,8-1 0,4-6 0,13-2 0,-13 0 2747,-4 3-2747,2-10 0,13-7 0,-15 5 0,-14 9 0,15-8 0,13-6 0,-18 7 4394,-28 9-4394,19-9 0,15-7 0,-12 5 6572,-12 9-6572,-1-29 0,2-1 0,10 27 0,-26-37 0,-3 0 642,10 34-642,1-24 0,-2-10 0,-11 13 0,0-2 0,7-3 0,4-3 0,-5 2 0,-5 1 0,-2-3 0,5-12 0,2-7 0,-7 18 0,-9 22 0,3-32 0,0-19 0,-2 18-6784,-6 31 6784,-2-21 0,4-7-2269,8 5 1,1 8 2268,-6 17-1012,8-30 1,5-20 0,-5 14 1011,-8 12-677,5-12 1,3-14 0,-4 14 676,-6 15 0,6-15 0,4-14 0,-3 19 0,-5 29 0,8-31 0,5-18 0,-6 19 0,-6 32 0,4-26 0,3-17 0,-4 17 0,-6 29 1014,1-15 1,3-7-1015,4 0 0,-1 7 3034,-5 15-3034,8-26 0,5-16 0,-6 16 4537,-6 27-4537,7-27 0,4-16 0,-4 16 6784,-8 26-6784,11-25 0,5-17 0,-4 16 0,-9 26 0,3-24 0,2-17 0,-5 13 0,-8 17 0,0-34 0,0-3 0,0 21 0,-10-10 0,-1-1 0,5 1 0,-5-13 0,1 3 0,10 26 0,-3-7 0,-1-11 0,0 13 0,1 15 0,0-16 0,-2-14 0,3 13 0,2 18 0,0-32 0,0-21 0,0 20 0,0 30 0,0-29 0,0-19 0,0 17-6784,0 23 6784,0 2 0,0-5-2269,0-15 1,0 9 2268,0 27-1012,0-24 1,0-18 0,0 13 1011,0 11-677,2-14 1,3-14 0,-2 12 676,0 11 0,3-4 0,4-15 0,-1-1 0,-2 17 0,-1 5 0,2-5 0,5-16 0,0-2 0,-4 16 0,-4-7 1014,8 8 1,-4-4-1015,-18 0 0,-4 10 3034,8 24-3034,-3-23 0,-1-15 0,4 16 4537,5 25-4537,0-47 0,0-3 6784,0 39-6784,0-31 0,0-5 0,0 18 0,0-6 0,0 0 0,0 8 0,0-3 0,0 3 0,0 22 0,0-33 0,0 51 0,0-29 0,0 27 0,0-17 0,0 1 0,0 15 0,0-15 0</inkml:trace>
  <inkml:trace contextRef="#ctx0" brushRef="#br0" timeOffset="33182.26">14103 5391 24575,'0'27'0,"22"27"0,-17-25 0,16 15 0,1 3 0,-17 10 0,11-14 0,6 6 0,-6-7-1222,-8 9 1222,6 11 0,6 14 0,0-18-7762,7-17 7762,-18-1 0,-2 11 0,4-3 0,17 11 0,-3-5 563,-20-21 0,-2 4-563,9 13 0,4 12 0,0-1 0,-6-14 0,-4 2 0,-1-3 0,3 15 0,1 0 0,1-15 0,14 3 0,-18-2 0,-3 16 0,-1 0 0,3-16 0,17 1 0,-13 16 0,-2 16 0,-2-19-4181,1-27 4181,3 13 0,3 6-1310,0-6 0,-2-8 1310,-5-20 0,5 25 0,3 17 0,-4-16 0,-6-26-863,13 43 1,0 5 862,-11-32 141,7 9 0,-2 3-141,-10 4 0,0 8 0,0-11 2168,0-21-2168,0 27 0,0-24 0,10 5 0,2-1 0,-7-4 0,16 10 0,1-5 0,-17-24 0,17 32 1394,-11-11-1394,-9-24 1017,14 29 1,0 1-1018,-10-27 0,15 43 0,-21-51 0,0 50 0,0-42 0,10 27 0,2-1 0,-7-29 0,7 28 0,-2 4 0,-10-19 0,-2 29 0,4-1 0,8-24-1652,-8 33 0,-1 2 1652,10-33 356,-12 27 0,2 2-356,20-24-648,-18 24 0,0-2 648,18-27-671,-17 34 1,-8-4 670,4-43 0,10 49 0,2 3 0,-7-48-153,8 24 1,4 15-1,-4-16 153,-7-25 816,6 39 1,-3-2-817,-9-43 0,0 28 0,0 0 0,0-30 2536,0 45-2536,0-47 4188,0 37-4188,0-27 6264,0 29-6264,11-7 0,-9-11 1571,9 16-1571,-11-27 0,-11-24 0,9 11-3392,-21-48 0,-8-18 3392,-1 23 0,6-2 0,-3-9 0,3 10 0,-3 6 0,-4-19 0</inkml:trace>
  <inkml:trace contextRef="#ctx0" brushRef="#br0" timeOffset="34224.26">13281 6358 24575,'0'-48'0,"21"10"-9757,-16 14 9757,17 13 2581,-22 11-2581,11 0 1515,-9 0-1515,9 0 0,11 0 0,5 0 0,21 0 5661,-21 0-5661,27 32 0,-46-24 0,19 25 0,-1-1 0,-20-24 0,18 17 0,5 4 0,1-2 0,0-3 0,-1 0 0,-2 3 0,5 26 0,-29-23-3392,13 4 0,0 2 3392,-10 15-4537,15 8 4537,-21-21-1517,-9-4 0,-3-1 1517,-4-1-1015,-7 13 1,0-1 1014,7-23 219,-17 14 0,1-5-219,21-25 0,-24 12 0,-5-2 0,11-12 0,-6 3 0,0-1 0,5-5 0,-15-15 0,4-3 0,28 10 0,-41-24 0,0 11 0,41 15 0,-36-29 0,1-5 0,37 27-219,-22-31 0,2 2 219,25 34 378,-10-27 0,0-6-378,13 9 2403,-7-27-2403,20-8 3593,-7 45-3593,8-31 0,10 50 0,6-8 0,0-10 0,-5 15 691,-1-15-691,-5 21-1364,30-22 1364,-30 17 0,27-16 0,-27 21 1259,8 0 1,-13 0 0,-11 0 0</inkml:trace>
  <inkml:trace contextRef="#ctx0" brushRef="#br0" timeOffset="34590.26">13353 6431 24575,'0'26'0,"22"28"-9831,5-3 8341,-1-8 412,-2-2 1,-5-7 1077,-13-26-142,6 28 0,-3 4 142,-9-19 0,-1 22 0,2 3 0,10-14 0,-8 14 0,7-14 0,-10-27 0,0 17 0,0-22 0</inkml:trace>
  <inkml:trace contextRef="#ctx0" brushRef="#br0" timeOffset="41073.26">20344 17841 24575,'0'-40'0,"15"-1"0,2 7-9831,-8 23 9522,23-32 309,-9 14 0,-3 4 0,-9 12-916,10-24 1,7-14 0,-2 10 915,3 11 0,-6-13 0,1-13 0,-1 13-231,7 16 231,-14-7 0,0-7-1220,12-22 1,-2 5 1219,-13 18 0,7-5 0,9-16 0,-1 3 0,-8 18 1873,-9 18-1873,5-16 0,6-16 0,0-3 0,-7 13 0,-7-5 0,9 4 0,8-14 0,1-3 0,-8 8 1011,-11-3 1,0 1-1012,16-6 0,7-5 0,-8 8 0,-19 19 0,-1 0 0,10-22 0,4-7 0,-1 17 0,1 22 0,-5-16 0,1-21 0,0 1 0,-1 20 0,5 19 0,5-27 0,4-17 0,-6 13 0,-9 18 0,6-1 0,4-8 0,-2 5 1197,-5 10 0,-2 1-1197,7-21 0,2 3 0,18-3 0,-14 8 0,-6 8 0,-4 1 0,-9 10 0,17-28 0,-1 0 2410,-15 34-2410,15-22 0,-19 3 0,-4 5 0,2 16-1446,0-23 1,0-15 0,0 16 1445,0 25 230,5-24 1,3-15-1,1 10-230,7 5 0,-5-15 0,2-3 0,4 21 0,-2 2 0,-12-4 0,0 2 0,18-14 0,-8-3 0,-4 1 0,-4 13 0,5-3 0,3-7 0,-4 8 395,-6 7-395,-2-18 0,-2-1 0,-2 19 0,-12-11 0,-2 1-1835,12 15 1835,-17-2 3561,22-22-3561,-21 19-1710,18-15 0,0-2 1710,-18 9-581,18-11 0,6-2 581,-3-3 0,0 7 0,0-1 0,0-9 0,1 15 0,-2 3 0,-10 9 208,1-17 0,-4-3-208,-24-2 0,23 16 0,3-4 1656,2 4 1,-1 2-1657,-11-12 1492,17 2-1492,-27 4 0,29 7 0,-29 11 6310,26-16-6310,-47 38 0,23-17 0,-7 15 0,-7 4-3155,1 2 0,0-1 3155,-13-9 0,2 11-468,12 0 0,-2 0 468,-20 0 0,17 0 0,-3 0 0,-13 0 0,8 0 0,25 0 0,-36 0 0,0 0-3758,42 0 3758,-10 1 0,-7-2-736,-10-9 0,0-1 736,13 8 0,-2 0 561,-17-9 0,-8-6 0,7 5-561,16 10 0,1 1 0,-10-5 0,-5-1 0,4 2 0,6 5 0,-2 2 0,-14-3 0,-7 1 0,6 4 0,13 7 0,-2 1 0,-2-8 0,-9-3 0,0-1 0,9 4 0,7 8 0,0 0 0,-8-8 0,-10-3 0,-2-2 0,10 1 0,-3 1 0,4 0 0,-8 0 0,-4 0 0,6 0 0,-3 0 0,10 0 0,-10 0 285,9 4 1,-15 2 0,-3 1 0,9-3-286,21-1 0,6-2 0,-20 1 0,29-1 0,-6-1 0,-5 1 0,-6 0 0,-3 0 0,-6 0 0,-3 0 0,-4 0 0,-3 0 0,-4 0 0,-2 0 0,-3 0 0,-1 0 0,-3 1 0,-1-1 0,-2 0 0,0 0 0,-1 0 0,0 0 0,0 0 0,0 1 0,1-1 0,1 0 0,1 0 0,1 0 0,3 0 0,2-1 0,2 1 0,3 0 0,4 0 0,2-1 0,5 1 0,3 0 0,5-1 0,-31 1 0,10-1 0,6 1 0,5-1 0,3 0 0,0 0 0,-3 0 0,-5 0 0,-6 1 0,-10-1-52,30 0 0,-5 0 0,-4 0 1,-4 0-1,-3 0 0,-3 0 1,-3 0-1,-3 0 0,-2 1 1,-2-1-1,-2 0 0,0 0 1,-2 0-1,0 0 0,0 0 1,-1 0-1,1 0 0,1 0 1,1 0-1,1 0 0,2 0 1,2 0-1,2 0 0,3 0 1,3 0-1,3 0 0,4 0 1,4 0-1,5-1 0,4 1 1,4 0-1,6 0 0,6 0 52,-37-1 0,21 0 0,-4 0-349,-11-1 1,-4-2-1,0 1 1,6 1 348,10 2 0,4 0 0,-3 0-327,-5 0 1,-5 0 0,2 0 0,8 0 326,5 1 0,1-2 540,-7-5 0,-5-2 0,5 1-540,0 4 0,2 0 0,-7-8 0,2 1 0,-11 10 0,6-9 0,-11-3 0,17 1 0,18 3 0,-18-7 0,-22-7 0,-1-1 0,22 7 2485,13 6-2485,0-4 0,-14-6 0,-1 2 0,12 5 0,-7 8 0,-7-5 0,-14-3 0,14 4 0,10 6 0,3-3 0,-13-4 0,0 1 0,14 2 0,-1 1 0,-14-6 0,-13-6 0,14 5 0,15 8 0,-13-5 0,-14-3 0,14 4 2377,10 6-2377,-5-7 0,-18-5 0,0-2 0,16 5 1482,-3 2-1482,9-4 0,-12-4 0,-1-1 0,11 5 0,10 5 0,5 2 3209,-10-4 1,-1-2-3210,-7-5 0,8 4 1103,22 8-1103,-22-15 0,-1-1 0,24 17-3392,-19-12 0,5 2 3392,27 12-2269,-28-13 1,-4 0 2268,19 10-1517,-34-15 0,0-1 1517,28 17-1015,-21-16 1,-1-1 1014,19 17 328,-5-7 0,1 2-328,4 10 0,-13 0 0,0 0 0,8 0 1177,-8 0 0,-5 0-1177,-4 0 0,-1 0 0,1 0 0,-1 0 1760,-1 0 0,-2 0-1760,2 0 0,-2 0 0,10 0-1467,0 0 1467,-6 1 0,-3-2 0,-13-10 0,42 9-1517,-36-4 0,5 1 1517,44 5-841,-28 0 1,-4 0 840,15 0 0,-3 0 0,-4 0 0,-14 0 0,14 0 583,-17 0-583,24 0 0,-9-10 0,-2-2 0,-2 7 221,-3-6 1,3 1-222,22 10 0,-19-10 0,4-2 0,28 7-143,-28-3 0,-20-1 0,8 4 143,0 5-195,-2 0 1,-9 0-1,12 0 195,15 0 0,-19 0 0,5 0 0,33 0-181,-39-2 1,-4 4 180,21 20 0,-21-20 0,-1 1 0,22 19 0,-31-10 0,3-3 0,45-4 0,-27 3 0,-16 1 0,16-4 0,26-5 0,-23 0 0,-14 0 0,15 0 0,24 0 0,-47 0 0,-1 0 0,49 0 0,-28 0 0,-16 0 0,14 0 0,24 0 0,-19 0 0,-13 0 0,9 0 0,11 0 0,-13 0 0,2 0 0,16 0 364,-9 5 0,0 1-364,6-4 0,-8 4 0,-1-1 0,12-5 0,-36 0 0,57 0 0,-29 0 0,-1 0 0,27 0 0,-27 0 0,1 0 0,29 0 1195,-24 10 0,-11 2-1195,-6-10 0,1 1 3573,-17 19-3573,-3-24 0,7 4 2909,40 19-2909,-22-18 0,-3-1 6784,3 20-6784,-16-22 0,13 0 0,30 0 0,-5 0 0,21 0 0</inkml:trace>
  <inkml:trace contextRef="#ctx0" brushRef="#br0" timeOffset="41941.26">2492 11822 24575,'-27'-11'0,"5"8"0,22-8 0,-11-10 0,9 16 0,2-38 0,2 16 0,9 0-3392,10-2 0,1 4 3392,-11 17 0,37-24 0,1 0 0,-36 24-2269,41-29 1,0-2 2268,-41 29-1517,31-10 0,-2-3 1517,-34 1 0,27 19 0,5 1 0,-7-20 0,26 22 0,-13 22 0,-30 5 0,5 2 0,1 1 0,-6-1 0,-4 10 0,0-3 0,-1-14 0,1 37 0,-3 3 0,-3-33 119,1 18 0,2 13 0,-4-16-119,-5-25 0,4 32 0,-8 16 0,-16-10 0,-12 4 0,-2-7 0,3-18 0,-2-4 0,0 4 989,0 22 0,0 4 0,-5-15-989,-33-23 0,13-16 4680,44-5-4680,-47 10 0,-7 6 0,28 8 0,-8-17 0,-12-2 0,12 1 5835,8 12-5835,-28-18 0,7-6 0,47 3 0,-27 3 0,-4-6 0,16-18 0,-9 15 0,-5-36 0,38 25 0,-7-16 0,2-1 0,10 13 0,0-29 0,0 3 0,0 34 0,9-41 0,4 0 0,-8 41 0,21-28 0,2-4 0,-20 15-3134,29 0 0,1 1 3134,-27 2 0,23 4 0,7 3 0,10 4-1135,-8-8 1,0 13 0,-43 11 0</inkml:trace>
  <inkml:trace contextRef="#ctx0" brushRef="#br0" timeOffset="42489.27">2492 11918 24575,'26'-21'0,"7"15"0,12-15 0,-2 21 0,17 21 0,-36-4 0,-13 28 0,10-7 0,-16-11 0,-5 16 0,-5-27 0,-27 29 0,29-28 0,-51 4 0,44 1 0,-25-19 0,-6-1 0,-10 19 0,8-21 0,0 0 0,65 0 0,-17 0 0,29 0 0,7 0 0,-6 0-2262,10 0 1,10 0 0,-10 0 2261,-2 0-1513,7 0 1,9 0 0,-17 0 1512,-26 0 0,39-9 0,-13-3 0,-56 7-709,41-17 709,-59 22 0,-14 0 0,25 0 0,-44 0 0,60 0 0,-17 0 0</inkml:trace>
  <inkml:trace contextRef="#ctx0" brushRef="#br0" timeOffset="46759.27">21965 11822 8191,'67'-7'0,"0"0"0,0 0 0,0 0 0,0 0 0,0 0 0,0 0 0,-1 0 0,1 0 0,0 1 0,0-1 0,0 0 0,0 0 0,0 0 0,0 0 0,0 0 0,0 0 0,0 0 0,0 0 0,0 0 0,0 1 0,0-1 0,0 0 0,0 0 0,-1 0 0,1 0 0,0 0 0,0 0 0,0 0 0,0 0 0,0 0 0,0 1 0,0-1 0,0 0 0,0 0 0,0 0 0,0 0 0,0 0 0,0 0 0,0 0 0,-1 0 0,1 0 0,15-2 0,-14 0 0,-9 2 0,-5-1 0,-1 1 0,1 0 0,6 0 0,9-2 0,13 0 0,-39 4 0,5 0 0,4 0 0,4 0 0,4-1 0,3 0 0,4 0 0,2-1 0,3 1 0,3-1 0,2 0 0,3 0 0,1 0 0,2 0 0,1 0 0,1-1 0,1 1 0,2-1 0,-1 1 0,1-1 0,0 0 0,-1 1 0,1-1 0,-2 0 0,0 1 0,-1-1 0,-2 1 0,-1 0 0,-2-1 0,-2 1 0,-3 0 0,-2 0 0,-2 1 0,-4-1 0,-2 1 0,-4-1 0,-4 1 0,-4 1 0,-3-1 0,-5 1 0,-5 0 0,-4 0 0,-5 1 0,-6 0 0,-5 0 0,45-18 2908,-30 17-2908,21-7 0,0 3 2155,-21 9-2155,22-10 0,-6-2 4537,-38 7-4537,36-7 0,-1 2 0,-37 10 0,27-5 0,-1-1 0,-29 4 0,29-4 0,1 1 0,-27 5 6784,43 0-6784,-30 0 0,-8 0 0,6 0 0,-1 11 0,-15-9 0,15 31 0,-21-28 0,22 38 0,-17-38 0,27 17 0,-8-22 0,14 21 0,-11-15 0,5 26 0,-29-29 0,51 7 0,-44-10 0,29 10 0,-2 2 0,-29-7 0,29 7 0,1-2 0,-27-10 0,27 0 0,-1 0 0,-29 0-3392,29 0 0,1 0 3392,-27 0-2269,25 0 1,3 0 2268,-9 0 0,3 0 0,4 0 0,0 0 0,-2 0 0,19 0 0,-8 0 0,-3 0 0,-11 0 0,13 0 0,-1 0 0,-23 0 0,19 0 0,-5 0 0,-26 0 0,28 9 0,1 3 0,-27-6 0,24 5 0,5-1 0,-11-10 0,31 0 0,-23 0 0,9 0 0,-30 0 0,38 11 0,-25-8 0,11 2 0,1 0 0,-9-5 499,9 0 0,-7 0-499,-25 0-2366,55 0 2366,-34 0 0,10 10 0,0 2 0,-8-7-1290,9 7 0,-6-2 1290,-27-10 931,56 0-931,-34 0 1005,29 21-1005,-32-16 0,27 17 0,-46-22 0,29 0 0,1 0 0,-27 0 0,27 9 0,-1 3 0,-29-6 0,28 6 0,3-3 0,-17-9 0,22 0 0,0 0 0,-22 0 666,18 5 0,-5 1-666,-27-3 0,29 3 0,2-2 0,-29-4 0,29 10 0,-2 2 0,-29-7 0,27 7 0,5-2 0,-19-10 0,24 10 0,-1 1 0,-22-5 0,17 6 0,-3-3 0,-28-9 0,29-2 0,1 4 0,-27 9 0,27-10 0,-1 1 0,-29 8 0,46-10 0,-38 0 0,30 22 0,-9-17 0,12 38 0,-22-37 0,5 15 0,-29-21 2278,29 22-2278,-27-17 1707,17 16-1707,-22-21 0,21 11 0,-5 13 0,30-8 0,-30 27 0,27-37 0,-16 15 1232,11-10-1232,-14-8 6784,8 7-6784,-5 12 0,11-17 0,7 17 0,-28-1 0,26-15 0,-17 15 0,1-21 0,27 22 0,-46-17 0,24 17 0,-32-12 0,0-7 0,0 29 0,0-26 0,22 37 0,-17-27 0,17 8 0,-11 8 0,13-5 0,-8 0 0,27 16 0,-38-38 0,17 17 0,-1-22 0,-15 0 0,15 10 0,-21-7 0,0 8 0,0 10 0,0-15 0,0 15 0</inkml:trace>
  <inkml:trace contextRef="#ctx0" brushRef="#br0" timeOffset="49040.27">21868 12450 24575,'27'-27'0,"16"-5"-9831,-5 8 8341,-9 8 412,14-7 1,0 3 1077,-8 14-440,22-15 1,-1-1 439,-21 17-1015,19-6 1,0 1 1014,-19 10 0,21 0 0,0 0 0,-21 0 83,9 0 1,-2 0-84,-12 0 1056,10-2 0,1 4-1056,2 19 3157,2-16-3157,-28 27 0,-1 1 4721,10-22-4721,1 42 0,-5-50 0,-22 51 0,0-43 0,0 27 0,0-1 0,0-29 0,0 29 0,0 1 0,0-27 0,0 42 0,0-28 0,0 12 0,0-10 0,0 5 0,0-29-279,-19 22 1,-5 4 278,13-19-2269,-18 24 1,4-3 2268,23-26-751,-31 28 751,28-31 0,-26 14 0,-3 0 0,24-10 0,-29 15 0,2 1 0,29-17-1393,-34 7 1,-2-2 1392,31-10 0,-36 0 0,1 0 0,37 0 693,-36 0 0,-2 0-693,35 0-952,-40-10 1,1-2 951,39 7 0,-30-17 0,2 1 0,34 15 2530,-46-15-2530,17 10 0,-14-13 0,21 5 0,1 0 0,-20-7 0,22-17 0,-5 37 1523,29-26-1523,-7 8 4537,10-14-4537,-22 11 6784,17-5-6784,-17 8 0,22-14 0,0-10 0,0 10 0,0 14 0,0-8 0,0 27 0,0-38 0,22 37 0,-17-15 0,17 21 0,-12 0 0,-7 0 0,8 0 0,10 0 0,-15 0 0,37 0 0,-38 0 0,38 21 0,-38-15 0,17 15 0</inkml:trace>
  <inkml:trace contextRef="#ctx0" brushRef="#br0" timeOffset="49678.27">22255 12402 24575,'14'0'0,"18"21"0,-5-15 0,10 37 0,9-38-9831,-8 27 8341,-11-29 1490,-6 8 801,1 10-801,-17-15 1966,17 36-1966,-22-36 0,0 37 0,-22-38 5908,-5 17-5908,-21-22 0,7 0 0,1 0 0,-6 0 0,7 0 0,0 0 0,2 0 2646,10 0-2646,5 10 0,44-7 0,5 29 0,10-26 0,-12 15 0,7 1 0,-5-17 0,10 27 0,-12-29 0,7 29 0,-27-26 0,-5 15 0,-16-21 0,-30 0 0,30 0 0,-37 0 0,44 22 0,-44-17 0,26 16 0,-22 1 0,23-17 0,4 17 0,22-22 0</inkml:trace>
  <inkml:trace contextRef="#ctx0" brushRef="#br0" timeOffset="51490.27">22666 508 24575,'57'-22'0,"-36"17"0,19-17 0,-4 1 0,-28 15 0,31-5 0,8 1 0,-12 10-4916,21 0 1,1 0 3425,-22 0 412,31 10 1,-3 1 1077,-45-5-293,20 9 0,12 7 0,-9-5 293,-6-9-1015,16 34 1,0 2 1014,-8-31 0,-12 21 0,1 13 0,-6-10 0,-4-10 0,7 31 0,-5 5 0,-21-17 0,3 9 0,-1 2 0,-5 0 0,-5-4 0,-1-4 0,3-17 0,-21 6 0,-5-1 0,7-7 0,-37-5 0,-3-2 0,33 1 0,-16-10 0,-13-3 0,10-3 0,8-3 1014,2 6 1,-5-1-1015,-7-8 0,3-4 3034,7 2-3034,-4-5 0,-10-4 0,7 2 0,-12 2 0,6-5 0,-10-3 0,12 3 4537,5 8-4537,-4-13 0,-9-6 0,18 3 6784,28 7-6784,-27-17 0,4 2 0,31 24 0,-17-52 0,22 43 0,0-37 0,0 0 0,0 34-3392,0-35 0,0 1 3392,0 38-2269,10-38 1,2-1 2268,-7 36 0,17-41 0,-22 22 0,0 24-3034,21-46 3034,-15 27 3034,37 0-3034,-27 6 4537,8 21-4537,8 0 0,-26 0 0,15 0 0</inkml:trace>
  <inkml:trace contextRef="#ctx0" brushRef="#br0" timeOffset="52004.27">22860 653 24575,'-13'21'0,"2"-15"0,11 37 0,0-38 0,-22 16 0,17 1 0,-17-6 0,22 8 0,0-13 0,0 10 0,0-15 0,0 37 0,0-38 0,22 17 0,-6-22 0,51 10 0,-13-7 0,-18 3 0,1-1 0,22-5 0,0-11 0,-22 10 0,-2-1 0,8-8 0,-4 11 0,-2-2 0,-8-21 0,9 17 0,-17-38 0,-10 37 0,-8-15 0,8 21 0,-11 0 0,0 0 0</inkml:trace>
  <inkml:trace contextRef="#ctx0" brushRef="#br0" timeOffset="52414.27">23150 749 24575,'-13'22'0,"-19"-6"0,26 8 0,-15 3 0,-1 0 0,17-6 0,-17 24 0,1-1 0,15-23-4916,-5 29 1,1-3 3425,10-33 2899,-6 37 0,1 5-1409,13-21 0,-12 5 0,0 1 1719,15-4-1719,-11-13 0,0 9 0,0-28 0,0 16 0</inkml:trace>
  <inkml:trace contextRef="#ctx0" brushRef="#br0" timeOffset="67446.27">30166 17382 24575,'0'27'0,"0"-6"0,0 1 0,0-6 0,0 8 0,0 8 0,-11-5 0,8 0-4252,-22-3 1,-4-5 4251,19-14 0,-33 17 236,21-11-236,6 13 0,-30-8 0,30 27 0,-5-38 0,21 17 0</inkml:trace>
  <inkml:trace contextRef="#ctx0" brushRef="#br0" timeOffset="78890.27">5225 12813 24575,'49'0'0,"-12"0"0,-13 0 0,30 0 0,-43 0 0,37 0 0,1 0 0,-36 0 0,38 1 0,6-2 0,-22-10 0,11 10 0,-1-1 0,-16-8 0,11 8 0,-4 4 0,-26-2 0,44 0 0,-51 0 0,8 0 0</inkml:trace>
  <inkml:trace contextRef="#ctx0" brushRef="#br0" timeOffset="81788.27">24239 1741 23874,'27'0'0,"-6"0"347,-21 0-347,0 0 0,32 0 0,-23 0 0,33-10 0,2-2 0,-31 7-4144,38-7 1,6 2 4143,-23 10 1738,26 0-1738,-22 0 0,-1 0-1296,-2 0 1296,24 0 0,-38 0 0,-21 0 0</inkml:trace>
  <inkml:trace contextRef="#ctx0" brushRef="#br0" timeOffset="101825.27">11660 12958 24575,'-27'62'0,"-5"-25"0,29 17 0,-8-46-4916,-1 29 1,3 1 3425,3-27 2899,-15 14 0,-1 4-1409,17-5 0,-17 13 1719,22-31-1719,0-12 0,0-31 0,22 13 0,-17-30 0,17 43 0,-9-27 0,-5 1 0,-2 29 0,26-46 0,-29 27 0,7 0 0,-10 6 6784,0 10-6784,0 9 0,22-31 0,-17 28 0,17 5 0,-22 5 0,-22 28 0,17-31 0,-17 52 0,22-22 0,-5 9 0,0-1 0,2-11 0,-13 6 0,0-5 0,10-22 0,-15 26 0,-1 7 0,17-9 0,-17 17 0,12-17 0,7-8 0,-8-8 0,11-16 0,0-5 0,0-27 0,0 29 0,11-29 0,-8 5 0,29-22 0,-27 23 0,17-3 0,-1 4 0,-15 17 0,11-24 0,-2-1 0,-12 25 0,0-29 0,4-1 0,15 27 0,-17-53 0,17 58 0,-1-26 0,-15 30 0,15-9 0,-21 11 0,0 0 0,0 11 0,-21 13 0,15 35-2242,-15-27 2242,-1 11 0,17-11 0,-27-2-3021,18 4 1,3 2 3020,-5-7-373,-6 1 1,1-6 372,16-19 0,-17 17 0,22-22 0,0 0 0,0 0 0</inkml:trace>
  <inkml:trace contextRef="#ctx0" brushRef="#br0" timeOffset="104058.27">10837 17092 24575,'-27'0'0,"6"0"0,21 21 0,0-15 0,-22 47 0,17-45 0,-12 29 0,2 2 0,12-29 0,-3 28 0,1 0 0,5-30 0,-21 45 0,16-47 0,-17-6 0,22-6 0,0-15 0,0 21 0</inkml:trace>
  <inkml:trace contextRef="#ctx0" brushRef="#br0" timeOffset="115703.27">22908 2901 24575,'27'-27'0,"6"6"0,-31 21 0,30 0 0,-26 0 0,30 0 0,3 0 0,-25 0 0,27 0 0,18 0 0,-9 0-1129,-4 0 1129,4-2 0,17-1 0,2-1 0,-13 2-485,-17 1 0,0-1 485,17 0 0,15-2 0,-1 1 0,-15 1 0,-20 3 0,0-2 0,15-2 0,13-3 0,-2-1 0,-14 2 0,1 0 0,7-3 0,10-1 0,-35 4 0,-40 5 0,26 0 0,-54 0 0,14 0 0,13 0 0</inkml:trace>
  <inkml:trace contextRef="#ctx0" brushRef="#br0" timeOffset="116104.27">23900 2248 24575,'62'27'0,"0"0"0,0 0 0,-1 0 0,7 4 0,-3-1 0,-17-5 0,-16-4 0,22 6 0,2 11 0,-19-14 0,1-3-2649,-1-13 1,-7 0 2648,-13 14-1600,26 21 1600,-38-32 0,16 42 0,-21-29-4499,-43 14 4499,33-11 0,-33 5-1505,15-9 1,2 0 1504,2-2-330,-20 10 0,-14 7 0,7-10 330,-6-15-248,14 9 1,-10 10 0,1 0 0,12-10 247,-3-9 0,-10 17 0,-10 11 0,18-4 0,26-2 238,-17-9 1,-13 3-1,16-4-238,22 2 595,-32-5 1,43-22 0,0 0 0</inkml:trace>
  <inkml:trace contextRef="#ctx0" brushRef="#br0" timeOffset="135334.27">5515 9259 24575,'49'0'0,"-22"0"0,5 0 0,-8 0 0,14 0 0,-1 0 0,9 22 0,-30-17 0,49 16 0,-44-21 0,24 0 0,-1 0 0,-23 0-4916,29 0 1,-3 0 3425,-33 0 1975,30 0 0,-2 0-485,-34 0 0,37 5 0,6 1 0,-24-3-1026,29 3 0,-1-1 1026,-34-5 0,22 0-2675,11 21 2675,-41-16 274,41 8 1,0-4-275,-41-9 0,41 0 0,0 0 0,-41 0 0,34 0 0,3 0 0,-29 0-98,24 0 0,-1 0 98,-22 0 0,17 0 0,-3 0 0,-28 0 2850,46-22-2850,-27 17 4263,-22-16-4263,11 21 0,-80 0 0,42 0-594,-21 0 1,-3 0 593,14 0 0,-35 0-1204,8 0 1204,16-11-754,-16 9 1,-3 1 753,25-4 0,1-1 0,-12 6 0,-1 0 0,-18 0-517,30 0 517,10 0 4188,5 0-4188,22 11 3882,0-8-3882,22 8 0,15-11 0,14 0-1809,5 10 1,1 1 1808,5-6 395,-23 6 0,3 0-395,12-9 0,-1-4 0,12 2-2178,0-10 1,-1-2 2177,-13 7 0,3-16 0,-70 21 0,10 0 4627,-53 0-4627,8 0 0,6 0 0,-1 0-693,-22 0 693,15 10 0,2 1 2098,-3-6-2098,8 17-589,4-20 0,-2-4 589,-18 2 0,13 0 0,2 0 0,1 0 0,35 21 0,11-15 741,11 26-741,13-29 0,24 7 0,-18-10 0,20 10 0,-3 2 0,-31-7 0,42 7 0,2-2 0,-36-10 0,16 0 0,-2 0 0,-22 0 3975,6 0-3975,-44 0 0,6 0 0,-29 0 0,-4 0 0,-2 0 1569,-8 0-1569,11 0 0,21 0 0,5 0 0,65 0 0,-32 0 0,32 0 0</inkml:trace>
  <inkml:trace contextRef="#ctx0" brushRef="#br0" timeOffset="148690.27">29416 14239 24575,'26'0'0,"39"0"0,-43 0-3277,18 0 0,15 0 0,-8 0 1787,9 0 1490,-10 0 0,12 0 0,0 0 0,-10 0 721,-14 1 0,2-2-721,13-2 0,15-1 0,4-1 0,-4-1 0,-13 3 0,-13 0 0,2 0 0,13-3 0,16-4 0,4-1 0,-5 2 0,-17 2 0,14 2 0,-12 0 0,14-2 0,1 1 0,-15 2 0,-17 4 0,-2 0 0,14 0 0,10 0 0,0 0 0,-12 0 0,10 0 0,7 0 0,13 0 0,-18 0 0,-23 0 0,19 0 0,14 0 0,-18 0-1462,-32 0 1462,28 0 0,5 0-3028,8 0 3028,-24 0 0,22 0 0,-6 0 0,-38 0-16,31 0 0,-2 0 16,-34 0 0,46 0 0,-49 0 2235,38-10-2235,-37 7 4119,15-8-4119,-21 11 0,0 0 0,0 0 0</inkml:trace>
  <inkml:trace contextRef="#ctx0" brushRef="#br0" timeOffset="153133.27">29924 12281 24575,'37'0'0,"-13"0"0,9 0 0,-6 0 0,-1 0 0,17 21 0,-26-15 0,28 15 0,-29-21 0,6 0 0,-1 22 0,-15-17 0,15 27 0,-21-29 0,0 51 0,0-43 0,0 42 0,0-29 0,0 14 0,0-11 0,0-6 0,0-21 0,0 0 0,11 0 0,-8-21 0,29-6 0,-27 0 0,27 8 0,1 6 0,-22 10 0,32-29 0,-43 27 0,0-17 0</inkml:trace>
  <inkml:trace contextRef="#ctx0" brushRef="#br0" timeOffset="153387.27">30166 11991 8191,'0'-27'0,"21"48"5063,-16-10-5063,21 23 0,2-3 0,-20-26 0,24 17 0</inkml:trace>
  <inkml:trace contextRef="#ctx0" brushRef="#br0" timeOffset="160307.27">31665 15980 24575,'27'0'0,"16"0"0,-27 0 0,52 0 0,-47 0-4252,29 0 1,-3 0 4251,-34 0-1409,41 0 0,0 0 1409,-41 0-1128,28 0 0,4 0 1128,-15 0-2287,29 0 2287,-11 0 2287,-10 0-2287,-14 0 3419,-24 0-3419,-24 0 0,-14 0 0,-10 0 0,21 0 3374,6 0-3374,-12 0 0,4 0 0,-5 0 0,-2 0 0,-15 0 0,13 0-3134,-16 0 3134,46 0 0,-45 0 0,47 0 0,-15 0 0,21 0-3499,32 0 3499,-24 0 249,37 0 1,7 0-250,-25 0-502,31-10 0,5-2 502,-18 7 0,14-17-1086,-7 21 0,-7 2 1086,-26-1 1086,15 0 0,7 0-1086,0 2 0,-7-4 2601,-15-8-2601,37 9 0,-4-1 0,-44-9 2268,27 9 1,5 4-2269,-18-2 6784,13 0-6784,-49 0 0,-34 0 0,-3 0 0,10 0 0,1 0 0,-3 0-3392,-8 0 0,3 0 3392,23 0-1553,-25 0 0,4 0 1553,35 0 0,-54 0 0,49 0 0,3 0 0,5 0 0,62 0 0,-44 0 0,36 0 0,5 0 0,-16 0-210,20 0 0,3 0 210,-2 0 0,1-10 0,-1-1 0,-10 5 0,6-5 0,-5 1 0,-25 10 0,21 0 0,-43 0 0,-22 0 0,-15 0 0,7 0 5038,-2 0-5038,-22 0 0,19 21 0,-15-18 0,-2 0 0,9 18 0,-24-21 0,29 0 0,33 0 0,-11 0 0,69 0 0,-23 0 0,10 0 0,1 0 0,-9 0-756,19 0 0,-5 0 756,-33 0 0,52 0-379,-41 0 379,13 0 0,-31 0 0,-12 0 0,-20 0 0,-28 0 0,46 0-4411,-57 0 4411,57 0 4411,-46 0-4411,49 0 379,5 0-379,5 0 0,49 0 0,-46 0 0,57 0 0,-57 0 0,24 0 0,-32 0 6784,-11 0-6784,-13 0 0,8 0 0,-38 0 0,46 0 0,-24 0 0,43 0 0,-9 0 0,31 0 0,-28 0 0,17 0 0,-22 0 0</inkml:trace>
  <inkml:trace contextRef="#ctx0" brushRef="#br0" timeOffset="163852.27">20707 6817 24575,'48'14'0,"-21"-3"0,11 0 0,0-1 0,-14-5 0,37 7 0,9-2-1279,-34-9 0,1-2 1279,18 1 0,8 0 0,-9 0-2945,11 0 2945,-23 1 0,6-1 0,1-1 0,6-5 0,1-3 0,-3 2 0,2 5 0,3-1 0,-4-2 0,11-2 0,4-1 0,-5 0 0,-9 4 0,1 2 0,0 1 0,-4-4 0,10-2 0,3-1 0,-3 1 0,-10 2-2073,10 2 0,-5 0 2073,-12-3 0,1-3 0,0 3 0,2 4 0,0 3 0,-4 0-311,-10-1 0,1 0 311,26 0 0,10 0 0,-9 0 0,-19 0 0,-3 0 0,18 0 0,-3 0 0,-4 0 0,-2 0 705,-25 0-705,-24 0 0,-24 0 0,-14 0 0,-1 10 0,-3 1 0,-25-5-760,10 1 0,-10 2 0,11-4 760,-6-5 0,17 2 0,-14 0 0,-5 1 0,2-1 0,13 0 1334,2-1 0,0 1-1334,-1 1 0,-11 3 0,-6 0 0,-1 1 0,6-1 0,11-2 0,-5-2 0,0 1 0,1 5 0,-13 4 0,-3 2 0,5-2 0,13-4 0,7-4 0,2 0 0,-9 7 0,-10 5 0,0 0 0,8-5 0,-2-9 0,2 1 0,3 10 0,-3 4 0,6-4 0,7-10 0,2 0 0,-11 5 0,7 5 0,12 9 688,19-17-688,27 16-248,30-21 248,-8 0 0,10 0 0,6 0 0,-9 1 0,4-2 128,12-4 0,8-4 0,-3 2-128,-14 5 0,-3 2 0,6-3 0,-3-4 0,6-3 0,2 0 0,-3 0 0,-7 4 0,12 2 0,-1 2 0,-7-2 0,5-1 0,1-1 0,-4 0-955,0-2 1,-3 0 0,-3 2 954,3 3 0,1 1 0,6-4 0,5-2 0,-7 0-669,-13 2 1,-1 2 668,12 2 0,3 1 0,3-5 0,-6 1 0,-5 5 168,-51 0-168,-8 0 3626,-45 0-3626,-7 0 4236,26 0-4236,-10-10 0,-9-1 0,4 8 0,-3 3 0,2-3 152,-8-7 0,-5-1-152,8 8 0,-12 3 0,-3 1 0,5 0 0,10 0-2693,2-1 0,2 0 2693,1 0 0,-5 0 0,-3 0 0,0 0 0,-2 0 0,-3 0 0,2 0 0,6 0-824,-12-1 0,-3 2 824,10 2 0,-12 1 0,-2 2 0,5-1 0,13-2 0,7 0 0,4 0 0,-11 3 0,-6 2 0,11-1 0,-3 4 907,19-8-907,27 7 0,43-7 0,16-6 0,11 3-591,-16 0 1,12 0-1,1 0 1,-7 0 590,3 0 0,-2 0 923,-3 0 0,5 0 0,-2 0-923,-2 0 0,-1 0 0,-6 0-78,-9 1 1,0-2 77,15-2 0,8-1 0,1 1 0,4 2 0,1 1 0,-6-2 0,-8-3 0,2-1 0,7 5 0,12 1 0,-3 1 0,-16-1 0,5 0 0,-1 2 0,1-4 0,-20-8 0,-7-1 0,-9 5 0,22-15 0,-43 21 0,0 0 0,0 0 0</inkml:trace>
  <inkml:trace contextRef="#ctx0" brushRef="#br0" timeOffset="165861.27">29561 14650 24575,'-27'0'0,"5"0"0,22 0 0,-43 0 0,33 0 0,-38 0 0,-1 0 0,35 0 0,-30 0 0,2 0 0,34 0 0,-29 8 0,-1 6 0,27 2 0,-24 5 0,-5 3 0,11 14 0,-9-11 0,38 16 0,5-38 0,49 27 0,-46-29 0,27 22 0,5 4 0,-7-18 0,7 17 0,0-3 0,-10-22 0,24 8 0,-38 10 0,29 6 0,-29 0 0,6-6 0,-22 12 0,0-25 0,0 45-6784,-21-26 6784,15 0-1128,-15 5 1128,10-29-27,-13 8 27,8-11 0,-27 0 0,26 0 0,-28 0 0,29 0 0,-27 0 0,37-11 0,-15 8 0,21-7 0,0 10 0</inkml:trace>
  <inkml:trace contextRef="#ctx0" brushRef="#br0" timeOffset="166778.27">29174 14432 24575,'0'49'0,"21"-1"0,-15-10 0,5-3 0,-1-3 0,-10-11-4252,10 16 1,2 2 4251,-7-10-1200,6 6 0,-1 0 1200,-10-5-1204,5 9 1,1-3 1203,-3-25 0,1 23 0,3 7 0,14 10 3552,-15-8-3552,15 10 0,-21-28 4611,22 12-4611,-17 1 0,16 8 5147,-10-9-5147,-8 11 0,8-21 0,-11 6 0,0-31 0,0 31 0,0 15-6784,0-5 6784,0 3-2998,21-14 2998,-16-5 0,17-1 0,-22 7 0,0-9 0,0-8 5298,-21 27-5298,15-38 4484,-15 17-4484,21-1 0,0-37 0,0 11-1696,0-44 0,0 23 0,0 4 0</inkml:trace>
  <inkml:trace contextRef="#ctx0" brushRef="#br0" timeOffset="167189.27">29174 15399 24575,'27'0'0,"-6"0"0,1 0 0,-17 0 0,16 0 0</inkml:trace>
  <inkml:trace contextRef="#ctx0" brushRef="#br0" timeOffset="176873.27">30432 16632 24575,'0'27'0,"-22"16"0,17-16 0,-17 0 0,22 5 0,0-8 0,-21 14 0,15-11 0,-15 5 0,21-29 0,-22 51 0,6-22 0,-8 27 0,13-13 0,11-30 0,0 37 0,0-45 0,0 46 0,0-49 0,0 60 0,0-54 0,0 42 0,0-50 0,0 29 0,0-26 0,0 37 0,0-27 0,0 8 0,0 8 0,0-26 0,11 58 0,-8-53 0,7 43 0,-10-52 0,0 9-6784,22 10 6784,-17-15 0,17 15 0,-22-21 0,0 0 0,0 0 0</inkml:trace>
  <inkml:trace contextRef="#ctx0" brushRef="#br0" timeOffset="178520.27">26634 17720 24575,'53'0'0,"3"0"0,7 0 0,0 0 0,0 0-1310,-4 0 0,6 0 1310,-6 0 0,8 0 0,-2 0 0,-14 0-6928,2 0 6928,-7 0 0,9 0 0,-5 0 0,-2 0 0,-5 0-2379,22 0 2379,-18 0 0,-3 0-293,-1 0 293,-37 0 585,26 0-585,-40 0 0,16 22 0,-62-17 0,22 17 0,-19-20 0,0-4 0,16 2 400,-30 0 0,1 0-400,34 0 0,-15-6 0,-14-3 0,10 2 0,-2 2-1483,-16-7 0,-1 2 1483,12 10 0,-3 0 0,16 0 3308,27 0-3308,24 0 0,32 0-414,12 0 0,4 0 414,-15 0 0,-2 0 0,-4 0 0,0 0 314,6 0 0,-7 0-314,-20 0-326,35 0 1,-1 0 325,-38 0 0,33 0 0,-86 0 0,33 0 0,-26 0 0,-4 0 0,11 0 0,-6 10 0,0 2 0,5-7 0,-23 17 0,47-22 0,-15 0 0</inkml:trace>
  <inkml:trace contextRef="#ctx0" brushRef="#br0" timeOffset="180437.27">7426 9380 24575,'49'0'0,"10"0"0,-29 0-4916,25 0 1,-3 0 3425,-33 0 2899,16 0 0,5 0-1409,14 0 1719,-19 0-1719,19 0 0,5 0-4537,8 0 4537,-5 0 4537,-30 0-4537,22 21 0,-41-15 0,41 15 0,10-21 0,-47 0 0,33 0 0,-4 0 6784,-38 0-6784,25 0 0,-55 0 0,6 0 0,-30 0-3392,11 0 0,0 0 3392,1 0-2269,-18 0 1,7 0 2268,34 0-1126,-25 0 1,-3 0 1125,9 0-255,-29 0 255,32 11 3295,6-8-3295,64 7 0,-33-10 0,55 0 0,-49 0 3242,30 0-3242,-52 0 506,-10 0-506,-13 0 0,-25 0 0,49 0 0,-17 0 0,22 0 0</inkml:trace>
  <inkml:trace contextRef="#ctx0" brushRef="#br0" timeOffset="188113.27">26634 17551 24575,'-14'0'0,"36"0"0,7 0 0,5 0 0,2 0 0,15 0 0,-4 0 0,-2 0 0,-10 0-4916,21 10 1,-5 2 3425,-37-7 1822,37 7 0,5-3-332,-21-9 0,16 0 0,0 0 0,-19 0 990,6-10 1,0-1-991,-9 6 0,-13-17 0,1 22 0,-71 22 0,46-17 0,-39 4 0,-3 3 0,34 10 0,-44-20 0,2 1 0,44 19-1323,-37-18 1,-5-8 1322,21 4-1084,-12 0 0,2 0 1084,16 0 0,-25 0 0,38 0 0,2 0 0,6-22 0,73 17 0,-52-17 0,30 17 0,18 8 0,-14-1 0,-23-2 0,21 0 0,7 0 768,-11 0 0,-7 0-768,-15 0-352,26 0 0,15 0 0,-15 0 352,-26 0 0,18 0 0,1 0-1640,-5 0 1640,-4 0 2889,9 0-2889,-17 0 1970,-42 0-1970,-17 0 0,9 0 0,-37 0 0,3 0 0,38 0 0,-35 0 0,-23 0 0,22 0 3006,34 0-3006,-23 0 0,-15 0 0,19 0 0,33 0 0,-31 0 0,12 0 0,59 0 0,-40 0 0,53-9 0,17-3 0,-31 7 0,23-3 0,15 0 0,-13 2 6784,-16 6-6784,16 0 0,14 0 0,-9 0 0,-19 0 0,-1 0 0,10 0 0,5 0 0,-6 0 0,23 0 0,-22 10 0,-17 2 0,-45-7 0,0 16 0,-36-21-3392,-3 0 0,-2 0 3392,-5 0 0,4-5 0,-12-4 0,10 2-2269,18 5 1,3-1 2268,-19-9 0,0 2-999,16 9 0,9 2 999,22-1 0,-53 0 0,48 0 3547,2 0-3547,49 0 0,-13 0 0,36 0 0,2 0 0,-30 0-517,15 0 1,13 0 0,-8 0 516,1 0-957,0 0 0,0 0 957,-3 0 0,-21 0 0,-27 0 0,-59 0 0,24 0 0,-31 0 0,3 0 0,44 0 1335,-41 9 1,2 4-1336,47-8 2606,-10 16-2606,26-21 0,31-9 0,3-3 0,-25 7-2074,37-7 0,5 2 2074,-21 10 2074,6 0 0,-1 0-2074,-13 0 0,-6 0 0,-64 0 0,22 0-3373,-46 0 3373,29 0 0,11 22 10,27-17-10,6 16 0,47-21 0,-23 0 0,10 0 0,1 0 0,-9 0 4537,22 0-4537,-52 0 0,9 0 0,-22 0 0,9 0 0,-9 0 0</inkml:trace>
  <inkml:trace contextRef="#ctx0" brushRef="#br0" timeOffset="192102.27">27214 16221 24575,'0'27'0,"0"-5"0,22-22 0,-17 0 0,38 0 0,-16 21 0,0-15 0,5 26 0,-8-8 0,-8-8 0,6 49 0,-22-55 0,-22 44 0,17-51 0,-27 29 0,29-5 0,-8 0 0,22-6 0,-8-21 0,29 0 0,-27-21 0,39-6 0,-39 0 0,38-5 0,-27 8 0,8 8 0,-13-27 0,-11 37-1696,0-15 0,0 21 0,0 0 0</inkml:trace>
  <inkml:trace contextRef="#ctx0" brushRef="#br0" timeOffset="192419.27">27384 16221 24575,'26'0'0,"-4"0"0,0 22 0,-17-17 0,16 17 0,-21-22 0,0 0 0</inkml:trace>
  <inkml:trace contextRef="#ctx0" brushRef="#br0" timeOffset="193870.27">29391 17793 24575,'14'0'0,"23"-5"0,1-1 0,-22 3-4916,49-3 1,-1 2 3425,-48 4 1490,36-5 0,22-4 0,-17 1 2259,-27 3-2259,20-1 0,23 0 0,0 0 0,-22 2 0,-19 4 0,21 0 0,21 0 0,2 0 0,-21 0 0,-12 0 0,10 0 0,18 0 0,1 0 0,-18 0 0,-3 0 0,-4 0 0,15 0 0,-1 0 0,-13 0 0,9 0 0,-10 0 0,10 0 0,-6 0 0,-6 1 0,-1-2 0,9-5 0,5-2 0,-5 1 0,-9 4 0,1 0 0,13-4 0,6-1 0,-12 2 1796,0 6-1796,16-5 0,-2-1 0,-31 4 0,16-14 0,-5-1 6545,-36 12-6545,-10-17 0,-10 22 0,-33 0 0</inkml:trace>
  <inkml:trace contextRef="#ctx0" brushRef="#br0" timeOffset="196706.27">5322 9380 24575,'0'-59'0,"0"22"0,0 1 0,0-7 0,0 2 0,0 7 0,0 26 0,12-31 0,8-8-3392,0 18 0,0 2 3392,1-6 0,-1 1 0,12-11 0,1 25 0,-1 4 0,-16 6-2269,30-24 1,4-1 2268,-20 25-1517,4-19 0,2 1 1517,15 20 0,-4-15 0,-3-1 0,-9 17 0,19-17 0,-16 10 0,-1 3 3034,4 4-3034,1-5 0,9-3 0,-10 3 0,-6 8 0,-1-3 0,7-1 0,27-5 0,-1 0 4180,-3 6-4180,-18 0 0,11-1 0,0-1 0,-10 4 0,-10 2 0,-1 2 0,12-1 0,5 0 0,-4 0 0,-9 0 0,1 0 0,12 0 0,7 0 0,-7 0 0,-14 0 0,0 0 0,10-4 0,10-2 0,-1-1 0,-11 2 0,12 0 0,-3 0 0,17-2 0,0 1 0,-17 2 0,3 4 0,-5 0 0,15 0 0,-1 0 0,-17 0 0,-8 0 0,9 0 0,11 0 0,-17 0 0,-27 0 0,39 0 0,25 0 0,-20 0 0,-30 0 0,24 0 0,17 0 0,-23 0 6607,-37 0-6607,29 5 0,18 4 0,-15-1 534,-22-3-534,19 7 0,13 5 0,-4-3 0,-6-7 0,-3 2 0,3 13 0,2 2 0,10-5 0,-3-1 0,-4 9 0,-20-5 0,-3-1 0,-1-5 0,-13 17 0,-7 2 0,-7-14 0,0 16 0,0 1 0,0-8 0,-10 5 0,-1 0 0,5-6 0,-15-2 0,-1 0 0,17 0-3392,-22 2 0,0 1 3392,19-1 0,-29 0 0,-12-4 0,11-10 0,-2-3-332,-8 1 1,-6 1 331,2 3 0,-7 5 0,-1-1 0,8-6-668,2-7 0,-2-2 668,-6 4 0,-14 5 0,-4 1 0,5-2 0,17-5 0,15-7 0,3-1 0,-21 8 0,-9 4 0,6-3 0,7-8 0,7 1-279,-11 19 279,-2-13 0,-13-2 0,15-2-3394,14 1 3394,-7 5 0,-7-1-1023,-1-9 1,3-2 1022,21 1 0,-2 0 0,-13 0 0,-12 0 0,0 0 0,11 0 0,16 0 0,-1 0-471,-20 0 0,-13 0 1,0 0-1,17 0 471,-3 0 0,-3-3 0,-18-3 0,1-1 0,22 2 0,20-1 0,-18 1 0,-20-2 0,1 1 0,21 3 0,21 3 612,-29 1 0,-22 0 0,8-3-612,19-9 0,3 0 0,-13 9 0,-5-1 0,6-7 0,-2-3 0,9 4 0,-3 6 0,12-6 0,-7-4 0,12 3 2938,9 4-2938,-15-15 0,15-1 0,41 17 0,-49-16 4394,81 10-4394,-38 8 0,17-8 0,-22 11 0</inkml:trace>
  <inkml:trace contextRef="#ctx0" brushRef="#br0" timeOffset="203993.27">24602 18808 24575,'0'14'0,"0"-4"0,0-10 0,21 0 0,6 0-8503,21 0 8503,-10 0 422,29 0-422,-34 0-2054,22 0 1,0 0 2053,-28 0-1374,39 0 1,-3 0 1373,-47 0 0,47 0 0,3 0 0,-39 0 0,28 10 0,0 2 0,-34-7-545,29 7 0,-3-2 545,-33-10 299,27 0 1,4 0-300,-16 0 0,16 0 0,2 0 0,-13 0 0,20 10 0,0 1 0,-19-5 224,10 5 0,1-1-224,5-10-326,-10 0 0,-1 0 326,3 0 232,3 0 0,-3 0-232,-22 0 652,19 0 0,-5 0-652,-26 0 0,33 0 0,2 0 0,-31 0-515,23-10 1,3-1 514,-12 5 0,11-15 0,-14 21 2039,30 0-2039,-22 0 0,27 0 0,-35 0-1503,9 0 1503,-28 0 0,38-22 0,-38 17 3034,28-17-3034,-31 22 0,31 0 0,-28 0 0,38 0 0,-38 0 0,38 0 0,-27 0 4537,30 22-4537,-30-17 0,27 17 6784,-37-22-6784,15 0 0,-10 0 0,-8 0 0,7 0 0,-10 0 0,22 0 0,-17 0 0,17 0 0,-1 0 0,-15 0 0,15 0 0,1 0 0,-6 0 0,8 0 0,-13 0 0,10 0 0,-16 0 0,17 0 0,-22 0 0,22 0 0,-17 0 0,16 0 0,-21 0 0,22 0 0,-17 0 0,17 0 0,-22 0 0,0 0 0,0 0 0</inkml:trace>
  <inkml:trace contextRef="#ctx0" brushRef="#br0" timeOffset="207747.27">28400 18929 24575,'13'27'0,"52"-6"-4916,-27-19 1,2-4 4170,0 2 0,0 0-1045,27 0 1790,-56 0 0,26 0 0,1 0 0,-19 0-503,44 5 0,3 1 503,-31-3-1054,22 3 0,-1-1 1054,-21-5 450,21 0 1,-5 0-451,-37 0 885,35 0 0,-1 0-885,-38 0 0,29 0 0,-2 0 0,-29 0 0,46 0 0,-28 0 3430,12 0-3430,8 0 5130,-9 0-5130,-10 0 3624,5 0-3624,-29 0 0,29 0 0,-26 0 1370,37 0-1370,-6 0 0,-7 0 0,24 0 0,-27 0 0,-1 0 0,-4 0 0,-22 0 0,0 0 0,11 0 0,-9 0 0,9-11 0,-11 8 0,0-8 0,0 11 0</inkml:trace>
  <inkml:trace contextRef="#ctx0" brushRef="#br0" timeOffset="208703.27">30843 18929 24575,'40'0'0,"-1"0"0,-3 0 0,-14 0 0,21 0 0,3 0 0,-14 0 0,13 0 0,-1 0 0,-23 0-4916,19 0 1,-5 0 3425,-27 0 4073,46 0-2583,-27 0 1752,0 0-1752,-6 0 0,-10 0 0,-8 0 0,8 0 0,-11 0 0</inkml:trace>
  <inkml:trace contextRef="#ctx0" brushRef="#br0" timeOffset="-213957.46">8830 8219 24575,'-11'-26'0,"8"-17"0,-8 27 0,0-17 0,1-2 0,4 14 0,-5-29 0,1 3 0,10 34 0,-9-41 0,-4 0 0,8 41 0,-7-31 0,3 2 0,9 34-4916,0-29 1,0-1 3425,0 27 1865,21-54-375,6 49-1815,11-29 1815,-14 29-916,4-6 1,-2 1 915,-16 4 0,35-6 0,7 1 0,-17 6 0,6 3 0,10-2 0,-9 0 1098,-1-12-1098,4 17 0,10 3 0,-16-3 1128,-22-12-1128,21 20 0,10 4-501,-6-7 1,-4 0 500,3 2 1762,-5-2 0,3-1-1762,2 6 0,-7 0-3524,-15 0 3524,15 0 0,7 0-494,0 5 0,-7 1 494,-15-3 0,26 6 0,16 4 0,-16-3 0,-26-5 0,22 3 0,4 6 0,0 29 3034,-12-32-3034,12 13 0,-2 5 0,-21-5 0,12-5 0,-4 0 0,-24 8 0,15 27 0,-21-25 466,5 16 1,1 2-467,-3-13-1173,2 23 1,0-6 1172,-5-38-1283,0 41 0,0 0 1283,0-41 0,0 36 0,0-1 0,0-37-240,-14 27 1,-4-1 239,10-29 1423,-24 24-1423,-22-10 3034,41 4-3034,-41-12 0,0-1 4537,41 20-4537,-46-30 0,-1-4 6784,44 12-6784,-43 1 0,0-2 0,45-5 0,-30 7 0,2-3 0,34-9 0,-25 2 0,-9-4 0,-22-19 0,7 5 0,9 4 0,10 0 0,30 1 0,-32 1 0,-6-2 0,11-15 0,-5 15 0,0-2 0,2-29 0,14 37 0,-9-26 0,28 29 0,-38-7 0,16-12 0,0 17 0,6-17 0,21 22 0</inkml:trace>
  <inkml:trace contextRef="#ctx0" brushRef="#br0" timeOffset="-183082.46">15143 9452 24575,'27'0'0,"27"0"0,-25 0 0,31 0 0,-12 0 0,-21 0 0,-6 0 0</inkml:trace>
  <inkml:trace contextRef="#ctx0" brushRef="#br0" timeOffset="-181382.46">15361 10033 24575,'27'0'0,"27"21"0,-46-16 0,27 14 0,17 7 0,-10-6 0,-18-9 0,16 1 0,18 4 0,2 0 0,-14-7-1333,3-6 1333,2 3 0,17 4 0,0-1 0,-14-2-1241,11-1 1241,-15 0 0,17 4 0,5 0 0,-6 0 0,-17-3-5931,4-2 5931,6 2 0,14 1 0,0-1 0,-7-3 0,0 0 0,-7-2-776,-12-1 1,5 1 775,1 2 0,16 1 0,6 2 0,0-1 0,-7 0 0,-16-2 0,-4-1 0,-2 0 0,10 0 0,13 2 0,4 1 0,-5-2 0,-16-1 0,-16-3 0,-2 0 0,14 0 0,6 0 0,-11 0 0,-14 0 0,3 0 0,-85 0 0,18 0 0,-8 0 0,-12 0 0,8 0 0,-18 0 0,17 0 0,-13 0 0,0 0 0,11 0 0,13 0 0,-2 0 0,-13 0 0,-16 0 0,-5 0 0,4 0 0,14 0 0,11 0 0,0 0 0,-6 0 0,-15 0 0,-6 0 0,0 0 0,7 0 0,14 0 0,5 0 0,1 0 0,-11 0 0,-15 0 0,-6 0 0,6 0 0,13 0 0,6 0 0,3 0 0,-6 0 0,-8 0 0,0 0 0,14 0-2710,-14 0 2710,17 0 0,4 0 674,17 0-674,29 22 0,-10-17 0,45 17 0,19-1 0,-8-16 0,0 2 0,14 3 0,4-1 0,-12-2 27,-6-6 1,3 0-28,-1 3 0,12 1 0,7 2 0,1 0 0,-5-2 0,-12-1 544,-7-1 0,-8-3 0,9 3-544,4 1 0,13 2 0,7 1 0,2 1 0,-3-1 0,-8 0 0,-12-3-939,9-1 0,0-1 939,-12 0 0,13 1 0,9 0 0,4 1 0,-1-1 0,-3 0 0,-9-1 0,-13 0 0,12-3 0,0 2 0,-10 1 0,13 1 0,10 1 0,4 1 0,0 0 0,-4 0 0,-8 0 0,-13-2 0,-4 0 0,-11-1 0,11 1 0,3 0 0,11 1 0,9 1 0,3 0 0,0 0 0,-4 0 0,-9-2 0,-13-1 0,10-2 0,-2 0 0,-4 2 0,14 1 0,8 0 0,2 1 0,-3 0 0,-10-1 0,-16 0 0,-7-1 0,0 1 0,4 1 0,14 2 0,9 2 0,2-1 0,-2 1 0,-7-2 0,-15-2 0,2-1 0,-1-1 0,1 1 0,14 2 0,5-1 0,0 0 0,-10 0 0,-14-2 0,9-2 0,-3 0 0,16 0 0,-2 0 0,-18 0 0,-11 0 0,23 0 0,18 0 0,-14 0 0,-5 0 0,1 0 0,12 0 0,-10 0 0,4 0 0,-10 0 0,9 0 0,-13 0 4060,-10 0-4060,9 0 0,10 0 0,-16 0 1732,-24 0-1732,26 2 0,15 3 0,-15-1 2673,-26-2-2673,19 2 0,15 0 0,-4-1-1483,-8-3 0,-2 0 1483,6 0 0,2 0-2269,16 0 1,-5 0 2268,-13 0-1517,11 10 0,1 2 1517,0-7-1015,1 6 1,-3-1 1014,-20-10 1014,0 0 1,5 0-1015,1 0 0,-2 0 3034,23 0-3034,7 0 0,-3 0 0,-21 0 0,4 0 0,9 0 0,-11 0 0,-12 0 0,20 0 0,8 0 0,-16 0 0,-3 0 0,21 0-1012,-2 0 1,12 0 0,-14 0 1011,-13 0-677,17 6 1,16 2 0,-23 0 676,-34-3 0,29 3 0,16 1 0,-19-4 0,-31-5 0,26 5 0,16 4 0,-16-2 0,-26-1 0,21 1 0,14 2 0,-9-4 0,-7-5 0,6 0 0,10 0 0,-7 0 0,15 0 0,-8 0 0,8 0 0,-11 0 0,-8 0 0,14 0 0,15 0 0,-19 0 0,-28 0 0,27 0 0,17 0 0,-18 0 0,-33 0 1014,21 0 1,8 0-1015,6 0 0,-6 0 0,-12 0 0,11-1 0,5 2 0,-12 4 0,-3 1 0,4-3 1517,-2 2 0,5 0-1517,15-4 0,-9-2 0,-27 1 0,33 0 0,21 0 0,-14 0-512,-13 0 512,2 0 0,18 0 0,0 0 0,-16 0 0,0 0 0,-1 0 0,15 0 0,0 0 0,-16 0 0,-3 0 0,4 0 0,17 0 0,0 0 0,-17 0 0,2 0 0,1 0 0,17 0 0,-1 0 0,-22 0 0,-19 0 0,30 0 0,9 0 0,-17 0 0,-5 0 3791,10 0-3791,-7 0 0,16 0 0,-1 0 0,-15 0 0,4 0 0,-3 0 0,17 0 0,-1 0 0,-17 0 0,-1 0 0,12 0 0,16 0 0,-17 0 0,-17 0 0,15 0 0,14 0 0,-19 0 0,-29 0 0,27 0 0,18 0 0,-17 0 736,-22 0-736,34 0 0,4 0 6526,-23 0-6526,13 0 0,-3 0 780,-20 0-780,19 0 0,0 0 0,-19 0 0,4 0 0,2 0 0,8 0 0,10 0 0,-8 0 0,-16 1 0,0-2 0,16-9-3392,-4 8 0,-3 1 3392,-9-10-2269,9 10 1,-2 2 2268,-12-1-1517,10 2 0,0-4 1517,-7-19-582,7 19 0,-5-2 582,-27-17 2343,46 21-2343,-38 0 3618,8 0-3618,-13 0 5410,-11 0-5410,-32-22 0,23 17 0,-23-17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C145F2-F96C-4951-A77E-F812689717D2}" type="datetimeFigureOut">
              <a:rPr lang="en-US" smtClean="0"/>
              <a:t>10/17/2022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A03C5C-F5FF-4425-BA56-D07B5A5DA999}" type="slidenum">
              <a:rPr lang="en-US" smtClean="0"/>
              <a:t>‹#›</a:t>
            </a:fld>
            <a:endParaRPr lang="en-US"/>
          </a:p>
        </p:txBody>
      </p:sp>
    </p:spTree>
    <p:extLst>
      <p:ext uri="{BB962C8B-B14F-4D97-AF65-F5344CB8AC3E}">
        <p14:creationId xmlns:p14="http://schemas.microsoft.com/office/powerpoint/2010/main" val="389547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5F53986-0B42-4E8A-BB17-593DD98BEC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8845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US" sz="1800" dirty="0">
              <a:effectLst/>
              <a:latin typeface="Calibri" panose="020F0502020204030204" pitchFamily="34" charset="0"/>
              <a:ea typeface="SimSun" panose="02010600030101010101" pitchFamily="2" charset="-122"/>
              <a:cs typeface="Arial" panose="020B0604020202020204" pitchFamily="34" charset="0"/>
            </a:endParaRPr>
          </a:p>
        </p:txBody>
      </p:sp>
      <p:sp>
        <p:nvSpPr>
          <p:cNvPr id="4" name="Slide Number Placeholder 3"/>
          <p:cNvSpPr>
            <a:spLocks noGrp="1"/>
          </p:cNvSpPr>
          <p:nvPr>
            <p:ph type="sldNum" sz="quarter" idx="5"/>
          </p:nvPr>
        </p:nvSpPr>
        <p:spPr/>
        <p:txBody>
          <a:bodyPr/>
          <a:lstStyle/>
          <a:p>
            <a:fld id="{5DA03C5C-F5FF-4425-BA56-D07B5A5DA999}" type="slidenum">
              <a:rPr lang="en-US" smtClean="0"/>
              <a:t>10</a:t>
            </a:fld>
            <a:endParaRPr lang="en-US"/>
          </a:p>
        </p:txBody>
      </p:sp>
    </p:spTree>
    <p:extLst>
      <p:ext uri="{BB962C8B-B14F-4D97-AF65-F5344CB8AC3E}">
        <p14:creationId xmlns:p14="http://schemas.microsoft.com/office/powerpoint/2010/main" val="3835832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US" sz="1800" dirty="0">
              <a:effectLst/>
              <a:latin typeface="Calibri" panose="020F0502020204030204" pitchFamily="34" charset="0"/>
              <a:ea typeface="SimSun" panose="02010600030101010101" pitchFamily="2" charset="-122"/>
              <a:cs typeface="Arial" panose="020B0604020202020204" pitchFamily="34" charset="0"/>
            </a:endParaRPr>
          </a:p>
        </p:txBody>
      </p:sp>
      <p:sp>
        <p:nvSpPr>
          <p:cNvPr id="4" name="Slide Number Placeholder 3"/>
          <p:cNvSpPr>
            <a:spLocks noGrp="1"/>
          </p:cNvSpPr>
          <p:nvPr>
            <p:ph type="sldNum" sz="quarter" idx="5"/>
          </p:nvPr>
        </p:nvSpPr>
        <p:spPr/>
        <p:txBody>
          <a:bodyPr/>
          <a:lstStyle/>
          <a:p>
            <a:fld id="{5DA03C5C-F5FF-4425-BA56-D07B5A5DA999}" type="slidenum">
              <a:rPr lang="en-US" smtClean="0"/>
              <a:t>11</a:t>
            </a:fld>
            <a:endParaRPr lang="en-US"/>
          </a:p>
        </p:txBody>
      </p:sp>
    </p:spTree>
    <p:extLst>
      <p:ext uri="{BB962C8B-B14F-4D97-AF65-F5344CB8AC3E}">
        <p14:creationId xmlns:p14="http://schemas.microsoft.com/office/powerpoint/2010/main" val="359559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US" sz="1800" dirty="0">
              <a:effectLst/>
              <a:latin typeface="Calibri" panose="020F0502020204030204" pitchFamily="34" charset="0"/>
              <a:ea typeface="SimSun" panose="02010600030101010101" pitchFamily="2" charset="-122"/>
              <a:cs typeface="Arial" panose="020B0604020202020204" pitchFamily="34" charset="0"/>
            </a:endParaRPr>
          </a:p>
        </p:txBody>
      </p:sp>
      <p:sp>
        <p:nvSpPr>
          <p:cNvPr id="4" name="Slide Number Placeholder 3"/>
          <p:cNvSpPr>
            <a:spLocks noGrp="1"/>
          </p:cNvSpPr>
          <p:nvPr>
            <p:ph type="sldNum" sz="quarter" idx="5"/>
          </p:nvPr>
        </p:nvSpPr>
        <p:spPr/>
        <p:txBody>
          <a:bodyPr/>
          <a:lstStyle/>
          <a:p>
            <a:fld id="{5DA03C5C-F5FF-4425-BA56-D07B5A5DA999}" type="slidenum">
              <a:rPr lang="en-US" smtClean="0"/>
              <a:t>12</a:t>
            </a:fld>
            <a:endParaRPr lang="en-US"/>
          </a:p>
        </p:txBody>
      </p:sp>
    </p:spTree>
    <p:extLst>
      <p:ext uri="{BB962C8B-B14F-4D97-AF65-F5344CB8AC3E}">
        <p14:creationId xmlns:p14="http://schemas.microsoft.com/office/powerpoint/2010/main" val="2117448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US" sz="1800" dirty="0">
              <a:effectLst/>
              <a:latin typeface="Calibri" panose="020F0502020204030204" pitchFamily="34" charset="0"/>
              <a:ea typeface="SimSun" panose="02010600030101010101" pitchFamily="2" charset="-122"/>
              <a:cs typeface="Arial" panose="020B0604020202020204" pitchFamily="34" charset="0"/>
            </a:endParaRPr>
          </a:p>
        </p:txBody>
      </p:sp>
      <p:sp>
        <p:nvSpPr>
          <p:cNvPr id="4" name="Slide Number Placeholder 3"/>
          <p:cNvSpPr>
            <a:spLocks noGrp="1"/>
          </p:cNvSpPr>
          <p:nvPr>
            <p:ph type="sldNum" sz="quarter" idx="5"/>
          </p:nvPr>
        </p:nvSpPr>
        <p:spPr/>
        <p:txBody>
          <a:bodyPr/>
          <a:lstStyle/>
          <a:p>
            <a:fld id="{5DA03C5C-F5FF-4425-BA56-D07B5A5DA999}" type="slidenum">
              <a:rPr lang="en-US" smtClean="0"/>
              <a:t>13</a:t>
            </a:fld>
            <a:endParaRPr lang="en-US"/>
          </a:p>
        </p:txBody>
      </p:sp>
    </p:spTree>
    <p:extLst>
      <p:ext uri="{BB962C8B-B14F-4D97-AF65-F5344CB8AC3E}">
        <p14:creationId xmlns:p14="http://schemas.microsoft.com/office/powerpoint/2010/main" val="4289460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US" sz="1800" dirty="0">
              <a:effectLst/>
              <a:latin typeface="Calibri" panose="020F0502020204030204" pitchFamily="34" charset="0"/>
              <a:ea typeface="SimSun" panose="02010600030101010101" pitchFamily="2" charset="-122"/>
              <a:cs typeface="Arial" panose="020B0604020202020204" pitchFamily="34" charset="0"/>
            </a:endParaRPr>
          </a:p>
        </p:txBody>
      </p:sp>
      <p:sp>
        <p:nvSpPr>
          <p:cNvPr id="4" name="Slide Number Placeholder 3"/>
          <p:cNvSpPr>
            <a:spLocks noGrp="1"/>
          </p:cNvSpPr>
          <p:nvPr>
            <p:ph type="sldNum" sz="quarter" idx="5"/>
          </p:nvPr>
        </p:nvSpPr>
        <p:spPr/>
        <p:txBody>
          <a:bodyPr/>
          <a:lstStyle/>
          <a:p>
            <a:fld id="{5DA03C5C-F5FF-4425-BA56-D07B5A5DA999}" type="slidenum">
              <a:rPr lang="en-US" smtClean="0"/>
              <a:t>14</a:t>
            </a:fld>
            <a:endParaRPr lang="en-US"/>
          </a:p>
        </p:txBody>
      </p:sp>
    </p:spTree>
    <p:extLst>
      <p:ext uri="{BB962C8B-B14F-4D97-AF65-F5344CB8AC3E}">
        <p14:creationId xmlns:p14="http://schemas.microsoft.com/office/powerpoint/2010/main" val="3366225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US" sz="1800" dirty="0">
              <a:effectLst/>
              <a:latin typeface="Calibri" panose="020F0502020204030204" pitchFamily="34" charset="0"/>
              <a:ea typeface="SimSun" panose="02010600030101010101" pitchFamily="2" charset="-122"/>
              <a:cs typeface="Arial" panose="020B0604020202020204" pitchFamily="34" charset="0"/>
            </a:endParaRPr>
          </a:p>
        </p:txBody>
      </p:sp>
      <p:sp>
        <p:nvSpPr>
          <p:cNvPr id="4" name="Slide Number Placeholder 3"/>
          <p:cNvSpPr>
            <a:spLocks noGrp="1"/>
          </p:cNvSpPr>
          <p:nvPr>
            <p:ph type="sldNum" sz="quarter" idx="5"/>
          </p:nvPr>
        </p:nvSpPr>
        <p:spPr/>
        <p:txBody>
          <a:bodyPr/>
          <a:lstStyle/>
          <a:p>
            <a:fld id="{5DA03C5C-F5FF-4425-BA56-D07B5A5DA999}" type="slidenum">
              <a:rPr lang="en-US" smtClean="0"/>
              <a:t>15</a:t>
            </a:fld>
            <a:endParaRPr lang="en-US"/>
          </a:p>
        </p:txBody>
      </p:sp>
    </p:spTree>
    <p:extLst>
      <p:ext uri="{BB962C8B-B14F-4D97-AF65-F5344CB8AC3E}">
        <p14:creationId xmlns:p14="http://schemas.microsoft.com/office/powerpoint/2010/main" val="25762757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US" sz="1800" dirty="0">
              <a:effectLst/>
              <a:latin typeface="Calibri" panose="020F0502020204030204" pitchFamily="34" charset="0"/>
              <a:ea typeface="SimSun" panose="02010600030101010101" pitchFamily="2" charset="-122"/>
              <a:cs typeface="Arial" panose="020B0604020202020204" pitchFamily="34" charset="0"/>
            </a:endParaRPr>
          </a:p>
        </p:txBody>
      </p:sp>
      <p:sp>
        <p:nvSpPr>
          <p:cNvPr id="4" name="Slide Number Placeholder 3"/>
          <p:cNvSpPr>
            <a:spLocks noGrp="1"/>
          </p:cNvSpPr>
          <p:nvPr>
            <p:ph type="sldNum" sz="quarter" idx="5"/>
          </p:nvPr>
        </p:nvSpPr>
        <p:spPr/>
        <p:txBody>
          <a:bodyPr/>
          <a:lstStyle/>
          <a:p>
            <a:fld id="{5DA03C5C-F5FF-4425-BA56-D07B5A5DA999}" type="slidenum">
              <a:rPr lang="en-US" smtClean="0"/>
              <a:t>16</a:t>
            </a:fld>
            <a:endParaRPr lang="en-US"/>
          </a:p>
        </p:txBody>
      </p:sp>
    </p:spTree>
    <p:extLst>
      <p:ext uri="{BB962C8B-B14F-4D97-AF65-F5344CB8AC3E}">
        <p14:creationId xmlns:p14="http://schemas.microsoft.com/office/powerpoint/2010/main" val="4027895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5DA03C5C-F5FF-4425-BA56-D07B5A5DA999}" type="slidenum">
              <a:rPr lang="en-US" smtClean="0"/>
              <a:t>17</a:t>
            </a:fld>
            <a:endParaRPr lang="en-US"/>
          </a:p>
        </p:txBody>
      </p:sp>
    </p:spTree>
    <p:extLst>
      <p:ext uri="{BB962C8B-B14F-4D97-AF65-F5344CB8AC3E}">
        <p14:creationId xmlns:p14="http://schemas.microsoft.com/office/powerpoint/2010/main" val="35241709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5DA03C5C-F5FF-4425-BA56-D07B5A5DA999}" type="slidenum">
              <a:rPr lang="en-US" smtClean="0"/>
              <a:t>18</a:t>
            </a:fld>
            <a:endParaRPr lang="en-US"/>
          </a:p>
        </p:txBody>
      </p:sp>
    </p:spTree>
    <p:extLst>
      <p:ext uri="{BB962C8B-B14F-4D97-AF65-F5344CB8AC3E}">
        <p14:creationId xmlns:p14="http://schemas.microsoft.com/office/powerpoint/2010/main" val="34518317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5DA03C5C-F5FF-4425-BA56-D07B5A5DA999}" type="slidenum">
              <a:rPr lang="en-US" smtClean="0"/>
              <a:t>19</a:t>
            </a:fld>
            <a:endParaRPr lang="en-US"/>
          </a:p>
        </p:txBody>
      </p:sp>
    </p:spTree>
    <p:extLst>
      <p:ext uri="{BB962C8B-B14F-4D97-AF65-F5344CB8AC3E}">
        <p14:creationId xmlns:p14="http://schemas.microsoft.com/office/powerpoint/2010/main" val="1593441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US" sz="1200" b="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5DA03C5C-F5FF-4425-BA56-D07B5A5DA999}" type="slidenum">
              <a:rPr lang="en-US" smtClean="0"/>
              <a:t>2</a:t>
            </a:fld>
            <a:endParaRPr lang="en-US"/>
          </a:p>
        </p:txBody>
      </p:sp>
    </p:spTree>
    <p:extLst>
      <p:ext uri="{BB962C8B-B14F-4D97-AF65-F5344CB8AC3E}">
        <p14:creationId xmlns:p14="http://schemas.microsoft.com/office/powerpoint/2010/main" val="4383495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DA03C5C-F5FF-4425-BA56-D07B5A5DA999}" type="slidenum">
              <a:rPr lang="en-US" smtClean="0"/>
              <a:t>20</a:t>
            </a:fld>
            <a:endParaRPr lang="en-US"/>
          </a:p>
        </p:txBody>
      </p:sp>
    </p:spTree>
    <p:extLst>
      <p:ext uri="{BB962C8B-B14F-4D97-AF65-F5344CB8AC3E}">
        <p14:creationId xmlns:p14="http://schemas.microsoft.com/office/powerpoint/2010/main" val="4062750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US" sz="1800" dirty="0">
              <a:effectLst/>
              <a:latin typeface="Calibri" panose="020F0502020204030204" pitchFamily="34" charset="0"/>
              <a:ea typeface="SimSun" panose="02010600030101010101" pitchFamily="2" charset="-122"/>
              <a:cs typeface="Arial" panose="020B0604020202020204" pitchFamily="34" charset="0"/>
            </a:endParaRPr>
          </a:p>
        </p:txBody>
      </p:sp>
      <p:sp>
        <p:nvSpPr>
          <p:cNvPr id="4" name="Slide Number Placeholder 3"/>
          <p:cNvSpPr>
            <a:spLocks noGrp="1"/>
          </p:cNvSpPr>
          <p:nvPr>
            <p:ph type="sldNum" sz="quarter" idx="5"/>
          </p:nvPr>
        </p:nvSpPr>
        <p:spPr/>
        <p:txBody>
          <a:bodyPr/>
          <a:lstStyle/>
          <a:p>
            <a:fld id="{5DA03C5C-F5FF-4425-BA56-D07B5A5DA999}" type="slidenum">
              <a:rPr lang="en-US" smtClean="0"/>
              <a:t>3</a:t>
            </a:fld>
            <a:endParaRPr lang="en-US"/>
          </a:p>
        </p:txBody>
      </p:sp>
    </p:spTree>
    <p:extLst>
      <p:ext uri="{BB962C8B-B14F-4D97-AF65-F5344CB8AC3E}">
        <p14:creationId xmlns:p14="http://schemas.microsoft.com/office/powerpoint/2010/main" val="86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nSpc>
                <a:spcPct val="107000"/>
              </a:lnSpc>
              <a:spcBef>
                <a:spcPts val="0"/>
              </a:spcBef>
              <a:spcAft>
                <a:spcPts val="800"/>
              </a:spcAft>
              <a:buNone/>
            </a:pPr>
            <a:endParaRPr lang="en-US" sz="1200" dirty="0">
              <a:effectLst/>
              <a:latin typeface="Calibri" panose="020F0502020204030204" pitchFamily="34" charset="0"/>
              <a:ea typeface="SimSun" panose="02010600030101010101" pitchFamily="2" charset="-122"/>
              <a:cs typeface="Arial" panose="020B0604020202020204" pitchFamily="34" charset="0"/>
            </a:endParaRPr>
          </a:p>
        </p:txBody>
      </p:sp>
      <p:sp>
        <p:nvSpPr>
          <p:cNvPr id="4" name="Slide Number Placeholder 3"/>
          <p:cNvSpPr>
            <a:spLocks noGrp="1"/>
          </p:cNvSpPr>
          <p:nvPr>
            <p:ph type="sldNum" sz="quarter" idx="5"/>
          </p:nvPr>
        </p:nvSpPr>
        <p:spPr/>
        <p:txBody>
          <a:bodyPr/>
          <a:lstStyle/>
          <a:p>
            <a:fld id="{5DA03C5C-F5FF-4425-BA56-D07B5A5DA999}" type="slidenum">
              <a:rPr lang="en-US" smtClean="0"/>
              <a:t>4</a:t>
            </a:fld>
            <a:endParaRPr lang="en-US"/>
          </a:p>
        </p:txBody>
      </p:sp>
    </p:spTree>
    <p:extLst>
      <p:ext uri="{BB962C8B-B14F-4D97-AF65-F5344CB8AC3E}">
        <p14:creationId xmlns:p14="http://schemas.microsoft.com/office/powerpoint/2010/main" val="3263582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US" sz="1800" dirty="0">
              <a:effectLst/>
              <a:latin typeface="Calibri" panose="020F0502020204030204" pitchFamily="34" charset="0"/>
              <a:ea typeface="SimSun" panose="02010600030101010101" pitchFamily="2" charset="-122"/>
              <a:cs typeface="Arial" panose="020B0604020202020204" pitchFamily="34" charset="0"/>
            </a:endParaRPr>
          </a:p>
        </p:txBody>
      </p:sp>
      <p:sp>
        <p:nvSpPr>
          <p:cNvPr id="4" name="Slide Number Placeholder 3"/>
          <p:cNvSpPr>
            <a:spLocks noGrp="1"/>
          </p:cNvSpPr>
          <p:nvPr>
            <p:ph type="sldNum" sz="quarter" idx="5"/>
          </p:nvPr>
        </p:nvSpPr>
        <p:spPr/>
        <p:txBody>
          <a:bodyPr/>
          <a:lstStyle/>
          <a:p>
            <a:fld id="{5DA03C5C-F5FF-4425-BA56-D07B5A5DA999}" type="slidenum">
              <a:rPr lang="en-US" smtClean="0"/>
              <a:t>5</a:t>
            </a:fld>
            <a:endParaRPr lang="en-US"/>
          </a:p>
        </p:txBody>
      </p:sp>
    </p:spTree>
    <p:extLst>
      <p:ext uri="{BB962C8B-B14F-4D97-AF65-F5344CB8AC3E}">
        <p14:creationId xmlns:p14="http://schemas.microsoft.com/office/powerpoint/2010/main" val="917666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US" sz="1800" dirty="0">
              <a:effectLst/>
              <a:latin typeface="Calibri" panose="020F0502020204030204" pitchFamily="34" charset="0"/>
              <a:ea typeface="SimSun" panose="02010600030101010101" pitchFamily="2" charset="-122"/>
              <a:cs typeface="Arial" panose="020B0604020202020204" pitchFamily="34" charset="0"/>
            </a:endParaRPr>
          </a:p>
        </p:txBody>
      </p:sp>
      <p:sp>
        <p:nvSpPr>
          <p:cNvPr id="4" name="Slide Number Placeholder 3"/>
          <p:cNvSpPr>
            <a:spLocks noGrp="1"/>
          </p:cNvSpPr>
          <p:nvPr>
            <p:ph type="sldNum" sz="quarter" idx="5"/>
          </p:nvPr>
        </p:nvSpPr>
        <p:spPr/>
        <p:txBody>
          <a:bodyPr/>
          <a:lstStyle/>
          <a:p>
            <a:fld id="{5DA03C5C-F5FF-4425-BA56-D07B5A5DA999}" type="slidenum">
              <a:rPr lang="en-US" smtClean="0"/>
              <a:t>6</a:t>
            </a:fld>
            <a:endParaRPr lang="en-US"/>
          </a:p>
        </p:txBody>
      </p:sp>
    </p:spTree>
    <p:extLst>
      <p:ext uri="{BB962C8B-B14F-4D97-AF65-F5344CB8AC3E}">
        <p14:creationId xmlns:p14="http://schemas.microsoft.com/office/powerpoint/2010/main" val="219762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US" sz="1800" dirty="0">
              <a:effectLst/>
              <a:latin typeface="Calibri" panose="020F0502020204030204" pitchFamily="34" charset="0"/>
              <a:ea typeface="SimSun" panose="02010600030101010101" pitchFamily="2" charset="-122"/>
              <a:cs typeface="Arial" panose="020B0604020202020204" pitchFamily="34" charset="0"/>
            </a:endParaRPr>
          </a:p>
        </p:txBody>
      </p:sp>
      <p:sp>
        <p:nvSpPr>
          <p:cNvPr id="4" name="Slide Number Placeholder 3"/>
          <p:cNvSpPr>
            <a:spLocks noGrp="1"/>
          </p:cNvSpPr>
          <p:nvPr>
            <p:ph type="sldNum" sz="quarter" idx="5"/>
          </p:nvPr>
        </p:nvSpPr>
        <p:spPr/>
        <p:txBody>
          <a:bodyPr/>
          <a:lstStyle/>
          <a:p>
            <a:fld id="{5DA03C5C-F5FF-4425-BA56-D07B5A5DA999}" type="slidenum">
              <a:rPr lang="en-US" smtClean="0"/>
              <a:t>7</a:t>
            </a:fld>
            <a:endParaRPr lang="en-US"/>
          </a:p>
        </p:txBody>
      </p:sp>
    </p:spTree>
    <p:extLst>
      <p:ext uri="{BB962C8B-B14F-4D97-AF65-F5344CB8AC3E}">
        <p14:creationId xmlns:p14="http://schemas.microsoft.com/office/powerpoint/2010/main" val="4257156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US" sz="1800" dirty="0">
              <a:effectLst/>
              <a:latin typeface="Calibri" panose="020F0502020204030204" pitchFamily="34" charset="0"/>
              <a:ea typeface="SimSun" panose="02010600030101010101" pitchFamily="2" charset="-122"/>
              <a:cs typeface="Arial" panose="020B0604020202020204" pitchFamily="34" charset="0"/>
            </a:endParaRPr>
          </a:p>
        </p:txBody>
      </p:sp>
      <p:sp>
        <p:nvSpPr>
          <p:cNvPr id="4" name="Slide Number Placeholder 3"/>
          <p:cNvSpPr>
            <a:spLocks noGrp="1"/>
          </p:cNvSpPr>
          <p:nvPr>
            <p:ph type="sldNum" sz="quarter" idx="5"/>
          </p:nvPr>
        </p:nvSpPr>
        <p:spPr/>
        <p:txBody>
          <a:bodyPr/>
          <a:lstStyle/>
          <a:p>
            <a:fld id="{5DA03C5C-F5FF-4425-BA56-D07B5A5DA999}" type="slidenum">
              <a:rPr lang="en-US" smtClean="0"/>
              <a:t>8</a:t>
            </a:fld>
            <a:endParaRPr lang="en-US"/>
          </a:p>
        </p:txBody>
      </p:sp>
    </p:spTree>
    <p:extLst>
      <p:ext uri="{BB962C8B-B14F-4D97-AF65-F5344CB8AC3E}">
        <p14:creationId xmlns:p14="http://schemas.microsoft.com/office/powerpoint/2010/main" val="78146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US" sz="1800" dirty="0">
              <a:effectLst/>
              <a:latin typeface="Calibri" panose="020F0502020204030204" pitchFamily="34" charset="0"/>
              <a:ea typeface="SimSun" panose="02010600030101010101" pitchFamily="2" charset="-122"/>
              <a:cs typeface="Arial" panose="020B0604020202020204" pitchFamily="34" charset="0"/>
            </a:endParaRPr>
          </a:p>
        </p:txBody>
      </p:sp>
      <p:sp>
        <p:nvSpPr>
          <p:cNvPr id="4" name="Slide Number Placeholder 3"/>
          <p:cNvSpPr>
            <a:spLocks noGrp="1"/>
          </p:cNvSpPr>
          <p:nvPr>
            <p:ph type="sldNum" sz="quarter" idx="5"/>
          </p:nvPr>
        </p:nvSpPr>
        <p:spPr/>
        <p:txBody>
          <a:bodyPr/>
          <a:lstStyle/>
          <a:p>
            <a:fld id="{5DA03C5C-F5FF-4425-BA56-D07B5A5DA999}" type="slidenum">
              <a:rPr lang="en-US" smtClean="0"/>
              <a:t>9</a:t>
            </a:fld>
            <a:endParaRPr lang="en-US"/>
          </a:p>
        </p:txBody>
      </p:sp>
    </p:spTree>
    <p:extLst>
      <p:ext uri="{BB962C8B-B14F-4D97-AF65-F5344CB8AC3E}">
        <p14:creationId xmlns:p14="http://schemas.microsoft.com/office/powerpoint/2010/main" val="1914371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97E3-BB96-47E3-BA25-2DA4387673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BDF60C-9538-486B-96E8-5B09008A4D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1BF0DA-AEB4-4654-8832-BBEB7D7B8613}"/>
              </a:ext>
            </a:extLst>
          </p:cNvPr>
          <p:cNvSpPr>
            <a:spLocks noGrp="1"/>
          </p:cNvSpPr>
          <p:nvPr>
            <p:ph type="dt" sz="half" idx="10"/>
          </p:nvPr>
        </p:nvSpPr>
        <p:spPr/>
        <p:txBody>
          <a:bodyPr/>
          <a:lstStyle/>
          <a:p>
            <a:fld id="{CDA06855-01C9-4203-B0EE-CF1B8039A769}" type="datetimeFigureOut">
              <a:rPr lang="en-US" smtClean="0"/>
              <a:t>10/17/2022</a:t>
            </a:fld>
            <a:endParaRPr lang="en-US"/>
          </a:p>
        </p:txBody>
      </p:sp>
      <p:sp>
        <p:nvSpPr>
          <p:cNvPr id="5" name="Footer Placeholder 4">
            <a:extLst>
              <a:ext uri="{FF2B5EF4-FFF2-40B4-BE49-F238E27FC236}">
                <a16:creationId xmlns:a16="http://schemas.microsoft.com/office/drawing/2014/main" id="{D2269341-1B82-4AB6-ACC7-27ADBDDAA2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5E5A63-460A-4EC4-83E4-ADDD44CDBB28}"/>
              </a:ext>
            </a:extLst>
          </p:cNvPr>
          <p:cNvSpPr>
            <a:spLocks noGrp="1"/>
          </p:cNvSpPr>
          <p:nvPr>
            <p:ph type="sldNum" sz="quarter" idx="12"/>
          </p:nvPr>
        </p:nvSpPr>
        <p:spPr/>
        <p:txBody>
          <a:bodyPr/>
          <a:lstStyle/>
          <a:p>
            <a:fld id="{E1DEBC06-FB76-4CBF-8E33-F19385703343}" type="slidenum">
              <a:rPr lang="en-US" smtClean="0"/>
              <a:t>‹#›</a:t>
            </a:fld>
            <a:endParaRPr lang="en-US"/>
          </a:p>
        </p:txBody>
      </p:sp>
    </p:spTree>
    <p:extLst>
      <p:ext uri="{BB962C8B-B14F-4D97-AF65-F5344CB8AC3E}">
        <p14:creationId xmlns:p14="http://schemas.microsoft.com/office/powerpoint/2010/main" val="3799024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019C3-9521-4E84-BD33-E13BBE7B22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AE592B-7D59-4B7C-A406-5201E3B571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3F79C7-A5A8-43BB-8BF0-E42FC5BC814C}"/>
              </a:ext>
            </a:extLst>
          </p:cNvPr>
          <p:cNvSpPr>
            <a:spLocks noGrp="1"/>
          </p:cNvSpPr>
          <p:nvPr>
            <p:ph type="dt" sz="half" idx="10"/>
          </p:nvPr>
        </p:nvSpPr>
        <p:spPr/>
        <p:txBody>
          <a:bodyPr/>
          <a:lstStyle/>
          <a:p>
            <a:fld id="{CDA06855-01C9-4203-B0EE-CF1B8039A769}" type="datetimeFigureOut">
              <a:rPr lang="en-US" smtClean="0"/>
              <a:t>10/17/2022</a:t>
            </a:fld>
            <a:endParaRPr lang="en-US"/>
          </a:p>
        </p:txBody>
      </p:sp>
      <p:sp>
        <p:nvSpPr>
          <p:cNvPr id="5" name="Footer Placeholder 4">
            <a:extLst>
              <a:ext uri="{FF2B5EF4-FFF2-40B4-BE49-F238E27FC236}">
                <a16:creationId xmlns:a16="http://schemas.microsoft.com/office/drawing/2014/main" id="{BEA88107-C3F9-4747-8BC3-91C29C617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B49929-388E-4AE5-A946-ABD60AF231D4}"/>
              </a:ext>
            </a:extLst>
          </p:cNvPr>
          <p:cNvSpPr>
            <a:spLocks noGrp="1"/>
          </p:cNvSpPr>
          <p:nvPr>
            <p:ph type="sldNum" sz="quarter" idx="12"/>
          </p:nvPr>
        </p:nvSpPr>
        <p:spPr/>
        <p:txBody>
          <a:bodyPr/>
          <a:lstStyle/>
          <a:p>
            <a:fld id="{E1DEBC06-FB76-4CBF-8E33-F19385703343}" type="slidenum">
              <a:rPr lang="en-US" smtClean="0"/>
              <a:t>‹#›</a:t>
            </a:fld>
            <a:endParaRPr lang="en-US"/>
          </a:p>
        </p:txBody>
      </p:sp>
    </p:spTree>
    <p:extLst>
      <p:ext uri="{BB962C8B-B14F-4D97-AF65-F5344CB8AC3E}">
        <p14:creationId xmlns:p14="http://schemas.microsoft.com/office/powerpoint/2010/main" val="3752547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F8CD7E-65BA-4FC8-AC8C-5C79066851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3E26F9-4B75-4D56-9E4A-4F912DC5EC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2CABE1-C3DB-4A47-B774-C748B0CCD5EE}"/>
              </a:ext>
            </a:extLst>
          </p:cNvPr>
          <p:cNvSpPr>
            <a:spLocks noGrp="1"/>
          </p:cNvSpPr>
          <p:nvPr>
            <p:ph type="dt" sz="half" idx="10"/>
          </p:nvPr>
        </p:nvSpPr>
        <p:spPr/>
        <p:txBody>
          <a:bodyPr/>
          <a:lstStyle/>
          <a:p>
            <a:fld id="{CDA06855-01C9-4203-B0EE-CF1B8039A769}" type="datetimeFigureOut">
              <a:rPr lang="en-US" smtClean="0"/>
              <a:t>10/17/2022</a:t>
            </a:fld>
            <a:endParaRPr lang="en-US"/>
          </a:p>
        </p:txBody>
      </p:sp>
      <p:sp>
        <p:nvSpPr>
          <p:cNvPr id="5" name="Footer Placeholder 4">
            <a:extLst>
              <a:ext uri="{FF2B5EF4-FFF2-40B4-BE49-F238E27FC236}">
                <a16:creationId xmlns:a16="http://schemas.microsoft.com/office/drawing/2014/main" id="{DA9B399F-3B67-425B-94C5-3061031EB0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D50888-49EA-409C-8F47-47B499BC9483}"/>
              </a:ext>
            </a:extLst>
          </p:cNvPr>
          <p:cNvSpPr>
            <a:spLocks noGrp="1"/>
          </p:cNvSpPr>
          <p:nvPr>
            <p:ph type="sldNum" sz="quarter" idx="12"/>
          </p:nvPr>
        </p:nvSpPr>
        <p:spPr/>
        <p:txBody>
          <a:bodyPr/>
          <a:lstStyle/>
          <a:p>
            <a:fld id="{E1DEBC06-FB76-4CBF-8E33-F19385703343}" type="slidenum">
              <a:rPr lang="en-US" smtClean="0"/>
              <a:t>‹#›</a:t>
            </a:fld>
            <a:endParaRPr lang="en-US"/>
          </a:p>
        </p:txBody>
      </p:sp>
    </p:spTree>
    <p:extLst>
      <p:ext uri="{BB962C8B-B14F-4D97-AF65-F5344CB8AC3E}">
        <p14:creationId xmlns:p14="http://schemas.microsoft.com/office/powerpoint/2010/main" val="3059570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b="1">
                <a:solidFill>
                  <a:srgbClr val="036DB7"/>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solidFill>
                <a:latin typeface="Arial" panose="020B0604020202020204" pitchFamily="34" charset="0"/>
                <a:cs typeface="Arial" panose="020B0604020202020204" pitchFamily="34" charset="0"/>
              </a:defRPr>
            </a:lvl1pPr>
            <a:lvl2pPr marL="527517" indent="0" algn="ctr">
              <a:buNone/>
              <a:defRPr>
                <a:solidFill>
                  <a:schemeClr val="tx1">
                    <a:tint val="75000"/>
                  </a:schemeClr>
                </a:solidFill>
              </a:defRPr>
            </a:lvl2pPr>
            <a:lvl3pPr marL="1055035" indent="0" algn="ctr">
              <a:buNone/>
              <a:defRPr>
                <a:solidFill>
                  <a:schemeClr val="tx1">
                    <a:tint val="75000"/>
                  </a:schemeClr>
                </a:solidFill>
              </a:defRPr>
            </a:lvl3pPr>
            <a:lvl4pPr marL="1582552" indent="0" algn="ctr">
              <a:buNone/>
              <a:defRPr>
                <a:solidFill>
                  <a:schemeClr val="tx1">
                    <a:tint val="75000"/>
                  </a:schemeClr>
                </a:solidFill>
              </a:defRPr>
            </a:lvl4pPr>
            <a:lvl5pPr marL="2110069" indent="0" algn="ctr">
              <a:buNone/>
              <a:defRPr>
                <a:solidFill>
                  <a:schemeClr val="tx1">
                    <a:tint val="75000"/>
                  </a:schemeClr>
                </a:solidFill>
              </a:defRPr>
            </a:lvl5pPr>
            <a:lvl6pPr marL="2637587" indent="0" algn="ctr">
              <a:buNone/>
              <a:defRPr>
                <a:solidFill>
                  <a:schemeClr val="tx1">
                    <a:tint val="75000"/>
                  </a:schemeClr>
                </a:solidFill>
              </a:defRPr>
            </a:lvl6pPr>
            <a:lvl7pPr marL="3165104" indent="0" algn="ctr">
              <a:buNone/>
              <a:defRPr>
                <a:solidFill>
                  <a:schemeClr val="tx1">
                    <a:tint val="75000"/>
                  </a:schemeClr>
                </a:solidFill>
              </a:defRPr>
            </a:lvl7pPr>
            <a:lvl8pPr marL="3692622" indent="0" algn="ctr">
              <a:buNone/>
              <a:defRPr>
                <a:solidFill>
                  <a:schemeClr val="tx1">
                    <a:tint val="75000"/>
                  </a:schemeClr>
                </a:solidFill>
              </a:defRPr>
            </a:lvl8pPr>
            <a:lvl9pPr marL="4220139"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grpSp>
        <p:nvGrpSpPr>
          <p:cNvPr id="11" name="Group 10"/>
          <p:cNvGrpSpPr/>
          <p:nvPr userDrawn="1"/>
        </p:nvGrpSpPr>
        <p:grpSpPr>
          <a:xfrm>
            <a:off x="7831651" y="5870288"/>
            <a:ext cx="3580093" cy="873637"/>
            <a:chOff x="1462322" y="4943310"/>
            <a:chExt cx="2685070" cy="757152"/>
          </a:xfrm>
        </p:grpSpPr>
        <p:sp>
          <p:nvSpPr>
            <p:cNvPr id="12" name="TextBox 11"/>
            <p:cNvSpPr txBox="1"/>
            <p:nvPr/>
          </p:nvSpPr>
          <p:spPr>
            <a:xfrm>
              <a:off x="1462322" y="4943310"/>
              <a:ext cx="1056059" cy="757152"/>
            </a:xfrm>
            <a:prstGeom prst="rect">
              <a:avLst/>
            </a:prstGeom>
            <a:noFill/>
          </p:spPr>
          <p:txBody>
            <a:bodyPr wrap="none" rtlCol="0">
              <a:spAutoFit/>
            </a:bodyPr>
            <a:lstStyle/>
            <a:p>
              <a:r>
                <a:rPr lang="en-US" sz="5077" dirty="0">
                  <a:solidFill>
                    <a:srgbClr val="036DB7"/>
                  </a:solidFill>
                  <a:latin typeface="SJSU Spartan Regular" panose="02000000000000000000" pitchFamily="50" charset="0"/>
                </a:rPr>
                <a:t>SJSU</a:t>
              </a:r>
            </a:p>
          </p:txBody>
        </p:sp>
        <p:sp>
          <p:nvSpPr>
            <p:cNvPr id="13" name="TextBox 12"/>
            <p:cNvSpPr txBox="1"/>
            <p:nvPr/>
          </p:nvSpPr>
          <p:spPr>
            <a:xfrm>
              <a:off x="2732485" y="5004866"/>
              <a:ext cx="1414907" cy="634063"/>
            </a:xfrm>
            <a:prstGeom prst="rect">
              <a:avLst/>
            </a:prstGeom>
            <a:noFill/>
          </p:spPr>
          <p:txBody>
            <a:bodyPr wrap="none" rtlCol="0">
              <a:spAutoFit/>
            </a:bodyPr>
            <a:lstStyle/>
            <a:p>
              <a:r>
                <a:rPr lang="en-US" sz="2077" dirty="0">
                  <a:solidFill>
                    <a:srgbClr val="E7AC11"/>
                  </a:solidFill>
                  <a:latin typeface="SJSU Spartan Regular" panose="02000000000000000000" pitchFamily="50" charset="0"/>
                </a:rPr>
                <a:t>SAN JOSÉ STATE</a:t>
              </a:r>
            </a:p>
            <a:p>
              <a:r>
                <a:rPr lang="en-US" sz="2077" dirty="0">
                  <a:solidFill>
                    <a:srgbClr val="E7AC11"/>
                  </a:solidFill>
                  <a:latin typeface="SJSU Spartan Regular" panose="02000000000000000000" pitchFamily="50" charset="0"/>
                </a:rPr>
                <a:t>UNIVERSITY</a:t>
              </a:r>
            </a:p>
          </p:txBody>
        </p:sp>
      </p:gr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45026" y="5966404"/>
            <a:ext cx="838861" cy="720677"/>
          </a:xfrm>
          <a:prstGeom prst="rect">
            <a:avLst/>
          </a:prstGeom>
        </p:spPr>
      </p:pic>
    </p:spTree>
    <p:extLst>
      <p:ext uri="{BB962C8B-B14F-4D97-AF65-F5344CB8AC3E}">
        <p14:creationId xmlns:p14="http://schemas.microsoft.com/office/powerpoint/2010/main" val="954741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71367"/>
            <a:ext cx="10972799" cy="693322"/>
          </a:xfrm>
        </p:spPr>
        <p:txBody>
          <a:bodyPr>
            <a:noAutofit/>
          </a:bodyPr>
          <a:lstStyle>
            <a:lvl1pPr>
              <a:defRPr sz="4615" b="1">
                <a:solidFill>
                  <a:srgbClr val="036DB7"/>
                </a:solidFill>
                <a:latin typeface="Arial" panose="020B0604020202020204" pitchFamily="34" charset="0"/>
                <a:ea typeface="Tahoma" panose="020B060403050404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609600" y="1161553"/>
            <a:ext cx="10972800" cy="4964611"/>
          </a:xfrm>
        </p:spPr>
        <p:txBody>
          <a:bodyPr/>
          <a:lstStyle>
            <a:lvl1pPr>
              <a:defRPr>
                <a:solidFill>
                  <a:schemeClr val="tx1"/>
                </a:solidFill>
                <a:latin typeface="Arial" panose="020B0604020202020204" pitchFamily="34" charset="0"/>
                <a:ea typeface="Tahoma" panose="020B0604030504040204" pitchFamily="34" charset="0"/>
                <a:cs typeface="Arial" panose="020B0604020202020204" pitchFamily="34" charset="0"/>
              </a:defRPr>
            </a:lvl1pPr>
            <a:lvl2pPr>
              <a:defRPr>
                <a:solidFill>
                  <a:schemeClr val="tx1"/>
                </a:solidFill>
                <a:latin typeface="Arial" panose="020B0604020202020204" pitchFamily="34" charset="0"/>
                <a:ea typeface="Tahoma" panose="020B0604030504040204" pitchFamily="34" charset="0"/>
                <a:cs typeface="Arial" panose="020B0604020202020204" pitchFamily="34" charset="0"/>
              </a:defRPr>
            </a:lvl2pPr>
            <a:lvl3pPr>
              <a:defRPr>
                <a:solidFill>
                  <a:schemeClr val="tx1"/>
                </a:solidFill>
                <a:latin typeface="Arial" panose="020B0604020202020204" pitchFamily="34" charset="0"/>
                <a:ea typeface="Tahoma" panose="020B0604030504040204" pitchFamily="34" charset="0"/>
                <a:cs typeface="Arial" panose="020B0604020202020204" pitchFamily="34" charset="0"/>
              </a:defRPr>
            </a:lvl3pPr>
            <a:lvl4pPr>
              <a:defRPr>
                <a:solidFill>
                  <a:schemeClr val="tx1"/>
                </a:solidFill>
                <a:latin typeface="Arial" panose="020B0604020202020204" pitchFamily="34" charset="0"/>
                <a:ea typeface="Tahoma" panose="020B0604030504040204" pitchFamily="34" charset="0"/>
                <a:cs typeface="Arial" panose="020B0604020202020204" pitchFamily="34" charset="0"/>
              </a:defRPr>
            </a:lvl4pPr>
            <a:lvl5pPr>
              <a:defRPr>
                <a:solidFill>
                  <a:schemeClr val="tx1"/>
                </a:solidFill>
                <a:latin typeface="Arial" panose="020B0604020202020204" pitchFamily="34" charset="0"/>
                <a:ea typeface="Tahoma" panose="020B060403050404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4863272" y="6340466"/>
            <a:ext cx="2844800" cy="365125"/>
          </a:xfrm>
        </p:spPr>
        <p:txBody>
          <a:bodyPr/>
          <a:lstStyle>
            <a:lvl1pPr algn="ctr">
              <a:defRPr/>
            </a:lvl1pPr>
          </a:lstStyle>
          <a:p>
            <a:fld id="{34E7E628-D8CE-DA44-BFF7-C4887CBB62DB}" type="slidenum">
              <a:rPr lang="en-US" smtClean="0"/>
              <a:pPr/>
              <a:t>‹#›</a:t>
            </a:fld>
            <a:endParaRPr lang="en-US" dirty="0"/>
          </a:p>
        </p:txBody>
      </p:sp>
      <p:grpSp>
        <p:nvGrpSpPr>
          <p:cNvPr id="9" name="Group 8"/>
          <p:cNvGrpSpPr/>
          <p:nvPr userDrawn="1"/>
        </p:nvGrpSpPr>
        <p:grpSpPr>
          <a:xfrm>
            <a:off x="9116945" y="6292195"/>
            <a:ext cx="1982844" cy="447558"/>
            <a:chOff x="1714710" y="5004867"/>
            <a:chExt cx="2431536" cy="1464924"/>
          </a:xfrm>
        </p:grpSpPr>
        <p:sp>
          <p:nvSpPr>
            <p:cNvPr id="10" name="TextBox 9"/>
            <p:cNvSpPr txBox="1"/>
            <p:nvPr/>
          </p:nvSpPr>
          <p:spPr>
            <a:xfrm>
              <a:off x="1714710" y="5004867"/>
              <a:ext cx="906994" cy="1464718"/>
            </a:xfrm>
            <a:prstGeom prst="rect">
              <a:avLst/>
            </a:prstGeom>
            <a:noFill/>
          </p:spPr>
          <p:txBody>
            <a:bodyPr wrap="none" rtlCol="0">
              <a:spAutoFit/>
            </a:bodyPr>
            <a:lstStyle/>
            <a:p>
              <a:r>
                <a:rPr lang="en-US" sz="2308" dirty="0">
                  <a:solidFill>
                    <a:srgbClr val="036DB7"/>
                  </a:solidFill>
                  <a:latin typeface="SJSU Spartan Regular" panose="02000000000000000000" pitchFamily="50" charset="0"/>
                </a:rPr>
                <a:t>SJSU</a:t>
              </a:r>
            </a:p>
          </p:txBody>
        </p:sp>
        <p:sp>
          <p:nvSpPr>
            <p:cNvPr id="11" name="TextBox 10"/>
            <p:cNvSpPr txBox="1"/>
            <p:nvPr/>
          </p:nvSpPr>
          <p:spPr>
            <a:xfrm>
              <a:off x="2732484" y="5004867"/>
              <a:ext cx="1413762" cy="1464924"/>
            </a:xfrm>
            <a:prstGeom prst="rect">
              <a:avLst/>
            </a:prstGeom>
            <a:noFill/>
          </p:spPr>
          <p:txBody>
            <a:bodyPr wrap="none" rtlCol="0">
              <a:spAutoFit/>
            </a:bodyPr>
            <a:lstStyle/>
            <a:p>
              <a:r>
                <a:rPr lang="en-US" sz="1154" dirty="0">
                  <a:solidFill>
                    <a:srgbClr val="E7AC11"/>
                  </a:solidFill>
                  <a:latin typeface="SJSU Spartan Regular" panose="02000000000000000000" pitchFamily="50" charset="0"/>
                </a:rPr>
                <a:t>SAN JOSÉ STATE</a:t>
              </a:r>
            </a:p>
            <a:p>
              <a:r>
                <a:rPr lang="en-US" sz="1154" dirty="0">
                  <a:solidFill>
                    <a:srgbClr val="E7AC11"/>
                  </a:solidFill>
                  <a:latin typeface="SJSU Spartan Regular" panose="02000000000000000000" pitchFamily="50" charset="0"/>
                </a:rPr>
                <a:t>UNIVERSITY</a:t>
              </a:r>
            </a:p>
          </p:txBody>
        </p:sp>
      </p:grpSp>
      <p:sp>
        <p:nvSpPr>
          <p:cNvPr id="12" name="Rectangle 11"/>
          <p:cNvSpPr/>
          <p:nvPr userDrawn="1"/>
        </p:nvSpPr>
        <p:spPr>
          <a:xfrm>
            <a:off x="1" y="885512"/>
            <a:ext cx="2481943" cy="94203"/>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77"/>
          </a:p>
        </p:txBody>
      </p:sp>
      <p:sp>
        <p:nvSpPr>
          <p:cNvPr id="13" name="Rectangle 12"/>
          <p:cNvSpPr/>
          <p:nvPr userDrawn="1"/>
        </p:nvSpPr>
        <p:spPr>
          <a:xfrm>
            <a:off x="2481943" y="885330"/>
            <a:ext cx="9710057" cy="94957"/>
          </a:xfrm>
          <a:prstGeom prst="rect">
            <a:avLst/>
          </a:prstGeom>
          <a:solidFill>
            <a:srgbClr val="E7AC1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77"/>
          </a:p>
        </p:txBody>
      </p:sp>
    </p:spTree>
    <p:extLst>
      <p:ext uri="{BB962C8B-B14F-4D97-AF65-F5344CB8AC3E}">
        <p14:creationId xmlns:p14="http://schemas.microsoft.com/office/powerpoint/2010/main" val="2055894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615" b="1" cap="all"/>
            </a:lvl1pPr>
          </a:lstStyle>
          <a:p>
            <a:r>
              <a:rPr lang="en-US"/>
              <a:t>Click to edit Master title style</a:t>
            </a:r>
          </a:p>
        </p:txBody>
      </p:sp>
      <p:sp>
        <p:nvSpPr>
          <p:cNvPr id="3" name="Text Placeholder 2"/>
          <p:cNvSpPr>
            <a:spLocks noGrp="1"/>
          </p:cNvSpPr>
          <p:nvPr>
            <p:ph type="body" idx="1"/>
          </p:nvPr>
        </p:nvSpPr>
        <p:spPr>
          <a:xfrm>
            <a:off x="963084" y="2906714"/>
            <a:ext cx="10363200" cy="1500187"/>
          </a:xfrm>
        </p:spPr>
        <p:txBody>
          <a:bodyPr anchor="b"/>
          <a:lstStyle>
            <a:lvl1pPr marL="0" indent="0">
              <a:buNone/>
              <a:defRPr sz="2308">
                <a:solidFill>
                  <a:schemeClr val="tx1">
                    <a:tint val="75000"/>
                  </a:schemeClr>
                </a:solidFill>
              </a:defRPr>
            </a:lvl1pPr>
            <a:lvl2pPr marL="527517" indent="0">
              <a:buNone/>
              <a:defRPr sz="2077">
                <a:solidFill>
                  <a:schemeClr val="tx1">
                    <a:tint val="75000"/>
                  </a:schemeClr>
                </a:solidFill>
              </a:defRPr>
            </a:lvl2pPr>
            <a:lvl3pPr marL="1055035" indent="0">
              <a:buNone/>
              <a:defRPr sz="1846">
                <a:solidFill>
                  <a:schemeClr val="tx1">
                    <a:tint val="75000"/>
                  </a:schemeClr>
                </a:solidFill>
              </a:defRPr>
            </a:lvl3pPr>
            <a:lvl4pPr marL="1582552" indent="0">
              <a:buNone/>
              <a:defRPr sz="1615">
                <a:solidFill>
                  <a:schemeClr val="tx1">
                    <a:tint val="75000"/>
                  </a:schemeClr>
                </a:solidFill>
              </a:defRPr>
            </a:lvl4pPr>
            <a:lvl5pPr marL="2110069" indent="0">
              <a:buNone/>
              <a:defRPr sz="1615">
                <a:solidFill>
                  <a:schemeClr val="tx1">
                    <a:tint val="75000"/>
                  </a:schemeClr>
                </a:solidFill>
              </a:defRPr>
            </a:lvl5pPr>
            <a:lvl6pPr marL="2637587" indent="0">
              <a:buNone/>
              <a:defRPr sz="1615">
                <a:solidFill>
                  <a:schemeClr val="tx1">
                    <a:tint val="75000"/>
                  </a:schemeClr>
                </a:solidFill>
              </a:defRPr>
            </a:lvl6pPr>
            <a:lvl7pPr marL="3165104" indent="0">
              <a:buNone/>
              <a:defRPr sz="1615">
                <a:solidFill>
                  <a:schemeClr val="tx1">
                    <a:tint val="75000"/>
                  </a:schemeClr>
                </a:solidFill>
              </a:defRPr>
            </a:lvl7pPr>
            <a:lvl8pPr marL="3692622" indent="0">
              <a:buNone/>
              <a:defRPr sz="1615">
                <a:solidFill>
                  <a:schemeClr val="tx1">
                    <a:tint val="75000"/>
                  </a:schemeClr>
                </a:solidFill>
              </a:defRPr>
            </a:lvl8pPr>
            <a:lvl9pPr marL="4220139" indent="0">
              <a:buNone/>
              <a:defRPr sz="161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E7E628-D8CE-DA44-BFF7-C4887CBB62DB}" type="slidenum">
              <a:rPr lang="en-US" smtClean="0"/>
              <a:t>‹#›</a:t>
            </a:fld>
            <a:endParaRPr lang="en-US"/>
          </a:p>
        </p:txBody>
      </p:sp>
    </p:spTree>
    <p:extLst>
      <p:ext uri="{BB962C8B-B14F-4D97-AF65-F5344CB8AC3E}">
        <p14:creationId xmlns:p14="http://schemas.microsoft.com/office/powerpoint/2010/main" val="27316914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231"/>
            </a:lvl1pPr>
            <a:lvl2pPr>
              <a:defRPr sz="2769"/>
            </a:lvl2pPr>
            <a:lvl3pPr>
              <a:defRPr sz="2308"/>
            </a:lvl3pPr>
            <a:lvl4pPr>
              <a:defRPr sz="2077"/>
            </a:lvl4pPr>
            <a:lvl5pPr>
              <a:defRPr sz="2077"/>
            </a:lvl5pPr>
            <a:lvl6pPr>
              <a:defRPr sz="2077"/>
            </a:lvl6pPr>
            <a:lvl7pPr>
              <a:defRPr sz="2077"/>
            </a:lvl7pPr>
            <a:lvl8pPr>
              <a:defRPr sz="2077"/>
            </a:lvl8pPr>
            <a:lvl9pPr>
              <a:defRPr sz="20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231"/>
            </a:lvl1pPr>
            <a:lvl2pPr>
              <a:defRPr sz="2769"/>
            </a:lvl2pPr>
            <a:lvl3pPr>
              <a:defRPr sz="2308"/>
            </a:lvl3pPr>
            <a:lvl4pPr>
              <a:defRPr sz="2077"/>
            </a:lvl4pPr>
            <a:lvl5pPr>
              <a:defRPr sz="2077"/>
            </a:lvl5pPr>
            <a:lvl6pPr>
              <a:defRPr sz="2077"/>
            </a:lvl6pPr>
            <a:lvl7pPr>
              <a:defRPr sz="2077"/>
            </a:lvl7pPr>
            <a:lvl8pPr>
              <a:defRPr sz="2077"/>
            </a:lvl8pPr>
            <a:lvl9pPr>
              <a:defRPr sz="20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E7E628-D8CE-DA44-BFF7-C4887CBB62DB}" type="slidenum">
              <a:rPr lang="en-US" smtClean="0"/>
              <a:t>‹#›</a:t>
            </a:fld>
            <a:endParaRPr lang="en-US"/>
          </a:p>
        </p:txBody>
      </p:sp>
    </p:spTree>
    <p:extLst>
      <p:ext uri="{BB962C8B-B14F-4D97-AF65-F5344CB8AC3E}">
        <p14:creationId xmlns:p14="http://schemas.microsoft.com/office/powerpoint/2010/main" val="4124933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2"/>
            <a:ext cx="5386917" cy="639762"/>
          </a:xfrm>
        </p:spPr>
        <p:txBody>
          <a:bodyPr anchor="b"/>
          <a:lstStyle>
            <a:lvl1pPr marL="0" indent="0">
              <a:buNone/>
              <a:defRPr sz="2769" b="1"/>
            </a:lvl1pPr>
            <a:lvl2pPr marL="527517" indent="0">
              <a:buNone/>
              <a:defRPr sz="2308" b="1"/>
            </a:lvl2pPr>
            <a:lvl3pPr marL="1055035" indent="0">
              <a:buNone/>
              <a:defRPr sz="2077" b="1"/>
            </a:lvl3pPr>
            <a:lvl4pPr marL="1582552" indent="0">
              <a:buNone/>
              <a:defRPr sz="1846" b="1"/>
            </a:lvl4pPr>
            <a:lvl5pPr marL="2110069" indent="0">
              <a:buNone/>
              <a:defRPr sz="1846" b="1"/>
            </a:lvl5pPr>
            <a:lvl6pPr marL="2637587" indent="0">
              <a:buNone/>
              <a:defRPr sz="1846" b="1"/>
            </a:lvl6pPr>
            <a:lvl7pPr marL="3165104" indent="0">
              <a:buNone/>
              <a:defRPr sz="1846" b="1"/>
            </a:lvl7pPr>
            <a:lvl8pPr marL="3692622" indent="0">
              <a:buNone/>
              <a:defRPr sz="1846" b="1"/>
            </a:lvl8pPr>
            <a:lvl9pPr marL="4220139" indent="0">
              <a:buNone/>
              <a:defRPr sz="1846" b="1"/>
            </a:lvl9pPr>
          </a:lstStyle>
          <a:p>
            <a:pPr lvl="0"/>
            <a:r>
              <a:rPr lang="en-US"/>
              <a:t>Click to edit Master text styles</a:t>
            </a:r>
          </a:p>
        </p:txBody>
      </p:sp>
      <p:sp>
        <p:nvSpPr>
          <p:cNvPr id="4" name="Content Placeholder 3"/>
          <p:cNvSpPr>
            <a:spLocks noGrp="1"/>
          </p:cNvSpPr>
          <p:nvPr>
            <p:ph sz="half" idx="2"/>
          </p:nvPr>
        </p:nvSpPr>
        <p:spPr>
          <a:xfrm>
            <a:off x="609600" y="2174874"/>
            <a:ext cx="5386917" cy="3951288"/>
          </a:xfrm>
        </p:spPr>
        <p:txBody>
          <a:bodyPr/>
          <a:lstStyle>
            <a:lvl1pPr>
              <a:defRPr sz="2769"/>
            </a:lvl1pPr>
            <a:lvl2pPr>
              <a:defRPr sz="2308"/>
            </a:lvl2pPr>
            <a:lvl3pPr>
              <a:defRPr sz="2077"/>
            </a:lvl3pPr>
            <a:lvl4pPr>
              <a:defRPr sz="1846"/>
            </a:lvl4pPr>
            <a:lvl5pPr>
              <a:defRPr sz="1846"/>
            </a:lvl5pPr>
            <a:lvl6pPr>
              <a:defRPr sz="1846"/>
            </a:lvl6pPr>
            <a:lvl7pPr>
              <a:defRPr sz="1846"/>
            </a:lvl7pPr>
            <a:lvl8pPr>
              <a:defRPr sz="1846"/>
            </a:lvl8pPr>
            <a:lvl9pPr>
              <a:defRPr sz="184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2"/>
            <a:ext cx="5389033" cy="639762"/>
          </a:xfrm>
        </p:spPr>
        <p:txBody>
          <a:bodyPr anchor="b"/>
          <a:lstStyle>
            <a:lvl1pPr marL="0" indent="0">
              <a:buNone/>
              <a:defRPr sz="2769" b="1"/>
            </a:lvl1pPr>
            <a:lvl2pPr marL="527517" indent="0">
              <a:buNone/>
              <a:defRPr sz="2308" b="1"/>
            </a:lvl2pPr>
            <a:lvl3pPr marL="1055035" indent="0">
              <a:buNone/>
              <a:defRPr sz="2077" b="1"/>
            </a:lvl3pPr>
            <a:lvl4pPr marL="1582552" indent="0">
              <a:buNone/>
              <a:defRPr sz="1846" b="1"/>
            </a:lvl4pPr>
            <a:lvl5pPr marL="2110069" indent="0">
              <a:buNone/>
              <a:defRPr sz="1846" b="1"/>
            </a:lvl5pPr>
            <a:lvl6pPr marL="2637587" indent="0">
              <a:buNone/>
              <a:defRPr sz="1846" b="1"/>
            </a:lvl6pPr>
            <a:lvl7pPr marL="3165104" indent="0">
              <a:buNone/>
              <a:defRPr sz="1846" b="1"/>
            </a:lvl7pPr>
            <a:lvl8pPr marL="3692622" indent="0">
              <a:buNone/>
              <a:defRPr sz="1846" b="1"/>
            </a:lvl8pPr>
            <a:lvl9pPr marL="4220139" indent="0">
              <a:buNone/>
              <a:defRPr sz="1846" b="1"/>
            </a:lvl9pPr>
          </a:lstStyle>
          <a:p>
            <a:pPr lvl="0"/>
            <a:r>
              <a:rPr lang="en-US"/>
              <a:t>Click to edit Master text styles</a:t>
            </a:r>
          </a:p>
        </p:txBody>
      </p:sp>
      <p:sp>
        <p:nvSpPr>
          <p:cNvPr id="6" name="Content Placeholder 5"/>
          <p:cNvSpPr>
            <a:spLocks noGrp="1"/>
          </p:cNvSpPr>
          <p:nvPr>
            <p:ph sz="quarter" idx="4"/>
          </p:nvPr>
        </p:nvSpPr>
        <p:spPr>
          <a:xfrm>
            <a:off x="6193369" y="2174874"/>
            <a:ext cx="5389033" cy="3951288"/>
          </a:xfrm>
        </p:spPr>
        <p:txBody>
          <a:bodyPr/>
          <a:lstStyle>
            <a:lvl1pPr>
              <a:defRPr sz="2769"/>
            </a:lvl1pPr>
            <a:lvl2pPr>
              <a:defRPr sz="2308"/>
            </a:lvl2pPr>
            <a:lvl3pPr>
              <a:defRPr sz="2077"/>
            </a:lvl3pPr>
            <a:lvl4pPr>
              <a:defRPr sz="1846"/>
            </a:lvl4pPr>
            <a:lvl5pPr>
              <a:defRPr sz="1846"/>
            </a:lvl5pPr>
            <a:lvl6pPr>
              <a:defRPr sz="1846"/>
            </a:lvl6pPr>
            <a:lvl7pPr>
              <a:defRPr sz="1846"/>
            </a:lvl7pPr>
            <a:lvl8pPr>
              <a:defRPr sz="1846"/>
            </a:lvl8pPr>
            <a:lvl9pPr>
              <a:defRPr sz="184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E7E628-D8CE-DA44-BFF7-C4887CBB62DB}" type="slidenum">
              <a:rPr lang="en-US" smtClean="0"/>
              <a:t>‹#›</a:t>
            </a:fld>
            <a:endParaRPr lang="en-US"/>
          </a:p>
        </p:txBody>
      </p:sp>
    </p:spTree>
    <p:extLst>
      <p:ext uri="{BB962C8B-B14F-4D97-AF65-F5344CB8AC3E}">
        <p14:creationId xmlns:p14="http://schemas.microsoft.com/office/powerpoint/2010/main" val="20090650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E7E628-D8CE-DA44-BFF7-C4887CBB62DB}" type="slidenum">
              <a:rPr lang="en-US" smtClean="0"/>
              <a:t>‹#›</a:t>
            </a:fld>
            <a:endParaRPr lang="en-US"/>
          </a:p>
        </p:txBody>
      </p:sp>
    </p:spTree>
    <p:extLst>
      <p:ext uri="{BB962C8B-B14F-4D97-AF65-F5344CB8AC3E}">
        <p14:creationId xmlns:p14="http://schemas.microsoft.com/office/powerpoint/2010/main" val="2864223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E7E628-D8CE-DA44-BFF7-C4887CBB62DB}" type="slidenum">
              <a:rPr lang="en-US" smtClean="0"/>
              <a:t>‹#›</a:t>
            </a:fld>
            <a:endParaRPr lang="en-US"/>
          </a:p>
        </p:txBody>
      </p:sp>
    </p:spTree>
    <p:extLst>
      <p:ext uri="{BB962C8B-B14F-4D97-AF65-F5344CB8AC3E}">
        <p14:creationId xmlns:p14="http://schemas.microsoft.com/office/powerpoint/2010/main" val="1965533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308"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692"/>
            </a:lvl1pPr>
            <a:lvl2pPr>
              <a:defRPr sz="3231"/>
            </a:lvl2pPr>
            <a:lvl3pPr>
              <a:defRPr sz="2769"/>
            </a:lvl3pPr>
            <a:lvl4pPr>
              <a:defRPr sz="2308"/>
            </a:lvl4pPr>
            <a:lvl5pPr>
              <a:defRPr sz="2308"/>
            </a:lvl5pPr>
            <a:lvl6pPr>
              <a:defRPr sz="2308"/>
            </a:lvl6pPr>
            <a:lvl7pPr>
              <a:defRPr sz="2308"/>
            </a:lvl7pPr>
            <a:lvl8pPr>
              <a:defRPr sz="2308"/>
            </a:lvl8pPr>
            <a:lvl9pPr>
              <a:defRPr sz="230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1"/>
            <a:ext cx="4011084" cy="4691063"/>
          </a:xfrm>
        </p:spPr>
        <p:txBody>
          <a:bodyPr/>
          <a:lstStyle>
            <a:lvl1pPr marL="0" indent="0">
              <a:buNone/>
              <a:defRPr sz="1615"/>
            </a:lvl1pPr>
            <a:lvl2pPr marL="527517" indent="0">
              <a:buNone/>
              <a:defRPr sz="1385"/>
            </a:lvl2pPr>
            <a:lvl3pPr marL="1055035" indent="0">
              <a:buNone/>
              <a:defRPr sz="1154"/>
            </a:lvl3pPr>
            <a:lvl4pPr marL="1582552" indent="0">
              <a:buNone/>
              <a:defRPr sz="1038"/>
            </a:lvl4pPr>
            <a:lvl5pPr marL="2110069" indent="0">
              <a:buNone/>
              <a:defRPr sz="1038"/>
            </a:lvl5pPr>
            <a:lvl6pPr marL="2637587" indent="0">
              <a:buNone/>
              <a:defRPr sz="1038"/>
            </a:lvl6pPr>
            <a:lvl7pPr marL="3165104" indent="0">
              <a:buNone/>
              <a:defRPr sz="1038"/>
            </a:lvl7pPr>
            <a:lvl8pPr marL="3692622" indent="0">
              <a:buNone/>
              <a:defRPr sz="1038"/>
            </a:lvl8pPr>
            <a:lvl9pPr marL="4220139" indent="0">
              <a:buNone/>
              <a:defRPr sz="1038"/>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E7E628-D8CE-DA44-BFF7-C4887CBB62DB}" type="slidenum">
              <a:rPr lang="en-US" smtClean="0"/>
              <a:t>‹#›</a:t>
            </a:fld>
            <a:endParaRPr lang="en-US"/>
          </a:p>
        </p:txBody>
      </p:sp>
    </p:spTree>
    <p:extLst>
      <p:ext uri="{BB962C8B-B14F-4D97-AF65-F5344CB8AC3E}">
        <p14:creationId xmlns:p14="http://schemas.microsoft.com/office/powerpoint/2010/main" val="1673412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EF1EC-1CA5-4129-86D2-677B5DCC3D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37B30A-029F-4D3A-9F1D-2796A5A4AA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D7FEF3-1BA0-41D3-AC1F-F0D795DD20A7}"/>
              </a:ext>
            </a:extLst>
          </p:cNvPr>
          <p:cNvSpPr>
            <a:spLocks noGrp="1"/>
          </p:cNvSpPr>
          <p:nvPr>
            <p:ph type="dt" sz="half" idx="10"/>
          </p:nvPr>
        </p:nvSpPr>
        <p:spPr/>
        <p:txBody>
          <a:bodyPr/>
          <a:lstStyle/>
          <a:p>
            <a:fld id="{CDA06855-01C9-4203-B0EE-CF1B8039A769}" type="datetimeFigureOut">
              <a:rPr lang="en-US" smtClean="0"/>
              <a:t>10/17/2022</a:t>
            </a:fld>
            <a:endParaRPr lang="en-US"/>
          </a:p>
        </p:txBody>
      </p:sp>
      <p:sp>
        <p:nvSpPr>
          <p:cNvPr id="5" name="Footer Placeholder 4">
            <a:extLst>
              <a:ext uri="{FF2B5EF4-FFF2-40B4-BE49-F238E27FC236}">
                <a16:creationId xmlns:a16="http://schemas.microsoft.com/office/drawing/2014/main" id="{BBA12DAA-090B-4541-97AC-CC3FC96643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CE4275-33C9-4772-91BA-5F552526CF72}"/>
              </a:ext>
            </a:extLst>
          </p:cNvPr>
          <p:cNvSpPr>
            <a:spLocks noGrp="1"/>
          </p:cNvSpPr>
          <p:nvPr>
            <p:ph type="sldNum" sz="quarter" idx="12"/>
          </p:nvPr>
        </p:nvSpPr>
        <p:spPr/>
        <p:txBody>
          <a:bodyPr/>
          <a:lstStyle/>
          <a:p>
            <a:fld id="{E1DEBC06-FB76-4CBF-8E33-F19385703343}" type="slidenum">
              <a:rPr lang="en-US" smtClean="0"/>
              <a:t>‹#›</a:t>
            </a:fld>
            <a:endParaRPr lang="en-US"/>
          </a:p>
        </p:txBody>
      </p:sp>
    </p:spTree>
    <p:extLst>
      <p:ext uri="{BB962C8B-B14F-4D97-AF65-F5344CB8AC3E}">
        <p14:creationId xmlns:p14="http://schemas.microsoft.com/office/powerpoint/2010/main" val="35613370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nchor="b"/>
          <a:lstStyle>
            <a:lvl1pPr algn="l">
              <a:defRPr sz="2308"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692"/>
            </a:lvl1pPr>
            <a:lvl2pPr marL="527517" indent="0">
              <a:buNone/>
              <a:defRPr sz="3231"/>
            </a:lvl2pPr>
            <a:lvl3pPr marL="1055035" indent="0">
              <a:buNone/>
              <a:defRPr sz="2769"/>
            </a:lvl3pPr>
            <a:lvl4pPr marL="1582552" indent="0">
              <a:buNone/>
              <a:defRPr sz="2308"/>
            </a:lvl4pPr>
            <a:lvl5pPr marL="2110069" indent="0">
              <a:buNone/>
              <a:defRPr sz="2308"/>
            </a:lvl5pPr>
            <a:lvl6pPr marL="2637587" indent="0">
              <a:buNone/>
              <a:defRPr sz="2308"/>
            </a:lvl6pPr>
            <a:lvl7pPr marL="3165104" indent="0">
              <a:buNone/>
              <a:defRPr sz="2308"/>
            </a:lvl7pPr>
            <a:lvl8pPr marL="3692622" indent="0">
              <a:buNone/>
              <a:defRPr sz="2308"/>
            </a:lvl8pPr>
            <a:lvl9pPr marL="4220139" indent="0">
              <a:buNone/>
              <a:defRPr sz="2308"/>
            </a:lvl9pPr>
          </a:lstStyle>
          <a:p>
            <a:endParaRPr lang="en-US"/>
          </a:p>
        </p:txBody>
      </p:sp>
      <p:sp>
        <p:nvSpPr>
          <p:cNvPr id="4" name="Text Placeholder 3"/>
          <p:cNvSpPr>
            <a:spLocks noGrp="1"/>
          </p:cNvSpPr>
          <p:nvPr>
            <p:ph type="body" sz="half" idx="2"/>
          </p:nvPr>
        </p:nvSpPr>
        <p:spPr>
          <a:xfrm>
            <a:off x="2389717" y="5367339"/>
            <a:ext cx="7315200" cy="804862"/>
          </a:xfrm>
        </p:spPr>
        <p:txBody>
          <a:bodyPr/>
          <a:lstStyle>
            <a:lvl1pPr marL="0" indent="0">
              <a:buNone/>
              <a:defRPr sz="1615"/>
            </a:lvl1pPr>
            <a:lvl2pPr marL="527517" indent="0">
              <a:buNone/>
              <a:defRPr sz="1385"/>
            </a:lvl2pPr>
            <a:lvl3pPr marL="1055035" indent="0">
              <a:buNone/>
              <a:defRPr sz="1154"/>
            </a:lvl3pPr>
            <a:lvl4pPr marL="1582552" indent="0">
              <a:buNone/>
              <a:defRPr sz="1038"/>
            </a:lvl4pPr>
            <a:lvl5pPr marL="2110069" indent="0">
              <a:buNone/>
              <a:defRPr sz="1038"/>
            </a:lvl5pPr>
            <a:lvl6pPr marL="2637587" indent="0">
              <a:buNone/>
              <a:defRPr sz="1038"/>
            </a:lvl6pPr>
            <a:lvl7pPr marL="3165104" indent="0">
              <a:buNone/>
              <a:defRPr sz="1038"/>
            </a:lvl7pPr>
            <a:lvl8pPr marL="3692622" indent="0">
              <a:buNone/>
              <a:defRPr sz="1038"/>
            </a:lvl8pPr>
            <a:lvl9pPr marL="4220139" indent="0">
              <a:buNone/>
              <a:defRPr sz="1038"/>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E7E628-D8CE-DA44-BFF7-C4887CBB62DB}" type="slidenum">
              <a:rPr lang="en-US" smtClean="0"/>
              <a:t>‹#›</a:t>
            </a:fld>
            <a:endParaRPr lang="en-US"/>
          </a:p>
        </p:txBody>
      </p:sp>
    </p:spTree>
    <p:extLst>
      <p:ext uri="{BB962C8B-B14F-4D97-AF65-F5344CB8AC3E}">
        <p14:creationId xmlns:p14="http://schemas.microsoft.com/office/powerpoint/2010/main" val="2074422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E7E628-D8CE-DA44-BFF7-C4887CBB62DB}" type="slidenum">
              <a:rPr lang="en-US" smtClean="0"/>
              <a:t>‹#›</a:t>
            </a:fld>
            <a:endParaRPr lang="en-US"/>
          </a:p>
        </p:txBody>
      </p:sp>
    </p:spTree>
    <p:extLst>
      <p:ext uri="{BB962C8B-B14F-4D97-AF65-F5344CB8AC3E}">
        <p14:creationId xmlns:p14="http://schemas.microsoft.com/office/powerpoint/2010/main" val="11859820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E7E628-D8CE-DA44-BFF7-C4887CBB62DB}" type="slidenum">
              <a:rPr lang="en-US" smtClean="0"/>
              <a:t>‹#›</a:t>
            </a:fld>
            <a:endParaRPr lang="en-US"/>
          </a:p>
        </p:txBody>
      </p:sp>
    </p:spTree>
    <p:extLst>
      <p:ext uri="{BB962C8B-B14F-4D97-AF65-F5344CB8AC3E}">
        <p14:creationId xmlns:p14="http://schemas.microsoft.com/office/powerpoint/2010/main" val="27713013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2284" y="146050"/>
            <a:ext cx="11013016" cy="762000"/>
          </a:xfrm>
        </p:spPr>
        <p:txBody>
          <a:bodyPr/>
          <a:lstStyle/>
          <a:p>
            <a:r>
              <a:rPr lang="en-US"/>
              <a:t>Click to edit Master title style</a:t>
            </a:r>
          </a:p>
        </p:txBody>
      </p:sp>
      <p:sp>
        <p:nvSpPr>
          <p:cNvPr id="3" name="Content Placeholder 2"/>
          <p:cNvSpPr>
            <a:spLocks noGrp="1"/>
          </p:cNvSpPr>
          <p:nvPr>
            <p:ph sz="half" idx="1"/>
          </p:nvPr>
        </p:nvSpPr>
        <p:spPr>
          <a:xfrm>
            <a:off x="912286" y="1125538"/>
            <a:ext cx="5412316"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27800" y="1125538"/>
            <a:ext cx="5412317"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endParaRPr lang="en-AU" altLang="en-US"/>
          </a:p>
        </p:txBody>
      </p:sp>
    </p:spTree>
    <p:extLst>
      <p:ext uri="{BB962C8B-B14F-4D97-AF65-F5344CB8AC3E}">
        <p14:creationId xmlns:p14="http://schemas.microsoft.com/office/powerpoint/2010/main" val="1317414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0CE0E-DE71-4CFE-9AB0-3479014758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6BA49C-63AA-4FAC-B7DE-DC2909966C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441969-A002-488B-96C8-380CA1C757DC}"/>
              </a:ext>
            </a:extLst>
          </p:cNvPr>
          <p:cNvSpPr>
            <a:spLocks noGrp="1"/>
          </p:cNvSpPr>
          <p:nvPr>
            <p:ph type="dt" sz="half" idx="10"/>
          </p:nvPr>
        </p:nvSpPr>
        <p:spPr/>
        <p:txBody>
          <a:bodyPr/>
          <a:lstStyle/>
          <a:p>
            <a:fld id="{CDA06855-01C9-4203-B0EE-CF1B8039A769}" type="datetimeFigureOut">
              <a:rPr lang="en-US" smtClean="0"/>
              <a:t>10/17/2022</a:t>
            </a:fld>
            <a:endParaRPr lang="en-US"/>
          </a:p>
        </p:txBody>
      </p:sp>
      <p:sp>
        <p:nvSpPr>
          <p:cNvPr id="5" name="Footer Placeholder 4">
            <a:extLst>
              <a:ext uri="{FF2B5EF4-FFF2-40B4-BE49-F238E27FC236}">
                <a16:creationId xmlns:a16="http://schemas.microsoft.com/office/drawing/2014/main" id="{95300373-F246-4D76-ADCB-5FAB75715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77C1D7-50F7-404D-B827-909073086F17}"/>
              </a:ext>
            </a:extLst>
          </p:cNvPr>
          <p:cNvSpPr>
            <a:spLocks noGrp="1"/>
          </p:cNvSpPr>
          <p:nvPr>
            <p:ph type="sldNum" sz="quarter" idx="12"/>
          </p:nvPr>
        </p:nvSpPr>
        <p:spPr/>
        <p:txBody>
          <a:bodyPr/>
          <a:lstStyle/>
          <a:p>
            <a:fld id="{E1DEBC06-FB76-4CBF-8E33-F19385703343}" type="slidenum">
              <a:rPr lang="en-US" smtClean="0"/>
              <a:t>‹#›</a:t>
            </a:fld>
            <a:endParaRPr lang="en-US"/>
          </a:p>
        </p:txBody>
      </p:sp>
    </p:spTree>
    <p:extLst>
      <p:ext uri="{BB962C8B-B14F-4D97-AF65-F5344CB8AC3E}">
        <p14:creationId xmlns:p14="http://schemas.microsoft.com/office/powerpoint/2010/main" val="3850993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47228-C5E2-4586-AD96-9647B59C7E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00BD78-CAE9-4F53-AE14-6239AB242E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3477E1-521E-4FEA-B4D4-44151BD87C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2DDB4A-BD4C-474A-9687-0F2CED65999A}"/>
              </a:ext>
            </a:extLst>
          </p:cNvPr>
          <p:cNvSpPr>
            <a:spLocks noGrp="1"/>
          </p:cNvSpPr>
          <p:nvPr>
            <p:ph type="dt" sz="half" idx="10"/>
          </p:nvPr>
        </p:nvSpPr>
        <p:spPr/>
        <p:txBody>
          <a:bodyPr/>
          <a:lstStyle/>
          <a:p>
            <a:fld id="{CDA06855-01C9-4203-B0EE-CF1B8039A769}" type="datetimeFigureOut">
              <a:rPr lang="en-US" smtClean="0"/>
              <a:t>10/17/2022</a:t>
            </a:fld>
            <a:endParaRPr lang="en-US"/>
          </a:p>
        </p:txBody>
      </p:sp>
      <p:sp>
        <p:nvSpPr>
          <p:cNvPr id="6" name="Footer Placeholder 5">
            <a:extLst>
              <a:ext uri="{FF2B5EF4-FFF2-40B4-BE49-F238E27FC236}">
                <a16:creationId xmlns:a16="http://schemas.microsoft.com/office/drawing/2014/main" id="{2F4FDFC2-4C38-45EB-92A4-CFD54457CB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AFC3B9-4D10-40F5-90F5-7D33F9F4C585}"/>
              </a:ext>
            </a:extLst>
          </p:cNvPr>
          <p:cNvSpPr>
            <a:spLocks noGrp="1"/>
          </p:cNvSpPr>
          <p:nvPr>
            <p:ph type="sldNum" sz="quarter" idx="12"/>
          </p:nvPr>
        </p:nvSpPr>
        <p:spPr/>
        <p:txBody>
          <a:bodyPr/>
          <a:lstStyle/>
          <a:p>
            <a:fld id="{E1DEBC06-FB76-4CBF-8E33-F19385703343}" type="slidenum">
              <a:rPr lang="en-US" smtClean="0"/>
              <a:t>‹#›</a:t>
            </a:fld>
            <a:endParaRPr lang="en-US"/>
          </a:p>
        </p:txBody>
      </p:sp>
    </p:spTree>
    <p:extLst>
      <p:ext uri="{BB962C8B-B14F-4D97-AF65-F5344CB8AC3E}">
        <p14:creationId xmlns:p14="http://schemas.microsoft.com/office/powerpoint/2010/main" val="678322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F97EE-E762-42EB-948E-361AC4D4B1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0BF2BC-37A3-4CF9-8CCB-1827BFF34E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774266-75DF-4A0E-AF97-550C3F1DA5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00E565-0110-495C-BF3C-FE4C06C313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62BF64-9B81-4F12-BD99-EFE219F00C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6EBC89-C19D-428A-84DB-E201281FCABD}"/>
              </a:ext>
            </a:extLst>
          </p:cNvPr>
          <p:cNvSpPr>
            <a:spLocks noGrp="1"/>
          </p:cNvSpPr>
          <p:nvPr>
            <p:ph type="dt" sz="half" idx="10"/>
          </p:nvPr>
        </p:nvSpPr>
        <p:spPr/>
        <p:txBody>
          <a:bodyPr/>
          <a:lstStyle/>
          <a:p>
            <a:fld id="{CDA06855-01C9-4203-B0EE-CF1B8039A769}" type="datetimeFigureOut">
              <a:rPr lang="en-US" smtClean="0"/>
              <a:t>10/17/2022</a:t>
            </a:fld>
            <a:endParaRPr lang="en-US"/>
          </a:p>
        </p:txBody>
      </p:sp>
      <p:sp>
        <p:nvSpPr>
          <p:cNvPr id="8" name="Footer Placeholder 7">
            <a:extLst>
              <a:ext uri="{FF2B5EF4-FFF2-40B4-BE49-F238E27FC236}">
                <a16:creationId xmlns:a16="http://schemas.microsoft.com/office/drawing/2014/main" id="{E514C1B6-CAC0-44B2-A2BB-BBCD6525DF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6F08C0-D183-4A5E-BD43-39B0838F0B69}"/>
              </a:ext>
            </a:extLst>
          </p:cNvPr>
          <p:cNvSpPr>
            <a:spLocks noGrp="1"/>
          </p:cNvSpPr>
          <p:nvPr>
            <p:ph type="sldNum" sz="quarter" idx="12"/>
          </p:nvPr>
        </p:nvSpPr>
        <p:spPr/>
        <p:txBody>
          <a:bodyPr/>
          <a:lstStyle/>
          <a:p>
            <a:fld id="{E1DEBC06-FB76-4CBF-8E33-F19385703343}" type="slidenum">
              <a:rPr lang="en-US" smtClean="0"/>
              <a:t>‹#›</a:t>
            </a:fld>
            <a:endParaRPr lang="en-US"/>
          </a:p>
        </p:txBody>
      </p:sp>
    </p:spTree>
    <p:extLst>
      <p:ext uri="{BB962C8B-B14F-4D97-AF65-F5344CB8AC3E}">
        <p14:creationId xmlns:p14="http://schemas.microsoft.com/office/powerpoint/2010/main" val="194733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66F8-637A-4FF5-9AB0-E1EF563316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571655-6015-4995-8C2E-EB2DCA143D2F}"/>
              </a:ext>
            </a:extLst>
          </p:cNvPr>
          <p:cNvSpPr>
            <a:spLocks noGrp="1"/>
          </p:cNvSpPr>
          <p:nvPr>
            <p:ph type="dt" sz="half" idx="10"/>
          </p:nvPr>
        </p:nvSpPr>
        <p:spPr/>
        <p:txBody>
          <a:bodyPr/>
          <a:lstStyle/>
          <a:p>
            <a:fld id="{CDA06855-01C9-4203-B0EE-CF1B8039A769}" type="datetimeFigureOut">
              <a:rPr lang="en-US" smtClean="0"/>
              <a:t>10/17/2022</a:t>
            </a:fld>
            <a:endParaRPr lang="en-US"/>
          </a:p>
        </p:txBody>
      </p:sp>
      <p:sp>
        <p:nvSpPr>
          <p:cNvPr id="4" name="Footer Placeholder 3">
            <a:extLst>
              <a:ext uri="{FF2B5EF4-FFF2-40B4-BE49-F238E27FC236}">
                <a16:creationId xmlns:a16="http://schemas.microsoft.com/office/drawing/2014/main" id="{266271E8-E81E-4F8F-A016-8B6FF0A7A8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BF3D96-BA37-4484-B672-8354B5675FE1}"/>
              </a:ext>
            </a:extLst>
          </p:cNvPr>
          <p:cNvSpPr>
            <a:spLocks noGrp="1"/>
          </p:cNvSpPr>
          <p:nvPr>
            <p:ph type="sldNum" sz="quarter" idx="12"/>
          </p:nvPr>
        </p:nvSpPr>
        <p:spPr/>
        <p:txBody>
          <a:bodyPr/>
          <a:lstStyle/>
          <a:p>
            <a:fld id="{E1DEBC06-FB76-4CBF-8E33-F19385703343}" type="slidenum">
              <a:rPr lang="en-US" smtClean="0"/>
              <a:t>‹#›</a:t>
            </a:fld>
            <a:endParaRPr lang="en-US"/>
          </a:p>
        </p:txBody>
      </p:sp>
    </p:spTree>
    <p:extLst>
      <p:ext uri="{BB962C8B-B14F-4D97-AF65-F5344CB8AC3E}">
        <p14:creationId xmlns:p14="http://schemas.microsoft.com/office/powerpoint/2010/main" val="287860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F0FD71-B1A6-4CB0-822A-E62B89A06E80}"/>
              </a:ext>
            </a:extLst>
          </p:cNvPr>
          <p:cNvSpPr>
            <a:spLocks noGrp="1"/>
          </p:cNvSpPr>
          <p:nvPr>
            <p:ph type="dt" sz="half" idx="10"/>
          </p:nvPr>
        </p:nvSpPr>
        <p:spPr/>
        <p:txBody>
          <a:bodyPr/>
          <a:lstStyle/>
          <a:p>
            <a:fld id="{CDA06855-01C9-4203-B0EE-CF1B8039A769}" type="datetimeFigureOut">
              <a:rPr lang="en-US" smtClean="0"/>
              <a:t>10/17/2022</a:t>
            </a:fld>
            <a:endParaRPr lang="en-US"/>
          </a:p>
        </p:txBody>
      </p:sp>
      <p:sp>
        <p:nvSpPr>
          <p:cNvPr id="3" name="Footer Placeholder 2">
            <a:extLst>
              <a:ext uri="{FF2B5EF4-FFF2-40B4-BE49-F238E27FC236}">
                <a16:creationId xmlns:a16="http://schemas.microsoft.com/office/drawing/2014/main" id="{DAC1BC3D-B46C-4AA8-8C0C-F27FBB26B5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FCAC4F-4C73-416F-BCD1-CB3A2AF9E324}"/>
              </a:ext>
            </a:extLst>
          </p:cNvPr>
          <p:cNvSpPr>
            <a:spLocks noGrp="1"/>
          </p:cNvSpPr>
          <p:nvPr>
            <p:ph type="sldNum" sz="quarter" idx="12"/>
          </p:nvPr>
        </p:nvSpPr>
        <p:spPr/>
        <p:txBody>
          <a:bodyPr/>
          <a:lstStyle/>
          <a:p>
            <a:fld id="{E1DEBC06-FB76-4CBF-8E33-F19385703343}" type="slidenum">
              <a:rPr lang="en-US" smtClean="0"/>
              <a:t>‹#›</a:t>
            </a:fld>
            <a:endParaRPr lang="en-US"/>
          </a:p>
        </p:txBody>
      </p:sp>
    </p:spTree>
    <p:extLst>
      <p:ext uri="{BB962C8B-B14F-4D97-AF65-F5344CB8AC3E}">
        <p14:creationId xmlns:p14="http://schemas.microsoft.com/office/powerpoint/2010/main" val="3392249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A556C-A9DB-4EE3-AC89-6B7B5B01E0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922B9E-EC86-4429-9A29-19518B1D86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637BBE-041F-4974-BCD0-F067BB4251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82A370-24D8-450A-95E1-088A3C228AF3}"/>
              </a:ext>
            </a:extLst>
          </p:cNvPr>
          <p:cNvSpPr>
            <a:spLocks noGrp="1"/>
          </p:cNvSpPr>
          <p:nvPr>
            <p:ph type="dt" sz="half" idx="10"/>
          </p:nvPr>
        </p:nvSpPr>
        <p:spPr/>
        <p:txBody>
          <a:bodyPr/>
          <a:lstStyle/>
          <a:p>
            <a:fld id="{CDA06855-01C9-4203-B0EE-CF1B8039A769}" type="datetimeFigureOut">
              <a:rPr lang="en-US" smtClean="0"/>
              <a:t>10/17/2022</a:t>
            </a:fld>
            <a:endParaRPr lang="en-US"/>
          </a:p>
        </p:txBody>
      </p:sp>
      <p:sp>
        <p:nvSpPr>
          <p:cNvPr id="6" name="Footer Placeholder 5">
            <a:extLst>
              <a:ext uri="{FF2B5EF4-FFF2-40B4-BE49-F238E27FC236}">
                <a16:creationId xmlns:a16="http://schemas.microsoft.com/office/drawing/2014/main" id="{0068EF6A-3525-4E59-985A-0441C8FA99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60060C-F018-411D-92A9-1E71FF9DC4DA}"/>
              </a:ext>
            </a:extLst>
          </p:cNvPr>
          <p:cNvSpPr>
            <a:spLocks noGrp="1"/>
          </p:cNvSpPr>
          <p:nvPr>
            <p:ph type="sldNum" sz="quarter" idx="12"/>
          </p:nvPr>
        </p:nvSpPr>
        <p:spPr/>
        <p:txBody>
          <a:bodyPr/>
          <a:lstStyle/>
          <a:p>
            <a:fld id="{E1DEBC06-FB76-4CBF-8E33-F19385703343}" type="slidenum">
              <a:rPr lang="en-US" smtClean="0"/>
              <a:t>‹#›</a:t>
            </a:fld>
            <a:endParaRPr lang="en-US"/>
          </a:p>
        </p:txBody>
      </p:sp>
    </p:spTree>
    <p:extLst>
      <p:ext uri="{BB962C8B-B14F-4D97-AF65-F5344CB8AC3E}">
        <p14:creationId xmlns:p14="http://schemas.microsoft.com/office/powerpoint/2010/main" val="1063367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221D-3C16-4E0F-BA8D-6721869C4E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667390-0A98-4B2F-A09C-C5D2D27550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07234C-8D80-428D-853B-F86D2197BC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BC8458-F405-43A1-BAFC-9C29B9F81F63}"/>
              </a:ext>
            </a:extLst>
          </p:cNvPr>
          <p:cNvSpPr>
            <a:spLocks noGrp="1"/>
          </p:cNvSpPr>
          <p:nvPr>
            <p:ph type="dt" sz="half" idx="10"/>
          </p:nvPr>
        </p:nvSpPr>
        <p:spPr/>
        <p:txBody>
          <a:bodyPr/>
          <a:lstStyle/>
          <a:p>
            <a:fld id="{CDA06855-01C9-4203-B0EE-CF1B8039A769}" type="datetimeFigureOut">
              <a:rPr lang="en-US" smtClean="0"/>
              <a:t>10/17/2022</a:t>
            </a:fld>
            <a:endParaRPr lang="en-US"/>
          </a:p>
        </p:txBody>
      </p:sp>
      <p:sp>
        <p:nvSpPr>
          <p:cNvPr id="6" name="Footer Placeholder 5">
            <a:extLst>
              <a:ext uri="{FF2B5EF4-FFF2-40B4-BE49-F238E27FC236}">
                <a16:creationId xmlns:a16="http://schemas.microsoft.com/office/drawing/2014/main" id="{921AD38A-97D5-4A45-9B72-C212C166CC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BE4ED2-71AA-4404-AB4D-ECDAF6404DBC}"/>
              </a:ext>
            </a:extLst>
          </p:cNvPr>
          <p:cNvSpPr>
            <a:spLocks noGrp="1"/>
          </p:cNvSpPr>
          <p:nvPr>
            <p:ph type="sldNum" sz="quarter" idx="12"/>
          </p:nvPr>
        </p:nvSpPr>
        <p:spPr/>
        <p:txBody>
          <a:bodyPr/>
          <a:lstStyle/>
          <a:p>
            <a:fld id="{E1DEBC06-FB76-4CBF-8E33-F19385703343}" type="slidenum">
              <a:rPr lang="en-US" smtClean="0"/>
              <a:t>‹#›</a:t>
            </a:fld>
            <a:endParaRPr lang="en-US"/>
          </a:p>
        </p:txBody>
      </p:sp>
    </p:spTree>
    <p:extLst>
      <p:ext uri="{BB962C8B-B14F-4D97-AF65-F5344CB8AC3E}">
        <p14:creationId xmlns:p14="http://schemas.microsoft.com/office/powerpoint/2010/main" val="2433729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48E7AA-8E00-4E2D-9236-12E117131D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8224CA-D53A-4BA1-A489-F54EC8443C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07CE8B-9029-4F93-B6B0-F12A7D0CDC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A06855-01C9-4203-B0EE-CF1B8039A769}" type="datetimeFigureOut">
              <a:rPr lang="en-US" smtClean="0"/>
              <a:t>10/17/2022</a:t>
            </a:fld>
            <a:endParaRPr lang="en-US"/>
          </a:p>
        </p:txBody>
      </p:sp>
      <p:sp>
        <p:nvSpPr>
          <p:cNvPr id="5" name="Footer Placeholder 4">
            <a:extLst>
              <a:ext uri="{FF2B5EF4-FFF2-40B4-BE49-F238E27FC236}">
                <a16:creationId xmlns:a16="http://schemas.microsoft.com/office/drawing/2014/main" id="{1C18412A-BF22-4104-BA45-F9407EEC51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FC66CD-9C83-4228-846A-86A36F658D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DEBC06-FB76-4CBF-8E33-F19385703343}" type="slidenum">
              <a:rPr lang="en-US" smtClean="0"/>
              <a:t>‹#›</a:t>
            </a:fld>
            <a:endParaRPr lang="en-US"/>
          </a:p>
        </p:txBody>
      </p:sp>
    </p:spTree>
    <p:extLst>
      <p:ext uri="{BB962C8B-B14F-4D97-AF65-F5344CB8AC3E}">
        <p14:creationId xmlns:p14="http://schemas.microsoft.com/office/powerpoint/2010/main" val="2639927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2"/>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385">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38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385">
                <a:solidFill>
                  <a:schemeClr val="tx1">
                    <a:tint val="75000"/>
                  </a:schemeClr>
                </a:solidFill>
              </a:defRPr>
            </a:lvl1pPr>
          </a:lstStyle>
          <a:p>
            <a:fld id="{34E7E628-D8CE-DA44-BFF7-C4887CBB62DB}" type="slidenum">
              <a:rPr lang="en-US" smtClean="0"/>
              <a:t>‹#›</a:t>
            </a:fld>
            <a:endParaRPr lang="en-US"/>
          </a:p>
        </p:txBody>
      </p:sp>
    </p:spTree>
    <p:extLst>
      <p:ext uri="{BB962C8B-B14F-4D97-AF65-F5344CB8AC3E}">
        <p14:creationId xmlns:p14="http://schemas.microsoft.com/office/powerpoint/2010/main" val="981794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defTabSz="527517" rtl="0" eaLnBrk="1" latinLnBrk="0" hangingPunct="1">
        <a:spcBef>
          <a:spcPct val="0"/>
        </a:spcBef>
        <a:buNone/>
        <a:defRPr sz="5077" kern="1200">
          <a:solidFill>
            <a:schemeClr val="tx1"/>
          </a:solidFill>
          <a:latin typeface="+mj-lt"/>
          <a:ea typeface="+mj-ea"/>
          <a:cs typeface="+mj-cs"/>
        </a:defRPr>
      </a:lvl1pPr>
    </p:titleStyle>
    <p:bodyStyle>
      <a:lvl1pPr marL="395638" indent="-395638" algn="l" defTabSz="527517" rtl="0" eaLnBrk="1" latinLnBrk="0" hangingPunct="1">
        <a:spcBef>
          <a:spcPct val="20000"/>
        </a:spcBef>
        <a:buFont typeface="Arial"/>
        <a:buChar char="•"/>
        <a:defRPr sz="3692" kern="1200">
          <a:solidFill>
            <a:schemeClr val="tx1"/>
          </a:solidFill>
          <a:latin typeface="+mn-lt"/>
          <a:ea typeface="+mn-ea"/>
          <a:cs typeface="+mn-cs"/>
        </a:defRPr>
      </a:lvl1pPr>
      <a:lvl2pPr marL="857216" indent="-329698" algn="l" defTabSz="527517" rtl="0" eaLnBrk="1" latinLnBrk="0" hangingPunct="1">
        <a:spcBef>
          <a:spcPct val="20000"/>
        </a:spcBef>
        <a:buFont typeface="Arial"/>
        <a:buChar char="–"/>
        <a:defRPr sz="3231" kern="1200">
          <a:solidFill>
            <a:schemeClr val="tx1"/>
          </a:solidFill>
          <a:latin typeface="+mn-lt"/>
          <a:ea typeface="+mn-ea"/>
          <a:cs typeface="+mn-cs"/>
        </a:defRPr>
      </a:lvl2pPr>
      <a:lvl3pPr marL="1318793" indent="-263759" algn="l" defTabSz="527517" rtl="0" eaLnBrk="1" latinLnBrk="0" hangingPunct="1">
        <a:spcBef>
          <a:spcPct val="20000"/>
        </a:spcBef>
        <a:buFont typeface="Arial"/>
        <a:buChar char="•"/>
        <a:defRPr sz="2769" kern="1200">
          <a:solidFill>
            <a:schemeClr val="tx1"/>
          </a:solidFill>
          <a:latin typeface="+mn-lt"/>
          <a:ea typeface="+mn-ea"/>
          <a:cs typeface="+mn-cs"/>
        </a:defRPr>
      </a:lvl3pPr>
      <a:lvl4pPr marL="1846311" indent="-263759" algn="l" defTabSz="527517" rtl="0" eaLnBrk="1" latinLnBrk="0" hangingPunct="1">
        <a:spcBef>
          <a:spcPct val="20000"/>
        </a:spcBef>
        <a:buFont typeface="Arial"/>
        <a:buChar char="–"/>
        <a:defRPr sz="2308" kern="1200">
          <a:solidFill>
            <a:schemeClr val="tx1"/>
          </a:solidFill>
          <a:latin typeface="+mn-lt"/>
          <a:ea typeface="+mn-ea"/>
          <a:cs typeface="+mn-cs"/>
        </a:defRPr>
      </a:lvl4pPr>
      <a:lvl5pPr marL="2373828" indent="-263759" algn="l" defTabSz="527517" rtl="0" eaLnBrk="1" latinLnBrk="0" hangingPunct="1">
        <a:spcBef>
          <a:spcPct val="20000"/>
        </a:spcBef>
        <a:buFont typeface="Arial"/>
        <a:buChar char="»"/>
        <a:defRPr sz="2308" kern="1200">
          <a:solidFill>
            <a:schemeClr val="tx1"/>
          </a:solidFill>
          <a:latin typeface="+mn-lt"/>
          <a:ea typeface="+mn-ea"/>
          <a:cs typeface="+mn-cs"/>
        </a:defRPr>
      </a:lvl5pPr>
      <a:lvl6pPr marL="2901345" indent="-263759" algn="l" defTabSz="527517" rtl="0" eaLnBrk="1" latinLnBrk="0" hangingPunct="1">
        <a:spcBef>
          <a:spcPct val="20000"/>
        </a:spcBef>
        <a:buFont typeface="Arial"/>
        <a:buChar char="•"/>
        <a:defRPr sz="2308" kern="1200">
          <a:solidFill>
            <a:schemeClr val="tx1"/>
          </a:solidFill>
          <a:latin typeface="+mn-lt"/>
          <a:ea typeface="+mn-ea"/>
          <a:cs typeface="+mn-cs"/>
        </a:defRPr>
      </a:lvl6pPr>
      <a:lvl7pPr marL="3428863" indent="-263759" algn="l" defTabSz="527517" rtl="0" eaLnBrk="1" latinLnBrk="0" hangingPunct="1">
        <a:spcBef>
          <a:spcPct val="20000"/>
        </a:spcBef>
        <a:buFont typeface="Arial"/>
        <a:buChar char="•"/>
        <a:defRPr sz="2308" kern="1200">
          <a:solidFill>
            <a:schemeClr val="tx1"/>
          </a:solidFill>
          <a:latin typeface="+mn-lt"/>
          <a:ea typeface="+mn-ea"/>
          <a:cs typeface="+mn-cs"/>
        </a:defRPr>
      </a:lvl7pPr>
      <a:lvl8pPr marL="3956380" indent="-263759" algn="l" defTabSz="527517" rtl="0" eaLnBrk="1" latinLnBrk="0" hangingPunct="1">
        <a:spcBef>
          <a:spcPct val="20000"/>
        </a:spcBef>
        <a:buFont typeface="Arial"/>
        <a:buChar char="•"/>
        <a:defRPr sz="2308" kern="1200">
          <a:solidFill>
            <a:schemeClr val="tx1"/>
          </a:solidFill>
          <a:latin typeface="+mn-lt"/>
          <a:ea typeface="+mn-ea"/>
          <a:cs typeface="+mn-cs"/>
        </a:defRPr>
      </a:lvl8pPr>
      <a:lvl9pPr marL="4483898" indent="-263759" algn="l" defTabSz="527517" rtl="0" eaLnBrk="1" latinLnBrk="0" hangingPunct="1">
        <a:spcBef>
          <a:spcPct val="20000"/>
        </a:spcBef>
        <a:buFont typeface="Arial"/>
        <a:buChar char="•"/>
        <a:defRPr sz="2308" kern="1200">
          <a:solidFill>
            <a:schemeClr val="tx1"/>
          </a:solidFill>
          <a:latin typeface="+mn-lt"/>
          <a:ea typeface="+mn-ea"/>
          <a:cs typeface="+mn-cs"/>
        </a:defRPr>
      </a:lvl9pPr>
    </p:bodyStyle>
    <p:otherStyle>
      <a:defPPr>
        <a:defRPr lang="en-US"/>
      </a:defPPr>
      <a:lvl1pPr marL="0" algn="l" defTabSz="527517" rtl="0" eaLnBrk="1" latinLnBrk="0" hangingPunct="1">
        <a:defRPr sz="2077" kern="1200">
          <a:solidFill>
            <a:schemeClr val="tx1"/>
          </a:solidFill>
          <a:latin typeface="+mn-lt"/>
          <a:ea typeface="+mn-ea"/>
          <a:cs typeface="+mn-cs"/>
        </a:defRPr>
      </a:lvl1pPr>
      <a:lvl2pPr marL="527517" algn="l" defTabSz="527517" rtl="0" eaLnBrk="1" latinLnBrk="0" hangingPunct="1">
        <a:defRPr sz="2077" kern="1200">
          <a:solidFill>
            <a:schemeClr val="tx1"/>
          </a:solidFill>
          <a:latin typeface="+mn-lt"/>
          <a:ea typeface="+mn-ea"/>
          <a:cs typeface="+mn-cs"/>
        </a:defRPr>
      </a:lvl2pPr>
      <a:lvl3pPr marL="1055035" algn="l" defTabSz="527517" rtl="0" eaLnBrk="1" latinLnBrk="0" hangingPunct="1">
        <a:defRPr sz="2077" kern="1200">
          <a:solidFill>
            <a:schemeClr val="tx1"/>
          </a:solidFill>
          <a:latin typeface="+mn-lt"/>
          <a:ea typeface="+mn-ea"/>
          <a:cs typeface="+mn-cs"/>
        </a:defRPr>
      </a:lvl3pPr>
      <a:lvl4pPr marL="1582552" algn="l" defTabSz="527517" rtl="0" eaLnBrk="1" latinLnBrk="0" hangingPunct="1">
        <a:defRPr sz="2077" kern="1200">
          <a:solidFill>
            <a:schemeClr val="tx1"/>
          </a:solidFill>
          <a:latin typeface="+mn-lt"/>
          <a:ea typeface="+mn-ea"/>
          <a:cs typeface="+mn-cs"/>
        </a:defRPr>
      </a:lvl4pPr>
      <a:lvl5pPr marL="2110069" algn="l" defTabSz="527517" rtl="0" eaLnBrk="1" latinLnBrk="0" hangingPunct="1">
        <a:defRPr sz="2077" kern="1200">
          <a:solidFill>
            <a:schemeClr val="tx1"/>
          </a:solidFill>
          <a:latin typeface="+mn-lt"/>
          <a:ea typeface="+mn-ea"/>
          <a:cs typeface="+mn-cs"/>
        </a:defRPr>
      </a:lvl5pPr>
      <a:lvl6pPr marL="2637587" algn="l" defTabSz="527517" rtl="0" eaLnBrk="1" latinLnBrk="0" hangingPunct="1">
        <a:defRPr sz="2077" kern="1200">
          <a:solidFill>
            <a:schemeClr val="tx1"/>
          </a:solidFill>
          <a:latin typeface="+mn-lt"/>
          <a:ea typeface="+mn-ea"/>
          <a:cs typeface="+mn-cs"/>
        </a:defRPr>
      </a:lvl6pPr>
      <a:lvl7pPr marL="3165104" algn="l" defTabSz="527517" rtl="0" eaLnBrk="1" latinLnBrk="0" hangingPunct="1">
        <a:defRPr sz="2077" kern="1200">
          <a:solidFill>
            <a:schemeClr val="tx1"/>
          </a:solidFill>
          <a:latin typeface="+mn-lt"/>
          <a:ea typeface="+mn-ea"/>
          <a:cs typeface="+mn-cs"/>
        </a:defRPr>
      </a:lvl7pPr>
      <a:lvl8pPr marL="3692622" algn="l" defTabSz="527517" rtl="0" eaLnBrk="1" latinLnBrk="0" hangingPunct="1">
        <a:defRPr sz="2077" kern="1200">
          <a:solidFill>
            <a:schemeClr val="tx1"/>
          </a:solidFill>
          <a:latin typeface="+mn-lt"/>
          <a:ea typeface="+mn-ea"/>
          <a:cs typeface="+mn-cs"/>
        </a:defRPr>
      </a:lvl8pPr>
      <a:lvl9pPr marL="4220139" algn="l" defTabSz="527517" rtl="0" eaLnBrk="1" latinLnBrk="0" hangingPunct="1">
        <a:defRPr sz="207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3DBAD95A-C7E3-42E2-A3E9-E64EF1AFF32B}"/>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3" name="Title 2"/>
          <p:cNvSpPr>
            <a:spLocks noGrp="1"/>
          </p:cNvSpPr>
          <p:nvPr>
            <p:ph type="ctrTitle"/>
          </p:nvPr>
        </p:nvSpPr>
        <p:spPr>
          <a:xfrm>
            <a:off x="2721306" y="2283425"/>
            <a:ext cx="6749390" cy="1337880"/>
          </a:xfrm>
        </p:spPr>
        <p:txBody>
          <a:bodyPr>
            <a:noAutofit/>
          </a:bodyPr>
          <a:lstStyle/>
          <a:p>
            <a:r>
              <a:rPr lang="en-US" sz="3200" dirty="0">
                <a:latin typeface="Tahoma" panose="020B0604030504040204" pitchFamily="34" charset="0"/>
                <a:ea typeface="Tahoma" panose="020B0604030504040204" pitchFamily="34" charset="0"/>
                <a:cs typeface="Tahoma" panose="020B0604030504040204" pitchFamily="34" charset="0"/>
              </a:rPr>
              <a:t>Midterm Review (2)</a:t>
            </a:r>
          </a:p>
        </p:txBody>
      </p:sp>
      <p:sp>
        <p:nvSpPr>
          <p:cNvPr id="5" name="Subtitle 4"/>
          <p:cNvSpPr>
            <a:spLocks noGrp="1"/>
          </p:cNvSpPr>
          <p:nvPr>
            <p:ph type="subTitle" idx="1"/>
          </p:nvPr>
        </p:nvSpPr>
        <p:spPr>
          <a:xfrm>
            <a:off x="3754900" y="3977845"/>
            <a:ext cx="4682197" cy="543419"/>
          </a:xfrm>
        </p:spPr>
        <p:txBody>
          <a:bodyPr>
            <a:normAutofit/>
          </a:bodyPr>
          <a:lstStyle/>
          <a:p>
            <a:r>
              <a:rPr lang="en-US" sz="2396" dirty="0">
                <a:latin typeface="Tahoma" panose="020B0604030504040204" pitchFamily="34" charset="0"/>
                <a:ea typeface="Tahoma" panose="020B0604030504040204" pitchFamily="34" charset="0"/>
                <a:cs typeface="Tahoma" panose="020B0604030504040204" pitchFamily="34" charset="0"/>
              </a:rPr>
              <a:t>Haonan Wang</a:t>
            </a:r>
          </a:p>
        </p:txBody>
      </p:sp>
      <p:sp>
        <p:nvSpPr>
          <p:cNvPr id="7" name="TextBox 6">
            <a:extLst>
              <a:ext uri="{FF2B5EF4-FFF2-40B4-BE49-F238E27FC236}">
                <a16:creationId xmlns:a16="http://schemas.microsoft.com/office/drawing/2014/main" id="{9DCCFD06-8C2E-43EB-AE4E-5C4E037977DB}"/>
              </a:ext>
            </a:extLst>
          </p:cNvPr>
          <p:cNvSpPr txBox="1"/>
          <p:nvPr/>
        </p:nvSpPr>
        <p:spPr>
          <a:xfrm>
            <a:off x="826525" y="637428"/>
            <a:ext cx="5654662" cy="944618"/>
          </a:xfrm>
          <a:prstGeom prst="rect">
            <a:avLst/>
          </a:prstGeom>
          <a:noFill/>
        </p:spPr>
        <p:txBody>
          <a:bodyPr wrap="square">
            <a:spAutoFit/>
          </a:bodyPr>
          <a:lstStyle/>
          <a:p>
            <a:pPr defTabSz="527517"/>
            <a:r>
              <a:rPr lang="en-US" sz="2769">
                <a:solidFill>
                  <a:srgbClr val="E7AC11"/>
                </a:solidFill>
                <a:latin typeface="Tahoma" panose="020B0604030504040204" pitchFamily="34" charset="0"/>
                <a:ea typeface="Tahoma" panose="020B0604030504040204" pitchFamily="34" charset="0"/>
                <a:cs typeface="Tahoma" panose="020B0604030504040204" pitchFamily="34" charset="0"/>
              </a:rPr>
              <a:t>CMPE 200 </a:t>
            </a:r>
            <a:br>
              <a:rPr lang="en-US" sz="2769" dirty="0">
                <a:solidFill>
                  <a:srgbClr val="E7AC11"/>
                </a:solidFill>
                <a:latin typeface="Tahoma" panose="020B0604030504040204" pitchFamily="34" charset="0"/>
                <a:ea typeface="Tahoma" panose="020B0604030504040204" pitchFamily="34" charset="0"/>
                <a:cs typeface="Tahoma" panose="020B0604030504040204" pitchFamily="34" charset="0"/>
              </a:rPr>
            </a:br>
            <a:r>
              <a:rPr lang="en-US" sz="2769" dirty="0">
                <a:solidFill>
                  <a:srgbClr val="E7AC11"/>
                </a:solidFill>
                <a:latin typeface="Tahoma" panose="020B0604030504040204" pitchFamily="34" charset="0"/>
                <a:ea typeface="Tahoma" panose="020B0604030504040204" pitchFamily="34" charset="0"/>
                <a:cs typeface="Tahoma" panose="020B0604030504040204" pitchFamily="34" charset="0"/>
              </a:rPr>
              <a:t>Computer Architecture &amp; Design</a:t>
            </a:r>
            <a:endParaRPr lang="en-US" sz="2769" dirty="0">
              <a:solidFill>
                <a:prstClr val="black"/>
              </a:solidFill>
              <a:latin typeface="Calibri"/>
            </a:endParaRPr>
          </a:p>
        </p:txBody>
      </p:sp>
    </p:spTree>
    <p:extLst>
      <p:ext uri="{BB962C8B-B14F-4D97-AF65-F5344CB8AC3E}">
        <p14:creationId xmlns:p14="http://schemas.microsoft.com/office/powerpoint/2010/main" val="1479092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4E7D376B-DC8F-43B2-AF97-79FBE47264AB}"/>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4418D8C7-C1AD-498F-B4A6-DB399321F8E0}"/>
              </a:ext>
            </a:extLst>
          </p:cNvPr>
          <p:cNvSpPr>
            <a:spLocks noGrp="1"/>
          </p:cNvSpPr>
          <p:nvPr>
            <p:ph type="title"/>
          </p:nvPr>
        </p:nvSpPr>
        <p:spPr/>
        <p:txBody>
          <a:bodyPr/>
          <a:lstStyle/>
          <a:p>
            <a:r>
              <a:rPr lang="en-US" sz="4400" dirty="0"/>
              <a:t>Quiz1 Questions</a:t>
            </a:r>
            <a:endParaRPr lang="en-US" sz="5400" dirty="0"/>
          </a:p>
        </p:txBody>
      </p:sp>
      <p:sp>
        <p:nvSpPr>
          <p:cNvPr id="3" name="Content Placeholder 2">
            <a:extLst>
              <a:ext uri="{FF2B5EF4-FFF2-40B4-BE49-F238E27FC236}">
                <a16:creationId xmlns:a16="http://schemas.microsoft.com/office/drawing/2014/main" id="{C3212FA5-C6DA-4544-8F3D-45664E7347C4}"/>
              </a:ext>
            </a:extLst>
          </p:cNvPr>
          <p:cNvSpPr>
            <a:spLocks noGrp="1"/>
          </p:cNvSpPr>
          <p:nvPr>
            <p:ph idx="1"/>
          </p:nvPr>
        </p:nvSpPr>
        <p:spPr>
          <a:xfrm>
            <a:off x="1348154" y="1161553"/>
            <a:ext cx="9495692" cy="5432678"/>
          </a:xfrm>
        </p:spPr>
        <p:txBody>
          <a:bodyPr>
            <a:noAutofit/>
          </a:bodyPr>
          <a:lstStyle/>
          <a:p>
            <a:pPr marL="0" indent="0" algn="l">
              <a:buNone/>
            </a:pPr>
            <a:r>
              <a:rPr lang="en-US" sz="2000" b="1" i="0" dirty="0">
                <a:solidFill>
                  <a:srgbClr val="2D3B45"/>
                </a:solidFill>
                <a:effectLst/>
                <a:latin typeface="Times New Roman" panose="02020603050405020304" pitchFamily="18" charset="0"/>
                <a:cs typeface="Times New Roman" panose="02020603050405020304" pitchFamily="18" charset="0"/>
              </a:rPr>
              <a:t>13. Translate the following C code to MIPS assembly code:</a:t>
            </a:r>
          </a:p>
          <a:p>
            <a:pPr marL="0" indent="0" algn="l">
              <a:buNone/>
            </a:pPr>
            <a:endParaRPr lang="en-US" sz="2000" b="0" i="0" dirty="0">
              <a:solidFill>
                <a:srgbClr val="2D3B45"/>
              </a:solidFill>
              <a:effectLst/>
              <a:latin typeface="Times New Roman" panose="02020603050405020304" pitchFamily="18" charset="0"/>
              <a:cs typeface="Times New Roman" panose="02020603050405020304" pitchFamily="18" charset="0"/>
            </a:endParaRPr>
          </a:p>
          <a:p>
            <a:pPr marL="0" indent="0" algn="l">
              <a:buNone/>
            </a:pPr>
            <a:r>
              <a:rPr lang="en-US" sz="2000" b="1" i="0" dirty="0">
                <a:solidFill>
                  <a:srgbClr val="2D3B45"/>
                </a:solidFill>
                <a:effectLst/>
                <a:latin typeface="Times New Roman" panose="02020603050405020304" pitchFamily="18" charset="0"/>
                <a:cs typeface="Times New Roman" panose="02020603050405020304" pitchFamily="18" charset="0"/>
              </a:rPr>
              <a:t>int a[10];</a:t>
            </a:r>
            <a:endParaRPr lang="en-US" sz="2000" b="0" i="0" dirty="0">
              <a:solidFill>
                <a:srgbClr val="2D3B45"/>
              </a:solidFill>
              <a:effectLst/>
              <a:latin typeface="Times New Roman" panose="02020603050405020304" pitchFamily="18" charset="0"/>
              <a:cs typeface="Times New Roman" panose="02020603050405020304" pitchFamily="18" charset="0"/>
            </a:endParaRPr>
          </a:p>
          <a:p>
            <a:pPr marL="0" indent="0" algn="l">
              <a:buNone/>
            </a:pPr>
            <a:r>
              <a:rPr lang="en-US" sz="2000" b="1" i="0" dirty="0">
                <a:solidFill>
                  <a:srgbClr val="2D3B45"/>
                </a:solidFill>
                <a:effectLst/>
                <a:latin typeface="Times New Roman" panose="02020603050405020304" pitchFamily="18" charset="0"/>
                <a:cs typeface="Times New Roman" panose="02020603050405020304" pitchFamily="18" charset="0"/>
              </a:rPr>
              <a:t>int </a:t>
            </a:r>
            <a:r>
              <a:rPr lang="en-US" sz="2000" b="1" i="0" dirty="0" err="1">
                <a:solidFill>
                  <a:srgbClr val="2D3B45"/>
                </a:solidFill>
                <a:effectLst/>
                <a:latin typeface="Times New Roman" panose="02020603050405020304" pitchFamily="18" charset="0"/>
                <a:cs typeface="Times New Roman" panose="02020603050405020304" pitchFamily="18" charset="0"/>
              </a:rPr>
              <a:t>i</a:t>
            </a:r>
            <a:r>
              <a:rPr lang="en-US" sz="2000" b="1" i="0" dirty="0">
                <a:solidFill>
                  <a:srgbClr val="2D3B45"/>
                </a:solidFill>
                <a:effectLst/>
                <a:latin typeface="Times New Roman" panose="02020603050405020304" pitchFamily="18" charset="0"/>
                <a:cs typeface="Times New Roman" panose="02020603050405020304" pitchFamily="18" charset="0"/>
              </a:rPr>
              <a:t>;</a:t>
            </a:r>
            <a:endParaRPr lang="en-US" sz="2000" b="0" i="0" dirty="0">
              <a:solidFill>
                <a:srgbClr val="2D3B45"/>
              </a:solidFill>
              <a:effectLst/>
              <a:latin typeface="Times New Roman" panose="02020603050405020304" pitchFamily="18" charset="0"/>
              <a:cs typeface="Times New Roman" panose="02020603050405020304" pitchFamily="18" charset="0"/>
            </a:endParaRPr>
          </a:p>
          <a:p>
            <a:pPr marL="0" indent="0" algn="l">
              <a:buNone/>
            </a:pPr>
            <a:r>
              <a:rPr lang="en-US" sz="2000" b="1" i="0" dirty="0">
                <a:solidFill>
                  <a:srgbClr val="2D3B45"/>
                </a:solidFill>
                <a:effectLst/>
                <a:latin typeface="Times New Roman" panose="02020603050405020304" pitchFamily="18" charset="0"/>
                <a:cs typeface="Times New Roman" panose="02020603050405020304" pitchFamily="18" charset="0"/>
              </a:rPr>
              <a:t>for (</a:t>
            </a:r>
            <a:r>
              <a:rPr lang="en-US" sz="2000" b="1" i="0" dirty="0" err="1">
                <a:solidFill>
                  <a:srgbClr val="2D3B45"/>
                </a:solidFill>
                <a:effectLst/>
                <a:latin typeface="Times New Roman" panose="02020603050405020304" pitchFamily="18" charset="0"/>
                <a:cs typeface="Times New Roman" panose="02020603050405020304" pitchFamily="18" charset="0"/>
              </a:rPr>
              <a:t>i</a:t>
            </a:r>
            <a:r>
              <a:rPr lang="en-US" sz="2000" b="1" i="0" dirty="0">
                <a:solidFill>
                  <a:srgbClr val="2D3B45"/>
                </a:solidFill>
                <a:effectLst/>
                <a:latin typeface="Times New Roman" panose="02020603050405020304" pitchFamily="18" charset="0"/>
                <a:cs typeface="Times New Roman" panose="02020603050405020304" pitchFamily="18" charset="0"/>
              </a:rPr>
              <a:t> = 0; </a:t>
            </a:r>
            <a:r>
              <a:rPr lang="en-US" sz="2000" b="1" i="0" dirty="0" err="1">
                <a:solidFill>
                  <a:srgbClr val="2D3B45"/>
                </a:solidFill>
                <a:effectLst/>
                <a:latin typeface="Times New Roman" panose="02020603050405020304" pitchFamily="18" charset="0"/>
                <a:cs typeface="Times New Roman" panose="02020603050405020304" pitchFamily="18" charset="0"/>
              </a:rPr>
              <a:t>i</a:t>
            </a:r>
            <a:r>
              <a:rPr lang="en-US" sz="2000" b="1" i="0" dirty="0">
                <a:solidFill>
                  <a:srgbClr val="2D3B45"/>
                </a:solidFill>
                <a:effectLst/>
                <a:latin typeface="Times New Roman" panose="02020603050405020304" pitchFamily="18" charset="0"/>
                <a:cs typeface="Times New Roman" panose="02020603050405020304" pitchFamily="18" charset="0"/>
              </a:rPr>
              <a:t> &lt; 10; </a:t>
            </a:r>
            <a:r>
              <a:rPr lang="en-US" sz="2000" b="1" i="0" dirty="0" err="1">
                <a:solidFill>
                  <a:srgbClr val="2D3B45"/>
                </a:solidFill>
                <a:effectLst/>
                <a:latin typeface="Times New Roman" panose="02020603050405020304" pitchFamily="18" charset="0"/>
                <a:cs typeface="Times New Roman" panose="02020603050405020304" pitchFamily="18" charset="0"/>
              </a:rPr>
              <a:t>i</a:t>
            </a:r>
            <a:r>
              <a:rPr lang="en-US" sz="2000" b="1" i="0" dirty="0">
                <a:solidFill>
                  <a:srgbClr val="2D3B45"/>
                </a:solidFill>
                <a:effectLst/>
                <a:latin typeface="Times New Roman" panose="02020603050405020304" pitchFamily="18" charset="0"/>
                <a:cs typeface="Times New Roman" panose="02020603050405020304" pitchFamily="18" charset="0"/>
              </a:rPr>
              <a:t>++){</a:t>
            </a:r>
            <a:endParaRPr lang="en-US" sz="2000" b="0" i="0" dirty="0">
              <a:solidFill>
                <a:srgbClr val="2D3B45"/>
              </a:solidFill>
              <a:effectLst/>
              <a:latin typeface="Times New Roman" panose="02020603050405020304" pitchFamily="18" charset="0"/>
              <a:cs typeface="Times New Roman" panose="02020603050405020304" pitchFamily="18" charset="0"/>
            </a:endParaRPr>
          </a:p>
          <a:p>
            <a:pPr marL="0" indent="0" algn="l">
              <a:buNone/>
            </a:pPr>
            <a:r>
              <a:rPr lang="en-US" sz="2000" b="1" i="0" dirty="0">
                <a:solidFill>
                  <a:srgbClr val="2D3B45"/>
                </a:solidFill>
                <a:effectLst/>
                <a:latin typeface="Times New Roman" panose="02020603050405020304" pitchFamily="18" charset="0"/>
                <a:cs typeface="Times New Roman" panose="02020603050405020304" pitchFamily="18" charset="0"/>
              </a:rPr>
              <a:t>            a[</a:t>
            </a:r>
            <a:r>
              <a:rPr lang="en-US" sz="2000" b="1" i="0" dirty="0" err="1">
                <a:solidFill>
                  <a:srgbClr val="2D3B45"/>
                </a:solidFill>
                <a:effectLst/>
                <a:latin typeface="Times New Roman" panose="02020603050405020304" pitchFamily="18" charset="0"/>
                <a:cs typeface="Times New Roman" panose="02020603050405020304" pitchFamily="18" charset="0"/>
              </a:rPr>
              <a:t>i</a:t>
            </a:r>
            <a:r>
              <a:rPr lang="en-US" sz="2000" b="1" i="0" dirty="0">
                <a:solidFill>
                  <a:srgbClr val="2D3B45"/>
                </a:solidFill>
                <a:effectLst/>
                <a:latin typeface="Times New Roman" panose="02020603050405020304" pitchFamily="18" charset="0"/>
                <a:cs typeface="Times New Roman" panose="02020603050405020304" pitchFamily="18" charset="0"/>
              </a:rPr>
              <a:t>] = </a:t>
            </a:r>
            <a:r>
              <a:rPr lang="en-US" sz="2000" b="1" i="0" dirty="0" err="1">
                <a:solidFill>
                  <a:srgbClr val="2D3B45"/>
                </a:solidFill>
                <a:effectLst/>
                <a:latin typeface="Times New Roman" panose="02020603050405020304" pitchFamily="18" charset="0"/>
                <a:cs typeface="Times New Roman" panose="02020603050405020304" pitchFamily="18" charset="0"/>
              </a:rPr>
              <a:t>i</a:t>
            </a:r>
            <a:r>
              <a:rPr lang="en-US" sz="2000" b="1" i="0" dirty="0">
                <a:solidFill>
                  <a:srgbClr val="2D3B45"/>
                </a:solidFill>
                <a:effectLst/>
                <a:latin typeface="Times New Roman" panose="02020603050405020304" pitchFamily="18" charset="0"/>
                <a:cs typeface="Times New Roman" panose="02020603050405020304" pitchFamily="18" charset="0"/>
              </a:rPr>
              <a:t>;</a:t>
            </a:r>
            <a:endParaRPr lang="en-US" sz="2000" b="0" i="0" dirty="0">
              <a:solidFill>
                <a:srgbClr val="2D3B45"/>
              </a:solidFill>
              <a:effectLst/>
              <a:latin typeface="Times New Roman" panose="02020603050405020304" pitchFamily="18" charset="0"/>
              <a:cs typeface="Times New Roman" panose="02020603050405020304" pitchFamily="18" charset="0"/>
            </a:endParaRPr>
          </a:p>
          <a:p>
            <a:pPr marL="0" indent="0" algn="l">
              <a:buNone/>
            </a:pPr>
            <a:r>
              <a:rPr lang="en-US" sz="2000" b="1" i="0" dirty="0">
                <a:solidFill>
                  <a:srgbClr val="2D3B45"/>
                </a:solidFill>
                <a:effectLst/>
                <a:latin typeface="Times New Roman" panose="02020603050405020304" pitchFamily="18" charset="0"/>
                <a:cs typeface="Times New Roman" panose="02020603050405020304" pitchFamily="18" charset="0"/>
              </a:rPr>
              <a:t>}</a:t>
            </a:r>
            <a:endParaRPr lang="en-US" sz="2000" b="0" i="0" dirty="0">
              <a:solidFill>
                <a:srgbClr val="2D3B45"/>
              </a:solidFill>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0F9E044-722C-4C43-9EC9-8A7ECF3A0564}"/>
              </a:ext>
            </a:extLst>
          </p:cNvPr>
          <p:cNvSpPr>
            <a:spLocks noGrp="1"/>
          </p:cNvSpPr>
          <p:nvPr>
            <p:ph type="sldNum" sz="quarter" idx="12"/>
          </p:nvPr>
        </p:nvSpPr>
        <p:spPr/>
        <p:txBody>
          <a:bodyPr/>
          <a:lstStyle/>
          <a:p>
            <a:pPr defTabSz="527517"/>
            <a:fld id="{34E7E628-D8CE-DA44-BFF7-C4887CBB62DB}" type="slidenum">
              <a:rPr lang="en-US">
                <a:solidFill>
                  <a:prstClr val="black">
                    <a:tint val="75000"/>
                  </a:prstClr>
                </a:solidFill>
                <a:latin typeface="Calibri"/>
              </a:rPr>
              <a:pPr defTabSz="527517"/>
              <a:t>10</a:t>
            </a:fld>
            <a:endParaRPr lang="en-US" dirty="0">
              <a:solidFill>
                <a:prstClr val="black">
                  <a:tint val="75000"/>
                </a:prstClr>
              </a:solidFill>
              <a:latin typeface="Calibri"/>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10A67605-CB7C-FBA2-8410-AD429BC386E1}"/>
                  </a:ext>
                </a:extLst>
              </p14:cNvPr>
              <p14:cNvContentPartPr/>
              <p14:nvPr/>
            </p14:nvContentPartPr>
            <p14:xfrm>
              <a:off x="714240" y="147960"/>
              <a:ext cx="11451960" cy="6702480"/>
            </p14:xfrm>
          </p:contentPart>
        </mc:Choice>
        <mc:Fallback xmlns="">
          <p:pic>
            <p:nvPicPr>
              <p:cNvPr id="5" name="Ink 4">
                <a:extLst>
                  <a:ext uri="{FF2B5EF4-FFF2-40B4-BE49-F238E27FC236}">
                    <a16:creationId xmlns:a16="http://schemas.microsoft.com/office/drawing/2014/main" id="{10A67605-CB7C-FBA2-8410-AD429BC386E1}"/>
                  </a:ext>
                </a:extLst>
              </p:cNvPr>
              <p:cNvPicPr/>
              <p:nvPr/>
            </p:nvPicPr>
            <p:blipFill>
              <a:blip r:embed="rId4"/>
              <a:stretch>
                <a:fillRect/>
              </a:stretch>
            </p:blipFill>
            <p:spPr>
              <a:xfrm>
                <a:off x="704880" y="138600"/>
                <a:ext cx="11470680" cy="6721200"/>
              </a:xfrm>
              <a:prstGeom prst="rect">
                <a:avLst/>
              </a:prstGeom>
            </p:spPr>
          </p:pic>
        </mc:Fallback>
      </mc:AlternateContent>
    </p:spTree>
    <p:extLst>
      <p:ext uri="{BB962C8B-B14F-4D97-AF65-F5344CB8AC3E}">
        <p14:creationId xmlns:p14="http://schemas.microsoft.com/office/powerpoint/2010/main" val="1222572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4E7D376B-DC8F-43B2-AF97-79FBE47264AB}"/>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4418D8C7-C1AD-498F-B4A6-DB399321F8E0}"/>
              </a:ext>
            </a:extLst>
          </p:cNvPr>
          <p:cNvSpPr>
            <a:spLocks noGrp="1"/>
          </p:cNvSpPr>
          <p:nvPr>
            <p:ph type="title"/>
          </p:nvPr>
        </p:nvSpPr>
        <p:spPr/>
        <p:txBody>
          <a:bodyPr/>
          <a:lstStyle/>
          <a:p>
            <a:r>
              <a:rPr lang="en-US" sz="4400" dirty="0"/>
              <a:t>Quiz2 Questions</a:t>
            </a:r>
            <a:endParaRPr lang="en-US" sz="5400" dirty="0"/>
          </a:p>
        </p:txBody>
      </p:sp>
      <p:sp>
        <p:nvSpPr>
          <p:cNvPr id="3" name="Content Placeholder 2">
            <a:extLst>
              <a:ext uri="{FF2B5EF4-FFF2-40B4-BE49-F238E27FC236}">
                <a16:creationId xmlns:a16="http://schemas.microsoft.com/office/drawing/2014/main" id="{C3212FA5-C6DA-4544-8F3D-45664E7347C4}"/>
              </a:ext>
            </a:extLst>
          </p:cNvPr>
          <p:cNvSpPr>
            <a:spLocks noGrp="1"/>
          </p:cNvSpPr>
          <p:nvPr>
            <p:ph idx="1"/>
          </p:nvPr>
        </p:nvSpPr>
        <p:spPr>
          <a:xfrm>
            <a:off x="1348154" y="1161553"/>
            <a:ext cx="9495692" cy="5432678"/>
          </a:xfrm>
        </p:spPr>
        <p:txBody>
          <a:bodyPr>
            <a:noAutofit/>
          </a:bodyPr>
          <a:lstStyle/>
          <a:p>
            <a:pPr marL="0" marR="0" indent="0">
              <a:lnSpc>
                <a:spcPct val="107000"/>
              </a:lnSpc>
              <a:spcBef>
                <a:spcPts val="0"/>
              </a:spcBef>
              <a:spcAft>
                <a:spcPts val="800"/>
              </a:spcAft>
              <a:buNone/>
            </a:pPr>
            <a:r>
              <a:rPr lang="en-US" sz="1800" b="1" dirty="0">
                <a:latin typeface="Calibri" panose="020F0502020204030204" pitchFamily="34" charset="0"/>
                <a:ea typeface="Calibri" panose="020F0502020204030204" pitchFamily="34" charset="0"/>
              </a:rPr>
              <a:t>1</a:t>
            </a:r>
            <a:r>
              <a:rPr lang="en-US" sz="1800" b="1" dirty="0">
                <a:effectLst/>
                <a:latin typeface="Calibri" panose="020F0502020204030204" pitchFamily="34" charset="0"/>
                <a:ea typeface="Calibri" panose="020F0502020204030204" pitchFamily="34" charset="0"/>
                <a:cs typeface="Arial" panose="020B0604020202020204" pitchFamily="34" charset="0"/>
              </a:rPr>
              <a:t>. Let us consider a sequence of procedure calls where procedure A calls procedure B, B calls procedure C, C calls procedure D and D calls procedure E. Each procedure call needs 4 spaces in the stack (including the </a:t>
            </a:r>
            <a:r>
              <a:rPr lang="en-US" sz="1800" b="1" dirty="0" err="1">
                <a:effectLst/>
                <a:latin typeface="Calibri" panose="020F0502020204030204" pitchFamily="34" charset="0"/>
                <a:ea typeface="Calibri" panose="020F0502020204030204" pitchFamily="34" charset="0"/>
                <a:cs typeface="Arial" panose="020B0604020202020204" pitchFamily="34" charset="0"/>
              </a:rPr>
              <a:t>ra</a:t>
            </a:r>
            <a:r>
              <a:rPr lang="en-US" sz="1800" b="1" dirty="0">
                <a:effectLst/>
                <a:latin typeface="Calibri" panose="020F0502020204030204" pitchFamily="34" charset="0"/>
                <a:ea typeface="Calibri" panose="020F0502020204030204" pitchFamily="34" charset="0"/>
                <a:cs typeface="Arial" panose="020B0604020202020204" pitchFamily="34" charset="0"/>
              </a:rPr>
              <a:t>). What would be the overall stack size and how many return addresses are in the stack for this sequence of calls? (The choices are given as stack space size and number of return addresses.)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lphaUcPeriod"/>
              <a:tabLst>
                <a:tab pos="457200" algn="l"/>
              </a:tabLst>
            </a:pPr>
            <a:r>
              <a:rPr lang="en-US" sz="1800" b="1" dirty="0">
                <a:effectLst/>
                <a:latin typeface="Calibri" panose="020F0502020204030204" pitchFamily="34" charset="0"/>
                <a:ea typeface="Calibri" panose="020F0502020204030204" pitchFamily="34" charset="0"/>
                <a:cs typeface="Arial" panose="020B0604020202020204" pitchFamily="34" charset="0"/>
              </a:rPr>
              <a:t>16 and 4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lphaUcPeriod"/>
              <a:tabLst>
                <a:tab pos="457200" algn="l"/>
              </a:tabLst>
            </a:pPr>
            <a:r>
              <a:rPr lang="en-US" sz="1800" b="1" dirty="0">
                <a:effectLst/>
                <a:latin typeface="Calibri" panose="020F0502020204030204" pitchFamily="34" charset="0"/>
                <a:ea typeface="Calibri" panose="020F0502020204030204" pitchFamily="34" charset="0"/>
                <a:cs typeface="Arial" panose="020B0604020202020204" pitchFamily="34" charset="0"/>
              </a:rPr>
              <a:t>16 and 3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lphaUcPeriod"/>
              <a:tabLst>
                <a:tab pos="457200" algn="l"/>
              </a:tabLst>
            </a:pPr>
            <a:r>
              <a:rPr lang="en-US" sz="1800" b="1" dirty="0">
                <a:effectLst/>
                <a:latin typeface="Calibri" panose="020F0502020204030204" pitchFamily="34" charset="0"/>
                <a:ea typeface="Calibri" panose="020F0502020204030204" pitchFamily="34" charset="0"/>
                <a:cs typeface="Arial" panose="020B0604020202020204" pitchFamily="34" charset="0"/>
              </a:rPr>
              <a:t>12 and 4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lphaUcPeriod"/>
              <a:tabLst>
                <a:tab pos="457200" algn="l"/>
              </a:tabLst>
            </a:pPr>
            <a:r>
              <a:rPr lang="en-US" sz="1800" b="1" dirty="0">
                <a:effectLst/>
                <a:latin typeface="Calibri" panose="020F0502020204030204" pitchFamily="34" charset="0"/>
                <a:ea typeface="Calibri" panose="020F0502020204030204" pitchFamily="34" charset="0"/>
                <a:cs typeface="Arial" panose="020B0604020202020204" pitchFamily="34" charset="0"/>
              </a:rPr>
              <a:t>12 and 3</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30F9E044-722C-4C43-9EC9-8A7ECF3A0564}"/>
              </a:ext>
            </a:extLst>
          </p:cNvPr>
          <p:cNvSpPr>
            <a:spLocks noGrp="1"/>
          </p:cNvSpPr>
          <p:nvPr>
            <p:ph type="sldNum" sz="quarter" idx="12"/>
          </p:nvPr>
        </p:nvSpPr>
        <p:spPr/>
        <p:txBody>
          <a:bodyPr/>
          <a:lstStyle/>
          <a:p>
            <a:pPr defTabSz="527517"/>
            <a:fld id="{34E7E628-D8CE-DA44-BFF7-C4887CBB62DB}" type="slidenum">
              <a:rPr lang="en-US">
                <a:solidFill>
                  <a:prstClr val="black">
                    <a:tint val="75000"/>
                  </a:prstClr>
                </a:solidFill>
                <a:latin typeface="Calibri"/>
              </a:rPr>
              <a:pPr defTabSz="527517"/>
              <a:t>11</a:t>
            </a:fld>
            <a:endParaRPr lang="en-US" dirty="0">
              <a:solidFill>
                <a:prstClr val="black">
                  <a:tint val="75000"/>
                </a:prstClr>
              </a:solidFill>
              <a:latin typeface="Calibri"/>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CD6AB8F-B1F6-DA75-19F6-8EA3D2CBA06A}"/>
                  </a:ext>
                </a:extLst>
              </p14:cNvPr>
              <p14:cNvContentPartPr/>
              <p14:nvPr/>
            </p14:nvContentPartPr>
            <p14:xfrm>
              <a:off x="1236600" y="1496880"/>
              <a:ext cx="9431640" cy="1775880"/>
            </p14:xfrm>
          </p:contentPart>
        </mc:Choice>
        <mc:Fallback xmlns="">
          <p:pic>
            <p:nvPicPr>
              <p:cNvPr id="5" name="Ink 4">
                <a:extLst>
                  <a:ext uri="{FF2B5EF4-FFF2-40B4-BE49-F238E27FC236}">
                    <a16:creationId xmlns:a16="http://schemas.microsoft.com/office/drawing/2014/main" id="{ACD6AB8F-B1F6-DA75-19F6-8EA3D2CBA06A}"/>
                  </a:ext>
                </a:extLst>
              </p:cNvPr>
              <p:cNvPicPr/>
              <p:nvPr/>
            </p:nvPicPr>
            <p:blipFill>
              <a:blip r:embed="rId4"/>
              <a:stretch>
                <a:fillRect/>
              </a:stretch>
            </p:blipFill>
            <p:spPr>
              <a:xfrm>
                <a:off x="1227240" y="1487520"/>
                <a:ext cx="9450360" cy="1794600"/>
              </a:xfrm>
              <a:prstGeom prst="rect">
                <a:avLst/>
              </a:prstGeom>
            </p:spPr>
          </p:pic>
        </mc:Fallback>
      </mc:AlternateContent>
    </p:spTree>
    <p:extLst>
      <p:ext uri="{BB962C8B-B14F-4D97-AF65-F5344CB8AC3E}">
        <p14:creationId xmlns:p14="http://schemas.microsoft.com/office/powerpoint/2010/main" val="76113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4E7D376B-DC8F-43B2-AF97-79FBE47264AB}"/>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4418D8C7-C1AD-498F-B4A6-DB399321F8E0}"/>
              </a:ext>
            </a:extLst>
          </p:cNvPr>
          <p:cNvSpPr>
            <a:spLocks noGrp="1"/>
          </p:cNvSpPr>
          <p:nvPr>
            <p:ph type="title"/>
          </p:nvPr>
        </p:nvSpPr>
        <p:spPr/>
        <p:txBody>
          <a:bodyPr/>
          <a:lstStyle/>
          <a:p>
            <a:r>
              <a:rPr lang="en-US" sz="4400" dirty="0"/>
              <a:t>Quiz2 Questions</a:t>
            </a:r>
            <a:endParaRPr lang="en-US" sz="5400" dirty="0"/>
          </a:p>
        </p:txBody>
      </p:sp>
      <p:sp>
        <p:nvSpPr>
          <p:cNvPr id="3" name="Content Placeholder 2">
            <a:extLst>
              <a:ext uri="{FF2B5EF4-FFF2-40B4-BE49-F238E27FC236}">
                <a16:creationId xmlns:a16="http://schemas.microsoft.com/office/drawing/2014/main" id="{C3212FA5-C6DA-4544-8F3D-45664E7347C4}"/>
              </a:ext>
            </a:extLst>
          </p:cNvPr>
          <p:cNvSpPr>
            <a:spLocks noGrp="1"/>
          </p:cNvSpPr>
          <p:nvPr>
            <p:ph idx="1"/>
          </p:nvPr>
        </p:nvSpPr>
        <p:spPr>
          <a:xfrm>
            <a:off x="1348154" y="1161553"/>
            <a:ext cx="9495692" cy="5432678"/>
          </a:xfrm>
        </p:spPr>
        <p:txBody>
          <a:bodyPr>
            <a:noAutofit/>
          </a:bodyPr>
          <a:lstStyle/>
          <a:p>
            <a:pPr marL="0" marR="0" lvl="0" indent="0" algn="just">
              <a:lnSpc>
                <a:spcPct val="107000"/>
              </a:lnSpc>
              <a:spcBef>
                <a:spcPts val="0"/>
              </a:spcBef>
              <a:spcAft>
                <a:spcPts val="0"/>
              </a:spcAft>
              <a:buNone/>
            </a:pPr>
            <a:r>
              <a:rPr lang="en-US" sz="2000" b="1" dirty="0">
                <a:effectLst/>
                <a:latin typeface="Calibri" panose="020F0502020204030204" pitchFamily="34" charset="0"/>
                <a:ea typeface="Calibri" panose="020F0502020204030204" pitchFamily="34" charset="0"/>
                <a:cs typeface="Arial" panose="020B0604020202020204" pitchFamily="34" charset="0"/>
              </a:rPr>
              <a:t>2. In the following MIPS assembler code, how many times is instruction memory accessed and how many times is data memory accessed?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61562" marR="0" indent="0" algn="just">
              <a:lnSpc>
                <a:spcPct val="107000"/>
              </a:lnSpc>
              <a:spcBef>
                <a:spcPts val="0"/>
              </a:spcBef>
              <a:spcAft>
                <a:spcPts val="0"/>
              </a:spcAft>
              <a:buNone/>
            </a:pPr>
            <a:r>
              <a:rPr lang="en-US" sz="2000" b="1" dirty="0" err="1">
                <a:effectLst/>
                <a:latin typeface="Calibri" panose="020F0502020204030204" pitchFamily="34" charset="0"/>
                <a:ea typeface="Calibri" panose="020F0502020204030204" pitchFamily="34" charset="0"/>
                <a:cs typeface="Arial" panose="020B0604020202020204" pitchFamily="34" charset="0"/>
              </a:rPr>
              <a:t>Lw</a:t>
            </a:r>
            <a:r>
              <a:rPr lang="en-US" sz="2000" b="1" dirty="0">
                <a:effectLst/>
                <a:latin typeface="Calibri" panose="020F0502020204030204" pitchFamily="34" charset="0"/>
                <a:ea typeface="Calibri" panose="020F0502020204030204" pitchFamily="34" charset="0"/>
                <a:cs typeface="Arial" panose="020B0604020202020204" pitchFamily="34" charset="0"/>
              </a:rPr>
              <a:t> $v1,0($a0)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61562" marR="0" indent="0" algn="just">
              <a:lnSpc>
                <a:spcPct val="107000"/>
              </a:lnSpc>
              <a:spcBef>
                <a:spcPts val="0"/>
              </a:spcBef>
              <a:spcAft>
                <a:spcPts val="0"/>
              </a:spcAft>
              <a:buNone/>
            </a:pPr>
            <a:r>
              <a:rPr lang="en-US" sz="2000" b="1" dirty="0" err="1">
                <a:effectLst/>
                <a:latin typeface="Calibri" panose="020F0502020204030204" pitchFamily="34" charset="0"/>
                <a:ea typeface="Calibri" panose="020F0502020204030204" pitchFamily="34" charset="0"/>
                <a:cs typeface="Arial" panose="020B0604020202020204" pitchFamily="34" charset="0"/>
              </a:rPr>
              <a:t>Addi</a:t>
            </a:r>
            <a:r>
              <a:rPr lang="en-US" sz="2000" b="1" dirty="0">
                <a:effectLst/>
                <a:latin typeface="Calibri" panose="020F0502020204030204" pitchFamily="34" charset="0"/>
                <a:ea typeface="Calibri" panose="020F0502020204030204" pitchFamily="34" charset="0"/>
                <a:cs typeface="Arial" panose="020B0604020202020204" pitchFamily="34" charset="0"/>
              </a:rPr>
              <a:t> $v0, $v0,1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61562" marR="0" indent="0" algn="just">
              <a:lnSpc>
                <a:spcPct val="107000"/>
              </a:lnSpc>
              <a:spcBef>
                <a:spcPts val="0"/>
              </a:spcBef>
              <a:spcAft>
                <a:spcPts val="0"/>
              </a:spcAft>
              <a:buNone/>
            </a:pPr>
            <a:r>
              <a:rPr lang="en-US" sz="2000" b="1" dirty="0" err="1">
                <a:effectLst/>
                <a:latin typeface="Calibri" panose="020F0502020204030204" pitchFamily="34" charset="0"/>
                <a:ea typeface="Calibri" panose="020F0502020204030204" pitchFamily="34" charset="0"/>
                <a:cs typeface="Arial" panose="020B0604020202020204" pitchFamily="34" charset="0"/>
              </a:rPr>
              <a:t>Sw</a:t>
            </a:r>
            <a:r>
              <a:rPr lang="en-US" sz="2000" b="1" dirty="0">
                <a:effectLst/>
                <a:latin typeface="Calibri" panose="020F0502020204030204" pitchFamily="34" charset="0"/>
                <a:ea typeface="Calibri" panose="020F0502020204030204" pitchFamily="34" charset="0"/>
                <a:cs typeface="Arial" panose="020B0604020202020204" pitchFamily="34" charset="0"/>
              </a:rPr>
              <a:t> $v1, 8($a1)</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61562" marR="0" indent="0" algn="just">
              <a:lnSpc>
                <a:spcPct val="107000"/>
              </a:lnSpc>
              <a:spcBef>
                <a:spcPts val="0"/>
              </a:spcBef>
              <a:spcAft>
                <a:spcPts val="0"/>
              </a:spcAft>
              <a:buNone/>
            </a:pPr>
            <a:r>
              <a:rPr lang="en-US" sz="2000" b="1" dirty="0" err="1">
                <a:effectLst/>
                <a:latin typeface="Calibri" panose="020F0502020204030204" pitchFamily="34" charset="0"/>
                <a:ea typeface="Calibri" panose="020F0502020204030204" pitchFamily="34" charset="0"/>
                <a:cs typeface="Arial" panose="020B0604020202020204" pitchFamily="34" charset="0"/>
              </a:rPr>
              <a:t>Addi</a:t>
            </a:r>
            <a:r>
              <a:rPr lang="en-US" sz="2000" b="1" dirty="0">
                <a:effectLst/>
                <a:latin typeface="Calibri" panose="020F0502020204030204" pitchFamily="34" charset="0"/>
                <a:ea typeface="Calibri" panose="020F0502020204030204" pitchFamily="34" charset="0"/>
                <a:cs typeface="Arial" panose="020B0604020202020204" pitchFamily="34" charset="0"/>
              </a:rPr>
              <a:t> $a0, $a0,1</a:t>
            </a:r>
          </a:p>
          <a:p>
            <a:pPr marL="61562" marR="0" indent="0" algn="just">
              <a:lnSpc>
                <a:spcPct val="107000"/>
              </a:lnSpc>
              <a:spcBef>
                <a:spcPts val="0"/>
              </a:spcBef>
              <a:spcAft>
                <a:spcPts val="0"/>
              </a:spcAft>
              <a:buNone/>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lphaUcPeriod"/>
            </a:pPr>
            <a:r>
              <a:rPr lang="en-US" sz="2000" dirty="0">
                <a:effectLst/>
                <a:latin typeface="Calibri" panose="020F0502020204030204" pitchFamily="34" charset="0"/>
                <a:ea typeface="Calibri" panose="020F0502020204030204" pitchFamily="34" charset="0"/>
                <a:cs typeface="Arial" panose="020B0604020202020204" pitchFamily="34" charset="0"/>
              </a:rPr>
              <a:t>instruction memory: 2, data memory: 4</a:t>
            </a:r>
          </a:p>
          <a:p>
            <a:pPr marL="342900" marR="0" lvl="0" indent="-342900">
              <a:lnSpc>
                <a:spcPct val="107000"/>
              </a:lnSpc>
              <a:spcBef>
                <a:spcPts val="0"/>
              </a:spcBef>
              <a:spcAft>
                <a:spcPts val="0"/>
              </a:spcAft>
              <a:buFont typeface="+mj-lt"/>
              <a:buAutoNum type="alphaUcPeriod"/>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lphaUcPeriod"/>
            </a:pPr>
            <a:r>
              <a:rPr lang="en-US" sz="2000" dirty="0">
                <a:effectLst/>
                <a:latin typeface="Calibri" panose="020F0502020204030204" pitchFamily="34" charset="0"/>
                <a:ea typeface="Calibri" panose="020F0502020204030204" pitchFamily="34" charset="0"/>
                <a:cs typeface="Arial" panose="020B0604020202020204" pitchFamily="34" charset="0"/>
              </a:rPr>
              <a:t>instruction memory: 2, data memory: 2 </a:t>
            </a:r>
          </a:p>
          <a:p>
            <a:pPr marL="342900" marR="0" lvl="0" indent="-342900">
              <a:lnSpc>
                <a:spcPct val="107000"/>
              </a:lnSpc>
              <a:spcBef>
                <a:spcPts val="0"/>
              </a:spcBef>
              <a:spcAft>
                <a:spcPts val="0"/>
              </a:spcAft>
              <a:buFont typeface="+mj-lt"/>
              <a:buAutoNum type="alphaUcPeriod"/>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lphaUcPeriod"/>
            </a:pPr>
            <a:r>
              <a:rPr lang="en-US" sz="2000" dirty="0">
                <a:effectLst/>
                <a:latin typeface="Calibri" panose="020F0502020204030204" pitchFamily="34" charset="0"/>
                <a:ea typeface="Calibri" panose="020F0502020204030204" pitchFamily="34" charset="0"/>
                <a:cs typeface="Arial" panose="020B0604020202020204" pitchFamily="34" charset="0"/>
              </a:rPr>
              <a:t>instruction memory: 4, data memory: 4 </a:t>
            </a:r>
          </a:p>
          <a:p>
            <a:pPr marL="342900" marR="0" lvl="0" indent="-342900">
              <a:lnSpc>
                <a:spcPct val="107000"/>
              </a:lnSpc>
              <a:spcBef>
                <a:spcPts val="0"/>
              </a:spcBef>
              <a:spcAft>
                <a:spcPts val="0"/>
              </a:spcAft>
              <a:buFont typeface="+mj-lt"/>
              <a:buAutoNum type="alphaUcPeriod"/>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lphaUcPeriod"/>
            </a:pPr>
            <a:r>
              <a:rPr lang="en-US" sz="2000" dirty="0">
                <a:effectLst/>
                <a:latin typeface="Calibri" panose="020F0502020204030204" pitchFamily="34" charset="0"/>
                <a:ea typeface="Calibri" panose="020F0502020204030204" pitchFamily="34" charset="0"/>
                <a:cs typeface="Arial" panose="020B0604020202020204" pitchFamily="34" charset="0"/>
              </a:rPr>
              <a:t>instruction memory: 4, data memory: 2</a:t>
            </a:r>
          </a:p>
        </p:txBody>
      </p:sp>
      <p:sp>
        <p:nvSpPr>
          <p:cNvPr id="4" name="Slide Number Placeholder 3">
            <a:extLst>
              <a:ext uri="{FF2B5EF4-FFF2-40B4-BE49-F238E27FC236}">
                <a16:creationId xmlns:a16="http://schemas.microsoft.com/office/drawing/2014/main" id="{30F9E044-722C-4C43-9EC9-8A7ECF3A0564}"/>
              </a:ext>
            </a:extLst>
          </p:cNvPr>
          <p:cNvSpPr>
            <a:spLocks noGrp="1"/>
          </p:cNvSpPr>
          <p:nvPr>
            <p:ph type="sldNum" sz="quarter" idx="12"/>
          </p:nvPr>
        </p:nvSpPr>
        <p:spPr/>
        <p:txBody>
          <a:bodyPr/>
          <a:lstStyle/>
          <a:p>
            <a:pPr defTabSz="527517"/>
            <a:fld id="{34E7E628-D8CE-DA44-BFF7-C4887CBB62DB}" type="slidenum">
              <a:rPr lang="en-US">
                <a:solidFill>
                  <a:prstClr val="black">
                    <a:tint val="75000"/>
                  </a:prstClr>
                </a:solidFill>
                <a:latin typeface="Calibri"/>
              </a:rPr>
              <a:pPr defTabSz="527517"/>
              <a:t>12</a:t>
            </a:fld>
            <a:endParaRPr lang="en-US" dirty="0">
              <a:solidFill>
                <a:prstClr val="black">
                  <a:tint val="75000"/>
                </a:prstClr>
              </a:solidFill>
              <a:latin typeface="Calibri"/>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C20DE894-3A82-235F-217E-3496598DFB63}"/>
                  </a:ext>
                </a:extLst>
              </p14:cNvPr>
              <p14:cNvContentPartPr/>
              <p14:nvPr/>
            </p14:nvContentPartPr>
            <p14:xfrm>
              <a:off x="1062360" y="1296720"/>
              <a:ext cx="4825080" cy="4708800"/>
            </p14:xfrm>
          </p:contentPart>
        </mc:Choice>
        <mc:Fallback xmlns="">
          <p:pic>
            <p:nvPicPr>
              <p:cNvPr id="5" name="Ink 4">
                <a:extLst>
                  <a:ext uri="{FF2B5EF4-FFF2-40B4-BE49-F238E27FC236}">
                    <a16:creationId xmlns:a16="http://schemas.microsoft.com/office/drawing/2014/main" id="{C20DE894-3A82-235F-217E-3496598DFB63}"/>
                  </a:ext>
                </a:extLst>
              </p:cNvPr>
              <p:cNvPicPr/>
              <p:nvPr/>
            </p:nvPicPr>
            <p:blipFill>
              <a:blip r:embed="rId4"/>
              <a:stretch>
                <a:fillRect/>
              </a:stretch>
            </p:blipFill>
            <p:spPr>
              <a:xfrm>
                <a:off x="1053000" y="1287360"/>
                <a:ext cx="4843800" cy="4727520"/>
              </a:xfrm>
              <a:prstGeom prst="rect">
                <a:avLst/>
              </a:prstGeom>
            </p:spPr>
          </p:pic>
        </mc:Fallback>
      </mc:AlternateContent>
    </p:spTree>
    <p:extLst>
      <p:ext uri="{BB962C8B-B14F-4D97-AF65-F5344CB8AC3E}">
        <p14:creationId xmlns:p14="http://schemas.microsoft.com/office/powerpoint/2010/main" val="2197976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4E7D376B-DC8F-43B2-AF97-79FBE47264AB}"/>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4418D8C7-C1AD-498F-B4A6-DB399321F8E0}"/>
              </a:ext>
            </a:extLst>
          </p:cNvPr>
          <p:cNvSpPr>
            <a:spLocks noGrp="1"/>
          </p:cNvSpPr>
          <p:nvPr>
            <p:ph type="title"/>
          </p:nvPr>
        </p:nvSpPr>
        <p:spPr/>
        <p:txBody>
          <a:bodyPr/>
          <a:lstStyle/>
          <a:p>
            <a:r>
              <a:rPr lang="en-US" sz="4400" dirty="0"/>
              <a:t>Quiz2 Questions</a:t>
            </a:r>
            <a:endParaRPr lang="en-US" sz="5400" dirty="0"/>
          </a:p>
        </p:txBody>
      </p:sp>
      <p:sp>
        <p:nvSpPr>
          <p:cNvPr id="3" name="Content Placeholder 2">
            <a:extLst>
              <a:ext uri="{FF2B5EF4-FFF2-40B4-BE49-F238E27FC236}">
                <a16:creationId xmlns:a16="http://schemas.microsoft.com/office/drawing/2014/main" id="{C3212FA5-C6DA-4544-8F3D-45664E7347C4}"/>
              </a:ext>
            </a:extLst>
          </p:cNvPr>
          <p:cNvSpPr>
            <a:spLocks noGrp="1"/>
          </p:cNvSpPr>
          <p:nvPr>
            <p:ph idx="1"/>
          </p:nvPr>
        </p:nvSpPr>
        <p:spPr>
          <a:xfrm>
            <a:off x="1348154" y="1161553"/>
            <a:ext cx="9495692" cy="5432678"/>
          </a:xfrm>
        </p:spPr>
        <p:txBody>
          <a:bodyPr>
            <a:noAutofit/>
          </a:bodyPr>
          <a:lstStyle/>
          <a:p>
            <a:pPr marL="0" marR="0" lvl="0" indent="0">
              <a:lnSpc>
                <a:spcPct val="107000"/>
              </a:lnSpc>
              <a:spcBef>
                <a:spcPts val="0"/>
              </a:spcBef>
              <a:spcAft>
                <a:spcPts val="0"/>
              </a:spcAft>
              <a:buNone/>
            </a:pPr>
            <a:r>
              <a:rPr lang="en-US" sz="2000" b="1" dirty="0">
                <a:effectLst/>
                <a:latin typeface="Calibri" panose="020F0502020204030204" pitchFamily="34" charset="0"/>
                <a:ea typeface="Calibri" panose="020F0502020204030204" pitchFamily="34" charset="0"/>
                <a:cs typeface="Arial" panose="020B0604020202020204" pitchFamily="34" charset="0"/>
              </a:rPr>
              <a:t>3. Assume a single-cycle machine has clock cycle 800ps, a 5stage pipeline machine has clock cycle 250ps. How long it will take for this single-cycle machine and pipeline machine to complete 200,000 instructions, respectively?</a:t>
            </a:r>
          </a:p>
          <a:p>
            <a:pPr marL="0" marR="0" lvl="0" indent="0">
              <a:lnSpc>
                <a:spcPct val="107000"/>
              </a:lnSpc>
              <a:spcBef>
                <a:spcPts val="0"/>
              </a:spcBef>
              <a:spcAft>
                <a:spcPts val="0"/>
              </a:spcAft>
              <a:buNone/>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lphaUcPeriod"/>
            </a:pPr>
            <a:r>
              <a:rPr lang="en-US" sz="2000" dirty="0">
                <a:effectLst/>
                <a:latin typeface="Calibri" panose="020F0502020204030204" pitchFamily="34" charset="0"/>
                <a:ea typeface="Calibri" panose="020F0502020204030204" pitchFamily="34" charset="0"/>
                <a:cs typeface="Arial" panose="020B0604020202020204" pitchFamily="34" charset="0"/>
              </a:rPr>
              <a:t>160,000,000 </a:t>
            </a:r>
            <a:r>
              <a:rPr lang="en-US" sz="2000" dirty="0" err="1">
                <a:effectLst/>
                <a:latin typeface="Calibri" panose="020F0502020204030204" pitchFamily="34" charset="0"/>
                <a:ea typeface="Calibri" panose="020F0502020204030204" pitchFamily="34" charset="0"/>
                <a:cs typeface="Arial" panose="020B0604020202020204" pitchFamily="34" charset="0"/>
              </a:rPr>
              <a:t>ps</a:t>
            </a:r>
            <a:r>
              <a:rPr lang="en-US" sz="2000" dirty="0">
                <a:effectLst/>
                <a:latin typeface="Calibri" panose="020F0502020204030204" pitchFamily="34" charset="0"/>
                <a:ea typeface="Calibri" panose="020F0502020204030204" pitchFamily="34" charset="0"/>
                <a:cs typeface="Arial" panose="020B0604020202020204" pitchFamily="34" charset="0"/>
              </a:rPr>
              <a:t>, 50,001,000 </a:t>
            </a:r>
            <a:r>
              <a:rPr lang="en-US" sz="2000" dirty="0" err="1">
                <a:effectLst/>
                <a:latin typeface="Calibri" panose="020F0502020204030204" pitchFamily="34" charset="0"/>
                <a:ea typeface="Calibri" panose="020F0502020204030204" pitchFamily="34" charset="0"/>
                <a:cs typeface="Arial" panose="020B0604020202020204" pitchFamily="34" charset="0"/>
              </a:rPr>
              <a:t>ps</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lphaUcPeriod"/>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lphaUcPeriod"/>
            </a:pPr>
            <a:r>
              <a:rPr lang="en-US" sz="2000" dirty="0">
                <a:effectLst/>
                <a:latin typeface="Calibri" panose="020F0502020204030204" pitchFamily="34" charset="0"/>
                <a:ea typeface="Calibri" panose="020F0502020204030204" pitchFamily="34" charset="0"/>
                <a:cs typeface="Arial" panose="020B0604020202020204" pitchFamily="34" charset="0"/>
              </a:rPr>
              <a:t>200,000,000 </a:t>
            </a:r>
            <a:r>
              <a:rPr lang="en-US" sz="2000" dirty="0" err="1">
                <a:effectLst/>
                <a:latin typeface="Calibri" panose="020F0502020204030204" pitchFamily="34" charset="0"/>
                <a:ea typeface="Calibri" panose="020F0502020204030204" pitchFamily="34" charset="0"/>
                <a:cs typeface="Arial" panose="020B0604020202020204" pitchFamily="34" charset="0"/>
              </a:rPr>
              <a:t>ps</a:t>
            </a:r>
            <a:r>
              <a:rPr lang="en-US" sz="2000" dirty="0">
                <a:effectLst/>
                <a:latin typeface="Calibri" panose="020F0502020204030204" pitchFamily="34" charset="0"/>
                <a:ea typeface="Calibri" panose="020F0502020204030204" pitchFamily="34" charset="0"/>
                <a:cs typeface="Arial" panose="020B0604020202020204" pitchFamily="34" charset="0"/>
              </a:rPr>
              <a:t>, 50,001,250 </a:t>
            </a:r>
            <a:r>
              <a:rPr lang="en-US" sz="2000" dirty="0" err="1">
                <a:effectLst/>
                <a:latin typeface="Calibri" panose="020F0502020204030204" pitchFamily="34" charset="0"/>
                <a:ea typeface="Calibri" panose="020F0502020204030204" pitchFamily="34" charset="0"/>
                <a:cs typeface="Arial" panose="020B0604020202020204" pitchFamily="34" charset="0"/>
              </a:rPr>
              <a:t>ps</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lphaUcPeriod"/>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lphaUcPeriod"/>
            </a:pPr>
            <a:r>
              <a:rPr lang="en-US" sz="2000" dirty="0">
                <a:effectLst/>
                <a:latin typeface="Calibri" panose="020F0502020204030204" pitchFamily="34" charset="0"/>
                <a:ea typeface="Calibri" panose="020F0502020204030204" pitchFamily="34" charset="0"/>
                <a:cs typeface="Arial" panose="020B0604020202020204" pitchFamily="34" charset="0"/>
              </a:rPr>
              <a:t>160,000,000 </a:t>
            </a:r>
            <a:r>
              <a:rPr lang="en-US" sz="2000" dirty="0" err="1">
                <a:effectLst/>
                <a:latin typeface="Calibri" panose="020F0502020204030204" pitchFamily="34" charset="0"/>
                <a:ea typeface="Calibri" panose="020F0502020204030204" pitchFamily="34" charset="0"/>
                <a:cs typeface="Arial" panose="020B0604020202020204" pitchFamily="34" charset="0"/>
              </a:rPr>
              <a:t>ps</a:t>
            </a:r>
            <a:r>
              <a:rPr lang="en-US" sz="2000" dirty="0">
                <a:effectLst/>
                <a:latin typeface="Calibri" panose="020F0502020204030204" pitchFamily="34" charset="0"/>
                <a:ea typeface="Calibri" panose="020F0502020204030204" pitchFamily="34" charset="0"/>
                <a:cs typeface="Arial" panose="020B0604020202020204" pitchFamily="34" charset="0"/>
              </a:rPr>
              <a:t>, 50,001,250 </a:t>
            </a:r>
            <a:r>
              <a:rPr lang="en-US" sz="2000" dirty="0" err="1">
                <a:effectLst/>
                <a:latin typeface="Calibri" panose="020F0502020204030204" pitchFamily="34" charset="0"/>
                <a:ea typeface="Calibri" panose="020F0502020204030204" pitchFamily="34" charset="0"/>
                <a:cs typeface="Arial" panose="020B0604020202020204" pitchFamily="34" charset="0"/>
              </a:rPr>
              <a:t>ps</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lphaUcPeriod"/>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lphaUcPeriod"/>
            </a:pPr>
            <a:r>
              <a:rPr lang="en-US" sz="2000" dirty="0">
                <a:effectLst/>
                <a:latin typeface="Calibri" panose="020F0502020204030204" pitchFamily="34" charset="0"/>
                <a:ea typeface="Calibri" panose="020F0502020204030204" pitchFamily="34" charset="0"/>
                <a:cs typeface="Arial" panose="020B0604020202020204" pitchFamily="34" charset="0"/>
              </a:rPr>
              <a:t>160,000,000 </a:t>
            </a:r>
            <a:r>
              <a:rPr lang="en-US" sz="2000" dirty="0" err="1">
                <a:effectLst/>
                <a:latin typeface="Calibri" panose="020F0502020204030204" pitchFamily="34" charset="0"/>
                <a:ea typeface="Calibri" panose="020F0502020204030204" pitchFamily="34" charset="0"/>
                <a:cs typeface="Arial" panose="020B0604020202020204" pitchFamily="34" charset="0"/>
              </a:rPr>
              <a:t>ps</a:t>
            </a:r>
            <a:r>
              <a:rPr lang="en-US" sz="2000" dirty="0">
                <a:effectLst/>
                <a:latin typeface="Calibri" panose="020F0502020204030204" pitchFamily="34" charset="0"/>
                <a:ea typeface="Calibri" panose="020F0502020204030204" pitchFamily="34" charset="0"/>
                <a:cs typeface="Arial" panose="020B0604020202020204" pitchFamily="34" charset="0"/>
              </a:rPr>
              <a:t>, 250,000,000 </a:t>
            </a:r>
            <a:r>
              <a:rPr lang="en-US" sz="2000" dirty="0" err="1">
                <a:effectLst/>
                <a:latin typeface="Calibri" panose="020F0502020204030204" pitchFamily="34" charset="0"/>
                <a:ea typeface="Calibri" panose="020F0502020204030204" pitchFamily="34" charset="0"/>
                <a:cs typeface="Arial" panose="020B0604020202020204" pitchFamily="34" charset="0"/>
              </a:rPr>
              <a:t>ps</a:t>
            </a: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30F9E044-722C-4C43-9EC9-8A7ECF3A0564}"/>
              </a:ext>
            </a:extLst>
          </p:cNvPr>
          <p:cNvSpPr>
            <a:spLocks noGrp="1"/>
          </p:cNvSpPr>
          <p:nvPr>
            <p:ph type="sldNum" sz="quarter" idx="12"/>
          </p:nvPr>
        </p:nvSpPr>
        <p:spPr/>
        <p:txBody>
          <a:bodyPr/>
          <a:lstStyle/>
          <a:p>
            <a:pPr defTabSz="527517"/>
            <a:fld id="{34E7E628-D8CE-DA44-BFF7-C4887CBB62DB}" type="slidenum">
              <a:rPr lang="en-US">
                <a:solidFill>
                  <a:prstClr val="black">
                    <a:tint val="75000"/>
                  </a:prstClr>
                </a:solidFill>
                <a:latin typeface="Calibri"/>
              </a:rPr>
              <a:pPr defTabSz="527517"/>
              <a:t>13</a:t>
            </a:fld>
            <a:endParaRPr lang="en-US" dirty="0">
              <a:solidFill>
                <a:prstClr val="black">
                  <a:tint val="75000"/>
                </a:prstClr>
              </a:solidFill>
              <a:latin typeface="Calibri"/>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C21F930-E70B-1808-008E-C0DA7D2E8A17}"/>
                  </a:ext>
                </a:extLst>
              </p14:cNvPr>
              <p14:cNvContentPartPr/>
              <p14:nvPr/>
            </p14:nvContentPartPr>
            <p14:xfrm>
              <a:off x="1236600" y="1505160"/>
              <a:ext cx="10476720" cy="4534920"/>
            </p14:xfrm>
          </p:contentPart>
        </mc:Choice>
        <mc:Fallback xmlns="">
          <p:pic>
            <p:nvPicPr>
              <p:cNvPr id="5" name="Ink 4">
                <a:extLst>
                  <a:ext uri="{FF2B5EF4-FFF2-40B4-BE49-F238E27FC236}">
                    <a16:creationId xmlns:a16="http://schemas.microsoft.com/office/drawing/2014/main" id="{8C21F930-E70B-1808-008E-C0DA7D2E8A17}"/>
                  </a:ext>
                </a:extLst>
              </p:cNvPr>
              <p:cNvPicPr/>
              <p:nvPr/>
            </p:nvPicPr>
            <p:blipFill>
              <a:blip r:embed="rId4"/>
              <a:stretch>
                <a:fillRect/>
              </a:stretch>
            </p:blipFill>
            <p:spPr>
              <a:xfrm>
                <a:off x="1227240" y="1495800"/>
                <a:ext cx="10495440" cy="4553640"/>
              </a:xfrm>
              <a:prstGeom prst="rect">
                <a:avLst/>
              </a:prstGeom>
            </p:spPr>
          </p:pic>
        </mc:Fallback>
      </mc:AlternateContent>
    </p:spTree>
    <p:extLst>
      <p:ext uri="{BB962C8B-B14F-4D97-AF65-F5344CB8AC3E}">
        <p14:creationId xmlns:p14="http://schemas.microsoft.com/office/powerpoint/2010/main" val="1480941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4E7D376B-DC8F-43B2-AF97-79FBE47264AB}"/>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4418D8C7-C1AD-498F-B4A6-DB399321F8E0}"/>
              </a:ext>
            </a:extLst>
          </p:cNvPr>
          <p:cNvSpPr>
            <a:spLocks noGrp="1"/>
          </p:cNvSpPr>
          <p:nvPr>
            <p:ph type="title"/>
          </p:nvPr>
        </p:nvSpPr>
        <p:spPr/>
        <p:txBody>
          <a:bodyPr/>
          <a:lstStyle/>
          <a:p>
            <a:r>
              <a:rPr lang="en-US" sz="4400" dirty="0"/>
              <a:t>Quiz2 Questions</a:t>
            </a:r>
            <a:endParaRPr lang="en-US" sz="5400" dirty="0"/>
          </a:p>
        </p:txBody>
      </p:sp>
      <p:sp>
        <p:nvSpPr>
          <p:cNvPr id="3" name="Content Placeholder 2">
            <a:extLst>
              <a:ext uri="{FF2B5EF4-FFF2-40B4-BE49-F238E27FC236}">
                <a16:creationId xmlns:a16="http://schemas.microsoft.com/office/drawing/2014/main" id="{C3212FA5-C6DA-4544-8F3D-45664E7347C4}"/>
              </a:ext>
            </a:extLst>
          </p:cNvPr>
          <p:cNvSpPr>
            <a:spLocks noGrp="1"/>
          </p:cNvSpPr>
          <p:nvPr>
            <p:ph idx="1"/>
          </p:nvPr>
        </p:nvSpPr>
        <p:spPr>
          <a:xfrm>
            <a:off x="1348154" y="1161553"/>
            <a:ext cx="9495692" cy="5432678"/>
          </a:xfrm>
        </p:spPr>
        <p:txBody>
          <a:bodyPr>
            <a:noAutofit/>
          </a:bodyPr>
          <a:lstStyle/>
          <a:p>
            <a:pPr marL="0" marR="0" lvl="0" indent="0">
              <a:lnSpc>
                <a:spcPct val="107000"/>
              </a:lnSpc>
              <a:spcBef>
                <a:spcPts val="0"/>
              </a:spcBef>
              <a:spcAft>
                <a:spcPts val="0"/>
              </a:spcAft>
              <a:buNone/>
            </a:pPr>
            <a:r>
              <a:rPr lang="en-US" sz="2000" b="1" dirty="0">
                <a:effectLst/>
                <a:latin typeface="Calibri" panose="020F0502020204030204" pitchFamily="34" charset="0"/>
                <a:ea typeface="Calibri" panose="020F0502020204030204" pitchFamily="34" charset="0"/>
                <a:cs typeface="Arial" panose="020B0604020202020204" pitchFamily="34" charset="0"/>
              </a:rPr>
              <a:t>4. After synthesizing a 5-stage pipeline design, the delay for each stage was as follows: IF 200ps, ID 200ps, EX 150ps, MEM 300ps, and WB 250ps. The operating frequency of this pipeline architecture would be:</a:t>
            </a:r>
          </a:p>
          <a:p>
            <a:pPr marL="0" marR="0" lvl="0" indent="0">
              <a:lnSpc>
                <a:spcPct val="107000"/>
              </a:lnSpc>
              <a:spcBef>
                <a:spcPts val="0"/>
              </a:spcBef>
              <a:spcAft>
                <a:spcPts val="0"/>
              </a:spcAft>
              <a:buNone/>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lphaUcPeriod"/>
            </a:pPr>
            <a:r>
              <a:rPr lang="en-US" sz="2000" dirty="0">
                <a:effectLst/>
                <a:latin typeface="Calibri" panose="020F0502020204030204" pitchFamily="34" charset="0"/>
                <a:ea typeface="Calibri" panose="020F0502020204030204" pitchFamily="34" charset="0"/>
                <a:cs typeface="Arial" panose="020B0604020202020204" pitchFamily="34" charset="0"/>
              </a:rPr>
              <a:t>1.1 GHz</a:t>
            </a:r>
          </a:p>
          <a:p>
            <a:pPr marL="342900" marR="0" lvl="0" indent="-342900">
              <a:lnSpc>
                <a:spcPct val="107000"/>
              </a:lnSpc>
              <a:spcBef>
                <a:spcPts val="0"/>
              </a:spcBef>
              <a:spcAft>
                <a:spcPts val="0"/>
              </a:spcAft>
              <a:buFont typeface="+mj-lt"/>
              <a:buAutoNum type="alphaUcPeriod"/>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lphaUcPeriod"/>
            </a:pPr>
            <a:r>
              <a:rPr lang="en-US" sz="2000" dirty="0">
                <a:effectLst/>
                <a:latin typeface="Calibri" panose="020F0502020204030204" pitchFamily="34" charset="0"/>
                <a:ea typeface="Calibri" panose="020F0502020204030204" pitchFamily="34" charset="0"/>
                <a:cs typeface="Arial" panose="020B0604020202020204" pitchFamily="34" charset="0"/>
              </a:rPr>
              <a:t>3.33 GHz</a:t>
            </a:r>
          </a:p>
          <a:p>
            <a:pPr marL="342900" marR="0" lvl="0" indent="-342900">
              <a:lnSpc>
                <a:spcPct val="107000"/>
              </a:lnSpc>
              <a:spcBef>
                <a:spcPts val="0"/>
              </a:spcBef>
              <a:spcAft>
                <a:spcPts val="0"/>
              </a:spcAft>
              <a:buFont typeface="+mj-lt"/>
              <a:buAutoNum type="alphaUcPeriod"/>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lphaUcPeriod"/>
            </a:pPr>
            <a:r>
              <a:rPr lang="en-US" sz="2000" dirty="0">
                <a:effectLst/>
                <a:latin typeface="Calibri" panose="020F0502020204030204" pitchFamily="34" charset="0"/>
                <a:ea typeface="Calibri" panose="020F0502020204030204" pitchFamily="34" charset="0"/>
                <a:cs typeface="Arial" panose="020B0604020202020204" pitchFamily="34" charset="0"/>
              </a:rPr>
              <a:t>6.67 GHz</a:t>
            </a:r>
          </a:p>
          <a:p>
            <a:pPr marL="342900" marR="0" lvl="0" indent="-342900">
              <a:lnSpc>
                <a:spcPct val="107000"/>
              </a:lnSpc>
              <a:spcBef>
                <a:spcPts val="0"/>
              </a:spcBef>
              <a:spcAft>
                <a:spcPts val="0"/>
              </a:spcAft>
              <a:buFont typeface="+mj-lt"/>
              <a:buAutoNum type="alphaUcPeriod"/>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lphaUcPeriod"/>
            </a:pPr>
            <a:r>
              <a:rPr lang="en-US" sz="2000" dirty="0">
                <a:effectLst/>
                <a:latin typeface="Calibri" panose="020F0502020204030204" pitchFamily="34" charset="0"/>
                <a:ea typeface="Calibri" panose="020F0502020204030204" pitchFamily="34" charset="0"/>
                <a:cs typeface="Arial" panose="020B0604020202020204" pitchFamily="34" charset="0"/>
              </a:rPr>
              <a:t>5 GHz</a:t>
            </a:r>
          </a:p>
        </p:txBody>
      </p:sp>
      <p:sp>
        <p:nvSpPr>
          <p:cNvPr id="4" name="Slide Number Placeholder 3">
            <a:extLst>
              <a:ext uri="{FF2B5EF4-FFF2-40B4-BE49-F238E27FC236}">
                <a16:creationId xmlns:a16="http://schemas.microsoft.com/office/drawing/2014/main" id="{30F9E044-722C-4C43-9EC9-8A7ECF3A0564}"/>
              </a:ext>
            </a:extLst>
          </p:cNvPr>
          <p:cNvSpPr>
            <a:spLocks noGrp="1"/>
          </p:cNvSpPr>
          <p:nvPr>
            <p:ph type="sldNum" sz="quarter" idx="12"/>
          </p:nvPr>
        </p:nvSpPr>
        <p:spPr/>
        <p:txBody>
          <a:bodyPr/>
          <a:lstStyle/>
          <a:p>
            <a:pPr defTabSz="527517"/>
            <a:fld id="{34E7E628-D8CE-DA44-BFF7-C4887CBB62DB}" type="slidenum">
              <a:rPr lang="en-US">
                <a:solidFill>
                  <a:prstClr val="black">
                    <a:tint val="75000"/>
                  </a:prstClr>
                </a:solidFill>
                <a:latin typeface="Calibri"/>
              </a:rPr>
              <a:pPr defTabSz="527517"/>
              <a:t>14</a:t>
            </a:fld>
            <a:endParaRPr lang="en-US" dirty="0">
              <a:solidFill>
                <a:prstClr val="black">
                  <a:tint val="75000"/>
                </a:prstClr>
              </a:solidFill>
              <a:latin typeface="Calibri"/>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01434EC6-7686-061C-C31A-596F8CC2AEB8}"/>
                  </a:ext>
                </a:extLst>
              </p14:cNvPr>
              <p14:cNvContentPartPr/>
              <p14:nvPr/>
            </p14:nvContentPartPr>
            <p14:xfrm>
              <a:off x="1210320" y="1819080"/>
              <a:ext cx="9239400" cy="3081240"/>
            </p14:xfrm>
          </p:contentPart>
        </mc:Choice>
        <mc:Fallback xmlns="">
          <p:pic>
            <p:nvPicPr>
              <p:cNvPr id="5" name="Ink 4">
                <a:extLst>
                  <a:ext uri="{FF2B5EF4-FFF2-40B4-BE49-F238E27FC236}">
                    <a16:creationId xmlns:a16="http://schemas.microsoft.com/office/drawing/2014/main" id="{01434EC6-7686-061C-C31A-596F8CC2AEB8}"/>
                  </a:ext>
                </a:extLst>
              </p:cNvPr>
              <p:cNvPicPr/>
              <p:nvPr/>
            </p:nvPicPr>
            <p:blipFill>
              <a:blip r:embed="rId4"/>
              <a:stretch>
                <a:fillRect/>
              </a:stretch>
            </p:blipFill>
            <p:spPr>
              <a:xfrm>
                <a:off x="1200960" y="1809720"/>
                <a:ext cx="9258120" cy="3099960"/>
              </a:xfrm>
              <a:prstGeom prst="rect">
                <a:avLst/>
              </a:prstGeom>
            </p:spPr>
          </p:pic>
        </mc:Fallback>
      </mc:AlternateContent>
    </p:spTree>
    <p:extLst>
      <p:ext uri="{BB962C8B-B14F-4D97-AF65-F5344CB8AC3E}">
        <p14:creationId xmlns:p14="http://schemas.microsoft.com/office/powerpoint/2010/main" val="450151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4E7D376B-DC8F-43B2-AF97-79FBE47264AB}"/>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4418D8C7-C1AD-498F-B4A6-DB399321F8E0}"/>
              </a:ext>
            </a:extLst>
          </p:cNvPr>
          <p:cNvSpPr>
            <a:spLocks noGrp="1"/>
          </p:cNvSpPr>
          <p:nvPr>
            <p:ph type="title"/>
          </p:nvPr>
        </p:nvSpPr>
        <p:spPr/>
        <p:txBody>
          <a:bodyPr/>
          <a:lstStyle/>
          <a:p>
            <a:r>
              <a:rPr lang="en-US" sz="4400" dirty="0"/>
              <a:t>Quiz2 Questions</a:t>
            </a:r>
            <a:endParaRPr lang="en-US" sz="5400" dirty="0"/>
          </a:p>
        </p:txBody>
      </p:sp>
      <p:sp>
        <p:nvSpPr>
          <p:cNvPr id="3" name="Content Placeholder 2">
            <a:extLst>
              <a:ext uri="{FF2B5EF4-FFF2-40B4-BE49-F238E27FC236}">
                <a16:creationId xmlns:a16="http://schemas.microsoft.com/office/drawing/2014/main" id="{C3212FA5-C6DA-4544-8F3D-45664E7347C4}"/>
              </a:ext>
            </a:extLst>
          </p:cNvPr>
          <p:cNvSpPr>
            <a:spLocks noGrp="1"/>
          </p:cNvSpPr>
          <p:nvPr>
            <p:ph idx="1"/>
          </p:nvPr>
        </p:nvSpPr>
        <p:spPr>
          <a:xfrm>
            <a:off x="1348154" y="1161553"/>
            <a:ext cx="9495692" cy="5432678"/>
          </a:xfrm>
        </p:spPr>
        <p:txBody>
          <a:bodyPr>
            <a:noAutofit/>
          </a:bodyPr>
          <a:lstStyle/>
          <a:p>
            <a:pPr marL="61562" marR="0" indent="0">
              <a:lnSpc>
                <a:spcPct val="107000"/>
              </a:lnSpc>
              <a:spcBef>
                <a:spcPts val="0"/>
              </a:spcBef>
              <a:spcAft>
                <a:spcPts val="0"/>
              </a:spcAft>
              <a:buNone/>
            </a:pPr>
            <a:r>
              <a:rPr lang="en-US" sz="2000" b="1" dirty="0">
                <a:effectLst/>
                <a:latin typeface="Calibri" panose="020F0502020204030204" pitchFamily="34" charset="0"/>
                <a:ea typeface="Calibri" panose="020F0502020204030204" pitchFamily="34" charset="0"/>
                <a:cs typeface="Arial" panose="020B0604020202020204" pitchFamily="34" charset="0"/>
              </a:rPr>
              <a:t>5. For the following instruction sequence:</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61562" marR="0" indent="0">
              <a:lnSpc>
                <a:spcPct val="107000"/>
              </a:lnSpc>
              <a:spcBef>
                <a:spcPts val="0"/>
              </a:spcBef>
              <a:spcAft>
                <a:spcPts val="0"/>
              </a:spcAft>
              <a:buNone/>
            </a:pPr>
            <a:r>
              <a:rPr lang="en-US" sz="2000" b="1" dirty="0" err="1">
                <a:effectLst/>
                <a:latin typeface="Calibri" panose="020F0502020204030204" pitchFamily="34" charset="0"/>
                <a:ea typeface="Calibri" panose="020F0502020204030204" pitchFamily="34" charset="0"/>
                <a:cs typeface="Arial" panose="020B0604020202020204" pitchFamily="34" charset="0"/>
              </a:rPr>
              <a:t>addi</a:t>
            </a:r>
            <a:r>
              <a:rPr lang="en-US" sz="2000" b="1" dirty="0">
                <a:effectLst/>
                <a:latin typeface="Calibri" panose="020F0502020204030204" pitchFamily="34" charset="0"/>
                <a:ea typeface="Calibri" panose="020F0502020204030204" pitchFamily="34" charset="0"/>
                <a:cs typeface="Arial" panose="020B0604020202020204" pitchFamily="34" charset="0"/>
              </a:rPr>
              <a:t> $3, $0, 5</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61562" marR="0" indent="0">
              <a:lnSpc>
                <a:spcPct val="107000"/>
              </a:lnSpc>
              <a:spcBef>
                <a:spcPts val="0"/>
              </a:spcBef>
              <a:spcAft>
                <a:spcPts val="800"/>
              </a:spcAft>
              <a:buNone/>
            </a:pPr>
            <a:r>
              <a:rPr lang="en-US" sz="2000" b="1" dirty="0" err="1">
                <a:effectLst/>
                <a:latin typeface="Calibri" panose="020F0502020204030204" pitchFamily="34" charset="0"/>
                <a:ea typeface="Calibri" panose="020F0502020204030204" pitchFamily="34" charset="0"/>
                <a:cs typeface="Arial" panose="020B0604020202020204" pitchFamily="34" charset="0"/>
              </a:rPr>
              <a:t>lw</a:t>
            </a:r>
            <a:r>
              <a:rPr lang="en-US" sz="2000" b="1" dirty="0">
                <a:effectLst/>
                <a:latin typeface="Calibri" panose="020F0502020204030204" pitchFamily="34" charset="0"/>
                <a:ea typeface="Calibri" panose="020F0502020204030204" pitchFamily="34" charset="0"/>
                <a:cs typeface="Arial" panose="020B0604020202020204" pitchFamily="34" charset="0"/>
              </a:rPr>
              <a:t> $5,  5($3)</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61562" marR="0" indent="0">
              <a:lnSpc>
                <a:spcPct val="107000"/>
              </a:lnSpc>
              <a:spcBef>
                <a:spcPts val="0"/>
              </a:spcBef>
              <a:spcAft>
                <a:spcPts val="800"/>
              </a:spcAft>
              <a:buNone/>
            </a:pPr>
            <a:r>
              <a:rPr lang="en-US" sz="2000" b="1" dirty="0">
                <a:effectLst/>
                <a:latin typeface="Calibri" panose="020F0502020204030204" pitchFamily="34" charset="0"/>
                <a:ea typeface="Calibri" panose="020F0502020204030204" pitchFamily="34" charset="0"/>
                <a:cs typeface="Arial" panose="020B0604020202020204" pitchFamily="34" charset="0"/>
              </a:rPr>
              <a:t>In the single-cycle CPU, what is the ALU’s output for the </a:t>
            </a:r>
            <a:r>
              <a:rPr lang="en-US" sz="2000" b="1" dirty="0" err="1">
                <a:effectLst/>
                <a:latin typeface="Calibri" panose="020F0502020204030204" pitchFamily="34" charset="0"/>
                <a:ea typeface="Calibri" panose="020F0502020204030204" pitchFamily="34" charset="0"/>
                <a:cs typeface="Arial" panose="020B0604020202020204" pitchFamily="34" charset="0"/>
              </a:rPr>
              <a:t>lw</a:t>
            </a:r>
            <a:r>
              <a:rPr lang="en-US" sz="2000" b="1" dirty="0">
                <a:effectLst/>
                <a:latin typeface="Calibri" panose="020F0502020204030204" pitchFamily="34" charset="0"/>
                <a:ea typeface="Calibri" panose="020F0502020204030204" pitchFamily="34" charset="0"/>
                <a:cs typeface="Arial" panose="020B0604020202020204" pitchFamily="34" charset="0"/>
              </a:rPr>
              <a:t> instruction?</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61562" marR="0" indent="0">
              <a:lnSpc>
                <a:spcPct val="107000"/>
              </a:lnSpc>
              <a:spcBef>
                <a:spcPts val="0"/>
              </a:spcBef>
              <a:spcAft>
                <a:spcPts val="800"/>
              </a:spcAft>
              <a:buNone/>
            </a:pPr>
            <a:r>
              <a:rPr lang="en-US" sz="2000" dirty="0">
                <a:effectLst/>
                <a:latin typeface="Calibri" panose="020F0502020204030204" pitchFamily="34" charset="0"/>
                <a:ea typeface="Calibri" panose="020F0502020204030204" pitchFamily="34" charset="0"/>
                <a:cs typeface="Arial" panose="020B0604020202020204" pitchFamily="34" charset="0"/>
              </a:rPr>
              <a:t> </a:t>
            </a:r>
          </a:p>
          <a:p>
            <a:pPr marL="61562" marR="0" indent="0">
              <a:lnSpc>
                <a:spcPct val="107000"/>
              </a:lnSpc>
              <a:spcBef>
                <a:spcPts val="0"/>
              </a:spcBef>
              <a:spcAft>
                <a:spcPts val="800"/>
              </a:spcAft>
              <a:buNone/>
            </a:pPr>
            <a:r>
              <a:rPr lang="en-US" sz="2000" dirty="0">
                <a:effectLst/>
                <a:latin typeface="Calibri" panose="020F0502020204030204" pitchFamily="34" charset="0"/>
                <a:ea typeface="Calibri" panose="020F0502020204030204" pitchFamily="34" charset="0"/>
                <a:cs typeface="Arial" panose="020B0604020202020204" pitchFamily="34" charset="0"/>
              </a:rPr>
              <a:t>A. 0</a:t>
            </a:r>
          </a:p>
          <a:p>
            <a:pPr marL="61562" marR="0" indent="0">
              <a:lnSpc>
                <a:spcPct val="107000"/>
              </a:lnSpc>
              <a:spcBef>
                <a:spcPts val="0"/>
              </a:spcBef>
              <a:spcAft>
                <a:spcPts val="800"/>
              </a:spcAft>
              <a:buNone/>
            </a:pPr>
            <a:r>
              <a:rPr lang="en-US" sz="2000" dirty="0">
                <a:effectLst/>
                <a:latin typeface="Calibri" panose="020F0502020204030204" pitchFamily="34" charset="0"/>
                <a:ea typeface="Calibri" panose="020F0502020204030204" pitchFamily="34" charset="0"/>
                <a:cs typeface="Arial" panose="020B0604020202020204" pitchFamily="34" charset="0"/>
              </a:rPr>
              <a:t>B. 3</a:t>
            </a:r>
          </a:p>
          <a:p>
            <a:pPr marL="61562" marR="0" indent="0">
              <a:lnSpc>
                <a:spcPct val="107000"/>
              </a:lnSpc>
              <a:spcBef>
                <a:spcPts val="0"/>
              </a:spcBef>
              <a:spcAft>
                <a:spcPts val="800"/>
              </a:spcAft>
              <a:buNone/>
            </a:pPr>
            <a:r>
              <a:rPr lang="en-US" sz="2000" dirty="0">
                <a:effectLst/>
                <a:latin typeface="Calibri" panose="020F0502020204030204" pitchFamily="34" charset="0"/>
                <a:ea typeface="Calibri" panose="020F0502020204030204" pitchFamily="34" charset="0"/>
                <a:cs typeface="Arial" panose="020B0604020202020204" pitchFamily="34" charset="0"/>
              </a:rPr>
              <a:t>C. 5</a:t>
            </a:r>
          </a:p>
          <a:p>
            <a:pPr marL="61562" marR="0" indent="0">
              <a:lnSpc>
                <a:spcPct val="107000"/>
              </a:lnSpc>
              <a:spcBef>
                <a:spcPts val="0"/>
              </a:spcBef>
              <a:spcAft>
                <a:spcPts val="800"/>
              </a:spcAft>
              <a:buNone/>
            </a:pPr>
            <a:r>
              <a:rPr lang="en-US" sz="2000" dirty="0">
                <a:effectLst/>
                <a:latin typeface="Calibri" panose="020F0502020204030204" pitchFamily="34" charset="0"/>
                <a:ea typeface="Calibri" panose="020F0502020204030204" pitchFamily="34" charset="0"/>
                <a:cs typeface="Arial" panose="020B0604020202020204" pitchFamily="34" charset="0"/>
              </a:rPr>
              <a:t>D. 10</a:t>
            </a:r>
          </a:p>
        </p:txBody>
      </p:sp>
      <p:sp>
        <p:nvSpPr>
          <p:cNvPr id="4" name="Slide Number Placeholder 3">
            <a:extLst>
              <a:ext uri="{FF2B5EF4-FFF2-40B4-BE49-F238E27FC236}">
                <a16:creationId xmlns:a16="http://schemas.microsoft.com/office/drawing/2014/main" id="{30F9E044-722C-4C43-9EC9-8A7ECF3A0564}"/>
              </a:ext>
            </a:extLst>
          </p:cNvPr>
          <p:cNvSpPr>
            <a:spLocks noGrp="1"/>
          </p:cNvSpPr>
          <p:nvPr>
            <p:ph type="sldNum" sz="quarter" idx="12"/>
          </p:nvPr>
        </p:nvSpPr>
        <p:spPr/>
        <p:txBody>
          <a:bodyPr/>
          <a:lstStyle/>
          <a:p>
            <a:pPr defTabSz="527517"/>
            <a:fld id="{34E7E628-D8CE-DA44-BFF7-C4887CBB62DB}" type="slidenum">
              <a:rPr lang="en-US">
                <a:solidFill>
                  <a:prstClr val="black">
                    <a:tint val="75000"/>
                  </a:prstClr>
                </a:solidFill>
                <a:latin typeface="Calibri"/>
              </a:rPr>
              <a:pPr defTabSz="527517"/>
              <a:t>15</a:t>
            </a:fld>
            <a:endParaRPr lang="en-US" dirty="0">
              <a:solidFill>
                <a:prstClr val="black">
                  <a:tint val="75000"/>
                </a:prstClr>
              </a:solidFill>
              <a:latin typeface="Calibri"/>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A7ED949-C33B-9807-A42D-9B45305D0FCF}"/>
                  </a:ext>
                </a:extLst>
              </p14:cNvPr>
              <p14:cNvContentPartPr/>
              <p14:nvPr/>
            </p14:nvContentPartPr>
            <p14:xfrm>
              <a:off x="1315080" y="1731960"/>
              <a:ext cx="7576560" cy="3063600"/>
            </p14:xfrm>
          </p:contentPart>
        </mc:Choice>
        <mc:Fallback xmlns="">
          <p:pic>
            <p:nvPicPr>
              <p:cNvPr id="5" name="Ink 4">
                <a:extLst>
                  <a:ext uri="{FF2B5EF4-FFF2-40B4-BE49-F238E27FC236}">
                    <a16:creationId xmlns:a16="http://schemas.microsoft.com/office/drawing/2014/main" id="{AA7ED949-C33B-9807-A42D-9B45305D0FCF}"/>
                  </a:ext>
                </a:extLst>
              </p:cNvPr>
              <p:cNvPicPr/>
              <p:nvPr/>
            </p:nvPicPr>
            <p:blipFill>
              <a:blip r:embed="rId4"/>
              <a:stretch>
                <a:fillRect/>
              </a:stretch>
            </p:blipFill>
            <p:spPr>
              <a:xfrm>
                <a:off x="1305720" y="1722600"/>
                <a:ext cx="7595280" cy="3082320"/>
              </a:xfrm>
              <a:prstGeom prst="rect">
                <a:avLst/>
              </a:prstGeom>
            </p:spPr>
          </p:pic>
        </mc:Fallback>
      </mc:AlternateContent>
    </p:spTree>
    <p:extLst>
      <p:ext uri="{BB962C8B-B14F-4D97-AF65-F5344CB8AC3E}">
        <p14:creationId xmlns:p14="http://schemas.microsoft.com/office/powerpoint/2010/main" val="3000618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4E7D376B-DC8F-43B2-AF97-79FBE47264AB}"/>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4418D8C7-C1AD-498F-B4A6-DB399321F8E0}"/>
              </a:ext>
            </a:extLst>
          </p:cNvPr>
          <p:cNvSpPr>
            <a:spLocks noGrp="1"/>
          </p:cNvSpPr>
          <p:nvPr>
            <p:ph type="title"/>
          </p:nvPr>
        </p:nvSpPr>
        <p:spPr/>
        <p:txBody>
          <a:bodyPr/>
          <a:lstStyle/>
          <a:p>
            <a:r>
              <a:rPr lang="en-US" sz="4400" dirty="0"/>
              <a:t>Quiz2 Questions</a:t>
            </a:r>
            <a:endParaRPr lang="en-US" sz="5400" dirty="0"/>
          </a:p>
        </p:txBody>
      </p:sp>
      <p:sp>
        <p:nvSpPr>
          <p:cNvPr id="3" name="Content Placeholder 2">
            <a:extLst>
              <a:ext uri="{FF2B5EF4-FFF2-40B4-BE49-F238E27FC236}">
                <a16:creationId xmlns:a16="http://schemas.microsoft.com/office/drawing/2014/main" id="{C3212FA5-C6DA-4544-8F3D-45664E7347C4}"/>
              </a:ext>
            </a:extLst>
          </p:cNvPr>
          <p:cNvSpPr>
            <a:spLocks noGrp="1"/>
          </p:cNvSpPr>
          <p:nvPr>
            <p:ph idx="1"/>
          </p:nvPr>
        </p:nvSpPr>
        <p:spPr>
          <a:xfrm>
            <a:off x="1348154" y="1161553"/>
            <a:ext cx="9495692" cy="5432678"/>
          </a:xfrm>
        </p:spPr>
        <p:txBody>
          <a:bodyPr>
            <a:noAutofit/>
          </a:bodyPr>
          <a:lstStyle/>
          <a:p>
            <a:pPr marL="0" marR="0" lvl="0" indent="0">
              <a:lnSpc>
                <a:spcPct val="107000"/>
              </a:lnSpc>
              <a:spcBef>
                <a:spcPts val="0"/>
              </a:spcBef>
              <a:spcAft>
                <a:spcPts val="0"/>
              </a:spcAft>
              <a:buNone/>
            </a:pPr>
            <a:r>
              <a:rPr lang="en-US" sz="2000" b="1" dirty="0">
                <a:effectLst/>
                <a:latin typeface="Calibri" panose="020F0502020204030204" pitchFamily="34" charset="0"/>
                <a:ea typeface="Calibri" panose="020F0502020204030204" pitchFamily="34" charset="0"/>
                <a:cs typeface="Arial" panose="020B0604020202020204" pitchFamily="34" charset="0"/>
              </a:rPr>
              <a:t>6. For the following instruction sequence:</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61562" marR="0" indent="0">
              <a:lnSpc>
                <a:spcPct val="107000"/>
              </a:lnSpc>
              <a:spcBef>
                <a:spcPts val="0"/>
              </a:spcBef>
              <a:spcAft>
                <a:spcPts val="0"/>
              </a:spcAft>
              <a:buNone/>
            </a:pPr>
            <a:r>
              <a:rPr lang="en-US" sz="2000" b="1" dirty="0" err="1">
                <a:effectLst/>
                <a:latin typeface="Calibri" panose="020F0502020204030204" pitchFamily="34" charset="0"/>
                <a:ea typeface="Calibri" panose="020F0502020204030204" pitchFamily="34" charset="0"/>
                <a:cs typeface="Arial" panose="020B0604020202020204" pitchFamily="34" charset="0"/>
              </a:rPr>
              <a:t>lw</a:t>
            </a:r>
            <a:r>
              <a:rPr lang="en-US" sz="2000" b="1" dirty="0">
                <a:effectLst/>
                <a:latin typeface="Calibri" panose="020F0502020204030204" pitchFamily="34" charset="0"/>
                <a:ea typeface="Calibri" panose="020F0502020204030204" pitchFamily="34" charset="0"/>
                <a:cs typeface="Arial" panose="020B0604020202020204" pitchFamily="34" charset="0"/>
              </a:rPr>
              <a:t> $5, -16($5)</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61562" marR="0" indent="0">
              <a:lnSpc>
                <a:spcPct val="107000"/>
              </a:lnSpc>
              <a:spcBef>
                <a:spcPts val="0"/>
              </a:spcBef>
              <a:spcAft>
                <a:spcPts val="0"/>
              </a:spcAft>
              <a:buNone/>
            </a:pPr>
            <a:r>
              <a:rPr lang="en-US" sz="2000" b="1" dirty="0" err="1">
                <a:effectLst/>
                <a:latin typeface="Calibri" panose="020F0502020204030204" pitchFamily="34" charset="0"/>
                <a:ea typeface="Calibri" panose="020F0502020204030204" pitchFamily="34" charset="0"/>
                <a:cs typeface="Arial" panose="020B0604020202020204" pitchFamily="34" charset="0"/>
              </a:rPr>
              <a:t>sw</a:t>
            </a:r>
            <a:r>
              <a:rPr lang="en-US" sz="2000" b="1" dirty="0">
                <a:effectLst/>
                <a:latin typeface="Calibri" panose="020F0502020204030204" pitchFamily="34" charset="0"/>
                <a:ea typeface="Calibri" panose="020F0502020204030204" pitchFamily="34" charset="0"/>
                <a:cs typeface="Arial" panose="020B0604020202020204" pitchFamily="34" charset="0"/>
              </a:rPr>
              <a:t> $5, -16($5)</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61562" marR="0" indent="0">
              <a:lnSpc>
                <a:spcPct val="107000"/>
              </a:lnSpc>
              <a:spcBef>
                <a:spcPts val="0"/>
              </a:spcBef>
              <a:spcAft>
                <a:spcPts val="0"/>
              </a:spcAft>
              <a:buNone/>
            </a:pPr>
            <a:r>
              <a:rPr lang="en-US" sz="2000" b="1" dirty="0">
                <a:effectLst/>
                <a:latin typeface="Calibri" panose="020F0502020204030204" pitchFamily="34" charset="0"/>
                <a:ea typeface="Calibri" panose="020F0502020204030204" pitchFamily="34" charset="0"/>
                <a:cs typeface="Arial" panose="020B0604020202020204" pitchFamily="34" charset="0"/>
              </a:rPr>
              <a:t>add $5, $5, $5</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61562" marR="0" indent="0">
              <a:lnSpc>
                <a:spcPct val="107000"/>
              </a:lnSpc>
              <a:spcBef>
                <a:spcPts val="0"/>
              </a:spcBef>
              <a:spcAft>
                <a:spcPts val="0"/>
              </a:spcAft>
              <a:buNone/>
            </a:pPr>
            <a:r>
              <a:rPr lang="en-US" sz="2000" b="1" dirty="0">
                <a:effectLst/>
                <a:latin typeface="Calibri" panose="020F0502020204030204" pitchFamily="34" charset="0"/>
                <a:ea typeface="Calibri" panose="020F0502020204030204" pitchFamily="34" charset="0"/>
                <a:cs typeface="Arial" panose="020B0604020202020204" pitchFamily="34" charset="0"/>
              </a:rPr>
              <a:t>How many </a:t>
            </a:r>
            <a:r>
              <a:rPr lang="en-US" sz="2000" b="1" dirty="0" err="1">
                <a:effectLst/>
                <a:latin typeface="Calibri" panose="020F0502020204030204" pitchFamily="34" charset="0"/>
                <a:ea typeface="Calibri" panose="020F0502020204030204" pitchFamily="34" charset="0"/>
                <a:cs typeface="Arial" panose="020B0604020202020204" pitchFamily="34" charset="0"/>
              </a:rPr>
              <a:t>nops</a:t>
            </a:r>
            <a:r>
              <a:rPr lang="en-US" sz="2000" b="1" dirty="0">
                <a:effectLst/>
                <a:latin typeface="Calibri" panose="020F0502020204030204" pitchFamily="34" charset="0"/>
                <a:ea typeface="Calibri" panose="020F0502020204030204" pitchFamily="34" charset="0"/>
                <a:cs typeface="Arial" panose="020B0604020202020204" pitchFamily="34" charset="0"/>
              </a:rPr>
              <a:t> have to be inserted to eliminate all data hazards assuming there is no forwarding hardware support?</a:t>
            </a:r>
          </a:p>
          <a:p>
            <a:pPr marL="61562" marR="0" indent="0">
              <a:lnSpc>
                <a:spcPct val="107000"/>
              </a:lnSpc>
              <a:spcBef>
                <a:spcPts val="0"/>
              </a:spcBef>
              <a:spcAft>
                <a:spcPts val="0"/>
              </a:spcAft>
              <a:buNone/>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lphaUcPeriod"/>
            </a:pPr>
            <a:r>
              <a:rPr lang="en-US" sz="2000" dirty="0">
                <a:effectLst/>
                <a:latin typeface="Calibri" panose="020F0502020204030204" pitchFamily="34" charset="0"/>
                <a:ea typeface="Calibri" panose="020F0502020204030204" pitchFamily="34" charset="0"/>
                <a:cs typeface="Arial" panose="020B0604020202020204" pitchFamily="34" charset="0"/>
              </a:rPr>
              <a:t>3</a:t>
            </a:r>
          </a:p>
          <a:p>
            <a:pPr marL="342900" marR="0" lvl="0" indent="-342900">
              <a:lnSpc>
                <a:spcPct val="107000"/>
              </a:lnSpc>
              <a:spcBef>
                <a:spcPts val="0"/>
              </a:spcBef>
              <a:spcAft>
                <a:spcPts val="0"/>
              </a:spcAft>
              <a:buFont typeface="+mj-lt"/>
              <a:buAutoNum type="alphaUcPeriod"/>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lphaUcPeriod"/>
            </a:pPr>
            <a:r>
              <a:rPr lang="en-US" sz="2000" dirty="0">
                <a:effectLst/>
                <a:latin typeface="Calibri" panose="020F0502020204030204" pitchFamily="34" charset="0"/>
                <a:ea typeface="Calibri" panose="020F0502020204030204" pitchFamily="34" charset="0"/>
                <a:cs typeface="Arial" panose="020B0604020202020204" pitchFamily="34" charset="0"/>
              </a:rPr>
              <a:t>1</a:t>
            </a:r>
          </a:p>
          <a:p>
            <a:pPr marL="342900" marR="0" lvl="0" indent="-342900">
              <a:lnSpc>
                <a:spcPct val="107000"/>
              </a:lnSpc>
              <a:spcBef>
                <a:spcPts val="0"/>
              </a:spcBef>
              <a:spcAft>
                <a:spcPts val="0"/>
              </a:spcAft>
              <a:buFont typeface="+mj-lt"/>
              <a:buAutoNum type="alphaUcPeriod"/>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lphaUcPeriod"/>
            </a:pPr>
            <a:r>
              <a:rPr lang="en-US" sz="2000" dirty="0">
                <a:effectLst/>
                <a:latin typeface="Calibri" panose="020F0502020204030204" pitchFamily="34" charset="0"/>
                <a:ea typeface="Calibri" panose="020F0502020204030204" pitchFamily="34" charset="0"/>
                <a:cs typeface="Arial" panose="020B0604020202020204" pitchFamily="34" charset="0"/>
              </a:rPr>
              <a:t>0</a:t>
            </a:r>
          </a:p>
          <a:p>
            <a:pPr marL="342900" marR="0" lvl="0" indent="-342900">
              <a:lnSpc>
                <a:spcPct val="107000"/>
              </a:lnSpc>
              <a:spcBef>
                <a:spcPts val="0"/>
              </a:spcBef>
              <a:spcAft>
                <a:spcPts val="0"/>
              </a:spcAft>
              <a:buFont typeface="+mj-lt"/>
              <a:buAutoNum type="alphaUcPeriod"/>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lphaUcPeriod"/>
            </a:pPr>
            <a:r>
              <a:rPr lang="en-US" sz="2000" dirty="0">
                <a:effectLst/>
                <a:latin typeface="Calibri" panose="020F0502020204030204" pitchFamily="34" charset="0"/>
                <a:ea typeface="Calibri" panose="020F0502020204030204" pitchFamily="34" charset="0"/>
                <a:cs typeface="Arial" panose="020B0604020202020204" pitchFamily="34" charset="0"/>
              </a:rPr>
              <a:t>2</a:t>
            </a:r>
          </a:p>
        </p:txBody>
      </p:sp>
      <p:sp>
        <p:nvSpPr>
          <p:cNvPr id="4" name="Slide Number Placeholder 3">
            <a:extLst>
              <a:ext uri="{FF2B5EF4-FFF2-40B4-BE49-F238E27FC236}">
                <a16:creationId xmlns:a16="http://schemas.microsoft.com/office/drawing/2014/main" id="{30F9E044-722C-4C43-9EC9-8A7ECF3A0564}"/>
              </a:ext>
            </a:extLst>
          </p:cNvPr>
          <p:cNvSpPr>
            <a:spLocks noGrp="1"/>
          </p:cNvSpPr>
          <p:nvPr>
            <p:ph type="sldNum" sz="quarter" idx="12"/>
          </p:nvPr>
        </p:nvSpPr>
        <p:spPr/>
        <p:txBody>
          <a:bodyPr/>
          <a:lstStyle/>
          <a:p>
            <a:pPr defTabSz="527517"/>
            <a:fld id="{34E7E628-D8CE-DA44-BFF7-C4887CBB62DB}" type="slidenum">
              <a:rPr lang="en-US">
                <a:solidFill>
                  <a:prstClr val="black">
                    <a:tint val="75000"/>
                  </a:prstClr>
                </a:solidFill>
                <a:latin typeface="Calibri"/>
              </a:rPr>
              <a:pPr defTabSz="527517"/>
              <a:t>16</a:t>
            </a:fld>
            <a:endParaRPr lang="en-US" dirty="0">
              <a:solidFill>
                <a:prstClr val="black">
                  <a:tint val="75000"/>
                </a:prstClr>
              </a:solidFill>
              <a:latin typeface="Calibri"/>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4B8D5387-23CE-D24B-3B28-92137C1528EE}"/>
                  </a:ext>
                </a:extLst>
              </p14:cNvPr>
              <p14:cNvContentPartPr/>
              <p14:nvPr/>
            </p14:nvContentPartPr>
            <p14:xfrm>
              <a:off x="1018800" y="1566360"/>
              <a:ext cx="10981800" cy="4709880"/>
            </p14:xfrm>
          </p:contentPart>
        </mc:Choice>
        <mc:Fallback xmlns="">
          <p:pic>
            <p:nvPicPr>
              <p:cNvPr id="5" name="Ink 4">
                <a:extLst>
                  <a:ext uri="{FF2B5EF4-FFF2-40B4-BE49-F238E27FC236}">
                    <a16:creationId xmlns:a16="http://schemas.microsoft.com/office/drawing/2014/main" id="{4B8D5387-23CE-D24B-3B28-92137C1528EE}"/>
                  </a:ext>
                </a:extLst>
              </p:cNvPr>
              <p:cNvPicPr/>
              <p:nvPr/>
            </p:nvPicPr>
            <p:blipFill>
              <a:blip r:embed="rId4"/>
              <a:stretch>
                <a:fillRect/>
              </a:stretch>
            </p:blipFill>
            <p:spPr>
              <a:xfrm>
                <a:off x="1009440" y="1557000"/>
                <a:ext cx="11000520" cy="4728600"/>
              </a:xfrm>
              <a:prstGeom prst="rect">
                <a:avLst/>
              </a:prstGeom>
            </p:spPr>
          </p:pic>
        </mc:Fallback>
      </mc:AlternateContent>
    </p:spTree>
    <p:extLst>
      <p:ext uri="{BB962C8B-B14F-4D97-AF65-F5344CB8AC3E}">
        <p14:creationId xmlns:p14="http://schemas.microsoft.com/office/powerpoint/2010/main" val="4278634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4E7D376B-DC8F-43B2-AF97-79FBE47264AB}"/>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4418D8C7-C1AD-498F-B4A6-DB399321F8E0}"/>
              </a:ext>
            </a:extLst>
          </p:cNvPr>
          <p:cNvSpPr>
            <a:spLocks noGrp="1"/>
          </p:cNvSpPr>
          <p:nvPr>
            <p:ph type="title"/>
          </p:nvPr>
        </p:nvSpPr>
        <p:spPr/>
        <p:txBody>
          <a:bodyPr/>
          <a:lstStyle/>
          <a:p>
            <a:r>
              <a:rPr lang="en-US" sz="4400" dirty="0"/>
              <a:t>Quiz2 Questions</a:t>
            </a:r>
            <a:endParaRPr lang="en-US" sz="5400" dirty="0"/>
          </a:p>
        </p:txBody>
      </p:sp>
      <p:sp>
        <p:nvSpPr>
          <p:cNvPr id="3" name="Content Placeholder 2">
            <a:extLst>
              <a:ext uri="{FF2B5EF4-FFF2-40B4-BE49-F238E27FC236}">
                <a16:creationId xmlns:a16="http://schemas.microsoft.com/office/drawing/2014/main" id="{C3212FA5-C6DA-4544-8F3D-45664E7347C4}"/>
              </a:ext>
            </a:extLst>
          </p:cNvPr>
          <p:cNvSpPr>
            <a:spLocks noGrp="1"/>
          </p:cNvSpPr>
          <p:nvPr>
            <p:ph idx="1"/>
          </p:nvPr>
        </p:nvSpPr>
        <p:spPr>
          <a:xfrm>
            <a:off x="1348154" y="1161553"/>
            <a:ext cx="9495692" cy="5432678"/>
          </a:xfrm>
        </p:spPr>
        <p:txBody>
          <a:bodyPr>
            <a:noAutofit/>
          </a:bodyPr>
          <a:lstStyle/>
          <a:p>
            <a:pPr marL="0" marR="0" indent="0">
              <a:lnSpc>
                <a:spcPct val="107000"/>
              </a:lnSpc>
              <a:spcBef>
                <a:spcPts val="0"/>
              </a:spcBef>
              <a:spcAft>
                <a:spcPts val="800"/>
              </a:spcAft>
              <a:buNone/>
            </a:pPr>
            <a:r>
              <a:rPr lang="en-US" sz="2000" b="1" dirty="0">
                <a:effectLst/>
                <a:latin typeface="Arial" panose="020B0604020202020204" pitchFamily="34" charset="0"/>
                <a:ea typeface="Calibri" panose="020F0502020204030204" pitchFamily="34" charset="0"/>
                <a:cs typeface="Arial" panose="020B0604020202020204" pitchFamily="34" charset="0"/>
              </a:rPr>
              <a:t>7. Assume a 5-stage pipeline machine has clock cycle 350 ps. Which of the following options are possible for this machine to complete 30,000 instructions?</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2000" dirty="0">
                <a:effectLst/>
                <a:latin typeface="Arial" panose="020B0604020202020204" pitchFamily="34" charset="0"/>
                <a:ea typeface="Calibri" panose="020F0502020204030204" pitchFamily="34" charset="0"/>
                <a:cs typeface="Arial" panose="020B0604020202020204" pitchFamily="34" charset="0"/>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457200" marR="0" indent="-457200">
              <a:lnSpc>
                <a:spcPct val="107000"/>
              </a:lnSpc>
              <a:spcBef>
                <a:spcPts val="0"/>
              </a:spcBef>
              <a:spcAft>
                <a:spcPts val="800"/>
              </a:spcAft>
              <a:buAutoNum type="alphaUcPeriod"/>
            </a:pPr>
            <a:r>
              <a:rPr lang="en-US" sz="2000" dirty="0">
                <a:effectLst/>
                <a:latin typeface="Arial" panose="020B0604020202020204" pitchFamily="34" charset="0"/>
                <a:ea typeface="Calibri" panose="020F0502020204030204" pitchFamily="34" charset="0"/>
                <a:cs typeface="Arial" panose="020B0604020202020204" pitchFamily="34" charset="0"/>
              </a:rPr>
              <a:t>10,151,400 </a:t>
            </a:r>
            <a:r>
              <a:rPr lang="en-US" sz="2000" dirty="0" err="1">
                <a:effectLst/>
                <a:latin typeface="Arial" panose="020B0604020202020204" pitchFamily="34" charset="0"/>
                <a:ea typeface="Calibri" panose="020F0502020204030204" pitchFamily="34" charset="0"/>
                <a:cs typeface="Arial" panose="020B0604020202020204" pitchFamily="34" charset="0"/>
              </a:rPr>
              <a:t>ps</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457200" marR="0" indent="-457200">
              <a:lnSpc>
                <a:spcPct val="107000"/>
              </a:lnSpc>
              <a:spcBef>
                <a:spcPts val="0"/>
              </a:spcBef>
              <a:spcAft>
                <a:spcPts val="800"/>
              </a:spcAft>
              <a:buAutoNum type="alphaUcPeriod"/>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2000" dirty="0">
                <a:effectLst/>
                <a:latin typeface="Arial" panose="020B0604020202020204" pitchFamily="34" charset="0"/>
                <a:ea typeface="Calibri" panose="020F0502020204030204" pitchFamily="34" charset="0"/>
                <a:cs typeface="Arial" panose="020B0604020202020204" pitchFamily="34" charset="0"/>
              </a:rPr>
              <a:t>B. 22,001,400 </a:t>
            </a:r>
            <a:r>
              <a:rPr lang="en-US" sz="2000" dirty="0" err="1">
                <a:effectLst/>
                <a:latin typeface="Arial" panose="020B0604020202020204" pitchFamily="34" charset="0"/>
                <a:ea typeface="Calibri" panose="020F0502020204030204" pitchFamily="34" charset="0"/>
                <a:cs typeface="Arial" panose="020B0604020202020204" pitchFamily="34" charset="0"/>
              </a:rPr>
              <a:t>ps</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2000" dirty="0">
                <a:effectLst/>
                <a:latin typeface="Arial" panose="020B0604020202020204" pitchFamily="34" charset="0"/>
                <a:ea typeface="Calibri" panose="020F0502020204030204" pitchFamily="34" charset="0"/>
                <a:cs typeface="Arial" panose="020B0604020202020204" pitchFamily="34" charset="0"/>
              </a:rPr>
              <a:t>C. 52,501,400 </a:t>
            </a:r>
            <a:r>
              <a:rPr lang="en-US" sz="2000" dirty="0" err="1">
                <a:effectLst/>
                <a:latin typeface="Arial" panose="020B0604020202020204" pitchFamily="34" charset="0"/>
                <a:ea typeface="Calibri" panose="020F0502020204030204" pitchFamily="34" charset="0"/>
                <a:cs typeface="Arial" panose="020B0604020202020204" pitchFamily="34" charset="0"/>
              </a:rPr>
              <a:t>ps</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2000" dirty="0">
                <a:effectLst/>
                <a:latin typeface="Arial" panose="020B0604020202020204" pitchFamily="34" charset="0"/>
                <a:ea typeface="Calibri" panose="020F0502020204030204" pitchFamily="34" charset="0"/>
                <a:cs typeface="Arial" panose="020B0604020202020204" pitchFamily="34" charset="0"/>
              </a:rPr>
              <a:t>D. 10,501,400 </a:t>
            </a:r>
            <a:r>
              <a:rPr lang="en-US" sz="2000" dirty="0" err="1">
                <a:effectLst/>
                <a:latin typeface="Arial" panose="020B0604020202020204" pitchFamily="34" charset="0"/>
                <a:ea typeface="Calibri" panose="020F0502020204030204" pitchFamily="34" charset="0"/>
                <a:cs typeface="Arial" panose="020B0604020202020204" pitchFamily="34" charset="0"/>
              </a:rPr>
              <a:t>ps</a:t>
            </a: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30F9E044-722C-4C43-9EC9-8A7ECF3A0564}"/>
              </a:ext>
            </a:extLst>
          </p:cNvPr>
          <p:cNvSpPr>
            <a:spLocks noGrp="1"/>
          </p:cNvSpPr>
          <p:nvPr>
            <p:ph type="sldNum" sz="quarter" idx="12"/>
          </p:nvPr>
        </p:nvSpPr>
        <p:spPr/>
        <p:txBody>
          <a:bodyPr/>
          <a:lstStyle/>
          <a:p>
            <a:pPr defTabSz="527517"/>
            <a:fld id="{34E7E628-D8CE-DA44-BFF7-C4887CBB62DB}" type="slidenum">
              <a:rPr lang="en-US">
                <a:solidFill>
                  <a:prstClr val="black">
                    <a:tint val="75000"/>
                  </a:prstClr>
                </a:solidFill>
                <a:latin typeface="Calibri"/>
              </a:rPr>
              <a:pPr defTabSz="527517"/>
              <a:t>17</a:t>
            </a:fld>
            <a:endParaRPr lang="en-US" dirty="0">
              <a:solidFill>
                <a:prstClr val="black">
                  <a:tint val="75000"/>
                </a:prstClr>
              </a:solidFill>
              <a:latin typeface="Calibri"/>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45DFE3EF-E909-C774-77A1-995ACDEBCB32}"/>
                  </a:ext>
                </a:extLst>
              </p14:cNvPr>
              <p14:cNvContentPartPr/>
              <p14:nvPr/>
            </p14:nvContentPartPr>
            <p14:xfrm>
              <a:off x="1062360" y="1505160"/>
              <a:ext cx="11129760" cy="5057280"/>
            </p14:xfrm>
          </p:contentPart>
        </mc:Choice>
        <mc:Fallback xmlns="">
          <p:pic>
            <p:nvPicPr>
              <p:cNvPr id="5" name="Ink 4">
                <a:extLst>
                  <a:ext uri="{FF2B5EF4-FFF2-40B4-BE49-F238E27FC236}">
                    <a16:creationId xmlns:a16="http://schemas.microsoft.com/office/drawing/2014/main" id="{45DFE3EF-E909-C774-77A1-995ACDEBCB32}"/>
                  </a:ext>
                </a:extLst>
              </p:cNvPr>
              <p:cNvPicPr/>
              <p:nvPr/>
            </p:nvPicPr>
            <p:blipFill>
              <a:blip r:embed="rId4"/>
              <a:stretch>
                <a:fillRect/>
              </a:stretch>
            </p:blipFill>
            <p:spPr>
              <a:xfrm>
                <a:off x="1053000" y="1495800"/>
                <a:ext cx="11148480" cy="5076000"/>
              </a:xfrm>
              <a:prstGeom prst="rect">
                <a:avLst/>
              </a:prstGeom>
            </p:spPr>
          </p:pic>
        </mc:Fallback>
      </mc:AlternateContent>
    </p:spTree>
    <p:extLst>
      <p:ext uri="{BB962C8B-B14F-4D97-AF65-F5344CB8AC3E}">
        <p14:creationId xmlns:p14="http://schemas.microsoft.com/office/powerpoint/2010/main" val="3986512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4E7D376B-DC8F-43B2-AF97-79FBE47264AB}"/>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4418D8C7-C1AD-498F-B4A6-DB399321F8E0}"/>
              </a:ext>
            </a:extLst>
          </p:cNvPr>
          <p:cNvSpPr>
            <a:spLocks noGrp="1"/>
          </p:cNvSpPr>
          <p:nvPr>
            <p:ph type="title"/>
          </p:nvPr>
        </p:nvSpPr>
        <p:spPr/>
        <p:txBody>
          <a:bodyPr/>
          <a:lstStyle/>
          <a:p>
            <a:r>
              <a:rPr lang="en-US" sz="4400" dirty="0"/>
              <a:t>Quiz2 Questions</a:t>
            </a:r>
            <a:endParaRPr lang="en-US" sz="5400" dirty="0"/>
          </a:p>
        </p:txBody>
      </p:sp>
      <p:sp>
        <p:nvSpPr>
          <p:cNvPr id="3" name="Content Placeholder 2">
            <a:extLst>
              <a:ext uri="{FF2B5EF4-FFF2-40B4-BE49-F238E27FC236}">
                <a16:creationId xmlns:a16="http://schemas.microsoft.com/office/drawing/2014/main" id="{C3212FA5-C6DA-4544-8F3D-45664E7347C4}"/>
              </a:ext>
            </a:extLst>
          </p:cNvPr>
          <p:cNvSpPr>
            <a:spLocks noGrp="1"/>
          </p:cNvSpPr>
          <p:nvPr>
            <p:ph idx="1"/>
          </p:nvPr>
        </p:nvSpPr>
        <p:spPr>
          <a:xfrm>
            <a:off x="1348154" y="1161553"/>
            <a:ext cx="9495692" cy="5432678"/>
          </a:xfrm>
        </p:spPr>
        <p:txBody>
          <a:bodyPr>
            <a:noAutofit/>
          </a:bodyPr>
          <a:lstStyle/>
          <a:p>
            <a:pPr marL="0" marR="0" indent="0">
              <a:lnSpc>
                <a:spcPct val="107000"/>
              </a:lnSpc>
              <a:spcBef>
                <a:spcPts val="0"/>
              </a:spcBef>
              <a:spcAft>
                <a:spcPts val="800"/>
              </a:spcAft>
              <a:buNone/>
            </a:pPr>
            <a:r>
              <a:rPr lang="en-US" sz="2000" dirty="0">
                <a:effectLst/>
                <a:latin typeface="Arial" panose="020B0604020202020204" pitchFamily="34" charset="0"/>
                <a:ea typeface="Calibri" panose="020F0502020204030204" pitchFamily="34" charset="0"/>
                <a:cs typeface="Arial" panose="020B0604020202020204" pitchFamily="34" charset="0"/>
              </a:rPr>
              <a:t>8. For pipelined MIPS, LW and SW instructions can stall the pipeline for 2 cycles if there is no data forwarding support.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2000" dirty="0">
                <a:effectLst/>
                <a:latin typeface="Arial" panose="020B0604020202020204" pitchFamily="34" charset="0"/>
                <a:ea typeface="Calibri" panose="020F0502020204030204" pitchFamily="34" charset="0"/>
                <a:cs typeface="Arial" panose="020B0604020202020204" pitchFamily="34" charset="0"/>
              </a:rPr>
              <a:t>T / F (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b="1" dirty="0">
                <a:effectLst/>
                <a:latin typeface="Calibri" panose="020F0502020204030204" pitchFamily="34" charset="0"/>
                <a:ea typeface="Calibri" panose="020F0502020204030204" pitchFamily="34" charset="0"/>
                <a:cs typeface="Arial" panose="020B0604020202020204" pitchFamily="34" charset="0"/>
              </a:rPr>
              <a:t> </a:t>
            </a:r>
          </a:p>
          <a:p>
            <a:pPr marL="0" marR="0" indent="0">
              <a:lnSpc>
                <a:spcPct val="107000"/>
              </a:lnSpc>
              <a:spcBef>
                <a:spcPts val="0"/>
              </a:spcBef>
              <a:spcAft>
                <a:spcPts val="800"/>
              </a:spcAft>
              <a:buNone/>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2000" dirty="0">
                <a:effectLst/>
                <a:latin typeface="Arial" panose="020B0604020202020204" pitchFamily="34" charset="0"/>
                <a:ea typeface="Calibri" panose="020F0502020204030204" pitchFamily="34" charset="0"/>
                <a:cs typeface="Arial" panose="020B0604020202020204" pitchFamily="34" charset="0"/>
              </a:rPr>
              <a:t>9. For a pipelined machine, the structural hazards will not happen if it has a separate instruction cache and data cache.</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2000" dirty="0">
                <a:effectLst/>
                <a:latin typeface="Arial" panose="020B0604020202020204" pitchFamily="34" charset="0"/>
                <a:ea typeface="Calibri" panose="020F0502020204030204" pitchFamily="34" charset="0"/>
                <a:cs typeface="Arial" panose="020B0604020202020204" pitchFamily="34" charset="0"/>
              </a:rPr>
              <a:t>T / F (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2000" dirty="0">
                <a:effectLst/>
                <a:latin typeface="Arial" panose="020B0604020202020204" pitchFamily="34" charset="0"/>
                <a:ea typeface="Calibri" panose="020F0502020204030204" pitchFamily="34" charset="0"/>
                <a:cs typeface="Arial" panose="020B0604020202020204" pitchFamily="34" charset="0"/>
              </a:rPr>
              <a:t> </a:t>
            </a:r>
          </a:p>
          <a:p>
            <a:pPr marL="0" marR="0" indent="0">
              <a:lnSpc>
                <a:spcPct val="107000"/>
              </a:lnSpc>
              <a:spcBef>
                <a:spcPts val="0"/>
              </a:spcBef>
              <a:spcAft>
                <a:spcPts val="800"/>
              </a:spcAft>
              <a:buNone/>
            </a:pPr>
            <a:r>
              <a:rPr lang="en-US" sz="2000" b="1" dirty="0">
                <a:effectLst/>
                <a:latin typeface="Calibri" panose="020F0502020204030204" pitchFamily="34" charset="0"/>
                <a:ea typeface="Calibri" panose="020F0502020204030204" pitchFamily="34" charset="0"/>
                <a:cs typeface="Arial" panose="020B0604020202020204" pitchFamily="34" charset="0"/>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2000" dirty="0">
                <a:effectLst/>
                <a:latin typeface="Arial" panose="020B0604020202020204" pitchFamily="34" charset="0"/>
                <a:ea typeface="Calibri" panose="020F0502020204030204" pitchFamily="34" charset="0"/>
                <a:cs typeface="Arial" panose="020B0604020202020204" pitchFamily="34" charset="0"/>
              </a:rPr>
              <a:t>10. For pipelined MIPS, not all instructions need to use the ALU.</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2000" dirty="0">
                <a:effectLst/>
                <a:latin typeface="Arial" panose="020B0604020202020204" pitchFamily="34" charset="0"/>
                <a:ea typeface="Calibri" panose="020F0502020204030204" pitchFamily="34" charset="0"/>
                <a:cs typeface="Arial" panose="020B0604020202020204" pitchFamily="34" charset="0"/>
              </a:rPr>
              <a:t>T / F (   )</a:t>
            </a: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30F9E044-722C-4C43-9EC9-8A7ECF3A0564}"/>
              </a:ext>
            </a:extLst>
          </p:cNvPr>
          <p:cNvSpPr>
            <a:spLocks noGrp="1"/>
          </p:cNvSpPr>
          <p:nvPr>
            <p:ph type="sldNum" sz="quarter" idx="12"/>
          </p:nvPr>
        </p:nvSpPr>
        <p:spPr/>
        <p:txBody>
          <a:bodyPr/>
          <a:lstStyle/>
          <a:p>
            <a:pPr defTabSz="527517"/>
            <a:fld id="{34E7E628-D8CE-DA44-BFF7-C4887CBB62DB}" type="slidenum">
              <a:rPr lang="en-US">
                <a:solidFill>
                  <a:prstClr val="black">
                    <a:tint val="75000"/>
                  </a:prstClr>
                </a:solidFill>
                <a:latin typeface="Calibri"/>
              </a:rPr>
              <a:pPr defTabSz="527517"/>
              <a:t>18</a:t>
            </a:fld>
            <a:endParaRPr lang="en-US" dirty="0">
              <a:solidFill>
                <a:prstClr val="black">
                  <a:tint val="75000"/>
                </a:prstClr>
              </a:solidFill>
              <a:latin typeface="Calibri"/>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C78BB921-0F13-964B-6CFD-C5B09AE57711}"/>
                  </a:ext>
                </a:extLst>
              </p14:cNvPr>
              <p14:cNvContentPartPr/>
              <p14:nvPr/>
            </p14:nvContentPartPr>
            <p14:xfrm>
              <a:off x="1332360" y="1183680"/>
              <a:ext cx="7411320" cy="5013360"/>
            </p14:xfrm>
          </p:contentPart>
        </mc:Choice>
        <mc:Fallback xmlns="">
          <p:pic>
            <p:nvPicPr>
              <p:cNvPr id="5" name="Ink 4">
                <a:extLst>
                  <a:ext uri="{FF2B5EF4-FFF2-40B4-BE49-F238E27FC236}">
                    <a16:creationId xmlns:a16="http://schemas.microsoft.com/office/drawing/2014/main" id="{C78BB921-0F13-964B-6CFD-C5B09AE57711}"/>
                  </a:ext>
                </a:extLst>
              </p:cNvPr>
              <p:cNvPicPr/>
              <p:nvPr/>
            </p:nvPicPr>
            <p:blipFill>
              <a:blip r:embed="rId4"/>
              <a:stretch>
                <a:fillRect/>
              </a:stretch>
            </p:blipFill>
            <p:spPr>
              <a:xfrm>
                <a:off x="1323000" y="1174320"/>
                <a:ext cx="7430040" cy="5032080"/>
              </a:xfrm>
              <a:prstGeom prst="rect">
                <a:avLst/>
              </a:prstGeom>
            </p:spPr>
          </p:pic>
        </mc:Fallback>
      </mc:AlternateContent>
    </p:spTree>
    <p:extLst>
      <p:ext uri="{BB962C8B-B14F-4D97-AF65-F5344CB8AC3E}">
        <p14:creationId xmlns:p14="http://schemas.microsoft.com/office/powerpoint/2010/main" val="2362329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4E7D376B-DC8F-43B2-AF97-79FBE47264AB}"/>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4418D8C7-C1AD-498F-B4A6-DB399321F8E0}"/>
              </a:ext>
            </a:extLst>
          </p:cNvPr>
          <p:cNvSpPr>
            <a:spLocks noGrp="1"/>
          </p:cNvSpPr>
          <p:nvPr>
            <p:ph type="title"/>
          </p:nvPr>
        </p:nvSpPr>
        <p:spPr/>
        <p:txBody>
          <a:bodyPr/>
          <a:lstStyle/>
          <a:p>
            <a:r>
              <a:rPr lang="en-US" sz="4400" dirty="0"/>
              <a:t>Processor Example Question</a:t>
            </a:r>
            <a:endParaRPr lang="en-US" sz="5400" dirty="0"/>
          </a:p>
        </p:txBody>
      </p:sp>
      <p:sp>
        <p:nvSpPr>
          <p:cNvPr id="3" name="Content Placeholder 2">
            <a:extLst>
              <a:ext uri="{FF2B5EF4-FFF2-40B4-BE49-F238E27FC236}">
                <a16:creationId xmlns:a16="http://schemas.microsoft.com/office/drawing/2014/main" id="{C3212FA5-C6DA-4544-8F3D-45664E7347C4}"/>
              </a:ext>
            </a:extLst>
          </p:cNvPr>
          <p:cNvSpPr>
            <a:spLocks noGrp="1"/>
          </p:cNvSpPr>
          <p:nvPr>
            <p:ph idx="1"/>
          </p:nvPr>
        </p:nvSpPr>
        <p:spPr>
          <a:xfrm>
            <a:off x="1348154" y="1161553"/>
            <a:ext cx="9495692" cy="5432678"/>
          </a:xfrm>
        </p:spPr>
        <p:txBody>
          <a:bodyPr>
            <a:noAutofit/>
          </a:bodyPr>
          <a:lstStyle/>
          <a:p>
            <a:pPr marL="0" marR="0" indent="0">
              <a:lnSpc>
                <a:spcPct val="107000"/>
              </a:lnSpc>
              <a:spcBef>
                <a:spcPts val="0"/>
              </a:spcBef>
              <a:spcAft>
                <a:spcPts val="800"/>
              </a:spcAft>
              <a:buNone/>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Assuming the initial state is 0, how many correct predictions can be generated for a 2-bit branch predictor given the following actual branch outcomes? (T = Taken = 1, N = Not Taken = 0)</a:t>
            </a:r>
          </a:p>
          <a:p>
            <a:pPr marL="0" marR="0" indent="0">
              <a:lnSpc>
                <a:spcPct val="107000"/>
              </a:lnSpc>
              <a:spcBef>
                <a:spcPts val="0"/>
              </a:spcBef>
              <a:spcAft>
                <a:spcPts val="800"/>
              </a:spcAft>
              <a:buNone/>
            </a:pP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61562" marR="0" indent="0">
              <a:lnSpc>
                <a:spcPct val="107000"/>
              </a:lnSpc>
              <a:spcBef>
                <a:spcPts val="0"/>
              </a:spcBef>
              <a:spcAft>
                <a:spcPts val="800"/>
              </a:spcAft>
              <a:buNone/>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TNNTTTNTTNTNNN</a:t>
            </a:r>
          </a:p>
          <a:p>
            <a:pPr marL="61562" marR="0" indent="0">
              <a:lnSpc>
                <a:spcPct val="107000"/>
              </a:lnSpc>
              <a:spcBef>
                <a:spcPts val="0"/>
              </a:spcBef>
              <a:spcAft>
                <a:spcPts val="800"/>
              </a:spcAft>
              <a:buNone/>
            </a:pP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61562" marR="0" indent="0">
              <a:lnSpc>
                <a:spcPct val="107000"/>
              </a:lnSpc>
              <a:spcBef>
                <a:spcPts val="0"/>
              </a:spcBef>
              <a:spcAft>
                <a:spcPts val="800"/>
              </a:spcAft>
              <a:buNone/>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A. 5</a:t>
            </a:r>
          </a:p>
          <a:p>
            <a:pPr marL="61562" marR="0" indent="0">
              <a:lnSpc>
                <a:spcPct val="107000"/>
              </a:lnSpc>
              <a:spcBef>
                <a:spcPts val="0"/>
              </a:spcBef>
              <a:spcAft>
                <a:spcPts val="800"/>
              </a:spcAft>
              <a:buNone/>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B. 6</a:t>
            </a:r>
          </a:p>
          <a:p>
            <a:pPr marL="61562" marR="0" indent="0">
              <a:lnSpc>
                <a:spcPct val="107000"/>
              </a:lnSpc>
              <a:spcBef>
                <a:spcPts val="0"/>
              </a:spcBef>
              <a:spcAft>
                <a:spcPts val="800"/>
              </a:spcAft>
              <a:buNone/>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C. 7</a:t>
            </a:r>
          </a:p>
          <a:p>
            <a:pPr marL="61562" marR="0" indent="0">
              <a:lnSpc>
                <a:spcPct val="107000"/>
              </a:lnSpc>
              <a:spcBef>
                <a:spcPts val="0"/>
              </a:spcBef>
              <a:spcAft>
                <a:spcPts val="800"/>
              </a:spcAft>
              <a:buNone/>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D. 8</a:t>
            </a:r>
          </a:p>
        </p:txBody>
      </p:sp>
      <p:sp>
        <p:nvSpPr>
          <p:cNvPr id="4" name="Slide Number Placeholder 3">
            <a:extLst>
              <a:ext uri="{FF2B5EF4-FFF2-40B4-BE49-F238E27FC236}">
                <a16:creationId xmlns:a16="http://schemas.microsoft.com/office/drawing/2014/main" id="{30F9E044-722C-4C43-9EC9-8A7ECF3A0564}"/>
              </a:ext>
            </a:extLst>
          </p:cNvPr>
          <p:cNvSpPr>
            <a:spLocks noGrp="1"/>
          </p:cNvSpPr>
          <p:nvPr>
            <p:ph type="sldNum" sz="quarter" idx="12"/>
          </p:nvPr>
        </p:nvSpPr>
        <p:spPr/>
        <p:txBody>
          <a:bodyPr/>
          <a:lstStyle/>
          <a:p>
            <a:pPr defTabSz="527517"/>
            <a:fld id="{34E7E628-D8CE-DA44-BFF7-C4887CBB62DB}" type="slidenum">
              <a:rPr lang="en-US">
                <a:solidFill>
                  <a:prstClr val="black">
                    <a:tint val="75000"/>
                  </a:prstClr>
                </a:solidFill>
                <a:latin typeface="Calibri"/>
              </a:rPr>
              <a:pPr defTabSz="527517"/>
              <a:t>19</a:t>
            </a:fld>
            <a:endParaRPr lang="en-US" dirty="0">
              <a:solidFill>
                <a:prstClr val="black">
                  <a:tint val="75000"/>
                </a:prstClr>
              </a:solidFill>
              <a:latin typeface="Calibri"/>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C92EC626-5F8C-B3D2-73B0-3DA8933E9FD3}"/>
                  </a:ext>
                </a:extLst>
              </p14:cNvPr>
              <p14:cNvContentPartPr/>
              <p14:nvPr/>
            </p14:nvContentPartPr>
            <p14:xfrm>
              <a:off x="940680" y="1496880"/>
              <a:ext cx="6748560" cy="3359880"/>
            </p14:xfrm>
          </p:contentPart>
        </mc:Choice>
        <mc:Fallback xmlns="">
          <p:pic>
            <p:nvPicPr>
              <p:cNvPr id="5" name="Ink 4">
                <a:extLst>
                  <a:ext uri="{FF2B5EF4-FFF2-40B4-BE49-F238E27FC236}">
                    <a16:creationId xmlns:a16="http://schemas.microsoft.com/office/drawing/2014/main" id="{C92EC626-5F8C-B3D2-73B0-3DA8933E9FD3}"/>
                  </a:ext>
                </a:extLst>
              </p:cNvPr>
              <p:cNvPicPr/>
              <p:nvPr/>
            </p:nvPicPr>
            <p:blipFill>
              <a:blip r:embed="rId4"/>
              <a:stretch>
                <a:fillRect/>
              </a:stretch>
            </p:blipFill>
            <p:spPr>
              <a:xfrm>
                <a:off x="931320" y="1487520"/>
                <a:ext cx="6767280" cy="3378600"/>
              </a:xfrm>
              <a:prstGeom prst="rect">
                <a:avLst/>
              </a:prstGeom>
            </p:spPr>
          </p:pic>
        </mc:Fallback>
      </mc:AlternateContent>
    </p:spTree>
    <p:extLst>
      <p:ext uri="{BB962C8B-B14F-4D97-AF65-F5344CB8AC3E}">
        <p14:creationId xmlns:p14="http://schemas.microsoft.com/office/powerpoint/2010/main" val="1464490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4E7D376B-DC8F-43B2-AF97-79FBE47264AB}"/>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4418D8C7-C1AD-498F-B4A6-DB399321F8E0}"/>
              </a:ext>
            </a:extLst>
          </p:cNvPr>
          <p:cNvSpPr>
            <a:spLocks noGrp="1"/>
          </p:cNvSpPr>
          <p:nvPr>
            <p:ph type="title"/>
          </p:nvPr>
        </p:nvSpPr>
        <p:spPr/>
        <p:txBody>
          <a:bodyPr/>
          <a:lstStyle/>
          <a:p>
            <a:r>
              <a:rPr lang="en-US" sz="4400" dirty="0"/>
              <a:t>Quiz1 Questions</a:t>
            </a:r>
            <a:endParaRPr lang="en-US" sz="5400" dirty="0"/>
          </a:p>
        </p:txBody>
      </p:sp>
      <p:sp>
        <p:nvSpPr>
          <p:cNvPr id="3" name="Content Placeholder 2">
            <a:extLst>
              <a:ext uri="{FF2B5EF4-FFF2-40B4-BE49-F238E27FC236}">
                <a16:creationId xmlns:a16="http://schemas.microsoft.com/office/drawing/2014/main" id="{C3212FA5-C6DA-4544-8F3D-45664E7347C4}"/>
              </a:ext>
            </a:extLst>
          </p:cNvPr>
          <p:cNvSpPr>
            <a:spLocks noGrp="1"/>
          </p:cNvSpPr>
          <p:nvPr>
            <p:ph idx="1"/>
          </p:nvPr>
        </p:nvSpPr>
        <p:spPr>
          <a:xfrm>
            <a:off x="1348154" y="1161553"/>
            <a:ext cx="9495692" cy="5432678"/>
          </a:xfrm>
        </p:spPr>
        <p:txBody>
          <a:bodyPr>
            <a:noAutofit/>
          </a:bodyPr>
          <a:lstStyle/>
          <a:p>
            <a:pPr marL="0" indent="0">
              <a:lnSpc>
                <a:spcPct val="107000"/>
              </a:lnSpc>
              <a:spcBef>
                <a:spcPts val="0"/>
              </a:spcBef>
              <a:spcAft>
                <a:spcPts val="800"/>
              </a:spcAft>
              <a:buNone/>
            </a:pPr>
            <a:r>
              <a:rPr lang="en-US" sz="1800" b="1" dirty="0">
                <a:latin typeface="Times New Roman" panose="02020603050405020304" pitchFamily="18" charset="0"/>
                <a:ea typeface="Calibri" panose="020F0502020204030204" pitchFamily="34" charset="0"/>
                <a:cs typeface="Times New Roman" panose="02020603050405020304" pitchFamily="18" charset="0"/>
              </a:rPr>
              <a:t>1</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What is the function of the following instructions?</a:t>
            </a:r>
          </a:p>
          <a:p>
            <a:pPr marL="0" marR="0" indent="0">
              <a:lnSpc>
                <a:spcPct val="107000"/>
              </a:lnSpc>
              <a:spcBef>
                <a:spcPts val="0"/>
              </a:spcBef>
              <a:spcAft>
                <a:spcPts val="800"/>
              </a:spcAft>
              <a:buNone/>
            </a:pP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lw</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$t0, 32($t1)</a:t>
            </a:r>
          </a:p>
          <a:p>
            <a:pPr marL="0" marR="0" indent="0">
              <a:lnSpc>
                <a:spcPct val="107000"/>
              </a:lnSpc>
              <a:spcBef>
                <a:spcPts val="0"/>
              </a:spcBef>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sub $t0, $s2, $t0</a:t>
            </a:r>
          </a:p>
          <a:p>
            <a:pPr marL="0" marR="0" indent="0">
              <a:lnSpc>
                <a:spcPct val="107000"/>
              </a:lnSpc>
              <a:spcBef>
                <a:spcPts val="0"/>
              </a:spcBef>
              <a:spcAft>
                <a:spcPts val="800"/>
              </a:spcAft>
              <a:buNone/>
            </a:pP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sw</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$t0, 32($t1)</a:t>
            </a:r>
          </a:p>
          <a:p>
            <a:pPr marL="0" marR="0">
              <a:lnSpc>
                <a:spcPct val="107000"/>
              </a:lnSpc>
              <a:spcBef>
                <a:spcPts val="0"/>
              </a:spcBef>
              <a:spcAft>
                <a:spcPts val="800"/>
              </a:spcAft>
            </a:pP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lphaUcPeriod"/>
              <a:tabLst>
                <a:tab pos="457200" algn="l"/>
              </a:tabLst>
            </a:pP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A[8]=h-A[8]</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lphaUcPeriod"/>
              <a:tabLst>
                <a:tab pos="457200" algn="l"/>
              </a:tabLst>
            </a:pP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h=h-A[8]</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lphaUcPeriod"/>
              <a:tabLst>
                <a:tab pos="457200" algn="l"/>
              </a:tabLst>
            </a:pP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A[32]=h-A[32]</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lphaUcPeriod"/>
              <a:tabLst>
                <a:tab pos="457200" algn="l"/>
              </a:tabLst>
            </a:pP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h=h-A[32]</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0F9E044-722C-4C43-9EC9-8A7ECF3A0564}"/>
              </a:ext>
            </a:extLst>
          </p:cNvPr>
          <p:cNvSpPr>
            <a:spLocks noGrp="1"/>
          </p:cNvSpPr>
          <p:nvPr>
            <p:ph type="sldNum" sz="quarter" idx="12"/>
          </p:nvPr>
        </p:nvSpPr>
        <p:spPr/>
        <p:txBody>
          <a:bodyPr/>
          <a:lstStyle/>
          <a:p>
            <a:pPr defTabSz="527517"/>
            <a:fld id="{34E7E628-D8CE-DA44-BFF7-C4887CBB62DB}" type="slidenum">
              <a:rPr lang="en-US">
                <a:solidFill>
                  <a:prstClr val="black">
                    <a:tint val="75000"/>
                  </a:prstClr>
                </a:solidFill>
                <a:latin typeface="Calibri"/>
              </a:rPr>
              <a:pPr defTabSz="527517"/>
              <a:t>2</a:t>
            </a:fld>
            <a:endParaRPr lang="en-US" dirty="0">
              <a:solidFill>
                <a:prstClr val="black">
                  <a:tint val="75000"/>
                </a:prstClr>
              </a:solidFill>
              <a:latin typeface="Calibri"/>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B8720AB3-69EC-D303-F2E4-916EFC7C8284}"/>
                  </a:ext>
                </a:extLst>
              </p14:cNvPr>
              <p14:cNvContentPartPr/>
              <p14:nvPr/>
            </p14:nvContentPartPr>
            <p14:xfrm>
              <a:off x="1236600" y="1540440"/>
              <a:ext cx="1872720" cy="3481560"/>
            </p14:xfrm>
          </p:contentPart>
        </mc:Choice>
        <mc:Fallback xmlns="">
          <p:pic>
            <p:nvPicPr>
              <p:cNvPr id="5" name="Ink 4">
                <a:extLst>
                  <a:ext uri="{FF2B5EF4-FFF2-40B4-BE49-F238E27FC236}">
                    <a16:creationId xmlns:a16="http://schemas.microsoft.com/office/drawing/2014/main" id="{B8720AB3-69EC-D303-F2E4-916EFC7C8284}"/>
                  </a:ext>
                </a:extLst>
              </p:cNvPr>
              <p:cNvPicPr/>
              <p:nvPr/>
            </p:nvPicPr>
            <p:blipFill>
              <a:blip r:embed="rId4"/>
              <a:stretch>
                <a:fillRect/>
              </a:stretch>
            </p:blipFill>
            <p:spPr>
              <a:xfrm>
                <a:off x="1227240" y="1531080"/>
                <a:ext cx="1891440" cy="3500280"/>
              </a:xfrm>
              <a:prstGeom prst="rect">
                <a:avLst/>
              </a:prstGeom>
            </p:spPr>
          </p:pic>
        </mc:Fallback>
      </mc:AlternateContent>
    </p:spTree>
    <p:extLst>
      <p:ext uri="{BB962C8B-B14F-4D97-AF65-F5344CB8AC3E}">
        <p14:creationId xmlns:p14="http://schemas.microsoft.com/office/powerpoint/2010/main" val="79171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5636438-13FE-47D2-A53A-12C0DA1A5FB4}"/>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3"/>
          <a:stretch>
            <a:fillRect/>
          </a:stretch>
        </p:blipFill>
        <p:spPr>
          <a:xfrm>
            <a:off x="835269" y="322384"/>
            <a:ext cx="10550769" cy="6548622"/>
          </a:xfrm>
          <a:prstGeom prst="rect">
            <a:avLst/>
          </a:prstGeom>
        </p:spPr>
      </p:pic>
    </p:spTree>
    <p:extLst>
      <p:ext uri="{BB962C8B-B14F-4D97-AF65-F5344CB8AC3E}">
        <p14:creationId xmlns:p14="http://schemas.microsoft.com/office/powerpoint/2010/main" val="3262879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4E7D376B-DC8F-43B2-AF97-79FBE47264AB}"/>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4418D8C7-C1AD-498F-B4A6-DB399321F8E0}"/>
              </a:ext>
            </a:extLst>
          </p:cNvPr>
          <p:cNvSpPr>
            <a:spLocks noGrp="1"/>
          </p:cNvSpPr>
          <p:nvPr>
            <p:ph type="title"/>
          </p:nvPr>
        </p:nvSpPr>
        <p:spPr/>
        <p:txBody>
          <a:bodyPr/>
          <a:lstStyle/>
          <a:p>
            <a:r>
              <a:rPr lang="en-US" sz="4400" dirty="0"/>
              <a:t>Quiz1 Questions</a:t>
            </a:r>
            <a:endParaRPr lang="en-US" sz="5400" dirty="0"/>
          </a:p>
        </p:txBody>
      </p:sp>
      <p:sp>
        <p:nvSpPr>
          <p:cNvPr id="3" name="Content Placeholder 2">
            <a:extLst>
              <a:ext uri="{FF2B5EF4-FFF2-40B4-BE49-F238E27FC236}">
                <a16:creationId xmlns:a16="http://schemas.microsoft.com/office/drawing/2014/main" id="{C3212FA5-C6DA-4544-8F3D-45664E7347C4}"/>
              </a:ext>
            </a:extLst>
          </p:cNvPr>
          <p:cNvSpPr>
            <a:spLocks noGrp="1"/>
          </p:cNvSpPr>
          <p:nvPr>
            <p:ph idx="1"/>
          </p:nvPr>
        </p:nvSpPr>
        <p:spPr>
          <a:xfrm>
            <a:off x="1348154" y="1161553"/>
            <a:ext cx="9495692" cy="5432678"/>
          </a:xfrm>
        </p:spPr>
        <p:txBody>
          <a:bodyPr>
            <a:noAutofit/>
          </a:bodyPr>
          <a:lstStyle/>
          <a:p>
            <a:pPr marL="0" marR="0" indent="0" algn="just">
              <a:lnSpc>
                <a:spcPct val="107000"/>
              </a:lnSpc>
              <a:spcBef>
                <a:spcPts val="0"/>
              </a:spcBef>
              <a:spcAft>
                <a:spcPts val="800"/>
              </a:spcAft>
              <a:buNone/>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2. Let us assume that we have only 8 registers (instead of 32) for designing a MIPS 32-bit architecture. This would require changes to the I-type instruction format to encode BRANCH instructions. What would be the change to the branch range compared to the original instruction format?</a:t>
            </a:r>
          </a:p>
          <a:p>
            <a:pPr marL="0" marR="0" indent="0" algn="just">
              <a:lnSpc>
                <a:spcPct val="107000"/>
              </a:lnSpc>
              <a:spcBef>
                <a:spcPts val="0"/>
              </a:spcBef>
              <a:spcAft>
                <a:spcPts val="800"/>
              </a:spcAft>
              <a:buNone/>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 </a:t>
            </a:r>
          </a:p>
          <a:p>
            <a:pPr marL="0" marR="0" indent="0">
              <a:lnSpc>
                <a:spcPct val="107000"/>
              </a:lnSpc>
              <a:spcBef>
                <a:spcPts val="0"/>
              </a:spcBef>
              <a:spcAft>
                <a:spcPts val="800"/>
              </a:spcAft>
              <a:buNone/>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A. No change</a:t>
            </a:r>
          </a:p>
          <a:p>
            <a:pPr marL="0" marR="0" indent="0">
              <a:lnSpc>
                <a:spcPct val="107000"/>
              </a:lnSpc>
              <a:spcBef>
                <a:spcPts val="0"/>
              </a:spcBef>
              <a:spcAft>
                <a:spcPts val="800"/>
              </a:spcAft>
              <a:buNone/>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B. Branch range would be 16 times lower</a:t>
            </a:r>
          </a:p>
          <a:p>
            <a:pPr marL="0" marR="0" indent="0">
              <a:lnSpc>
                <a:spcPct val="107000"/>
              </a:lnSpc>
              <a:spcBef>
                <a:spcPts val="0"/>
              </a:spcBef>
              <a:spcAft>
                <a:spcPts val="800"/>
              </a:spcAft>
              <a:buNone/>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C. Branch range would be 8 times higher</a:t>
            </a:r>
          </a:p>
          <a:p>
            <a:pPr marL="0" marR="0" indent="0">
              <a:lnSpc>
                <a:spcPct val="107000"/>
              </a:lnSpc>
              <a:spcBef>
                <a:spcPts val="0"/>
              </a:spcBef>
              <a:spcAft>
                <a:spcPts val="800"/>
              </a:spcAft>
              <a:buNone/>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D. </a:t>
            </a:r>
            <a:r>
              <a:rPr lang="en-US" sz="18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Branch range would be 16 times higher</a:t>
            </a:r>
            <a:endParaRPr lang="en-US" sz="1800" b="1"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4" name="Slide Number Placeholder 3">
            <a:extLst>
              <a:ext uri="{FF2B5EF4-FFF2-40B4-BE49-F238E27FC236}">
                <a16:creationId xmlns:a16="http://schemas.microsoft.com/office/drawing/2014/main" id="{30F9E044-722C-4C43-9EC9-8A7ECF3A0564}"/>
              </a:ext>
            </a:extLst>
          </p:cNvPr>
          <p:cNvSpPr>
            <a:spLocks noGrp="1"/>
          </p:cNvSpPr>
          <p:nvPr>
            <p:ph type="sldNum" sz="quarter" idx="12"/>
          </p:nvPr>
        </p:nvSpPr>
        <p:spPr/>
        <p:txBody>
          <a:bodyPr/>
          <a:lstStyle/>
          <a:p>
            <a:pPr defTabSz="527517"/>
            <a:fld id="{34E7E628-D8CE-DA44-BFF7-C4887CBB62DB}" type="slidenum">
              <a:rPr lang="en-US">
                <a:solidFill>
                  <a:prstClr val="black">
                    <a:tint val="75000"/>
                  </a:prstClr>
                </a:solidFill>
                <a:latin typeface="Calibri"/>
              </a:rPr>
              <a:pPr defTabSz="527517"/>
              <a:t>3</a:t>
            </a:fld>
            <a:endParaRPr lang="en-US" dirty="0">
              <a:solidFill>
                <a:prstClr val="black">
                  <a:tint val="75000"/>
                </a:prstClr>
              </a:solidFill>
              <a:latin typeface="Calibri"/>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FAD170F7-C705-E22A-1A43-D2710A41F62B}"/>
                  </a:ext>
                </a:extLst>
              </p14:cNvPr>
              <p14:cNvContentPartPr/>
              <p14:nvPr/>
            </p14:nvContentPartPr>
            <p14:xfrm>
              <a:off x="1210320" y="374040"/>
              <a:ext cx="10981800" cy="4091040"/>
            </p14:xfrm>
          </p:contentPart>
        </mc:Choice>
        <mc:Fallback xmlns="">
          <p:pic>
            <p:nvPicPr>
              <p:cNvPr id="5" name="Ink 4">
                <a:extLst>
                  <a:ext uri="{FF2B5EF4-FFF2-40B4-BE49-F238E27FC236}">
                    <a16:creationId xmlns:a16="http://schemas.microsoft.com/office/drawing/2014/main" id="{FAD170F7-C705-E22A-1A43-D2710A41F62B}"/>
                  </a:ext>
                </a:extLst>
              </p:cNvPr>
              <p:cNvPicPr/>
              <p:nvPr/>
            </p:nvPicPr>
            <p:blipFill>
              <a:blip r:embed="rId4"/>
              <a:stretch>
                <a:fillRect/>
              </a:stretch>
            </p:blipFill>
            <p:spPr>
              <a:xfrm>
                <a:off x="1200960" y="364680"/>
                <a:ext cx="11000520" cy="4109760"/>
              </a:xfrm>
              <a:prstGeom prst="rect">
                <a:avLst/>
              </a:prstGeom>
            </p:spPr>
          </p:pic>
        </mc:Fallback>
      </mc:AlternateContent>
    </p:spTree>
    <p:extLst>
      <p:ext uri="{BB962C8B-B14F-4D97-AF65-F5344CB8AC3E}">
        <p14:creationId xmlns:p14="http://schemas.microsoft.com/office/powerpoint/2010/main" val="401465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4E7D376B-DC8F-43B2-AF97-79FBE47264AB}"/>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4418D8C7-C1AD-498F-B4A6-DB399321F8E0}"/>
              </a:ext>
            </a:extLst>
          </p:cNvPr>
          <p:cNvSpPr>
            <a:spLocks noGrp="1"/>
          </p:cNvSpPr>
          <p:nvPr>
            <p:ph type="title"/>
          </p:nvPr>
        </p:nvSpPr>
        <p:spPr/>
        <p:txBody>
          <a:bodyPr/>
          <a:lstStyle/>
          <a:p>
            <a:r>
              <a:rPr lang="en-US" sz="4400" dirty="0"/>
              <a:t>Question &amp; Answer Example</a:t>
            </a:r>
            <a:endParaRPr lang="en-US" sz="5400" dirty="0"/>
          </a:p>
        </p:txBody>
      </p:sp>
      <p:sp>
        <p:nvSpPr>
          <p:cNvPr id="3" name="Content Placeholder 2">
            <a:extLst>
              <a:ext uri="{FF2B5EF4-FFF2-40B4-BE49-F238E27FC236}">
                <a16:creationId xmlns:a16="http://schemas.microsoft.com/office/drawing/2014/main" id="{C3212FA5-C6DA-4544-8F3D-45664E7347C4}"/>
              </a:ext>
            </a:extLst>
          </p:cNvPr>
          <p:cNvSpPr>
            <a:spLocks noGrp="1"/>
          </p:cNvSpPr>
          <p:nvPr>
            <p:ph idx="1"/>
          </p:nvPr>
        </p:nvSpPr>
        <p:spPr>
          <a:xfrm>
            <a:off x="1348154" y="1161553"/>
            <a:ext cx="9495692" cy="5432678"/>
          </a:xfrm>
        </p:spPr>
        <p:txBody>
          <a:bodyPr>
            <a:noAutofit/>
          </a:bodyPr>
          <a:lstStyle/>
          <a:p>
            <a:pPr marL="0" marR="0" indent="0">
              <a:lnSpc>
                <a:spcPct val="107000"/>
              </a:lnSpc>
              <a:spcBef>
                <a:spcPts val="0"/>
              </a:spcBef>
              <a:spcAft>
                <a:spcPts val="800"/>
              </a:spcAft>
              <a:buNone/>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3. For the following instructions:</a:t>
            </a:r>
          </a:p>
          <a:p>
            <a:pPr marL="0" marR="0" indent="0">
              <a:lnSpc>
                <a:spcPct val="107000"/>
              </a:lnSpc>
              <a:spcBef>
                <a:spcPts val="0"/>
              </a:spcBef>
              <a:spcAft>
                <a:spcPts val="800"/>
              </a:spcAft>
              <a:buNone/>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Loop: </a:t>
            </a:r>
            <a:r>
              <a:rPr lang="en-US" sz="1800" b="1" dirty="0" err="1">
                <a:effectLst/>
                <a:latin typeface="Times New Roman" panose="02020603050405020304" pitchFamily="18" charset="0"/>
                <a:ea typeface="SimSun" panose="02010600030101010101" pitchFamily="2" charset="-122"/>
                <a:cs typeface="Times New Roman" panose="02020603050405020304" pitchFamily="18" charset="0"/>
              </a:rPr>
              <a:t>sll</a:t>
            </a: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  $t1, $s3, 2</a:t>
            </a:r>
          </a:p>
          <a:p>
            <a:pPr marL="0" marR="0" indent="0">
              <a:lnSpc>
                <a:spcPct val="107000"/>
              </a:lnSpc>
              <a:spcBef>
                <a:spcPts val="0"/>
              </a:spcBef>
              <a:spcAft>
                <a:spcPts val="800"/>
              </a:spcAft>
              <a:buNone/>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a:t>
            </a:r>
          </a:p>
          <a:p>
            <a:pPr marL="0" marR="0" indent="0">
              <a:lnSpc>
                <a:spcPct val="107000"/>
              </a:lnSpc>
              <a:spcBef>
                <a:spcPts val="0"/>
              </a:spcBef>
              <a:spcAft>
                <a:spcPts val="800"/>
              </a:spcAft>
              <a:buNone/>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b    Loop</a:t>
            </a:r>
          </a:p>
          <a:p>
            <a:pPr marL="0" marR="0" indent="0">
              <a:lnSpc>
                <a:spcPct val="107000"/>
              </a:lnSpc>
              <a:spcBef>
                <a:spcPts val="0"/>
              </a:spcBef>
              <a:spcAft>
                <a:spcPts val="800"/>
              </a:spcAft>
              <a:buNone/>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 </a:t>
            </a:r>
          </a:p>
          <a:p>
            <a:pPr marL="0" marR="0" indent="0">
              <a:lnSpc>
                <a:spcPct val="107000"/>
              </a:lnSpc>
              <a:spcBef>
                <a:spcPts val="0"/>
              </a:spcBef>
              <a:spcAft>
                <a:spcPts val="800"/>
              </a:spcAft>
              <a:buNone/>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For the last line of code, if its machine code is 000100 00000 00000 1111111111111011 and address is 0x80024, what is the address of the first line of code?</a:t>
            </a:r>
          </a:p>
          <a:p>
            <a:pPr marL="0" marR="0" indent="0">
              <a:lnSpc>
                <a:spcPct val="107000"/>
              </a:lnSpc>
              <a:spcBef>
                <a:spcPts val="0"/>
              </a:spcBef>
              <a:spcAft>
                <a:spcPts val="800"/>
              </a:spcAft>
              <a:buNone/>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 </a:t>
            </a:r>
          </a:p>
          <a:p>
            <a:pPr marL="0" marR="0" indent="0">
              <a:lnSpc>
                <a:spcPct val="107000"/>
              </a:lnSpc>
              <a:spcBef>
                <a:spcPts val="0"/>
              </a:spcBef>
              <a:spcAft>
                <a:spcPts val="800"/>
              </a:spcAft>
              <a:buNone/>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A. 0x80008</a:t>
            </a:r>
          </a:p>
          <a:p>
            <a:pPr marL="0" marR="0" indent="0">
              <a:lnSpc>
                <a:spcPct val="107000"/>
              </a:lnSpc>
              <a:spcBef>
                <a:spcPts val="0"/>
              </a:spcBef>
              <a:spcAft>
                <a:spcPts val="800"/>
              </a:spcAft>
              <a:buNone/>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B. 0x8000C</a:t>
            </a:r>
          </a:p>
          <a:p>
            <a:pPr marL="0" marR="0" indent="0">
              <a:lnSpc>
                <a:spcPct val="107000"/>
              </a:lnSpc>
              <a:spcBef>
                <a:spcPts val="0"/>
              </a:spcBef>
              <a:spcAft>
                <a:spcPts val="800"/>
              </a:spcAft>
              <a:buNone/>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C. 0x80010</a:t>
            </a:r>
          </a:p>
          <a:p>
            <a:pPr marL="0" marR="0" indent="0">
              <a:lnSpc>
                <a:spcPct val="107000"/>
              </a:lnSpc>
              <a:spcBef>
                <a:spcPts val="0"/>
              </a:spcBef>
              <a:spcAft>
                <a:spcPts val="800"/>
              </a:spcAft>
              <a:buNone/>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D. 0x80014</a:t>
            </a:r>
          </a:p>
        </p:txBody>
      </p:sp>
      <p:sp>
        <p:nvSpPr>
          <p:cNvPr id="4" name="Slide Number Placeholder 3">
            <a:extLst>
              <a:ext uri="{FF2B5EF4-FFF2-40B4-BE49-F238E27FC236}">
                <a16:creationId xmlns:a16="http://schemas.microsoft.com/office/drawing/2014/main" id="{30F9E044-722C-4C43-9EC9-8A7ECF3A0564}"/>
              </a:ext>
            </a:extLst>
          </p:cNvPr>
          <p:cNvSpPr>
            <a:spLocks noGrp="1"/>
          </p:cNvSpPr>
          <p:nvPr>
            <p:ph type="sldNum" sz="quarter" idx="12"/>
          </p:nvPr>
        </p:nvSpPr>
        <p:spPr/>
        <p:txBody>
          <a:bodyPr/>
          <a:lstStyle/>
          <a:p>
            <a:pPr defTabSz="527517"/>
            <a:fld id="{34E7E628-D8CE-DA44-BFF7-C4887CBB62DB}" type="slidenum">
              <a:rPr lang="en-US">
                <a:solidFill>
                  <a:prstClr val="black">
                    <a:tint val="75000"/>
                  </a:prstClr>
                </a:solidFill>
                <a:latin typeface="Calibri"/>
              </a:rPr>
              <a:pPr defTabSz="527517"/>
              <a:t>4</a:t>
            </a:fld>
            <a:endParaRPr lang="en-US" dirty="0">
              <a:solidFill>
                <a:prstClr val="black">
                  <a:tint val="75000"/>
                </a:prstClr>
              </a:solidFill>
              <a:latin typeface="Calibri"/>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EE3EE4E5-C46C-BF95-5ECA-78687DA9D94E}"/>
                  </a:ext>
                </a:extLst>
              </p14:cNvPr>
              <p14:cNvContentPartPr/>
              <p14:nvPr/>
            </p14:nvContentPartPr>
            <p14:xfrm>
              <a:off x="374400" y="1819080"/>
              <a:ext cx="10424520" cy="4621680"/>
            </p14:xfrm>
          </p:contentPart>
        </mc:Choice>
        <mc:Fallback xmlns="">
          <p:pic>
            <p:nvPicPr>
              <p:cNvPr id="5" name="Ink 4">
                <a:extLst>
                  <a:ext uri="{FF2B5EF4-FFF2-40B4-BE49-F238E27FC236}">
                    <a16:creationId xmlns:a16="http://schemas.microsoft.com/office/drawing/2014/main" id="{EE3EE4E5-C46C-BF95-5ECA-78687DA9D94E}"/>
                  </a:ext>
                </a:extLst>
              </p:cNvPr>
              <p:cNvPicPr/>
              <p:nvPr/>
            </p:nvPicPr>
            <p:blipFill>
              <a:blip r:embed="rId4"/>
              <a:stretch>
                <a:fillRect/>
              </a:stretch>
            </p:blipFill>
            <p:spPr>
              <a:xfrm>
                <a:off x="365040" y="1809720"/>
                <a:ext cx="10443240" cy="4640400"/>
              </a:xfrm>
              <a:prstGeom prst="rect">
                <a:avLst/>
              </a:prstGeom>
            </p:spPr>
          </p:pic>
        </mc:Fallback>
      </mc:AlternateContent>
    </p:spTree>
    <p:extLst>
      <p:ext uri="{BB962C8B-B14F-4D97-AF65-F5344CB8AC3E}">
        <p14:creationId xmlns:p14="http://schemas.microsoft.com/office/powerpoint/2010/main" val="1375546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4E7D376B-DC8F-43B2-AF97-79FBE47264AB}"/>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4418D8C7-C1AD-498F-B4A6-DB399321F8E0}"/>
              </a:ext>
            </a:extLst>
          </p:cNvPr>
          <p:cNvSpPr>
            <a:spLocks noGrp="1"/>
          </p:cNvSpPr>
          <p:nvPr>
            <p:ph type="title"/>
          </p:nvPr>
        </p:nvSpPr>
        <p:spPr/>
        <p:txBody>
          <a:bodyPr/>
          <a:lstStyle/>
          <a:p>
            <a:r>
              <a:rPr lang="en-US" sz="4400" dirty="0"/>
              <a:t>Quiz1 Questions</a:t>
            </a:r>
            <a:endParaRPr lang="en-US" sz="5400" dirty="0"/>
          </a:p>
        </p:txBody>
      </p:sp>
      <p:sp>
        <p:nvSpPr>
          <p:cNvPr id="3" name="Content Placeholder 2">
            <a:extLst>
              <a:ext uri="{FF2B5EF4-FFF2-40B4-BE49-F238E27FC236}">
                <a16:creationId xmlns:a16="http://schemas.microsoft.com/office/drawing/2014/main" id="{C3212FA5-C6DA-4544-8F3D-45664E7347C4}"/>
              </a:ext>
            </a:extLst>
          </p:cNvPr>
          <p:cNvSpPr>
            <a:spLocks noGrp="1"/>
          </p:cNvSpPr>
          <p:nvPr>
            <p:ph idx="1"/>
          </p:nvPr>
        </p:nvSpPr>
        <p:spPr>
          <a:xfrm>
            <a:off x="1179712" y="1090350"/>
            <a:ext cx="9495692" cy="5432678"/>
          </a:xfrm>
        </p:spPr>
        <p:txBody>
          <a:bodyPr>
            <a:noAutofit/>
          </a:bodyPr>
          <a:lstStyle/>
          <a:p>
            <a:pPr marL="0" marR="0" indent="0">
              <a:lnSpc>
                <a:spcPct val="107000"/>
              </a:lnSpc>
              <a:spcBef>
                <a:spcPts val="0"/>
              </a:spcBef>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4. Suppose we use 2’s complement number system. We have</a:t>
            </a:r>
          </a:p>
          <a:p>
            <a:pPr marL="0" marR="0" indent="0">
              <a:lnSpc>
                <a:spcPct val="107000"/>
              </a:lnSpc>
              <a:spcBef>
                <a:spcPts val="0"/>
              </a:spcBef>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$t0 = 0xB1C27905</a:t>
            </a:r>
          </a:p>
          <a:p>
            <a:pPr marL="0" marR="0" indent="0">
              <a:lnSpc>
                <a:spcPct val="107000"/>
              </a:lnSpc>
              <a:spcBef>
                <a:spcPts val="0"/>
              </a:spcBef>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$t1 = 0x1F386420</a:t>
            </a:r>
          </a:p>
          <a:p>
            <a:pPr marL="0" marR="0" indent="0">
              <a:lnSpc>
                <a:spcPct val="107000"/>
              </a:lnSpc>
              <a:spcBef>
                <a:spcPts val="0"/>
              </a:spcBef>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What is the value of $t2 after the following instructions?</a:t>
            </a:r>
          </a:p>
          <a:p>
            <a:pPr marL="0" marR="0" indent="0">
              <a:lnSpc>
                <a:spcPct val="107000"/>
              </a:lnSpc>
              <a:spcBef>
                <a:spcPts val="0"/>
              </a:spcBef>
              <a:spcAft>
                <a:spcPts val="800"/>
              </a:spcAft>
              <a:buNone/>
            </a:pP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slt</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$t2, $t0, $t1</a:t>
            </a:r>
          </a:p>
          <a:p>
            <a:pPr marL="0" marR="0" indent="0">
              <a:lnSpc>
                <a:spcPct val="107000"/>
              </a:lnSpc>
              <a:spcBef>
                <a:spcPts val="0"/>
              </a:spcBef>
              <a:spcAft>
                <a:spcPts val="800"/>
              </a:spcAft>
              <a:buNone/>
            </a:pP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beq</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$t2, $zero, ELSE</a:t>
            </a:r>
          </a:p>
          <a:p>
            <a:pPr marL="0" marR="0" indent="0">
              <a:lnSpc>
                <a:spcPct val="107000"/>
              </a:lnSpc>
              <a:spcBef>
                <a:spcPts val="0"/>
              </a:spcBef>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j DONE</a:t>
            </a:r>
          </a:p>
          <a:p>
            <a:pPr marL="0" marR="0" indent="0">
              <a:lnSpc>
                <a:spcPct val="107000"/>
              </a:lnSpc>
              <a:spcBef>
                <a:spcPts val="0"/>
              </a:spcBef>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ELSE: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addi</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$t2, $zero, 2</a:t>
            </a:r>
          </a:p>
          <a:p>
            <a:pPr marL="0" marR="0" indent="0">
              <a:lnSpc>
                <a:spcPct val="107000"/>
              </a:lnSpc>
              <a:spcBef>
                <a:spcPts val="0"/>
              </a:spcBef>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DONE:</a:t>
            </a:r>
          </a:p>
          <a:p>
            <a:pPr marL="0" marR="0" indent="0">
              <a:lnSpc>
                <a:spcPct val="107000"/>
              </a:lnSpc>
              <a:spcBef>
                <a:spcPts val="0"/>
              </a:spcBef>
              <a:spcAft>
                <a:spcPts val="800"/>
              </a:spcAft>
              <a:buNone/>
            </a:pP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lphaUcPeriod"/>
              <a:tabLst>
                <a:tab pos="457200" algn="l"/>
              </a:tabLs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3 </a:t>
            </a:r>
          </a:p>
          <a:p>
            <a:pPr marL="342900" marR="0" lvl="0" indent="-342900">
              <a:lnSpc>
                <a:spcPct val="107000"/>
              </a:lnSpc>
              <a:spcBef>
                <a:spcPts val="0"/>
              </a:spcBef>
              <a:spcAft>
                <a:spcPts val="800"/>
              </a:spcAft>
              <a:buFont typeface="+mj-lt"/>
              <a:buAutoNum type="alphaUcPeriod"/>
              <a:tabLst>
                <a:tab pos="457200" algn="l"/>
              </a:tabLs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2 </a:t>
            </a:r>
          </a:p>
          <a:p>
            <a:pPr marL="342900" marR="0" lvl="0" indent="-342900">
              <a:lnSpc>
                <a:spcPct val="107000"/>
              </a:lnSpc>
              <a:spcBef>
                <a:spcPts val="0"/>
              </a:spcBef>
              <a:spcAft>
                <a:spcPts val="800"/>
              </a:spcAft>
              <a:buFont typeface="+mj-lt"/>
              <a:buAutoNum type="alphaUcPeriod"/>
              <a:tabLst>
                <a:tab pos="457200" algn="l"/>
              </a:tabLs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 </a:t>
            </a:r>
          </a:p>
          <a:p>
            <a:pPr marL="342900" marR="0" lvl="0" indent="-342900">
              <a:lnSpc>
                <a:spcPct val="107000"/>
              </a:lnSpc>
              <a:spcBef>
                <a:spcPts val="0"/>
              </a:spcBef>
              <a:spcAft>
                <a:spcPts val="800"/>
              </a:spcAft>
              <a:buFont typeface="+mj-lt"/>
              <a:buAutoNum type="alphaUcPeriod"/>
              <a:tabLst>
                <a:tab pos="457200" algn="l"/>
              </a:tabLs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0 </a:t>
            </a:r>
          </a:p>
        </p:txBody>
      </p:sp>
      <p:sp>
        <p:nvSpPr>
          <p:cNvPr id="4" name="Slide Number Placeholder 3">
            <a:extLst>
              <a:ext uri="{FF2B5EF4-FFF2-40B4-BE49-F238E27FC236}">
                <a16:creationId xmlns:a16="http://schemas.microsoft.com/office/drawing/2014/main" id="{30F9E044-722C-4C43-9EC9-8A7ECF3A0564}"/>
              </a:ext>
            </a:extLst>
          </p:cNvPr>
          <p:cNvSpPr>
            <a:spLocks noGrp="1"/>
          </p:cNvSpPr>
          <p:nvPr>
            <p:ph type="sldNum" sz="quarter" idx="12"/>
          </p:nvPr>
        </p:nvSpPr>
        <p:spPr/>
        <p:txBody>
          <a:bodyPr/>
          <a:lstStyle/>
          <a:p>
            <a:pPr defTabSz="527517"/>
            <a:fld id="{34E7E628-D8CE-DA44-BFF7-C4887CBB62DB}" type="slidenum">
              <a:rPr lang="en-US">
                <a:solidFill>
                  <a:prstClr val="black">
                    <a:tint val="75000"/>
                  </a:prstClr>
                </a:solidFill>
                <a:latin typeface="Calibri"/>
              </a:rPr>
              <a:pPr defTabSz="527517"/>
              <a:t>5</a:t>
            </a:fld>
            <a:endParaRPr lang="en-US" dirty="0">
              <a:solidFill>
                <a:prstClr val="black">
                  <a:tint val="75000"/>
                </a:prstClr>
              </a:solidFill>
              <a:latin typeface="Calibri"/>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40876AC3-0817-558C-3E21-F3654700A443}"/>
                  </a:ext>
                </a:extLst>
              </p14:cNvPr>
              <p14:cNvContentPartPr/>
              <p14:nvPr/>
            </p14:nvContentPartPr>
            <p14:xfrm>
              <a:off x="1105920" y="1496880"/>
              <a:ext cx="7907760" cy="4673880"/>
            </p14:xfrm>
          </p:contentPart>
        </mc:Choice>
        <mc:Fallback xmlns="">
          <p:pic>
            <p:nvPicPr>
              <p:cNvPr id="5" name="Ink 4">
                <a:extLst>
                  <a:ext uri="{FF2B5EF4-FFF2-40B4-BE49-F238E27FC236}">
                    <a16:creationId xmlns:a16="http://schemas.microsoft.com/office/drawing/2014/main" id="{40876AC3-0817-558C-3E21-F3654700A443}"/>
                  </a:ext>
                </a:extLst>
              </p:cNvPr>
              <p:cNvPicPr/>
              <p:nvPr/>
            </p:nvPicPr>
            <p:blipFill>
              <a:blip r:embed="rId4"/>
              <a:stretch>
                <a:fillRect/>
              </a:stretch>
            </p:blipFill>
            <p:spPr>
              <a:xfrm>
                <a:off x="1096560" y="1487520"/>
                <a:ext cx="7926480" cy="4692600"/>
              </a:xfrm>
              <a:prstGeom prst="rect">
                <a:avLst/>
              </a:prstGeom>
            </p:spPr>
          </p:pic>
        </mc:Fallback>
      </mc:AlternateContent>
    </p:spTree>
    <p:extLst>
      <p:ext uri="{BB962C8B-B14F-4D97-AF65-F5344CB8AC3E}">
        <p14:creationId xmlns:p14="http://schemas.microsoft.com/office/powerpoint/2010/main" val="1251172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4E7D376B-DC8F-43B2-AF97-79FBE47264AB}"/>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4418D8C7-C1AD-498F-B4A6-DB399321F8E0}"/>
              </a:ext>
            </a:extLst>
          </p:cNvPr>
          <p:cNvSpPr>
            <a:spLocks noGrp="1"/>
          </p:cNvSpPr>
          <p:nvPr>
            <p:ph type="title"/>
          </p:nvPr>
        </p:nvSpPr>
        <p:spPr/>
        <p:txBody>
          <a:bodyPr/>
          <a:lstStyle/>
          <a:p>
            <a:r>
              <a:rPr lang="en-US" sz="4400" dirty="0"/>
              <a:t>Quiz1 Questions</a:t>
            </a:r>
            <a:endParaRPr lang="en-US" sz="5400" dirty="0"/>
          </a:p>
        </p:txBody>
      </p:sp>
      <p:sp>
        <p:nvSpPr>
          <p:cNvPr id="3" name="Content Placeholder 2">
            <a:extLst>
              <a:ext uri="{FF2B5EF4-FFF2-40B4-BE49-F238E27FC236}">
                <a16:creationId xmlns:a16="http://schemas.microsoft.com/office/drawing/2014/main" id="{C3212FA5-C6DA-4544-8F3D-45664E7347C4}"/>
              </a:ext>
            </a:extLst>
          </p:cNvPr>
          <p:cNvSpPr>
            <a:spLocks noGrp="1"/>
          </p:cNvSpPr>
          <p:nvPr>
            <p:ph idx="1"/>
          </p:nvPr>
        </p:nvSpPr>
        <p:spPr>
          <a:xfrm>
            <a:off x="1348154" y="1161553"/>
            <a:ext cx="9495692" cy="5432678"/>
          </a:xfrm>
        </p:spPr>
        <p:txBody>
          <a:bodyPr>
            <a:noAutofit/>
          </a:bodyPr>
          <a:lstStyle/>
          <a:p>
            <a:pPr marL="61562" marR="0" indent="0">
              <a:lnSpc>
                <a:spcPct val="107000"/>
              </a:lnSpc>
              <a:spcBef>
                <a:spcPts val="0"/>
              </a:spcBef>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5. For the following code:</a:t>
            </a:r>
          </a:p>
          <a:p>
            <a:pPr marL="61562" marR="0" indent="0">
              <a:lnSpc>
                <a:spcPct val="107000"/>
              </a:lnSpc>
              <a:spcBef>
                <a:spcPts val="0"/>
              </a:spcBef>
              <a:spcAft>
                <a:spcPts val="800"/>
              </a:spcAft>
              <a:buNone/>
            </a:pPr>
            <a:endParaRPr lang="en-US" sz="1800" b="1" dirty="0">
              <a:latin typeface="Times New Roman" panose="02020603050405020304" pitchFamily="18" charset="0"/>
              <a:ea typeface="Calibri" panose="020F0502020204030204" pitchFamily="34" charset="0"/>
              <a:cs typeface="Times New Roman" panose="02020603050405020304" pitchFamily="18" charset="0"/>
            </a:endParaRPr>
          </a:p>
          <a:p>
            <a:pPr marL="61562" marR="0" indent="0">
              <a:lnSpc>
                <a:spcPct val="107000"/>
              </a:lnSpc>
              <a:spcBef>
                <a:spcPts val="0"/>
              </a:spcBef>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sub $t0, $0, $t0</a:t>
            </a:r>
          </a:p>
          <a:p>
            <a:pPr marL="61562" marR="0" indent="0">
              <a:lnSpc>
                <a:spcPct val="107000"/>
              </a:lnSpc>
              <a:spcBef>
                <a:spcPts val="0"/>
              </a:spcBef>
              <a:spcAft>
                <a:spcPts val="800"/>
              </a:spcAft>
              <a:buNone/>
            </a:pP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addi</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$t0, $t0, 1</a:t>
            </a:r>
          </a:p>
          <a:p>
            <a:pPr marL="61562" marR="0" indent="0">
              <a:lnSpc>
                <a:spcPct val="107000"/>
              </a:lnSpc>
              <a:spcBef>
                <a:spcPts val="0"/>
              </a:spcBef>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p>
          <a:p>
            <a:pPr marL="61562" marR="0" indent="0">
              <a:lnSpc>
                <a:spcPct val="107000"/>
              </a:lnSpc>
              <a:spcBef>
                <a:spcPts val="0"/>
              </a:spcBef>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If $t0 stores 1 at the beginning, what is the content of $t0 after executing the instructions above?</a:t>
            </a:r>
          </a:p>
          <a:p>
            <a:pPr marL="457200" marR="0">
              <a:lnSpc>
                <a:spcPct val="107000"/>
              </a:lnSpc>
              <a:spcBef>
                <a:spcPts val="0"/>
              </a:spcBef>
              <a:spcAft>
                <a:spcPts val="800"/>
              </a:spcAft>
            </a:pP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lphaUcPeriod"/>
              <a:tabLst>
                <a:tab pos="457200" algn="l"/>
              </a:tabLs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a:t>
            </a:r>
          </a:p>
          <a:p>
            <a:pPr marL="342900" marR="0" lvl="0" indent="-342900">
              <a:lnSpc>
                <a:spcPct val="107000"/>
              </a:lnSpc>
              <a:spcBef>
                <a:spcPts val="0"/>
              </a:spcBef>
              <a:spcAft>
                <a:spcPts val="800"/>
              </a:spcAft>
              <a:buFont typeface="+mj-lt"/>
              <a:buAutoNum type="alphaUcPeriod"/>
              <a:tabLst>
                <a:tab pos="457200" algn="l"/>
              </a:tabLs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0</a:t>
            </a:r>
          </a:p>
          <a:p>
            <a:pPr marL="342900" marR="0" lvl="0" indent="-342900">
              <a:lnSpc>
                <a:spcPct val="107000"/>
              </a:lnSpc>
              <a:spcBef>
                <a:spcPts val="0"/>
              </a:spcBef>
              <a:spcAft>
                <a:spcPts val="800"/>
              </a:spcAft>
              <a:buFont typeface="+mj-lt"/>
              <a:buAutoNum type="alphaUcPeriod"/>
              <a:tabLst>
                <a:tab pos="457200" algn="l"/>
              </a:tabLs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a:t>
            </a:r>
          </a:p>
          <a:p>
            <a:pPr marL="342900" marR="0" lvl="0" indent="-342900">
              <a:lnSpc>
                <a:spcPct val="107000"/>
              </a:lnSpc>
              <a:spcBef>
                <a:spcPts val="0"/>
              </a:spcBef>
              <a:spcAft>
                <a:spcPts val="800"/>
              </a:spcAft>
              <a:buFont typeface="+mj-lt"/>
              <a:buAutoNum type="alphaUcPeriod"/>
              <a:tabLst>
                <a:tab pos="457200" algn="l"/>
              </a:tabLs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2</a:t>
            </a:r>
          </a:p>
        </p:txBody>
      </p:sp>
      <p:sp>
        <p:nvSpPr>
          <p:cNvPr id="4" name="Slide Number Placeholder 3">
            <a:extLst>
              <a:ext uri="{FF2B5EF4-FFF2-40B4-BE49-F238E27FC236}">
                <a16:creationId xmlns:a16="http://schemas.microsoft.com/office/drawing/2014/main" id="{30F9E044-722C-4C43-9EC9-8A7ECF3A0564}"/>
              </a:ext>
            </a:extLst>
          </p:cNvPr>
          <p:cNvSpPr>
            <a:spLocks noGrp="1"/>
          </p:cNvSpPr>
          <p:nvPr>
            <p:ph type="sldNum" sz="quarter" idx="12"/>
          </p:nvPr>
        </p:nvSpPr>
        <p:spPr/>
        <p:txBody>
          <a:bodyPr/>
          <a:lstStyle/>
          <a:p>
            <a:pPr defTabSz="527517"/>
            <a:fld id="{34E7E628-D8CE-DA44-BFF7-C4887CBB62DB}" type="slidenum">
              <a:rPr lang="en-US">
                <a:solidFill>
                  <a:prstClr val="black">
                    <a:tint val="75000"/>
                  </a:prstClr>
                </a:solidFill>
                <a:latin typeface="Calibri"/>
              </a:rPr>
              <a:pPr defTabSz="527517"/>
              <a:t>6</a:t>
            </a:fld>
            <a:endParaRPr lang="en-US" dirty="0">
              <a:solidFill>
                <a:prstClr val="black">
                  <a:tint val="75000"/>
                </a:prstClr>
              </a:solidFill>
              <a:latin typeface="Calibri"/>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1E6B6050-FEFD-A9A4-411A-A53FB7689F99}"/>
                  </a:ext>
                </a:extLst>
              </p14:cNvPr>
              <p14:cNvContentPartPr/>
              <p14:nvPr/>
            </p14:nvContentPartPr>
            <p14:xfrm>
              <a:off x="1288800" y="1705680"/>
              <a:ext cx="5687280" cy="3333600"/>
            </p14:xfrm>
          </p:contentPart>
        </mc:Choice>
        <mc:Fallback xmlns="">
          <p:pic>
            <p:nvPicPr>
              <p:cNvPr id="5" name="Ink 4">
                <a:extLst>
                  <a:ext uri="{FF2B5EF4-FFF2-40B4-BE49-F238E27FC236}">
                    <a16:creationId xmlns:a16="http://schemas.microsoft.com/office/drawing/2014/main" id="{1E6B6050-FEFD-A9A4-411A-A53FB7689F99}"/>
                  </a:ext>
                </a:extLst>
              </p:cNvPr>
              <p:cNvPicPr/>
              <p:nvPr/>
            </p:nvPicPr>
            <p:blipFill>
              <a:blip r:embed="rId4"/>
              <a:stretch>
                <a:fillRect/>
              </a:stretch>
            </p:blipFill>
            <p:spPr>
              <a:xfrm>
                <a:off x="1279440" y="1696320"/>
                <a:ext cx="5706000" cy="3352320"/>
              </a:xfrm>
              <a:prstGeom prst="rect">
                <a:avLst/>
              </a:prstGeom>
            </p:spPr>
          </p:pic>
        </mc:Fallback>
      </mc:AlternateContent>
    </p:spTree>
    <p:extLst>
      <p:ext uri="{BB962C8B-B14F-4D97-AF65-F5344CB8AC3E}">
        <p14:creationId xmlns:p14="http://schemas.microsoft.com/office/powerpoint/2010/main" val="4180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4E7D376B-DC8F-43B2-AF97-79FBE47264AB}"/>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4418D8C7-C1AD-498F-B4A6-DB399321F8E0}"/>
              </a:ext>
            </a:extLst>
          </p:cNvPr>
          <p:cNvSpPr>
            <a:spLocks noGrp="1"/>
          </p:cNvSpPr>
          <p:nvPr>
            <p:ph type="title"/>
          </p:nvPr>
        </p:nvSpPr>
        <p:spPr/>
        <p:txBody>
          <a:bodyPr/>
          <a:lstStyle/>
          <a:p>
            <a:r>
              <a:rPr lang="en-US" sz="4400" dirty="0"/>
              <a:t>Quiz1 Questions</a:t>
            </a:r>
            <a:endParaRPr lang="en-US" sz="5400" dirty="0"/>
          </a:p>
        </p:txBody>
      </p:sp>
      <p:sp>
        <p:nvSpPr>
          <p:cNvPr id="3" name="Content Placeholder 2">
            <a:extLst>
              <a:ext uri="{FF2B5EF4-FFF2-40B4-BE49-F238E27FC236}">
                <a16:creationId xmlns:a16="http://schemas.microsoft.com/office/drawing/2014/main" id="{C3212FA5-C6DA-4544-8F3D-45664E7347C4}"/>
              </a:ext>
            </a:extLst>
          </p:cNvPr>
          <p:cNvSpPr>
            <a:spLocks noGrp="1"/>
          </p:cNvSpPr>
          <p:nvPr>
            <p:ph idx="1"/>
          </p:nvPr>
        </p:nvSpPr>
        <p:spPr>
          <a:xfrm>
            <a:off x="1348154" y="1161553"/>
            <a:ext cx="9495692" cy="5432678"/>
          </a:xfrm>
        </p:spPr>
        <p:txBody>
          <a:bodyPr>
            <a:noAutofit/>
          </a:bodyPr>
          <a:lstStyle/>
          <a:p>
            <a:pPr marL="0" marR="0" indent="0" algn="just" hangingPunct="0">
              <a:lnSpc>
                <a:spcPct val="102000"/>
              </a:lnSpc>
              <a:spcBef>
                <a:spcPts val="0"/>
              </a:spcBef>
              <a:spcAft>
                <a:spcPts val="0"/>
              </a:spcAft>
              <a:buNone/>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6. Computer A executes the MIPS ISA and computer B executes the x86 ISA. On average, programs execute 1.5 times as many MIPS instructions as x86 instructions. Computer A has an average CPI of 1.5 and computer B an average CPI of 3. If computer B runs at a 3GHz clock frequency, what speed does computer A have to run at to be at least as fast as computer B? </a:t>
            </a:r>
          </a:p>
          <a:p>
            <a:pPr marL="0" marR="0" indent="0">
              <a:lnSpc>
                <a:spcPct val="107000"/>
              </a:lnSpc>
              <a:spcBef>
                <a:spcPts val="0"/>
              </a:spcBef>
              <a:spcAft>
                <a:spcPts val="800"/>
              </a:spcAft>
              <a:buNone/>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 </a:t>
            </a:r>
          </a:p>
          <a:p>
            <a:pPr marL="342900" marR="0" indent="-342900" algn="just" hangingPunct="0">
              <a:lnSpc>
                <a:spcPct val="102000"/>
              </a:lnSpc>
              <a:spcBef>
                <a:spcPts val="0"/>
              </a:spcBef>
              <a:spcAft>
                <a:spcPts val="0"/>
              </a:spcAft>
              <a:buAutoNum type="alphaUcPeriod"/>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1 GHz</a:t>
            </a:r>
          </a:p>
          <a:p>
            <a:pPr marL="342900" marR="0" indent="-342900" algn="just" hangingPunct="0">
              <a:lnSpc>
                <a:spcPct val="102000"/>
              </a:lnSpc>
              <a:spcBef>
                <a:spcPts val="0"/>
              </a:spcBef>
              <a:spcAft>
                <a:spcPts val="0"/>
              </a:spcAft>
              <a:buAutoNum type="alphaUcPeriod"/>
            </a:pPr>
            <a:endParaRPr lang="en-US" sz="18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hangingPunct="0">
              <a:lnSpc>
                <a:spcPct val="102000"/>
              </a:lnSpc>
              <a:spcBef>
                <a:spcPts val="0"/>
              </a:spcBef>
              <a:spcAft>
                <a:spcPts val="0"/>
              </a:spcAft>
              <a:buNone/>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B. 1.5 GHz</a:t>
            </a:r>
          </a:p>
          <a:p>
            <a:pPr marL="0" marR="0" indent="0" algn="just" hangingPunct="0">
              <a:lnSpc>
                <a:spcPct val="102000"/>
              </a:lnSpc>
              <a:spcBef>
                <a:spcPts val="0"/>
              </a:spcBef>
              <a:spcAft>
                <a:spcPts val="0"/>
              </a:spcAft>
              <a:buNone/>
            </a:pPr>
            <a:endParaRPr lang="en-US" sz="18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hangingPunct="0">
              <a:lnSpc>
                <a:spcPct val="102000"/>
              </a:lnSpc>
              <a:spcBef>
                <a:spcPts val="0"/>
              </a:spcBef>
              <a:spcAft>
                <a:spcPts val="0"/>
              </a:spcAft>
              <a:buNone/>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C. 2.25 GHz</a:t>
            </a:r>
          </a:p>
          <a:p>
            <a:pPr marL="0" marR="0" indent="0" algn="just" hangingPunct="0">
              <a:lnSpc>
                <a:spcPct val="102000"/>
              </a:lnSpc>
              <a:spcBef>
                <a:spcPts val="0"/>
              </a:spcBef>
              <a:spcAft>
                <a:spcPts val="0"/>
              </a:spcAft>
              <a:buNone/>
            </a:pPr>
            <a:endParaRPr lang="en-US" sz="18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hangingPunct="0">
              <a:lnSpc>
                <a:spcPct val="102000"/>
              </a:lnSpc>
              <a:spcBef>
                <a:spcPts val="0"/>
              </a:spcBef>
              <a:spcAft>
                <a:spcPts val="0"/>
              </a:spcAft>
              <a:buNone/>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D. 3 GHz</a:t>
            </a:r>
          </a:p>
        </p:txBody>
      </p:sp>
      <p:sp>
        <p:nvSpPr>
          <p:cNvPr id="4" name="Slide Number Placeholder 3">
            <a:extLst>
              <a:ext uri="{FF2B5EF4-FFF2-40B4-BE49-F238E27FC236}">
                <a16:creationId xmlns:a16="http://schemas.microsoft.com/office/drawing/2014/main" id="{30F9E044-722C-4C43-9EC9-8A7ECF3A0564}"/>
              </a:ext>
            </a:extLst>
          </p:cNvPr>
          <p:cNvSpPr>
            <a:spLocks noGrp="1"/>
          </p:cNvSpPr>
          <p:nvPr>
            <p:ph type="sldNum" sz="quarter" idx="12"/>
          </p:nvPr>
        </p:nvSpPr>
        <p:spPr/>
        <p:txBody>
          <a:bodyPr/>
          <a:lstStyle/>
          <a:p>
            <a:pPr defTabSz="527517"/>
            <a:fld id="{34E7E628-D8CE-DA44-BFF7-C4887CBB62DB}" type="slidenum">
              <a:rPr lang="en-US">
                <a:solidFill>
                  <a:prstClr val="black">
                    <a:tint val="75000"/>
                  </a:prstClr>
                </a:solidFill>
                <a:latin typeface="Calibri"/>
              </a:rPr>
              <a:pPr defTabSz="527517"/>
              <a:t>7</a:t>
            </a:fld>
            <a:endParaRPr lang="en-US" dirty="0">
              <a:solidFill>
                <a:prstClr val="black">
                  <a:tint val="75000"/>
                </a:prstClr>
              </a:solidFill>
              <a:latin typeface="Calibri"/>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D22A3233-F9AE-7B29-C867-EE738F0C55E9}"/>
                  </a:ext>
                </a:extLst>
              </p14:cNvPr>
              <p14:cNvContentPartPr/>
              <p14:nvPr/>
            </p14:nvContentPartPr>
            <p14:xfrm>
              <a:off x="1105920" y="1496880"/>
              <a:ext cx="10267920" cy="5170680"/>
            </p14:xfrm>
          </p:contentPart>
        </mc:Choice>
        <mc:Fallback xmlns="">
          <p:pic>
            <p:nvPicPr>
              <p:cNvPr id="5" name="Ink 4">
                <a:extLst>
                  <a:ext uri="{FF2B5EF4-FFF2-40B4-BE49-F238E27FC236}">
                    <a16:creationId xmlns:a16="http://schemas.microsoft.com/office/drawing/2014/main" id="{D22A3233-F9AE-7B29-C867-EE738F0C55E9}"/>
                  </a:ext>
                </a:extLst>
              </p:cNvPr>
              <p:cNvPicPr/>
              <p:nvPr/>
            </p:nvPicPr>
            <p:blipFill>
              <a:blip r:embed="rId4"/>
              <a:stretch>
                <a:fillRect/>
              </a:stretch>
            </p:blipFill>
            <p:spPr>
              <a:xfrm>
                <a:off x="1096560" y="1487520"/>
                <a:ext cx="10286640" cy="5189400"/>
              </a:xfrm>
              <a:prstGeom prst="rect">
                <a:avLst/>
              </a:prstGeom>
            </p:spPr>
          </p:pic>
        </mc:Fallback>
      </mc:AlternateContent>
    </p:spTree>
    <p:extLst>
      <p:ext uri="{BB962C8B-B14F-4D97-AF65-F5344CB8AC3E}">
        <p14:creationId xmlns:p14="http://schemas.microsoft.com/office/powerpoint/2010/main" val="4017492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4E7D376B-DC8F-43B2-AF97-79FBE47264AB}"/>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4418D8C7-C1AD-498F-B4A6-DB399321F8E0}"/>
              </a:ext>
            </a:extLst>
          </p:cNvPr>
          <p:cNvSpPr>
            <a:spLocks noGrp="1"/>
          </p:cNvSpPr>
          <p:nvPr>
            <p:ph type="title"/>
          </p:nvPr>
        </p:nvSpPr>
        <p:spPr/>
        <p:txBody>
          <a:bodyPr/>
          <a:lstStyle/>
          <a:p>
            <a:r>
              <a:rPr lang="en-US" sz="4400" dirty="0"/>
              <a:t>Quiz1 Questions</a:t>
            </a:r>
            <a:endParaRPr lang="en-US" sz="5400" dirty="0"/>
          </a:p>
        </p:txBody>
      </p:sp>
      <p:sp>
        <p:nvSpPr>
          <p:cNvPr id="3" name="Content Placeholder 2">
            <a:extLst>
              <a:ext uri="{FF2B5EF4-FFF2-40B4-BE49-F238E27FC236}">
                <a16:creationId xmlns:a16="http://schemas.microsoft.com/office/drawing/2014/main" id="{C3212FA5-C6DA-4544-8F3D-45664E7347C4}"/>
              </a:ext>
            </a:extLst>
          </p:cNvPr>
          <p:cNvSpPr>
            <a:spLocks noGrp="1"/>
          </p:cNvSpPr>
          <p:nvPr>
            <p:ph idx="1"/>
          </p:nvPr>
        </p:nvSpPr>
        <p:spPr>
          <a:xfrm>
            <a:off x="481264" y="1272913"/>
            <a:ext cx="10972798" cy="5432678"/>
          </a:xfrm>
        </p:spPr>
        <p:txBody>
          <a:bodyPr>
            <a:noAutofit/>
          </a:bodyPr>
          <a:lstStyle/>
          <a:p>
            <a:pPr marL="0" marR="0" indent="0" algn="just">
              <a:lnSpc>
                <a:spcPct val="107000"/>
              </a:lnSpc>
              <a:spcBef>
                <a:spcPts val="0"/>
              </a:spcBef>
              <a:spcAft>
                <a:spcPts val="800"/>
              </a:spcAft>
              <a:buNone/>
            </a:pPr>
            <a:r>
              <a:rPr lang="en-US" sz="2000" b="1" i="0" dirty="0">
                <a:solidFill>
                  <a:srgbClr val="2D3B45"/>
                </a:solidFill>
                <a:effectLst/>
                <a:latin typeface="Times New Roman" panose="02020603050405020304" pitchFamily="18" charset="0"/>
                <a:cs typeface="Times New Roman" panose="02020603050405020304" pitchFamily="18" charset="0"/>
              </a:rPr>
              <a:t>7. Different architecture uses different assembly codes.</a:t>
            </a:r>
          </a:p>
          <a:p>
            <a:pPr marL="0" marR="0" indent="0" algn="just">
              <a:lnSpc>
                <a:spcPct val="107000"/>
              </a:lnSpc>
              <a:spcBef>
                <a:spcPts val="0"/>
              </a:spcBef>
              <a:spcAft>
                <a:spcPts val="800"/>
              </a:spcAft>
              <a:buNone/>
            </a:pPr>
            <a:endParaRPr lang="en-US" sz="2000" b="1" i="0" dirty="0">
              <a:solidFill>
                <a:srgbClr val="2D3B45"/>
              </a:solidFill>
              <a:effectLst/>
              <a:latin typeface="Times New Roman" panose="02020603050405020304" pitchFamily="18" charset="0"/>
              <a:cs typeface="Times New Roman" panose="02020603050405020304" pitchFamily="18" charset="0"/>
            </a:endParaRPr>
          </a:p>
          <a:p>
            <a:pPr marL="0" marR="0" indent="0" algn="just">
              <a:lnSpc>
                <a:spcPct val="107000"/>
              </a:lnSpc>
              <a:spcBef>
                <a:spcPts val="0"/>
              </a:spcBef>
              <a:spcAft>
                <a:spcPts val="800"/>
              </a:spcAft>
              <a:buNone/>
            </a:pPr>
            <a:endParaRPr lang="en-US" sz="2000" b="1" i="0" dirty="0">
              <a:solidFill>
                <a:srgbClr val="2D3B45"/>
              </a:solidFill>
              <a:effectLst/>
              <a:latin typeface="Times New Roman" panose="02020603050405020304" pitchFamily="18" charset="0"/>
              <a:cs typeface="Times New Roman" panose="02020603050405020304" pitchFamily="18" charset="0"/>
            </a:endParaRPr>
          </a:p>
          <a:p>
            <a:pPr marL="0" marR="0" indent="0" algn="just">
              <a:lnSpc>
                <a:spcPct val="107000"/>
              </a:lnSpc>
              <a:spcBef>
                <a:spcPts val="0"/>
              </a:spcBef>
              <a:spcAft>
                <a:spcPts val="800"/>
              </a:spcAft>
              <a:buNone/>
            </a:pPr>
            <a:r>
              <a:rPr lang="en-US" sz="2000" b="1" i="0" dirty="0">
                <a:solidFill>
                  <a:srgbClr val="2D3B45"/>
                </a:solidFill>
                <a:effectLst/>
                <a:latin typeface="Times New Roman" panose="02020603050405020304" pitchFamily="18" charset="0"/>
                <a:cs typeface="Times New Roman" panose="02020603050405020304" pitchFamily="18" charset="0"/>
              </a:rPr>
              <a:t>8. It is not possible to change the PC to any legal value by executing the jump (J) instruction only.</a:t>
            </a:r>
            <a:endParaRPr lang="en-US" sz="2000" b="1" dirty="0">
              <a:solidFill>
                <a:srgbClr val="2D3B45"/>
              </a:solidFill>
              <a:latin typeface="Times New Roman" panose="02020603050405020304" pitchFamily="18" charset="0"/>
              <a:cs typeface="Times New Roman" panose="02020603050405020304" pitchFamily="18" charset="0"/>
            </a:endParaRPr>
          </a:p>
          <a:p>
            <a:pPr marL="0" marR="0" indent="0" algn="just">
              <a:lnSpc>
                <a:spcPct val="107000"/>
              </a:lnSpc>
              <a:spcBef>
                <a:spcPts val="0"/>
              </a:spcBef>
              <a:spcAft>
                <a:spcPts val="800"/>
              </a:spcAft>
              <a:buNone/>
            </a:pPr>
            <a:endParaRPr lang="en-US" sz="2000" b="1" dirty="0">
              <a:solidFill>
                <a:srgbClr val="2D3B45"/>
              </a:solidFill>
              <a:latin typeface="Times New Roman" panose="02020603050405020304" pitchFamily="18" charset="0"/>
              <a:cs typeface="Times New Roman" panose="02020603050405020304" pitchFamily="18" charset="0"/>
            </a:endParaRPr>
          </a:p>
          <a:p>
            <a:pPr marL="0" marR="0" indent="0" algn="just">
              <a:lnSpc>
                <a:spcPct val="107000"/>
              </a:lnSpc>
              <a:spcBef>
                <a:spcPts val="0"/>
              </a:spcBef>
              <a:spcAft>
                <a:spcPts val="800"/>
              </a:spcAft>
              <a:buNone/>
            </a:pPr>
            <a:endParaRPr lang="en-US" sz="2000" b="1" dirty="0">
              <a:solidFill>
                <a:srgbClr val="2D3B45"/>
              </a:solidFill>
              <a:latin typeface="Times New Roman" panose="02020603050405020304" pitchFamily="18" charset="0"/>
              <a:cs typeface="Times New Roman" panose="02020603050405020304" pitchFamily="18" charset="0"/>
            </a:endParaRPr>
          </a:p>
          <a:p>
            <a:pPr marL="0" marR="0" indent="0" algn="just">
              <a:lnSpc>
                <a:spcPct val="107000"/>
              </a:lnSpc>
              <a:spcBef>
                <a:spcPts val="0"/>
              </a:spcBef>
              <a:spcAft>
                <a:spcPts val="800"/>
              </a:spcAft>
              <a:buNone/>
            </a:pPr>
            <a:r>
              <a:rPr lang="en-US" sz="2000" b="1" i="0" dirty="0">
                <a:solidFill>
                  <a:srgbClr val="2D3B45"/>
                </a:solidFill>
                <a:effectLst/>
                <a:latin typeface="Times New Roman" panose="02020603050405020304" pitchFamily="18" charset="0"/>
                <a:cs typeface="Times New Roman" panose="02020603050405020304" pitchFamily="18" charset="0"/>
              </a:rPr>
              <a:t>9. Since MIPS use word-oriented memory, we cannot access individual bytes when using MIPS machines.</a:t>
            </a:r>
          </a:p>
          <a:p>
            <a:pPr marL="0" marR="0" indent="0" algn="just">
              <a:lnSpc>
                <a:spcPct val="107000"/>
              </a:lnSpc>
              <a:spcBef>
                <a:spcPts val="0"/>
              </a:spcBef>
              <a:spcAft>
                <a:spcPts val="800"/>
              </a:spcAft>
              <a:buNone/>
            </a:pPr>
            <a:endParaRPr lang="en-US" sz="2000" b="1" i="0" dirty="0">
              <a:solidFill>
                <a:srgbClr val="2D3B45"/>
              </a:solidFill>
              <a:effectLst/>
              <a:latin typeface="Times New Roman" panose="02020603050405020304" pitchFamily="18" charset="0"/>
              <a:cs typeface="Times New Roman" panose="02020603050405020304" pitchFamily="18" charset="0"/>
            </a:endParaRPr>
          </a:p>
          <a:p>
            <a:pPr marL="0" marR="0" indent="0" algn="just">
              <a:lnSpc>
                <a:spcPct val="107000"/>
              </a:lnSpc>
              <a:spcBef>
                <a:spcPts val="0"/>
              </a:spcBef>
              <a:spcAft>
                <a:spcPts val="800"/>
              </a:spcAft>
              <a:buNone/>
            </a:pPr>
            <a:endParaRPr lang="en-US" sz="2000" b="1" dirty="0">
              <a:solidFill>
                <a:srgbClr val="2D3B45"/>
              </a:solidFill>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lnSpc>
                <a:spcPct val="107000"/>
              </a:lnSpc>
              <a:spcBef>
                <a:spcPts val="0"/>
              </a:spcBef>
              <a:spcAft>
                <a:spcPts val="800"/>
              </a:spcAft>
              <a:buNone/>
            </a:pPr>
            <a:endParaRPr lang="en-US" sz="2000" b="1" dirty="0">
              <a:solidFill>
                <a:srgbClr val="2D3B45"/>
              </a:solidFill>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lnSpc>
                <a:spcPct val="107000"/>
              </a:lnSpc>
              <a:spcBef>
                <a:spcPts val="0"/>
              </a:spcBef>
              <a:spcAft>
                <a:spcPts val="800"/>
              </a:spcAft>
              <a:buNone/>
            </a:pPr>
            <a:endParaRPr lang="en-US" sz="2000" b="1" dirty="0">
              <a:solidFill>
                <a:srgbClr val="2D3B45"/>
              </a:solidFill>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lnSpc>
                <a:spcPct val="107000"/>
              </a:lnSpc>
              <a:spcBef>
                <a:spcPts val="0"/>
              </a:spcBef>
              <a:spcAft>
                <a:spcPts val="800"/>
              </a:spcAft>
              <a:buNone/>
            </a:pP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4" name="Slide Number Placeholder 3">
            <a:extLst>
              <a:ext uri="{FF2B5EF4-FFF2-40B4-BE49-F238E27FC236}">
                <a16:creationId xmlns:a16="http://schemas.microsoft.com/office/drawing/2014/main" id="{30F9E044-722C-4C43-9EC9-8A7ECF3A0564}"/>
              </a:ext>
            </a:extLst>
          </p:cNvPr>
          <p:cNvSpPr>
            <a:spLocks noGrp="1"/>
          </p:cNvSpPr>
          <p:nvPr>
            <p:ph type="sldNum" sz="quarter" idx="12"/>
          </p:nvPr>
        </p:nvSpPr>
        <p:spPr/>
        <p:txBody>
          <a:bodyPr/>
          <a:lstStyle/>
          <a:p>
            <a:pPr defTabSz="527517"/>
            <a:fld id="{34E7E628-D8CE-DA44-BFF7-C4887CBB62DB}" type="slidenum">
              <a:rPr lang="en-US">
                <a:solidFill>
                  <a:prstClr val="black">
                    <a:tint val="75000"/>
                  </a:prstClr>
                </a:solidFill>
                <a:latin typeface="Calibri"/>
              </a:rPr>
              <a:pPr defTabSz="527517"/>
              <a:t>8</a:t>
            </a:fld>
            <a:endParaRPr lang="en-US" dirty="0">
              <a:solidFill>
                <a:prstClr val="black">
                  <a:tint val="75000"/>
                </a:prstClr>
              </a:solidFill>
              <a:latin typeface="Calibri"/>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0A5D6768-270C-DB09-E8F8-A64B6BDF44C8}"/>
                  </a:ext>
                </a:extLst>
              </p14:cNvPr>
              <p14:cNvContentPartPr/>
              <p14:nvPr/>
            </p14:nvContentPartPr>
            <p14:xfrm>
              <a:off x="835920" y="226080"/>
              <a:ext cx="10981800" cy="5027040"/>
            </p14:xfrm>
          </p:contentPart>
        </mc:Choice>
        <mc:Fallback xmlns="">
          <p:pic>
            <p:nvPicPr>
              <p:cNvPr id="5" name="Ink 4">
                <a:extLst>
                  <a:ext uri="{FF2B5EF4-FFF2-40B4-BE49-F238E27FC236}">
                    <a16:creationId xmlns:a16="http://schemas.microsoft.com/office/drawing/2014/main" id="{0A5D6768-270C-DB09-E8F8-A64B6BDF44C8}"/>
                  </a:ext>
                </a:extLst>
              </p:cNvPr>
              <p:cNvPicPr/>
              <p:nvPr/>
            </p:nvPicPr>
            <p:blipFill>
              <a:blip r:embed="rId4"/>
              <a:stretch>
                <a:fillRect/>
              </a:stretch>
            </p:blipFill>
            <p:spPr>
              <a:xfrm>
                <a:off x="826560" y="216720"/>
                <a:ext cx="11000520" cy="5045760"/>
              </a:xfrm>
              <a:prstGeom prst="rect">
                <a:avLst/>
              </a:prstGeom>
            </p:spPr>
          </p:pic>
        </mc:Fallback>
      </mc:AlternateContent>
    </p:spTree>
    <p:extLst>
      <p:ext uri="{BB962C8B-B14F-4D97-AF65-F5344CB8AC3E}">
        <p14:creationId xmlns:p14="http://schemas.microsoft.com/office/powerpoint/2010/main" val="1725835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4E7D376B-DC8F-43B2-AF97-79FBE47264AB}"/>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4418D8C7-C1AD-498F-B4A6-DB399321F8E0}"/>
              </a:ext>
            </a:extLst>
          </p:cNvPr>
          <p:cNvSpPr>
            <a:spLocks noGrp="1"/>
          </p:cNvSpPr>
          <p:nvPr>
            <p:ph type="title"/>
          </p:nvPr>
        </p:nvSpPr>
        <p:spPr/>
        <p:txBody>
          <a:bodyPr/>
          <a:lstStyle/>
          <a:p>
            <a:r>
              <a:rPr lang="en-US" sz="4400" dirty="0"/>
              <a:t>Quiz1 Questions</a:t>
            </a:r>
            <a:endParaRPr lang="en-US" sz="5400" dirty="0"/>
          </a:p>
        </p:txBody>
      </p:sp>
      <p:sp>
        <p:nvSpPr>
          <p:cNvPr id="3" name="Content Placeholder 2">
            <a:extLst>
              <a:ext uri="{FF2B5EF4-FFF2-40B4-BE49-F238E27FC236}">
                <a16:creationId xmlns:a16="http://schemas.microsoft.com/office/drawing/2014/main" id="{C3212FA5-C6DA-4544-8F3D-45664E7347C4}"/>
              </a:ext>
            </a:extLst>
          </p:cNvPr>
          <p:cNvSpPr>
            <a:spLocks noGrp="1"/>
          </p:cNvSpPr>
          <p:nvPr>
            <p:ph idx="1"/>
          </p:nvPr>
        </p:nvSpPr>
        <p:spPr>
          <a:xfrm>
            <a:off x="457200" y="1272913"/>
            <a:ext cx="10972798" cy="5432678"/>
          </a:xfrm>
        </p:spPr>
        <p:txBody>
          <a:bodyPr>
            <a:noAutofit/>
          </a:bodyPr>
          <a:lstStyle/>
          <a:p>
            <a:pPr marL="0" marR="0" indent="0" algn="just">
              <a:lnSpc>
                <a:spcPct val="107000"/>
              </a:lnSpc>
              <a:spcBef>
                <a:spcPts val="0"/>
              </a:spcBef>
              <a:spcAft>
                <a:spcPts val="800"/>
              </a:spcAft>
              <a:buNone/>
            </a:pPr>
            <a:r>
              <a:rPr lang="en-US" sz="2000" b="1" i="0" dirty="0">
                <a:solidFill>
                  <a:srgbClr val="2D3B45"/>
                </a:solidFill>
                <a:effectLst/>
                <a:latin typeface="Times New Roman" panose="02020603050405020304" pitchFamily="18" charset="0"/>
                <a:cs typeface="Times New Roman" panose="02020603050405020304" pitchFamily="18" charset="0"/>
              </a:rPr>
              <a:t>10. According to Moore’s Law, the more transistors we use, the faster our CPUs are.</a:t>
            </a:r>
            <a:endParaRPr lang="en-US" sz="2000" b="1" dirty="0">
              <a:solidFill>
                <a:srgbClr val="2D3B45"/>
              </a:solidFill>
              <a:latin typeface="Times New Roman" panose="02020603050405020304" pitchFamily="18" charset="0"/>
              <a:cs typeface="Times New Roman" panose="02020603050405020304" pitchFamily="18" charset="0"/>
            </a:endParaRPr>
          </a:p>
          <a:p>
            <a:pPr marL="0" marR="0" indent="0" algn="just">
              <a:lnSpc>
                <a:spcPct val="107000"/>
              </a:lnSpc>
              <a:spcBef>
                <a:spcPts val="0"/>
              </a:spcBef>
              <a:spcAft>
                <a:spcPts val="800"/>
              </a:spcAft>
              <a:buNone/>
            </a:pPr>
            <a:endParaRPr lang="en-US" sz="2000" b="1" i="0" dirty="0">
              <a:solidFill>
                <a:srgbClr val="2D3B45"/>
              </a:solidFill>
              <a:effectLst/>
              <a:latin typeface="Times New Roman" panose="02020603050405020304" pitchFamily="18" charset="0"/>
              <a:cs typeface="Times New Roman" panose="02020603050405020304" pitchFamily="18" charset="0"/>
            </a:endParaRPr>
          </a:p>
          <a:p>
            <a:pPr marL="0" marR="0" indent="0" algn="just">
              <a:lnSpc>
                <a:spcPct val="107000"/>
              </a:lnSpc>
              <a:spcBef>
                <a:spcPts val="0"/>
              </a:spcBef>
              <a:spcAft>
                <a:spcPts val="800"/>
              </a:spcAft>
              <a:buNone/>
            </a:pPr>
            <a:endParaRPr lang="en-US" sz="2000" b="1" i="0" dirty="0">
              <a:solidFill>
                <a:srgbClr val="2D3B45"/>
              </a:solidFill>
              <a:effectLst/>
              <a:latin typeface="Times New Roman" panose="02020603050405020304" pitchFamily="18" charset="0"/>
              <a:cs typeface="Times New Roman" panose="02020603050405020304" pitchFamily="18" charset="0"/>
            </a:endParaRPr>
          </a:p>
          <a:p>
            <a:pPr marL="0" marR="0" indent="0" algn="just">
              <a:lnSpc>
                <a:spcPct val="107000"/>
              </a:lnSpc>
              <a:spcBef>
                <a:spcPts val="0"/>
              </a:spcBef>
              <a:spcAft>
                <a:spcPts val="800"/>
              </a:spcAft>
              <a:buNone/>
            </a:pPr>
            <a:r>
              <a:rPr lang="en-US" sz="2000" b="1" i="0" dirty="0">
                <a:solidFill>
                  <a:srgbClr val="2D3B45"/>
                </a:solidFill>
                <a:effectLst/>
                <a:latin typeface="Times New Roman" panose="02020603050405020304" pitchFamily="18" charset="0"/>
                <a:cs typeface="Times New Roman" panose="02020603050405020304" pitchFamily="18" charset="0"/>
              </a:rPr>
              <a:t>11. Once compiled, the machine code can run on any machine.</a:t>
            </a:r>
          </a:p>
          <a:p>
            <a:pPr marL="0" marR="0" indent="0" algn="just">
              <a:lnSpc>
                <a:spcPct val="107000"/>
              </a:lnSpc>
              <a:spcBef>
                <a:spcPts val="0"/>
              </a:spcBef>
              <a:spcAft>
                <a:spcPts val="800"/>
              </a:spcAft>
              <a:buNone/>
            </a:pPr>
            <a:endParaRPr lang="en-US" sz="2000" b="1" i="0" dirty="0">
              <a:solidFill>
                <a:srgbClr val="2D3B45"/>
              </a:solidFill>
              <a:effectLst/>
              <a:latin typeface="Times New Roman" panose="02020603050405020304" pitchFamily="18" charset="0"/>
              <a:cs typeface="Times New Roman" panose="02020603050405020304" pitchFamily="18" charset="0"/>
            </a:endParaRPr>
          </a:p>
          <a:p>
            <a:pPr marL="0" marR="0" indent="0" algn="just">
              <a:lnSpc>
                <a:spcPct val="107000"/>
              </a:lnSpc>
              <a:spcBef>
                <a:spcPts val="0"/>
              </a:spcBef>
              <a:spcAft>
                <a:spcPts val="800"/>
              </a:spcAft>
              <a:buNone/>
            </a:pPr>
            <a:endParaRPr lang="en-US" sz="2000" b="1" i="0" dirty="0">
              <a:solidFill>
                <a:srgbClr val="2D3B45"/>
              </a:solidFill>
              <a:effectLst/>
              <a:latin typeface="Times New Roman" panose="02020603050405020304" pitchFamily="18" charset="0"/>
              <a:cs typeface="Times New Roman" panose="02020603050405020304" pitchFamily="18" charset="0"/>
            </a:endParaRPr>
          </a:p>
          <a:p>
            <a:pPr marL="0" marR="0" indent="0" algn="just">
              <a:lnSpc>
                <a:spcPct val="107000"/>
              </a:lnSpc>
              <a:spcBef>
                <a:spcPts val="0"/>
              </a:spcBef>
              <a:spcAft>
                <a:spcPts val="800"/>
              </a:spcAft>
              <a:buNone/>
            </a:pPr>
            <a:r>
              <a:rPr lang="en-US" sz="2000" b="1" i="0" dirty="0">
                <a:solidFill>
                  <a:srgbClr val="2D3B45"/>
                </a:solidFill>
                <a:effectLst/>
                <a:latin typeface="Times New Roman" panose="02020603050405020304" pitchFamily="18" charset="0"/>
                <a:cs typeface="Times New Roman" panose="02020603050405020304" pitchFamily="18" charset="0"/>
              </a:rPr>
              <a:t>12. We should increase the voltage of our computer systems to make them more powerful and work at higher frequencies.</a:t>
            </a:r>
          </a:p>
          <a:p>
            <a:pPr marL="0" marR="0" indent="0" algn="just">
              <a:lnSpc>
                <a:spcPct val="107000"/>
              </a:lnSpc>
              <a:spcBef>
                <a:spcPts val="0"/>
              </a:spcBef>
              <a:spcAft>
                <a:spcPts val="800"/>
              </a:spcAft>
              <a:buNone/>
            </a:pPr>
            <a:endParaRPr lang="en-US" sz="2000" b="1" dirty="0">
              <a:solidFill>
                <a:srgbClr val="2D3B45"/>
              </a:solidFill>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lnSpc>
                <a:spcPct val="107000"/>
              </a:lnSpc>
              <a:spcBef>
                <a:spcPts val="0"/>
              </a:spcBef>
              <a:spcAft>
                <a:spcPts val="800"/>
              </a:spcAft>
              <a:buNone/>
            </a:pPr>
            <a:endParaRPr lang="en-US" sz="2000" b="1" dirty="0">
              <a:solidFill>
                <a:srgbClr val="2D3B45"/>
              </a:solidFill>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lnSpc>
                <a:spcPct val="107000"/>
              </a:lnSpc>
              <a:spcBef>
                <a:spcPts val="0"/>
              </a:spcBef>
              <a:spcAft>
                <a:spcPts val="800"/>
              </a:spcAft>
              <a:buNone/>
            </a:pPr>
            <a:endParaRPr lang="en-US" sz="2000" b="1" dirty="0">
              <a:solidFill>
                <a:srgbClr val="2D3B45"/>
              </a:solidFill>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lnSpc>
                <a:spcPct val="107000"/>
              </a:lnSpc>
              <a:spcBef>
                <a:spcPts val="0"/>
              </a:spcBef>
              <a:spcAft>
                <a:spcPts val="800"/>
              </a:spcAft>
              <a:buNone/>
            </a:pP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4" name="Slide Number Placeholder 3">
            <a:extLst>
              <a:ext uri="{FF2B5EF4-FFF2-40B4-BE49-F238E27FC236}">
                <a16:creationId xmlns:a16="http://schemas.microsoft.com/office/drawing/2014/main" id="{30F9E044-722C-4C43-9EC9-8A7ECF3A0564}"/>
              </a:ext>
            </a:extLst>
          </p:cNvPr>
          <p:cNvSpPr>
            <a:spLocks noGrp="1"/>
          </p:cNvSpPr>
          <p:nvPr>
            <p:ph type="sldNum" sz="quarter" idx="12"/>
          </p:nvPr>
        </p:nvSpPr>
        <p:spPr/>
        <p:txBody>
          <a:bodyPr/>
          <a:lstStyle/>
          <a:p>
            <a:pPr defTabSz="527517"/>
            <a:fld id="{34E7E628-D8CE-DA44-BFF7-C4887CBB62DB}" type="slidenum">
              <a:rPr lang="en-US">
                <a:solidFill>
                  <a:prstClr val="black">
                    <a:tint val="75000"/>
                  </a:prstClr>
                </a:solidFill>
                <a:latin typeface="Calibri"/>
              </a:rPr>
              <a:pPr defTabSz="527517"/>
              <a:t>9</a:t>
            </a:fld>
            <a:endParaRPr lang="en-US" dirty="0">
              <a:solidFill>
                <a:prstClr val="black">
                  <a:tint val="75000"/>
                </a:prstClr>
              </a:solidFill>
              <a:latin typeface="Calibri"/>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40199706-B4C3-C06A-0B76-84104D3B925F}"/>
                  </a:ext>
                </a:extLst>
              </p14:cNvPr>
              <p14:cNvContentPartPr/>
              <p14:nvPr/>
            </p14:nvContentPartPr>
            <p14:xfrm>
              <a:off x="818640" y="1539360"/>
              <a:ext cx="8812440" cy="4022280"/>
            </p14:xfrm>
          </p:contentPart>
        </mc:Choice>
        <mc:Fallback xmlns="">
          <p:pic>
            <p:nvPicPr>
              <p:cNvPr id="5" name="Ink 4">
                <a:extLst>
                  <a:ext uri="{FF2B5EF4-FFF2-40B4-BE49-F238E27FC236}">
                    <a16:creationId xmlns:a16="http://schemas.microsoft.com/office/drawing/2014/main" id="{40199706-B4C3-C06A-0B76-84104D3B925F}"/>
                  </a:ext>
                </a:extLst>
              </p:cNvPr>
              <p:cNvPicPr/>
              <p:nvPr/>
            </p:nvPicPr>
            <p:blipFill>
              <a:blip r:embed="rId4"/>
              <a:stretch>
                <a:fillRect/>
              </a:stretch>
            </p:blipFill>
            <p:spPr>
              <a:xfrm>
                <a:off x="809280" y="1530000"/>
                <a:ext cx="8831160" cy="4041000"/>
              </a:xfrm>
              <a:prstGeom prst="rect">
                <a:avLst/>
              </a:prstGeom>
            </p:spPr>
          </p:pic>
        </mc:Fallback>
      </mc:AlternateContent>
    </p:spTree>
    <p:extLst>
      <p:ext uri="{BB962C8B-B14F-4D97-AF65-F5344CB8AC3E}">
        <p14:creationId xmlns:p14="http://schemas.microsoft.com/office/powerpoint/2010/main" val="3980779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olidFill>
            <a:schemeClr val="tx1"/>
          </a:solidFill>
          <a:tailEnd type="none"/>
        </a:ln>
        <a:effectLst/>
      </a:spPr>
      <a:bodyPr rtlCol="0" anchor="ctr"/>
      <a:lstStyle>
        <a:defPPr algn="ctr">
          <a:defRPr/>
        </a:defPPr>
      </a:lstStyle>
      <a:style>
        <a:lnRef idx="2">
          <a:schemeClr val="accent1"/>
        </a:lnRef>
        <a:fillRef idx="0">
          <a:schemeClr val="accent1"/>
        </a:fillRef>
        <a:effectRef idx="1">
          <a:schemeClr val="accent1"/>
        </a:effectRef>
        <a:fontRef idx="minor">
          <a:schemeClr val="tx1"/>
        </a:fontRef>
      </a:style>
    </a:spDef>
    <a:lnDef>
      <a:spPr>
        <a:ln w="19050">
          <a:solidFill>
            <a:schemeClr val="tx1"/>
          </a:solidFill>
          <a:tailEnd type="none"/>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14206</TotalTime>
  <Words>1246</Words>
  <Application>Microsoft Office PowerPoint</Application>
  <PresentationFormat>Widescreen</PresentationFormat>
  <Paragraphs>231</Paragraphs>
  <Slides>20</Slides>
  <Notes>20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SJSU Spartan Regular</vt:lpstr>
      <vt:lpstr>Arial</vt:lpstr>
      <vt:lpstr>Calibri</vt:lpstr>
      <vt:lpstr>Calibri Light</vt:lpstr>
      <vt:lpstr>Tahoma</vt:lpstr>
      <vt:lpstr>Times New Roman</vt:lpstr>
      <vt:lpstr>Office Theme</vt:lpstr>
      <vt:lpstr>1_Office Theme</vt:lpstr>
      <vt:lpstr>Midterm Review (2)</vt:lpstr>
      <vt:lpstr>Quiz1 Questions</vt:lpstr>
      <vt:lpstr>Quiz1 Questions</vt:lpstr>
      <vt:lpstr>Question &amp; Answer Example</vt:lpstr>
      <vt:lpstr>Quiz1 Questions</vt:lpstr>
      <vt:lpstr>Quiz1 Questions</vt:lpstr>
      <vt:lpstr>Quiz1 Questions</vt:lpstr>
      <vt:lpstr>Quiz1 Questions</vt:lpstr>
      <vt:lpstr>Quiz1 Questions</vt:lpstr>
      <vt:lpstr>Quiz1 Questions</vt:lpstr>
      <vt:lpstr>Quiz2 Questions</vt:lpstr>
      <vt:lpstr>Quiz2 Questions</vt:lpstr>
      <vt:lpstr>Quiz2 Questions</vt:lpstr>
      <vt:lpstr>Quiz2 Questions</vt:lpstr>
      <vt:lpstr>Quiz2 Questions</vt:lpstr>
      <vt:lpstr>Quiz2 Questions</vt:lpstr>
      <vt:lpstr>Quiz2 Questions</vt:lpstr>
      <vt:lpstr>Quiz2 Questions</vt:lpstr>
      <vt:lpstr>Processor Example Question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CMPE 140 Lecture 4.  Processor Microarchitecture and Design (5)</dc:title>
  <dc:creator>Haonan Wang</dc:creator>
  <cp:lastModifiedBy>Haonan Wang</cp:lastModifiedBy>
  <cp:revision>775</cp:revision>
  <dcterms:created xsi:type="dcterms:W3CDTF">2020-09-30T09:46:54Z</dcterms:created>
  <dcterms:modified xsi:type="dcterms:W3CDTF">2022-10-17T21:07:19Z</dcterms:modified>
</cp:coreProperties>
</file>