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591" r:id="rId3"/>
    <p:sldId id="392" r:id="rId4"/>
    <p:sldId id="436" r:id="rId5"/>
    <p:sldId id="521" r:id="rId6"/>
    <p:sldId id="522" r:id="rId7"/>
    <p:sldId id="597" r:id="rId8"/>
    <p:sldId id="519" r:id="rId9"/>
    <p:sldId id="601" r:id="rId10"/>
    <p:sldId id="460" r:id="rId11"/>
    <p:sldId id="599" r:id="rId12"/>
    <p:sldId id="462" r:id="rId13"/>
    <p:sldId id="442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9LHM94sSGf7flGz6RKSGZA==" hashData="WzG5fsjJqK6XZVYMlzjuKOMcjb3OrE53n4XzjMfIo4vQ0sn3uCQigbS43wv0Z/uTRK/k4/7rXpfDlc5k5T9ct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1" autoAdjust="0"/>
    <p:restoredTop sz="58279" autoAdjust="0"/>
  </p:normalViewPr>
  <p:slideViewPr>
    <p:cSldViewPr snapToGrid="0">
      <p:cViewPr varScale="1">
        <p:scale>
          <a:sx n="107" d="100"/>
          <a:sy n="107" d="100"/>
        </p:scale>
        <p:origin x="57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45F2-F96C-4951-A77E-F812689717D2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03C5C-F5FF-4425-BA56-D07B5A5D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518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9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27DB8E-BD4B-42BE-916F-C8D4221D705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October 31,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DD4135-20E7-444F-B6E7-4AA135705A5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50988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42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56E621-E02E-49D5-BA98-95783897D2C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October 31,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13B714-89B6-49DE-96ED-82B88F9F908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84983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53986-0B42-4E8A-BB17-593DD98BEC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0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53986-0B42-4E8A-BB17-593DD98BEC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9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90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57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27DB8E-BD4B-42BE-916F-C8D4221D705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October 31,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DD4135-20E7-444F-B6E7-4AA135705A5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4167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B34672-E3CB-4AC6-911A-AB1728B2F002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44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97E3-BB96-47E3-BA25-2DA438767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DF60C-9538-486B-96E8-5B09008A4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F0DA-AEB4-4654-8832-BBEB7D7B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9341-1B82-4AB6-ACC7-27ADBDDA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5A63-460A-4EC4-83E4-ADDD44CD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19C3-9521-4E84-BD33-E13BBE7B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592B-7D59-4B7C-A406-5201E3B5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79C7-A5A8-43BB-8BF0-E42FC5BC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8107-C3F9-4747-8BC3-91C29C61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9929-388E-4AE5-A946-ABD60AF2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8CD7E-65BA-4FC8-AC8C-5C7906685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E26F9-4B75-4D56-9E4A-4F912DC5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ABE1-C3DB-4A47-B774-C748B0CC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399F-3B67-425B-94C5-3061031E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0888-49EA-409C-8F47-47B499BC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12" name="TextBox 11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2055894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5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1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F1EC-1CA5-4129-86D2-677B5DCC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B30A-029F-4D3A-9F1D-2796A5A4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FEF3-1BA0-41D3-AC1F-F0D795DD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2DAA-090B-4541-97AC-CC3FC966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4275-33C9-4772-91BA-5F552526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7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2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1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74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CE0E-DE71-4CFE-9AB0-34790147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BA49C-63AA-4FAC-B7DE-DC290996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1969-A002-488B-96C8-380CA1C7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0373-F246-4D76-ADCB-5FAB7571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C1D7-50F7-404D-B827-90907308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7228-C5E2-4586-AD96-9647B59C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BD78-CAE9-4F53-AE14-6239AB242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477E1-521E-4FEA-B4D4-44151BD8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DB4A-BD4C-474A-9687-0F2CED65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DFC2-4C38-45EB-92A4-CFD54457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FC3B9-4D10-40F5-90F5-7D33F9F4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97EE-E762-42EB-948E-361AC4D4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F2BC-37A3-4CF9-8CCB-1827BFF3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74266-75DF-4A0E-AF97-550C3F1D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0E565-0110-495C-BF3C-FE4C06C31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2BF64-9B81-4F12-BD99-EFE219F00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EBC89-C19D-428A-84DB-E201281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4C1B6-CAC0-44B2-A2BB-BBCD6525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F08C0-D183-4A5E-BD43-39B0838F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66F8-637A-4FF5-9AB0-E1EF5633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71655-6015-4995-8C2E-EB2DCA14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71E8-E81E-4F8F-A016-8B6FF0A7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F3D96-BA37-4484-B672-8354B567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0FD71-B1A6-4CB0-822A-E62B89A0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1BC3D-B46C-4AA8-8C0C-F27FBB26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CAC4F-4C73-416F-BCD1-CB3A2AF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556C-A9DB-4EE3-AC89-6B7B5B01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2B9E-EC86-4429-9A29-19518B1D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7BBE-041F-4974-BCD0-F067BB425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2A370-24D8-450A-95E1-088A3C22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8EF6A-3525-4E59-985A-0441C8FA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060C-F018-411D-92A9-1E71FF9D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6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221D-3C16-4E0F-BA8D-6721869C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67390-0A98-4B2F-A09C-C5D2D2755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234C-8D80-428D-853B-F86D2197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C8458-F405-43A1-BAFC-9C29B9F8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AD38A-97D5-4A45-9B72-C212C166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4ED2-71AA-4404-AB4D-ECDAF640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8E7AA-8E00-4E2D-9236-12E11713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24CA-D53A-4BA1-A489-F54EC844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CE8B-9029-4F93-B6B0-F12A7D0CD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412A-BF22-4104-BA45-F9407EEC5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66CD-9C83-4228-846A-86A36F658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gif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4. 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Hierarchy (1)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A93D3-1B6D-4737-BF06-88150991E559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69" y="71367"/>
            <a:ext cx="9795663" cy="693322"/>
          </a:xfrm>
        </p:spPr>
        <p:txBody>
          <a:bodyPr/>
          <a:lstStyle/>
          <a:p>
            <a:r>
              <a:rPr lang="en-US" sz="4400" dirty="0"/>
              <a:t>The “Memory Wall”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6C791539-033D-4E97-BF9D-4FB0B7F35B0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4633" y="6477179"/>
            <a:ext cx="29308" cy="32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spcBef>
                <a:spcPct val="0"/>
              </a:spcBef>
              <a:buClrTx/>
              <a:buSzTx/>
              <a:buNone/>
            </a:pPr>
            <a:endParaRPr lang="en-US" altLang="en-US" sz="2077">
              <a:solidFill>
                <a:srgbClr val="4F81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7" name="Object 4">
            <a:extLst>
              <a:ext uri="{FF2B5EF4-FFF2-40B4-BE49-F238E27FC236}">
                <a16:creationId xmlns:a16="http://schemas.microsoft.com/office/drawing/2014/main" id="{9ABB8A06-076B-4655-9125-66D8C59F8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629963"/>
              </p:ext>
            </p:extLst>
          </p:nvPr>
        </p:nvGraphicFramePr>
        <p:xfrm>
          <a:off x="1600200" y="1244600"/>
          <a:ext cx="7924800" cy="528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6096000" imgH="4067197" progId="MSGraph.Chart.8">
                  <p:embed followColorScheme="full"/>
                </p:oleObj>
              </mc:Choice>
              <mc:Fallback>
                <p:oleObj name="Chart" r:id="rId4" imgW="6096000" imgH="4067197" progId="MSGraph.Chart.8">
                  <p:embed followColorScheme="full"/>
                  <p:pic>
                    <p:nvPicPr>
                      <p:cNvPr id="1560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44600"/>
                        <a:ext cx="7924800" cy="528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6">
            <a:extLst>
              <a:ext uri="{FF2B5EF4-FFF2-40B4-BE49-F238E27FC236}">
                <a16:creationId xmlns:a16="http://schemas.microsoft.com/office/drawing/2014/main" id="{B0BEB0F5-BAF1-475C-9492-56840695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81200"/>
            <a:ext cx="212962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dirty="0">
                <a:solidFill>
                  <a:srgbClr val="FC01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“Moore’s Law”</a:t>
            </a:r>
          </a:p>
        </p:txBody>
      </p:sp>
      <p:grpSp>
        <p:nvGrpSpPr>
          <p:cNvPr id="30" name="Group 7">
            <a:extLst>
              <a:ext uri="{FF2B5EF4-FFF2-40B4-BE49-F238E27FC236}">
                <a16:creationId xmlns:a16="http://schemas.microsoft.com/office/drawing/2014/main" id="{8C3EC15B-57C6-4CE4-99C0-C50845141ED0}"/>
              </a:ext>
            </a:extLst>
          </p:cNvPr>
          <p:cNvGrpSpPr>
            <a:grpSpLocks/>
          </p:cNvGrpSpPr>
          <p:nvPr/>
        </p:nvGrpSpPr>
        <p:grpSpPr bwMode="auto">
          <a:xfrm>
            <a:off x="8951482" y="1002741"/>
            <a:ext cx="2386837" cy="1012825"/>
            <a:chOff x="4345" y="816"/>
            <a:chExt cx="1295" cy="638"/>
          </a:xfrm>
        </p:grpSpPr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2AEB060-801D-47FC-BFEA-E7CBA41F2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816"/>
              <a:ext cx="1032" cy="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CPU ~55%/year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(2X/1.5yr)</a:t>
              </a:r>
            </a:p>
          </p:txBody>
        </p:sp>
        <p:cxnSp>
          <p:nvCxnSpPr>
            <p:cNvPr id="32" name="AutoShape 9">
              <a:extLst>
                <a:ext uri="{FF2B5EF4-FFF2-40B4-BE49-F238E27FC236}">
                  <a16:creationId xmlns:a16="http://schemas.microsoft.com/office/drawing/2014/main" id="{8B3EC848-DAD6-43ED-90A9-AD6E5C2B8A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345" y="1056"/>
              <a:ext cx="263" cy="137"/>
            </a:xfrm>
            <a:prstGeom prst="curvedConnector3">
              <a:avLst>
                <a:gd name="adj1" fmla="val 93229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3" name="Group 10">
            <a:extLst>
              <a:ext uri="{FF2B5EF4-FFF2-40B4-BE49-F238E27FC236}">
                <a16:creationId xmlns:a16="http://schemas.microsoft.com/office/drawing/2014/main" id="{76A793D7-7834-4551-BF0E-92ECDE83CC37}"/>
              </a:ext>
            </a:extLst>
          </p:cNvPr>
          <p:cNvGrpSpPr>
            <a:grpSpLocks/>
          </p:cNvGrpSpPr>
          <p:nvPr/>
        </p:nvGrpSpPr>
        <p:grpSpPr bwMode="auto">
          <a:xfrm>
            <a:off x="9143166" y="4151542"/>
            <a:ext cx="2649536" cy="1013276"/>
            <a:chOff x="4397" y="2606"/>
            <a:chExt cx="1669" cy="496"/>
          </a:xfrm>
        </p:grpSpPr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DD5C68CB-45A2-4812-A3F9-0BAC6370B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606"/>
              <a:ext cx="1409" cy="4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7%/year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(2X/10yrs)</a:t>
              </a:r>
            </a:p>
          </p:txBody>
        </p:sp>
        <p:cxnSp>
          <p:nvCxnSpPr>
            <p:cNvPr id="35" name="AutoShape 12">
              <a:extLst>
                <a:ext uri="{FF2B5EF4-FFF2-40B4-BE49-F238E27FC236}">
                  <a16:creationId xmlns:a16="http://schemas.microsoft.com/office/drawing/2014/main" id="{29F8197F-1BAF-4E78-8469-0B4D8B26604A}"/>
                </a:ext>
              </a:extLst>
            </p:cNvPr>
            <p:cNvCxnSpPr>
              <a:cxnSpLocks noChangeShapeType="1"/>
              <a:stCxn id="34" idx="1"/>
            </p:cNvCxnSpPr>
            <p:nvPr/>
          </p:nvCxnSpPr>
          <p:spPr bwMode="auto">
            <a:xfrm rot="10800000">
              <a:off x="4397" y="2667"/>
              <a:ext cx="260" cy="187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9" name="Line 13">
            <a:extLst>
              <a:ext uri="{FF2B5EF4-FFF2-40B4-BE49-F238E27FC236}">
                <a16:creationId xmlns:a16="http://schemas.microsoft.com/office/drawing/2014/main" id="{25198487-3ED3-4B12-AC8C-53F88F132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514600"/>
            <a:ext cx="0" cy="181369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F09A49C8-5F93-4868-B0A2-22D10F57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795737"/>
            <a:ext cx="2346797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Processor-Memory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Performance Gap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(grows 50%/year)</a:t>
            </a:r>
          </a:p>
        </p:txBody>
      </p:sp>
    </p:spTree>
    <p:extLst>
      <p:ext uri="{BB962C8B-B14F-4D97-AF65-F5344CB8AC3E}">
        <p14:creationId xmlns:p14="http://schemas.microsoft.com/office/powerpoint/2010/main" val="1079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9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1"/>
            <a:ext cx="8153400" cy="422275"/>
          </a:xfrm>
        </p:spPr>
        <p:txBody>
          <a:bodyPr/>
          <a:lstStyle/>
          <a:p>
            <a:r>
              <a:rPr lang="en-US" sz="4400" dirty="0"/>
              <a:t>The Memory Hierarchy Goal</a:t>
            </a:r>
          </a:p>
        </p:txBody>
      </p:sp>
      <p:sp>
        <p:nvSpPr>
          <p:cNvPr id="156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022" y="1214404"/>
            <a:ext cx="10134600" cy="5643596"/>
          </a:xfrm>
        </p:spPr>
        <p:txBody>
          <a:bodyPr>
            <a:normAutofit/>
          </a:bodyPr>
          <a:lstStyle/>
          <a:p>
            <a:r>
              <a:rPr lang="en-US" sz="2400" b="1" dirty="0"/>
              <a:t>How do we create a memory system that gives the illusion of being large, cheap and fast (most of the time)?</a:t>
            </a:r>
          </a:p>
          <a:p>
            <a:pPr lvl="1"/>
            <a:r>
              <a:rPr lang="en-US" sz="2000" dirty="0"/>
              <a:t>With hierarchy</a:t>
            </a:r>
          </a:p>
          <a:p>
            <a:pPr lvl="2"/>
            <a:r>
              <a:rPr lang="en-US" sz="2000" dirty="0"/>
              <a:t>try the fast parts first -- most of the time, this works well</a:t>
            </a:r>
          </a:p>
          <a:p>
            <a:pPr lvl="2"/>
            <a:r>
              <a:rPr lang="en-US" sz="2000" dirty="0"/>
              <a:t>if not, move the data so it works well the next time</a:t>
            </a:r>
          </a:p>
          <a:p>
            <a:pPr lvl="1"/>
            <a:r>
              <a:rPr lang="en-US" sz="2000" dirty="0"/>
              <a:t>With parallelism</a:t>
            </a:r>
          </a:p>
          <a:p>
            <a:pPr lvl="2"/>
            <a:r>
              <a:rPr lang="en-US" sz="2000" dirty="0"/>
              <a:t>use multiple identical parts operating simultaneously</a:t>
            </a:r>
          </a:p>
          <a:p>
            <a:pPr lvl="2"/>
            <a:r>
              <a:rPr lang="en-US" sz="2000" dirty="0"/>
              <a:t>for large quantities of data, this works well</a:t>
            </a:r>
          </a:p>
          <a:p>
            <a:pPr lvl="2"/>
            <a:endParaRPr lang="en-US" sz="2400" dirty="0"/>
          </a:p>
          <a:p>
            <a:r>
              <a:rPr lang="en-US" sz="2400" b="1" dirty="0"/>
              <a:t>Example – keep a subset of the data in fast memory</a:t>
            </a:r>
          </a:p>
          <a:p>
            <a:r>
              <a:rPr lang="en-US" sz="2400" b="1" dirty="0"/>
              <a:t>Example – 1-byte-wide memory </a:t>
            </a:r>
            <a:r>
              <a:rPr lang="en-US" sz="2400" b="1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b="1" dirty="0"/>
              <a:t> 4 </a:t>
            </a:r>
            <a:r>
              <a:rPr lang="en-US" sz="2400" b="1" dirty="0">
                <a:latin typeface="ＭＳ ゴシック"/>
                <a:ea typeface="ＭＳ ゴシック"/>
                <a:cs typeface="ＭＳ ゴシック"/>
                <a:sym typeface="Zapf Dingbats"/>
              </a:rPr>
              <a:t>×</a:t>
            </a:r>
            <a:r>
              <a:rPr lang="en-US" sz="2400" b="1" dirty="0"/>
              <a:t> 1-byte-wide memory </a:t>
            </a:r>
            <a:r>
              <a:rPr lang="en-US" sz="2400" b="1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b="1" dirty="0"/>
              <a:t> 4-byte-wide memory</a:t>
            </a:r>
          </a:p>
          <a:p>
            <a:pPr lvl="1"/>
            <a:r>
              <a:rPr lang="en-US" sz="2000" dirty="0"/>
              <a:t>load word takes 4 memory cycles vs. 1 memory cycle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1979BB0C-6394-4529-90CD-10F1E742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6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6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6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6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6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AU" altLang="en-US" sz="4400" dirty="0"/>
              <a:t>Let us Conclude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D7982-4A4F-4366-9745-E424D9738D0F}"/>
              </a:ext>
            </a:extLst>
          </p:cNvPr>
          <p:cNvSpPr txBox="1"/>
          <p:nvPr/>
        </p:nvSpPr>
        <p:spPr>
          <a:xfrm>
            <a:off x="609601" y="1303731"/>
            <a:ext cx="9460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What is cache?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DF778-3A33-49AE-8833-D0B63A06B05D}"/>
              </a:ext>
            </a:extLst>
          </p:cNvPr>
          <p:cNvSpPr txBox="1"/>
          <p:nvPr/>
        </p:nvSpPr>
        <p:spPr>
          <a:xfrm>
            <a:off x="609601" y="2776136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What are the two types of data localities?</a:t>
            </a:r>
            <a:endParaRPr lang="en-US" sz="28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34923-E6B6-4074-9787-8060EDCC7729}"/>
              </a:ext>
            </a:extLst>
          </p:cNvPr>
          <p:cNvSpPr txBox="1"/>
          <p:nvPr/>
        </p:nvSpPr>
        <p:spPr>
          <a:xfrm>
            <a:off x="1314451" y="1956595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rgbClr val="00B050"/>
                </a:solidFill>
                <a:latin typeface="Calibri"/>
              </a:rPr>
              <a:t>Fast memory</a:t>
            </a:r>
            <a:endParaRPr lang="en-US" sz="2800" b="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D9804-A5D5-4AD9-908D-3150B0ECCA77}"/>
              </a:ext>
            </a:extLst>
          </p:cNvPr>
          <p:cNvSpPr txBox="1"/>
          <p:nvPr/>
        </p:nvSpPr>
        <p:spPr>
          <a:xfrm>
            <a:off x="1314451" y="3558645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Temporal &amp; Spatial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5D2FC-F775-40F8-A49C-0C2C5C075E7E}"/>
              </a:ext>
            </a:extLst>
          </p:cNvPr>
          <p:cNvSpPr txBox="1"/>
          <p:nvPr/>
        </p:nvSpPr>
        <p:spPr>
          <a:xfrm>
            <a:off x="609600" y="4409663"/>
            <a:ext cx="105693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What are the two memory </a:t>
            </a:r>
            <a:r>
              <a:rPr lang="en-US" altLang="en-US" sz="2800" b="1" dirty="0">
                <a:solidFill>
                  <a:schemeClr val="accent1"/>
                </a:solidFill>
              </a:rPr>
              <a:t>design directions </a:t>
            </a:r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inspired by the principle of locality?</a:t>
            </a:r>
            <a:endParaRPr lang="en-US" sz="28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81ECF2-9FC5-4EEA-9A8B-09C43948E21F}"/>
              </a:ext>
            </a:extLst>
          </p:cNvPr>
          <p:cNvSpPr txBox="1"/>
          <p:nvPr/>
        </p:nvSpPr>
        <p:spPr>
          <a:xfrm>
            <a:off x="1314451" y="5459112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Hierarchy &amp; parallelism 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60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A0E26A29-7C38-47D1-A58A-454540D2955F}"/>
              </a:ext>
            </a:extLst>
          </p:cNvPr>
          <p:cNvGrpSpPr/>
          <p:nvPr/>
        </p:nvGrpSpPr>
        <p:grpSpPr>
          <a:xfrm>
            <a:off x="4281646" y="1128583"/>
            <a:ext cx="3468690" cy="1679462"/>
            <a:chOff x="398463" y="1146175"/>
            <a:chExt cx="2703699" cy="600879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64E59681-AEDC-412A-97E0-AD27EA207E5B}"/>
                </a:ext>
              </a:extLst>
            </p:cNvPr>
            <p:cNvSpPr/>
            <p:nvPr/>
          </p:nvSpPr>
          <p:spPr>
            <a:xfrm>
              <a:off x="398463" y="1146175"/>
              <a:ext cx="2703699" cy="600879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27517"/>
              <a:endParaRPr lang="en-US" sz="2077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5328B634-B1C4-42F0-8322-A7E3BEC6CB49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75192" y="1182947"/>
              <a:ext cx="2288172" cy="123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269" tIns="29308" rIns="73269" bIns="29308">
              <a:spAutoFit/>
            </a:bodyPr>
            <a:lstStyle>
              <a:lvl1pPr>
                <a:spcBef>
                  <a:spcPct val="30000"/>
                </a:spcBef>
                <a:buClr>
                  <a:schemeClr val="accent1"/>
                </a:buClr>
                <a:buSzPct val="75000"/>
                <a:buFont typeface="Wingdings" charset="2"/>
                <a:buChar char="q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accent1"/>
                </a:buClr>
                <a:buSzPct val="75000"/>
                <a:buFont typeface="Monotype Sorts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3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defTabSz="527517">
                <a:lnSpc>
                  <a:spcPct val="102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077" b="1" dirty="0">
                  <a:solidFill>
                    <a:prstClr val="black"/>
                  </a:solidFill>
                  <a:ea typeface="宋体" charset="-122"/>
                </a:rPr>
                <a:t>Software/Applications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69" y="71367"/>
            <a:ext cx="9795663" cy="693322"/>
          </a:xfrm>
        </p:spPr>
        <p:txBody>
          <a:bodyPr/>
          <a:lstStyle/>
          <a:p>
            <a:r>
              <a:rPr lang="en-US" sz="4400" dirty="0"/>
              <a:t>Computer Architecture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6C791539-033D-4E97-BF9D-4FB0B7F35B0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4633" y="6477179"/>
            <a:ext cx="29308" cy="32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spcBef>
                <a:spcPct val="0"/>
              </a:spcBef>
              <a:buClrTx/>
              <a:buSzTx/>
              <a:buNone/>
            </a:pPr>
            <a:endParaRPr lang="en-US" altLang="en-US" sz="2077">
              <a:solidFill>
                <a:srgbClr val="4F81BD"/>
              </a:solidFill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D478AEF-690C-4FEB-B485-8153A43DF29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28996" y="3219334"/>
            <a:ext cx="1448005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Processor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F2F425-F7CB-4B66-AB76-64790D7D1EA9}"/>
              </a:ext>
            </a:extLst>
          </p:cNvPr>
          <p:cNvGrpSpPr/>
          <p:nvPr/>
        </p:nvGrpSpPr>
        <p:grpSpPr>
          <a:xfrm>
            <a:off x="4796580" y="1710462"/>
            <a:ext cx="2587275" cy="740054"/>
            <a:chOff x="6371010" y="1215541"/>
            <a:chExt cx="2214376" cy="1265479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2869F45-C8D0-4A0E-8951-1CE8009A0E40}"/>
                </a:ext>
              </a:extLst>
            </p:cNvPr>
            <p:cNvSpPr/>
            <p:nvPr/>
          </p:nvSpPr>
          <p:spPr>
            <a:xfrm>
              <a:off x="6371010" y="1215541"/>
              <a:ext cx="2214376" cy="126547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27517"/>
              <a:endParaRPr lang="en-US" sz="2077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DE9E045D-40CD-4BFF-A56E-491237F476F0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426628" y="1378460"/>
              <a:ext cx="2072089" cy="549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269" tIns="29308" rIns="73269" bIns="29308">
              <a:spAutoFit/>
            </a:bodyPr>
            <a:lstStyle>
              <a:lvl1pPr>
                <a:spcBef>
                  <a:spcPct val="30000"/>
                </a:spcBef>
                <a:buClr>
                  <a:schemeClr val="accent1"/>
                </a:buClr>
                <a:buSzPct val="75000"/>
                <a:buFont typeface="Wingdings" charset="2"/>
                <a:buChar char="q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accent1"/>
                </a:buClr>
                <a:buSzPct val="75000"/>
                <a:buFont typeface="Monotype Sorts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3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defTabSz="527517">
                <a:lnSpc>
                  <a:spcPct val="102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077" b="1" dirty="0">
                  <a:solidFill>
                    <a:prstClr val="black"/>
                  </a:solidFill>
                  <a:ea typeface="宋体" charset="-122"/>
                </a:rPr>
                <a:t>Operating System</a:t>
              </a:r>
            </a:p>
          </p:txBody>
        </p:sp>
      </p:grpSp>
      <p:sp>
        <p:nvSpPr>
          <p:cNvPr id="36" name="Rectangle 22" descr="50%">
            <a:extLst>
              <a:ext uri="{FF2B5EF4-FFF2-40B4-BE49-F238E27FC236}">
                <a16:creationId xmlns:a16="http://schemas.microsoft.com/office/drawing/2014/main" id="{6B06F9A3-0C0C-47F3-BA1C-3851BE137E8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02516" y="2973997"/>
            <a:ext cx="6213301" cy="13570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spcBef>
                <a:spcPct val="0"/>
              </a:spcBef>
              <a:buClrTx/>
              <a:buSzTx/>
              <a:buNone/>
            </a:pPr>
            <a:endParaRPr lang="en-US" altLang="en-US" sz="2077" dirty="0">
              <a:solidFill>
                <a:srgbClr val="4F81BD"/>
              </a:solidFill>
            </a:endParaRP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D109A0D5-9A9B-47C3-9853-43F63371C19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60527" y="2920762"/>
            <a:ext cx="2005850" cy="60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srgbClr val="4F81BD"/>
                </a:solidFill>
                <a:ea typeface="宋体" charset="-122"/>
              </a:rPr>
              <a:t>Instruction Set</a:t>
            </a:r>
          </a:p>
          <a:p>
            <a:pPr algn="ctr" defTabSz="527517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srgbClr val="4F81BD"/>
                </a:solidFill>
                <a:ea typeface="宋体" charset="-122"/>
              </a:rPr>
              <a:t> Architecture</a:t>
            </a: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B2F76371-5958-4904-ACF2-4A8FAB054DD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87951" y="2309217"/>
            <a:ext cx="1330985" cy="36433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Firmware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324D41B5-08C6-4430-B9E5-9D8C06F89935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08861" y="2309217"/>
            <a:ext cx="1300529" cy="36433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Compiler</a:t>
            </a:r>
          </a:p>
        </p:txBody>
      </p:sp>
      <p:sp>
        <p:nvSpPr>
          <p:cNvPr id="59" name="Rectangle 30">
            <a:extLst>
              <a:ext uri="{FF2B5EF4-FFF2-40B4-BE49-F238E27FC236}">
                <a16:creationId xmlns:a16="http://schemas.microsoft.com/office/drawing/2014/main" id="{2BE37FCB-6292-4272-A4BA-39FAED975660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79446" y="3660837"/>
            <a:ext cx="1732956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Registers</a:t>
            </a:r>
          </a:p>
        </p:txBody>
      </p:sp>
      <p:sp>
        <p:nvSpPr>
          <p:cNvPr id="61" name="Rectangle 30">
            <a:extLst>
              <a:ext uri="{FF2B5EF4-FFF2-40B4-BE49-F238E27FC236}">
                <a16:creationId xmlns:a16="http://schemas.microsoft.com/office/drawing/2014/main" id="{F36D28FE-27AF-478C-B4A7-51BF5C3418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48520" y="4336585"/>
            <a:ext cx="2078862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Cache</a:t>
            </a:r>
          </a:p>
        </p:txBody>
      </p:sp>
      <p:sp>
        <p:nvSpPr>
          <p:cNvPr id="63" name="Rectangle 30">
            <a:extLst>
              <a:ext uri="{FF2B5EF4-FFF2-40B4-BE49-F238E27FC236}">
                <a16:creationId xmlns:a16="http://schemas.microsoft.com/office/drawing/2014/main" id="{F9A82090-B7C9-4A25-A2C7-BDA654B5BE14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724304" y="4798223"/>
            <a:ext cx="2727294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Memory</a:t>
            </a:r>
          </a:p>
        </p:txBody>
      </p:sp>
      <p:sp>
        <p:nvSpPr>
          <p:cNvPr id="65" name="Rectangle 30">
            <a:extLst>
              <a:ext uri="{FF2B5EF4-FFF2-40B4-BE49-F238E27FC236}">
                <a16:creationId xmlns:a16="http://schemas.microsoft.com/office/drawing/2014/main" id="{D50B1DF1-964D-4F52-92A6-9CD9826A8B2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47726" y="5253046"/>
            <a:ext cx="4210997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HDD/SSD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4BB6C3B-059D-46B0-80FB-94333BDC08C1}"/>
              </a:ext>
            </a:extLst>
          </p:cNvPr>
          <p:cNvSpPr/>
          <p:nvPr/>
        </p:nvSpPr>
        <p:spPr>
          <a:xfrm>
            <a:off x="1139564" y="4274122"/>
            <a:ext cx="9642736" cy="1495221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28168574-1430-41E3-AE97-E00A1ADB970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314785" y="4664147"/>
            <a:ext cx="2467515" cy="330866"/>
          </a:xfrm>
          <a:prstGeom prst="rect">
            <a:avLst/>
          </a:prstGeom>
          <a:noFill/>
          <a:ln>
            <a:noFill/>
          </a:ln>
        </p:spPr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srgbClr val="00B050"/>
                </a:solidFill>
                <a:ea typeface="宋体" charset="-122"/>
              </a:rPr>
              <a:t>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287051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6" grpId="0" animBg="1"/>
      <p:bldP spid="37" grpId="0"/>
      <p:bldP spid="38" grpId="0" animBg="1"/>
      <p:bldP spid="22" grpId="0" animBg="1"/>
      <p:bldP spid="59" grpId="0" animBg="1"/>
      <p:bldP spid="61" grpId="0" animBg="1"/>
      <p:bldP spid="63" grpId="0" animBg="1"/>
      <p:bldP spid="65" grpId="0" animBg="1"/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Memory Hierarchy</a:t>
            </a:r>
            <a:endParaRPr lang="en-AU" alt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DCB5B-5067-409C-B123-B711F8622CCE}"/>
              </a:ext>
            </a:extLst>
          </p:cNvPr>
          <p:cNvSpPr/>
          <p:nvPr/>
        </p:nvSpPr>
        <p:spPr>
          <a:xfrm>
            <a:off x="1286608" y="2073569"/>
            <a:ext cx="4002082" cy="453265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FILE *</a:t>
            </a:r>
            <a:r>
              <a:rPr lang="en-US" sz="1154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Open file for reading */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mynumbers.txt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“r");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Read and display data */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+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(“Sum = %d\n”,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(void) {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return(0);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DA4C7-E5C8-4E4D-B9AE-D3BC66D63AAB}"/>
              </a:ext>
            </a:extLst>
          </p:cNvPr>
          <p:cNvSpPr txBox="1"/>
          <p:nvPr/>
        </p:nvSpPr>
        <p:spPr>
          <a:xfrm>
            <a:off x="1251821" y="1016002"/>
            <a:ext cx="4146135" cy="10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Example: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 C program that reads 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two integer values from “file.txt” file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and prints the sum of them.</a:t>
            </a:r>
          </a:p>
        </p:txBody>
      </p:sp>
      <p:pic>
        <p:nvPicPr>
          <p:cNvPr id="13" name="Picture 9" descr="hard-disk-drive">
            <a:extLst>
              <a:ext uri="{FF2B5EF4-FFF2-40B4-BE49-F238E27FC236}">
                <a16:creationId xmlns:a16="http://schemas.microsoft.com/office/drawing/2014/main" id="{8F06912E-527E-467F-B3B5-783C6725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395" y="5173472"/>
            <a:ext cx="1771242" cy="99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EE7EB3-4C1A-40B0-988E-5E776C0EF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417" y="5074128"/>
            <a:ext cx="1295565" cy="9716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A24DE7-9B22-41B7-8D19-227560755E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7391702" y="5504710"/>
            <a:ext cx="1888427" cy="494523"/>
          </a:xfrm>
          <a:prstGeom prst="rect">
            <a:avLst/>
          </a:prstGeom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EDA22835-3C4A-480E-9382-647B5217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764" y="5474864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0" name="AutoShape 38">
            <a:extLst>
              <a:ext uri="{FF2B5EF4-FFF2-40B4-BE49-F238E27FC236}">
                <a16:creationId xmlns:a16="http://schemas.microsoft.com/office/drawing/2014/main" id="{908095C2-CC88-4993-9CA3-D0CD66074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154" y="5431376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8672" name="Rectangle: Rounded Corners 28671">
            <a:extLst>
              <a:ext uri="{FF2B5EF4-FFF2-40B4-BE49-F238E27FC236}">
                <a16:creationId xmlns:a16="http://schemas.microsoft.com/office/drawing/2014/main" id="{A6129ADA-426C-4A9E-A725-64FE5A1DAA96}"/>
              </a:ext>
            </a:extLst>
          </p:cNvPr>
          <p:cNvSpPr/>
          <p:nvPr/>
        </p:nvSpPr>
        <p:spPr>
          <a:xfrm>
            <a:off x="5463610" y="1311896"/>
            <a:ext cx="1863154" cy="3509523"/>
          </a:xfrm>
          <a:prstGeom prst="roundRect">
            <a:avLst/>
          </a:prstGeom>
          <a:noFill/>
          <a:ln w="22225">
            <a:solidFill>
              <a:srgbClr val="036DB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b="1" dirty="0">
                <a:solidFill>
                  <a:srgbClr val="0070C0"/>
                </a:solidFill>
                <a:latin typeface="Calibri"/>
              </a:rPr>
              <a:t>Processor</a:t>
            </a:r>
          </a:p>
          <a:p>
            <a:pPr algn="ctr" defTabSz="527517"/>
            <a:r>
              <a:rPr lang="en-US" sz="2000" b="1" dirty="0">
                <a:solidFill>
                  <a:srgbClr val="0070C0"/>
                </a:solidFill>
                <a:latin typeface="Calibri"/>
              </a:rPr>
              <a:t>(CPU)</a:t>
            </a:r>
          </a:p>
          <a:p>
            <a:pPr algn="ctr" defTabSz="527517"/>
            <a:endParaRPr lang="en-US" dirty="0">
              <a:solidFill>
                <a:srgbClr val="0070C0"/>
              </a:solidFill>
              <a:latin typeface="Calibri"/>
            </a:endParaRPr>
          </a:p>
          <a:p>
            <a:pPr algn="ctr" defTabSz="527517"/>
            <a:r>
              <a:rPr lang="en-US" dirty="0">
                <a:solidFill>
                  <a:srgbClr val="0070C0"/>
                </a:solidFill>
                <a:latin typeface="Calibri"/>
              </a:rPr>
              <a:t>Understands and executes each line of the code. </a:t>
            </a:r>
          </a:p>
          <a:p>
            <a:pPr algn="ctr" defTabSz="527517"/>
            <a:endParaRPr lang="en-US" dirty="0">
              <a:solidFill>
                <a:srgbClr val="0070C0"/>
              </a:solidFill>
              <a:latin typeface="Calibri"/>
            </a:endParaRPr>
          </a:p>
          <a:p>
            <a:pPr algn="ctr" defTabSz="527517"/>
            <a:r>
              <a:rPr lang="en-US" dirty="0">
                <a:solidFill>
                  <a:srgbClr val="0070C0"/>
                </a:solidFill>
                <a:latin typeface="Calibri"/>
              </a:rPr>
              <a:t>Uses fast on-chip memories</a:t>
            </a:r>
          </a:p>
          <a:p>
            <a:pPr algn="ctr" defTabSz="527517"/>
            <a:endParaRPr lang="en-US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8093D7B-34CF-44EF-B2A3-0799D4AA10CC}"/>
              </a:ext>
            </a:extLst>
          </p:cNvPr>
          <p:cNvSpPr/>
          <p:nvPr/>
        </p:nvSpPr>
        <p:spPr>
          <a:xfrm>
            <a:off x="7490971" y="1284701"/>
            <a:ext cx="1863154" cy="3509523"/>
          </a:xfrm>
          <a:prstGeom prst="roundRect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b="1" dirty="0">
                <a:solidFill>
                  <a:srgbClr val="9BBB59"/>
                </a:solidFill>
                <a:latin typeface="Calibri"/>
              </a:rPr>
              <a:t>Memory</a:t>
            </a:r>
          </a:p>
          <a:p>
            <a:pPr algn="ctr" defTabSz="527517"/>
            <a:r>
              <a:rPr lang="en-US" sz="2000" b="1" dirty="0">
                <a:solidFill>
                  <a:srgbClr val="9BBB59"/>
                </a:solidFill>
                <a:latin typeface="Calibri"/>
              </a:rPr>
              <a:t>(DRAM)</a:t>
            </a:r>
          </a:p>
          <a:p>
            <a:pPr algn="ctr" defTabSz="527517"/>
            <a:endParaRPr lang="en-US" dirty="0">
              <a:solidFill>
                <a:srgbClr val="9BBB59"/>
              </a:solidFill>
              <a:latin typeface="Calibri"/>
            </a:endParaRPr>
          </a:p>
          <a:p>
            <a:pPr algn="ctr" defTabSz="527517"/>
            <a:r>
              <a:rPr lang="en-US" dirty="0">
                <a:solidFill>
                  <a:srgbClr val="9BBB59"/>
                </a:solidFill>
                <a:latin typeface="Calibri"/>
              </a:rPr>
              <a:t>Provides operands to CPU</a:t>
            </a:r>
          </a:p>
          <a:p>
            <a:pPr algn="ctr" defTabSz="527517"/>
            <a:endParaRPr lang="en-US" dirty="0">
              <a:solidFill>
                <a:srgbClr val="9BBB59"/>
              </a:solidFill>
              <a:latin typeface="Calibri"/>
            </a:endParaRPr>
          </a:p>
          <a:p>
            <a:pPr algn="ctr" defTabSz="527517"/>
            <a:endParaRPr lang="en-US" dirty="0">
              <a:solidFill>
                <a:srgbClr val="9BBB59"/>
              </a:solidFill>
              <a:latin typeface="Calibri"/>
            </a:endParaRPr>
          </a:p>
          <a:p>
            <a:pPr algn="ctr" defTabSz="527517"/>
            <a:r>
              <a:rPr lang="en-US" b="1" dirty="0">
                <a:solidFill>
                  <a:srgbClr val="9BBB59"/>
                </a:solidFill>
                <a:latin typeface="Calibri"/>
              </a:rPr>
              <a:t>(*</a:t>
            </a:r>
            <a:r>
              <a:rPr lang="en-US" b="1" dirty="0" err="1">
                <a:solidFill>
                  <a:srgbClr val="9BBB59"/>
                </a:solidFill>
                <a:latin typeface="Calibri"/>
              </a:rPr>
              <a:t>fp</a:t>
            </a:r>
            <a:r>
              <a:rPr lang="en-US" b="1" dirty="0">
                <a:solidFill>
                  <a:srgbClr val="9BBB59"/>
                </a:solidFill>
                <a:latin typeface="Calibri"/>
              </a:rPr>
              <a:t>, size, sum, numbers[2])</a:t>
            </a:r>
          </a:p>
          <a:p>
            <a:pPr algn="ctr" defTabSz="527517"/>
            <a:endParaRPr lang="en-US" sz="1846" dirty="0">
              <a:solidFill>
                <a:srgbClr val="9BBB59"/>
              </a:solidFill>
              <a:latin typeface="Calibri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B86DB82-D8A2-4B78-BA09-210E5F459C00}"/>
              </a:ext>
            </a:extLst>
          </p:cNvPr>
          <p:cNvSpPr/>
          <p:nvPr/>
        </p:nvSpPr>
        <p:spPr>
          <a:xfrm>
            <a:off x="9518332" y="1281482"/>
            <a:ext cx="1863154" cy="3509523"/>
          </a:xfrm>
          <a:prstGeom prst="round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b="1" dirty="0">
                <a:solidFill>
                  <a:srgbClr val="F79646"/>
                </a:solidFill>
                <a:latin typeface="Calibri"/>
              </a:rPr>
              <a:t>Storage</a:t>
            </a:r>
          </a:p>
          <a:p>
            <a:pPr algn="ctr" defTabSz="527517"/>
            <a:r>
              <a:rPr lang="en-US" sz="2000" b="1" dirty="0">
                <a:solidFill>
                  <a:srgbClr val="F79646"/>
                </a:solidFill>
                <a:latin typeface="Calibri"/>
              </a:rPr>
              <a:t>(HDD)</a:t>
            </a:r>
          </a:p>
          <a:p>
            <a:pPr algn="ctr" defTabSz="527517"/>
            <a:endParaRPr lang="en-US" dirty="0">
              <a:solidFill>
                <a:srgbClr val="F79646"/>
              </a:solidFill>
              <a:latin typeface="Calibri"/>
            </a:endParaRPr>
          </a:p>
          <a:p>
            <a:pPr algn="ctr" defTabSz="527517"/>
            <a:r>
              <a:rPr lang="en-US" dirty="0">
                <a:solidFill>
                  <a:srgbClr val="F79646"/>
                </a:solidFill>
                <a:latin typeface="Calibri"/>
              </a:rPr>
              <a:t>Provides file inputs and program code</a:t>
            </a:r>
          </a:p>
          <a:p>
            <a:pPr algn="ctr" defTabSz="527517"/>
            <a:endParaRPr lang="en-US" b="1" dirty="0">
              <a:solidFill>
                <a:srgbClr val="F79646"/>
              </a:solidFill>
              <a:latin typeface="Calibri"/>
            </a:endParaRPr>
          </a:p>
          <a:p>
            <a:pPr algn="ctr" defTabSz="527517"/>
            <a:endParaRPr lang="en-US" b="1" dirty="0">
              <a:solidFill>
                <a:srgbClr val="F79646"/>
              </a:solidFill>
              <a:latin typeface="Calibri"/>
            </a:endParaRPr>
          </a:p>
          <a:p>
            <a:pPr algn="ctr" defTabSz="527517"/>
            <a:r>
              <a:rPr lang="en-US" b="1" dirty="0">
                <a:solidFill>
                  <a:srgbClr val="F79646"/>
                </a:solidFill>
                <a:latin typeface="Calibri"/>
              </a:rPr>
              <a:t>(file.txt)</a:t>
            </a:r>
          </a:p>
          <a:p>
            <a:pPr algn="ctr" defTabSz="527517"/>
            <a:endParaRPr lang="en-US" dirty="0">
              <a:solidFill>
                <a:srgbClr val="F79646"/>
              </a:solidFill>
              <a:latin typeface="Calibri"/>
            </a:endParaRPr>
          </a:p>
          <a:p>
            <a:pPr algn="ctr" defTabSz="527517"/>
            <a:endParaRPr lang="en-US" dirty="0">
              <a:solidFill>
                <a:srgbClr val="F7964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807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8672" grpId="0" animBg="1"/>
      <p:bldP spid="44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97F6-0E20-42A5-AF4E-77FDA38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Memory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FF91-D87E-437D-97F4-2D8DDDFD7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292" y="1342528"/>
            <a:ext cx="4317483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On-chip Memories (Memories inside of CPU)</a:t>
            </a:r>
          </a:p>
          <a:p>
            <a:pPr lvl="1"/>
            <a:r>
              <a:rPr lang="en-US" sz="2000" dirty="0"/>
              <a:t>Register file, Caches</a:t>
            </a:r>
          </a:p>
          <a:p>
            <a:pPr lvl="1"/>
            <a:r>
              <a:rPr lang="en-US" sz="2000" dirty="0"/>
              <a:t>Small but Fast</a:t>
            </a:r>
          </a:p>
          <a:p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2D2A0-A19E-4997-A627-746D2549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E11BCF-D5CA-4A85-9CF6-EDBEF2F5922B}"/>
              </a:ext>
            </a:extLst>
          </p:cNvPr>
          <p:cNvGrpSpPr/>
          <p:nvPr/>
        </p:nvGrpSpPr>
        <p:grpSpPr>
          <a:xfrm>
            <a:off x="1157734" y="1393770"/>
            <a:ext cx="5708825" cy="4689520"/>
            <a:chOff x="3823582" y="1484053"/>
            <a:chExt cx="4947648" cy="40642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EFB780-0C24-43C4-A0AA-B7EA69B583AD}"/>
                </a:ext>
              </a:extLst>
            </p:cNvPr>
            <p:cNvSpPr/>
            <p:nvPr/>
          </p:nvSpPr>
          <p:spPr>
            <a:xfrm>
              <a:off x="3823582" y="1856636"/>
              <a:ext cx="4719537" cy="3691668"/>
            </a:xfrm>
            <a:prstGeom prst="rect">
              <a:avLst/>
            </a:prstGeom>
            <a:noFill/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sz="2077" dirty="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5AABD7E8-0E89-4741-B8CB-9018C9EFF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407" y="1484053"/>
              <a:ext cx="1122823" cy="842117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A7D11D8-5D45-4481-897B-A0715E14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8689" y="2698753"/>
              <a:ext cx="4153184" cy="266616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0D56-DE1E-4F0C-A09D-196ACD80242D}"/>
              </a:ext>
            </a:extLst>
          </p:cNvPr>
          <p:cNvSpPr/>
          <p:nvPr/>
        </p:nvSpPr>
        <p:spPr>
          <a:xfrm>
            <a:off x="3533751" y="3639974"/>
            <a:ext cx="620633" cy="1090542"/>
          </a:xfrm>
          <a:prstGeom prst="rect">
            <a:avLst/>
          </a:prstGeom>
          <a:ln w="381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3720DF-5EBA-47E7-91C0-BAE52D9F06B8}"/>
              </a:ext>
            </a:extLst>
          </p:cNvPr>
          <p:cNvSpPr txBox="1"/>
          <p:nvPr/>
        </p:nvSpPr>
        <p:spPr>
          <a:xfrm>
            <a:off x="3115662" y="2407688"/>
            <a:ext cx="142859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File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9F0A93-16D2-4CAE-9341-DF15E91FF440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3829960" y="2748551"/>
            <a:ext cx="14108" cy="891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CBD1BD7-EC54-4904-A1D8-DF1D75D246F7}"/>
              </a:ext>
            </a:extLst>
          </p:cNvPr>
          <p:cNvSpPr/>
          <p:nvPr/>
        </p:nvSpPr>
        <p:spPr>
          <a:xfrm>
            <a:off x="2170570" y="3724874"/>
            <a:ext cx="724814" cy="784268"/>
          </a:xfrm>
          <a:prstGeom prst="rect">
            <a:avLst/>
          </a:prstGeom>
          <a:ln w="381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919949-E80B-4186-9459-C595A13ACB54}"/>
              </a:ext>
            </a:extLst>
          </p:cNvPr>
          <p:cNvSpPr/>
          <p:nvPr/>
        </p:nvSpPr>
        <p:spPr>
          <a:xfrm>
            <a:off x="5130401" y="4249695"/>
            <a:ext cx="495772" cy="879800"/>
          </a:xfrm>
          <a:prstGeom prst="rect">
            <a:avLst/>
          </a:prstGeom>
          <a:ln w="381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141E4E-183C-41AF-A37F-A8013ABE7A8E}"/>
              </a:ext>
            </a:extLst>
          </p:cNvPr>
          <p:cNvSpPr txBox="1"/>
          <p:nvPr/>
        </p:nvSpPr>
        <p:spPr>
          <a:xfrm>
            <a:off x="1907582" y="2196591"/>
            <a:ext cx="1255472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52CB13-7791-4619-BC0F-06665B82914B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flipH="1">
            <a:off x="2532977" y="2785983"/>
            <a:ext cx="2341" cy="9388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294AD6-639D-4160-B49B-455B30C9E0F8}"/>
              </a:ext>
            </a:extLst>
          </p:cNvPr>
          <p:cNvSpPr txBox="1"/>
          <p:nvPr/>
        </p:nvSpPr>
        <p:spPr>
          <a:xfrm>
            <a:off x="4983444" y="2155191"/>
            <a:ext cx="806631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365EAB-2389-40B6-A04B-7F8FAA646320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flipH="1">
            <a:off x="5378287" y="2744583"/>
            <a:ext cx="8473" cy="1505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9" descr="hard-disk-drive">
            <a:extLst>
              <a:ext uri="{FF2B5EF4-FFF2-40B4-BE49-F238E27FC236}">
                <a16:creationId xmlns:a16="http://schemas.microsoft.com/office/drawing/2014/main" id="{4095E71F-9E19-4E1D-963C-83EBFE53E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395" y="5173472"/>
            <a:ext cx="1771242" cy="99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F6EF23-50FA-4164-B507-77331A7680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7391702" y="5504710"/>
            <a:ext cx="1888427" cy="494523"/>
          </a:xfrm>
          <a:prstGeom prst="rect">
            <a:avLst/>
          </a:prstGeom>
        </p:spPr>
      </p:pic>
      <p:sp>
        <p:nvSpPr>
          <p:cNvPr id="25" name="AutoShape 38">
            <a:extLst>
              <a:ext uri="{FF2B5EF4-FFF2-40B4-BE49-F238E27FC236}">
                <a16:creationId xmlns:a16="http://schemas.microsoft.com/office/drawing/2014/main" id="{39AED85C-0DE6-4F5F-AF7E-BC998B3B9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764" y="5474864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6" name="AutoShape 38">
            <a:extLst>
              <a:ext uri="{FF2B5EF4-FFF2-40B4-BE49-F238E27FC236}">
                <a16:creationId xmlns:a16="http://schemas.microsoft.com/office/drawing/2014/main" id="{6751B6AB-16D3-448E-B4D9-14333807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154" y="5431376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  <p:bldP spid="18" grpId="0" animBg="1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97F6-0E20-42A5-AF4E-77FDA38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Memory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FF91-D87E-437D-97F4-2D8DDDFD7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619" y="1346145"/>
            <a:ext cx="4367781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Off-chip Memories (Memories outside CPU)</a:t>
            </a:r>
          </a:p>
          <a:p>
            <a:pPr lvl="1"/>
            <a:r>
              <a:rPr lang="en-US" sz="2000" dirty="0"/>
              <a:t>System Memory, Storage</a:t>
            </a:r>
          </a:p>
          <a:p>
            <a:pPr lvl="1"/>
            <a:r>
              <a:rPr lang="en-US" sz="2000" dirty="0"/>
              <a:t>Large but Slow</a:t>
            </a:r>
          </a:p>
          <a:p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2D2A0-A19E-4997-A627-746D2549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409D92-9411-4790-9171-263A1B0CA771}"/>
              </a:ext>
            </a:extLst>
          </p:cNvPr>
          <p:cNvSpPr txBox="1"/>
          <p:nvPr/>
        </p:nvSpPr>
        <p:spPr>
          <a:xfrm>
            <a:off x="7050791" y="3411114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Memory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AF3A1F-C401-42EB-9602-DF007B62FAA1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8019510" y="3780446"/>
            <a:ext cx="8472" cy="11309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1E9727-18AF-40AA-9D41-7ACEE03BF8A7}"/>
              </a:ext>
            </a:extLst>
          </p:cNvPr>
          <p:cNvSpPr txBox="1"/>
          <p:nvPr/>
        </p:nvSpPr>
        <p:spPr>
          <a:xfrm>
            <a:off x="9894524" y="3443148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C923A7-7B68-4D91-AF86-0E5BE63B3129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10407996" y="3812480"/>
            <a:ext cx="8467" cy="11084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9" descr="hard-disk-drive">
            <a:extLst>
              <a:ext uri="{FF2B5EF4-FFF2-40B4-BE49-F238E27FC236}">
                <a16:creationId xmlns:a16="http://schemas.microsoft.com/office/drawing/2014/main" id="{02E0890C-C2FB-48DB-BFFD-35AEC4DDA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395" y="5173472"/>
            <a:ext cx="1771242" cy="99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41617-863B-4870-A6A1-CAF1CA36FD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7391702" y="5504710"/>
            <a:ext cx="1888427" cy="494523"/>
          </a:xfrm>
          <a:prstGeom prst="rect">
            <a:avLst/>
          </a:prstGeom>
        </p:spPr>
      </p:pic>
      <p:sp>
        <p:nvSpPr>
          <p:cNvPr id="8" name="AutoShape 38">
            <a:extLst>
              <a:ext uri="{FF2B5EF4-FFF2-40B4-BE49-F238E27FC236}">
                <a16:creationId xmlns:a16="http://schemas.microsoft.com/office/drawing/2014/main" id="{A15F0639-9E26-474E-A435-51FB413A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764" y="5474864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AutoShape 38">
            <a:extLst>
              <a:ext uri="{FF2B5EF4-FFF2-40B4-BE49-F238E27FC236}">
                <a16:creationId xmlns:a16="http://schemas.microsoft.com/office/drawing/2014/main" id="{AE544A54-11B7-4F91-B2B4-1A5B801A9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154" y="5431376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2C5886-8D91-4753-A488-F13F450D6C27}"/>
              </a:ext>
            </a:extLst>
          </p:cNvPr>
          <p:cNvGrpSpPr/>
          <p:nvPr/>
        </p:nvGrpSpPr>
        <p:grpSpPr>
          <a:xfrm>
            <a:off x="1157734" y="1393770"/>
            <a:ext cx="5708825" cy="4689520"/>
            <a:chOff x="3823582" y="1484053"/>
            <a:chExt cx="4947648" cy="406425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090862-52F9-467C-A3B6-F5EE78BDFFFD}"/>
                </a:ext>
              </a:extLst>
            </p:cNvPr>
            <p:cNvSpPr/>
            <p:nvPr/>
          </p:nvSpPr>
          <p:spPr>
            <a:xfrm>
              <a:off x="3823582" y="1856636"/>
              <a:ext cx="4719537" cy="3691668"/>
            </a:xfrm>
            <a:prstGeom prst="rect">
              <a:avLst/>
            </a:prstGeom>
            <a:noFill/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sz="2077" dirty="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7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66693E2-EBA0-42F9-B493-4DCFAC3D8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407" y="1484053"/>
              <a:ext cx="1122823" cy="84211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DEE1273-A8D5-4C38-9EC9-B1D1F570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68689" y="2698753"/>
              <a:ext cx="4153184" cy="26661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14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69" y="71367"/>
            <a:ext cx="9795663" cy="693322"/>
          </a:xfrm>
        </p:spPr>
        <p:txBody>
          <a:bodyPr/>
          <a:lstStyle/>
          <a:p>
            <a:r>
              <a:rPr lang="en-US" sz="4400" dirty="0"/>
              <a:t>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6C791539-033D-4E97-BF9D-4FB0B7F35B0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4633" y="6477179"/>
            <a:ext cx="29308" cy="32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spcBef>
                <a:spcPct val="0"/>
              </a:spcBef>
              <a:buClrTx/>
              <a:buSzTx/>
              <a:buNone/>
            </a:pPr>
            <a:endParaRPr lang="en-US" altLang="en-US" sz="2077">
              <a:solidFill>
                <a:srgbClr val="4F81BD"/>
              </a:solidFill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D478AEF-690C-4FEB-B485-8153A43DF29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52996" y="2216778"/>
            <a:ext cx="1448005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Processor</a:t>
            </a:r>
          </a:p>
        </p:txBody>
      </p:sp>
      <p:sp>
        <p:nvSpPr>
          <p:cNvPr id="59" name="Rectangle 30">
            <a:extLst>
              <a:ext uri="{FF2B5EF4-FFF2-40B4-BE49-F238E27FC236}">
                <a16:creationId xmlns:a16="http://schemas.microsoft.com/office/drawing/2014/main" id="{2BE37FCB-6292-4272-A4BA-39FAED97566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10521" y="2845221"/>
            <a:ext cx="1732956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Registers</a:t>
            </a:r>
          </a:p>
        </p:txBody>
      </p:sp>
      <p:sp>
        <p:nvSpPr>
          <p:cNvPr id="61" name="Rectangle 30">
            <a:extLst>
              <a:ext uri="{FF2B5EF4-FFF2-40B4-BE49-F238E27FC236}">
                <a16:creationId xmlns:a16="http://schemas.microsoft.com/office/drawing/2014/main" id="{F36D28FE-27AF-478C-B4A7-51BF5C3418E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37568" y="3536370"/>
            <a:ext cx="2078862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Cache</a:t>
            </a:r>
          </a:p>
        </p:txBody>
      </p:sp>
      <p:sp>
        <p:nvSpPr>
          <p:cNvPr id="63" name="Rectangle 30">
            <a:extLst>
              <a:ext uri="{FF2B5EF4-FFF2-40B4-BE49-F238E27FC236}">
                <a16:creationId xmlns:a16="http://schemas.microsoft.com/office/drawing/2014/main" id="{F9A82090-B7C9-4A25-A2C7-BDA654B5BE1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13351" y="4240788"/>
            <a:ext cx="2727294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Memory</a:t>
            </a:r>
          </a:p>
        </p:txBody>
      </p:sp>
      <p:sp>
        <p:nvSpPr>
          <p:cNvPr id="65" name="Rectangle 30">
            <a:extLst>
              <a:ext uri="{FF2B5EF4-FFF2-40B4-BE49-F238E27FC236}">
                <a16:creationId xmlns:a16="http://schemas.microsoft.com/office/drawing/2014/main" id="{D50B1DF1-964D-4F52-92A6-9CD9826A8B21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71499" y="4988095"/>
            <a:ext cx="4210997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HDD/SSD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D21574-F0BB-4E81-9D5C-3E95BEBB3A5E}"/>
              </a:ext>
            </a:extLst>
          </p:cNvPr>
          <p:cNvCxnSpPr>
            <a:cxnSpLocks/>
          </p:cNvCxnSpPr>
          <p:nvPr/>
        </p:nvCxnSpPr>
        <p:spPr>
          <a:xfrm flipV="1">
            <a:off x="1568627" y="2581115"/>
            <a:ext cx="0" cy="3485757"/>
          </a:xfrm>
          <a:prstGeom prst="straightConnector1">
            <a:avLst/>
          </a:prstGeom>
          <a:ln w="34925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B0DEED1-B7AC-4B33-BB67-20B8232160E5}"/>
              </a:ext>
            </a:extLst>
          </p:cNvPr>
          <p:cNvSpPr txBox="1"/>
          <p:nvPr/>
        </p:nvSpPr>
        <p:spPr>
          <a:xfrm>
            <a:off x="753341" y="2396748"/>
            <a:ext cx="61106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E211B1-E6BB-4578-89E3-05D85D550EA3}"/>
              </a:ext>
            </a:extLst>
          </p:cNvPr>
          <p:cNvSpPr txBox="1"/>
          <p:nvPr/>
        </p:nvSpPr>
        <p:spPr>
          <a:xfrm>
            <a:off x="695275" y="5640719"/>
            <a:ext cx="6671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Slow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A7EBD9-8FBE-4FB0-B3EC-982B0F83AD6E}"/>
              </a:ext>
            </a:extLst>
          </p:cNvPr>
          <p:cNvSpPr txBox="1"/>
          <p:nvPr/>
        </p:nvSpPr>
        <p:spPr>
          <a:xfrm>
            <a:off x="1736068" y="5640719"/>
            <a:ext cx="817853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Cheap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D40913-AD8C-42A8-A879-00B232EE0FC6}"/>
              </a:ext>
            </a:extLst>
          </p:cNvPr>
          <p:cNvSpPr txBox="1"/>
          <p:nvPr/>
        </p:nvSpPr>
        <p:spPr>
          <a:xfrm>
            <a:off x="1728577" y="2396748"/>
            <a:ext cx="1210588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Expensive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82EEDF-E192-4D8A-8D7D-6CA2A4519EEE}"/>
              </a:ext>
            </a:extLst>
          </p:cNvPr>
          <p:cNvSpPr txBox="1"/>
          <p:nvPr/>
        </p:nvSpPr>
        <p:spPr>
          <a:xfrm>
            <a:off x="655702" y="1698787"/>
            <a:ext cx="968535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</a:p>
          <a:p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EAFBF2-B95F-42F6-B02E-D38540D33E7D}"/>
              </a:ext>
            </a:extLst>
          </p:cNvPr>
          <p:cNvSpPr txBox="1"/>
          <p:nvPr/>
        </p:nvSpPr>
        <p:spPr>
          <a:xfrm>
            <a:off x="1728577" y="1746585"/>
            <a:ext cx="112883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Price/unit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DE3182-9D40-4356-85AA-3BA800EED477}"/>
              </a:ext>
            </a:extLst>
          </p:cNvPr>
          <p:cNvCxnSpPr/>
          <p:nvPr/>
        </p:nvCxnSpPr>
        <p:spPr>
          <a:xfrm>
            <a:off x="614340" y="2302503"/>
            <a:ext cx="2376807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86E343-ED71-4767-AFCA-F214BBEA7FAE}"/>
              </a:ext>
            </a:extLst>
          </p:cNvPr>
          <p:cNvSpPr txBox="1"/>
          <p:nvPr/>
        </p:nvSpPr>
        <p:spPr>
          <a:xfrm>
            <a:off x="1890106" y="3418561"/>
            <a:ext cx="1853392" cy="4829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6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0.5ns ~ 2.5ns</a:t>
            </a:r>
          </a:p>
          <a:p>
            <a:r>
              <a:rPr lang="en-US" sz="126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$2000 ~ $5000 per GB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60FC89-5D1C-4ED7-A3AC-53129EC0D103}"/>
              </a:ext>
            </a:extLst>
          </p:cNvPr>
          <p:cNvSpPr txBox="1"/>
          <p:nvPr/>
        </p:nvSpPr>
        <p:spPr>
          <a:xfrm>
            <a:off x="1794912" y="4151133"/>
            <a:ext cx="1494320" cy="4829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6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50ns ~ 200ns</a:t>
            </a:r>
          </a:p>
          <a:p>
            <a:r>
              <a:rPr lang="en-US" sz="126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$20 ~ $75 per GB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16F279-8942-4AAA-8608-3784D0F94A23}"/>
              </a:ext>
            </a:extLst>
          </p:cNvPr>
          <p:cNvSpPr txBox="1"/>
          <p:nvPr/>
        </p:nvSpPr>
        <p:spPr>
          <a:xfrm>
            <a:off x="1715409" y="4894376"/>
            <a:ext cx="1449436" cy="4829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6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5ms ~ 20ms</a:t>
            </a:r>
          </a:p>
          <a:p>
            <a:r>
              <a:rPr lang="en-US" sz="126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$0.2 ~ $2 per GB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EF52A5-ADE4-47F4-B788-D96B1DB55D08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743498" y="3660038"/>
            <a:ext cx="588260" cy="22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5A8A13-82E1-4D6C-8DC2-E62C7F9C946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289232" y="4392610"/>
            <a:ext cx="515617" cy="5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6A72B3-6E70-447C-95C7-C7E7108ECC13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164845" y="5135853"/>
            <a:ext cx="4184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DA62558-592D-4416-A702-F23DDE63DCAE}"/>
              </a:ext>
            </a:extLst>
          </p:cNvPr>
          <p:cNvSpPr txBox="1"/>
          <p:nvPr/>
        </p:nvSpPr>
        <p:spPr>
          <a:xfrm>
            <a:off x="7343225" y="2974534"/>
            <a:ext cx="1130513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On-chip:</a:t>
            </a:r>
          </a:p>
          <a:p>
            <a:r>
              <a:rPr lang="en-US" sz="1615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 of memory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7959E5CC-DA77-4C72-A74E-2CAB7668B6F6}"/>
              </a:ext>
            </a:extLst>
          </p:cNvPr>
          <p:cNvSpPr/>
          <p:nvPr/>
        </p:nvSpPr>
        <p:spPr>
          <a:xfrm>
            <a:off x="7056949" y="2885807"/>
            <a:ext cx="279886" cy="1039749"/>
          </a:xfrm>
          <a:prstGeom prst="rightBrace">
            <a:avLst>
              <a:gd name="adj1" fmla="val 26663"/>
              <a:gd name="adj2" fmla="val 50000"/>
            </a:avLst>
          </a:prstGeom>
          <a:ln w="19050">
            <a:solidFill>
              <a:srgbClr val="00B05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D88294-C65A-4AC2-950D-6F716F697922}"/>
              </a:ext>
            </a:extLst>
          </p:cNvPr>
          <p:cNvSpPr txBox="1"/>
          <p:nvPr/>
        </p:nvSpPr>
        <p:spPr>
          <a:xfrm>
            <a:off x="9287382" y="3536370"/>
            <a:ext cx="175945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Volatile Memory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98636084-55B5-4BB2-A709-9A93FDBBA6BF}"/>
              </a:ext>
            </a:extLst>
          </p:cNvPr>
          <p:cNvSpPr/>
          <p:nvPr/>
        </p:nvSpPr>
        <p:spPr>
          <a:xfrm>
            <a:off x="8940642" y="2837536"/>
            <a:ext cx="279886" cy="1764929"/>
          </a:xfrm>
          <a:prstGeom prst="rightBrace">
            <a:avLst>
              <a:gd name="adj1" fmla="val 26663"/>
              <a:gd name="adj2" fmla="val 50000"/>
            </a:avLst>
          </a:prstGeom>
          <a:ln w="19050">
            <a:solidFill>
              <a:srgbClr val="FFC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C1477F-F3DE-47D4-BEB7-8089B4678FC2}"/>
              </a:ext>
            </a:extLst>
          </p:cNvPr>
          <p:cNvSpPr txBox="1"/>
          <p:nvPr/>
        </p:nvSpPr>
        <p:spPr>
          <a:xfrm>
            <a:off x="9250758" y="4988095"/>
            <a:ext cx="2223686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Non-volatile Memory</a:t>
            </a:r>
          </a:p>
          <a:p>
            <a:pPr algn="ctr"/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(NVM)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C22CC652-2F32-46E1-9363-495BDA71031E}"/>
              </a:ext>
            </a:extLst>
          </p:cNvPr>
          <p:cNvSpPr/>
          <p:nvPr/>
        </p:nvSpPr>
        <p:spPr>
          <a:xfrm>
            <a:off x="8940642" y="4988095"/>
            <a:ext cx="279886" cy="393530"/>
          </a:xfrm>
          <a:prstGeom prst="rightBrace">
            <a:avLst>
              <a:gd name="adj1" fmla="val 26663"/>
              <a:gd name="adj2" fmla="val 50000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F8B2B2-FC0E-4B5F-8DBE-27739BE8CCB8}"/>
              </a:ext>
            </a:extLst>
          </p:cNvPr>
          <p:cNvSpPr txBox="1"/>
          <p:nvPr/>
        </p:nvSpPr>
        <p:spPr>
          <a:xfrm>
            <a:off x="7609284" y="4128260"/>
            <a:ext cx="1359668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Off-chip:</a:t>
            </a:r>
          </a:p>
          <a:p>
            <a:r>
              <a:rPr lang="en-US" sz="161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memory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F886518F-F435-482E-988B-D4E919E91F41}"/>
              </a:ext>
            </a:extLst>
          </p:cNvPr>
          <p:cNvSpPr/>
          <p:nvPr/>
        </p:nvSpPr>
        <p:spPr>
          <a:xfrm>
            <a:off x="7329398" y="4245519"/>
            <a:ext cx="279886" cy="364337"/>
          </a:xfrm>
          <a:prstGeom prst="rightBrace">
            <a:avLst>
              <a:gd name="adj1" fmla="val 26663"/>
              <a:gd name="adj2" fmla="val 50000"/>
            </a:avLst>
          </a:prstGeom>
          <a:ln w="19050"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>
              <a:solidFill>
                <a:srgbClr val="0070C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552601-D39F-4772-9B61-E8CDBD6D9A41}"/>
              </a:ext>
            </a:extLst>
          </p:cNvPr>
          <p:cNvSpPr txBox="1"/>
          <p:nvPr/>
        </p:nvSpPr>
        <p:spPr>
          <a:xfrm>
            <a:off x="6643477" y="1354886"/>
            <a:ext cx="272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managed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register = 1 word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6A74B6-9DE8-447C-AD0D-A191602A1CBF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6654864" y="2001217"/>
            <a:ext cx="1352260" cy="855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022EB9D-F4C5-4CD3-A5EB-12F58F146828}"/>
              </a:ext>
            </a:extLst>
          </p:cNvPr>
          <p:cNvSpPr txBox="1"/>
          <p:nvPr/>
        </p:nvSpPr>
        <p:spPr>
          <a:xfrm>
            <a:off x="2982664" y="1322052"/>
            <a:ext cx="288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managed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block = multiple words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447B221-6838-48BD-A5A0-D0F4259A517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425032" y="1968383"/>
            <a:ext cx="288085" cy="15679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5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9" grpId="0" animBg="1"/>
      <p:bldP spid="61" grpId="0" animBg="1"/>
      <p:bldP spid="63" grpId="0" animBg="1"/>
      <p:bldP spid="65" grpId="0" animBg="1"/>
      <p:bldP spid="27" grpId="0"/>
      <p:bldP spid="28" grpId="0"/>
      <p:bldP spid="30" grpId="0"/>
      <p:bldP spid="31" grpId="0"/>
      <p:bldP spid="32" grpId="0"/>
      <p:bldP spid="33" grpId="0"/>
      <p:bldP spid="35" grpId="0" animBg="1"/>
      <p:bldP spid="39" grpId="0" animBg="1"/>
      <p:bldP spid="40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5FB7-0B9C-48EC-8D2C-C9F1503E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Memories in Your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8B08-AC8D-493B-9A30-9933C67C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3478"/>
            <a:ext cx="10972800" cy="5016988"/>
          </a:xfrm>
        </p:spPr>
        <p:txBody>
          <a:bodyPr>
            <a:normAutofit/>
          </a:bodyPr>
          <a:lstStyle/>
          <a:p>
            <a:r>
              <a:rPr lang="en-US" sz="2400" b="1" dirty="0"/>
              <a:t>Windows</a:t>
            </a:r>
          </a:p>
          <a:p>
            <a:pPr lvl="1"/>
            <a:r>
              <a:rPr lang="en-US" sz="2000" dirty="0"/>
              <a:t>This PC </a:t>
            </a:r>
            <a:r>
              <a:rPr lang="en-US" sz="2000" dirty="0">
                <a:sym typeface="Wingdings" panose="05000000000000000000" pitchFamily="2" charset="2"/>
              </a:rPr>
              <a:t> Properties</a:t>
            </a:r>
          </a:p>
          <a:p>
            <a:pPr lvl="1"/>
            <a:r>
              <a:rPr lang="en-US" sz="2000" dirty="0" err="1"/>
              <a:t>cmd</a:t>
            </a:r>
            <a:r>
              <a:rPr lang="en-US" sz="2000" dirty="0"/>
              <a:t> window </a:t>
            </a:r>
            <a:r>
              <a:rPr lang="en-US" sz="2000" dirty="0">
                <a:sym typeface="Wingdings" panose="05000000000000000000" pitchFamily="2" charset="2"/>
              </a:rPr>
              <a:t> wmic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3</a:t>
            </a:r>
            <a:r>
              <a:rPr lang="en-US" sz="2000" baseline="30000" dirty="0">
                <a:sym typeface="Wingdings" panose="05000000000000000000" pitchFamily="2" charset="2"/>
              </a:rPr>
              <a:t>rd</a:t>
            </a:r>
            <a:r>
              <a:rPr lang="en-US" sz="2000" dirty="0">
                <a:sym typeface="Wingdings" panose="05000000000000000000" pitchFamily="2" charset="2"/>
              </a:rPr>
              <a:t> party tool like CPU-Z</a:t>
            </a: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  <a:p>
            <a:endParaRPr lang="en-US" sz="2461" b="1" dirty="0"/>
          </a:p>
          <a:p>
            <a:endParaRPr lang="en-US" sz="2461" b="1" dirty="0"/>
          </a:p>
          <a:p>
            <a:endParaRPr lang="en-US" sz="2461" b="1" dirty="0"/>
          </a:p>
          <a:p>
            <a:r>
              <a:rPr lang="en-US" sz="2400" b="1" dirty="0"/>
              <a:t>Linux</a:t>
            </a:r>
          </a:p>
          <a:p>
            <a:pPr lvl="1"/>
            <a:r>
              <a:rPr lang="en-US" sz="2000" dirty="0" err="1"/>
              <a:t>lscpu</a:t>
            </a:r>
            <a:endParaRPr lang="en-US" sz="2000" dirty="0"/>
          </a:p>
          <a:p>
            <a:pPr lvl="1"/>
            <a:r>
              <a:rPr lang="en-US" sz="2000" dirty="0"/>
              <a:t>cat /proc/</a:t>
            </a:r>
            <a:r>
              <a:rPr lang="en-US" sz="2000" dirty="0" err="1"/>
              <a:t>cpuinfo</a:t>
            </a:r>
            <a:endParaRPr lang="en-US" sz="2000" dirty="0"/>
          </a:p>
          <a:p>
            <a:pPr lvl="1"/>
            <a:r>
              <a:rPr lang="en-US" sz="2000" dirty="0"/>
              <a:t>etc.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6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60665-3E6F-4791-9226-219F3DAA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48F8C-E385-4CA5-8735-C8AD1CA78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072" y="1575088"/>
            <a:ext cx="3514547" cy="3514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04377-8E15-4F28-9B16-43E169234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94" y="2991499"/>
            <a:ext cx="3924875" cy="1198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208649-38A8-4801-8675-FCB75476C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226" y="1669748"/>
            <a:ext cx="2057548" cy="18576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039D16-F914-470E-8327-DA922E6CB26B}"/>
              </a:ext>
            </a:extLst>
          </p:cNvPr>
          <p:cNvSpPr/>
          <p:nvPr/>
        </p:nvSpPr>
        <p:spPr>
          <a:xfrm>
            <a:off x="1099642" y="3889142"/>
            <a:ext cx="1257976" cy="162320"/>
          </a:xfrm>
          <a:prstGeom prst="rect">
            <a:avLst/>
          </a:prstGeom>
          <a:ln w="381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27B80-BE4D-4876-B8FC-6D706CB9C615}"/>
              </a:ext>
            </a:extLst>
          </p:cNvPr>
          <p:cNvSpPr txBox="1"/>
          <p:nvPr/>
        </p:nvSpPr>
        <p:spPr>
          <a:xfrm>
            <a:off x="922492" y="4081328"/>
            <a:ext cx="177484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15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A9A2C4-BEF3-4083-804A-2714FFDEE58B}"/>
              </a:ext>
            </a:extLst>
          </p:cNvPr>
          <p:cNvSpPr/>
          <p:nvPr/>
        </p:nvSpPr>
        <p:spPr>
          <a:xfrm>
            <a:off x="5176500" y="2864860"/>
            <a:ext cx="1728156" cy="162320"/>
          </a:xfrm>
          <a:prstGeom prst="rect">
            <a:avLst/>
          </a:prstGeom>
          <a:ln w="381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61A71C-AB35-4D85-9C66-6664518302AB}"/>
              </a:ext>
            </a:extLst>
          </p:cNvPr>
          <p:cNvSpPr txBox="1"/>
          <p:nvPr/>
        </p:nvSpPr>
        <p:spPr>
          <a:xfrm>
            <a:off x="6236543" y="2991499"/>
            <a:ext cx="95571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15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E84A13-CCC4-4077-AFFA-CFF020DEA5E7}"/>
              </a:ext>
            </a:extLst>
          </p:cNvPr>
          <p:cNvSpPr/>
          <p:nvPr/>
        </p:nvSpPr>
        <p:spPr>
          <a:xfrm>
            <a:off x="9332700" y="3620178"/>
            <a:ext cx="1837428" cy="838968"/>
          </a:xfrm>
          <a:prstGeom prst="rect">
            <a:avLst/>
          </a:prstGeom>
          <a:ln w="381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A392F5-D65D-4E4C-AE64-7EDC00590F7B}"/>
              </a:ext>
            </a:extLst>
          </p:cNvPr>
          <p:cNvSpPr txBox="1"/>
          <p:nvPr/>
        </p:nvSpPr>
        <p:spPr>
          <a:xfrm>
            <a:off x="10025141" y="3329633"/>
            <a:ext cx="922047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15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Caches</a:t>
            </a:r>
          </a:p>
        </p:txBody>
      </p:sp>
    </p:spTree>
    <p:extLst>
      <p:ext uri="{BB962C8B-B14F-4D97-AF65-F5344CB8AC3E}">
        <p14:creationId xmlns:p14="http://schemas.microsoft.com/office/powerpoint/2010/main" val="258675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AU" altLang="en-US" sz="4400" dirty="0"/>
              <a:t>Discussion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D7982-4A4F-4366-9745-E424D9738D0F}"/>
              </a:ext>
            </a:extLst>
          </p:cNvPr>
          <p:cNvSpPr txBox="1"/>
          <p:nvPr/>
        </p:nvSpPr>
        <p:spPr>
          <a:xfrm>
            <a:off x="1183340" y="4545952"/>
            <a:ext cx="9460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3600" b="1" dirty="0">
                <a:solidFill>
                  <a:schemeClr val="accent1"/>
                </a:solidFill>
                <a:latin typeface="Calibri"/>
              </a:rPr>
              <a:t>Why should we use this hierarchy design?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51489-6A0B-47A0-A49A-B08323F1E099}"/>
              </a:ext>
            </a:extLst>
          </p:cNvPr>
          <p:cNvSpPr txBox="1"/>
          <p:nvPr/>
        </p:nvSpPr>
        <p:spPr>
          <a:xfrm>
            <a:off x="1102659" y="1491751"/>
            <a:ext cx="9460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3600" b="1" dirty="0">
                <a:solidFill>
                  <a:schemeClr val="accent1"/>
                </a:solidFill>
                <a:latin typeface="Calibri"/>
              </a:rPr>
              <a:t>How would you design the memory system?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075FA-A2F8-4507-97D3-889C84661AA2}"/>
              </a:ext>
            </a:extLst>
          </p:cNvPr>
          <p:cNvSpPr txBox="1"/>
          <p:nvPr/>
        </p:nvSpPr>
        <p:spPr>
          <a:xfrm>
            <a:off x="1437594" y="2474442"/>
            <a:ext cx="89520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27517"/>
            <a:r>
              <a:rPr lang="en-US" sz="3200" b="1" dirty="0">
                <a:solidFill>
                  <a:srgbClr val="00B050"/>
                </a:solidFill>
                <a:latin typeface="Calibri"/>
              </a:rPr>
              <a:t>Single piece of memory that does everything</a:t>
            </a:r>
          </a:p>
          <a:p>
            <a:pPr algn="ctr" defTabSz="527517"/>
            <a:r>
              <a:rPr lang="en-US" sz="3200" b="1" dirty="0">
                <a:solidFill>
                  <a:srgbClr val="00B050"/>
                </a:solidFill>
                <a:latin typeface="Calibri"/>
              </a:rPr>
              <a:t>Vs.</a:t>
            </a:r>
          </a:p>
          <a:p>
            <a:pPr algn="ctr" defTabSz="527517"/>
            <a:r>
              <a:rPr lang="en-US" sz="3200" b="1" dirty="0">
                <a:solidFill>
                  <a:srgbClr val="00B050"/>
                </a:solidFill>
                <a:latin typeface="Calibri"/>
              </a:rPr>
              <a:t>Multiple levels of memories</a:t>
            </a:r>
          </a:p>
        </p:txBody>
      </p:sp>
    </p:spTree>
    <p:extLst>
      <p:ext uri="{BB962C8B-B14F-4D97-AF65-F5344CB8AC3E}">
        <p14:creationId xmlns:p14="http://schemas.microsoft.com/office/powerpoint/2010/main" val="207251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Why?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3913"/>
            <a:ext cx="10972800" cy="4964611"/>
          </a:xfrm>
        </p:spPr>
        <p:txBody>
          <a:bodyPr/>
          <a:lstStyle/>
          <a:p>
            <a:r>
              <a:rPr lang="en-US" altLang="en-US" sz="2400" b="1" dirty="0"/>
              <a:t>Two Types of Locality:</a:t>
            </a:r>
          </a:p>
          <a:p>
            <a:pPr lvl="1"/>
            <a:r>
              <a:rPr lang="en-US" altLang="en-US" sz="2000" b="1" dirty="0"/>
              <a:t>Temporal Locality </a:t>
            </a:r>
            <a:r>
              <a:rPr lang="en-US" altLang="en-US" sz="2000" dirty="0"/>
              <a:t>(Locality in Time): If an address is referenced, it tends to be referenced again (</a:t>
            </a:r>
            <a:r>
              <a:rPr lang="en-US" altLang="en-US" sz="2077" dirty="0"/>
              <a:t>e.g., loops, variable reuse)</a:t>
            </a:r>
          </a:p>
          <a:p>
            <a:pPr lvl="2"/>
            <a:endParaRPr lang="en-US" altLang="en-US" sz="2077" dirty="0"/>
          </a:p>
          <a:p>
            <a:pPr lvl="1"/>
            <a:r>
              <a:rPr lang="en-US" altLang="en-US" sz="2000" b="1" dirty="0"/>
              <a:t>Spatial Locality </a:t>
            </a:r>
            <a:r>
              <a:rPr lang="en-US" altLang="en-US" sz="2000" dirty="0"/>
              <a:t>(Locality in Space): If an address is referenced, neighboring addresses tend to be referenced (</a:t>
            </a:r>
            <a:r>
              <a:rPr lang="en-US" altLang="en-US" sz="2077" dirty="0"/>
              <a:t>e.g., array, stack, etc.)</a:t>
            </a:r>
          </a:p>
          <a:p>
            <a:endParaRPr lang="en-US" altLang="en-US" sz="2308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48F45A9-E1E2-4F61-82D6-BBFE0EC6AE95}" type="slidenum">
              <a:rPr lang="en-US" altLang="zh-TW"/>
              <a:pPr/>
              <a:t>9</a:t>
            </a:fld>
            <a:endParaRPr lang="en-US" altLang="zh-TW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AA1057-6BC3-4B42-AB08-155716D01ABC}"/>
              </a:ext>
            </a:extLst>
          </p:cNvPr>
          <p:cNvGrpSpPr/>
          <p:nvPr/>
        </p:nvGrpSpPr>
        <p:grpSpPr>
          <a:xfrm>
            <a:off x="1770633" y="3459996"/>
            <a:ext cx="7431331" cy="3022357"/>
            <a:chOff x="2201742" y="3058073"/>
            <a:chExt cx="7431331" cy="3022357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78D2D2B5-483F-4664-9040-0AE32BC4FBC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68429" y="3070896"/>
              <a:ext cx="7264644" cy="3009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2077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BF3E8DB3-0577-4DA9-AADA-69428B52B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607" y="3058073"/>
              <a:ext cx="12823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E59829F-9C0A-4FDA-ADE9-4669108BE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987" y="3902502"/>
              <a:ext cx="721702" cy="1108198"/>
            </a:xfrm>
            <a:custGeom>
              <a:avLst/>
              <a:gdLst>
                <a:gd name="T0" fmla="*/ 0 w 394"/>
                <a:gd name="T1" fmla="*/ 0 h 605"/>
                <a:gd name="T2" fmla="*/ 394 w 394"/>
                <a:gd name="T3" fmla="*/ 0 h 605"/>
                <a:gd name="T4" fmla="*/ 394 w 394"/>
                <a:gd name="T5" fmla="*/ 605 h 605"/>
                <a:gd name="T6" fmla="*/ 0 w 394"/>
                <a:gd name="T7" fmla="*/ 605 h 605"/>
                <a:gd name="T8" fmla="*/ 0 w 394"/>
                <a:gd name="T9" fmla="*/ 0 h 605"/>
                <a:gd name="T10" fmla="*/ 0 w 394"/>
                <a:gd name="T11" fmla="*/ 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605">
                  <a:moveTo>
                    <a:pt x="0" y="0"/>
                  </a:moveTo>
                  <a:lnTo>
                    <a:pt x="394" y="0"/>
                  </a:lnTo>
                  <a:lnTo>
                    <a:pt x="394" y="605"/>
                  </a:lnTo>
                  <a:lnTo>
                    <a:pt x="0" y="60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73408B3E-32F5-429D-A0BC-21192FC89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088" y="4206569"/>
              <a:ext cx="564173" cy="357188"/>
            </a:xfrm>
            <a:custGeom>
              <a:avLst/>
              <a:gdLst>
                <a:gd name="T0" fmla="*/ 0 w 308"/>
                <a:gd name="T1" fmla="*/ 0 h 195"/>
                <a:gd name="T2" fmla="*/ 308 w 308"/>
                <a:gd name="T3" fmla="*/ 0 h 195"/>
                <a:gd name="T4" fmla="*/ 308 w 308"/>
                <a:gd name="T5" fmla="*/ 195 h 195"/>
                <a:gd name="T6" fmla="*/ 0 w 308"/>
                <a:gd name="T7" fmla="*/ 195 h 195"/>
                <a:gd name="T8" fmla="*/ 0 w 308"/>
                <a:gd name="T9" fmla="*/ 0 h 195"/>
                <a:gd name="T10" fmla="*/ 0 w 308"/>
                <a:gd name="T11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195">
                  <a:moveTo>
                    <a:pt x="0" y="0"/>
                  </a:moveTo>
                  <a:lnTo>
                    <a:pt x="308" y="0"/>
                  </a:lnTo>
                  <a:lnTo>
                    <a:pt x="308" y="195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7FD222-0C26-4CFD-974D-FEAF0B2FE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313" y="4248698"/>
              <a:ext cx="43962" cy="86092"/>
            </a:xfrm>
            <a:custGeom>
              <a:avLst/>
              <a:gdLst>
                <a:gd name="T0" fmla="*/ 6 w 24"/>
                <a:gd name="T1" fmla="*/ 47 h 47"/>
                <a:gd name="T2" fmla="*/ 6 w 24"/>
                <a:gd name="T3" fmla="*/ 23 h 47"/>
                <a:gd name="T4" fmla="*/ 6 w 24"/>
                <a:gd name="T5" fmla="*/ 23 h 47"/>
                <a:gd name="T6" fmla="*/ 8 w 24"/>
                <a:gd name="T7" fmla="*/ 14 h 47"/>
                <a:gd name="T8" fmla="*/ 8 w 24"/>
                <a:gd name="T9" fmla="*/ 14 h 47"/>
                <a:gd name="T10" fmla="*/ 12 w 24"/>
                <a:gd name="T11" fmla="*/ 10 h 47"/>
                <a:gd name="T12" fmla="*/ 12 w 24"/>
                <a:gd name="T13" fmla="*/ 10 h 47"/>
                <a:gd name="T14" fmla="*/ 15 w 24"/>
                <a:gd name="T15" fmla="*/ 9 h 47"/>
                <a:gd name="T16" fmla="*/ 15 w 24"/>
                <a:gd name="T17" fmla="*/ 9 h 47"/>
                <a:gd name="T18" fmla="*/ 22 w 24"/>
                <a:gd name="T19" fmla="*/ 10 h 47"/>
                <a:gd name="T20" fmla="*/ 24 w 24"/>
                <a:gd name="T21" fmla="*/ 3 h 47"/>
                <a:gd name="T22" fmla="*/ 24 w 24"/>
                <a:gd name="T23" fmla="*/ 3 h 47"/>
                <a:gd name="T24" fmla="*/ 20 w 24"/>
                <a:gd name="T25" fmla="*/ 2 h 47"/>
                <a:gd name="T26" fmla="*/ 17 w 24"/>
                <a:gd name="T27" fmla="*/ 0 h 47"/>
                <a:gd name="T28" fmla="*/ 17 w 24"/>
                <a:gd name="T29" fmla="*/ 0 h 47"/>
                <a:gd name="T30" fmla="*/ 12 w 24"/>
                <a:gd name="T31" fmla="*/ 2 h 47"/>
                <a:gd name="T32" fmla="*/ 12 w 24"/>
                <a:gd name="T33" fmla="*/ 2 h 47"/>
                <a:gd name="T34" fmla="*/ 6 w 24"/>
                <a:gd name="T35" fmla="*/ 9 h 47"/>
                <a:gd name="T36" fmla="*/ 6 w 24"/>
                <a:gd name="T37" fmla="*/ 2 h 47"/>
                <a:gd name="T38" fmla="*/ 0 w 24"/>
                <a:gd name="T39" fmla="*/ 2 h 47"/>
                <a:gd name="T40" fmla="*/ 0 w 24"/>
                <a:gd name="T41" fmla="*/ 47 h 47"/>
                <a:gd name="T42" fmla="*/ 6 w 24"/>
                <a:gd name="T43" fmla="*/ 47 h 47"/>
                <a:gd name="T44" fmla="*/ 6 w 24"/>
                <a:gd name="T4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47">
                  <a:moveTo>
                    <a:pt x="6" y="47"/>
                  </a:moveTo>
                  <a:lnTo>
                    <a:pt x="6" y="23"/>
                  </a:lnTo>
                  <a:lnTo>
                    <a:pt x="6" y="23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22" y="10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6" y="9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47"/>
                  </a:lnTo>
                  <a:lnTo>
                    <a:pt x="6" y="47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3704210C-6612-42C3-A6EB-D9736DD74B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557" y="4248698"/>
              <a:ext cx="78765" cy="89755"/>
            </a:xfrm>
            <a:custGeom>
              <a:avLst/>
              <a:gdLst>
                <a:gd name="T0" fmla="*/ 29 w 43"/>
                <a:gd name="T1" fmla="*/ 40 h 49"/>
                <a:gd name="T2" fmla="*/ 29 w 43"/>
                <a:gd name="T3" fmla="*/ 40 h 49"/>
                <a:gd name="T4" fmla="*/ 25 w 43"/>
                <a:gd name="T5" fmla="*/ 42 h 49"/>
                <a:gd name="T6" fmla="*/ 22 w 43"/>
                <a:gd name="T7" fmla="*/ 42 h 49"/>
                <a:gd name="T8" fmla="*/ 22 w 43"/>
                <a:gd name="T9" fmla="*/ 42 h 49"/>
                <a:gd name="T10" fmla="*/ 17 w 43"/>
                <a:gd name="T11" fmla="*/ 42 h 49"/>
                <a:gd name="T12" fmla="*/ 12 w 43"/>
                <a:gd name="T13" fmla="*/ 38 h 49"/>
                <a:gd name="T14" fmla="*/ 12 w 43"/>
                <a:gd name="T15" fmla="*/ 38 h 49"/>
                <a:gd name="T16" fmla="*/ 10 w 43"/>
                <a:gd name="T17" fmla="*/ 33 h 49"/>
                <a:gd name="T18" fmla="*/ 8 w 43"/>
                <a:gd name="T19" fmla="*/ 26 h 49"/>
                <a:gd name="T20" fmla="*/ 43 w 43"/>
                <a:gd name="T21" fmla="*/ 26 h 49"/>
                <a:gd name="T22" fmla="*/ 43 w 43"/>
                <a:gd name="T23" fmla="*/ 26 h 49"/>
                <a:gd name="T24" fmla="*/ 43 w 43"/>
                <a:gd name="T25" fmla="*/ 24 h 49"/>
                <a:gd name="T26" fmla="*/ 43 w 43"/>
                <a:gd name="T27" fmla="*/ 24 h 49"/>
                <a:gd name="T28" fmla="*/ 41 w 43"/>
                <a:gd name="T29" fmla="*/ 14 h 49"/>
                <a:gd name="T30" fmla="*/ 36 w 43"/>
                <a:gd name="T31" fmla="*/ 7 h 49"/>
                <a:gd name="T32" fmla="*/ 36 w 43"/>
                <a:gd name="T33" fmla="*/ 7 h 49"/>
                <a:gd name="T34" fmla="*/ 29 w 43"/>
                <a:gd name="T35" fmla="*/ 2 h 49"/>
                <a:gd name="T36" fmla="*/ 22 w 43"/>
                <a:gd name="T37" fmla="*/ 0 h 49"/>
                <a:gd name="T38" fmla="*/ 22 w 43"/>
                <a:gd name="T39" fmla="*/ 0 h 49"/>
                <a:gd name="T40" fmla="*/ 13 w 43"/>
                <a:gd name="T41" fmla="*/ 2 h 49"/>
                <a:gd name="T42" fmla="*/ 6 w 43"/>
                <a:gd name="T43" fmla="*/ 7 h 49"/>
                <a:gd name="T44" fmla="*/ 6 w 43"/>
                <a:gd name="T45" fmla="*/ 7 h 49"/>
                <a:gd name="T46" fmla="*/ 1 w 43"/>
                <a:gd name="T47" fmla="*/ 14 h 49"/>
                <a:gd name="T48" fmla="*/ 0 w 43"/>
                <a:gd name="T49" fmla="*/ 24 h 49"/>
                <a:gd name="T50" fmla="*/ 0 w 43"/>
                <a:gd name="T51" fmla="*/ 24 h 49"/>
                <a:gd name="T52" fmla="*/ 1 w 43"/>
                <a:gd name="T53" fmla="*/ 35 h 49"/>
                <a:gd name="T54" fmla="*/ 6 w 43"/>
                <a:gd name="T55" fmla="*/ 42 h 49"/>
                <a:gd name="T56" fmla="*/ 6 w 43"/>
                <a:gd name="T57" fmla="*/ 42 h 49"/>
                <a:gd name="T58" fmla="*/ 13 w 43"/>
                <a:gd name="T59" fmla="*/ 47 h 49"/>
                <a:gd name="T60" fmla="*/ 22 w 43"/>
                <a:gd name="T61" fmla="*/ 49 h 49"/>
                <a:gd name="T62" fmla="*/ 22 w 43"/>
                <a:gd name="T63" fmla="*/ 49 h 49"/>
                <a:gd name="T64" fmla="*/ 29 w 43"/>
                <a:gd name="T65" fmla="*/ 47 h 49"/>
                <a:gd name="T66" fmla="*/ 34 w 43"/>
                <a:gd name="T67" fmla="*/ 45 h 49"/>
                <a:gd name="T68" fmla="*/ 34 w 43"/>
                <a:gd name="T69" fmla="*/ 45 h 49"/>
                <a:gd name="T70" fmla="*/ 39 w 43"/>
                <a:gd name="T71" fmla="*/ 40 h 49"/>
                <a:gd name="T72" fmla="*/ 41 w 43"/>
                <a:gd name="T73" fmla="*/ 33 h 49"/>
                <a:gd name="T74" fmla="*/ 34 w 43"/>
                <a:gd name="T75" fmla="*/ 33 h 49"/>
                <a:gd name="T76" fmla="*/ 34 w 43"/>
                <a:gd name="T77" fmla="*/ 33 h 49"/>
                <a:gd name="T78" fmla="*/ 32 w 43"/>
                <a:gd name="T79" fmla="*/ 36 h 49"/>
                <a:gd name="T80" fmla="*/ 29 w 43"/>
                <a:gd name="T81" fmla="*/ 40 h 49"/>
                <a:gd name="T82" fmla="*/ 29 w 43"/>
                <a:gd name="T83" fmla="*/ 40 h 49"/>
                <a:gd name="T84" fmla="*/ 13 w 43"/>
                <a:gd name="T85" fmla="*/ 10 h 49"/>
                <a:gd name="T86" fmla="*/ 13 w 43"/>
                <a:gd name="T87" fmla="*/ 10 h 49"/>
                <a:gd name="T88" fmla="*/ 17 w 43"/>
                <a:gd name="T89" fmla="*/ 7 h 49"/>
                <a:gd name="T90" fmla="*/ 22 w 43"/>
                <a:gd name="T91" fmla="*/ 7 h 49"/>
                <a:gd name="T92" fmla="*/ 22 w 43"/>
                <a:gd name="T93" fmla="*/ 7 h 49"/>
                <a:gd name="T94" fmla="*/ 27 w 43"/>
                <a:gd name="T95" fmla="*/ 7 h 49"/>
                <a:gd name="T96" fmla="*/ 31 w 43"/>
                <a:gd name="T97" fmla="*/ 10 h 49"/>
                <a:gd name="T98" fmla="*/ 31 w 43"/>
                <a:gd name="T99" fmla="*/ 10 h 49"/>
                <a:gd name="T100" fmla="*/ 32 w 43"/>
                <a:gd name="T101" fmla="*/ 16 h 49"/>
                <a:gd name="T102" fmla="*/ 34 w 43"/>
                <a:gd name="T103" fmla="*/ 19 h 49"/>
                <a:gd name="T104" fmla="*/ 8 w 43"/>
                <a:gd name="T105" fmla="*/ 19 h 49"/>
                <a:gd name="T106" fmla="*/ 8 w 43"/>
                <a:gd name="T107" fmla="*/ 19 h 49"/>
                <a:gd name="T108" fmla="*/ 10 w 43"/>
                <a:gd name="T109" fmla="*/ 14 h 49"/>
                <a:gd name="T110" fmla="*/ 13 w 43"/>
                <a:gd name="T111" fmla="*/ 10 h 49"/>
                <a:gd name="T112" fmla="*/ 13 w 43"/>
                <a:gd name="T113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" h="49">
                  <a:moveTo>
                    <a:pt x="29" y="40"/>
                  </a:moveTo>
                  <a:lnTo>
                    <a:pt x="29" y="40"/>
                  </a:lnTo>
                  <a:lnTo>
                    <a:pt x="25" y="42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7" y="42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33"/>
                  </a:lnTo>
                  <a:lnTo>
                    <a:pt x="8" y="26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24"/>
                  </a:lnTo>
                  <a:lnTo>
                    <a:pt x="43" y="24"/>
                  </a:lnTo>
                  <a:lnTo>
                    <a:pt x="41" y="14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29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3" y="2"/>
                  </a:lnTo>
                  <a:lnTo>
                    <a:pt x="6" y="7"/>
                  </a:lnTo>
                  <a:lnTo>
                    <a:pt x="6" y="7"/>
                  </a:lnTo>
                  <a:lnTo>
                    <a:pt x="1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35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13" y="47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9" y="47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9" y="40"/>
                  </a:lnTo>
                  <a:lnTo>
                    <a:pt x="41" y="33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2" y="36"/>
                  </a:lnTo>
                  <a:lnTo>
                    <a:pt x="29" y="40"/>
                  </a:lnTo>
                  <a:lnTo>
                    <a:pt x="29" y="40"/>
                  </a:lnTo>
                  <a:close/>
                  <a:moveTo>
                    <a:pt x="13" y="10"/>
                  </a:moveTo>
                  <a:lnTo>
                    <a:pt x="13" y="10"/>
                  </a:lnTo>
                  <a:lnTo>
                    <a:pt x="17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7" y="7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2" y="16"/>
                  </a:lnTo>
                  <a:lnTo>
                    <a:pt x="34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0" y="14"/>
                  </a:lnTo>
                  <a:lnTo>
                    <a:pt x="13" y="10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2488B51-850D-48D4-B798-34B2E0F67E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1480" y="4248698"/>
              <a:ext cx="73269" cy="120894"/>
            </a:xfrm>
            <a:custGeom>
              <a:avLst/>
              <a:gdLst>
                <a:gd name="T0" fmla="*/ 7 w 40"/>
                <a:gd name="T1" fmla="*/ 62 h 66"/>
                <a:gd name="T2" fmla="*/ 21 w 40"/>
                <a:gd name="T3" fmla="*/ 66 h 66"/>
                <a:gd name="T4" fmla="*/ 26 w 40"/>
                <a:gd name="T5" fmla="*/ 66 h 66"/>
                <a:gd name="T6" fmla="*/ 31 w 40"/>
                <a:gd name="T7" fmla="*/ 62 h 66"/>
                <a:gd name="T8" fmla="*/ 38 w 40"/>
                <a:gd name="T9" fmla="*/ 55 h 66"/>
                <a:gd name="T10" fmla="*/ 40 w 40"/>
                <a:gd name="T11" fmla="*/ 50 h 66"/>
                <a:gd name="T12" fmla="*/ 40 w 40"/>
                <a:gd name="T13" fmla="*/ 2 h 66"/>
                <a:gd name="T14" fmla="*/ 33 w 40"/>
                <a:gd name="T15" fmla="*/ 7 h 66"/>
                <a:gd name="T16" fmla="*/ 28 w 40"/>
                <a:gd name="T17" fmla="*/ 2 h 66"/>
                <a:gd name="T18" fmla="*/ 21 w 40"/>
                <a:gd name="T19" fmla="*/ 0 h 66"/>
                <a:gd name="T20" fmla="*/ 10 w 40"/>
                <a:gd name="T21" fmla="*/ 3 h 66"/>
                <a:gd name="T22" fmla="*/ 5 w 40"/>
                <a:gd name="T23" fmla="*/ 7 h 66"/>
                <a:gd name="T24" fmla="*/ 3 w 40"/>
                <a:gd name="T25" fmla="*/ 12 h 66"/>
                <a:gd name="T26" fmla="*/ 0 w 40"/>
                <a:gd name="T27" fmla="*/ 24 h 66"/>
                <a:gd name="T28" fmla="*/ 2 w 40"/>
                <a:gd name="T29" fmla="*/ 33 h 66"/>
                <a:gd name="T30" fmla="*/ 5 w 40"/>
                <a:gd name="T31" fmla="*/ 40 h 66"/>
                <a:gd name="T32" fmla="*/ 21 w 40"/>
                <a:gd name="T33" fmla="*/ 47 h 66"/>
                <a:gd name="T34" fmla="*/ 28 w 40"/>
                <a:gd name="T35" fmla="*/ 45 h 66"/>
                <a:gd name="T36" fmla="*/ 33 w 40"/>
                <a:gd name="T37" fmla="*/ 42 h 66"/>
                <a:gd name="T38" fmla="*/ 33 w 40"/>
                <a:gd name="T39" fmla="*/ 50 h 66"/>
                <a:gd name="T40" fmla="*/ 28 w 40"/>
                <a:gd name="T41" fmla="*/ 57 h 66"/>
                <a:gd name="T42" fmla="*/ 24 w 40"/>
                <a:gd name="T43" fmla="*/ 59 h 66"/>
                <a:gd name="T44" fmla="*/ 21 w 40"/>
                <a:gd name="T45" fmla="*/ 59 h 66"/>
                <a:gd name="T46" fmla="*/ 12 w 40"/>
                <a:gd name="T47" fmla="*/ 57 h 66"/>
                <a:gd name="T48" fmla="*/ 10 w 40"/>
                <a:gd name="T49" fmla="*/ 55 h 66"/>
                <a:gd name="T50" fmla="*/ 2 w 40"/>
                <a:gd name="T51" fmla="*/ 50 h 66"/>
                <a:gd name="T52" fmla="*/ 3 w 40"/>
                <a:gd name="T53" fmla="*/ 57 h 66"/>
                <a:gd name="T54" fmla="*/ 7 w 40"/>
                <a:gd name="T55" fmla="*/ 62 h 66"/>
                <a:gd name="T56" fmla="*/ 12 w 40"/>
                <a:gd name="T57" fmla="*/ 10 h 66"/>
                <a:gd name="T58" fmla="*/ 21 w 40"/>
                <a:gd name="T59" fmla="*/ 7 h 66"/>
                <a:gd name="T60" fmla="*/ 26 w 40"/>
                <a:gd name="T61" fmla="*/ 7 h 66"/>
                <a:gd name="T62" fmla="*/ 29 w 40"/>
                <a:gd name="T63" fmla="*/ 10 h 66"/>
                <a:gd name="T64" fmla="*/ 33 w 40"/>
                <a:gd name="T65" fmla="*/ 24 h 66"/>
                <a:gd name="T66" fmla="*/ 33 w 40"/>
                <a:gd name="T67" fmla="*/ 31 h 66"/>
                <a:gd name="T68" fmla="*/ 29 w 40"/>
                <a:gd name="T69" fmla="*/ 36 h 66"/>
                <a:gd name="T70" fmla="*/ 21 w 40"/>
                <a:gd name="T71" fmla="*/ 40 h 66"/>
                <a:gd name="T72" fmla="*/ 16 w 40"/>
                <a:gd name="T73" fmla="*/ 40 h 66"/>
                <a:gd name="T74" fmla="*/ 12 w 40"/>
                <a:gd name="T75" fmla="*/ 36 h 66"/>
                <a:gd name="T76" fmla="*/ 9 w 40"/>
                <a:gd name="T77" fmla="*/ 23 h 66"/>
                <a:gd name="T78" fmla="*/ 9 w 40"/>
                <a:gd name="T79" fmla="*/ 16 h 66"/>
                <a:gd name="T80" fmla="*/ 12 w 40"/>
                <a:gd name="T81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" h="66">
                  <a:moveTo>
                    <a:pt x="7" y="62"/>
                  </a:moveTo>
                  <a:lnTo>
                    <a:pt x="7" y="62"/>
                  </a:lnTo>
                  <a:lnTo>
                    <a:pt x="12" y="64"/>
                  </a:lnTo>
                  <a:lnTo>
                    <a:pt x="21" y="66"/>
                  </a:lnTo>
                  <a:lnTo>
                    <a:pt x="21" y="66"/>
                  </a:lnTo>
                  <a:lnTo>
                    <a:pt x="26" y="66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36" y="61"/>
                  </a:lnTo>
                  <a:lnTo>
                    <a:pt x="38" y="55"/>
                  </a:lnTo>
                  <a:lnTo>
                    <a:pt x="38" y="55"/>
                  </a:lnTo>
                  <a:lnTo>
                    <a:pt x="40" y="50"/>
                  </a:lnTo>
                  <a:lnTo>
                    <a:pt x="40" y="42"/>
                  </a:lnTo>
                  <a:lnTo>
                    <a:pt x="40" y="2"/>
                  </a:lnTo>
                  <a:lnTo>
                    <a:pt x="33" y="2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5" y="7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3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5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50"/>
                  </a:lnTo>
                  <a:lnTo>
                    <a:pt x="33" y="50"/>
                  </a:lnTo>
                  <a:lnTo>
                    <a:pt x="31" y="54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24" y="59"/>
                  </a:lnTo>
                  <a:lnTo>
                    <a:pt x="21" y="59"/>
                  </a:lnTo>
                  <a:lnTo>
                    <a:pt x="21" y="59"/>
                  </a:lnTo>
                  <a:lnTo>
                    <a:pt x="16" y="59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0" y="55"/>
                  </a:lnTo>
                  <a:lnTo>
                    <a:pt x="10" y="5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3" y="57"/>
                  </a:lnTo>
                  <a:lnTo>
                    <a:pt x="7" y="62"/>
                  </a:lnTo>
                  <a:lnTo>
                    <a:pt x="7" y="62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7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33" y="16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6" y="40"/>
                  </a:lnTo>
                  <a:lnTo>
                    <a:pt x="21" y="40"/>
                  </a:lnTo>
                  <a:lnTo>
                    <a:pt x="21" y="40"/>
                  </a:lnTo>
                  <a:lnTo>
                    <a:pt x="16" y="40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9" y="31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16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7D9743BF-54AF-44B0-9A59-B2E9AF4D00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6730" y="4219390"/>
              <a:ext cx="16486" cy="115400"/>
            </a:xfrm>
            <a:custGeom>
              <a:avLst/>
              <a:gdLst>
                <a:gd name="T0" fmla="*/ 9 w 9"/>
                <a:gd name="T1" fmla="*/ 9 h 63"/>
                <a:gd name="T2" fmla="*/ 9 w 9"/>
                <a:gd name="T3" fmla="*/ 0 h 63"/>
                <a:gd name="T4" fmla="*/ 0 w 9"/>
                <a:gd name="T5" fmla="*/ 0 h 63"/>
                <a:gd name="T6" fmla="*/ 0 w 9"/>
                <a:gd name="T7" fmla="*/ 9 h 63"/>
                <a:gd name="T8" fmla="*/ 9 w 9"/>
                <a:gd name="T9" fmla="*/ 9 h 63"/>
                <a:gd name="T10" fmla="*/ 9 w 9"/>
                <a:gd name="T11" fmla="*/ 9 h 63"/>
                <a:gd name="T12" fmla="*/ 9 w 9"/>
                <a:gd name="T13" fmla="*/ 63 h 63"/>
                <a:gd name="T14" fmla="*/ 9 w 9"/>
                <a:gd name="T15" fmla="*/ 18 h 63"/>
                <a:gd name="T16" fmla="*/ 0 w 9"/>
                <a:gd name="T17" fmla="*/ 18 h 63"/>
                <a:gd name="T18" fmla="*/ 0 w 9"/>
                <a:gd name="T19" fmla="*/ 63 h 63"/>
                <a:gd name="T20" fmla="*/ 9 w 9"/>
                <a:gd name="T21" fmla="*/ 63 h 63"/>
                <a:gd name="T22" fmla="*/ 9 w 9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63">
                  <a:moveTo>
                    <a:pt x="9" y="9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9" y="63"/>
                  </a:moveTo>
                  <a:lnTo>
                    <a:pt x="9" y="18"/>
                  </a:lnTo>
                  <a:lnTo>
                    <a:pt x="0" y="18"/>
                  </a:lnTo>
                  <a:lnTo>
                    <a:pt x="0" y="63"/>
                  </a:lnTo>
                  <a:lnTo>
                    <a:pt x="9" y="63"/>
                  </a:lnTo>
                  <a:lnTo>
                    <a:pt x="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4067BB2-6EEA-4E4B-93A5-3BFDA9005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7869" y="4248698"/>
              <a:ext cx="67775" cy="89755"/>
            </a:xfrm>
            <a:custGeom>
              <a:avLst/>
              <a:gdLst>
                <a:gd name="T0" fmla="*/ 5 w 37"/>
                <a:gd name="T1" fmla="*/ 45 h 49"/>
                <a:gd name="T2" fmla="*/ 19 w 37"/>
                <a:gd name="T3" fmla="*/ 49 h 49"/>
                <a:gd name="T4" fmla="*/ 28 w 37"/>
                <a:gd name="T5" fmla="*/ 47 h 49"/>
                <a:gd name="T6" fmla="*/ 33 w 37"/>
                <a:gd name="T7" fmla="*/ 43 h 49"/>
                <a:gd name="T8" fmla="*/ 35 w 37"/>
                <a:gd name="T9" fmla="*/ 42 h 49"/>
                <a:gd name="T10" fmla="*/ 37 w 37"/>
                <a:gd name="T11" fmla="*/ 33 h 49"/>
                <a:gd name="T12" fmla="*/ 37 w 37"/>
                <a:gd name="T13" fmla="*/ 29 h 49"/>
                <a:gd name="T14" fmla="*/ 35 w 37"/>
                <a:gd name="T15" fmla="*/ 28 h 49"/>
                <a:gd name="T16" fmla="*/ 30 w 37"/>
                <a:gd name="T17" fmla="*/ 23 h 49"/>
                <a:gd name="T18" fmla="*/ 19 w 37"/>
                <a:gd name="T19" fmla="*/ 19 h 49"/>
                <a:gd name="T20" fmla="*/ 12 w 37"/>
                <a:gd name="T21" fmla="*/ 17 h 49"/>
                <a:gd name="T22" fmla="*/ 9 w 37"/>
                <a:gd name="T23" fmla="*/ 16 h 49"/>
                <a:gd name="T24" fmla="*/ 9 w 37"/>
                <a:gd name="T25" fmla="*/ 12 h 49"/>
                <a:gd name="T26" fmla="*/ 11 w 37"/>
                <a:gd name="T27" fmla="*/ 9 h 49"/>
                <a:gd name="T28" fmla="*/ 14 w 37"/>
                <a:gd name="T29" fmla="*/ 7 h 49"/>
                <a:gd name="T30" fmla="*/ 18 w 37"/>
                <a:gd name="T31" fmla="*/ 7 h 49"/>
                <a:gd name="T32" fmla="*/ 24 w 37"/>
                <a:gd name="T33" fmla="*/ 9 h 49"/>
                <a:gd name="T34" fmla="*/ 28 w 37"/>
                <a:gd name="T35" fmla="*/ 10 h 49"/>
                <a:gd name="T36" fmla="*/ 35 w 37"/>
                <a:gd name="T37" fmla="*/ 14 h 49"/>
                <a:gd name="T38" fmla="*/ 33 w 37"/>
                <a:gd name="T39" fmla="*/ 5 h 49"/>
                <a:gd name="T40" fmla="*/ 31 w 37"/>
                <a:gd name="T41" fmla="*/ 3 h 49"/>
                <a:gd name="T42" fmla="*/ 28 w 37"/>
                <a:gd name="T43" fmla="*/ 2 h 49"/>
                <a:gd name="T44" fmla="*/ 18 w 37"/>
                <a:gd name="T45" fmla="*/ 0 h 49"/>
                <a:gd name="T46" fmla="*/ 11 w 37"/>
                <a:gd name="T47" fmla="*/ 2 h 49"/>
                <a:gd name="T48" fmla="*/ 5 w 37"/>
                <a:gd name="T49" fmla="*/ 3 h 49"/>
                <a:gd name="T50" fmla="*/ 2 w 37"/>
                <a:gd name="T51" fmla="*/ 7 h 49"/>
                <a:gd name="T52" fmla="*/ 0 w 37"/>
                <a:gd name="T53" fmla="*/ 14 h 49"/>
                <a:gd name="T54" fmla="*/ 2 w 37"/>
                <a:gd name="T55" fmla="*/ 19 h 49"/>
                <a:gd name="T56" fmla="*/ 7 w 37"/>
                <a:gd name="T57" fmla="*/ 24 h 49"/>
                <a:gd name="T58" fmla="*/ 19 w 37"/>
                <a:gd name="T59" fmla="*/ 28 h 49"/>
                <a:gd name="T60" fmla="*/ 28 w 37"/>
                <a:gd name="T61" fmla="*/ 29 h 49"/>
                <a:gd name="T62" fmla="*/ 30 w 37"/>
                <a:gd name="T63" fmla="*/ 35 h 49"/>
                <a:gd name="T64" fmla="*/ 30 w 37"/>
                <a:gd name="T65" fmla="*/ 36 h 49"/>
                <a:gd name="T66" fmla="*/ 26 w 37"/>
                <a:gd name="T67" fmla="*/ 40 h 49"/>
                <a:gd name="T68" fmla="*/ 19 w 37"/>
                <a:gd name="T69" fmla="*/ 42 h 49"/>
                <a:gd name="T70" fmla="*/ 14 w 37"/>
                <a:gd name="T71" fmla="*/ 42 h 49"/>
                <a:gd name="T72" fmla="*/ 11 w 37"/>
                <a:gd name="T73" fmla="*/ 40 h 49"/>
                <a:gd name="T74" fmla="*/ 7 w 37"/>
                <a:gd name="T75" fmla="*/ 33 h 49"/>
                <a:gd name="T76" fmla="*/ 0 w 37"/>
                <a:gd name="T77" fmla="*/ 33 h 49"/>
                <a:gd name="T78" fmla="*/ 5 w 37"/>
                <a:gd name="T79" fmla="*/ 4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" h="49">
                  <a:moveTo>
                    <a:pt x="5" y="45"/>
                  </a:moveTo>
                  <a:lnTo>
                    <a:pt x="5" y="45"/>
                  </a:lnTo>
                  <a:lnTo>
                    <a:pt x="11" y="47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33" y="43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37" y="38"/>
                  </a:lnTo>
                  <a:lnTo>
                    <a:pt x="37" y="33"/>
                  </a:lnTo>
                  <a:lnTo>
                    <a:pt x="37" y="33"/>
                  </a:lnTo>
                  <a:lnTo>
                    <a:pt x="37" y="29"/>
                  </a:lnTo>
                  <a:lnTo>
                    <a:pt x="35" y="28"/>
                  </a:lnTo>
                  <a:lnTo>
                    <a:pt x="35" y="28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3" y="7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8" y="10"/>
                  </a:lnTo>
                  <a:lnTo>
                    <a:pt x="28" y="14"/>
                  </a:lnTo>
                  <a:lnTo>
                    <a:pt x="35" y="14"/>
                  </a:lnTo>
                  <a:lnTo>
                    <a:pt x="35" y="1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1" y="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30" y="33"/>
                  </a:lnTo>
                  <a:lnTo>
                    <a:pt x="30" y="35"/>
                  </a:lnTo>
                  <a:lnTo>
                    <a:pt x="30" y="35"/>
                  </a:lnTo>
                  <a:lnTo>
                    <a:pt x="30" y="36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4" y="42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9" y="36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40"/>
                  </a:lnTo>
                  <a:lnTo>
                    <a:pt x="5" y="45"/>
                  </a:lnTo>
                  <a:lnTo>
                    <a:pt x="5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1F25E73C-7562-4245-88EC-30BEDED0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4802" y="4223054"/>
              <a:ext cx="40298" cy="115400"/>
            </a:xfrm>
            <a:custGeom>
              <a:avLst/>
              <a:gdLst>
                <a:gd name="T0" fmla="*/ 19 w 22"/>
                <a:gd name="T1" fmla="*/ 54 h 63"/>
                <a:gd name="T2" fmla="*/ 19 w 22"/>
                <a:gd name="T3" fmla="*/ 54 h 63"/>
                <a:gd name="T4" fmla="*/ 15 w 22"/>
                <a:gd name="T5" fmla="*/ 54 h 63"/>
                <a:gd name="T6" fmla="*/ 15 w 22"/>
                <a:gd name="T7" fmla="*/ 54 h 63"/>
                <a:gd name="T8" fmla="*/ 14 w 22"/>
                <a:gd name="T9" fmla="*/ 52 h 63"/>
                <a:gd name="T10" fmla="*/ 14 w 22"/>
                <a:gd name="T11" fmla="*/ 52 h 63"/>
                <a:gd name="T12" fmla="*/ 14 w 22"/>
                <a:gd name="T13" fmla="*/ 49 h 63"/>
                <a:gd name="T14" fmla="*/ 14 w 22"/>
                <a:gd name="T15" fmla="*/ 21 h 63"/>
                <a:gd name="T16" fmla="*/ 21 w 22"/>
                <a:gd name="T17" fmla="*/ 21 h 63"/>
                <a:gd name="T18" fmla="*/ 21 w 22"/>
                <a:gd name="T19" fmla="*/ 16 h 63"/>
                <a:gd name="T20" fmla="*/ 14 w 22"/>
                <a:gd name="T21" fmla="*/ 16 h 63"/>
                <a:gd name="T22" fmla="*/ 14 w 22"/>
                <a:gd name="T23" fmla="*/ 0 h 63"/>
                <a:gd name="T24" fmla="*/ 7 w 22"/>
                <a:gd name="T25" fmla="*/ 4 h 63"/>
                <a:gd name="T26" fmla="*/ 7 w 22"/>
                <a:gd name="T27" fmla="*/ 16 h 63"/>
                <a:gd name="T28" fmla="*/ 0 w 22"/>
                <a:gd name="T29" fmla="*/ 16 h 63"/>
                <a:gd name="T30" fmla="*/ 0 w 22"/>
                <a:gd name="T31" fmla="*/ 21 h 63"/>
                <a:gd name="T32" fmla="*/ 7 w 22"/>
                <a:gd name="T33" fmla="*/ 21 h 63"/>
                <a:gd name="T34" fmla="*/ 7 w 22"/>
                <a:gd name="T35" fmla="*/ 47 h 63"/>
                <a:gd name="T36" fmla="*/ 7 w 22"/>
                <a:gd name="T37" fmla="*/ 47 h 63"/>
                <a:gd name="T38" fmla="*/ 7 w 22"/>
                <a:gd name="T39" fmla="*/ 57 h 63"/>
                <a:gd name="T40" fmla="*/ 7 w 22"/>
                <a:gd name="T41" fmla="*/ 57 h 63"/>
                <a:gd name="T42" fmla="*/ 10 w 22"/>
                <a:gd name="T43" fmla="*/ 61 h 63"/>
                <a:gd name="T44" fmla="*/ 10 w 22"/>
                <a:gd name="T45" fmla="*/ 61 h 63"/>
                <a:gd name="T46" fmla="*/ 17 w 22"/>
                <a:gd name="T47" fmla="*/ 63 h 63"/>
                <a:gd name="T48" fmla="*/ 17 w 22"/>
                <a:gd name="T49" fmla="*/ 63 h 63"/>
                <a:gd name="T50" fmla="*/ 22 w 22"/>
                <a:gd name="T51" fmla="*/ 61 h 63"/>
                <a:gd name="T52" fmla="*/ 21 w 22"/>
                <a:gd name="T53" fmla="*/ 54 h 63"/>
                <a:gd name="T54" fmla="*/ 21 w 22"/>
                <a:gd name="T55" fmla="*/ 54 h 63"/>
                <a:gd name="T56" fmla="*/ 19 w 22"/>
                <a:gd name="T57" fmla="*/ 54 h 63"/>
                <a:gd name="T58" fmla="*/ 19 w 22"/>
                <a:gd name="T59" fmla="*/ 54 h 63"/>
                <a:gd name="T60" fmla="*/ 19 w 22"/>
                <a:gd name="T61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63">
                  <a:moveTo>
                    <a:pt x="19" y="54"/>
                  </a:moveTo>
                  <a:lnTo>
                    <a:pt x="19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49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4" y="16"/>
                  </a:lnTo>
                  <a:lnTo>
                    <a:pt x="14" y="0"/>
                  </a:lnTo>
                  <a:lnTo>
                    <a:pt x="7" y="4"/>
                  </a:lnTo>
                  <a:lnTo>
                    <a:pt x="7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7" y="21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17" y="63"/>
                  </a:lnTo>
                  <a:lnTo>
                    <a:pt x="17" y="63"/>
                  </a:lnTo>
                  <a:lnTo>
                    <a:pt x="22" y="61"/>
                  </a:lnTo>
                  <a:lnTo>
                    <a:pt x="21" y="54"/>
                  </a:lnTo>
                  <a:lnTo>
                    <a:pt x="21" y="54"/>
                  </a:lnTo>
                  <a:lnTo>
                    <a:pt x="19" y="54"/>
                  </a:lnTo>
                  <a:lnTo>
                    <a:pt x="19" y="54"/>
                  </a:lnTo>
                  <a:lnTo>
                    <a:pt x="19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489A8B2-5CEF-4A7F-B033-29DC20A03E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2427" y="4248698"/>
              <a:ext cx="78765" cy="89755"/>
            </a:xfrm>
            <a:custGeom>
              <a:avLst/>
              <a:gdLst>
                <a:gd name="T0" fmla="*/ 29 w 43"/>
                <a:gd name="T1" fmla="*/ 40 h 49"/>
                <a:gd name="T2" fmla="*/ 29 w 43"/>
                <a:gd name="T3" fmla="*/ 40 h 49"/>
                <a:gd name="T4" fmla="*/ 26 w 43"/>
                <a:gd name="T5" fmla="*/ 42 h 49"/>
                <a:gd name="T6" fmla="*/ 22 w 43"/>
                <a:gd name="T7" fmla="*/ 42 h 49"/>
                <a:gd name="T8" fmla="*/ 22 w 43"/>
                <a:gd name="T9" fmla="*/ 42 h 49"/>
                <a:gd name="T10" fmla="*/ 17 w 43"/>
                <a:gd name="T11" fmla="*/ 42 h 49"/>
                <a:gd name="T12" fmla="*/ 12 w 43"/>
                <a:gd name="T13" fmla="*/ 38 h 49"/>
                <a:gd name="T14" fmla="*/ 12 w 43"/>
                <a:gd name="T15" fmla="*/ 38 h 49"/>
                <a:gd name="T16" fmla="*/ 10 w 43"/>
                <a:gd name="T17" fmla="*/ 33 h 49"/>
                <a:gd name="T18" fmla="*/ 8 w 43"/>
                <a:gd name="T19" fmla="*/ 26 h 49"/>
                <a:gd name="T20" fmla="*/ 43 w 43"/>
                <a:gd name="T21" fmla="*/ 26 h 49"/>
                <a:gd name="T22" fmla="*/ 43 w 43"/>
                <a:gd name="T23" fmla="*/ 26 h 49"/>
                <a:gd name="T24" fmla="*/ 43 w 43"/>
                <a:gd name="T25" fmla="*/ 24 h 49"/>
                <a:gd name="T26" fmla="*/ 43 w 43"/>
                <a:gd name="T27" fmla="*/ 24 h 49"/>
                <a:gd name="T28" fmla="*/ 41 w 43"/>
                <a:gd name="T29" fmla="*/ 14 h 49"/>
                <a:gd name="T30" fmla="*/ 36 w 43"/>
                <a:gd name="T31" fmla="*/ 7 h 49"/>
                <a:gd name="T32" fmla="*/ 36 w 43"/>
                <a:gd name="T33" fmla="*/ 7 h 49"/>
                <a:gd name="T34" fmla="*/ 29 w 43"/>
                <a:gd name="T35" fmla="*/ 2 h 49"/>
                <a:gd name="T36" fmla="*/ 22 w 43"/>
                <a:gd name="T37" fmla="*/ 0 h 49"/>
                <a:gd name="T38" fmla="*/ 22 w 43"/>
                <a:gd name="T39" fmla="*/ 0 h 49"/>
                <a:gd name="T40" fmla="*/ 14 w 43"/>
                <a:gd name="T41" fmla="*/ 2 h 49"/>
                <a:gd name="T42" fmla="*/ 7 w 43"/>
                <a:gd name="T43" fmla="*/ 7 h 49"/>
                <a:gd name="T44" fmla="*/ 7 w 43"/>
                <a:gd name="T45" fmla="*/ 7 h 49"/>
                <a:gd name="T46" fmla="*/ 1 w 43"/>
                <a:gd name="T47" fmla="*/ 14 h 49"/>
                <a:gd name="T48" fmla="*/ 0 w 43"/>
                <a:gd name="T49" fmla="*/ 24 h 49"/>
                <a:gd name="T50" fmla="*/ 0 w 43"/>
                <a:gd name="T51" fmla="*/ 24 h 49"/>
                <a:gd name="T52" fmla="*/ 1 w 43"/>
                <a:gd name="T53" fmla="*/ 35 h 49"/>
                <a:gd name="T54" fmla="*/ 7 w 43"/>
                <a:gd name="T55" fmla="*/ 42 h 49"/>
                <a:gd name="T56" fmla="*/ 7 w 43"/>
                <a:gd name="T57" fmla="*/ 42 h 49"/>
                <a:gd name="T58" fmla="*/ 14 w 43"/>
                <a:gd name="T59" fmla="*/ 47 h 49"/>
                <a:gd name="T60" fmla="*/ 22 w 43"/>
                <a:gd name="T61" fmla="*/ 49 h 49"/>
                <a:gd name="T62" fmla="*/ 22 w 43"/>
                <a:gd name="T63" fmla="*/ 49 h 49"/>
                <a:gd name="T64" fmla="*/ 29 w 43"/>
                <a:gd name="T65" fmla="*/ 47 h 49"/>
                <a:gd name="T66" fmla="*/ 34 w 43"/>
                <a:gd name="T67" fmla="*/ 45 h 49"/>
                <a:gd name="T68" fmla="*/ 34 w 43"/>
                <a:gd name="T69" fmla="*/ 45 h 49"/>
                <a:gd name="T70" fmla="*/ 40 w 43"/>
                <a:gd name="T71" fmla="*/ 40 h 49"/>
                <a:gd name="T72" fmla="*/ 41 w 43"/>
                <a:gd name="T73" fmla="*/ 33 h 49"/>
                <a:gd name="T74" fmla="*/ 34 w 43"/>
                <a:gd name="T75" fmla="*/ 33 h 49"/>
                <a:gd name="T76" fmla="*/ 34 w 43"/>
                <a:gd name="T77" fmla="*/ 33 h 49"/>
                <a:gd name="T78" fmla="*/ 33 w 43"/>
                <a:gd name="T79" fmla="*/ 36 h 49"/>
                <a:gd name="T80" fmla="*/ 29 w 43"/>
                <a:gd name="T81" fmla="*/ 40 h 49"/>
                <a:gd name="T82" fmla="*/ 29 w 43"/>
                <a:gd name="T83" fmla="*/ 40 h 49"/>
                <a:gd name="T84" fmla="*/ 14 w 43"/>
                <a:gd name="T85" fmla="*/ 10 h 49"/>
                <a:gd name="T86" fmla="*/ 14 w 43"/>
                <a:gd name="T87" fmla="*/ 10 h 49"/>
                <a:gd name="T88" fmla="*/ 17 w 43"/>
                <a:gd name="T89" fmla="*/ 7 h 49"/>
                <a:gd name="T90" fmla="*/ 22 w 43"/>
                <a:gd name="T91" fmla="*/ 7 h 49"/>
                <a:gd name="T92" fmla="*/ 22 w 43"/>
                <a:gd name="T93" fmla="*/ 7 h 49"/>
                <a:gd name="T94" fmla="*/ 27 w 43"/>
                <a:gd name="T95" fmla="*/ 7 h 49"/>
                <a:gd name="T96" fmla="*/ 31 w 43"/>
                <a:gd name="T97" fmla="*/ 10 h 49"/>
                <a:gd name="T98" fmla="*/ 31 w 43"/>
                <a:gd name="T99" fmla="*/ 10 h 49"/>
                <a:gd name="T100" fmla="*/ 33 w 43"/>
                <a:gd name="T101" fmla="*/ 16 h 49"/>
                <a:gd name="T102" fmla="*/ 34 w 43"/>
                <a:gd name="T103" fmla="*/ 19 h 49"/>
                <a:gd name="T104" fmla="*/ 8 w 43"/>
                <a:gd name="T105" fmla="*/ 19 h 49"/>
                <a:gd name="T106" fmla="*/ 8 w 43"/>
                <a:gd name="T107" fmla="*/ 19 h 49"/>
                <a:gd name="T108" fmla="*/ 10 w 43"/>
                <a:gd name="T109" fmla="*/ 14 h 49"/>
                <a:gd name="T110" fmla="*/ 14 w 43"/>
                <a:gd name="T111" fmla="*/ 10 h 49"/>
                <a:gd name="T112" fmla="*/ 14 w 43"/>
                <a:gd name="T113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" h="49">
                  <a:moveTo>
                    <a:pt x="29" y="40"/>
                  </a:moveTo>
                  <a:lnTo>
                    <a:pt x="29" y="40"/>
                  </a:lnTo>
                  <a:lnTo>
                    <a:pt x="26" y="42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7" y="42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33"/>
                  </a:lnTo>
                  <a:lnTo>
                    <a:pt x="8" y="26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24"/>
                  </a:lnTo>
                  <a:lnTo>
                    <a:pt x="43" y="24"/>
                  </a:lnTo>
                  <a:lnTo>
                    <a:pt x="41" y="14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29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7" y="7"/>
                  </a:lnTo>
                  <a:lnTo>
                    <a:pt x="7" y="7"/>
                  </a:lnTo>
                  <a:lnTo>
                    <a:pt x="1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35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4" y="47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9" y="47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40" y="40"/>
                  </a:lnTo>
                  <a:lnTo>
                    <a:pt x="41" y="33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3" y="36"/>
                  </a:lnTo>
                  <a:lnTo>
                    <a:pt x="29" y="40"/>
                  </a:lnTo>
                  <a:lnTo>
                    <a:pt x="29" y="40"/>
                  </a:lnTo>
                  <a:close/>
                  <a:moveTo>
                    <a:pt x="14" y="10"/>
                  </a:moveTo>
                  <a:lnTo>
                    <a:pt x="14" y="10"/>
                  </a:lnTo>
                  <a:lnTo>
                    <a:pt x="17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7" y="7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3" y="16"/>
                  </a:lnTo>
                  <a:lnTo>
                    <a:pt x="34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A43142AC-F417-4815-8724-62BC8FD9B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296" y="4248698"/>
              <a:ext cx="43962" cy="86092"/>
            </a:xfrm>
            <a:custGeom>
              <a:avLst/>
              <a:gdLst>
                <a:gd name="T0" fmla="*/ 7 w 24"/>
                <a:gd name="T1" fmla="*/ 47 h 47"/>
                <a:gd name="T2" fmla="*/ 7 w 24"/>
                <a:gd name="T3" fmla="*/ 23 h 47"/>
                <a:gd name="T4" fmla="*/ 7 w 24"/>
                <a:gd name="T5" fmla="*/ 23 h 47"/>
                <a:gd name="T6" fmla="*/ 8 w 24"/>
                <a:gd name="T7" fmla="*/ 14 h 47"/>
                <a:gd name="T8" fmla="*/ 8 w 24"/>
                <a:gd name="T9" fmla="*/ 14 h 47"/>
                <a:gd name="T10" fmla="*/ 12 w 24"/>
                <a:gd name="T11" fmla="*/ 10 h 47"/>
                <a:gd name="T12" fmla="*/ 12 w 24"/>
                <a:gd name="T13" fmla="*/ 10 h 47"/>
                <a:gd name="T14" fmla="*/ 15 w 24"/>
                <a:gd name="T15" fmla="*/ 9 h 47"/>
                <a:gd name="T16" fmla="*/ 15 w 24"/>
                <a:gd name="T17" fmla="*/ 9 h 47"/>
                <a:gd name="T18" fmla="*/ 22 w 24"/>
                <a:gd name="T19" fmla="*/ 10 h 47"/>
                <a:gd name="T20" fmla="*/ 24 w 24"/>
                <a:gd name="T21" fmla="*/ 3 h 47"/>
                <a:gd name="T22" fmla="*/ 24 w 24"/>
                <a:gd name="T23" fmla="*/ 3 h 47"/>
                <a:gd name="T24" fmla="*/ 20 w 24"/>
                <a:gd name="T25" fmla="*/ 2 h 47"/>
                <a:gd name="T26" fmla="*/ 17 w 24"/>
                <a:gd name="T27" fmla="*/ 0 h 47"/>
                <a:gd name="T28" fmla="*/ 17 w 24"/>
                <a:gd name="T29" fmla="*/ 0 h 47"/>
                <a:gd name="T30" fmla="*/ 12 w 24"/>
                <a:gd name="T31" fmla="*/ 2 h 47"/>
                <a:gd name="T32" fmla="*/ 12 w 24"/>
                <a:gd name="T33" fmla="*/ 2 h 47"/>
                <a:gd name="T34" fmla="*/ 7 w 24"/>
                <a:gd name="T35" fmla="*/ 9 h 47"/>
                <a:gd name="T36" fmla="*/ 7 w 24"/>
                <a:gd name="T37" fmla="*/ 2 h 47"/>
                <a:gd name="T38" fmla="*/ 0 w 24"/>
                <a:gd name="T39" fmla="*/ 2 h 47"/>
                <a:gd name="T40" fmla="*/ 0 w 24"/>
                <a:gd name="T41" fmla="*/ 47 h 47"/>
                <a:gd name="T42" fmla="*/ 7 w 24"/>
                <a:gd name="T43" fmla="*/ 47 h 47"/>
                <a:gd name="T44" fmla="*/ 7 w 24"/>
                <a:gd name="T4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47">
                  <a:moveTo>
                    <a:pt x="7" y="47"/>
                  </a:moveTo>
                  <a:lnTo>
                    <a:pt x="7" y="23"/>
                  </a:lnTo>
                  <a:lnTo>
                    <a:pt x="7" y="23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22" y="10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7" y="9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47"/>
                  </a:lnTo>
                  <a:lnTo>
                    <a:pt x="7" y="47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12B5DD9C-3929-4BBB-AA6C-8FDEBC911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607" y="4382415"/>
              <a:ext cx="47625" cy="117231"/>
            </a:xfrm>
            <a:custGeom>
              <a:avLst/>
              <a:gdLst>
                <a:gd name="T0" fmla="*/ 14 w 26"/>
                <a:gd name="T1" fmla="*/ 64 h 64"/>
                <a:gd name="T2" fmla="*/ 14 w 26"/>
                <a:gd name="T3" fmla="*/ 24 h 64"/>
                <a:gd name="T4" fmla="*/ 22 w 26"/>
                <a:gd name="T5" fmla="*/ 24 h 64"/>
                <a:gd name="T6" fmla="*/ 22 w 26"/>
                <a:gd name="T7" fmla="*/ 19 h 64"/>
                <a:gd name="T8" fmla="*/ 14 w 26"/>
                <a:gd name="T9" fmla="*/ 19 h 64"/>
                <a:gd name="T10" fmla="*/ 14 w 26"/>
                <a:gd name="T11" fmla="*/ 14 h 64"/>
                <a:gd name="T12" fmla="*/ 14 w 26"/>
                <a:gd name="T13" fmla="*/ 14 h 64"/>
                <a:gd name="T14" fmla="*/ 15 w 26"/>
                <a:gd name="T15" fmla="*/ 8 h 64"/>
                <a:gd name="T16" fmla="*/ 15 w 26"/>
                <a:gd name="T17" fmla="*/ 8 h 64"/>
                <a:gd name="T18" fmla="*/ 21 w 26"/>
                <a:gd name="T19" fmla="*/ 7 h 64"/>
                <a:gd name="T20" fmla="*/ 21 w 26"/>
                <a:gd name="T21" fmla="*/ 7 h 64"/>
                <a:gd name="T22" fmla="*/ 26 w 26"/>
                <a:gd name="T23" fmla="*/ 8 h 64"/>
                <a:gd name="T24" fmla="*/ 26 w 26"/>
                <a:gd name="T25" fmla="*/ 2 h 64"/>
                <a:gd name="T26" fmla="*/ 26 w 26"/>
                <a:gd name="T27" fmla="*/ 2 h 64"/>
                <a:gd name="T28" fmla="*/ 19 w 26"/>
                <a:gd name="T29" fmla="*/ 0 h 64"/>
                <a:gd name="T30" fmla="*/ 19 w 26"/>
                <a:gd name="T31" fmla="*/ 0 h 64"/>
                <a:gd name="T32" fmla="*/ 14 w 26"/>
                <a:gd name="T33" fmla="*/ 0 h 64"/>
                <a:gd name="T34" fmla="*/ 12 w 26"/>
                <a:gd name="T35" fmla="*/ 2 h 64"/>
                <a:gd name="T36" fmla="*/ 12 w 26"/>
                <a:gd name="T37" fmla="*/ 2 h 64"/>
                <a:gd name="T38" fmla="*/ 7 w 26"/>
                <a:gd name="T39" fmla="*/ 7 h 64"/>
                <a:gd name="T40" fmla="*/ 7 w 26"/>
                <a:gd name="T41" fmla="*/ 7 h 64"/>
                <a:gd name="T42" fmla="*/ 7 w 26"/>
                <a:gd name="T43" fmla="*/ 14 h 64"/>
                <a:gd name="T44" fmla="*/ 7 w 26"/>
                <a:gd name="T45" fmla="*/ 19 h 64"/>
                <a:gd name="T46" fmla="*/ 0 w 26"/>
                <a:gd name="T47" fmla="*/ 19 h 64"/>
                <a:gd name="T48" fmla="*/ 0 w 26"/>
                <a:gd name="T49" fmla="*/ 24 h 64"/>
                <a:gd name="T50" fmla="*/ 7 w 26"/>
                <a:gd name="T51" fmla="*/ 24 h 64"/>
                <a:gd name="T52" fmla="*/ 7 w 26"/>
                <a:gd name="T53" fmla="*/ 64 h 64"/>
                <a:gd name="T54" fmla="*/ 14 w 26"/>
                <a:gd name="T55" fmla="*/ 64 h 64"/>
                <a:gd name="T56" fmla="*/ 14 w 26"/>
                <a:gd name="T5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" h="64">
                  <a:moveTo>
                    <a:pt x="14" y="64"/>
                  </a:moveTo>
                  <a:lnTo>
                    <a:pt x="14" y="24"/>
                  </a:lnTo>
                  <a:lnTo>
                    <a:pt x="22" y="24"/>
                  </a:lnTo>
                  <a:lnTo>
                    <a:pt x="22" y="19"/>
                  </a:lnTo>
                  <a:lnTo>
                    <a:pt x="14" y="19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14"/>
                  </a:lnTo>
                  <a:lnTo>
                    <a:pt x="7" y="19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7" y="24"/>
                  </a:lnTo>
                  <a:lnTo>
                    <a:pt x="7" y="64"/>
                  </a:lnTo>
                  <a:lnTo>
                    <a:pt x="14" y="64"/>
                  </a:lnTo>
                  <a:lnTo>
                    <a:pt x="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0DBC046D-67CC-40E8-BD01-4E8B0F2F7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9728" y="4386078"/>
              <a:ext cx="12823" cy="113567"/>
            </a:xfrm>
            <a:custGeom>
              <a:avLst/>
              <a:gdLst>
                <a:gd name="T0" fmla="*/ 7 w 7"/>
                <a:gd name="T1" fmla="*/ 8 h 62"/>
                <a:gd name="T2" fmla="*/ 7 w 7"/>
                <a:gd name="T3" fmla="*/ 0 h 62"/>
                <a:gd name="T4" fmla="*/ 0 w 7"/>
                <a:gd name="T5" fmla="*/ 0 h 62"/>
                <a:gd name="T6" fmla="*/ 0 w 7"/>
                <a:gd name="T7" fmla="*/ 8 h 62"/>
                <a:gd name="T8" fmla="*/ 7 w 7"/>
                <a:gd name="T9" fmla="*/ 8 h 62"/>
                <a:gd name="T10" fmla="*/ 7 w 7"/>
                <a:gd name="T11" fmla="*/ 8 h 62"/>
                <a:gd name="T12" fmla="*/ 7 w 7"/>
                <a:gd name="T13" fmla="*/ 62 h 62"/>
                <a:gd name="T14" fmla="*/ 7 w 7"/>
                <a:gd name="T15" fmla="*/ 17 h 62"/>
                <a:gd name="T16" fmla="*/ 0 w 7"/>
                <a:gd name="T17" fmla="*/ 17 h 62"/>
                <a:gd name="T18" fmla="*/ 0 w 7"/>
                <a:gd name="T19" fmla="*/ 62 h 62"/>
                <a:gd name="T20" fmla="*/ 7 w 7"/>
                <a:gd name="T21" fmla="*/ 62 h 62"/>
                <a:gd name="T22" fmla="*/ 7 w 7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62">
                  <a:moveTo>
                    <a:pt x="7" y="8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8"/>
                  </a:lnTo>
                  <a:lnTo>
                    <a:pt x="7" y="8"/>
                  </a:lnTo>
                  <a:close/>
                  <a:moveTo>
                    <a:pt x="7" y="62"/>
                  </a:moveTo>
                  <a:lnTo>
                    <a:pt x="7" y="17"/>
                  </a:lnTo>
                  <a:lnTo>
                    <a:pt x="0" y="17"/>
                  </a:lnTo>
                  <a:lnTo>
                    <a:pt x="0" y="62"/>
                  </a:lnTo>
                  <a:lnTo>
                    <a:pt x="7" y="62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5E959885-7DBA-4C06-88D6-0166439A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4530" y="4386078"/>
              <a:ext cx="12823" cy="113567"/>
            </a:xfrm>
            <a:custGeom>
              <a:avLst/>
              <a:gdLst>
                <a:gd name="T0" fmla="*/ 7 w 7"/>
                <a:gd name="T1" fmla="*/ 62 h 62"/>
                <a:gd name="T2" fmla="*/ 7 w 7"/>
                <a:gd name="T3" fmla="*/ 0 h 62"/>
                <a:gd name="T4" fmla="*/ 0 w 7"/>
                <a:gd name="T5" fmla="*/ 0 h 62"/>
                <a:gd name="T6" fmla="*/ 0 w 7"/>
                <a:gd name="T7" fmla="*/ 62 h 62"/>
                <a:gd name="T8" fmla="*/ 7 w 7"/>
                <a:gd name="T9" fmla="*/ 62 h 62"/>
                <a:gd name="T10" fmla="*/ 7 w 7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2">
                  <a:moveTo>
                    <a:pt x="7" y="62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7" y="62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8832194-3E91-4FE5-89FD-F9520EEFDA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7501" y="4413554"/>
              <a:ext cx="75102" cy="89755"/>
            </a:xfrm>
            <a:custGeom>
              <a:avLst/>
              <a:gdLst>
                <a:gd name="T0" fmla="*/ 29 w 41"/>
                <a:gd name="T1" fmla="*/ 40 h 49"/>
                <a:gd name="T2" fmla="*/ 29 w 41"/>
                <a:gd name="T3" fmla="*/ 40 h 49"/>
                <a:gd name="T4" fmla="*/ 26 w 41"/>
                <a:gd name="T5" fmla="*/ 42 h 49"/>
                <a:gd name="T6" fmla="*/ 20 w 41"/>
                <a:gd name="T7" fmla="*/ 42 h 49"/>
                <a:gd name="T8" fmla="*/ 20 w 41"/>
                <a:gd name="T9" fmla="*/ 42 h 49"/>
                <a:gd name="T10" fmla="*/ 15 w 41"/>
                <a:gd name="T11" fmla="*/ 42 h 49"/>
                <a:gd name="T12" fmla="*/ 12 w 41"/>
                <a:gd name="T13" fmla="*/ 38 h 49"/>
                <a:gd name="T14" fmla="*/ 12 w 41"/>
                <a:gd name="T15" fmla="*/ 38 h 49"/>
                <a:gd name="T16" fmla="*/ 8 w 41"/>
                <a:gd name="T17" fmla="*/ 33 h 49"/>
                <a:gd name="T18" fmla="*/ 7 w 41"/>
                <a:gd name="T19" fmla="*/ 26 h 49"/>
                <a:gd name="T20" fmla="*/ 41 w 41"/>
                <a:gd name="T21" fmla="*/ 26 h 49"/>
                <a:gd name="T22" fmla="*/ 41 w 41"/>
                <a:gd name="T23" fmla="*/ 26 h 49"/>
                <a:gd name="T24" fmla="*/ 41 w 41"/>
                <a:gd name="T25" fmla="*/ 24 h 49"/>
                <a:gd name="T26" fmla="*/ 41 w 41"/>
                <a:gd name="T27" fmla="*/ 24 h 49"/>
                <a:gd name="T28" fmla="*/ 39 w 41"/>
                <a:gd name="T29" fmla="*/ 14 h 49"/>
                <a:gd name="T30" fmla="*/ 36 w 41"/>
                <a:gd name="T31" fmla="*/ 7 h 49"/>
                <a:gd name="T32" fmla="*/ 36 w 41"/>
                <a:gd name="T33" fmla="*/ 7 h 49"/>
                <a:gd name="T34" fmla="*/ 29 w 41"/>
                <a:gd name="T35" fmla="*/ 2 h 49"/>
                <a:gd name="T36" fmla="*/ 20 w 41"/>
                <a:gd name="T37" fmla="*/ 0 h 49"/>
                <a:gd name="T38" fmla="*/ 20 w 41"/>
                <a:gd name="T39" fmla="*/ 0 h 49"/>
                <a:gd name="T40" fmla="*/ 12 w 41"/>
                <a:gd name="T41" fmla="*/ 2 h 49"/>
                <a:gd name="T42" fmla="*/ 5 w 41"/>
                <a:gd name="T43" fmla="*/ 7 h 49"/>
                <a:gd name="T44" fmla="*/ 5 w 41"/>
                <a:gd name="T45" fmla="*/ 7 h 49"/>
                <a:gd name="T46" fmla="*/ 1 w 41"/>
                <a:gd name="T47" fmla="*/ 14 h 49"/>
                <a:gd name="T48" fmla="*/ 0 w 41"/>
                <a:gd name="T49" fmla="*/ 24 h 49"/>
                <a:gd name="T50" fmla="*/ 0 w 41"/>
                <a:gd name="T51" fmla="*/ 24 h 49"/>
                <a:gd name="T52" fmla="*/ 1 w 41"/>
                <a:gd name="T53" fmla="*/ 35 h 49"/>
                <a:gd name="T54" fmla="*/ 5 w 41"/>
                <a:gd name="T55" fmla="*/ 42 h 49"/>
                <a:gd name="T56" fmla="*/ 5 w 41"/>
                <a:gd name="T57" fmla="*/ 42 h 49"/>
                <a:gd name="T58" fmla="*/ 12 w 41"/>
                <a:gd name="T59" fmla="*/ 47 h 49"/>
                <a:gd name="T60" fmla="*/ 20 w 41"/>
                <a:gd name="T61" fmla="*/ 49 h 49"/>
                <a:gd name="T62" fmla="*/ 20 w 41"/>
                <a:gd name="T63" fmla="*/ 49 h 49"/>
                <a:gd name="T64" fmla="*/ 27 w 41"/>
                <a:gd name="T65" fmla="*/ 47 h 49"/>
                <a:gd name="T66" fmla="*/ 34 w 41"/>
                <a:gd name="T67" fmla="*/ 45 h 49"/>
                <a:gd name="T68" fmla="*/ 34 w 41"/>
                <a:gd name="T69" fmla="*/ 45 h 49"/>
                <a:gd name="T70" fmla="*/ 38 w 41"/>
                <a:gd name="T71" fmla="*/ 40 h 49"/>
                <a:gd name="T72" fmla="*/ 41 w 41"/>
                <a:gd name="T73" fmla="*/ 33 h 49"/>
                <a:gd name="T74" fmla="*/ 32 w 41"/>
                <a:gd name="T75" fmla="*/ 33 h 49"/>
                <a:gd name="T76" fmla="*/ 32 w 41"/>
                <a:gd name="T77" fmla="*/ 33 h 49"/>
                <a:gd name="T78" fmla="*/ 31 w 41"/>
                <a:gd name="T79" fmla="*/ 37 h 49"/>
                <a:gd name="T80" fmla="*/ 29 w 41"/>
                <a:gd name="T81" fmla="*/ 40 h 49"/>
                <a:gd name="T82" fmla="*/ 29 w 41"/>
                <a:gd name="T83" fmla="*/ 40 h 49"/>
                <a:gd name="T84" fmla="*/ 12 w 41"/>
                <a:gd name="T85" fmla="*/ 11 h 49"/>
                <a:gd name="T86" fmla="*/ 12 w 41"/>
                <a:gd name="T87" fmla="*/ 11 h 49"/>
                <a:gd name="T88" fmla="*/ 15 w 41"/>
                <a:gd name="T89" fmla="*/ 7 h 49"/>
                <a:gd name="T90" fmla="*/ 20 w 41"/>
                <a:gd name="T91" fmla="*/ 7 h 49"/>
                <a:gd name="T92" fmla="*/ 20 w 41"/>
                <a:gd name="T93" fmla="*/ 7 h 49"/>
                <a:gd name="T94" fmla="*/ 26 w 41"/>
                <a:gd name="T95" fmla="*/ 9 h 49"/>
                <a:gd name="T96" fmla="*/ 31 w 41"/>
                <a:gd name="T97" fmla="*/ 12 h 49"/>
                <a:gd name="T98" fmla="*/ 31 w 41"/>
                <a:gd name="T99" fmla="*/ 12 h 49"/>
                <a:gd name="T100" fmla="*/ 32 w 41"/>
                <a:gd name="T101" fmla="*/ 16 h 49"/>
                <a:gd name="T102" fmla="*/ 32 w 41"/>
                <a:gd name="T103" fmla="*/ 21 h 49"/>
                <a:gd name="T104" fmla="*/ 8 w 41"/>
                <a:gd name="T105" fmla="*/ 21 h 49"/>
                <a:gd name="T106" fmla="*/ 8 w 41"/>
                <a:gd name="T107" fmla="*/ 21 h 49"/>
                <a:gd name="T108" fmla="*/ 8 w 41"/>
                <a:gd name="T109" fmla="*/ 14 h 49"/>
                <a:gd name="T110" fmla="*/ 12 w 41"/>
                <a:gd name="T111" fmla="*/ 11 h 49"/>
                <a:gd name="T112" fmla="*/ 12 w 41"/>
                <a:gd name="T113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9">
                  <a:moveTo>
                    <a:pt x="29" y="40"/>
                  </a:moveTo>
                  <a:lnTo>
                    <a:pt x="29" y="40"/>
                  </a:lnTo>
                  <a:lnTo>
                    <a:pt x="26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5" y="42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8" y="33"/>
                  </a:lnTo>
                  <a:lnTo>
                    <a:pt x="7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4"/>
                  </a:lnTo>
                  <a:lnTo>
                    <a:pt x="41" y="24"/>
                  </a:lnTo>
                  <a:lnTo>
                    <a:pt x="39" y="14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29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5" y="7"/>
                  </a:lnTo>
                  <a:lnTo>
                    <a:pt x="5" y="7"/>
                  </a:lnTo>
                  <a:lnTo>
                    <a:pt x="1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35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7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7" y="47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8" y="40"/>
                  </a:lnTo>
                  <a:lnTo>
                    <a:pt x="41" y="33"/>
                  </a:lnTo>
                  <a:lnTo>
                    <a:pt x="32" y="33"/>
                  </a:lnTo>
                  <a:lnTo>
                    <a:pt x="32" y="33"/>
                  </a:lnTo>
                  <a:lnTo>
                    <a:pt x="31" y="37"/>
                  </a:lnTo>
                  <a:lnTo>
                    <a:pt x="29" y="40"/>
                  </a:lnTo>
                  <a:lnTo>
                    <a:pt x="29" y="40"/>
                  </a:lnTo>
                  <a:close/>
                  <a:moveTo>
                    <a:pt x="12" y="11"/>
                  </a:moveTo>
                  <a:lnTo>
                    <a:pt x="12" y="11"/>
                  </a:lnTo>
                  <a:lnTo>
                    <a:pt x="15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6" y="9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2" y="16"/>
                  </a:lnTo>
                  <a:lnTo>
                    <a:pt x="32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14"/>
                  </a:lnTo>
                  <a:lnTo>
                    <a:pt x="12" y="11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27B67E5B-3C4B-4024-942D-4B937B4A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247" y="3972107"/>
              <a:ext cx="564173" cy="172183"/>
            </a:xfrm>
            <a:custGeom>
              <a:avLst/>
              <a:gdLst>
                <a:gd name="T0" fmla="*/ 0 w 308"/>
                <a:gd name="T1" fmla="*/ 0 h 94"/>
                <a:gd name="T2" fmla="*/ 308 w 308"/>
                <a:gd name="T3" fmla="*/ 0 h 94"/>
                <a:gd name="T4" fmla="*/ 308 w 308"/>
                <a:gd name="T5" fmla="*/ 94 h 94"/>
                <a:gd name="T6" fmla="*/ 0 w 308"/>
                <a:gd name="T7" fmla="*/ 94 h 94"/>
                <a:gd name="T8" fmla="*/ 0 w 308"/>
                <a:gd name="T9" fmla="*/ 0 h 94"/>
                <a:gd name="T10" fmla="*/ 0 w 308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94">
                  <a:moveTo>
                    <a:pt x="0" y="0"/>
                  </a:moveTo>
                  <a:lnTo>
                    <a:pt x="308" y="0"/>
                  </a:lnTo>
                  <a:lnTo>
                    <a:pt x="308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92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64A0E8F9-DFD5-416F-AFED-6D2678102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049" y="3984929"/>
              <a:ext cx="16486" cy="115400"/>
            </a:xfrm>
            <a:custGeom>
              <a:avLst/>
              <a:gdLst>
                <a:gd name="T0" fmla="*/ 9 w 9"/>
                <a:gd name="T1" fmla="*/ 63 h 63"/>
                <a:gd name="T2" fmla="*/ 9 w 9"/>
                <a:gd name="T3" fmla="*/ 0 h 63"/>
                <a:gd name="T4" fmla="*/ 0 w 9"/>
                <a:gd name="T5" fmla="*/ 0 h 63"/>
                <a:gd name="T6" fmla="*/ 0 w 9"/>
                <a:gd name="T7" fmla="*/ 63 h 63"/>
                <a:gd name="T8" fmla="*/ 9 w 9"/>
                <a:gd name="T9" fmla="*/ 63 h 63"/>
                <a:gd name="T10" fmla="*/ 9 w 9"/>
                <a:gd name="T1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63">
                  <a:moveTo>
                    <a:pt x="9" y="63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63"/>
                  </a:lnTo>
                  <a:lnTo>
                    <a:pt x="9" y="63"/>
                  </a:lnTo>
                  <a:lnTo>
                    <a:pt x="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CE2E0D80-C005-4839-B475-B1159796B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853" y="4052703"/>
              <a:ext cx="45794" cy="10990"/>
            </a:xfrm>
            <a:custGeom>
              <a:avLst/>
              <a:gdLst>
                <a:gd name="T0" fmla="*/ 25 w 25"/>
                <a:gd name="T1" fmla="*/ 6 h 6"/>
                <a:gd name="T2" fmla="*/ 25 w 25"/>
                <a:gd name="T3" fmla="*/ 0 h 6"/>
                <a:gd name="T4" fmla="*/ 0 w 25"/>
                <a:gd name="T5" fmla="*/ 0 h 6"/>
                <a:gd name="T6" fmla="*/ 0 w 25"/>
                <a:gd name="T7" fmla="*/ 6 h 6"/>
                <a:gd name="T8" fmla="*/ 25 w 25"/>
                <a:gd name="T9" fmla="*/ 6 h 6"/>
                <a:gd name="T10" fmla="*/ 25 w 2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5" y="6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5" y="6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FB5BA9A6-D8A2-467A-93DA-5327A9B0F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0963" y="3984929"/>
              <a:ext cx="76933" cy="115400"/>
            </a:xfrm>
            <a:custGeom>
              <a:avLst/>
              <a:gdLst>
                <a:gd name="T0" fmla="*/ 9 w 42"/>
                <a:gd name="T1" fmla="*/ 63 h 63"/>
                <a:gd name="T2" fmla="*/ 9 w 42"/>
                <a:gd name="T3" fmla="*/ 35 h 63"/>
                <a:gd name="T4" fmla="*/ 38 w 42"/>
                <a:gd name="T5" fmla="*/ 35 h 63"/>
                <a:gd name="T6" fmla="*/ 38 w 42"/>
                <a:gd name="T7" fmla="*/ 26 h 63"/>
                <a:gd name="T8" fmla="*/ 9 w 42"/>
                <a:gd name="T9" fmla="*/ 26 h 63"/>
                <a:gd name="T10" fmla="*/ 9 w 42"/>
                <a:gd name="T11" fmla="*/ 7 h 63"/>
                <a:gd name="T12" fmla="*/ 42 w 42"/>
                <a:gd name="T13" fmla="*/ 7 h 63"/>
                <a:gd name="T14" fmla="*/ 42 w 42"/>
                <a:gd name="T15" fmla="*/ 0 h 63"/>
                <a:gd name="T16" fmla="*/ 0 w 42"/>
                <a:gd name="T17" fmla="*/ 0 h 63"/>
                <a:gd name="T18" fmla="*/ 0 w 42"/>
                <a:gd name="T19" fmla="*/ 63 h 63"/>
                <a:gd name="T20" fmla="*/ 9 w 42"/>
                <a:gd name="T21" fmla="*/ 63 h 63"/>
                <a:gd name="T22" fmla="*/ 9 w 42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63">
                  <a:moveTo>
                    <a:pt x="9" y="63"/>
                  </a:moveTo>
                  <a:lnTo>
                    <a:pt x="9" y="35"/>
                  </a:lnTo>
                  <a:lnTo>
                    <a:pt x="38" y="35"/>
                  </a:lnTo>
                  <a:lnTo>
                    <a:pt x="38" y="26"/>
                  </a:lnTo>
                  <a:lnTo>
                    <a:pt x="9" y="26"/>
                  </a:lnTo>
                  <a:lnTo>
                    <a:pt x="9" y="7"/>
                  </a:lnTo>
                  <a:lnTo>
                    <a:pt x="42" y="7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63"/>
                  </a:lnTo>
                  <a:lnTo>
                    <a:pt x="9" y="63"/>
                  </a:lnTo>
                  <a:lnTo>
                    <a:pt x="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180F6607-2834-46E7-8F4F-865B7033C2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8886" y="4014237"/>
              <a:ext cx="80596" cy="87923"/>
            </a:xfrm>
            <a:custGeom>
              <a:avLst/>
              <a:gdLst>
                <a:gd name="T0" fmla="*/ 30 w 44"/>
                <a:gd name="T1" fmla="*/ 40 h 48"/>
                <a:gd name="T2" fmla="*/ 30 w 44"/>
                <a:gd name="T3" fmla="*/ 40 h 48"/>
                <a:gd name="T4" fmla="*/ 26 w 44"/>
                <a:gd name="T5" fmla="*/ 41 h 48"/>
                <a:gd name="T6" fmla="*/ 23 w 44"/>
                <a:gd name="T7" fmla="*/ 41 h 48"/>
                <a:gd name="T8" fmla="*/ 23 w 44"/>
                <a:gd name="T9" fmla="*/ 41 h 48"/>
                <a:gd name="T10" fmla="*/ 18 w 44"/>
                <a:gd name="T11" fmla="*/ 40 h 48"/>
                <a:gd name="T12" fmla="*/ 13 w 44"/>
                <a:gd name="T13" fmla="*/ 38 h 48"/>
                <a:gd name="T14" fmla="*/ 13 w 44"/>
                <a:gd name="T15" fmla="*/ 38 h 48"/>
                <a:gd name="T16" fmla="*/ 11 w 44"/>
                <a:gd name="T17" fmla="*/ 33 h 48"/>
                <a:gd name="T18" fmla="*/ 9 w 44"/>
                <a:gd name="T19" fmla="*/ 26 h 48"/>
                <a:gd name="T20" fmla="*/ 44 w 44"/>
                <a:gd name="T21" fmla="*/ 26 h 48"/>
                <a:gd name="T22" fmla="*/ 44 w 44"/>
                <a:gd name="T23" fmla="*/ 26 h 48"/>
                <a:gd name="T24" fmla="*/ 44 w 44"/>
                <a:gd name="T25" fmla="*/ 24 h 48"/>
                <a:gd name="T26" fmla="*/ 44 w 44"/>
                <a:gd name="T27" fmla="*/ 24 h 48"/>
                <a:gd name="T28" fmla="*/ 42 w 44"/>
                <a:gd name="T29" fmla="*/ 14 h 48"/>
                <a:gd name="T30" fmla="*/ 37 w 44"/>
                <a:gd name="T31" fmla="*/ 7 h 48"/>
                <a:gd name="T32" fmla="*/ 37 w 44"/>
                <a:gd name="T33" fmla="*/ 7 h 48"/>
                <a:gd name="T34" fmla="*/ 30 w 44"/>
                <a:gd name="T35" fmla="*/ 1 h 48"/>
                <a:gd name="T36" fmla="*/ 23 w 44"/>
                <a:gd name="T37" fmla="*/ 0 h 48"/>
                <a:gd name="T38" fmla="*/ 23 w 44"/>
                <a:gd name="T39" fmla="*/ 0 h 48"/>
                <a:gd name="T40" fmla="*/ 14 w 44"/>
                <a:gd name="T41" fmla="*/ 1 h 48"/>
                <a:gd name="T42" fmla="*/ 7 w 44"/>
                <a:gd name="T43" fmla="*/ 7 h 48"/>
                <a:gd name="T44" fmla="*/ 7 w 44"/>
                <a:gd name="T45" fmla="*/ 7 h 48"/>
                <a:gd name="T46" fmla="*/ 2 w 44"/>
                <a:gd name="T47" fmla="*/ 14 h 48"/>
                <a:gd name="T48" fmla="*/ 0 w 44"/>
                <a:gd name="T49" fmla="*/ 24 h 48"/>
                <a:gd name="T50" fmla="*/ 0 w 44"/>
                <a:gd name="T51" fmla="*/ 24 h 48"/>
                <a:gd name="T52" fmla="*/ 2 w 44"/>
                <a:gd name="T53" fmla="*/ 34 h 48"/>
                <a:gd name="T54" fmla="*/ 7 w 44"/>
                <a:gd name="T55" fmla="*/ 41 h 48"/>
                <a:gd name="T56" fmla="*/ 7 w 44"/>
                <a:gd name="T57" fmla="*/ 41 h 48"/>
                <a:gd name="T58" fmla="*/ 14 w 44"/>
                <a:gd name="T59" fmla="*/ 47 h 48"/>
                <a:gd name="T60" fmla="*/ 23 w 44"/>
                <a:gd name="T61" fmla="*/ 48 h 48"/>
                <a:gd name="T62" fmla="*/ 23 w 44"/>
                <a:gd name="T63" fmla="*/ 48 h 48"/>
                <a:gd name="T64" fmla="*/ 30 w 44"/>
                <a:gd name="T65" fmla="*/ 47 h 48"/>
                <a:gd name="T66" fmla="*/ 35 w 44"/>
                <a:gd name="T67" fmla="*/ 43 h 48"/>
                <a:gd name="T68" fmla="*/ 35 w 44"/>
                <a:gd name="T69" fmla="*/ 43 h 48"/>
                <a:gd name="T70" fmla="*/ 40 w 44"/>
                <a:gd name="T71" fmla="*/ 40 h 48"/>
                <a:gd name="T72" fmla="*/ 42 w 44"/>
                <a:gd name="T73" fmla="*/ 33 h 48"/>
                <a:gd name="T74" fmla="*/ 35 w 44"/>
                <a:gd name="T75" fmla="*/ 33 h 48"/>
                <a:gd name="T76" fmla="*/ 35 w 44"/>
                <a:gd name="T77" fmla="*/ 33 h 48"/>
                <a:gd name="T78" fmla="*/ 33 w 44"/>
                <a:gd name="T79" fmla="*/ 36 h 48"/>
                <a:gd name="T80" fmla="*/ 30 w 44"/>
                <a:gd name="T81" fmla="*/ 40 h 48"/>
                <a:gd name="T82" fmla="*/ 30 w 44"/>
                <a:gd name="T83" fmla="*/ 40 h 48"/>
                <a:gd name="T84" fmla="*/ 14 w 44"/>
                <a:gd name="T85" fmla="*/ 10 h 48"/>
                <a:gd name="T86" fmla="*/ 14 w 44"/>
                <a:gd name="T87" fmla="*/ 10 h 48"/>
                <a:gd name="T88" fmla="*/ 18 w 44"/>
                <a:gd name="T89" fmla="*/ 7 h 48"/>
                <a:gd name="T90" fmla="*/ 23 w 44"/>
                <a:gd name="T91" fmla="*/ 7 h 48"/>
                <a:gd name="T92" fmla="*/ 23 w 44"/>
                <a:gd name="T93" fmla="*/ 7 h 48"/>
                <a:gd name="T94" fmla="*/ 28 w 44"/>
                <a:gd name="T95" fmla="*/ 7 h 48"/>
                <a:gd name="T96" fmla="*/ 32 w 44"/>
                <a:gd name="T97" fmla="*/ 10 h 48"/>
                <a:gd name="T98" fmla="*/ 32 w 44"/>
                <a:gd name="T99" fmla="*/ 10 h 48"/>
                <a:gd name="T100" fmla="*/ 33 w 44"/>
                <a:gd name="T101" fmla="*/ 14 h 48"/>
                <a:gd name="T102" fmla="*/ 35 w 44"/>
                <a:gd name="T103" fmla="*/ 19 h 48"/>
                <a:gd name="T104" fmla="*/ 9 w 44"/>
                <a:gd name="T105" fmla="*/ 19 h 48"/>
                <a:gd name="T106" fmla="*/ 9 w 44"/>
                <a:gd name="T107" fmla="*/ 19 h 48"/>
                <a:gd name="T108" fmla="*/ 11 w 44"/>
                <a:gd name="T109" fmla="*/ 14 h 48"/>
                <a:gd name="T110" fmla="*/ 14 w 44"/>
                <a:gd name="T111" fmla="*/ 10 h 48"/>
                <a:gd name="T112" fmla="*/ 14 w 44"/>
                <a:gd name="T113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48">
                  <a:moveTo>
                    <a:pt x="30" y="40"/>
                  </a:moveTo>
                  <a:lnTo>
                    <a:pt x="30" y="40"/>
                  </a:lnTo>
                  <a:lnTo>
                    <a:pt x="26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18" y="40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1" y="33"/>
                  </a:lnTo>
                  <a:lnTo>
                    <a:pt x="9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14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4" y="1"/>
                  </a:lnTo>
                  <a:lnTo>
                    <a:pt x="7" y="7"/>
                  </a:lnTo>
                  <a:lnTo>
                    <a:pt x="7" y="7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4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30" y="47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40" y="40"/>
                  </a:lnTo>
                  <a:lnTo>
                    <a:pt x="42" y="33"/>
                  </a:lnTo>
                  <a:lnTo>
                    <a:pt x="35" y="33"/>
                  </a:lnTo>
                  <a:lnTo>
                    <a:pt x="35" y="33"/>
                  </a:lnTo>
                  <a:lnTo>
                    <a:pt x="33" y="36"/>
                  </a:lnTo>
                  <a:lnTo>
                    <a:pt x="30" y="40"/>
                  </a:lnTo>
                  <a:lnTo>
                    <a:pt x="30" y="40"/>
                  </a:lnTo>
                  <a:close/>
                  <a:moveTo>
                    <a:pt x="14" y="10"/>
                  </a:moveTo>
                  <a:lnTo>
                    <a:pt x="14" y="10"/>
                  </a:lnTo>
                  <a:lnTo>
                    <a:pt x="18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8" y="7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3" y="14"/>
                  </a:lnTo>
                  <a:lnTo>
                    <a:pt x="35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1" y="14"/>
                  </a:lnTo>
                  <a:lnTo>
                    <a:pt x="14" y="10"/>
                  </a:lnTo>
                  <a:lnTo>
                    <a:pt x="1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3A5A6D59-56B1-4523-8BC5-F2BFC01B8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8641" y="3984929"/>
              <a:ext cx="38467" cy="115400"/>
            </a:xfrm>
            <a:custGeom>
              <a:avLst/>
              <a:gdLst>
                <a:gd name="T0" fmla="*/ 17 w 21"/>
                <a:gd name="T1" fmla="*/ 56 h 63"/>
                <a:gd name="T2" fmla="*/ 17 w 21"/>
                <a:gd name="T3" fmla="*/ 56 h 63"/>
                <a:gd name="T4" fmla="*/ 14 w 21"/>
                <a:gd name="T5" fmla="*/ 56 h 63"/>
                <a:gd name="T6" fmla="*/ 14 w 21"/>
                <a:gd name="T7" fmla="*/ 56 h 63"/>
                <a:gd name="T8" fmla="*/ 14 w 21"/>
                <a:gd name="T9" fmla="*/ 54 h 63"/>
                <a:gd name="T10" fmla="*/ 14 w 21"/>
                <a:gd name="T11" fmla="*/ 54 h 63"/>
                <a:gd name="T12" fmla="*/ 12 w 21"/>
                <a:gd name="T13" fmla="*/ 50 h 63"/>
                <a:gd name="T14" fmla="*/ 12 w 21"/>
                <a:gd name="T15" fmla="*/ 23 h 63"/>
                <a:gd name="T16" fmla="*/ 21 w 21"/>
                <a:gd name="T17" fmla="*/ 23 h 63"/>
                <a:gd name="T18" fmla="*/ 21 w 21"/>
                <a:gd name="T19" fmla="*/ 17 h 63"/>
                <a:gd name="T20" fmla="*/ 12 w 21"/>
                <a:gd name="T21" fmla="*/ 17 h 63"/>
                <a:gd name="T22" fmla="*/ 12 w 21"/>
                <a:gd name="T23" fmla="*/ 0 h 63"/>
                <a:gd name="T24" fmla="*/ 5 w 21"/>
                <a:gd name="T25" fmla="*/ 5 h 63"/>
                <a:gd name="T26" fmla="*/ 5 w 21"/>
                <a:gd name="T27" fmla="*/ 17 h 63"/>
                <a:gd name="T28" fmla="*/ 0 w 21"/>
                <a:gd name="T29" fmla="*/ 17 h 63"/>
                <a:gd name="T30" fmla="*/ 0 w 21"/>
                <a:gd name="T31" fmla="*/ 23 h 63"/>
                <a:gd name="T32" fmla="*/ 5 w 21"/>
                <a:gd name="T33" fmla="*/ 23 h 63"/>
                <a:gd name="T34" fmla="*/ 5 w 21"/>
                <a:gd name="T35" fmla="*/ 49 h 63"/>
                <a:gd name="T36" fmla="*/ 5 w 21"/>
                <a:gd name="T37" fmla="*/ 49 h 63"/>
                <a:gd name="T38" fmla="*/ 5 w 21"/>
                <a:gd name="T39" fmla="*/ 59 h 63"/>
                <a:gd name="T40" fmla="*/ 5 w 21"/>
                <a:gd name="T41" fmla="*/ 59 h 63"/>
                <a:gd name="T42" fmla="*/ 9 w 21"/>
                <a:gd name="T43" fmla="*/ 63 h 63"/>
                <a:gd name="T44" fmla="*/ 9 w 21"/>
                <a:gd name="T45" fmla="*/ 63 h 63"/>
                <a:gd name="T46" fmla="*/ 15 w 21"/>
                <a:gd name="T47" fmla="*/ 63 h 63"/>
                <a:gd name="T48" fmla="*/ 15 w 21"/>
                <a:gd name="T49" fmla="*/ 63 h 63"/>
                <a:gd name="T50" fmla="*/ 21 w 21"/>
                <a:gd name="T51" fmla="*/ 63 h 63"/>
                <a:gd name="T52" fmla="*/ 21 w 21"/>
                <a:gd name="T53" fmla="*/ 56 h 63"/>
                <a:gd name="T54" fmla="*/ 21 w 21"/>
                <a:gd name="T55" fmla="*/ 56 h 63"/>
                <a:gd name="T56" fmla="*/ 17 w 21"/>
                <a:gd name="T57" fmla="*/ 56 h 63"/>
                <a:gd name="T58" fmla="*/ 17 w 21"/>
                <a:gd name="T59" fmla="*/ 56 h 63"/>
                <a:gd name="T60" fmla="*/ 17 w 21"/>
                <a:gd name="T61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" h="63">
                  <a:moveTo>
                    <a:pt x="17" y="56"/>
                  </a:moveTo>
                  <a:lnTo>
                    <a:pt x="17" y="56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2" y="50"/>
                  </a:lnTo>
                  <a:lnTo>
                    <a:pt x="12" y="23"/>
                  </a:lnTo>
                  <a:lnTo>
                    <a:pt x="21" y="23"/>
                  </a:lnTo>
                  <a:lnTo>
                    <a:pt x="21" y="17"/>
                  </a:lnTo>
                  <a:lnTo>
                    <a:pt x="12" y="17"/>
                  </a:lnTo>
                  <a:lnTo>
                    <a:pt x="12" y="0"/>
                  </a:lnTo>
                  <a:lnTo>
                    <a:pt x="5" y="5"/>
                  </a:lnTo>
                  <a:lnTo>
                    <a:pt x="5" y="17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5" y="23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9"/>
                  </a:lnTo>
                  <a:lnTo>
                    <a:pt x="5" y="59"/>
                  </a:lnTo>
                  <a:lnTo>
                    <a:pt x="9" y="63"/>
                  </a:lnTo>
                  <a:lnTo>
                    <a:pt x="9" y="63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21" y="63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7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47DCFE08-982E-4D75-B09C-C76A9555F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266" y="4014237"/>
              <a:ext cx="73269" cy="87923"/>
            </a:xfrm>
            <a:custGeom>
              <a:avLst/>
              <a:gdLst>
                <a:gd name="T0" fmla="*/ 28 w 40"/>
                <a:gd name="T1" fmla="*/ 38 h 48"/>
                <a:gd name="T2" fmla="*/ 28 w 40"/>
                <a:gd name="T3" fmla="*/ 38 h 48"/>
                <a:gd name="T4" fmla="*/ 24 w 40"/>
                <a:gd name="T5" fmla="*/ 41 h 48"/>
                <a:gd name="T6" fmla="*/ 21 w 40"/>
                <a:gd name="T7" fmla="*/ 41 h 48"/>
                <a:gd name="T8" fmla="*/ 21 w 40"/>
                <a:gd name="T9" fmla="*/ 41 h 48"/>
                <a:gd name="T10" fmla="*/ 15 w 40"/>
                <a:gd name="T11" fmla="*/ 40 h 48"/>
                <a:gd name="T12" fmla="*/ 10 w 40"/>
                <a:gd name="T13" fmla="*/ 38 h 48"/>
                <a:gd name="T14" fmla="*/ 10 w 40"/>
                <a:gd name="T15" fmla="*/ 38 h 48"/>
                <a:gd name="T16" fmla="*/ 9 w 40"/>
                <a:gd name="T17" fmla="*/ 33 h 48"/>
                <a:gd name="T18" fmla="*/ 7 w 40"/>
                <a:gd name="T19" fmla="*/ 24 h 48"/>
                <a:gd name="T20" fmla="*/ 7 w 40"/>
                <a:gd name="T21" fmla="*/ 24 h 48"/>
                <a:gd name="T22" fmla="*/ 9 w 40"/>
                <a:gd name="T23" fmla="*/ 15 h 48"/>
                <a:gd name="T24" fmla="*/ 10 w 40"/>
                <a:gd name="T25" fmla="*/ 10 h 48"/>
                <a:gd name="T26" fmla="*/ 10 w 40"/>
                <a:gd name="T27" fmla="*/ 10 h 48"/>
                <a:gd name="T28" fmla="*/ 15 w 40"/>
                <a:gd name="T29" fmla="*/ 7 h 48"/>
                <a:gd name="T30" fmla="*/ 21 w 40"/>
                <a:gd name="T31" fmla="*/ 7 h 48"/>
                <a:gd name="T32" fmla="*/ 21 w 40"/>
                <a:gd name="T33" fmla="*/ 7 h 48"/>
                <a:gd name="T34" fmla="*/ 24 w 40"/>
                <a:gd name="T35" fmla="*/ 7 h 48"/>
                <a:gd name="T36" fmla="*/ 28 w 40"/>
                <a:gd name="T37" fmla="*/ 8 h 48"/>
                <a:gd name="T38" fmla="*/ 28 w 40"/>
                <a:gd name="T39" fmla="*/ 8 h 48"/>
                <a:gd name="T40" fmla="*/ 29 w 40"/>
                <a:gd name="T41" fmla="*/ 12 h 48"/>
                <a:gd name="T42" fmla="*/ 31 w 40"/>
                <a:gd name="T43" fmla="*/ 15 h 48"/>
                <a:gd name="T44" fmla="*/ 38 w 40"/>
                <a:gd name="T45" fmla="*/ 14 h 48"/>
                <a:gd name="T46" fmla="*/ 38 w 40"/>
                <a:gd name="T47" fmla="*/ 14 h 48"/>
                <a:gd name="T48" fmla="*/ 36 w 40"/>
                <a:gd name="T49" fmla="*/ 8 h 48"/>
                <a:gd name="T50" fmla="*/ 33 w 40"/>
                <a:gd name="T51" fmla="*/ 3 h 48"/>
                <a:gd name="T52" fmla="*/ 33 w 40"/>
                <a:gd name="T53" fmla="*/ 3 h 48"/>
                <a:gd name="T54" fmla="*/ 28 w 40"/>
                <a:gd name="T55" fmla="*/ 1 h 48"/>
                <a:gd name="T56" fmla="*/ 21 w 40"/>
                <a:gd name="T57" fmla="*/ 0 h 48"/>
                <a:gd name="T58" fmla="*/ 21 w 40"/>
                <a:gd name="T59" fmla="*/ 0 h 48"/>
                <a:gd name="T60" fmla="*/ 14 w 40"/>
                <a:gd name="T61" fmla="*/ 1 h 48"/>
                <a:gd name="T62" fmla="*/ 9 w 40"/>
                <a:gd name="T63" fmla="*/ 3 h 48"/>
                <a:gd name="T64" fmla="*/ 9 w 40"/>
                <a:gd name="T65" fmla="*/ 3 h 48"/>
                <a:gd name="T66" fmla="*/ 5 w 40"/>
                <a:gd name="T67" fmla="*/ 7 h 48"/>
                <a:gd name="T68" fmla="*/ 2 w 40"/>
                <a:gd name="T69" fmla="*/ 12 h 48"/>
                <a:gd name="T70" fmla="*/ 2 w 40"/>
                <a:gd name="T71" fmla="*/ 12 h 48"/>
                <a:gd name="T72" fmla="*/ 0 w 40"/>
                <a:gd name="T73" fmla="*/ 17 h 48"/>
                <a:gd name="T74" fmla="*/ 0 w 40"/>
                <a:gd name="T75" fmla="*/ 24 h 48"/>
                <a:gd name="T76" fmla="*/ 0 w 40"/>
                <a:gd name="T77" fmla="*/ 24 h 48"/>
                <a:gd name="T78" fmla="*/ 2 w 40"/>
                <a:gd name="T79" fmla="*/ 34 h 48"/>
                <a:gd name="T80" fmla="*/ 5 w 40"/>
                <a:gd name="T81" fmla="*/ 41 h 48"/>
                <a:gd name="T82" fmla="*/ 5 w 40"/>
                <a:gd name="T83" fmla="*/ 41 h 48"/>
                <a:gd name="T84" fmla="*/ 12 w 40"/>
                <a:gd name="T85" fmla="*/ 47 h 48"/>
                <a:gd name="T86" fmla="*/ 21 w 40"/>
                <a:gd name="T87" fmla="*/ 48 h 48"/>
                <a:gd name="T88" fmla="*/ 21 w 40"/>
                <a:gd name="T89" fmla="*/ 48 h 48"/>
                <a:gd name="T90" fmla="*/ 28 w 40"/>
                <a:gd name="T91" fmla="*/ 47 h 48"/>
                <a:gd name="T92" fmla="*/ 33 w 40"/>
                <a:gd name="T93" fmla="*/ 43 h 48"/>
                <a:gd name="T94" fmla="*/ 33 w 40"/>
                <a:gd name="T95" fmla="*/ 43 h 48"/>
                <a:gd name="T96" fmla="*/ 36 w 40"/>
                <a:gd name="T97" fmla="*/ 38 h 48"/>
                <a:gd name="T98" fmla="*/ 40 w 40"/>
                <a:gd name="T99" fmla="*/ 31 h 48"/>
                <a:gd name="T100" fmla="*/ 31 w 40"/>
                <a:gd name="T101" fmla="*/ 29 h 48"/>
                <a:gd name="T102" fmla="*/ 31 w 40"/>
                <a:gd name="T103" fmla="*/ 29 h 48"/>
                <a:gd name="T104" fmla="*/ 29 w 40"/>
                <a:gd name="T105" fmla="*/ 34 h 48"/>
                <a:gd name="T106" fmla="*/ 28 w 40"/>
                <a:gd name="T107" fmla="*/ 38 h 48"/>
                <a:gd name="T108" fmla="*/ 28 w 40"/>
                <a:gd name="T109" fmla="*/ 3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8">
                  <a:moveTo>
                    <a:pt x="28" y="38"/>
                  </a:moveTo>
                  <a:lnTo>
                    <a:pt x="28" y="38"/>
                  </a:lnTo>
                  <a:lnTo>
                    <a:pt x="24" y="41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15" y="40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9" y="33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9" y="15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5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4" y="7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9" y="12"/>
                  </a:lnTo>
                  <a:lnTo>
                    <a:pt x="31" y="15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1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7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12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8" y="47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6" y="38"/>
                  </a:lnTo>
                  <a:lnTo>
                    <a:pt x="40" y="31"/>
                  </a:lnTo>
                  <a:lnTo>
                    <a:pt x="31" y="29"/>
                  </a:lnTo>
                  <a:lnTo>
                    <a:pt x="31" y="29"/>
                  </a:lnTo>
                  <a:lnTo>
                    <a:pt x="29" y="34"/>
                  </a:lnTo>
                  <a:lnTo>
                    <a:pt x="28" y="38"/>
                  </a:lnTo>
                  <a:lnTo>
                    <a:pt x="2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A49B5487-09E6-4174-A583-B54B50DAD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694" y="3984929"/>
              <a:ext cx="69606" cy="115400"/>
            </a:xfrm>
            <a:custGeom>
              <a:avLst/>
              <a:gdLst>
                <a:gd name="T0" fmla="*/ 9 w 38"/>
                <a:gd name="T1" fmla="*/ 63 h 63"/>
                <a:gd name="T2" fmla="*/ 9 w 38"/>
                <a:gd name="T3" fmla="*/ 38 h 63"/>
                <a:gd name="T4" fmla="*/ 9 w 38"/>
                <a:gd name="T5" fmla="*/ 38 h 63"/>
                <a:gd name="T6" fmla="*/ 10 w 38"/>
                <a:gd name="T7" fmla="*/ 30 h 63"/>
                <a:gd name="T8" fmla="*/ 10 w 38"/>
                <a:gd name="T9" fmla="*/ 30 h 63"/>
                <a:gd name="T10" fmla="*/ 12 w 38"/>
                <a:gd name="T11" fmla="*/ 26 h 63"/>
                <a:gd name="T12" fmla="*/ 14 w 38"/>
                <a:gd name="T13" fmla="*/ 24 h 63"/>
                <a:gd name="T14" fmla="*/ 14 w 38"/>
                <a:gd name="T15" fmla="*/ 24 h 63"/>
                <a:gd name="T16" fmla="*/ 21 w 38"/>
                <a:gd name="T17" fmla="*/ 23 h 63"/>
                <a:gd name="T18" fmla="*/ 21 w 38"/>
                <a:gd name="T19" fmla="*/ 23 h 63"/>
                <a:gd name="T20" fmla="*/ 24 w 38"/>
                <a:gd name="T21" fmla="*/ 23 h 63"/>
                <a:gd name="T22" fmla="*/ 28 w 38"/>
                <a:gd name="T23" fmla="*/ 26 h 63"/>
                <a:gd name="T24" fmla="*/ 28 w 38"/>
                <a:gd name="T25" fmla="*/ 26 h 63"/>
                <a:gd name="T26" fmla="*/ 29 w 38"/>
                <a:gd name="T27" fmla="*/ 28 h 63"/>
                <a:gd name="T28" fmla="*/ 29 w 38"/>
                <a:gd name="T29" fmla="*/ 33 h 63"/>
                <a:gd name="T30" fmla="*/ 29 w 38"/>
                <a:gd name="T31" fmla="*/ 63 h 63"/>
                <a:gd name="T32" fmla="*/ 38 w 38"/>
                <a:gd name="T33" fmla="*/ 63 h 63"/>
                <a:gd name="T34" fmla="*/ 38 w 38"/>
                <a:gd name="T35" fmla="*/ 33 h 63"/>
                <a:gd name="T36" fmla="*/ 38 w 38"/>
                <a:gd name="T37" fmla="*/ 33 h 63"/>
                <a:gd name="T38" fmla="*/ 38 w 38"/>
                <a:gd name="T39" fmla="*/ 28 h 63"/>
                <a:gd name="T40" fmla="*/ 36 w 38"/>
                <a:gd name="T41" fmla="*/ 23 h 63"/>
                <a:gd name="T42" fmla="*/ 36 w 38"/>
                <a:gd name="T43" fmla="*/ 23 h 63"/>
                <a:gd name="T44" fmla="*/ 35 w 38"/>
                <a:gd name="T45" fmla="*/ 21 h 63"/>
                <a:gd name="T46" fmla="*/ 31 w 38"/>
                <a:gd name="T47" fmla="*/ 17 h 63"/>
                <a:gd name="T48" fmla="*/ 31 w 38"/>
                <a:gd name="T49" fmla="*/ 17 h 63"/>
                <a:gd name="T50" fmla="*/ 26 w 38"/>
                <a:gd name="T51" fmla="*/ 16 h 63"/>
                <a:gd name="T52" fmla="*/ 22 w 38"/>
                <a:gd name="T53" fmla="*/ 16 h 63"/>
                <a:gd name="T54" fmla="*/ 22 w 38"/>
                <a:gd name="T55" fmla="*/ 16 h 63"/>
                <a:gd name="T56" fmla="*/ 14 w 38"/>
                <a:gd name="T57" fmla="*/ 17 h 63"/>
                <a:gd name="T58" fmla="*/ 9 w 38"/>
                <a:gd name="T59" fmla="*/ 23 h 63"/>
                <a:gd name="T60" fmla="*/ 9 w 38"/>
                <a:gd name="T61" fmla="*/ 0 h 63"/>
                <a:gd name="T62" fmla="*/ 0 w 38"/>
                <a:gd name="T63" fmla="*/ 0 h 63"/>
                <a:gd name="T64" fmla="*/ 0 w 38"/>
                <a:gd name="T65" fmla="*/ 63 h 63"/>
                <a:gd name="T66" fmla="*/ 9 w 38"/>
                <a:gd name="T67" fmla="*/ 63 h 63"/>
                <a:gd name="T68" fmla="*/ 9 w 38"/>
                <a:gd name="T6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63">
                  <a:moveTo>
                    <a:pt x="9" y="63"/>
                  </a:moveTo>
                  <a:lnTo>
                    <a:pt x="9" y="38"/>
                  </a:lnTo>
                  <a:lnTo>
                    <a:pt x="9" y="38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4" y="23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9" y="28"/>
                  </a:lnTo>
                  <a:lnTo>
                    <a:pt x="29" y="33"/>
                  </a:lnTo>
                  <a:lnTo>
                    <a:pt x="29" y="63"/>
                  </a:lnTo>
                  <a:lnTo>
                    <a:pt x="38" y="63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28"/>
                  </a:lnTo>
                  <a:lnTo>
                    <a:pt x="36" y="23"/>
                  </a:lnTo>
                  <a:lnTo>
                    <a:pt x="36" y="23"/>
                  </a:lnTo>
                  <a:lnTo>
                    <a:pt x="35" y="21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6" y="16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14" y="17"/>
                  </a:lnTo>
                  <a:lnTo>
                    <a:pt x="9" y="23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63"/>
                  </a:lnTo>
                  <a:lnTo>
                    <a:pt x="9" y="63"/>
                  </a:lnTo>
                  <a:lnTo>
                    <a:pt x="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000C22FF-39FA-4CE7-877C-BE3C4F1A9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088" y="4629698"/>
              <a:ext cx="564173" cy="311394"/>
            </a:xfrm>
            <a:custGeom>
              <a:avLst/>
              <a:gdLst>
                <a:gd name="T0" fmla="*/ 0 w 308"/>
                <a:gd name="T1" fmla="*/ 0 h 170"/>
                <a:gd name="T2" fmla="*/ 308 w 308"/>
                <a:gd name="T3" fmla="*/ 0 h 170"/>
                <a:gd name="T4" fmla="*/ 308 w 308"/>
                <a:gd name="T5" fmla="*/ 170 h 170"/>
                <a:gd name="T6" fmla="*/ 0 w 308"/>
                <a:gd name="T7" fmla="*/ 170 h 170"/>
                <a:gd name="T8" fmla="*/ 0 w 308"/>
                <a:gd name="T9" fmla="*/ 0 h 170"/>
                <a:gd name="T10" fmla="*/ 0 w 308"/>
                <a:gd name="T1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170">
                  <a:moveTo>
                    <a:pt x="0" y="0"/>
                  </a:moveTo>
                  <a:lnTo>
                    <a:pt x="308" y="0"/>
                  </a:lnTo>
                  <a:lnTo>
                    <a:pt x="308" y="170"/>
                  </a:lnTo>
                  <a:lnTo>
                    <a:pt x="0" y="1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39ECEFCA-C400-4352-B126-1EF68F761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199" y="4659006"/>
              <a:ext cx="71438" cy="117231"/>
            </a:xfrm>
            <a:custGeom>
              <a:avLst/>
              <a:gdLst>
                <a:gd name="T0" fmla="*/ 39 w 39"/>
                <a:gd name="T1" fmla="*/ 64 h 64"/>
                <a:gd name="T2" fmla="*/ 39 w 39"/>
                <a:gd name="T3" fmla="*/ 55 h 64"/>
                <a:gd name="T4" fmla="*/ 8 w 39"/>
                <a:gd name="T5" fmla="*/ 55 h 64"/>
                <a:gd name="T6" fmla="*/ 8 w 39"/>
                <a:gd name="T7" fmla="*/ 0 h 64"/>
                <a:gd name="T8" fmla="*/ 0 w 39"/>
                <a:gd name="T9" fmla="*/ 0 h 64"/>
                <a:gd name="T10" fmla="*/ 0 w 39"/>
                <a:gd name="T11" fmla="*/ 64 h 64"/>
                <a:gd name="T12" fmla="*/ 39 w 39"/>
                <a:gd name="T13" fmla="*/ 64 h 64"/>
                <a:gd name="T14" fmla="*/ 39 w 39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4">
                  <a:moveTo>
                    <a:pt x="39" y="64"/>
                  </a:moveTo>
                  <a:lnTo>
                    <a:pt x="39" y="55"/>
                  </a:lnTo>
                  <a:lnTo>
                    <a:pt x="8" y="5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39" y="64"/>
                  </a:lnTo>
                  <a:lnTo>
                    <a:pt x="3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96990838-809B-43CB-BEE6-82F33DB134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3785" y="4659006"/>
              <a:ext cx="95250" cy="117231"/>
            </a:xfrm>
            <a:custGeom>
              <a:avLst/>
              <a:gdLst>
                <a:gd name="T0" fmla="*/ 22 w 52"/>
                <a:gd name="T1" fmla="*/ 64 h 64"/>
                <a:gd name="T2" fmla="*/ 22 w 52"/>
                <a:gd name="T3" fmla="*/ 64 h 64"/>
                <a:gd name="T4" fmla="*/ 33 w 52"/>
                <a:gd name="T5" fmla="*/ 62 h 64"/>
                <a:gd name="T6" fmla="*/ 33 w 52"/>
                <a:gd name="T7" fmla="*/ 62 h 64"/>
                <a:gd name="T8" fmla="*/ 40 w 52"/>
                <a:gd name="T9" fmla="*/ 58 h 64"/>
                <a:gd name="T10" fmla="*/ 40 w 52"/>
                <a:gd name="T11" fmla="*/ 58 h 64"/>
                <a:gd name="T12" fmla="*/ 45 w 52"/>
                <a:gd name="T13" fmla="*/ 53 h 64"/>
                <a:gd name="T14" fmla="*/ 45 w 52"/>
                <a:gd name="T15" fmla="*/ 53 h 64"/>
                <a:gd name="T16" fmla="*/ 50 w 52"/>
                <a:gd name="T17" fmla="*/ 45 h 64"/>
                <a:gd name="T18" fmla="*/ 50 w 52"/>
                <a:gd name="T19" fmla="*/ 45 h 64"/>
                <a:gd name="T20" fmla="*/ 52 w 52"/>
                <a:gd name="T21" fmla="*/ 31 h 64"/>
                <a:gd name="T22" fmla="*/ 52 w 52"/>
                <a:gd name="T23" fmla="*/ 31 h 64"/>
                <a:gd name="T24" fmla="*/ 50 w 52"/>
                <a:gd name="T25" fmla="*/ 24 h 64"/>
                <a:gd name="T26" fmla="*/ 48 w 52"/>
                <a:gd name="T27" fmla="*/ 17 h 64"/>
                <a:gd name="T28" fmla="*/ 48 w 52"/>
                <a:gd name="T29" fmla="*/ 17 h 64"/>
                <a:gd name="T30" fmla="*/ 47 w 52"/>
                <a:gd name="T31" fmla="*/ 10 h 64"/>
                <a:gd name="T32" fmla="*/ 41 w 52"/>
                <a:gd name="T33" fmla="*/ 5 h 64"/>
                <a:gd name="T34" fmla="*/ 41 w 52"/>
                <a:gd name="T35" fmla="*/ 5 h 64"/>
                <a:gd name="T36" fmla="*/ 38 w 52"/>
                <a:gd name="T37" fmla="*/ 3 h 64"/>
                <a:gd name="T38" fmla="*/ 33 w 52"/>
                <a:gd name="T39" fmla="*/ 1 h 64"/>
                <a:gd name="T40" fmla="*/ 33 w 52"/>
                <a:gd name="T41" fmla="*/ 1 h 64"/>
                <a:gd name="T42" fmla="*/ 21 w 52"/>
                <a:gd name="T43" fmla="*/ 0 h 64"/>
                <a:gd name="T44" fmla="*/ 0 w 52"/>
                <a:gd name="T45" fmla="*/ 0 h 64"/>
                <a:gd name="T46" fmla="*/ 0 w 52"/>
                <a:gd name="T47" fmla="*/ 64 h 64"/>
                <a:gd name="T48" fmla="*/ 22 w 52"/>
                <a:gd name="T49" fmla="*/ 64 h 64"/>
                <a:gd name="T50" fmla="*/ 22 w 52"/>
                <a:gd name="T51" fmla="*/ 64 h 64"/>
                <a:gd name="T52" fmla="*/ 9 w 52"/>
                <a:gd name="T53" fmla="*/ 6 h 64"/>
                <a:gd name="T54" fmla="*/ 21 w 52"/>
                <a:gd name="T55" fmla="*/ 6 h 64"/>
                <a:gd name="T56" fmla="*/ 21 w 52"/>
                <a:gd name="T57" fmla="*/ 6 h 64"/>
                <a:gd name="T58" fmla="*/ 31 w 52"/>
                <a:gd name="T59" fmla="*/ 8 h 64"/>
                <a:gd name="T60" fmla="*/ 31 w 52"/>
                <a:gd name="T61" fmla="*/ 8 h 64"/>
                <a:gd name="T62" fmla="*/ 36 w 52"/>
                <a:gd name="T63" fmla="*/ 12 h 64"/>
                <a:gd name="T64" fmla="*/ 40 w 52"/>
                <a:gd name="T65" fmla="*/ 15 h 64"/>
                <a:gd name="T66" fmla="*/ 40 w 52"/>
                <a:gd name="T67" fmla="*/ 15 h 64"/>
                <a:gd name="T68" fmla="*/ 41 w 52"/>
                <a:gd name="T69" fmla="*/ 22 h 64"/>
                <a:gd name="T70" fmla="*/ 43 w 52"/>
                <a:gd name="T71" fmla="*/ 31 h 64"/>
                <a:gd name="T72" fmla="*/ 43 w 52"/>
                <a:gd name="T73" fmla="*/ 31 h 64"/>
                <a:gd name="T74" fmla="*/ 41 w 52"/>
                <a:gd name="T75" fmla="*/ 43 h 64"/>
                <a:gd name="T76" fmla="*/ 41 w 52"/>
                <a:gd name="T77" fmla="*/ 43 h 64"/>
                <a:gd name="T78" fmla="*/ 40 w 52"/>
                <a:gd name="T79" fmla="*/ 48 h 64"/>
                <a:gd name="T80" fmla="*/ 36 w 52"/>
                <a:gd name="T81" fmla="*/ 52 h 64"/>
                <a:gd name="T82" fmla="*/ 36 w 52"/>
                <a:gd name="T83" fmla="*/ 52 h 64"/>
                <a:gd name="T84" fmla="*/ 31 w 52"/>
                <a:gd name="T85" fmla="*/ 55 h 64"/>
                <a:gd name="T86" fmla="*/ 31 w 52"/>
                <a:gd name="T87" fmla="*/ 55 h 64"/>
                <a:gd name="T88" fmla="*/ 21 w 52"/>
                <a:gd name="T89" fmla="*/ 55 h 64"/>
                <a:gd name="T90" fmla="*/ 9 w 52"/>
                <a:gd name="T91" fmla="*/ 55 h 64"/>
                <a:gd name="T92" fmla="*/ 9 w 52"/>
                <a:gd name="T93" fmla="*/ 6 h 64"/>
                <a:gd name="T94" fmla="*/ 9 w 52"/>
                <a:gd name="T9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" h="64">
                  <a:moveTo>
                    <a:pt x="22" y="64"/>
                  </a:moveTo>
                  <a:lnTo>
                    <a:pt x="22" y="64"/>
                  </a:lnTo>
                  <a:lnTo>
                    <a:pt x="33" y="62"/>
                  </a:lnTo>
                  <a:lnTo>
                    <a:pt x="33" y="62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50" y="45"/>
                  </a:lnTo>
                  <a:lnTo>
                    <a:pt x="50" y="45"/>
                  </a:lnTo>
                  <a:lnTo>
                    <a:pt x="52" y="31"/>
                  </a:lnTo>
                  <a:lnTo>
                    <a:pt x="52" y="31"/>
                  </a:lnTo>
                  <a:lnTo>
                    <a:pt x="50" y="24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38" y="3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2" y="64"/>
                  </a:lnTo>
                  <a:lnTo>
                    <a:pt x="22" y="64"/>
                  </a:lnTo>
                  <a:close/>
                  <a:moveTo>
                    <a:pt x="9" y="6"/>
                  </a:moveTo>
                  <a:lnTo>
                    <a:pt x="21" y="6"/>
                  </a:lnTo>
                  <a:lnTo>
                    <a:pt x="21" y="6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6" y="12"/>
                  </a:lnTo>
                  <a:lnTo>
                    <a:pt x="40" y="15"/>
                  </a:lnTo>
                  <a:lnTo>
                    <a:pt x="40" y="15"/>
                  </a:lnTo>
                  <a:lnTo>
                    <a:pt x="41" y="22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1" y="43"/>
                  </a:lnTo>
                  <a:lnTo>
                    <a:pt x="41" y="43"/>
                  </a:lnTo>
                  <a:lnTo>
                    <a:pt x="40" y="48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1" y="55"/>
                  </a:lnTo>
                  <a:lnTo>
                    <a:pt x="31" y="55"/>
                  </a:lnTo>
                  <a:lnTo>
                    <a:pt x="21" y="55"/>
                  </a:lnTo>
                  <a:lnTo>
                    <a:pt x="9" y="55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5D03B9C7-BFBF-469A-8302-5D6DBE02C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194" y="4659006"/>
              <a:ext cx="43962" cy="117231"/>
            </a:xfrm>
            <a:custGeom>
              <a:avLst/>
              <a:gdLst>
                <a:gd name="T0" fmla="*/ 5 w 24"/>
                <a:gd name="T1" fmla="*/ 64 h 64"/>
                <a:gd name="T2" fmla="*/ 24 w 24"/>
                <a:gd name="T3" fmla="*/ 0 h 64"/>
                <a:gd name="T4" fmla="*/ 17 w 24"/>
                <a:gd name="T5" fmla="*/ 0 h 64"/>
                <a:gd name="T6" fmla="*/ 0 w 24"/>
                <a:gd name="T7" fmla="*/ 64 h 64"/>
                <a:gd name="T8" fmla="*/ 5 w 24"/>
                <a:gd name="T9" fmla="*/ 64 h 64"/>
                <a:gd name="T10" fmla="*/ 5 w 24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64">
                  <a:moveTo>
                    <a:pt x="5" y="64"/>
                  </a:moveTo>
                  <a:lnTo>
                    <a:pt x="24" y="0"/>
                  </a:lnTo>
                  <a:lnTo>
                    <a:pt x="17" y="0"/>
                  </a:lnTo>
                  <a:lnTo>
                    <a:pt x="0" y="64"/>
                  </a:lnTo>
                  <a:lnTo>
                    <a:pt x="5" y="64"/>
                  </a:lnTo>
                  <a:lnTo>
                    <a:pt x="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F3F0FCB-61CF-458E-80E1-72E6B5EFB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482" y="4659006"/>
              <a:ext cx="91587" cy="117231"/>
            </a:xfrm>
            <a:custGeom>
              <a:avLst/>
              <a:gdLst>
                <a:gd name="T0" fmla="*/ 3 w 50"/>
                <a:gd name="T1" fmla="*/ 53 h 64"/>
                <a:gd name="T2" fmla="*/ 12 w 50"/>
                <a:gd name="T3" fmla="*/ 62 h 64"/>
                <a:gd name="T4" fmla="*/ 19 w 50"/>
                <a:gd name="T5" fmla="*/ 64 h 64"/>
                <a:gd name="T6" fmla="*/ 26 w 50"/>
                <a:gd name="T7" fmla="*/ 64 h 64"/>
                <a:gd name="T8" fmla="*/ 38 w 50"/>
                <a:gd name="T9" fmla="*/ 62 h 64"/>
                <a:gd name="T10" fmla="*/ 43 w 50"/>
                <a:gd name="T11" fmla="*/ 58 h 64"/>
                <a:gd name="T12" fmla="*/ 46 w 50"/>
                <a:gd name="T13" fmla="*/ 55 h 64"/>
                <a:gd name="T14" fmla="*/ 50 w 50"/>
                <a:gd name="T15" fmla="*/ 45 h 64"/>
                <a:gd name="T16" fmla="*/ 48 w 50"/>
                <a:gd name="T17" fmla="*/ 41 h 64"/>
                <a:gd name="T18" fmla="*/ 46 w 50"/>
                <a:gd name="T19" fmla="*/ 36 h 64"/>
                <a:gd name="T20" fmla="*/ 40 w 50"/>
                <a:gd name="T21" fmla="*/ 29 h 64"/>
                <a:gd name="T22" fmla="*/ 26 w 50"/>
                <a:gd name="T23" fmla="*/ 26 h 64"/>
                <a:gd name="T24" fmla="*/ 17 w 50"/>
                <a:gd name="T25" fmla="*/ 24 h 64"/>
                <a:gd name="T26" fmla="*/ 12 w 50"/>
                <a:gd name="T27" fmla="*/ 22 h 64"/>
                <a:gd name="T28" fmla="*/ 10 w 50"/>
                <a:gd name="T29" fmla="*/ 15 h 64"/>
                <a:gd name="T30" fmla="*/ 10 w 50"/>
                <a:gd name="T31" fmla="*/ 12 h 64"/>
                <a:gd name="T32" fmla="*/ 14 w 50"/>
                <a:gd name="T33" fmla="*/ 8 h 64"/>
                <a:gd name="T34" fmla="*/ 24 w 50"/>
                <a:gd name="T35" fmla="*/ 6 h 64"/>
                <a:gd name="T36" fmla="*/ 31 w 50"/>
                <a:gd name="T37" fmla="*/ 6 h 64"/>
                <a:gd name="T38" fmla="*/ 36 w 50"/>
                <a:gd name="T39" fmla="*/ 10 h 64"/>
                <a:gd name="T40" fmla="*/ 40 w 50"/>
                <a:gd name="T41" fmla="*/ 19 h 64"/>
                <a:gd name="T42" fmla="*/ 48 w 50"/>
                <a:gd name="T43" fmla="*/ 17 h 64"/>
                <a:gd name="T44" fmla="*/ 45 w 50"/>
                <a:gd name="T45" fmla="*/ 8 h 64"/>
                <a:gd name="T46" fmla="*/ 41 w 50"/>
                <a:gd name="T47" fmla="*/ 3 h 64"/>
                <a:gd name="T48" fmla="*/ 36 w 50"/>
                <a:gd name="T49" fmla="*/ 1 h 64"/>
                <a:gd name="T50" fmla="*/ 24 w 50"/>
                <a:gd name="T51" fmla="*/ 0 h 64"/>
                <a:gd name="T52" fmla="*/ 19 w 50"/>
                <a:gd name="T53" fmla="*/ 0 h 64"/>
                <a:gd name="T54" fmla="*/ 12 w 50"/>
                <a:gd name="T55" fmla="*/ 1 h 64"/>
                <a:gd name="T56" fmla="*/ 5 w 50"/>
                <a:gd name="T57" fmla="*/ 6 h 64"/>
                <a:gd name="T58" fmla="*/ 3 w 50"/>
                <a:gd name="T59" fmla="*/ 12 h 64"/>
                <a:gd name="T60" fmla="*/ 1 w 50"/>
                <a:gd name="T61" fmla="*/ 17 h 64"/>
                <a:gd name="T62" fmla="*/ 5 w 50"/>
                <a:gd name="T63" fmla="*/ 24 h 64"/>
                <a:gd name="T64" fmla="*/ 7 w 50"/>
                <a:gd name="T65" fmla="*/ 27 h 64"/>
                <a:gd name="T66" fmla="*/ 10 w 50"/>
                <a:gd name="T67" fmla="*/ 31 h 64"/>
                <a:gd name="T68" fmla="*/ 22 w 50"/>
                <a:gd name="T69" fmla="*/ 34 h 64"/>
                <a:gd name="T70" fmla="*/ 34 w 50"/>
                <a:gd name="T71" fmla="*/ 38 h 64"/>
                <a:gd name="T72" fmla="*/ 40 w 50"/>
                <a:gd name="T73" fmla="*/ 41 h 64"/>
                <a:gd name="T74" fmla="*/ 41 w 50"/>
                <a:gd name="T75" fmla="*/ 46 h 64"/>
                <a:gd name="T76" fmla="*/ 40 w 50"/>
                <a:gd name="T77" fmla="*/ 52 h 64"/>
                <a:gd name="T78" fmla="*/ 34 w 50"/>
                <a:gd name="T79" fmla="*/ 55 h 64"/>
                <a:gd name="T80" fmla="*/ 26 w 50"/>
                <a:gd name="T81" fmla="*/ 57 h 64"/>
                <a:gd name="T82" fmla="*/ 17 w 50"/>
                <a:gd name="T83" fmla="*/ 55 h 64"/>
                <a:gd name="T84" fmla="*/ 10 w 50"/>
                <a:gd name="T85" fmla="*/ 50 h 64"/>
                <a:gd name="T86" fmla="*/ 7 w 50"/>
                <a:gd name="T87" fmla="*/ 43 h 64"/>
                <a:gd name="T88" fmla="*/ 0 w 50"/>
                <a:gd name="T89" fmla="*/ 43 h 64"/>
                <a:gd name="T90" fmla="*/ 3 w 50"/>
                <a:gd name="T91" fmla="*/ 5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" h="64">
                  <a:moveTo>
                    <a:pt x="3" y="53"/>
                  </a:moveTo>
                  <a:lnTo>
                    <a:pt x="3" y="53"/>
                  </a:lnTo>
                  <a:lnTo>
                    <a:pt x="7" y="58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3" y="64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43" y="58"/>
                  </a:lnTo>
                  <a:lnTo>
                    <a:pt x="46" y="55"/>
                  </a:lnTo>
                  <a:lnTo>
                    <a:pt x="46" y="55"/>
                  </a:lnTo>
                  <a:lnTo>
                    <a:pt x="48" y="50"/>
                  </a:lnTo>
                  <a:lnTo>
                    <a:pt x="50" y="45"/>
                  </a:lnTo>
                  <a:lnTo>
                    <a:pt x="50" y="45"/>
                  </a:lnTo>
                  <a:lnTo>
                    <a:pt x="48" y="41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3" y="32"/>
                  </a:lnTo>
                  <a:lnTo>
                    <a:pt x="40" y="29"/>
                  </a:lnTo>
                  <a:lnTo>
                    <a:pt x="40" y="29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17" y="2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0" y="19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7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31" y="6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8" y="13"/>
                  </a:lnTo>
                  <a:lnTo>
                    <a:pt x="40" y="19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6" y="12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1" y="3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8" y="3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12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20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7" y="27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40" y="41"/>
                  </a:lnTo>
                  <a:lnTo>
                    <a:pt x="40" y="41"/>
                  </a:lnTo>
                  <a:lnTo>
                    <a:pt x="41" y="46"/>
                  </a:lnTo>
                  <a:lnTo>
                    <a:pt x="41" y="46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4" y="55"/>
                  </a:lnTo>
                  <a:lnTo>
                    <a:pt x="34" y="55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2" y="53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7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8"/>
                  </a:lnTo>
                  <a:lnTo>
                    <a:pt x="3" y="53"/>
                  </a:lnTo>
                  <a:lnTo>
                    <a:pt x="3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54B719FF-9FC3-4F8D-801B-B9A23A25F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891" y="4659006"/>
              <a:ext cx="87923" cy="117231"/>
            </a:xfrm>
            <a:custGeom>
              <a:avLst/>
              <a:gdLst>
                <a:gd name="T0" fmla="*/ 28 w 48"/>
                <a:gd name="T1" fmla="*/ 64 h 64"/>
                <a:gd name="T2" fmla="*/ 28 w 48"/>
                <a:gd name="T3" fmla="*/ 6 h 64"/>
                <a:gd name="T4" fmla="*/ 48 w 48"/>
                <a:gd name="T5" fmla="*/ 6 h 64"/>
                <a:gd name="T6" fmla="*/ 48 w 48"/>
                <a:gd name="T7" fmla="*/ 0 h 64"/>
                <a:gd name="T8" fmla="*/ 0 w 48"/>
                <a:gd name="T9" fmla="*/ 0 h 64"/>
                <a:gd name="T10" fmla="*/ 0 w 48"/>
                <a:gd name="T11" fmla="*/ 6 h 64"/>
                <a:gd name="T12" fmla="*/ 21 w 48"/>
                <a:gd name="T13" fmla="*/ 6 h 64"/>
                <a:gd name="T14" fmla="*/ 21 w 48"/>
                <a:gd name="T15" fmla="*/ 64 h 64"/>
                <a:gd name="T16" fmla="*/ 28 w 48"/>
                <a:gd name="T17" fmla="*/ 64 h 64"/>
                <a:gd name="T18" fmla="*/ 28 w 48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64">
                  <a:moveTo>
                    <a:pt x="28" y="64"/>
                  </a:moveTo>
                  <a:lnTo>
                    <a:pt x="2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6"/>
                  </a:lnTo>
                  <a:lnTo>
                    <a:pt x="21" y="64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9ADEDC6B-A527-4067-8FEC-0C84AB57E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607" y="4803713"/>
              <a:ext cx="69606" cy="86092"/>
            </a:xfrm>
            <a:custGeom>
              <a:avLst/>
              <a:gdLst>
                <a:gd name="T0" fmla="*/ 38 w 38"/>
                <a:gd name="T1" fmla="*/ 45 h 47"/>
                <a:gd name="T2" fmla="*/ 38 w 38"/>
                <a:gd name="T3" fmla="*/ 0 h 47"/>
                <a:gd name="T4" fmla="*/ 29 w 38"/>
                <a:gd name="T5" fmla="*/ 0 h 47"/>
                <a:gd name="T6" fmla="*/ 29 w 38"/>
                <a:gd name="T7" fmla="*/ 25 h 47"/>
                <a:gd name="T8" fmla="*/ 29 w 38"/>
                <a:gd name="T9" fmla="*/ 25 h 47"/>
                <a:gd name="T10" fmla="*/ 28 w 38"/>
                <a:gd name="T11" fmla="*/ 33 h 47"/>
                <a:gd name="T12" fmla="*/ 28 w 38"/>
                <a:gd name="T13" fmla="*/ 33 h 47"/>
                <a:gd name="T14" fmla="*/ 26 w 38"/>
                <a:gd name="T15" fmla="*/ 37 h 47"/>
                <a:gd name="T16" fmla="*/ 24 w 38"/>
                <a:gd name="T17" fmla="*/ 38 h 47"/>
                <a:gd name="T18" fmla="*/ 24 w 38"/>
                <a:gd name="T19" fmla="*/ 38 h 47"/>
                <a:gd name="T20" fmla="*/ 17 w 38"/>
                <a:gd name="T21" fmla="*/ 40 h 47"/>
                <a:gd name="T22" fmla="*/ 17 w 38"/>
                <a:gd name="T23" fmla="*/ 40 h 47"/>
                <a:gd name="T24" fmla="*/ 12 w 38"/>
                <a:gd name="T25" fmla="*/ 38 h 47"/>
                <a:gd name="T26" fmla="*/ 12 w 38"/>
                <a:gd name="T27" fmla="*/ 38 h 47"/>
                <a:gd name="T28" fmla="*/ 10 w 38"/>
                <a:gd name="T29" fmla="*/ 37 h 47"/>
                <a:gd name="T30" fmla="*/ 8 w 38"/>
                <a:gd name="T31" fmla="*/ 33 h 47"/>
                <a:gd name="T32" fmla="*/ 8 w 38"/>
                <a:gd name="T33" fmla="*/ 33 h 47"/>
                <a:gd name="T34" fmla="*/ 8 w 38"/>
                <a:gd name="T35" fmla="*/ 25 h 47"/>
                <a:gd name="T36" fmla="*/ 8 w 38"/>
                <a:gd name="T37" fmla="*/ 0 h 47"/>
                <a:gd name="T38" fmla="*/ 0 w 38"/>
                <a:gd name="T39" fmla="*/ 0 h 47"/>
                <a:gd name="T40" fmla="*/ 0 w 38"/>
                <a:gd name="T41" fmla="*/ 28 h 47"/>
                <a:gd name="T42" fmla="*/ 0 w 38"/>
                <a:gd name="T43" fmla="*/ 28 h 47"/>
                <a:gd name="T44" fmla="*/ 2 w 38"/>
                <a:gd name="T45" fmla="*/ 35 h 47"/>
                <a:gd name="T46" fmla="*/ 2 w 38"/>
                <a:gd name="T47" fmla="*/ 35 h 47"/>
                <a:gd name="T48" fmla="*/ 3 w 38"/>
                <a:gd name="T49" fmla="*/ 40 h 47"/>
                <a:gd name="T50" fmla="*/ 3 w 38"/>
                <a:gd name="T51" fmla="*/ 40 h 47"/>
                <a:gd name="T52" fmla="*/ 8 w 38"/>
                <a:gd name="T53" fmla="*/ 45 h 47"/>
                <a:gd name="T54" fmla="*/ 8 w 38"/>
                <a:gd name="T55" fmla="*/ 45 h 47"/>
                <a:gd name="T56" fmla="*/ 15 w 38"/>
                <a:gd name="T57" fmla="*/ 47 h 47"/>
                <a:gd name="T58" fmla="*/ 15 w 38"/>
                <a:gd name="T59" fmla="*/ 47 h 47"/>
                <a:gd name="T60" fmla="*/ 21 w 38"/>
                <a:gd name="T61" fmla="*/ 45 h 47"/>
                <a:gd name="T62" fmla="*/ 24 w 38"/>
                <a:gd name="T63" fmla="*/ 45 h 47"/>
                <a:gd name="T64" fmla="*/ 31 w 38"/>
                <a:gd name="T65" fmla="*/ 38 h 47"/>
                <a:gd name="T66" fmla="*/ 31 w 38"/>
                <a:gd name="T67" fmla="*/ 45 h 47"/>
                <a:gd name="T68" fmla="*/ 38 w 38"/>
                <a:gd name="T69" fmla="*/ 45 h 47"/>
                <a:gd name="T70" fmla="*/ 38 w 38"/>
                <a:gd name="T71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8" h="47">
                  <a:moveTo>
                    <a:pt x="38" y="45"/>
                  </a:moveTo>
                  <a:lnTo>
                    <a:pt x="38" y="0"/>
                  </a:lnTo>
                  <a:lnTo>
                    <a:pt x="29" y="0"/>
                  </a:lnTo>
                  <a:lnTo>
                    <a:pt x="29" y="25"/>
                  </a:lnTo>
                  <a:lnTo>
                    <a:pt x="29" y="2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6" y="37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37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2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21" y="45"/>
                  </a:lnTo>
                  <a:lnTo>
                    <a:pt x="24" y="45"/>
                  </a:lnTo>
                  <a:lnTo>
                    <a:pt x="31" y="38"/>
                  </a:lnTo>
                  <a:lnTo>
                    <a:pt x="31" y="45"/>
                  </a:lnTo>
                  <a:lnTo>
                    <a:pt x="38" y="45"/>
                  </a:lnTo>
                  <a:lnTo>
                    <a:pt x="38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905AAA9C-A160-423F-9D6D-79A859C33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194" y="4801881"/>
              <a:ext cx="65942" cy="84260"/>
            </a:xfrm>
            <a:custGeom>
              <a:avLst/>
              <a:gdLst>
                <a:gd name="T0" fmla="*/ 7 w 36"/>
                <a:gd name="T1" fmla="*/ 46 h 46"/>
                <a:gd name="T2" fmla="*/ 7 w 36"/>
                <a:gd name="T3" fmla="*/ 22 h 46"/>
                <a:gd name="T4" fmla="*/ 7 w 36"/>
                <a:gd name="T5" fmla="*/ 22 h 46"/>
                <a:gd name="T6" fmla="*/ 7 w 36"/>
                <a:gd name="T7" fmla="*/ 13 h 46"/>
                <a:gd name="T8" fmla="*/ 10 w 36"/>
                <a:gd name="T9" fmla="*/ 10 h 46"/>
                <a:gd name="T10" fmla="*/ 10 w 36"/>
                <a:gd name="T11" fmla="*/ 10 h 46"/>
                <a:gd name="T12" fmla="*/ 14 w 36"/>
                <a:gd name="T13" fmla="*/ 6 h 46"/>
                <a:gd name="T14" fmla="*/ 19 w 36"/>
                <a:gd name="T15" fmla="*/ 6 h 46"/>
                <a:gd name="T16" fmla="*/ 19 w 36"/>
                <a:gd name="T17" fmla="*/ 6 h 46"/>
                <a:gd name="T18" fmla="*/ 24 w 36"/>
                <a:gd name="T19" fmla="*/ 8 h 46"/>
                <a:gd name="T20" fmla="*/ 24 w 36"/>
                <a:gd name="T21" fmla="*/ 8 h 46"/>
                <a:gd name="T22" fmla="*/ 28 w 36"/>
                <a:gd name="T23" fmla="*/ 12 h 46"/>
                <a:gd name="T24" fmla="*/ 28 w 36"/>
                <a:gd name="T25" fmla="*/ 12 h 46"/>
                <a:gd name="T26" fmla="*/ 28 w 36"/>
                <a:gd name="T27" fmla="*/ 19 h 46"/>
                <a:gd name="T28" fmla="*/ 28 w 36"/>
                <a:gd name="T29" fmla="*/ 46 h 46"/>
                <a:gd name="T30" fmla="*/ 36 w 36"/>
                <a:gd name="T31" fmla="*/ 46 h 46"/>
                <a:gd name="T32" fmla="*/ 36 w 36"/>
                <a:gd name="T33" fmla="*/ 19 h 46"/>
                <a:gd name="T34" fmla="*/ 36 w 36"/>
                <a:gd name="T35" fmla="*/ 19 h 46"/>
                <a:gd name="T36" fmla="*/ 36 w 36"/>
                <a:gd name="T37" fmla="*/ 10 h 46"/>
                <a:gd name="T38" fmla="*/ 36 w 36"/>
                <a:gd name="T39" fmla="*/ 10 h 46"/>
                <a:gd name="T40" fmla="*/ 33 w 36"/>
                <a:gd name="T41" fmla="*/ 5 h 46"/>
                <a:gd name="T42" fmla="*/ 33 w 36"/>
                <a:gd name="T43" fmla="*/ 5 h 46"/>
                <a:gd name="T44" fmla="*/ 28 w 36"/>
                <a:gd name="T45" fmla="*/ 1 h 46"/>
                <a:gd name="T46" fmla="*/ 28 w 36"/>
                <a:gd name="T47" fmla="*/ 1 h 46"/>
                <a:gd name="T48" fmla="*/ 21 w 36"/>
                <a:gd name="T49" fmla="*/ 0 h 46"/>
                <a:gd name="T50" fmla="*/ 21 w 36"/>
                <a:gd name="T51" fmla="*/ 0 h 46"/>
                <a:gd name="T52" fmla="*/ 16 w 36"/>
                <a:gd name="T53" fmla="*/ 0 h 46"/>
                <a:gd name="T54" fmla="*/ 12 w 36"/>
                <a:gd name="T55" fmla="*/ 1 h 46"/>
                <a:gd name="T56" fmla="*/ 9 w 36"/>
                <a:gd name="T57" fmla="*/ 3 h 46"/>
                <a:gd name="T58" fmla="*/ 7 w 36"/>
                <a:gd name="T59" fmla="*/ 6 h 46"/>
                <a:gd name="T60" fmla="*/ 7 w 36"/>
                <a:gd name="T61" fmla="*/ 1 h 46"/>
                <a:gd name="T62" fmla="*/ 0 w 36"/>
                <a:gd name="T63" fmla="*/ 1 h 46"/>
                <a:gd name="T64" fmla="*/ 0 w 36"/>
                <a:gd name="T65" fmla="*/ 46 h 46"/>
                <a:gd name="T66" fmla="*/ 7 w 36"/>
                <a:gd name="T67" fmla="*/ 46 h 46"/>
                <a:gd name="T68" fmla="*/ 7 w 36"/>
                <a:gd name="T6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6">
                  <a:moveTo>
                    <a:pt x="7" y="46"/>
                  </a:moveTo>
                  <a:lnTo>
                    <a:pt x="7" y="22"/>
                  </a:lnTo>
                  <a:lnTo>
                    <a:pt x="7" y="22"/>
                  </a:lnTo>
                  <a:lnTo>
                    <a:pt x="7" y="13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9"/>
                  </a:lnTo>
                  <a:lnTo>
                    <a:pt x="28" y="46"/>
                  </a:lnTo>
                  <a:lnTo>
                    <a:pt x="36" y="4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9" y="3"/>
                  </a:lnTo>
                  <a:lnTo>
                    <a:pt x="7" y="6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46"/>
                  </a:lnTo>
                  <a:lnTo>
                    <a:pt x="7" y="46"/>
                  </a:lnTo>
                  <a:lnTo>
                    <a:pt x="7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8DB6E323-12BA-4EC3-9541-43F89D6924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6117" y="4772573"/>
              <a:ext cx="12823" cy="113567"/>
            </a:xfrm>
            <a:custGeom>
              <a:avLst/>
              <a:gdLst>
                <a:gd name="T0" fmla="*/ 7 w 7"/>
                <a:gd name="T1" fmla="*/ 9 h 62"/>
                <a:gd name="T2" fmla="*/ 7 w 7"/>
                <a:gd name="T3" fmla="*/ 0 h 62"/>
                <a:gd name="T4" fmla="*/ 0 w 7"/>
                <a:gd name="T5" fmla="*/ 0 h 62"/>
                <a:gd name="T6" fmla="*/ 0 w 7"/>
                <a:gd name="T7" fmla="*/ 9 h 62"/>
                <a:gd name="T8" fmla="*/ 7 w 7"/>
                <a:gd name="T9" fmla="*/ 9 h 62"/>
                <a:gd name="T10" fmla="*/ 7 w 7"/>
                <a:gd name="T11" fmla="*/ 9 h 62"/>
                <a:gd name="T12" fmla="*/ 7 w 7"/>
                <a:gd name="T13" fmla="*/ 62 h 62"/>
                <a:gd name="T14" fmla="*/ 7 w 7"/>
                <a:gd name="T15" fmla="*/ 17 h 62"/>
                <a:gd name="T16" fmla="*/ 0 w 7"/>
                <a:gd name="T17" fmla="*/ 17 h 62"/>
                <a:gd name="T18" fmla="*/ 0 w 7"/>
                <a:gd name="T19" fmla="*/ 62 h 62"/>
                <a:gd name="T20" fmla="*/ 7 w 7"/>
                <a:gd name="T21" fmla="*/ 62 h 62"/>
                <a:gd name="T22" fmla="*/ 7 w 7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62">
                  <a:moveTo>
                    <a:pt x="7" y="9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9"/>
                  </a:lnTo>
                  <a:close/>
                  <a:moveTo>
                    <a:pt x="7" y="62"/>
                  </a:moveTo>
                  <a:lnTo>
                    <a:pt x="7" y="17"/>
                  </a:lnTo>
                  <a:lnTo>
                    <a:pt x="0" y="17"/>
                  </a:lnTo>
                  <a:lnTo>
                    <a:pt x="0" y="62"/>
                  </a:lnTo>
                  <a:lnTo>
                    <a:pt x="7" y="62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EBBE0914-E891-416A-9C37-4C372695D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761" y="4772573"/>
              <a:ext cx="42130" cy="113567"/>
            </a:xfrm>
            <a:custGeom>
              <a:avLst/>
              <a:gdLst>
                <a:gd name="T0" fmla="*/ 19 w 23"/>
                <a:gd name="T1" fmla="*/ 55 h 62"/>
                <a:gd name="T2" fmla="*/ 19 w 23"/>
                <a:gd name="T3" fmla="*/ 55 h 62"/>
                <a:gd name="T4" fmla="*/ 16 w 23"/>
                <a:gd name="T5" fmla="*/ 55 h 62"/>
                <a:gd name="T6" fmla="*/ 16 w 23"/>
                <a:gd name="T7" fmla="*/ 55 h 62"/>
                <a:gd name="T8" fmla="*/ 14 w 23"/>
                <a:gd name="T9" fmla="*/ 54 h 62"/>
                <a:gd name="T10" fmla="*/ 14 w 23"/>
                <a:gd name="T11" fmla="*/ 54 h 62"/>
                <a:gd name="T12" fmla="*/ 14 w 23"/>
                <a:gd name="T13" fmla="*/ 50 h 62"/>
                <a:gd name="T14" fmla="*/ 14 w 23"/>
                <a:gd name="T15" fmla="*/ 22 h 62"/>
                <a:gd name="T16" fmla="*/ 23 w 23"/>
                <a:gd name="T17" fmla="*/ 22 h 62"/>
                <a:gd name="T18" fmla="*/ 23 w 23"/>
                <a:gd name="T19" fmla="*/ 17 h 62"/>
                <a:gd name="T20" fmla="*/ 14 w 23"/>
                <a:gd name="T21" fmla="*/ 17 h 62"/>
                <a:gd name="T22" fmla="*/ 14 w 23"/>
                <a:gd name="T23" fmla="*/ 0 h 62"/>
                <a:gd name="T24" fmla="*/ 7 w 23"/>
                <a:gd name="T25" fmla="*/ 5 h 62"/>
                <a:gd name="T26" fmla="*/ 7 w 23"/>
                <a:gd name="T27" fmla="*/ 17 h 62"/>
                <a:gd name="T28" fmla="*/ 0 w 23"/>
                <a:gd name="T29" fmla="*/ 17 h 62"/>
                <a:gd name="T30" fmla="*/ 0 w 23"/>
                <a:gd name="T31" fmla="*/ 22 h 62"/>
                <a:gd name="T32" fmla="*/ 7 w 23"/>
                <a:gd name="T33" fmla="*/ 22 h 62"/>
                <a:gd name="T34" fmla="*/ 7 w 23"/>
                <a:gd name="T35" fmla="*/ 48 h 62"/>
                <a:gd name="T36" fmla="*/ 7 w 23"/>
                <a:gd name="T37" fmla="*/ 48 h 62"/>
                <a:gd name="T38" fmla="*/ 7 w 23"/>
                <a:gd name="T39" fmla="*/ 59 h 62"/>
                <a:gd name="T40" fmla="*/ 7 w 23"/>
                <a:gd name="T41" fmla="*/ 59 h 62"/>
                <a:gd name="T42" fmla="*/ 11 w 23"/>
                <a:gd name="T43" fmla="*/ 62 h 62"/>
                <a:gd name="T44" fmla="*/ 11 w 23"/>
                <a:gd name="T45" fmla="*/ 62 h 62"/>
                <a:gd name="T46" fmla="*/ 18 w 23"/>
                <a:gd name="T47" fmla="*/ 62 h 62"/>
                <a:gd name="T48" fmla="*/ 18 w 23"/>
                <a:gd name="T49" fmla="*/ 62 h 62"/>
                <a:gd name="T50" fmla="*/ 23 w 23"/>
                <a:gd name="T51" fmla="*/ 62 h 62"/>
                <a:gd name="T52" fmla="*/ 23 w 23"/>
                <a:gd name="T53" fmla="*/ 55 h 62"/>
                <a:gd name="T54" fmla="*/ 23 w 23"/>
                <a:gd name="T55" fmla="*/ 55 h 62"/>
                <a:gd name="T56" fmla="*/ 19 w 23"/>
                <a:gd name="T57" fmla="*/ 55 h 62"/>
                <a:gd name="T58" fmla="*/ 19 w 23"/>
                <a:gd name="T59" fmla="*/ 55 h 62"/>
                <a:gd name="T60" fmla="*/ 19 w 23"/>
                <a:gd name="T61" fmla="*/ 5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" h="62">
                  <a:moveTo>
                    <a:pt x="19" y="55"/>
                  </a:moveTo>
                  <a:lnTo>
                    <a:pt x="19" y="55"/>
                  </a:lnTo>
                  <a:lnTo>
                    <a:pt x="16" y="55"/>
                  </a:lnTo>
                  <a:lnTo>
                    <a:pt x="16" y="55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0"/>
                  </a:lnTo>
                  <a:lnTo>
                    <a:pt x="14" y="22"/>
                  </a:lnTo>
                  <a:lnTo>
                    <a:pt x="23" y="22"/>
                  </a:lnTo>
                  <a:lnTo>
                    <a:pt x="23" y="17"/>
                  </a:lnTo>
                  <a:lnTo>
                    <a:pt x="14" y="17"/>
                  </a:lnTo>
                  <a:lnTo>
                    <a:pt x="14" y="0"/>
                  </a:lnTo>
                  <a:lnTo>
                    <a:pt x="7" y="5"/>
                  </a:lnTo>
                  <a:lnTo>
                    <a:pt x="7" y="17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7" y="22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3" y="62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19" y="55"/>
                  </a:lnTo>
                  <a:lnTo>
                    <a:pt x="19" y="55"/>
                  </a:lnTo>
                  <a:lnTo>
                    <a:pt x="19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AE0BE9A2-7099-426F-8780-B92B0C7C5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1313" y="3994088"/>
              <a:ext cx="104409" cy="120894"/>
            </a:xfrm>
            <a:custGeom>
              <a:avLst/>
              <a:gdLst>
                <a:gd name="T0" fmla="*/ 57 w 57"/>
                <a:gd name="T1" fmla="*/ 33 h 66"/>
                <a:gd name="T2" fmla="*/ 57 w 57"/>
                <a:gd name="T3" fmla="*/ 0 h 66"/>
                <a:gd name="T4" fmla="*/ 0 w 57"/>
                <a:gd name="T5" fmla="*/ 33 h 66"/>
                <a:gd name="T6" fmla="*/ 57 w 57"/>
                <a:gd name="T7" fmla="*/ 66 h 66"/>
                <a:gd name="T8" fmla="*/ 57 w 57"/>
                <a:gd name="T9" fmla="*/ 66 h 66"/>
                <a:gd name="T10" fmla="*/ 57 w 57"/>
                <a:gd name="T1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6">
                  <a:moveTo>
                    <a:pt x="57" y="33"/>
                  </a:moveTo>
                  <a:lnTo>
                    <a:pt x="57" y="0"/>
                  </a:lnTo>
                  <a:lnTo>
                    <a:pt x="0" y="33"/>
                  </a:lnTo>
                  <a:lnTo>
                    <a:pt x="57" y="66"/>
                  </a:lnTo>
                  <a:lnTo>
                    <a:pt x="57" y="66"/>
                  </a:lnTo>
                  <a:lnTo>
                    <a:pt x="57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F69114AC-1C12-4B33-8AB6-2CE94812B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670" y="4054535"/>
              <a:ext cx="410308" cy="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1A0B144B-2CD8-4B5C-8C09-BF873A88B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550" y="4721285"/>
              <a:ext cx="108073" cy="124558"/>
            </a:xfrm>
            <a:custGeom>
              <a:avLst/>
              <a:gdLst>
                <a:gd name="T0" fmla="*/ 57 w 59"/>
                <a:gd name="T1" fmla="*/ 35 h 68"/>
                <a:gd name="T2" fmla="*/ 59 w 59"/>
                <a:gd name="T3" fmla="*/ 0 h 68"/>
                <a:gd name="T4" fmla="*/ 0 w 59"/>
                <a:gd name="T5" fmla="*/ 33 h 68"/>
                <a:gd name="T6" fmla="*/ 57 w 59"/>
                <a:gd name="T7" fmla="*/ 68 h 68"/>
                <a:gd name="T8" fmla="*/ 57 w 59"/>
                <a:gd name="T9" fmla="*/ 68 h 68"/>
                <a:gd name="T10" fmla="*/ 57 w 59"/>
                <a:gd name="T11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8">
                  <a:moveTo>
                    <a:pt x="57" y="35"/>
                  </a:moveTo>
                  <a:lnTo>
                    <a:pt x="59" y="0"/>
                  </a:lnTo>
                  <a:lnTo>
                    <a:pt x="0" y="33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7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38AD5C4D-E47D-4FDA-97CF-3296F8A62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372" y="4728612"/>
              <a:ext cx="106240" cy="120894"/>
            </a:xfrm>
            <a:custGeom>
              <a:avLst/>
              <a:gdLst>
                <a:gd name="T0" fmla="*/ 0 w 58"/>
                <a:gd name="T1" fmla="*/ 33 h 66"/>
                <a:gd name="T2" fmla="*/ 0 w 58"/>
                <a:gd name="T3" fmla="*/ 66 h 66"/>
                <a:gd name="T4" fmla="*/ 58 w 58"/>
                <a:gd name="T5" fmla="*/ 33 h 66"/>
                <a:gd name="T6" fmla="*/ 1 w 58"/>
                <a:gd name="T7" fmla="*/ 0 h 66"/>
                <a:gd name="T8" fmla="*/ 1 w 58"/>
                <a:gd name="T9" fmla="*/ 0 h 66"/>
                <a:gd name="T10" fmla="*/ 0 w 58"/>
                <a:gd name="T1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6">
                  <a:moveTo>
                    <a:pt x="0" y="33"/>
                  </a:moveTo>
                  <a:lnTo>
                    <a:pt x="0" y="66"/>
                  </a:lnTo>
                  <a:lnTo>
                    <a:pt x="58" y="33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8E01030E-FAE9-4CCC-A277-3532B9276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670" y="4785396"/>
              <a:ext cx="340702" cy="3663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3753B05C-C638-4637-9265-A0A044977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799" y="3858540"/>
              <a:ext cx="633779" cy="408477"/>
            </a:xfrm>
            <a:custGeom>
              <a:avLst/>
              <a:gdLst>
                <a:gd name="T0" fmla="*/ 0 w 346"/>
                <a:gd name="T1" fmla="*/ 0 h 223"/>
                <a:gd name="T2" fmla="*/ 346 w 346"/>
                <a:gd name="T3" fmla="*/ 0 h 223"/>
                <a:gd name="T4" fmla="*/ 346 w 346"/>
                <a:gd name="T5" fmla="*/ 223 h 223"/>
                <a:gd name="T6" fmla="*/ 0 w 346"/>
                <a:gd name="T7" fmla="*/ 223 h 223"/>
                <a:gd name="T8" fmla="*/ 0 w 346"/>
                <a:gd name="T9" fmla="*/ 0 h 223"/>
                <a:gd name="T10" fmla="*/ 0 w 346"/>
                <a:gd name="T1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6" h="223">
                  <a:moveTo>
                    <a:pt x="0" y="0"/>
                  </a:moveTo>
                  <a:lnTo>
                    <a:pt x="346" y="0"/>
                  </a:lnTo>
                  <a:lnTo>
                    <a:pt x="346" y="223"/>
                  </a:lnTo>
                  <a:lnTo>
                    <a:pt x="0" y="2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1599118C-0CCA-4EBE-8860-51BC7DEC1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959" y="4563756"/>
              <a:ext cx="630115" cy="452438"/>
            </a:xfrm>
            <a:custGeom>
              <a:avLst/>
              <a:gdLst>
                <a:gd name="T0" fmla="*/ 0 w 344"/>
                <a:gd name="T1" fmla="*/ 0 h 247"/>
                <a:gd name="T2" fmla="*/ 344 w 344"/>
                <a:gd name="T3" fmla="*/ 0 h 247"/>
                <a:gd name="T4" fmla="*/ 344 w 344"/>
                <a:gd name="T5" fmla="*/ 247 h 247"/>
                <a:gd name="T6" fmla="*/ 0 w 344"/>
                <a:gd name="T7" fmla="*/ 247 h 247"/>
                <a:gd name="T8" fmla="*/ 0 w 344"/>
                <a:gd name="T9" fmla="*/ 0 h 247"/>
                <a:gd name="T10" fmla="*/ 0 w 344"/>
                <a:gd name="T11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247">
                  <a:moveTo>
                    <a:pt x="0" y="0"/>
                  </a:moveTo>
                  <a:lnTo>
                    <a:pt x="344" y="0"/>
                  </a:lnTo>
                  <a:lnTo>
                    <a:pt x="344" y="247"/>
                  </a:lnTo>
                  <a:lnTo>
                    <a:pt x="0" y="2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2C19E668-8F72-40CD-A067-2AC79F4E0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920" y="3997752"/>
              <a:ext cx="16486" cy="117231"/>
            </a:xfrm>
            <a:custGeom>
              <a:avLst/>
              <a:gdLst>
                <a:gd name="T0" fmla="*/ 9 w 9"/>
                <a:gd name="T1" fmla="*/ 64 h 64"/>
                <a:gd name="T2" fmla="*/ 9 w 9"/>
                <a:gd name="T3" fmla="*/ 0 h 64"/>
                <a:gd name="T4" fmla="*/ 0 w 9"/>
                <a:gd name="T5" fmla="*/ 0 h 64"/>
                <a:gd name="T6" fmla="*/ 0 w 9"/>
                <a:gd name="T7" fmla="*/ 64 h 64"/>
                <a:gd name="T8" fmla="*/ 9 w 9"/>
                <a:gd name="T9" fmla="*/ 64 h 64"/>
                <a:gd name="T10" fmla="*/ 9 w 9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64">
                  <a:moveTo>
                    <a:pt x="9" y="64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9" y="64"/>
                  </a:lnTo>
                  <a:lnTo>
                    <a:pt x="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CFEB65B4-680C-473D-8556-DB1A4F30F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7722" y="4063694"/>
              <a:ext cx="43962" cy="16486"/>
            </a:xfrm>
            <a:custGeom>
              <a:avLst/>
              <a:gdLst>
                <a:gd name="T0" fmla="*/ 24 w 24"/>
                <a:gd name="T1" fmla="*/ 9 h 9"/>
                <a:gd name="T2" fmla="*/ 24 w 24"/>
                <a:gd name="T3" fmla="*/ 0 h 9"/>
                <a:gd name="T4" fmla="*/ 0 w 24"/>
                <a:gd name="T5" fmla="*/ 0 h 9"/>
                <a:gd name="T6" fmla="*/ 0 w 24"/>
                <a:gd name="T7" fmla="*/ 9 h 9"/>
                <a:gd name="T8" fmla="*/ 24 w 24"/>
                <a:gd name="T9" fmla="*/ 9 h 9"/>
                <a:gd name="T10" fmla="*/ 24 w 24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9">
                  <a:moveTo>
                    <a:pt x="24" y="9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24" y="9"/>
                  </a:ln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992B5926-F15D-4B32-98C8-A1AEE0510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07" y="3997752"/>
              <a:ext cx="102577" cy="120894"/>
            </a:xfrm>
            <a:custGeom>
              <a:avLst/>
              <a:gdLst>
                <a:gd name="T0" fmla="*/ 40 w 56"/>
                <a:gd name="T1" fmla="*/ 54 h 66"/>
                <a:gd name="T2" fmla="*/ 40 w 56"/>
                <a:gd name="T3" fmla="*/ 54 h 66"/>
                <a:gd name="T4" fmla="*/ 35 w 56"/>
                <a:gd name="T5" fmla="*/ 57 h 66"/>
                <a:gd name="T6" fmla="*/ 28 w 56"/>
                <a:gd name="T7" fmla="*/ 57 h 66"/>
                <a:gd name="T8" fmla="*/ 28 w 56"/>
                <a:gd name="T9" fmla="*/ 57 h 66"/>
                <a:gd name="T10" fmla="*/ 23 w 56"/>
                <a:gd name="T11" fmla="*/ 57 h 66"/>
                <a:gd name="T12" fmla="*/ 18 w 56"/>
                <a:gd name="T13" fmla="*/ 56 h 66"/>
                <a:gd name="T14" fmla="*/ 18 w 56"/>
                <a:gd name="T15" fmla="*/ 56 h 66"/>
                <a:gd name="T16" fmla="*/ 14 w 56"/>
                <a:gd name="T17" fmla="*/ 52 h 66"/>
                <a:gd name="T18" fmla="*/ 11 w 56"/>
                <a:gd name="T19" fmla="*/ 47 h 66"/>
                <a:gd name="T20" fmla="*/ 11 w 56"/>
                <a:gd name="T21" fmla="*/ 47 h 66"/>
                <a:gd name="T22" fmla="*/ 9 w 56"/>
                <a:gd name="T23" fmla="*/ 40 h 66"/>
                <a:gd name="T24" fmla="*/ 9 w 56"/>
                <a:gd name="T25" fmla="*/ 31 h 66"/>
                <a:gd name="T26" fmla="*/ 9 w 56"/>
                <a:gd name="T27" fmla="*/ 31 h 66"/>
                <a:gd name="T28" fmla="*/ 11 w 56"/>
                <a:gd name="T29" fmla="*/ 19 h 66"/>
                <a:gd name="T30" fmla="*/ 11 w 56"/>
                <a:gd name="T31" fmla="*/ 19 h 66"/>
                <a:gd name="T32" fmla="*/ 12 w 56"/>
                <a:gd name="T33" fmla="*/ 14 h 66"/>
                <a:gd name="T34" fmla="*/ 18 w 56"/>
                <a:gd name="T35" fmla="*/ 10 h 66"/>
                <a:gd name="T36" fmla="*/ 18 w 56"/>
                <a:gd name="T37" fmla="*/ 10 h 66"/>
                <a:gd name="T38" fmla="*/ 23 w 56"/>
                <a:gd name="T39" fmla="*/ 7 h 66"/>
                <a:gd name="T40" fmla="*/ 30 w 56"/>
                <a:gd name="T41" fmla="*/ 7 h 66"/>
                <a:gd name="T42" fmla="*/ 30 w 56"/>
                <a:gd name="T43" fmla="*/ 7 h 66"/>
                <a:gd name="T44" fmla="*/ 35 w 56"/>
                <a:gd name="T45" fmla="*/ 7 h 66"/>
                <a:gd name="T46" fmla="*/ 40 w 56"/>
                <a:gd name="T47" fmla="*/ 10 h 66"/>
                <a:gd name="T48" fmla="*/ 40 w 56"/>
                <a:gd name="T49" fmla="*/ 10 h 66"/>
                <a:gd name="T50" fmla="*/ 43 w 56"/>
                <a:gd name="T51" fmla="*/ 14 h 66"/>
                <a:gd name="T52" fmla="*/ 45 w 56"/>
                <a:gd name="T53" fmla="*/ 21 h 66"/>
                <a:gd name="T54" fmla="*/ 54 w 56"/>
                <a:gd name="T55" fmla="*/ 17 h 66"/>
                <a:gd name="T56" fmla="*/ 54 w 56"/>
                <a:gd name="T57" fmla="*/ 17 h 66"/>
                <a:gd name="T58" fmla="*/ 50 w 56"/>
                <a:gd name="T59" fmla="*/ 10 h 66"/>
                <a:gd name="T60" fmla="*/ 45 w 56"/>
                <a:gd name="T61" fmla="*/ 5 h 66"/>
                <a:gd name="T62" fmla="*/ 45 w 56"/>
                <a:gd name="T63" fmla="*/ 5 h 66"/>
                <a:gd name="T64" fmla="*/ 38 w 56"/>
                <a:gd name="T65" fmla="*/ 2 h 66"/>
                <a:gd name="T66" fmla="*/ 30 w 56"/>
                <a:gd name="T67" fmla="*/ 0 h 66"/>
                <a:gd name="T68" fmla="*/ 30 w 56"/>
                <a:gd name="T69" fmla="*/ 0 h 66"/>
                <a:gd name="T70" fmla="*/ 21 w 56"/>
                <a:gd name="T71" fmla="*/ 0 h 66"/>
                <a:gd name="T72" fmla="*/ 14 w 56"/>
                <a:gd name="T73" fmla="*/ 4 h 66"/>
                <a:gd name="T74" fmla="*/ 14 w 56"/>
                <a:gd name="T75" fmla="*/ 4 h 66"/>
                <a:gd name="T76" fmla="*/ 9 w 56"/>
                <a:gd name="T77" fmla="*/ 9 h 66"/>
                <a:gd name="T78" fmla="*/ 4 w 56"/>
                <a:gd name="T79" fmla="*/ 14 h 66"/>
                <a:gd name="T80" fmla="*/ 4 w 56"/>
                <a:gd name="T81" fmla="*/ 14 h 66"/>
                <a:gd name="T82" fmla="*/ 0 w 56"/>
                <a:gd name="T83" fmla="*/ 23 h 66"/>
                <a:gd name="T84" fmla="*/ 0 w 56"/>
                <a:gd name="T85" fmla="*/ 31 h 66"/>
                <a:gd name="T86" fmla="*/ 0 w 56"/>
                <a:gd name="T87" fmla="*/ 31 h 66"/>
                <a:gd name="T88" fmla="*/ 0 w 56"/>
                <a:gd name="T89" fmla="*/ 40 h 66"/>
                <a:gd name="T90" fmla="*/ 4 w 56"/>
                <a:gd name="T91" fmla="*/ 49 h 66"/>
                <a:gd name="T92" fmla="*/ 4 w 56"/>
                <a:gd name="T93" fmla="*/ 49 h 66"/>
                <a:gd name="T94" fmla="*/ 7 w 56"/>
                <a:gd name="T95" fmla="*/ 56 h 66"/>
                <a:gd name="T96" fmla="*/ 12 w 56"/>
                <a:gd name="T97" fmla="*/ 61 h 66"/>
                <a:gd name="T98" fmla="*/ 12 w 56"/>
                <a:gd name="T99" fmla="*/ 61 h 66"/>
                <a:gd name="T100" fmla="*/ 19 w 56"/>
                <a:gd name="T101" fmla="*/ 64 h 66"/>
                <a:gd name="T102" fmla="*/ 30 w 56"/>
                <a:gd name="T103" fmla="*/ 66 h 66"/>
                <a:gd name="T104" fmla="*/ 30 w 56"/>
                <a:gd name="T105" fmla="*/ 66 h 66"/>
                <a:gd name="T106" fmla="*/ 38 w 56"/>
                <a:gd name="T107" fmla="*/ 64 h 66"/>
                <a:gd name="T108" fmla="*/ 45 w 56"/>
                <a:gd name="T109" fmla="*/ 59 h 66"/>
                <a:gd name="T110" fmla="*/ 45 w 56"/>
                <a:gd name="T111" fmla="*/ 59 h 66"/>
                <a:gd name="T112" fmla="*/ 52 w 56"/>
                <a:gd name="T113" fmla="*/ 54 h 66"/>
                <a:gd name="T114" fmla="*/ 56 w 56"/>
                <a:gd name="T115" fmla="*/ 43 h 66"/>
                <a:gd name="T116" fmla="*/ 47 w 56"/>
                <a:gd name="T117" fmla="*/ 42 h 66"/>
                <a:gd name="T118" fmla="*/ 47 w 56"/>
                <a:gd name="T119" fmla="*/ 42 h 66"/>
                <a:gd name="T120" fmla="*/ 45 w 56"/>
                <a:gd name="T121" fmla="*/ 49 h 66"/>
                <a:gd name="T122" fmla="*/ 40 w 56"/>
                <a:gd name="T123" fmla="*/ 54 h 66"/>
                <a:gd name="T124" fmla="*/ 40 w 56"/>
                <a:gd name="T125" fmla="*/ 5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" h="66">
                  <a:moveTo>
                    <a:pt x="40" y="54"/>
                  </a:moveTo>
                  <a:lnTo>
                    <a:pt x="40" y="54"/>
                  </a:lnTo>
                  <a:lnTo>
                    <a:pt x="35" y="57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23" y="57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4" y="52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9" y="40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23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3" y="14"/>
                  </a:lnTo>
                  <a:lnTo>
                    <a:pt x="45" y="21"/>
                  </a:lnTo>
                  <a:lnTo>
                    <a:pt x="54" y="17"/>
                  </a:lnTo>
                  <a:lnTo>
                    <a:pt x="54" y="17"/>
                  </a:lnTo>
                  <a:lnTo>
                    <a:pt x="50" y="10"/>
                  </a:lnTo>
                  <a:lnTo>
                    <a:pt x="45" y="5"/>
                  </a:lnTo>
                  <a:lnTo>
                    <a:pt x="45" y="5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1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9" y="9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0" y="23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4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7" y="56"/>
                  </a:lnTo>
                  <a:lnTo>
                    <a:pt x="12" y="61"/>
                  </a:lnTo>
                  <a:lnTo>
                    <a:pt x="12" y="61"/>
                  </a:lnTo>
                  <a:lnTo>
                    <a:pt x="19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38" y="64"/>
                  </a:lnTo>
                  <a:lnTo>
                    <a:pt x="45" y="59"/>
                  </a:lnTo>
                  <a:lnTo>
                    <a:pt x="45" y="59"/>
                  </a:lnTo>
                  <a:lnTo>
                    <a:pt x="52" y="54"/>
                  </a:lnTo>
                  <a:lnTo>
                    <a:pt x="56" y="43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5" y="49"/>
                  </a:lnTo>
                  <a:lnTo>
                    <a:pt x="40" y="54"/>
                  </a:lnTo>
                  <a:lnTo>
                    <a:pt x="4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8951C108-4EE8-442A-848C-362E735AB5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9905" y="4028890"/>
              <a:ext cx="75102" cy="89755"/>
            </a:xfrm>
            <a:custGeom>
              <a:avLst/>
              <a:gdLst>
                <a:gd name="T0" fmla="*/ 41 w 41"/>
                <a:gd name="T1" fmla="*/ 47 h 49"/>
                <a:gd name="T2" fmla="*/ 39 w 41"/>
                <a:gd name="T3" fmla="*/ 42 h 49"/>
                <a:gd name="T4" fmla="*/ 38 w 41"/>
                <a:gd name="T5" fmla="*/ 28 h 49"/>
                <a:gd name="T6" fmla="*/ 38 w 41"/>
                <a:gd name="T7" fmla="*/ 18 h 49"/>
                <a:gd name="T8" fmla="*/ 38 w 41"/>
                <a:gd name="T9" fmla="*/ 11 h 49"/>
                <a:gd name="T10" fmla="*/ 36 w 41"/>
                <a:gd name="T11" fmla="*/ 6 h 49"/>
                <a:gd name="T12" fmla="*/ 31 w 41"/>
                <a:gd name="T13" fmla="*/ 2 h 49"/>
                <a:gd name="T14" fmla="*/ 20 w 41"/>
                <a:gd name="T15" fmla="*/ 0 h 49"/>
                <a:gd name="T16" fmla="*/ 10 w 41"/>
                <a:gd name="T17" fmla="*/ 2 h 49"/>
                <a:gd name="T18" fmla="*/ 3 w 41"/>
                <a:gd name="T19" fmla="*/ 6 h 49"/>
                <a:gd name="T20" fmla="*/ 0 w 41"/>
                <a:gd name="T21" fmla="*/ 14 h 49"/>
                <a:gd name="T22" fmla="*/ 8 w 41"/>
                <a:gd name="T23" fmla="*/ 16 h 49"/>
                <a:gd name="T24" fmla="*/ 12 w 41"/>
                <a:gd name="T25" fmla="*/ 9 h 49"/>
                <a:gd name="T26" fmla="*/ 15 w 41"/>
                <a:gd name="T27" fmla="*/ 7 h 49"/>
                <a:gd name="T28" fmla="*/ 20 w 41"/>
                <a:gd name="T29" fmla="*/ 7 h 49"/>
                <a:gd name="T30" fmla="*/ 29 w 41"/>
                <a:gd name="T31" fmla="*/ 9 h 49"/>
                <a:gd name="T32" fmla="*/ 31 w 41"/>
                <a:gd name="T33" fmla="*/ 13 h 49"/>
                <a:gd name="T34" fmla="*/ 31 w 41"/>
                <a:gd name="T35" fmla="*/ 16 h 49"/>
                <a:gd name="T36" fmla="*/ 31 w 41"/>
                <a:gd name="T37" fmla="*/ 18 h 49"/>
                <a:gd name="T38" fmla="*/ 17 w 41"/>
                <a:gd name="T39" fmla="*/ 21 h 49"/>
                <a:gd name="T40" fmla="*/ 10 w 41"/>
                <a:gd name="T41" fmla="*/ 21 h 49"/>
                <a:gd name="T42" fmla="*/ 5 w 41"/>
                <a:gd name="T43" fmla="*/ 25 h 49"/>
                <a:gd name="T44" fmla="*/ 1 w 41"/>
                <a:gd name="T45" fmla="*/ 28 h 49"/>
                <a:gd name="T46" fmla="*/ 0 w 41"/>
                <a:gd name="T47" fmla="*/ 35 h 49"/>
                <a:gd name="T48" fmla="*/ 3 w 41"/>
                <a:gd name="T49" fmla="*/ 44 h 49"/>
                <a:gd name="T50" fmla="*/ 8 w 41"/>
                <a:gd name="T51" fmla="*/ 47 h 49"/>
                <a:gd name="T52" fmla="*/ 15 w 41"/>
                <a:gd name="T53" fmla="*/ 49 h 49"/>
                <a:gd name="T54" fmla="*/ 24 w 41"/>
                <a:gd name="T55" fmla="*/ 47 h 49"/>
                <a:gd name="T56" fmla="*/ 31 w 41"/>
                <a:gd name="T57" fmla="*/ 42 h 49"/>
                <a:gd name="T58" fmla="*/ 32 w 41"/>
                <a:gd name="T59" fmla="*/ 47 h 49"/>
                <a:gd name="T60" fmla="*/ 31 w 41"/>
                <a:gd name="T61" fmla="*/ 26 h 49"/>
                <a:gd name="T62" fmla="*/ 29 w 41"/>
                <a:gd name="T63" fmla="*/ 35 h 49"/>
                <a:gd name="T64" fmla="*/ 27 w 41"/>
                <a:gd name="T65" fmla="*/ 39 h 49"/>
                <a:gd name="T66" fmla="*/ 24 w 41"/>
                <a:gd name="T67" fmla="*/ 40 h 49"/>
                <a:gd name="T68" fmla="*/ 17 w 41"/>
                <a:gd name="T69" fmla="*/ 42 h 49"/>
                <a:gd name="T70" fmla="*/ 12 w 41"/>
                <a:gd name="T71" fmla="*/ 42 h 49"/>
                <a:gd name="T72" fmla="*/ 10 w 41"/>
                <a:gd name="T73" fmla="*/ 40 h 49"/>
                <a:gd name="T74" fmla="*/ 6 w 41"/>
                <a:gd name="T75" fmla="*/ 35 h 49"/>
                <a:gd name="T76" fmla="*/ 8 w 41"/>
                <a:gd name="T77" fmla="*/ 32 h 49"/>
                <a:gd name="T78" fmla="*/ 12 w 41"/>
                <a:gd name="T79" fmla="*/ 28 h 49"/>
                <a:gd name="T80" fmla="*/ 19 w 41"/>
                <a:gd name="T81" fmla="*/ 26 h 49"/>
                <a:gd name="T82" fmla="*/ 31 w 41"/>
                <a:gd name="T83" fmla="*/ 25 h 49"/>
                <a:gd name="T84" fmla="*/ 31 w 41"/>
                <a:gd name="T8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" h="49">
                  <a:moveTo>
                    <a:pt x="32" y="47"/>
                  </a:moveTo>
                  <a:lnTo>
                    <a:pt x="41" y="47"/>
                  </a:lnTo>
                  <a:lnTo>
                    <a:pt x="41" y="47"/>
                  </a:lnTo>
                  <a:lnTo>
                    <a:pt x="39" y="42"/>
                  </a:lnTo>
                  <a:lnTo>
                    <a:pt x="39" y="42"/>
                  </a:lnTo>
                  <a:lnTo>
                    <a:pt x="38" y="28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5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5" y="7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31" y="13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1" y="18"/>
                  </a:lnTo>
                  <a:lnTo>
                    <a:pt x="31" y="18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8" y="47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31" y="42"/>
                  </a:lnTo>
                  <a:lnTo>
                    <a:pt x="31" y="42"/>
                  </a:lnTo>
                  <a:lnTo>
                    <a:pt x="32" y="47"/>
                  </a:lnTo>
                  <a:lnTo>
                    <a:pt x="32" y="47"/>
                  </a:lnTo>
                  <a:lnTo>
                    <a:pt x="32" y="47"/>
                  </a:lnTo>
                  <a:close/>
                  <a:moveTo>
                    <a:pt x="31" y="26"/>
                  </a:moveTo>
                  <a:lnTo>
                    <a:pt x="31" y="26"/>
                  </a:lnTo>
                  <a:lnTo>
                    <a:pt x="29" y="35"/>
                  </a:lnTo>
                  <a:lnTo>
                    <a:pt x="29" y="35"/>
                  </a:lnTo>
                  <a:lnTo>
                    <a:pt x="27" y="39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20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12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8" y="37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31" y="25"/>
                  </a:lnTo>
                  <a:lnTo>
                    <a:pt x="31" y="26"/>
                  </a:lnTo>
                  <a:lnTo>
                    <a:pt x="31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C39C7EF2-D0D8-406F-8A57-45311DA6F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828" y="4028890"/>
              <a:ext cx="73269" cy="89755"/>
            </a:xfrm>
            <a:custGeom>
              <a:avLst/>
              <a:gdLst>
                <a:gd name="T0" fmla="*/ 28 w 40"/>
                <a:gd name="T1" fmla="*/ 39 h 49"/>
                <a:gd name="T2" fmla="*/ 28 w 40"/>
                <a:gd name="T3" fmla="*/ 39 h 49"/>
                <a:gd name="T4" fmla="*/ 24 w 40"/>
                <a:gd name="T5" fmla="*/ 40 h 49"/>
                <a:gd name="T6" fmla="*/ 21 w 40"/>
                <a:gd name="T7" fmla="*/ 42 h 49"/>
                <a:gd name="T8" fmla="*/ 21 w 40"/>
                <a:gd name="T9" fmla="*/ 42 h 49"/>
                <a:gd name="T10" fmla="*/ 16 w 40"/>
                <a:gd name="T11" fmla="*/ 40 h 49"/>
                <a:gd name="T12" fmla="*/ 12 w 40"/>
                <a:gd name="T13" fmla="*/ 37 h 49"/>
                <a:gd name="T14" fmla="*/ 12 w 40"/>
                <a:gd name="T15" fmla="*/ 37 h 49"/>
                <a:gd name="T16" fmla="*/ 9 w 40"/>
                <a:gd name="T17" fmla="*/ 32 h 49"/>
                <a:gd name="T18" fmla="*/ 9 w 40"/>
                <a:gd name="T19" fmla="*/ 25 h 49"/>
                <a:gd name="T20" fmla="*/ 9 w 40"/>
                <a:gd name="T21" fmla="*/ 25 h 49"/>
                <a:gd name="T22" fmla="*/ 9 w 40"/>
                <a:gd name="T23" fmla="*/ 16 h 49"/>
                <a:gd name="T24" fmla="*/ 12 w 40"/>
                <a:gd name="T25" fmla="*/ 11 h 49"/>
                <a:gd name="T26" fmla="*/ 12 w 40"/>
                <a:gd name="T27" fmla="*/ 11 h 49"/>
                <a:gd name="T28" fmla="*/ 16 w 40"/>
                <a:gd name="T29" fmla="*/ 7 h 49"/>
                <a:gd name="T30" fmla="*/ 21 w 40"/>
                <a:gd name="T31" fmla="*/ 7 h 49"/>
                <a:gd name="T32" fmla="*/ 21 w 40"/>
                <a:gd name="T33" fmla="*/ 7 h 49"/>
                <a:gd name="T34" fmla="*/ 24 w 40"/>
                <a:gd name="T35" fmla="*/ 7 h 49"/>
                <a:gd name="T36" fmla="*/ 28 w 40"/>
                <a:gd name="T37" fmla="*/ 9 h 49"/>
                <a:gd name="T38" fmla="*/ 28 w 40"/>
                <a:gd name="T39" fmla="*/ 9 h 49"/>
                <a:gd name="T40" fmla="*/ 29 w 40"/>
                <a:gd name="T41" fmla="*/ 13 h 49"/>
                <a:gd name="T42" fmla="*/ 31 w 40"/>
                <a:gd name="T43" fmla="*/ 16 h 49"/>
                <a:gd name="T44" fmla="*/ 38 w 40"/>
                <a:gd name="T45" fmla="*/ 14 h 49"/>
                <a:gd name="T46" fmla="*/ 38 w 40"/>
                <a:gd name="T47" fmla="*/ 14 h 49"/>
                <a:gd name="T48" fmla="*/ 36 w 40"/>
                <a:gd name="T49" fmla="*/ 9 h 49"/>
                <a:gd name="T50" fmla="*/ 33 w 40"/>
                <a:gd name="T51" fmla="*/ 4 h 49"/>
                <a:gd name="T52" fmla="*/ 33 w 40"/>
                <a:gd name="T53" fmla="*/ 4 h 49"/>
                <a:gd name="T54" fmla="*/ 28 w 40"/>
                <a:gd name="T55" fmla="*/ 0 h 49"/>
                <a:gd name="T56" fmla="*/ 21 w 40"/>
                <a:gd name="T57" fmla="*/ 0 h 49"/>
                <a:gd name="T58" fmla="*/ 21 w 40"/>
                <a:gd name="T59" fmla="*/ 0 h 49"/>
                <a:gd name="T60" fmla="*/ 16 w 40"/>
                <a:gd name="T61" fmla="*/ 0 h 49"/>
                <a:gd name="T62" fmla="*/ 10 w 40"/>
                <a:gd name="T63" fmla="*/ 4 h 49"/>
                <a:gd name="T64" fmla="*/ 10 w 40"/>
                <a:gd name="T65" fmla="*/ 4 h 49"/>
                <a:gd name="T66" fmla="*/ 5 w 40"/>
                <a:gd name="T67" fmla="*/ 7 h 49"/>
                <a:gd name="T68" fmla="*/ 2 w 40"/>
                <a:gd name="T69" fmla="*/ 11 h 49"/>
                <a:gd name="T70" fmla="*/ 2 w 40"/>
                <a:gd name="T71" fmla="*/ 11 h 49"/>
                <a:gd name="T72" fmla="*/ 0 w 40"/>
                <a:gd name="T73" fmla="*/ 18 h 49"/>
                <a:gd name="T74" fmla="*/ 0 w 40"/>
                <a:gd name="T75" fmla="*/ 25 h 49"/>
                <a:gd name="T76" fmla="*/ 0 w 40"/>
                <a:gd name="T77" fmla="*/ 25 h 49"/>
                <a:gd name="T78" fmla="*/ 2 w 40"/>
                <a:gd name="T79" fmla="*/ 35 h 49"/>
                <a:gd name="T80" fmla="*/ 5 w 40"/>
                <a:gd name="T81" fmla="*/ 42 h 49"/>
                <a:gd name="T82" fmla="*/ 5 w 40"/>
                <a:gd name="T83" fmla="*/ 42 h 49"/>
                <a:gd name="T84" fmla="*/ 12 w 40"/>
                <a:gd name="T85" fmla="*/ 47 h 49"/>
                <a:gd name="T86" fmla="*/ 21 w 40"/>
                <a:gd name="T87" fmla="*/ 49 h 49"/>
                <a:gd name="T88" fmla="*/ 21 w 40"/>
                <a:gd name="T89" fmla="*/ 49 h 49"/>
                <a:gd name="T90" fmla="*/ 28 w 40"/>
                <a:gd name="T91" fmla="*/ 47 h 49"/>
                <a:gd name="T92" fmla="*/ 33 w 40"/>
                <a:gd name="T93" fmla="*/ 44 h 49"/>
                <a:gd name="T94" fmla="*/ 33 w 40"/>
                <a:gd name="T95" fmla="*/ 44 h 49"/>
                <a:gd name="T96" fmla="*/ 38 w 40"/>
                <a:gd name="T97" fmla="*/ 39 h 49"/>
                <a:gd name="T98" fmla="*/ 40 w 40"/>
                <a:gd name="T99" fmla="*/ 32 h 49"/>
                <a:gd name="T100" fmla="*/ 31 w 40"/>
                <a:gd name="T101" fmla="*/ 30 h 49"/>
                <a:gd name="T102" fmla="*/ 31 w 40"/>
                <a:gd name="T103" fmla="*/ 30 h 49"/>
                <a:gd name="T104" fmla="*/ 31 w 40"/>
                <a:gd name="T105" fmla="*/ 35 h 49"/>
                <a:gd name="T106" fmla="*/ 28 w 40"/>
                <a:gd name="T107" fmla="*/ 39 h 49"/>
                <a:gd name="T108" fmla="*/ 28 w 40"/>
                <a:gd name="T109" fmla="*/ 3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9">
                  <a:moveTo>
                    <a:pt x="28" y="39"/>
                  </a:moveTo>
                  <a:lnTo>
                    <a:pt x="28" y="39"/>
                  </a:lnTo>
                  <a:lnTo>
                    <a:pt x="24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6" y="40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9" y="32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16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4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9" y="13"/>
                  </a:lnTo>
                  <a:lnTo>
                    <a:pt x="31" y="16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6" y="9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5" y="7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5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8" y="47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8" y="39"/>
                  </a:lnTo>
                  <a:lnTo>
                    <a:pt x="40" y="32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1" y="35"/>
                  </a:lnTo>
                  <a:lnTo>
                    <a:pt x="28" y="39"/>
                  </a:lnTo>
                  <a:lnTo>
                    <a:pt x="28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148198B6-2F8E-4104-A10D-F20E175B4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920" y="3997752"/>
              <a:ext cx="65942" cy="117231"/>
            </a:xfrm>
            <a:custGeom>
              <a:avLst/>
              <a:gdLst>
                <a:gd name="T0" fmla="*/ 7 w 36"/>
                <a:gd name="T1" fmla="*/ 64 h 64"/>
                <a:gd name="T2" fmla="*/ 7 w 36"/>
                <a:gd name="T3" fmla="*/ 38 h 64"/>
                <a:gd name="T4" fmla="*/ 7 w 36"/>
                <a:gd name="T5" fmla="*/ 38 h 64"/>
                <a:gd name="T6" fmla="*/ 8 w 36"/>
                <a:gd name="T7" fmla="*/ 31 h 64"/>
                <a:gd name="T8" fmla="*/ 8 w 36"/>
                <a:gd name="T9" fmla="*/ 31 h 64"/>
                <a:gd name="T10" fmla="*/ 10 w 36"/>
                <a:gd name="T11" fmla="*/ 28 h 64"/>
                <a:gd name="T12" fmla="*/ 12 w 36"/>
                <a:gd name="T13" fmla="*/ 26 h 64"/>
                <a:gd name="T14" fmla="*/ 12 w 36"/>
                <a:gd name="T15" fmla="*/ 26 h 64"/>
                <a:gd name="T16" fmla="*/ 19 w 36"/>
                <a:gd name="T17" fmla="*/ 24 h 64"/>
                <a:gd name="T18" fmla="*/ 19 w 36"/>
                <a:gd name="T19" fmla="*/ 24 h 64"/>
                <a:gd name="T20" fmla="*/ 22 w 36"/>
                <a:gd name="T21" fmla="*/ 24 h 64"/>
                <a:gd name="T22" fmla="*/ 26 w 36"/>
                <a:gd name="T23" fmla="*/ 26 h 64"/>
                <a:gd name="T24" fmla="*/ 26 w 36"/>
                <a:gd name="T25" fmla="*/ 26 h 64"/>
                <a:gd name="T26" fmla="*/ 27 w 36"/>
                <a:gd name="T27" fmla="*/ 30 h 64"/>
                <a:gd name="T28" fmla="*/ 29 w 36"/>
                <a:gd name="T29" fmla="*/ 35 h 64"/>
                <a:gd name="T30" fmla="*/ 29 w 36"/>
                <a:gd name="T31" fmla="*/ 64 h 64"/>
                <a:gd name="T32" fmla="*/ 36 w 36"/>
                <a:gd name="T33" fmla="*/ 64 h 64"/>
                <a:gd name="T34" fmla="*/ 36 w 36"/>
                <a:gd name="T35" fmla="*/ 35 h 64"/>
                <a:gd name="T36" fmla="*/ 36 w 36"/>
                <a:gd name="T37" fmla="*/ 35 h 64"/>
                <a:gd name="T38" fmla="*/ 36 w 36"/>
                <a:gd name="T39" fmla="*/ 30 h 64"/>
                <a:gd name="T40" fmla="*/ 34 w 36"/>
                <a:gd name="T41" fmla="*/ 24 h 64"/>
                <a:gd name="T42" fmla="*/ 34 w 36"/>
                <a:gd name="T43" fmla="*/ 24 h 64"/>
                <a:gd name="T44" fmla="*/ 33 w 36"/>
                <a:gd name="T45" fmla="*/ 21 h 64"/>
                <a:gd name="T46" fmla="*/ 29 w 36"/>
                <a:gd name="T47" fmla="*/ 19 h 64"/>
                <a:gd name="T48" fmla="*/ 29 w 36"/>
                <a:gd name="T49" fmla="*/ 19 h 64"/>
                <a:gd name="T50" fmla="*/ 26 w 36"/>
                <a:gd name="T51" fmla="*/ 17 h 64"/>
                <a:gd name="T52" fmla="*/ 21 w 36"/>
                <a:gd name="T53" fmla="*/ 17 h 64"/>
                <a:gd name="T54" fmla="*/ 21 w 36"/>
                <a:gd name="T55" fmla="*/ 17 h 64"/>
                <a:gd name="T56" fmla="*/ 14 w 36"/>
                <a:gd name="T57" fmla="*/ 19 h 64"/>
                <a:gd name="T58" fmla="*/ 7 w 36"/>
                <a:gd name="T59" fmla="*/ 24 h 64"/>
                <a:gd name="T60" fmla="*/ 7 w 36"/>
                <a:gd name="T61" fmla="*/ 0 h 64"/>
                <a:gd name="T62" fmla="*/ 0 w 36"/>
                <a:gd name="T63" fmla="*/ 0 h 64"/>
                <a:gd name="T64" fmla="*/ 0 w 36"/>
                <a:gd name="T65" fmla="*/ 64 h 64"/>
                <a:gd name="T66" fmla="*/ 7 w 36"/>
                <a:gd name="T67" fmla="*/ 64 h 64"/>
                <a:gd name="T68" fmla="*/ 7 w 36"/>
                <a:gd name="T6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64">
                  <a:moveTo>
                    <a:pt x="7" y="64"/>
                  </a:moveTo>
                  <a:lnTo>
                    <a:pt x="7" y="38"/>
                  </a:lnTo>
                  <a:lnTo>
                    <a:pt x="7" y="38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2" y="24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7" y="30"/>
                  </a:lnTo>
                  <a:lnTo>
                    <a:pt x="29" y="35"/>
                  </a:lnTo>
                  <a:lnTo>
                    <a:pt x="29" y="64"/>
                  </a:lnTo>
                  <a:lnTo>
                    <a:pt x="36" y="64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36" y="30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3" y="21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6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4" y="19"/>
                  </a:lnTo>
                  <a:lnTo>
                    <a:pt x="7" y="24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0DD773FB-56CD-45B7-B2C0-13C52382C3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6347" y="4028890"/>
              <a:ext cx="78765" cy="89755"/>
            </a:xfrm>
            <a:custGeom>
              <a:avLst/>
              <a:gdLst>
                <a:gd name="T0" fmla="*/ 29 w 43"/>
                <a:gd name="T1" fmla="*/ 40 h 49"/>
                <a:gd name="T2" fmla="*/ 29 w 43"/>
                <a:gd name="T3" fmla="*/ 40 h 49"/>
                <a:gd name="T4" fmla="*/ 26 w 43"/>
                <a:gd name="T5" fmla="*/ 42 h 49"/>
                <a:gd name="T6" fmla="*/ 22 w 43"/>
                <a:gd name="T7" fmla="*/ 42 h 49"/>
                <a:gd name="T8" fmla="*/ 22 w 43"/>
                <a:gd name="T9" fmla="*/ 42 h 49"/>
                <a:gd name="T10" fmla="*/ 17 w 43"/>
                <a:gd name="T11" fmla="*/ 40 h 49"/>
                <a:gd name="T12" fmla="*/ 12 w 43"/>
                <a:gd name="T13" fmla="*/ 39 h 49"/>
                <a:gd name="T14" fmla="*/ 12 w 43"/>
                <a:gd name="T15" fmla="*/ 39 h 49"/>
                <a:gd name="T16" fmla="*/ 10 w 43"/>
                <a:gd name="T17" fmla="*/ 33 h 49"/>
                <a:gd name="T18" fmla="*/ 8 w 43"/>
                <a:gd name="T19" fmla="*/ 26 h 49"/>
                <a:gd name="T20" fmla="*/ 43 w 43"/>
                <a:gd name="T21" fmla="*/ 26 h 49"/>
                <a:gd name="T22" fmla="*/ 43 w 43"/>
                <a:gd name="T23" fmla="*/ 26 h 49"/>
                <a:gd name="T24" fmla="*/ 43 w 43"/>
                <a:gd name="T25" fmla="*/ 25 h 49"/>
                <a:gd name="T26" fmla="*/ 43 w 43"/>
                <a:gd name="T27" fmla="*/ 25 h 49"/>
                <a:gd name="T28" fmla="*/ 41 w 43"/>
                <a:gd name="T29" fmla="*/ 14 h 49"/>
                <a:gd name="T30" fmla="*/ 36 w 43"/>
                <a:gd name="T31" fmla="*/ 7 h 49"/>
                <a:gd name="T32" fmla="*/ 36 w 43"/>
                <a:gd name="T33" fmla="*/ 7 h 49"/>
                <a:gd name="T34" fmla="*/ 29 w 43"/>
                <a:gd name="T35" fmla="*/ 2 h 49"/>
                <a:gd name="T36" fmla="*/ 22 w 43"/>
                <a:gd name="T37" fmla="*/ 0 h 49"/>
                <a:gd name="T38" fmla="*/ 22 w 43"/>
                <a:gd name="T39" fmla="*/ 0 h 49"/>
                <a:gd name="T40" fmla="*/ 14 w 43"/>
                <a:gd name="T41" fmla="*/ 2 h 49"/>
                <a:gd name="T42" fmla="*/ 7 w 43"/>
                <a:gd name="T43" fmla="*/ 7 h 49"/>
                <a:gd name="T44" fmla="*/ 7 w 43"/>
                <a:gd name="T45" fmla="*/ 7 h 49"/>
                <a:gd name="T46" fmla="*/ 1 w 43"/>
                <a:gd name="T47" fmla="*/ 14 h 49"/>
                <a:gd name="T48" fmla="*/ 0 w 43"/>
                <a:gd name="T49" fmla="*/ 25 h 49"/>
                <a:gd name="T50" fmla="*/ 0 w 43"/>
                <a:gd name="T51" fmla="*/ 25 h 49"/>
                <a:gd name="T52" fmla="*/ 1 w 43"/>
                <a:gd name="T53" fmla="*/ 35 h 49"/>
                <a:gd name="T54" fmla="*/ 7 w 43"/>
                <a:gd name="T55" fmla="*/ 42 h 49"/>
                <a:gd name="T56" fmla="*/ 7 w 43"/>
                <a:gd name="T57" fmla="*/ 42 h 49"/>
                <a:gd name="T58" fmla="*/ 14 w 43"/>
                <a:gd name="T59" fmla="*/ 47 h 49"/>
                <a:gd name="T60" fmla="*/ 22 w 43"/>
                <a:gd name="T61" fmla="*/ 49 h 49"/>
                <a:gd name="T62" fmla="*/ 22 w 43"/>
                <a:gd name="T63" fmla="*/ 49 h 49"/>
                <a:gd name="T64" fmla="*/ 29 w 43"/>
                <a:gd name="T65" fmla="*/ 47 h 49"/>
                <a:gd name="T66" fmla="*/ 34 w 43"/>
                <a:gd name="T67" fmla="*/ 44 h 49"/>
                <a:gd name="T68" fmla="*/ 34 w 43"/>
                <a:gd name="T69" fmla="*/ 44 h 49"/>
                <a:gd name="T70" fmla="*/ 40 w 43"/>
                <a:gd name="T71" fmla="*/ 40 h 49"/>
                <a:gd name="T72" fmla="*/ 41 w 43"/>
                <a:gd name="T73" fmla="*/ 33 h 49"/>
                <a:gd name="T74" fmla="*/ 34 w 43"/>
                <a:gd name="T75" fmla="*/ 32 h 49"/>
                <a:gd name="T76" fmla="*/ 34 w 43"/>
                <a:gd name="T77" fmla="*/ 32 h 49"/>
                <a:gd name="T78" fmla="*/ 33 w 43"/>
                <a:gd name="T79" fmla="*/ 37 h 49"/>
                <a:gd name="T80" fmla="*/ 29 w 43"/>
                <a:gd name="T81" fmla="*/ 40 h 49"/>
                <a:gd name="T82" fmla="*/ 29 w 43"/>
                <a:gd name="T83" fmla="*/ 40 h 49"/>
                <a:gd name="T84" fmla="*/ 14 w 43"/>
                <a:gd name="T85" fmla="*/ 11 h 49"/>
                <a:gd name="T86" fmla="*/ 14 w 43"/>
                <a:gd name="T87" fmla="*/ 11 h 49"/>
                <a:gd name="T88" fmla="*/ 17 w 43"/>
                <a:gd name="T89" fmla="*/ 7 h 49"/>
                <a:gd name="T90" fmla="*/ 22 w 43"/>
                <a:gd name="T91" fmla="*/ 7 h 49"/>
                <a:gd name="T92" fmla="*/ 22 w 43"/>
                <a:gd name="T93" fmla="*/ 7 h 49"/>
                <a:gd name="T94" fmla="*/ 27 w 43"/>
                <a:gd name="T95" fmla="*/ 7 h 49"/>
                <a:gd name="T96" fmla="*/ 31 w 43"/>
                <a:gd name="T97" fmla="*/ 11 h 49"/>
                <a:gd name="T98" fmla="*/ 31 w 43"/>
                <a:gd name="T99" fmla="*/ 11 h 49"/>
                <a:gd name="T100" fmla="*/ 33 w 43"/>
                <a:gd name="T101" fmla="*/ 14 h 49"/>
                <a:gd name="T102" fmla="*/ 34 w 43"/>
                <a:gd name="T103" fmla="*/ 19 h 49"/>
                <a:gd name="T104" fmla="*/ 8 w 43"/>
                <a:gd name="T105" fmla="*/ 19 h 49"/>
                <a:gd name="T106" fmla="*/ 8 w 43"/>
                <a:gd name="T107" fmla="*/ 19 h 49"/>
                <a:gd name="T108" fmla="*/ 10 w 43"/>
                <a:gd name="T109" fmla="*/ 14 h 49"/>
                <a:gd name="T110" fmla="*/ 14 w 43"/>
                <a:gd name="T111" fmla="*/ 11 h 49"/>
                <a:gd name="T112" fmla="*/ 14 w 43"/>
                <a:gd name="T113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" h="49">
                  <a:moveTo>
                    <a:pt x="29" y="40"/>
                  </a:moveTo>
                  <a:lnTo>
                    <a:pt x="29" y="40"/>
                  </a:lnTo>
                  <a:lnTo>
                    <a:pt x="26" y="42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7" y="40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0" y="33"/>
                  </a:lnTo>
                  <a:lnTo>
                    <a:pt x="8" y="26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25"/>
                  </a:lnTo>
                  <a:lnTo>
                    <a:pt x="43" y="25"/>
                  </a:lnTo>
                  <a:lnTo>
                    <a:pt x="41" y="14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29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7" y="7"/>
                  </a:lnTo>
                  <a:lnTo>
                    <a:pt x="7" y="7"/>
                  </a:lnTo>
                  <a:lnTo>
                    <a:pt x="1" y="1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5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4" y="47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9" y="47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40" y="40"/>
                  </a:lnTo>
                  <a:lnTo>
                    <a:pt x="41" y="33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3" y="37"/>
                  </a:lnTo>
                  <a:lnTo>
                    <a:pt x="29" y="40"/>
                  </a:lnTo>
                  <a:lnTo>
                    <a:pt x="29" y="40"/>
                  </a:lnTo>
                  <a:close/>
                  <a:moveTo>
                    <a:pt x="14" y="11"/>
                  </a:moveTo>
                  <a:lnTo>
                    <a:pt x="14" y="11"/>
                  </a:lnTo>
                  <a:lnTo>
                    <a:pt x="17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7" y="7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4"/>
                  </a:lnTo>
                  <a:lnTo>
                    <a:pt x="34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0" y="14"/>
                  </a:lnTo>
                  <a:lnTo>
                    <a:pt x="14" y="11"/>
                  </a:lnTo>
                  <a:lnTo>
                    <a:pt x="1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309EEF97-348B-4157-96BB-B7B5D1473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7276" y="4717621"/>
              <a:ext cx="95250" cy="119063"/>
            </a:xfrm>
            <a:custGeom>
              <a:avLst/>
              <a:gdLst>
                <a:gd name="T0" fmla="*/ 23 w 52"/>
                <a:gd name="T1" fmla="*/ 65 h 65"/>
                <a:gd name="T2" fmla="*/ 23 w 52"/>
                <a:gd name="T3" fmla="*/ 65 h 65"/>
                <a:gd name="T4" fmla="*/ 33 w 52"/>
                <a:gd name="T5" fmla="*/ 63 h 65"/>
                <a:gd name="T6" fmla="*/ 33 w 52"/>
                <a:gd name="T7" fmla="*/ 63 h 65"/>
                <a:gd name="T8" fmla="*/ 40 w 52"/>
                <a:gd name="T9" fmla="*/ 59 h 65"/>
                <a:gd name="T10" fmla="*/ 40 w 52"/>
                <a:gd name="T11" fmla="*/ 59 h 65"/>
                <a:gd name="T12" fmla="*/ 47 w 52"/>
                <a:gd name="T13" fmla="*/ 54 h 65"/>
                <a:gd name="T14" fmla="*/ 47 w 52"/>
                <a:gd name="T15" fmla="*/ 54 h 65"/>
                <a:gd name="T16" fmla="*/ 50 w 52"/>
                <a:gd name="T17" fmla="*/ 46 h 65"/>
                <a:gd name="T18" fmla="*/ 50 w 52"/>
                <a:gd name="T19" fmla="*/ 46 h 65"/>
                <a:gd name="T20" fmla="*/ 52 w 52"/>
                <a:gd name="T21" fmla="*/ 32 h 65"/>
                <a:gd name="T22" fmla="*/ 52 w 52"/>
                <a:gd name="T23" fmla="*/ 32 h 65"/>
                <a:gd name="T24" fmla="*/ 52 w 52"/>
                <a:gd name="T25" fmla="*/ 25 h 65"/>
                <a:gd name="T26" fmla="*/ 50 w 52"/>
                <a:gd name="T27" fmla="*/ 18 h 65"/>
                <a:gd name="T28" fmla="*/ 50 w 52"/>
                <a:gd name="T29" fmla="*/ 18 h 65"/>
                <a:gd name="T30" fmla="*/ 47 w 52"/>
                <a:gd name="T31" fmla="*/ 11 h 65"/>
                <a:gd name="T32" fmla="*/ 42 w 52"/>
                <a:gd name="T33" fmla="*/ 6 h 65"/>
                <a:gd name="T34" fmla="*/ 42 w 52"/>
                <a:gd name="T35" fmla="*/ 6 h 65"/>
                <a:gd name="T36" fmla="*/ 38 w 52"/>
                <a:gd name="T37" fmla="*/ 4 h 65"/>
                <a:gd name="T38" fmla="*/ 33 w 52"/>
                <a:gd name="T39" fmla="*/ 2 h 65"/>
                <a:gd name="T40" fmla="*/ 33 w 52"/>
                <a:gd name="T41" fmla="*/ 2 h 65"/>
                <a:gd name="T42" fmla="*/ 23 w 52"/>
                <a:gd name="T43" fmla="*/ 0 h 65"/>
                <a:gd name="T44" fmla="*/ 0 w 52"/>
                <a:gd name="T45" fmla="*/ 0 h 65"/>
                <a:gd name="T46" fmla="*/ 0 w 52"/>
                <a:gd name="T47" fmla="*/ 65 h 65"/>
                <a:gd name="T48" fmla="*/ 23 w 52"/>
                <a:gd name="T49" fmla="*/ 65 h 65"/>
                <a:gd name="T50" fmla="*/ 23 w 52"/>
                <a:gd name="T51" fmla="*/ 65 h 65"/>
                <a:gd name="T52" fmla="*/ 9 w 52"/>
                <a:gd name="T53" fmla="*/ 9 h 65"/>
                <a:gd name="T54" fmla="*/ 23 w 52"/>
                <a:gd name="T55" fmla="*/ 9 h 65"/>
                <a:gd name="T56" fmla="*/ 23 w 52"/>
                <a:gd name="T57" fmla="*/ 9 h 65"/>
                <a:gd name="T58" fmla="*/ 33 w 52"/>
                <a:gd name="T59" fmla="*/ 9 h 65"/>
                <a:gd name="T60" fmla="*/ 33 w 52"/>
                <a:gd name="T61" fmla="*/ 9 h 65"/>
                <a:gd name="T62" fmla="*/ 37 w 52"/>
                <a:gd name="T63" fmla="*/ 13 h 65"/>
                <a:gd name="T64" fmla="*/ 40 w 52"/>
                <a:gd name="T65" fmla="*/ 16 h 65"/>
                <a:gd name="T66" fmla="*/ 40 w 52"/>
                <a:gd name="T67" fmla="*/ 16 h 65"/>
                <a:gd name="T68" fmla="*/ 43 w 52"/>
                <a:gd name="T69" fmla="*/ 23 h 65"/>
                <a:gd name="T70" fmla="*/ 43 w 52"/>
                <a:gd name="T71" fmla="*/ 32 h 65"/>
                <a:gd name="T72" fmla="*/ 43 w 52"/>
                <a:gd name="T73" fmla="*/ 32 h 65"/>
                <a:gd name="T74" fmla="*/ 42 w 52"/>
                <a:gd name="T75" fmla="*/ 44 h 65"/>
                <a:gd name="T76" fmla="*/ 42 w 52"/>
                <a:gd name="T77" fmla="*/ 44 h 65"/>
                <a:gd name="T78" fmla="*/ 40 w 52"/>
                <a:gd name="T79" fmla="*/ 49 h 65"/>
                <a:gd name="T80" fmla="*/ 38 w 52"/>
                <a:gd name="T81" fmla="*/ 52 h 65"/>
                <a:gd name="T82" fmla="*/ 38 w 52"/>
                <a:gd name="T83" fmla="*/ 52 h 65"/>
                <a:gd name="T84" fmla="*/ 31 w 52"/>
                <a:gd name="T85" fmla="*/ 56 h 65"/>
                <a:gd name="T86" fmla="*/ 31 w 52"/>
                <a:gd name="T87" fmla="*/ 56 h 65"/>
                <a:gd name="T88" fmla="*/ 23 w 52"/>
                <a:gd name="T89" fmla="*/ 56 h 65"/>
                <a:gd name="T90" fmla="*/ 9 w 52"/>
                <a:gd name="T91" fmla="*/ 56 h 65"/>
                <a:gd name="T92" fmla="*/ 9 w 52"/>
                <a:gd name="T93" fmla="*/ 9 h 65"/>
                <a:gd name="T94" fmla="*/ 9 w 52"/>
                <a:gd name="T95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" h="65">
                  <a:moveTo>
                    <a:pt x="23" y="65"/>
                  </a:moveTo>
                  <a:lnTo>
                    <a:pt x="23" y="65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40" y="59"/>
                  </a:lnTo>
                  <a:lnTo>
                    <a:pt x="40" y="59"/>
                  </a:lnTo>
                  <a:lnTo>
                    <a:pt x="47" y="54"/>
                  </a:lnTo>
                  <a:lnTo>
                    <a:pt x="47" y="5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2" y="25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47" y="11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4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65"/>
                  </a:lnTo>
                  <a:lnTo>
                    <a:pt x="23" y="65"/>
                  </a:lnTo>
                  <a:lnTo>
                    <a:pt x="23" y="65"/>
                  </a:lnTo>
                  <a:close/>
                  <a:moveTo>
                    <a:pt x="9" y="9"/>
                  </a:moveTo>
                  <a:lnTo>
                    <a:pt x="23" y="9"/>
                  </a:lnTo>
                  <a:lnTo>
                    <a:pt x="23" y="9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7" y="13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3" y="23"/>
                  </a:lnTo>
                  <a:lnTo>
                    <a:pt x="43" y="32"/>
                  </a:lnTo>
                  <a:lnTo>
                    <a:pt x="43" y="3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40" y="49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1" y="56"/>
                  </a:lnTo>
                  <a:lnTo>
                    <a:pt x="31" y="56"/>
                  </a:lnTo>
                  <a:lnTo>
                    <a:pt x="23" y="56"/>
                  </a:lnTo>
                  <a:lnTo>
                    <a:pt x="9" y="56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0DD10C20-A9CB-4DF0-926E-0797C428B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347" y="4785396"/>
              <a:ext cx="43962" cy="16486"/>
            </a:xfrm>
            <a:custGeom>
              <a:avLst/>
              <a:gdLst>
                <a:gd name="T0" fmla="*/ 24 w 24"/>
                <a:gd name="T1" fmla="*/ 9 h 9"/>
                <a:gd name="T2" fmla="*/ 24 w 24"/>
                <a:gd name="T3" fmla="*/ 0 h 9"/>
                <a:gd name="T4" fmla="*/ 0 w 24"/>
                <a:gd name="T5" fmla="*/ 0 h 9"/>
                <a:gd name="T6" fmla="*/ 0 w 24"/>
                <a:gd name="T7" fmla="*/ 9 h 9"/>
                <a:gd name="T8" fmla="*/ 24 w 24"/>
                <a:gd name="T9" fmla="*/ 9 h 9"/>
                <a:gd name="T10" fmla="*/ 24 w 24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9">
                  <a:moveTo>
                    <a:pt x="24" y="9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24" y="9"/>
                  </a:ln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20DEFB11-1BBB-4603-8788-FC0819E9B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2132" y="4717621"/>
              <a:ext cx="102577" cy="119063"/>
            </a:xfrm>
            <a:custGeom>
              <a:avLst/>
              <a:gdLst>
                <a:gd name="T0" fmla="*/ 42 w 56"/>
                <a:gd name="T1" fmla="*/ 54 h 65"/>
                <a:gd name="T2" fmla="*/ 42 w 56"/>
                <a:gd name="T3" fmla="*/ 54 h 65"/>
                <a:gd name="T4" fmla="*/ 37 w 56"/>
                <a:gd name="T5" fmla="*/ 58 h 65"/>
                <a:gd name="T6" fmla="*/ 30 w 56"/>
                <a:gd name="T7" fmla="*/ 58 h 65"/>
                <a:gd name="T8" fmla="*/ 30 w 56"/>
                <a:gd name="T9" fmla="*/ 58 h 65"/>
                <a:gd name="T10" fmla="*/ 24 w 56"/>
                <a:gd name="T11" fmla="*/ 58 h 65"/>
                <a:gd name="T12" fmla="*/ 19 w 56"/>
                <a:gd name="T13" fmla="*/ 56 h 65"/>
                <a:gd name="T14" fmla="*/ 19 w 56"/>
                <a:gd name="T15" fmla="*/ 56 h 65"/>
                <a:gd name="T16" fmla="*/ 14 w 56"/>
                <a:gd name="T17" fmla="*/ 51 h 65"/>
                <a:gd name="T18" fmla="*/ 11 w 56"/>
                <a:gd name="T19" fmla="*/ 46 h 65"/>
                <a:gd name="T20" fmla="*/ 11 w 56"/>
                <a:gd name="T21" fmla="*/ 46 h 65"/>
                <a:gd name="T22" fmla="*/ 9 w 56"/>
                <a:gd name="T23" fmla="*/ 40 h 65"/>
                <a:gd name="T24" fmla="*/ 9 w 56"/>
                <a:gd name="T25" fmla="*/ 32 h 65"/>
                <a:gd name="T26" fmla="*/ 9 w 56"/>
                <a:gd name="T27" fmla="*/ 32 h 65"/>
                <a:gd name="T28" fmla="*/ 11 w 56"/>
                <a:gd name="T29" fmla="*/ 20 h 65"/>
                <a:gd name="T30" fmla="*/ 11 w 56"/>
                <a:gd name="T31" fmla="*/ 20 h 65"/>
                <a:gd name="T32" fmla="*/ 14 w 56"/>
                <a:gd name="T33" fmla="*/ 14 h 65"/>
                <a:gd name="T34" fmla="*/ 17 w 56"/>
                <a:gd name="T35" fmla="*/ 11 h 65"/>
                <a:gd name="T36" fmla="*/ 17 w 56"/>
                <a:gd name="T37" fmla="*/ 11 h 65"/>
                <a:gd name="T38" fmla="*/ 23 w 56"/>
                <a:gd name="T39" fmla="*/ 7 h 65"/>
                <a:gd name="T40" fmla="*/ 30 w 56"/>
                <a:gd name="T41" fmla="*/ 7 h 65"/>
                <a:gd name="T42" fmla="*/ 30 w 56"/>
                <a:gd name="T43" fmla="*/ 7 h 65"/>
                <a:gd name="T44" fmla="*/ 35 w 56"/>
                <a:gd name="T45" fmla="*/ 7 h 65"/>
                <a:gd name="T46" fmla="*/ 40 w 56"/>
                <a:gd name="T47" fmla="*/ 11 h 65"/>
                <a:gd name="T48" fmla="*/ 40 w 56"/>
                <a:gd name="T49" fmla="*/ 11 h 65"/>
                <a:gd name="T50" fmla="*/ 43 w 56"/>
                <a:gd name="T51" fmla="*/ 14 h 65"/>
                <a:gd name="T52" fmla="*/ 47 w 56"/>
                <a:gd name="T53" fmla="*/ 20 h 65"/>
                <a:gd name="T54" fmla="*/ 56 w 56"/>
                <a:gd name="T55" fmla="*/ 18 h 65"/>
                <a:gd name="T56" fmla="*/ 56 w 56"/>
                <a:gd name="T57" fmla="*/ 18 h 65"/>
                <a:gd name="T58" fmla="*/ 52 w 56"/>
                <a:gd name="T59" fmla="*/ 11 h 65"/>
                <a:gd name="T60" fmla="*/ 45 w 56"/>
                <a:gd name="T61" fmla="*/ 4 h 65"/>
                <a:gd name="T62" fmla="*/ 45 w 56"/>
                <a:gd name="T63" fmla="*/ 4 h 65"/>
                <a:gd name="T64" fmla="*/ 38 w 56"/>
                <a:gd name="T65" fmla="*/ 0 h 65"/>
                <a:gd name="T66" fmla="*/ 30 w 56"/>
                <a:gd name="T67" fmla="*/ 0 h 65"/>
                <a:gd name="T68" fmla="*/ 30 w 56"/>
                <a:gd name="T69" fmla="*/ 0 h 65"/>
                <a:gd name="T70" fmla="*/ 23 w 56"/>
                <a:gd name="T71" fmla="*/ 0 h 65"/>
                <a:gd name="T72" fmla="*/ 14 w 56"/>
                <a:gd name="T73" fmla="*/ 4 h 65"/>
                <a:gd name="T74" fmla="*/ 14 w 56"/>
                <a:gd name="T75" fmla="*/ 4 h 65"/>
                <a:gd name="T76" fmla="*/ 9 w 56"/>
                <a:gd name="T77" fmla="*/ 9 h 65"/>
                <a:gd name="T78" fmla="*/ 4 w 56"/>
                <a:gd name="T79" fmla="*/ 14 h 65"/>
                <a:gd name="T80" fmla="*/ 4 w 56"/>
                <a:gd name="T81" fmla="*/ 14 h 65"/>
                <a:gd name="T82" fmla="*/ 2 w 56"/>
                <a:gd name="T83" fmla="*/ 23 h 65"/>
                <a:gd name="T84" fmla="*/ 0 w 56"/>
                <a:gd name="T85" fmla="*/ 32 h 65"/>
                <a:gd name="T86" fmla="*/ 0 w 56"/>
                <a:gd name="T87" fmla="*/ 32 h 65"/>
                <a:gd name="T88" fmla="*/ 2 w 56"/>
                <a:gd name="T89" fmla="*/ 40 h 65"/>
                <a:gd name="T90" fmla="*/ 4 w 56"/>
                <a:gd name="T91" fmla="*/ 49 h 65"/>
                <a:gd name="T92" fmla="*/ 4 w 56"/>
                <a:gd name="T93" fmla="*/ 49 h 65"/>
                <a:gd name="T94" fmla="*/ 7 w 56"/>
                <a:gd name="T95" fmla="*/ 56 h 65"/>
                <a:gd name="T96" fmla="*/ 14 w 56"/>
                <a:gd name="T97" fmla="*/ 61 h 65"/>
                <a:gd name="T98" fmla="*/ 14 w 56"/>
                <a:gd name="T99" fmla="*/ 61 h 65"/>
                <a:gd name="T100" fmla="*/ 21 w 56"/>
                <a:gd name="T101" fmla="*/ 65 h 65"/>
                <a:gd name="T102" fmla="*/ 30 w 56"/>
                <a:gd name="T103" fmla="*/ 65 h 65"/>
                <a:gd name="T104" fmla="*/ 30 w 56"/>
                <a:gd name="T105" fmla="*/ 65 h 65"/>
                <a:gd name="T106" fmla="*/ 38 w 56"/>
                <a:gd name="T107" fmla="*/ 65 h 65"/>
                <a:gd name="T108" fmla="*/ 47 w 56"/>
                <a:gd name="T109" fmla="*/ 59 h 65"/>
                <a:gd name="T110" fmla="*/ 47 w 56"/>
                <a:gd name="T111" fmla="*/ 59 h 65"/>
                <a:gd name="T112" fmla="*/ 52 w 56"/>
                <a:gd name="T113" fmla="*/ 52 h 65"/>
                <a:gd name="T114" fmla="*/ 56 w 56"/>
                <a:gd name="T115" fmla="*/ 44 h 65"/>
                <a:gd name="T116" fmla="*/ 47 w 56"/>
                <a:gd name="T117" fmla="*/ 42 h 65"/>
                <a:gd name="T118" fmla="*/ 47 w 56"/>
                <a:gd name="T119" fmla="*/ 42 h 65"/>
                <a:gd name="T120" fmla="*/ 45 w 56"/>
                <a:gd name="T121" fmla="*/ 49 h 65"/>
                <a:gd name="T122" fmla="*/ 42 w 56"/>
                <a:gd name="T123" fmla="*/ 54 h 65"/>
                <a:gd name="T124" fmla="*/ 42 w 56"/>
                <a:gd name="T125" fmla="*/ 5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" h="65">
                  <a:moveTo>
                    <a:pt x="42" y="54"/>
                  </a:moveTo>
                  <a:lnTo>
                    <a:pt x="42" y="54"/>
                  </a:lnTo>
                  <a:lnTo>
                    <a:pt x="37" y="58"/>
                  </a:lnTo>
                  <a:lnTo>
                    <a:pt x="30" y="58"/>
                  </a:lnTo>
                  <a:lnTo>
                    <a:pt x="30" y="58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14" y="51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9" y="40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4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23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43" y="14"/>
                  </a:lnTo>
                  <a:lnTo>
                    <a:pt x="47" y="20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2" y="11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9" y="9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2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7" y="56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21" y="65"/>
                  </a:lnTo>
                  <a:lnTo>
                    <a:pt x="30" y="65"/>
                  </a:lnTo>
                  <a:lnTo>
                    <a:pt x="30" y="65"/>
                  </a:lnTo>
                  <a:lnTo>
                    <a:pt x="38" y="65"/>
                  </a:lnTo>
                  <a:lnTo>
                    <a:pt x="47" y="59"/>
                  </a:lnTo>
                  <a:lnTo>
                    <a:pt x="47" y="59"/>
                  </a:lnTo>
                  <a:lnTo>
                    <a:pt x="52" y="52"/>
                  </a:lnTo>
                  <a:lnTo>
                    <a:pt x="56" y="44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5" y="49"/>
                  </a:lnTo>
                  <a:lnTo>
                    <a:pt x="42" y="54"/>
                  </a:lnTo>
                  <a:lnTo>
                    <a:pt x="42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481715A7-2884-45AA-908F-21BF91C758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56174" y="4750592"/>
              <a:ext cx="76933" cy="86092"/>
            </a:xfrm>
            <a:custGeom>
              <a:avLst/>
              <a:gdLst>
                <a:gd name="T0" fmla="*/ 42 w 42"/>
                <a:gd name="T1" fmla="*/ 47 h 47"/>
                <a:gd name="T2" fmla="*/ 40 w 42"/>
                <a:gd name="T3" fmla="*/ 41 h 47"/>
                <a:gd name="T4" fmla="*/ 40 w 42"/>
                <a:gd name="T5" fmla="*/ 28 h 47"/>
                <a:gd name="T6" fmla="*/ 40 w 42"/>
                <a:gd name="T7" fmla="*/ 17 h 47"/>
                <a:gd name="T8" fmla="*/ 40 w 42"/>
                <a:gd name="T9" fmla="*/ 10 h 47"/>
                <a:gd name="T10" fmla="*/ 37 w 42"/>
                <a:gd name="T11" fmla="*/ 5 h 47"/>
                <a:gd name="T12" fmla="*/ 32 w 42"/>
                <a:gd name="T13" fmla="*/ 2 h 47"/>
                <a:gd name="T14" fmla="*/ 23 w 42"/>
                <a:gd name="T15" fmla="*/ 0 h 47"/>
                <a:gd name="T16" fmla="*/ 13 w 42"/>
                <a:gd name="T17" fmla="*/ 2 h 47"/>
                <a:gd name="T18" fmla="*/ 6 w 42"/>
                <a:gd name="T19" fmla="*/ 5 h 47"/>
                <a:gd name="T20" fmla="*/ 2 w 42"/>
                <a:gd name="T21" fmla="*/ 14 h 47"/>
                <a:gd name="T22" fmla="*/ 9 w 42"/>
                <a:gd name="T23" fmla="*/ 14 h 47"/>
                <a:gd name="T24" fmla="*/ 13 w 42"/>
                <a:gd name="T25" fmla="*/ 8 h 47"/>
                <a:gd name="T26" fmla="*/ 16 w 42"/>
                <a:gd name="T27" fmla="*/ 7 h 47"/>
                <a:gd name="T28" fmla="*/ 21 w 42"/>
                <a:gd name="T29" fmla="*/ 5 h 47"/>
                <a:gd name="T30" fmla="*/ 30 w 42"/>
                <a:gd name="T31" fmla="*/ 8 h 47"/>
                <a:gd name="T32" fmla="*/ 32 w 42"/>
                <a:gd name="T33" fmla="*/ 10 h 47"/>
                <a:gd name="T34" fmla="*/ 32 w 42"/>
                <a:gd name="T35" fmla="*/ 15 h 47"/>
                <a:gd name="T36" fmla="*/ 32 w 42"/>
                <a:gd name="T37" fmla="*/ 17 h 47"/>
                <a:gd name="T38" fmla="*/ 18 w 42"/>
                <a:gd name="T39" fmla="*/ 21 h 47"/>
                <a:gd name="T40" fmla="*/ 11 w 42"/>
                <a:gd name="T41" fmla="*/ 21 h 47"/>
                <a:gd name="T42" fmla="*/ 6 w 42"/>
                <a:gd name="T43" fmla="*/ 24 h 47"/>
                <a:gd name="T44" fmla="*/ 2 w 42"/>
                <a:gd name="T45" fmla="*/ 28 h 47"/>
                <a:gd name="T46" fmla="*/ 0 w 42"/>
                <a:gd name="T47" fmla="*/ 34 h 47"/>
                <a:gd name="T48" fmla="*/ 4 w 42"/>
                <a:gd name="T49" fmla="*/ 43 h 47"/>
                <a:gd name="T50" fmla="*/ 9 w 42"/>
                <a:gd name="T51" fmla="*/ 47 h 47"/>
                <a:gd name="T52" fmla="*/ 16 w 42"/>
                <a:gd name="T53" fmla="*/ 47 h 47"/>
                <a:gd name="T54" fmla="*/ 25 w 42"/>
                <a:gd name="T55" fmla="*/ 45 h 47"/>
                <a:gd name="T56" fmla="*/ 33 w 42"/>
                <a:gd name="T57" fmla="*/ 41 h 47"/>
                <a:gd name="T58" fmla="*/ 35 w 42"/>
                <a:gd name="T59" fmla="*/ 47 h 47"/>
                <a:gd name="T60" fmla="*/ 32 w 42"/>
                <a:gd name="T61" fmla="*/ 26 h 47"/>
                <a:gd name="T62" fmla="*/ 32 w 42"/>
                <a:gd name="T63" fmla="*/ 34 h 47"/>
                <a:gd name="T64" fmla="*/ 28 w 42"/>
                <a:gd name="T65" fmla="*/ 36 h 47"/>
                <a:gd name="T66" fmla="*/ 26 w 42"/>
                <a:gd name="T67" fmla="*/ 40 h 47"/>
                <a:gd name="T68" fmla="*/ 18 w 42"/>
                <a:gd name="T69" fmla="*/ 41 h 47"/>
                <a:gd name="T70" fmla="*/ 14 w 42"/>
                <a:gd name="T71" fmla="*/ 41 h 47"/>
                <a:gd name="T72" fmla="*/ 11 w 42"/>
                <a:gd name="T73" fmla="*/ 40 h 47"/>
                <a:gd name="T74" fmla="*/ 9 w 42"/>
                <a:gd name="T75" fmla="*/ 34 h 47"/>
                <a:gd name="T76" fmla="*/ 9 w 42"/>
                <a:gd name="T77" fmla="*/ 31 h 47"/>
                <a:gd name="T78" fmla="*/ 13 w 42"/>
                <a:gd name="T79" fmla="*/ 28 h 47"/>
                <a:gd name="T80" fmla="*/ 20 w 42"/>
                <a:gd name="T81" fmla="*/ 26 h 47"/>
                <a:gd name="T82" fmla="*/ 32 w 42"/>
                <a:gd name="T83" fmla="*/ 24 h 47"/>
                <a:gd name="T84" fmla="*/ 32 w 42"/>
                <a:gd name="T85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" h="47">
                  <a:moveTo>
                    <a:pt x="35" y="47"/>
                  </a:moveTo>
                  <a:lnTo>
                    <a:pt x="42" y="47"/>
                  </a:lnTo>
                  <a:lnTo>
                    <a:pt x="42" y="47"/>
                  </a:lnTo>
                  <a:lnTo>
                    <a:pt x="40" y="41"/>
                  </a:lnTo>
                  <a:lnTo>
                    <a:pt x="40" y="41"/>
                  </a:lnTo>
                  <a:lnTo>
                    <a:pt x="40" y="28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7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2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1" y="1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6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2" y="10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0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9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5" y="47"/>
                  </a:lnTo>
                  <a:close/>
                  <a:moveTo>
                    <a:pt x="32" y="26"/>
                  </a:moveTo>
                  <a:lnTo>
                    <a:pt x="32" y="26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8" y="36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3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4" y="41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32" y="24"/>
                  </a:lnTo>
                  <a:lnTo>
                    <a:pt x="32" y="26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510BD1E7-156B-4883-BBEE-67759F965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2753" y="4750592"/>
              <a:ext cx="73269" cy="86092"/>
            </a:xfrm>
            <a:custGeom>
              <a:avLst/>
              <a:gdLst>
                <a:gd name="T0" fmla="*/ 29 w 40"/>
                <a:gd name="T1" fmla="*/ 38 h 47"/>
                <a:gd name="T2" fmla="*/ 29 w 40"/>
                <a:gd name="T3" fmla="*/ 38 h 47"/>
                <a:gd name="T4" fmla="*/ 26 w 40"/>
                <a:gd name="T5" fmla="*/ 40 h 47"/>
                <a:gd name="T6" fmla="*/ 21 w 40"/>
                <a:gd name="T7" fmla="*/ 41 h 47"/>
                <a:gd name="T8" fmla="*/ 21 w 40"/>
                <a:gd name="T9" fmla="*/ 41 h 47"/>
                <a:gd name="T10" fmla="*/ 16 w 40"/>
                <a:gd name="T11" fmla="*/ 40 h 47"/>
                <a:gd name="T12" fmla="*/ 12 w 40"/>
                <a:gd name="T13" fmla="*/ 36 h 47"/>
                <a:gd name="T14" fmla="*/ 12 w 40"/>
                <a:gd name="T15" fmla="*/ 36 h 47"/>
                <a:gd name="T16" fmla="*/ 9 w 40"/>
                <a:gd name="T17" fmla="*/ 31 h 47"/>
                <a:gd name="T18" fmla="*/ 9 w 40"/>
                <a:gd name="T19" fmla="*/ 24 h 47"/>
                <a:gd name="T20" fmla="*/ 9 w 40"/>
                <a:gd name="T21" fmla="*/ 24 h 47"/>
                <a:gd name="T22" fmla="*/ 9 w 40"/>
                <a:gd name="T23" fmla="*/ 15 h 47"/>
                <a:gd name="T24" fmla="*/ 12 w 40"/>
                <a:gd name="T25" fmla="*/ 10 h 47"/>
                <a:gd name="T26" fmla="*/ 12 w 40"/>
                <a:gd name="T27" fmla="*/ 10 h 47"/>
                <a:gd name="T28" fmla="*/ 16 w 40"/>
                <a:gd name="T29" fmla="*/ 7 h 47"/>
                <a:gd name="T30" fmla="*/ 22 w 40"/>
                <a:gd name="T31" fmla="*/ 5 h 47"/>
                <a:gd name="T32" fmla="*/ 22 w 40"/>
                <a:gd name="T33" fmla="*/ 5 h 47"/>
                <a:gd name="T34" fmla="*/ 26 w 40"/>
                <a:gd name="T35" fmla="*/ 7 h 47"/>
                <a:gd name="T36" fmla="*/ 28 w 40"/>
                <a:gd name="T37" fmla="*/ 8 h 47"/>
                <a:gd name="T38" fmla="*/ 28 w 40"/>
                <a:gd name="T39" fmla="*/ 8 h 47"/>
                <a:gd name="T40" fmla="*/ 31 w 40"/>
                <a:gd name="T41" fmla="*/ 10 h 47"/>
                <a:gd name="T42" fmla="*/ 31 w 40"/>
                <a:gd name="T43" fmla="*/ 15 h 47"/>
                <a:gd name="T44" fmla="*/ 40 w 40"/>
                <a:gd name="T45" fmla="*/ 14 h 47"/>
                <a:gd name="T46" fmla="*/ 40 w 40"/>
                <a:gd name="T47" fmla="*/ 14 h 47"/>
                <a:gd name="T48" fmla="*/ 38 w 40"/>
                <a:gd name="T49" fmla="*/ 8 h 47"/>
                <a:gd name="T50" fmla="*/ 33 w 40"/>
                <a:gd name="T51" fmla="*/ 3 h 47"/>
                <a:gd name="T52" fmla="*/ 33 w 40"/>
                <a:gd name="T53" fmla="*/ 3 h 47"/>
                <a:gd name="T54" fmla="*/ 28 w 40"/>
                <a:gd name="T55" fmla="*/ 0 h 47"/>
                <a:gd name="T56" fmla="*/ 21 w 40"/>
                <a:gd name="T57" fmla="*/ 0 h 47"/>
                <a:gd name="T58" fmla="*/ 21 w 40"/>
                <a:gd name="T59" fmla="*/ 0 h 47"/>
                <a:gd name="T60" fmla="*/ 16 w 40"/>
                <a:gd name="T61" fmla="*/ 0 h 47"/>
                <a:gd name="T62" fmla="*/ 10 w 40"/>
                <a:gd name="T63" fmla="*/ 2 h 47"/>
                <a:gd name="T64" fmla="*/ 10 w 40"/>
                <a:gd name="T65" fmla="*/ 2 h 47"/>
                <a:gd name="T66" fmla="*/ 7 w 40"/>
                <a:gd name="T67" fmla="*/ 5 h 47"/>
                <a:gd name="T68" fmla="*/ 3 w 40"/>
                <a:gd name="T69" fmla="*/ 10 h 47"/>
                <a:gd name="T70" fmla="*/ 3 w 40"/>
                <a:gd name="T71" fmla="*/ 10 h 47"/>
                <a:gd name="T72" fmla="*/ 2 w 40"/>
                <a:gd name="T73" fmla="*/ 17 h 47"/>
                <a:gd name="T74" fmla="*/ 0 w 40"/>
                <a:gd name="T75" fmla="*/ 24 h 47"/>
                <a:gd name="T76" fmla="*/ 0 w 40"/>
                <a:gd name="T77" fmla="*/ 24 h 47"/>
                <a:gd name="T78" fmla="*/ 2 w 40"/>
                <a:gd name="T79" fmla="*/ 34 h 47"/>
                <a:gd name="T80" fmla="*/ 7 w 40"/>
                <a:gd name="T81" fmla="*/ 41 h 47"/>
                <a:gd name="T82" fmla="*/ 7 w 40"/>
                <a:gd name="T83" fmla="*/ 41 h 47"/>
                <a:gd name="T84" fmla="*/ 12 w 40"/>
                <a:gd name="T85" fmla="*/ 45 h 47"/>
                <a:gd name="T86" fmla="*/ 21 w 40"/>
                <a:gd name="T87" fmla="*/ 47 h 47"/>
                <a:gd name="T88" fmla="*/ 21 w 40"/>
                <a:gd name="T89" fmla="*/ 47 h 47"/>
                <a:gd name="T90" fmla="*/ 28 w 40"/>
                <a:gd name="T91" fmla="*/ 47 h 47"/>
                <a:gd name="T92" fmla="*/ 35 w 40"/>
                <a:gd name="T93" fmla="*/ 43 h 47"/>
                <a:gd name="T94" fmla="*/ 35 w 40"/>
                <a:gd name="T95" fmla="*/ 43 h 47"/>
                <a:gd name="T96" fmla="*/ 38 w 40"/>
                <a:gd name="T97" fmla="*/ 38 h 47"/>
                <a:gd name="T98" fmla="*/ 40 w 40"/>
                <a:gd name="T99" fmla="*/ 31 h 47"/>
                <a:gd name="T100" fmla="*/ 33 w 40"/>
                <a:gd name="T101" fmla="*/ 29 h 47"/>
                <a:gd name="T102" fmla="*/ 33 w 40"/>
                <a:gd name="T103" fmla="*/ 29 h 47"/>
                <a:gd name="T104" fmla="*/ 31 w 40"/>
                <a:gd name="T105" fmla="*/ 34 h 47"/>
                <a:gd name="T106" fmla="*/ 29 w 40"/>
                <a:gd name="T107" fmla="*/ 38 h 47"/>
                <a:gd name="T108" fmla="*/ 29 w 40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7">
                  <a:moveTo>
                    <a:pt x="29" y="38"/>
                  </a:moveTo>
                  <a:lnTo>
                    <a:pt x="29" y="38"/>
                  </a:lnTo>
                  <a:lnTo>
                    <a:pt x="26" y="40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16" y="40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9" y="31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9" y="15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6" y="7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6" y="7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1" y="10"/>
                  </a:lnTo>
                  <a:lnTo>
                    <a:pt x="31" y="15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8" y="8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7" y="5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7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8" y="38"/>
                  </a:lnTo>
                  <a:lnTo>
                    <a:pt x="40" y="31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1" y="34"/>
                  </a:lnTo>
                  <a:lnTo>
                    <a:pt x="29" y="38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74A353B0-270C-4821-93B4-F396A65F2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45" y="4717621"/>
              <a:ext cx="65942" cy="119063"/>
            </a:xfrm>
            <a:custGeom>
              <a:avLst/>
              <a:gdLst>
                <a:gd name="T0" fmla="*/ 7 w 36"/>
                <a:gd name="T1" fmla="*/ 65 h 65"/>
                <a:gd name="T2" fmla="*/ 7 w 36"/>
                <a:gd name="T3" fmla="*/ 39 h 65"/>
                <a:gd name="T4" fmla="*/ 7 w 36"/>
                <a:gd name="T5" fmla="*/ 39 h 65"/>
                <a:gd name="T6" fmla="*/ 8 w 36"/>
                <a:gd name="T7" fmla="*/ 30 h 65"/>
                <a:gd name="T8" fmla="*/ 8 w 36"/>
                <a:gd name="T9" fmla="*/ 30 h 65"/>
                <a:gd name="T10" fmla="*/ 10 w 36"/>
                <a:gd name="T11" fmla="*/ 28 h 65"/>
                <a:gd name="T12" fmla="*/ 14 w 36"/>
                <a:gd name="T13" fmla="*/ 26 h 65"/>
                <a:gd name="T14" fmla="*/ 14 w 36"/>
                <a:gd name="T15" fmla="*/ 26 h 65"/>
                <a:gd name="T16" fmla="*/ 19 w 36"/>
                <a:gd name="T17" fmla="*/ 25 h 65"/>
                <a:gd name="T18" fmla="*/ 19 w 36"/>
                <a:gd name="T19" fmla="*/ 25 h 65"/>
                <a:gd name="T20" fmla="*/ 24 w 36"/>
                <a:gd name="T21" fmla="*/ 25 h 65"/>
                <a:gd name="T22" fmla="*/ 27 w 36"/>
                <a:gd name="T23" fmla="*/ 26 h 65"/>
                <a:gd name="T24" fmla="*/ 27 w 36"/>
                <a:gd name="T25" fmla="*/ 26 h 65"/>
                <a:gd name="T26" fmla="*/ 29 w 36"/>
                <a:gd name="T27" fmla="*/ 30 h 65"/>
                <a:gd name="T28" fmla="*/ 29 w 36"/>
                <a:gd name="T29" fmla="*/ 35 h 65"/>
                <a:gd name="T30" fmla="*/ 29 w 36"/>
                <a:gd name="T31" fmla="*/ 65 h 65"/>
                <a:gd name="T32" fmla="*/ 36 w 36"/>
                <a:gd name="T33" fmla="*/ 65 h 65"/>
                <a:gd name="T34" fmla="*/ 36 w 36"/>
                <a:gd name="T35" fmla="*/ 35 h 65"/>
                <a:gd name="T36" fmla="*/ 36 w 36"/>
                <a:gd name="T37" fmla="*/ 35 h 65"/>
                <a:gd name="T38" fmla="*/ 36 w 36"/>
                <a:gd name="T39" fmla="*/ 30 h 65"/>
                <a:gd name="T40" fmla="*/ 36 w 36"/>
                <a:gd name="T41" fmla="*/ 25 h 65"/>
                <a:gd name="T42" fmla="*/ 36 w 36"/>
                <a:gd name="T43" fmla="*/ 25 h 65"/>
                <a:gd name="T44" fmla="*/ 33 w 36"/>
                <a:gd name="T45" fmla="*/ 21 h 65"/>
                <a:gd name="T46" fmla="*/ 29 w 36"/>
                <a:gd name="T47" fmla="*/ 20 h 65"/>
                <a:gd name="T48" fmla="*/ 29 w 36"/>
                <a:gd name="T49" fmla="*/ 20 h 65"/>
                <a:gd name="T50" fmla="*/ 26 w 36"/>
                <a:gd name="T51" fmla="*/ 18 h 65"/>
                <a:gd name="T52" fmla="*/ 20 w 36"/>
                <a:gd name="T53" fmla="*/ 18 h 65"/>
                <a:gd name="T54" fmla="*/ 20 w 36"/>
                <a:gd name="T55" fmla="*/ 18 h 65"/>
                <a:gd name="T56" fmla="*/ 14 w 36"/>
                <a:gd name="T57" fmla="*/ 20 h 65"/>
                <a:gd name="T58" fmla="*/ 7 w 36"/>
                <a:gd name="T59" fmla="*/ 23 h 65"/>
                <a:gd name="T60" fmla="*/ 7 w 36"/>
                <a:gd name="T61" fmla="*/ 0 h 65"/>
                <a:gd name="T62" fmla="*/ 0 w 36"/>
                <a:gd name="T63" fmla="*/ 0 h 65"/>
                <a:gd name="T64" fmla="*/ 0 w 36"/>
                <a:gd name="T65" fmla="*/ 65 h 65"/>
                <a:gd name="T66" fmla="*/ 7 w 36"/>
                <a:gd name="T67" fmla="*/ 65 h 65"/>
                <a:gd name="T68" fmla="*/ 7 w 36"/>
                <a:gd name="T6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65">
                  <a:moveTo>
                    <a:pt x="7" y="65"/>
                  </a:moveTo>
                  <a:lnTo>
                    <a:pt x="7" y="39"/>
                  </a:lnTo>
                  <a:lnTo>
                    <a:pt x="7" y="39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24" y="25"/>
                  </a:lnTo>
                  <a:lnTo>
                    <a:pt x="27" y="26"/>
                  </a:lnTo>
                  <a:lnTo>
                    <a:pt x="27" y="26"/>
                  </a:lnTo>
                  <a:lnTo>
                    <a:pt x="29" y="30"/>
                  </a:lnTo>
                  <a:lnTo>
                    <a:pt x="29" y="35"/>
                  </a:lnTo>
                  <a:lnTo>
                    <a:pt x="29" y="65"/>
                  </a:lnTo>
                  <a:lnTo>
                    <a:pt x="36" y="65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36" y="30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3" y="21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6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14" y="20"/>
                  </a:lnTo>
                  <a:lnTo>
                    <a:pt x="7" y="2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5"/>
                  </a:lnTo>
                  <a:lnTo>
                    <a:pt x="7" y="65"/>
                  </a:lnTo>
                  <a:lnTo>
                    <a:pt x="7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D51FCBA2-60C4-4A7B-BEB4-A89E845C20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3580" y="4750592"/>
              <a:ext cx="76933" cy="86092"/>
            </a:xfrm>
            <a:custGeom>
              <a:avLst/>
              <a:gdLst>
                <a:gd name="T0" fmla="*/ 28 w 42"/>
                <a:gd name="T1" fmla="*/ 38 h 47"/>
                <a:gd name="T2" fmla="*/ 28 w 42"/>
                <a:gd name="T3" fmla="*/ 38 h 47"/>
                <a:gd name="T4" fmla="*/ 26 w 42"/>
                <a:gd name="T5" fmla="*/ 40 h 47"/>
                <a:gd name="T6" fmla="*/ 21 w 42"/>
                <a:gd name="T7" fmla="*/ 41 h 47"/>
                <a:gd name="T8" fmla="*/ 21 w 42"/>
                <a:gd name="T9" fmla="*/ 41 h 47"/>
                <a:gd name="T10" fmla="*/ 16 w 42"/>
                <a:gd name="T11" fmla="*/ 40 h 47"/>
                <a:gd name="T12" fmla="*/ 13 w 42"/>
                <a:gd name="T13" fmla="*/ 36 h 47"/>
                <a:gd name="T14" fmla="*/ 13 w 42"/>
                <a:gd name="T15" fmla="*/ 36 h 47"/>
                <a:gd name="T16" fmla="*/ 9 w 42"/>
                <a:gd name="T17" fmla="*/ 33 h 47"/>
                <a:gd name="T18" fmla="*/ 7 w 42"/>
                <a:gd name="T19" fmla="*/ 26 h 47"/>
                <a:gd name="T20" fmla="*/ 42 w 42"/>
                <a:gd name="T21" fmla="*/ 26 h 47"/>
                <a:gd name="T22" fmla="*/ 42 w 42"/>
                <a:gd name="T23" fmla="*/ 26 h 47"/>
                <a:gd name="T24" fmla="*/ 42 w 42"/>
                <a:gd name="T25" fmla="*/ 24 h 47"/>
                <a:gd name="T26" fmla="*/ 42 w 42"/>
                <a:gd name="T27" fmla="*/ 24 h 47"/>
                <a:gd name="T28" fmla="*/ 40 w 42"/>
                <a:gd name="T29" fmla="*/ 14 h 47"/>
                <a:gd name="T30" fmla="*/ 37 w 42"/>
                <a:gd name="T31" fmla="*/ 5 h 47"/>
                <a:gd name="T32" fmla="*/ 37 w 42"/>
                <a:gd name="T33" fmla="*/ 5 h 47"/>
                <a:gd name="T34" fmla="*/ 30 w 42"/>
                <a:gd name="T35" fmla="*/ 2 h 47"/>
                <a:gd name="T36" fmla="*/ 21 w 42"/>
                <a:gd name="T37" fmla="*/ 0 h 47"/>
                <a:gd name="T38" fmla="*/ 21 w 42"/>
                <a:gd name="T39" fmla="*/ 0 h 47"/>
                <a:gd name="T40" fmla="*/ 13 w 42"/>
                <a:gd name="T41" fmla="*/ 2 h 47"/>
                <a:gd name="T42" fmla="*/ 6 w 42"/>
                <a:gd name="T43" fmla="*/ 5 h 47"/>
                <a:gd name="T44" fmla="*/ 6 w 42"/>
                <a:gd name="T45" fmla="*/ 5 h 47"/>
                <a:gd name="T46" fmla="*/ 2 w 42"/>
                <a:gd name="T47" fmla="*/ 14 h 47"/>
                <a:gd name="T48" fmla="*/ 0 w 42"/>
                <a:gd name="T49" fmla="*/ 24 h 47"/>
                <a:gd name="T50" fmla="*/ 0 w 42"/>
                <a:gd name="T51" fmla="*/ 24 h 47"/>
                <a:gd name="T52" fmla="*/ 2 w 42"/>
                <a:gd name="T53" fmla="*/ 34 h 47"/>
                <a:gd name="T54" fmla="*/ 6 w 42"/>
                <a:gd name="T55" fmla="*/ 41 h 47"/>
                <a:gd name="T56" fmla="*/ 6 w 42"/>
                <a:gd name="T57" fmla="*/ 41 h 47"/>
                <a:gd name="T58" fmla="*/ 13 w 42"/>
                <a:gd name="T59" fmla="*/ 45 h 47"/>
                <a:gd name="T60" fmla="*/ 21 w 42"/>
                <a:gd name="T61" fmla="*/ 47 h 47"/>
                <a:gd name="T62" fmla="*/ 21 w 42"/>
                <a:gd name="T63" fmla="*/ 47 h 47"/>
                <a:gd name="T64" fmla="*/ 28 w 42"/>
                <a:gd name="T65" fmla="*/ 47 h 47"/>
                <a:gd name="T66" fmla="*/ 35 w 42"/>
                <a:gd name="T67" fmla="*/ 43 h 47"/>
                <a:gd name="T68" fmla="*/ 35 w 42"/>
                <a:gd name="T69" fmla="*/ 43 h 47"/>
                <a:gd name="T70" fmla="*/ 39 w 42"/>
                <a:gd name="T71" fmla="*/ 38 h 47"/>
                <a:gd name="T72" fmla="*/ 42 w 42"/>
                <a:gd name="T73" fmla="*/ 33 h 47"/>
                <a:gd name="T74" fmla="*/ 33 w 42"/>
                <a:gd name="T75" fmla="*/ 31 h 47"/>
                <a:gd name="T76" fmla="*/ 33 w 42"/>
                <a:gd name="T77" fmla="*/ 31 h 47"/>
                <a:gd name="T78" fmla="*/ 32 w 42"/>
                <a:gd name="T79" fmla="*/ 36 h 47"/>
                <a:gd name="T80" fmla="*/ 28 w 42"/>
                <a:gd name="T81" fmla="*/ 38 h 47"/>
                <a:gd name="T82" fmla="*/ 28 w 42"/>
                <a:gd name="T83" fmla="*/ 38 h 47"/>
                <a:gd name="T84" fmla="*/ 13 w 42"/>
                <a:gd name="T85" fmla="*/ 8 h 47"/>
                <a:gd name="T86" fmla="*/ 13 w 42"/>
                <a:gd name="T87" fmla="*/ 8 h 47"/>
                <a:gd name="T88" fmla="*/ 16 w 42"/>
                <a:gd name="T89" fmla="*/ 7 h 47"/>
                <a:gd name="T90" fmla="*/ 21 w 42"/>
                <a:gd name="T91" fmla="*/ 5 h 47"/>
                <a:gd name="T92" fmla="*/ 21 w 42"/>
                <a:gd name="T93" fmla="*/ 5 h 47"/>
                <a:gd name="T94" fmla="*/ 26 w 42"/>
                <a:gd name="T95" fmla="*/ 7 h 47"/>
                <a:gd name="T96" fmla="*/ 32 w 42"/>
                <a:gd name="T97" fmla="*/ 10 h 47"/>
                <a:gd name="T98" fmla="*/ 32 w 42"/>
                <a:gd name="T99" fmla="*/ 10 h 47"/>
                <a:gd name="T100" fmla="*/ 33 w 42"/>
                <a:gd name="T101" fmla="*/ 14 h 47"/>
                <a:gd name="T102" fmla="*/ 33 w 42"/>
                <a:gd name="T103" fmla="*/ 19 h 47"/>
                <a:gd name="T104" fmla="*/ 9 w 42"/>
                <a:gd name="T105" fmla="*/ 19 h 47"/>
                <a:gd name="T106" fmla="*/ 9 w 42"/>
                <a:gd name="T107" fmla="*/ 19 h 47"/>
                <a:gd name="T108" fmla="*/ 9 w 42"/>
                <a:gd name="T109" fmla="*/ 14 h 47"/>
                <a:gd name="T110" fmla="*/ 13 w 42"/>
                <a:gd name="T111" fmla="*/ 8 h 47"/>
                <a:gd name="T112" fmla="*/ 13 w 42"/>
                <a:gd name="T113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47">
                  <a:moveTo>
                    <a:pt x="28" y="38"/>
                  </a:moveTo>
                  <a:lnTo>
                    <a:pt x="28" y="38"/>
                  </a:lnTo>
                  <a:lnTo>
                    <a:pt x="26" y="40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16" y="40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9" y="33"/>
                  </a:lnTo>
                  <a:lnTo>
                    <a:pt x="7" y="26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0" y="14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0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6" y="5"/>
                  </a:lnTo>
                  <a:lnTo>
                    <a:pt x="6" y="5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6" y="41"/>
                  </a:lnTo>
                  <a:lnTo>
                    <a:pt x="6" y="41"/>
                  </a:lnTo>
                  <a:lnTo>
                    <a:pt x="13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7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9" y="38"/>
                  </a:lnTo>
                  <a:lnTo>
                    <a:pt x="42" y="33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32" y="36"/>
                  </a:lnTo>
                  <a:lnTo>
                    <a:pt x="28" y="38"/>
                  </a:lnTo>
                  <a:lnTo>
                    <a:pt x="28" y="38"/>
                  </a:lnTo>
                  <a:close/>
                  <a:moveTo>
                    <a:pt x="13" y="8"/>
                  </a:moveTo>
                  <a:lnTo>
                    <a:pt x="13" y="8"/>
                  </a:lnTo>
                  <a:lnTo>
                    <a:pt x="16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3" y="14"/>
                  </a:lnTo>
                  <a:lnTo>
                    <a:pt x="33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8C2AB545-146C-4722-957F-722BAED63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411" y="3803588"/>
              <a:ext cx="866409" cy="1295034"/>
            </a:xfrm>
            <a:custGeom>
              <a:avLst/>
              <a:gdLst>
                <a:gd name="T0" fmla="*/ 0 w 473"/>
                <a:gd name="T1" fmla="*/ 0 h 707"/>
                <a:gd name="T2" fmla="*/ 473 w 473"/>
                <a:gd name="T3" fmla="*/ 0 h 707"/>
                <a:gd name="T4" fmla="*/ 473 w 473"/>
                <a:gd name="T5" fmla="*/ 707 h 707"/>
                <a:gd name="T6" fmla="*/ 0 w 473"/>
                <a:gd name="T7" fmla="*/ 707 h 707"/>
                <a:gd name="T8" fmla="*/ 0 w 473"/>
                <a:gd name="T9" fmla="*/ 0 h 707"/>
                <a:gd name="T10" fmla="*/ 0 w 473"/>
                <a:gd name="T11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3" h="707">
                  <a:moveTo>
                    <a:pt x="0" y="0"/>
                  </a:moveTo>
                  <a:lnTo>
                    <a:pt x="473" y="0"/>
                  </a:lnTo>
                  <a:lnTo>
                    <a:pt x="473" y="707"/>
                  </a:lnTo>
                  <a:lnTo>
                    <a:pt x="0" y="70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D7B69907-08DE-4531-8FD1-A080CAE94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8232" y="4006910"/>
              <a:ext cx="106240" cy="120894"/>
            </a:xfrm>
            <a:custGeom>
              <a:avLst/>
              <a:gdLst>
                <a:gd name="T0" fmla="*/ 58 w 58"/>
                <a:gd name="T1" fmla="*/ 33 h 66"/>
                <a:gd name="T2" fmla="*/ 56 w 58"/>
                <a:gd name="T3" fmla="*/ 0 h 66"/>
                <a:gd name="T4" fmla="*/ 0 w 58"/>
                <a:gd name="T5" fmla="*/ 35 h 66"/>
                <a:gd name="T6" fmla="*/ 58 w 58"/>
                <a:gd name="T7" fmla="*/ 66 h 66"/>
                <a:gd name="T8" fmla="*/ 58 w 58"/>
                <a:gd name="T9" fmla="*/ 66 h 66"/>
                <a:gd name="T10" fmla="*/ 58 w 58"/>
                <a:gd name="T1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6">
                  <a:moveTo>
                    <a:pt x="58" y="33"/>
                  </a:moveTo>
                  <a:lnTo>
                    <a:pt x="56" y="0"/>
                  </a:lnTo>
                  <a:lnTo>
                    <a:pt x="0" y="35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5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D214A1F4-2E8D-49A7-9CB0-1983C762E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338" y="4005078"/>
              <a:ext cx="108073" cy="119063"/>
            </a:xfrm>
            <a:custGeom>
              <a:avLst/>
              <a:gdLst>
                <a:gd name="T0" fmla="*/ 2 w 59"/>
                <a:gd name="T1" fmla="*/ 32 h 65"/>
                <a:gd name="T2" fmla="*/ 2 w 59"/>
                <a:gd name="T3" fmla="*/ 65 h 65"/>
                <a:gd name="T4" fmla="*/ 59 w 59"/>
                <a:gd name="T5" fmla="*/ 31 h 65"/>
                <a:gd name="T6" fmla="*/ 0 w 59"/>
                <a:gd name="T7" fmla="*/ 0 h 65"/>
                <a:gd name="T8" fmla="*/ 0 w 59"/>
                <a:gd name="T9" fmla="*/ 0 h 65"/>
                <a:gd name="T10" fmla="*/ 2 w 59"/>
                <a:gd name="T1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5">
                  <a:moveTo>
                    <a:pt x="2" y="32"/>
                  </a:moveTo>
                  <a:lnTo>
                    <a:pt x="2" y="65"/>
                  </a:lnTo>
                  <a:lnTo>
                    <a:pt x="59" y="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Line 62">
              <a:extLst>
                <a:ext uri="{FF2B5EF4-FFF2-40B4-BE49-F238E27FC236}">
                  <a16:creationId xmlns:a16="http://schemas.microsoft.com/office/drawing/2014/main" id="{0C4A49F0-BB03-4A6D-A366-D6AB5D250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6817" y="4063692"/>
              <a:ext cx="185184" cy="2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A45F9B82-2980-425F-BD71-5095CA00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074" y="4728612"/>
              <a:ext cx="108073" cy="122727"/>
            </a:xfrm>
            <a:custGeom>
              <a:avLst/>
              <a:gdLst>
                <a:gd name="T0" fmla="*/ 59 w 59"/>
                <a:gd name="T1" fmla="*/ 33 h 67"/>
                <a:gd name="T2" fmla="*/ 59 w 59"/>
                <a:gd name="T3" fmla="*/ 0 h 67"/>
                <a:gd name="T4" fmla="*/ 0 w 59"/>
                <a:gd name="T5" fmla="*/ 33 h 67"/>
                <a:gd name="T6" fmla="*/ 59 w 59"/>
                <a:gd name="T7" fmla="*/ 67 h 67"/>
                <a:gd name="T8" fmla="*/ 59 w 59"/>
                <a:gd name="T9" fmla="*/ 67 h 67"/>
                <a:gd name="T10" fmla="*/ 59 w 59"/>
                <a:gd name="T11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7">
                  <a:moveTo>
                    <a:pt x="59" y="33"/>
                  </a:moveTo>
                  <a:lnTo>
                    <a:pt x="59" y="0"/>
                  </a:lnTo>
                  <a:lnTo>
                    <a:pt x="0" y="33"/>
                  </a:lnTo>
                  <a:lnTo>
                    <a:pt x="59" y="67"/>
                  </a:lnTo>
                  <a:lnTo>
                    <a:pt x="59" y="67"/>
                  </a:lnTo>
                  <a:lnTo>
                    <a:pt x="5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A4EF2DAF-6434-424F-A0D4-03449EB24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4728612"/>
              <a:ext cx="104409" cy="122727"/>
            </a:xfrm>
            <a:custGeom>
              <a:avLst/>
              <a:gdLst>
                <a:gd name="T0" fmla="*/ 0 w 57"/>
                <a:gd name="T1" fmla="*/ 33 h 67"/>
                <a:gd name="T2" fmla="*/ 0 w 57"/>
                <a:gd name="T3" fmla="*/ 67 h 67"/>
                <a:gd name="T4" fmla="*/ 57 w 57"/>
                <a:gd name="T5" fmla="*/ 33 h 67"/>
                <a:gd name="T6" fmla="*/ 0 w 57"/>
                <a:gd name="T7" fmla="*/ 0 h 67"/>
                <a:gd name="T8" fmla="*/ 0 w 57"/>
                <a:gd name="T9" fmla="*/ 0 h 67"/>
                <a:gd name="T10" fmla="*/ 0 w 57"/>
                <a:gd name="T11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7">
                  <a:moveTo>
                    <a:pt x="0" y="33"/>
                  </a:moveTo>
                  <a:lnTo>
                    <a:pt x="0" y="67"/>
                  </a:lnTo>
                  <a:lnTo>
                    <a:pt x="57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Line 65">
              <a:extLst>
                <a:ext uri="{FF2B5EF4-FFF2-40B4-BE49-F238E27FC236}">
                  <a16:creationId xmlns:a16="http://schemas.microsoft.com/office/drawing/2014/main" id="{44E2277F-5C74-454B-9747-112EC4BA0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7146" y="4789059"/>
              <a:ext cx="164856" cy="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071F3AE1-4462-4B24-8939-C048A634A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334" y="4347612"/>
              <a:ext cx="69606" cy="117231"/>
            </a:xfrm>
            <a:custGeom>
              <a:avLst/>
              <a:gdLst>
                <a:gd name="T0" fmla="*/ 38 w 38"/>
                <a:gd name="T1" fmla="*/ 64 h 64"/>
                <a:gd name="T2" fmla="*/ 38 w 38"/>
                <a:gd name="T3" fmla="*/ 55 h 64"/>
                <a:gd name="T4" fmla="*/ 7 w 38"/>
                <a:gd name="T5" fmla="*/ 55 h 64"/>
                <a:gd name="T6" fmla="*/ 7 w 38"/>
                <a:gd name="T7" fmla="*/ 0 h 64"/>
                <a:gd name="T8" fmla="*/ 0 w 38"/>
                <a:gd name="T9" fmla="*/ 0 h 64"/>
                <a:gd name="T10" fmla="*/ 0 w 38"/>
                <a:gd name="T11" fmla="*/ 64 h 64"/>
                <a:gd name="T12" fmla="*/ 38 w 38"/>
                <a:gd name="T13" fmla="*/ 64 h 64"/>
                <a:gd name="T14" fmla="*/ 38 w 38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64">
                  <a:moveTo>
                    <a:pt x="38" y="64"/>
                  </a:moveTo>
                  <a:lnTo>
                    <a:pt x="38" y="55"/>
                  </a:lnTo>
                  <a:lnTo>
                    <a:pt x="7" y="5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38" y="64"/>
                  </a:lnTo>
                  <a:lnTo>
                    <a:pt x="3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96602218-0D98-4E0C-80DF-7229B8C61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920" y="4347612"/>
              <a:ext cx="43962" cy="117231"/>
            </a:xfrm>
            <a:custGeom>
              <a:avLst/>
              <a:gdLst>
                <a:gd name="T0" fmla="*/ 24 w 24"/>
                <a:gd name="T1" fmla="*/ 0 h 64"/>
                <a:gd name="T2" fmla="*/ 19 w 24"/>
                <a:gd name="T3" fmla="*/ 0 h 64"/>
                <a:gd name="T4" fmla="*/ 19 w 24"/>
                <a:gd name="T5" fmla="*/ 0 h 64"/>
                <a:gd name="T6" fmla="*/ 12 w 24"/>
                <a:gd name="T7" fmla="*/ 8 h 64"/>
                <a:gd name="T8" fmla="*/ 12 w 24"/>
                <a:gd name="T9" fmla="*/ 8 h 64"/>
                <a:gd name="T10" fmla="*/ 0 w 24"/>
                <a:gd name="T11" fmla="*/ 15 h 64"/>
                <a:gd name="T12" fmla="*/ 0 w 24"/>
                <a:gd name="T13" fmla="*/ 24 h 64"/>
                <a:gd name="T14" fmla="*/ 0 w 24"/>
                <a:gd name="T15" fmla="*/ 24 h 64"/>
                <a:gd name="T16" fmla="*/ 9 w 24"/>
                <a:gd name="T17" fmla="*/ 19 h 64"/>
                <a:gd name="T18" fmla="*/ 9 w 24"/>
                <a:gd name="T19" fmla="*/ 19 h 64"/>
                <a:gd name="T20" fmla="*/ 16 w 24"/>
                <a:gd name="T21" fmla="*/ 14 h 64"/>
                <a:gd name="T22" fmla="*/ 16 w 24"/>
                <a:gd name="T23" fmla="*/ 64 h 64"/>
                <a:gd name="T24" fmla="*/ 24 w 24"/>
                <a:gd name="T25" fmla="*/ 64 h 64"/>
                <a:gd name="T26" fmla="*/ 24 w 24"/>
                <a:gd name="T27" fmla="*/ 0 h 64"/>
                <a:gd name="T28" fmla="*/ 24 w 24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64">
                  <a:moveTo>
                    <a:pt x="24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0" y="15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6" y="14"/>
                  </a:lnTo>
                  <a:lnTo>
                    <a:pt x="16" y="64"/>
                  </a:lnTo>
                  <a:lnTo>
                    <a:pt x="24" y="64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2432849C-057B-4AFF-AE60-84C4FC7C9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478" y="4378752"/>
              <a:ext cx="71438" cy="86092"/>
            </a:xfrm>
            <a:custGeom>
              <a:avLst/>
              <a:gdLst>
                <a:gd name="T0" fmla="*/ 27 w 39"/>
                <a:gd name="T1" fmla="*/ 38 h 47"/>
                <a:gd name="T2" fmla="*/ 27 w 39"/>
                <a:gd name="T3" fmla="*/ 38 h 47"/>
                <a:gd name="T4" fmla="*/ 25 w 39"/>
                <a:gd name="T5" fmla="*/ 40 h 47"/>
                <a:gd name="T6" fmla="*/ 20 w 39"/>
                <a:gd name="T7" fmla="*/ 42 h 47"/>
                <a:gd name="T8" fmla="*/ 20 w 39"/>
                <a:gd name="T9" fmla="*/ 42 h 47"/>
                <a:gd name="T10" fmla="*/ 15 w 39"/>
                <a:gd name="T11" fmla="*/ 40 h 47"/>
                <a:gd name="T12" fmla="*/ 12 w 39"/>
                <a:gd name="T13" fmla="*/ 36 h 47"/>
                <a:gd name="T14" fmla="*/ 12 w 39"/>
                <a:gd name="T15" fmla="*/ 36 h 47"/>
                <a:gd name="T16" fmla="*/ 8 w 39"/>
                <a:gd name="T17" fmla="*/ 31 h 47"/>
                <a:gd name="T18" fmla="*/ 8 w 39"/>
                <a:gd name="T19" fmla="*/ 24 h 47"/>
                <a:gd name="T20" fmla="*/ 8 w 39"/>
                <a:gd name="T21" fmla="*/ 24 h 47"/>
                <a:gd name="T22" fmla="*/ 8 w 39"/>
                <a:gd name="T23" fmla="*/ 16 h 47"/>
                <a:gd name="T24" fmla="*/ 12 w 39"/>
                <a:gd name="T25" fmla="*/ 10 h 47"/>
                <a:gd name="T26" fmla="*/ 12 w 39"/>
                <a:gd name="T27" fmla="*/ 10 h 47"/>
                <a:gd name="T28" fmla="*/ 15 w 39"/>
                <a:gd name="T29" fmla="*/ 7 h 47"/>
                <a:gd name="T30" fmla="*/ 20 w 39"/>
                <a:gd name="T31" fmla="*/ 5 h 47"/>
                <a:gd name="T32" fmla="*/ 20 w 39"/>
                <a:gd name="T33" fmla="*/ 5 h 47"/>
                <a:gd name="T34" fmla="*/ 24 w 39"/>
                <a:gd name="T35" fmla="*/ 7 h 47"/>
                <a:gd name="T36" fmla="*/ 27 w 39"/>
                <a:gd name="T37" fmla="*/ 9 h 47"/>
                <a:gd name="T38" fmla="*/ 27 w 39"/>
                <a:gd name="T39" fmla="*/ 9 h 47"/>
                <a:gd name="T40" fmla="*/ 29 w 39"/>
                <a:gd name="T41" fmla="*/ 10 h 47"/>
                <a:gd name="T42" fmla="*/ 31 w 39"/>
                <a:gd name="T43" fmla="*/ 16 h 47"/>
                <a:gd name="T44" fmla="*/ 39 w 39"/>
                <a:gd name="T45" fmla="*/ 14 h 47"/>
                <a:gd name="T46" fmla="*/ 39 w 39"/>
                <a:gd name="T47" fmla="*/ 14 h 47"/>
                <a:gd name="T48" fmla="*/ 36 w 39"/>
                <a:gd name="T49" fmla="*/ 9 h 47"/>
                <a:gd name="T50" fmla="*/ 32 w 39"/>
                <a:gd name="T51" fmla="*/ 4 h 47"/>
                <a:gd name="T52" fmla="*/ 32 w 39"/>
                <a:gd name="T53" fmla="*/ 4 h 47"/>
                <a:gd name="T54" fmla="*/ 27 w 39"/>
                <a:gd name="T55" fmla="*/ 0 h 47"/>
                <a:gd name="T56" fmla="*/ 20 w 39"/>
                <a:gd name="T57" fmla="*/ 0 h 47"/>
                <a:gd name="T58" fmla="*/ 20 w 39"/>
                <a:gd name="T59" fmla="*/ 0 h 47"/>
                <a:gd name="T60" fmla="*/ 15 w 39"/>
                <a:gd name="T61" fmla="*/ 0 h 47"/>
                <a:gd name="T62" fmla="*/ 10 w 39"/>
                <a:gd name="T63" fmla="*/ 2 h 47"/>
                <a:gd name="T64" fmla="*/ 10 w 39"/>
                <a:gd name="T65" fmla="*/ 2 h 47"/>
                <a:gd name="T66" fmla="*/ 5 w 39"/>
                <a:gd name="T67" fmla="*/ 5 h 47"/>
                <a:gd name="T68" fmla="*/ 3 w 39"/>
                <a:gd name="T69" fmla="*/ 10 h 47"/>
                <a:gd name="T70" fmla="*/ 3 w 39"/>
                <a:gd name="T71" fmla="*/ 10 h 47"/>
                <a:gd name="T72" fmla="*/ 1 w 39"/>
                <a:gd name="T73" fmla="*/ 17 h 47"/>
                <a:gd name="T74" fmla="*/ 0 w 39"/>
                <a:gd name="T75" fmla="*/ 24 h 47"/>
                <a:gd name="T76" fmla="*/ 0 w 39"/>
                <a:gd name="T77" fmla="*/ 24 h 47"/>
                <a:gd name="T78" fmla="*/ 1 w 39"/>
                <a:gd name="T79" fmla="*/ 33 h 47"/>
                <a:gd name="T80" fmla="*/ 5 w 39"/>
                <a:gd name="T81" fmla="*/ 42 h 47"/>
                <a:gd name="T82" fmla="*/ 5 w 39"/>
                <a:gd name="T83" fmla="*/ 42 h 47"/>
                <a:gd name="T84" fmla="*/ 12 w 39"/>
                <a:gd name="T85" fmla="*/ 45 h 47"/>
                <a:gd name="T86" fmla="*/ 20 w 39"/>
                <a:gd name="T87" fmla="*/ 47 h 47"/>
                <a:gd name="T88" fmla="*/ 20 w 39"/>
                <a:gd name="T89" fmla="*/ 47 h 47"/>
                <a:gd name="T90" fmla="*/ 27 w 39"/>
                <a:gd name="T91" fmla="*/ 47 h 47"/>
                <a:gd name="T92" fmla="*/ 32 w 39"/>
                <a:gd name="T93" fmla="*/ 43 h 47"/>
                <a:gd name="T94" fmla="*/ 32 w 39"/>
                <a:gd name="T95" fmla="*/ 43 h 47"/>
                <a:gd name="T96" fmla="*/ 38 w 39"/>
                <a:gd name="T97" fmla="*/ 38 h 47"/>
                <a:gd name="T98" fmla="*/ 39 w 39"/>
                <a:gd name="T99" fmla="*/ 31 h 47"/>
                <a:gd name="T100" fmla="*/ 32 w 39"/>
                <a:gd name="T101" fmla="*/ 30 h 47"/>
                <a:gd name="T102" fmla="*/ 32 w 39"/>
                <a:gd name="T103" fmla="*/ 30 h 47"/>
                <a:gd name="T104" fmla="*/ 31 w 39"/>
                <a:gd name="T105" fmla="*/ 35 h 47"/>
                <a:gd name="T106" fmla="*/ 27 w 39"/>
                <a:gd name="T107" fmla="*/ 38 h 47"/>
                <a:gd name="T108" fmla="*/ 27 w 39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9" h="47">
                  <a:moveTo>
                    <a:pt x="27" y="38"/>
                  </a:moveTo>
                  <a:lnTo>
                    <a:pt x="27" y="38"/>
                  </a:lnTo>
                  <a:lnTo>
                    <a:pt x="25" y="4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5" y="40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8" y="31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16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5" y="7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4" y="7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9" y="10"/>
                  </a:lnTo>
                  <a:lnTo>
                    <a:pt x="31" y="16"/>
                  </a:lnTo>
                  <a:lnTo>
                    <a:pt x="39" y="14"/>
                  </a:lnTo>
                  <a:lnTo>
                    <a:pt x="39" y="14"/>
                  </a:lnTo>
                  <a:lnTo>
                    <a:pt x="36" y="9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5" y="5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3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5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7" y="47"/>
                  </a:lnTo>
                  <a:lnTo>
                    <a:pt x="32" y="43"/>
                  </a:lnTo>
                  <a:lnTo>
                    <a:pt x="32" y="43"/>
                  </a:lnTo>
                  <a:lnTo>
                    <a:pt x="38" y="38"/>
                  </a:lnTo>
                  <a:lnTo>
                    <a:pt x="39" y="31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1" y="35"/>
                  </a:lnTo>
                  <a:lnTo>
                    <a:pt x="27" y="38"/>
                  </a:lnTo>
                  <a:lnTo>
                    <a:pt x="2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76554702-33C0-4D52-AB1F-BC59883FB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6242" y="4378752"/>
              <a:ext cx="78765" cy="86092"/>
            </a:xfrm>
            <a:custGeom>
              <a:avLst/>
              <a:gdLst>
                <a:gd name="T0" fmla="*/ 43 w 43"/>
                <a:gd name="T1" fmla="*/ 47 h 47"/>
                <a:gd name="T2" fmla="*/ 40 w 43"/>
                <a:gd name="T3" fmla="*/ 42 h 47"/>
                <a:gd name="T4" fmla="*/ 40 w 43"/>
                <a:gd name="T5" fmla="*/ 28 h 47"/>
                <a:gd name="T6" fmla="*/ 40 w 43"/>
                <a:gd name="T7" fmla="*/ 17 h 47"/>
                <a:gd name="T8" fmla="*/ 40 w 43"/>
                <a:gd name="T9" fmla="*/ 10 h 47"/>
                <a:gd name="T10" fmla="*/ 38 w 43"/>
                <a:gd name="T11" fmla="*/ 5 h 47"/>
                <a:gd name="T12" fmla="*/ 31 w 43"/>
                <a:gd name="T13" fmla="*/ 2 h 47"/>
                <a:gd name="T14" fmla="*/ 22 w 43"/>
                <a:gd name="T15" fmla="*/ 0 h 47"/>
                <a:gd name="T16" fmla="*/ 12 w 43"/>
                <a:gd name="T17" fmla="*/ 2 h 47"/>
                <a:gd name="T18" fmla="*/ 5 w 43"/>
                <a:gd name="T19" fmla="*/ 5 h 47"/>
                <a:gd name="T20" fmla="*/ 2 w 43"/>
                <a:gd name="T21" fmla="*/ 14 h 47"/>
                <a:gd name="T22" fmla="*/ 10 w 43"/>
                <a:gd name="T23" fmla="*/ 14 h 47"/>
                <a:gd name="T24" fmla="*/ 14 w 43"/>
                <a:gd name="T25" fmla="*/ 9 h 47"/>
                <a:gd name="T26" fmla="*/ 17 w 43"/>
                <a:gd name="T27" fmla="*/ 7 h 47"/>
                <a:gd name="T28" fmla="*/ 21 w 43"/>
                <a:gd name="T29" fmla="*/ 5 h 47"/>
                <a:gd name="T30" fmla="*/ 29 w 43"/>
                <a:gd name="T31" fmla="*/ 9 h 47"/>
                <a:gd name="T32" fmla="*/ 31 w 43"/>
                <a:gd name="T33" fmla="*/ 10 h 47"/>
                <a:gd name="T34" fmla="*/ 33 w 43"/>
                <a:gd name="T35" fmla="*/ 16 h 47"/>
                <a:gd name="T36" fmla="*/ 33 w 43"/>
                <a:gd name="T37" fmla="*/ 17 h 47"/>
                <a:gd name="T38" fmla="*/ 19 w 43"/>
                <a:gd name="T39" fmla="*/ 21 h 47"/>
                <a:gd name="T40" fmla="*/ 12 w 43"/>
                <a:gd name="T41" fmla="*/ 21 h 47"/>
                <a:gd name="T42" fmla="*/ 7 w 43"/>
                <a:gd name="T43" fmla="*/ 24 h 47"/>
                <a:gd name="T44" fmla="*/ 2 w 43"/>
                <a:gd name="T45" fmla="*/ 28 h 47"/>
                <a:gd name="T46" fmla="*/ 0 w 43"/>
                <a:gd name="T47" fmla="*/ 35 h 47"/>
                <a:gd name="T48" fmla="*/ 5 w 43"/>
                <a:gd name="T49" fmla="*/ 43 h 47"/>
                <a:gd name="T50" fmla="*/ 10 w 43"/>
                <a:gd name="T51" fmla="*/ 47 h 47"/>
                <a:gd name="T52" fmla="*/ 15 w 43"/>
                <a:gd name="T53" fmla="*/ 47 h 47"/>
                <a:gd name="T54" fmla="*/ 24 w 43"/>
                <a:gd name="T55" fmla="*/ 45 h 47"/>
                <a:gd name="T56" fmla="*/ 33 w 43"/>
                <a:gd name="T57" fmla="*/ 40 h 47"/>
                <a:gd name="T58" fmla="*/ 34 w 43"/>
                <a:gd name="T59" fmla="*/ 47 h 47"/>
                <a:gd name="T60" fmla="*/ 33 w 43"/>
                <a:gd name="T61" fmla="*/ 26 h 47"/>
                <a:gd name="T62" fmla="*/ 31 w 43"/>
                <a:gd name="T63" fmla="*/ 35 h 47"/>
                <a:gd name="T64" fmla="*/ 29 w 43"/>
                <a:gd name="T65" fmla="*/ 36 h 47"/>
                <a:gd name="T66" fmla="*/ 26 w 43"/>
                <a:gd name="T67" fmla="*/ 40 h 47"/>
                <a:gd name="T68" fmla="*/ 17 w 43"/>
                <a:gd name="T69" fmla="*/ 42 h 47"/>
                <a:gd name="T70" fmla="*/ 14 w 43"/>
                <a:gd name="T71" fmla="*/ 42 h 47"/>
                <a:gd name="T72" fmla="*/ 10 w 43"/>
                <a:gd name="T73" fmla="*/ 40 h 47"/>
                <a:gd name="T74" fmla="*/ 8 w 43"/>
                <a:gd name="T75" fmla="*/ 35 h 47"/>
                <a:gd name="T76" fmla="*/ 10 w 43"/>
                <a:gd name="T77" fmla="*/ 31 h 47"/>
                <a:gd name="T78" fmla="*/ 14 w 43"/>
                <a:gd name="T79" fmla="*/ 28 h 47"/>
                <a:gd name="T80" fmla="*/ 19 w 43"/>
                <a:gd name="T81" fmla="*/ 26 h 47"/>
                <a:gd name="T82" fmla="*/ 33 w 43"/>
                <a:gd name="T83" fmla="*/ 23 h 47"/>
                <a:gd name="T84" fmla="*/ 33 w 43"/>
                <a:gd name="T85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47">
                  <a:moveTo>
                    <a:pt x="34" y="47"/>
                  </a:moveTo>
                  <a:lnTo>
                    <a:pt x="43" y="47"/>
                  </a:lnTo>
                  <a:lnTo>
                    <a:pt x="43" y="47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40" y="28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7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31" y="10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2" y="40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10" y="47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33" y="40"/>
                  </a:lnTo>
                  <a:lnTo>
                    <a:pt x="33" y="40"/>
                  </a:lnTo>
                  <a:lnTo>
                    <a:pt x="34" y="47"/>
                  </a:lnTo>
                  <a:lnTo>
                    <a:pt x="34" y="47"/>
                  </a:lnTo>
                  <a:lnTo>
                    <a:pt x="34" y="47"/>
                  </a:lnTo>
                  <a:close/>
                  <a:moveTo>
                    <a:pt x="33" y="26"/>
                  </a:moveTo>
                  <a:lnTo>
                    <a:pt x="33" y="26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36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2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33" y="23"/>
                  </a:lnTo>
                  <a:lnTo>
                    <a:pt x="33" y="26"/>
                  </a:lnTo>
                  <a:lnTo>
                    <a:pt x="33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52009A4F-25BF-427A-80FE-0FC52FBE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828" y="4378752"/>
              <a:ext cx="73269" cy="86092"/>
            </a:xfrm>
            <a:custGeom>
              <a:avLst/>
              <a:gdLst>
                <a:gd name="T0" fmla="*/ 28 w 40"/>
                <a:gd name="T1" fmla="*/ 38 h 47"/>
                <a:gd name="T2" fmla="*/ 28 w 40"/>
                <a:gd name="T3" fmla="*/ 38 h 47"/>
                <a:gd name="T4" fmla="*/ 24 w 40"/>
                <a:gd name="T5" fmla="*/ 40 h 47"/>
                <a:gd name="T6" fmla="*/ 21 w 40"/>
                <a:gd name="T7" fmla="*/ 42 h 47"/>
                <a:gd name="T8" fmla="*/ 21 w 40"/>
                <a:gd name="T9" fmla="*/ 42 h 47"/>
                <a:gd name="T10" fmla="*/ 16 w 40"/>
                <a:gd name="T11" fmla="*/ 40 h 47"/>
                <a:gd name="T12" fmla="*/ 10 w 40"/>
                <a:gd name="T13" fmla="*/ 36 h 47"/>
                <a:gd name="T14" fmla="*/ 10 w 40"/>
                <a:gd name="T15" fmla="*/ 36 h 47"/>
                <a:gd name="T16" fmla="*/ 9 w 40"/>
                <a:gd name="T17" fmla="*/ 31 h 47"/>
                <a:gd name="T18" fmla="*/ 7 w 40"/>
                <a:gd name="T19" fmla="*/ 24 h 47"/>
                <a:gd name="T20" fmla="*/ 7 w 40"/>
                <a:gd name="T21" fmla="*/ 24 h 47"/>
                <a:gd name="T22" fmla="*/ 9 w 40"/>
                <a:gd name="T23" fmla="*/ 16 h 47"/>
                <a:gd name="T24" fmla="*/ 10 w 40"/>
                <a:gd name="T25" fmla="*/ 10 h 47"/>
                <a:gd name="T26" fmla="*/ 10 w 40"/>
                <a:gd name="T27" fmla="*/ 10 h 47"/>
                <a:gd name="T28" fmla="*/ 16 w 40"/>
                <a:gd name="T29" fmla="*/ 7 h 47"/>
                <a:gd name="T30" fmla="*/ 21 w 40"/>
                <a:gd name="T31" fmla="*/ 5 h 47"/>
                <a:gd name="T32" fmla="*/ 21 w 40"/>
                <a:gd name="T33" fmla="*/ 5 h 47"/>
                <a:gd name="T34" fmla="*/ 24 w 40"/>
                <a:gd name="T35" fmla="*/ 7 h 47"/>
                <a:gd name="T36" fmla="*/ 28 w 40"/>
                <a:gd name="T37" fmla="*/ 9 h 47"/>
                <a:gd name="T38" fmla="*/ 28 w 40"/>
                <a:gd name="T39" fmla="*/ 9 h 47"/>
                <a:gd name="T40" fmla="*/ 29 w 40"/>
                <a:gd name="T41" fmla="*/ 10 h 47"/>
                <a:gd name="T42" fmla="*/ 31 w 40"/>
                <a:gd name="T43" fmla="*/ 16 h 47"/>
                <a:gd name="T44" fmla="*/ 38 w 40"/>
                <a:gd name="T45" fmla="*/ 14 h 47"/>
                <a:gd name="T46" fmla="*/ 38 w 40"/>
                <a:gd name="T47" fmla="*/ 14 h 47"/>
                <a:gd name="T48" fmla="*/ 36 w 40"/>
                <a:gd name="T49" fmla="*/ 9 h 47"/>
                <a:gd name="T50" fmla="*/ 33 w 40"/>
                <a:gd name="T51" fmla="*/ 4 h 47"/>
                <a:gd name="T52" fmla="*/ 33 w 40"/>
                <a:gd name="T53" fmla="*/ 4 h 47"/>
                <a:gd name="T54" fmla="*/ 28 w 40"/>
                <a:gd name="T55" fmla="*/ 0 h 47"/>
                <a:gd name="T56" fmla="*/ 21 w 40"/>
                <a:gd name="T57" fmla="*/ 0 h 47"/>
                <a:gd name="T58" fmla="*/ 21 w 40"/>
                <a:gd name="T59" fmla="*/ 0 h 47"/>
                <a:gd name="T60" fmla="*/ 14 w 40"/>
                <a:gd name="T61" fmla="*/ 0 h 47"/>
                <a:gd name="T62" fmla="*/ 9 w 40"/>
                <a:gd name="T63" fmla="*/ 2 h 47"/>
                <a:gd name="T64" fmla="*/ 9 w 40"/>
                <a:gd name="T65" fmla="*/ 2 h 47"/>
                <a:gd name="T66" fmla="*/ 5 w 40"/>
                <a:gd name="T67" fmla="*/ 5 h 47"/>
                <a:gd name="T68" fmla="*/ 2 w 40"/>
                <a:gd name="T69" fmla="*/ 10 h 47"/>
                <a:gd name="T70" fmla="*/ 2 w 40"/>
                <a:gd name="T71" fmla="*/ 10 h 47"/>
                <a:gd name="T72" fmla="*/ 0 w 40"/>
                <a:gd name="T73" fmla="*/ 17 h 47"/>
                <a:gd name="T74" fmla="*/ 0 w 40"/>
                <a:gd name="T75" fmla="*/ 24 h 47"/>
                <a:gd name="T76" fmla="*/ 0 w 40"/>
                <a:gd name="T77" fmla="*/ 24 h 47"/>
                <a:gd name="T78" fmla="*/ 2 w 40"/>
                <a:gd name="T79" fmla="*/ 33 h 47"/>
                <a:gd name="T80" fmla="*/ 5 w 40"/>
                <a:gd name="T81" fmla="*/ 42 h 47"/>
                <a:gd name="T82" fmla="*/ 5 w 40"/>
                <a:gd name="T83" fmla="*/ 42 h 47"/>
                <a:gd name="T84" fmla="*/ 12 w 40"/>
                <a:gd name="T85" fmla="*/ 45 h 47"/>
                <a:gd name="T86" fmla="*/ 21 w 40"/>
                <a:gd name="T87" fmla="*/ 47 h 47"/>
                <a:gd name="T88" fmla="*/ 21 w 40"/>
                <a:gd name="T89" fmla="*/ 47 h 47"/>
                <a:gd name="T90" fmla="*/ 28 w 40"/>
                <a:gd name="T91" fmla="*/ 47 h 47"/>
                <a:gd name="T92" fmla="*/ 33 w 40"/>
                <a:gd name="T93" fmla="*/ 43 h 47"/>
                <a:gd name="T94" fmla="*/ 33 w 40"/>
                <a:gd name="T95" fmla="*/ 43 h 47"/>
                <a:gd name="T96" fmla="*/ 36 w 40"/>
                <a:gd name="T97" fmla="*/ 38 h 47"/>
                <a:gd name="T98" fmla="*/ 40 w 40"/>
                <a:gd name="T99" fmla="*/ 31 h 47"/>
                <a:gd name="T100" fmla="*/ 31 w 40"/>
                <a:gd name="T101" fmla="*/ 30 h 47"/>
                <a:gd name="T102" fmla="*/ 31 w 40"/>
                <a:gd name="T103" fmla="*/ 30 h 47"/>
                <a:gd name="T104" fmla="*/ 29 w 40"/>
                <a:gd name="T105" fmla="*/ 35 h 47"/>
                <a:gd name="T106" fmla="*/ 28 w 40"/>
                <a:gd name="T107" fmla="*/ 38 h 47"/>
                <a:gd name="T108" fmla="*/ 28 w 40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7">
                  <a:moveTo>
                    <a:pt x="28" y="38"/>
                  </a:moveTo>
                  <a:lnTo>
                    <a:pt x="28" y="38"/>
                  </a:lnTo>
                  <a:lnTo>
                    <a:pt x="24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6" y="4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9" y="31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9" y="16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6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4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9" y="10"/>
                  </a:lnTo>
                  <a:lnTo>
                    <a:pt x="31" y="16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6" y="9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7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6" y="38"/>
                  </a:lnTo>
                  <a:lnTo>
                    <a:pt x="40" y="31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29" y="35"/>
                  </a:lnTo>
                  <a:lnTo>
                    <a:pt x="28" y="38"/>
                  </a:lnTo>
                  <a:lnTo>
                    <a:pt x="2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789C98B2-EDFE-406F-908A-6B701E3C5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257" y="4347612"/>
              <a:ext cx="69606" cy="117231"/>
            </a:xfrm>
            <a:custGeom>
              <a:avLst/>
              <a:gdLst>
                <a:gd name="T0" fmla="*/ 9 w 38"/>
                <a:gd name="T1" fmla="*/ 64 h 64"/>
                <a:gd name="T2" fmla="*/ 9 w 38"/>
                <a:gd name="T3" fmla="*/ 38 h 64"/>
                <a:gd name="T4" fmla="*/ 9 w 38"/>
                <a:gd name="T5" fmla="*/ 38 h 64"/>
                <a:gd name="T6" fmla="*/ 10 w 38"/>
                <a:gd name="T7" fmla="*/ 29 h 64"/>
                <a:gd name="T8" fmla="*/ 10 w 38"/>
                <a:gd name="T9" fmla="*/ 29 h 64"/>
                <a:gd name="T10" fmla="*/ 12 w 38"/>
                <a:gd name="T11" fmla="*/ 27 h 64"/>
                <a:gd name="T12" fmla="*/ 14 w 38"/>
                <a:gd name="T13" fmla="*/ 26 h 64"/>
                <a:gd name="T14" fmla="*/ 14 w 38"/>
                <a:gd name="T15" fmla="*/ 26 h 64"/>
                <a:gd name="T16" fmla="*/ 21 w 38"/>
                <a:gd name="T17" fmla="*/ 24 h 64"/>
                <a:gd name="T18" fmla="*/ 21 w 38"/>
                <a:gd name="T19" fmla="*/ 24 h 64"/>
                <a:gd name="T20" fmla="*/ 24 w 38"/>
                <a:gd name="T21" fmla="*/ 24 h 64"/>
                <a:gd name="T22" fmla="*/ 28 w 38"/>
                <a:gd name="T23" fmla="*/ 26 h 64"/>
                <a:gd name="T24" fmla="*/ 28 w 38"/>
                <a:gd name="T25" fmla="*/ 26 h 64"/>
                <a:gd name="T26" fmla="*/ 29 w 38"/>
                <a:gd name="T27" fmla="*/ 29 h 64"/>
                <a:gd name="T28" fmla="*/ 29 w 38"/>
                <a:gd name="T29" fmla="*/ 34 h 64"/>
                <a:gd name="T30" fmla="*/ 29 w 38"/>
                <a:gd name="T31" fmla="*/ 64 h 64"/>
                <a:gd name="T32" fmla="*/ 38 w 38"/>
                <a:gd name="T33" fmla="*/ 64 h 64"/>
                <a:gd name="T34" fmla="*/ 38 w 38"/>
                <a:gd name="T35" fmla="*/ 34 h 64"/>
                <a:gd name="T36" fmla="*/ 38 w 38"/>
                <a:gd name="T37" fmla="*/ 34 h 64"/>
                <a:gd name="T38" fmla="*/ 38 w 38"/>
                <a:gd name="T39" fmla="*/ 29 h 64"/>
                <a:gd name="T40" fmla="*/ 36 w 38"/>
                <a:gd name="T41" fmla="*/ 24 h 64"/>
                <a:gd name="T42" fmla="*/ 36 w 38"/>
                <a:gd name="T43" fmla="*/ 24 h 64"/>
                <a:gd name="T44" fmla="*/ 35 w 38"/>
                <a:gd name="T45" fmla="*/ 21 h 64"/>
                <a:gd name="T46" fmla="*/ 31 w 38"/>
                <a:gd name="T47" fmla="*/ 19 h 64"/>
                <a:gd name="T48" fmla="*/ 31 w 38"/>
                <a:gd name="T49" fmla="*/ 19 h 64"/>
                <a:gd name="T50" fmla="*/ 26 w 38"/>
                <a:gd name="T51" fmla="*/ 17 h 64"/>
                <a:gd name="T52" fmla="*/ 23 w 38"/>
                <a:gd name="T53" fmla="*/ 17 h 64"/>
                <a:gd name="T54" fmla="*/ 23 w 38"/>
                <a:gd name="T55" fmla="*/ 17 h 64"/>
                <a:gd name="T56" fmla="*/ 14 w 38"/>
                <a:gd name="T57" fmla="*/ 19 h 64"/>
                <a:gd name="T58" fmla="*/ 9 w 38"/>
                <a:gd name="T59" fmla="*/ 22 h 64"/>
                <a:gd name="T60" fmla="*/ 9 w 38"/>
                <a:gd name="T61" fmla="*/ 0 h 64"/>
                <a:gd name="T62" fmla="*/ 0 w 38"/>
                <a:gd name="T63" fmla="*/ 0 h 64"/>
                <a:gd name="T64" fmla="*/ 0 w 38"/>
                <a:gd name="T65" fmla="*/ 64 h 64"/>
                <a:gd name="T66" fmla="*/ 9 w 38"/>
                <a:gd name="T67" fmla="*/ 64 h 64"/>
                <a:gd name="T68" fmla="*/ 9 w 38"/>
                <a:gd name="T6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64">
                  <a:moveTo>
                    <a:pt x="9" y="64"/>
                  </a:moveTo>
                  <a:lnTo>
                    <a:pt x="9" y="38"/>
                  </a:lnTo>
                  <a:lnTo>
                    <a:pt x="9" y="38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2" y="27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4" y="24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9" y="29"/>
                  </a:lnTo>
                  <a:lnTo>
                    <a:pt x="29" y="34"/>
                  </a:lnTo>
                  <a:lnTo>
                    <a:pt x="29" y="64"/>
                  </a:lnTo>
                  <a:lnTo>
                    <a:pt x="38" y="64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8" y="29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5" y="21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26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14" y="19"/>
                  </a:lnTo>
                  <a:lnTo>
                    <a:pt x="9" y="22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9" y="64"/>
                  </a:lnTo>
                  <a:lnTo>
                    <a:pt x="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20FE4420-1CFF-42DD-97A0-34BAE278D3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6347" y="4378752"/>
              <a:ext cx="75102" cy="86092"/>
            </a:xfrm>
            <a:custGeom>
              <a:avLst/>
              <a:gdLst>
                <a:gd name="T0" fmla="*/ 29 w 41"/>
                <a:gd name="T1" fmla="*/ 38 h 47"/>
                <a:gd name="T2" fmla="*/ 29 w 41"/>
                <a:gd name="T3" fmla="*/ 38 h 47"/>
                <a:gd name="T4" fmla="*/ 26 w 41"/>
                <a:gd name="T5" fmla="*/ 40 h 47"/>
                <a:gd name="T6" fmla="*/ 22 w 41"/>
                <a:gd name="T7" fmla="*/ 42 h 47"/>
                <a:gd name="T8" fmla="*/ 22 w 41"/>
                <a:gd name="T9" fmla="*/ 42 h 47"/>
                <a:gd name="T10" fmla="*/ 17 w 41"/>
                <a:gd name="T11" fmla="*/ 40 h 47"/>
                <a:gd name="T12" fmla="*/ 12 w 41"/>
                <a:gd name="T13" fmla="*/ 36 h 47"/>
                <a:gd name="T14" fmla="*/ 12 w 41"/>
                <a:gd name="T15" fmla="*/ 36 h 47"/>
                <a:gd name="T16" fmla="*/ 8 w 41"/>
                <a:gd name="T17" fmla="*/ 33 h 47"/>
                <a:gd name="T18" fmla="*/ 8 w 41"/>
                <a:gd name="T19" fmla="*/ 26 h 47"/>
                <a:gd name="T20" fmla="*/ 41 w 41"/>
                <a:gd name="T21" fmla="*/ 26 h 47"/>
                <a:gd name="T22" fmla="*/ 41 w 41"/>
                <a:gd name="T23" fmla="*/ 26 h 47"/>
                <a:gd name="T24" fmla="*/ 41 w 41"/>
                <a:gd name="T25" fmla="*/ 23 h 47"/>
                <a:gd name="T26" fmla="*/ 41 w 41"/>
                <a:gd name="T27" fmla="*/ 23 h 47"/>
                <a:gd name="T28" fmla="*/ 40 w 41"/>
                <a:gd name="T29" fmla="*/ 14 h 47"/>
                <a:gd name="T30" fmla="*/ 36 w 41"/>
                <a:gd name="T31" fmla="*/ 5 h 47"/>
                <a:gd name="T32" fmla="*/ 36 w 41"/>
                <a:gd name="T33" fmla="*/ 5 h 47"/>
                <a:gd name="T34" fmla="*/ 29 w 41"/>
                <a:gd name="T35" fmla="*/ 2 h 47"/>
                <a:gd name="T36" fmla="*/ 21 w 41"/>
                <a:gd name="T37" fmla="*/ 0 h 47"/>
                <a:gd name="T38" fmla="*/ 21 w 41"/>
                <a:gd name="T39" fmla="*/ 0 h 47"/>
                <a:gd name="T40" fmla="*/ 12 w 41"/>
                <a:gd name="T41" fmla="*/ 2 h 47"/>
                <a:gd name="T42" fmla="*/ 5 w 41"/>
                <a:gd name="T43" fmla="*/ 5 h 47"/>
                <a:gd name="T44" fmla="*/ 5 w 41"/>
                <a:gd name="T45" fmla="*/ 5 h 47"/>
                <a:gd name="T46" fmla="*/ 1 w 41"/>
                <a:gd name="T47" fmla="*/ 14 h 47"/>
                <a:gd name="T48" fmla="*/ 0 w 41"/>
                <a:gd name="T49" fmla="*/ 24 h 47"/>
                <a:gd name="T50" fmla="*/ 0 w 41"/>
                <a:gd name="T51" fmla="*/ 24 h 47"/>
                <a:gd name="T52" fmla="*/ 1 w 41"/>
                <a:gd name="T53" fmla="*/ 33 h 47"/>
                <a:gd name="T54" fmla="*/ 5 w 41"/>
                <a:gd name="T55" fmla="*/ 42 h 47"/>
                <a:gd name="T56" fmla="*/ 5 w 41"/>
                <a:gd name="T57" fmla="*/ 42 h 47"/>
                <a:gd name="T58" fmla="*/ 12 w 41"/>
                <a:gd name="T59" fmla="*/ 45 h 47"/>
                <a:gd name="T60" fmla="*/ 22 w 41"/>
                <a:gd name="T61" fmla="*/ 47 h 47"/>
                <a:gd name="T62" fmla="*/ 22 w 41"/>
                <a:gd name="T63" fmla="*/ 47 h 47"/>
                <a:gd name="T64" fmla="*/ 29 w 41"/>
                <a:gd name="T65" fmla="*/ 47 h 47"/>
                <a:gd name="T66" fmla="*/ 34 w 41"/>
                <a:gd name="T67" fmla="*/ 43 h 47"/>
                <a:gd name="T68" fmla="*/ 34 w 41"/>
                <a:gd name="T69" fmla="*/ 43 h 47"/>
                <a:gd name="T70" fmla="*/ 40 w 41"/>
                <a:gd name="T71" fmla="*/ 38 h 47"/>
                <a:gd name="T72" fmla="*/ 41 w 41"/>
                <a:gd name="T73" fmla="*/ 33 h 47"/>
                <a:gd name="T74" fmla="*/ 34 w 41"/>
                <a:gd name="T75" fmla="*/ 31 h 47"/>
                <a:gd name="T76" fmla="*/ 34 w 41"/>
                <a:gd name="T77" fmla="*/ 31 h 47"/>
                <a:gd name="T78" fmla="*/ 31 w 41"/>
                <a:gd name="T79" fmla="*/ 36 h 47"/>
                <a:gd name="T80" fmla="*/ 29 w 41"/>
                <a:gd name="T81" fmla="*/ 38 h 47"/>
                <a:gd name="T82" fmla="*/ 29 w 41"/>
                <a:gd name="T83" fmla="*/ 38 h 47"/>
                <a:gd name="T84" fmla="*/ 12 w 41"/>
                <a:gd name="T85" fmla="*/ 9 h 47"/>
                <a:gd name="T86" fmla="*/ 12 w 41"/>
                <a:gd name="T87" fmla="*/ 9 h 47"/>
                <a:gd name="T88" fmla="*/ 17 w 41"/>
                <a:gd name="T89" fmla="*/ 7 h 47"/>
                <a:gd name="T90" fmla="*/ 21 w 41"/>
                <a:gd name="T91" fmla="*/ 5 h 47"/>
                <a:gd name="T92" fmla="*/ 21 w 41"/>
                <a:gd name="T93" fmla="*/ 5 h 47"/>
                <a:gd name="T94" fmla="*/ 26 w 41"/>
                <a:gd name="T95" fmla="*/ 7 h 47"/>
                <a:gd name="T96" fmla="*/ 31 w 41"/>
                <a:gd name="T97" fmla="*/ 10 h 47"/>
                <a:gd name="T98" fmla="*/ 31 w 41"/>
                <a:gd name="T99" fmla="*/ 10 h 47"/>
                <a:gd name="T100" fmla="*/ 33 w 41"/>
                <a:gd name="T101" fmla="*/ 14 h 47"/>
                <a:gd name="T102" fmla="*/ 34 w 41"/>
                <a:gd name="T103" fmla="*/ 19 h 47"/>
                <a:gd name="T104" fmla="*/ 8 w 41"/>
                <a:gd name="T105" fmla="*/ 19 h 47"/>
                <a:gd name="T106" fmla="*/ 8 w 41"/>
                <a:gd name="T107" fmla="*/ 19 h 47"/>
                <a:gd name="T108" fmla="*/ 10 w 41"/>
                <a:gd name="T109" fmla="*/ 14 h 47"/>
                <a:gd name="T110" fmla="*/ 12 w 41"/>
                <a:gd name="T111" fmla="*/ 9 h 47"/>
                <a:gd name="T112" fmla="*/ 12 w 41"/>
                <a:gd name="T113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7">
                  <a:moveTo>
                    <a:pt x="29" y="38"/>
                  </a:moveTo>
                  <a:lnTo>
                    <a:pt x="29" y="38"/>
                  </a:lnTo>
                  <a:lnTo>
                    <a:pt x="26" y="40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7" y="40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8" y="33"/>
                  </a:lnTo>
                  <a:lnTo>
                    <a:pt x="8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0" y="14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5" y="5"/>
                  </a:lnTo>
                  <a:lnTo>
                    <a:pt x="5" y="5"/>
                  </a:lnTo>
                  <a:lnTo>
                    <a:pt x="1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3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9" y="47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40" y="38"/>
                  </a:lnTo>
                  <a:lnTo>
                    <a:pt x="41" y="33"/>
                  </a:lnTo>
                  <a:lnTo>
                    <a:pt x="34" y="31"/>
                  </a:lnTo>
                  <a:lnTo>
                    <a:pt x="34" y="31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38"/>
                  </a:lnTo>
                  <a:close/>
                  <a:moveTo>
                    <a:pt x="12" y="9"/>
                  </a:moveTo>
                  <a:lnTo>
                    <a:pt x="12" y="9"/>
                  </a:lnTo>
                  <a:lnTo>
                    <a:pt x="17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3" y="14"/>
                  </a:lnTo>
                  <a:lnTo>
                    <a:pt x="34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0" y="14"/>
                  </a:lnTo>
                  <a:lnTo>
                    <a:pt x="12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F2EDF92F-5777-4FD2-BB25-F144C21D5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271" y="4378752"/>
              <a:ext cx="69606" cy="86092"/>
            </a:xfrm>
            <a:custGeom>
              <a:avLst/>
              <a:gdLst>
                <a:gd name="T0" fmla="*/ 5 w 38"/>
                <a:gd name="T1" fmla="*/ 43 h 47"/>
                <a:gd name="T2" fmla="*/ 19 w 38"/>
                <a:gd name="T3" fmla="*/ 47 h 47"/>
                <a:gd name="T4" fmla="*/ 30 w 38"/>
                <a:gd name="T5" fmla="*/ 45 h 47"/>
                <a:gd name="T6" fmla="*/ 33 w 38"/>
                <a:gd name="T7" fmla="*/ 43 h 47"/>
                <a:gd name="T8" fmla="*/ 35 w 38"/>
                <a:gd name="T9" fmla="*/ 40 h 47"/>
                <a:gd name="T10" fmla="*/ 38 w 38"/>
                <a:gd name="T11" fmla="*/ 33 h 47"/>
                <a:gd name="T12" fmla="*/ 37 w 38"/>
                <a:gd name="T13" fmla="*/ 30 h 47"/>
                <a:gd name="T14" fmla="*/ 37 w 38"/>
                <a:gd name="T15" fmla="*/ 26 h 47"/>
                <a:gd name="T16" fmla="*/ 31 w 38"/>
                <a:gd name="T17" fmla="*/ 23 h 47"/>
                <a:gd name="T18" fmla="*/ 19 w 38"/>
                <a:gd name="T19" fmla="*/ 19 h 47"/>
                <a:gd name="T20" fmla="*/ 12 w 38"/>
                <a:gd name="T21" fmla="*/ 17 h 47"/>
                <a:gd name="T22" fmla="*/ 11 w 38"/>
                <a:gd name="T23" fmla="*/ 14 h 47"/>
                <a:gd name="T24" fmla="*/ 9 w 38"/>
                <a:gd name="T25" fmla="*/ 12 h 47"/>
                <a:gd name="T26" fmla="*/ 11 w 38"/>
                <a:gd name="T27" fmla="*/ 7 h 47"/>
                <a:gd name="T28" fmla="*/ 14 w 38"/>
                <a:gd name="T29" fmla="*/ 7 h 47"/>
                <a:gd name="T30" fmla="*/ 19 w 38"/>
                <a:gd name="T31" fmla="*/ 5 h 47"/>
                <a:gd name="T32" fmla="*/ 26 w 38"/>
                <a:gd name="T33" fmla="*/ 9 h 47"/>
                <a:gd name="T34" fmla="*/ 28 w 38"/>
                <a:gd name="T35" fmla="*/ 10 h 47"/>
                <a:gd name="T36" fmla="*/ 37 w 38"/>
                <a:gd name="T37" fmla="*/ 12 h 47"/>
                <a:gd name="T38" fmla="*/ 33 w 38"/>
                <a:gd name="T39" fmla="*/ 5 h 47"/>
                <a:gd name="T40" fmla="*/ 31 w 38"/>
                <a:gd name="T41" fmla="*/ 4 h 47"/>
                <a:gd name="T42" fmla="*/ 28 w 38"/>
                <a:gd name="T43" fmla="*/ 2 h 47"/>
                <a:gd name="T44" fmla="*/ 18 w 38"/>
                <a:gd name="T45" fmla="*/ 0 h 47"/>
                <a:gd name="T46" fmla="*/ 12 w 38"/>
                <a:gd name="T47" fmla="*/ 0 h 47"/>
                <a:gd name="T48" fmla="*/ 7 w 38"/>
                <a:gd name="T49" fmla="*/ 4 h 47"/>
                <a:gd name="T50" fmla="*/ 2 w 38"/>
                <a:gd name="T51" fmla="*/ 7 h 47"/>
                <a:gd name="T52" fmla="*/ 2 w 38"/>
                <a:gd name="T53" fmla="*/ 12 h 47"/>
                <a:gd name="T54" fmla="*/ 4 w 38"/>
                <a:gd name="T55" fmla="*/ 19 h 47"/>
                <a:gd name="T56" fmla="*/ 9 w 38"/>
                <a:gd name="T57" fmla="*/ 23 h 47"/>
                <a:gd name="T58" fmla="*/ 19 w 38"/>
                <a:gd name="T59" fmla="*/ 28 h 47"/>
                <a:gd name="T60" fmla="*/ 28 w 38"/>
                <a:gd name="T61" fmla="*/ 30 h 47"/>
                <a:gd name="T62" fmla="*/ 30 w 38"/>
                <a:gd name="T63" fmla="*/ 33 h 47"/>
                <a:gd name="T64" fmla="*/ 30 w 38"/>
                <a:gd name="T65" fmla="*/ 36 h 47"/>
                <a:gd name="T66" fmla="*/ 28 w 38"/>
                <a:gd name="T67" fmla="*/ 38 h 47"/>
                <a:gd name="T68" fmla="*/ 19 w 38"/>
                <a:gd name="T69" fmla="*/ 42 h 47"/>
                <a:gd name="T70" fmla="*/ 14 w 38"/>
                <a:gd name="T71" fmla="*/ 40 h 47"/>
                <a:gd name="T72" fmla="*/ 11 w 38"/>
                <a:gd name="T73" fmla="*/ 38 h 47"/>
                <a:gd name="T74" fmla="*/ 7 w 38"/>
                <a:gd name="T75" fmla="*/ 31 h 47"/>
                <a:gd name="T76" fmla="*/ 0 w 38"/>
                <a:gd name="T77" fmla="*/ 33 h 47"/>
                <a:gd name="T78" fmla="*/ 5 w 38"/>
                <a:gd name="T79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47">
                  <a:moveTo>
                    <a:pt x="5" y="43"/>
                  </a:moveTo>
                  <a:lnTo>
                    <a:pt x="5" y="43"/>
                  </a:lnTo>
                  <a:lnTo>
                    <a:pt x="12" y="47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30" y="45"/>
                  </a:lnTo>
                  <a:lnTo>
                    <a:pt x="30" y="45"/>
                  </a:lnTo>
                  <a:lnTo>
                    <a:pt x="33" y="43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7" y="36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7" y="30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4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3" y="7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8" y="10"/>
                  </a:lnTo>
                  <a:lnTo>
                    <a:pt x="28" y="14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1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30" y="31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4" y="40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9" y="36"/>
                  </a:lnTo>
                  <a:lnTo>
                    <a:pt x="7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40"/>
                  </a:lnTo>
                  <a:lnTo>
                    <a:pt x="5" y="43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AB6E2008-00A4-4221-9895-E5FFBED0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290" y="4232213"/>
              <a:ext cx="71438" cy="117231"/>
            </a:xfrm>
            <a:custGeom>
              <a:avLst/>
              <a:gdLst>
                <a:gd name="T0" fmla="*/ 39 w 39"/>
                <a:gd name="T1" fmla="*/ 64 h 64"/>
                <a:gd name="T2" fmla="*/ 39 w 39"/>
                <a:gd name="T3" fmla="*/ 58 h 64"/>
                <a:gd name="T4" fmla="*/ 8 w 39"/>
                <a:gd name="T5" fmla="*/ 58 h 64"/>
                <a:gd name="T6" fmla="*/ 8 w 39"/>
                <a:gd name="T7" fmla="*/ 0 h 64"/>
                <a:gd name="T8" fmla="*/ 0 w 39"/>
                <a:gd name="T9" fmla="*/ 0 h 64"/>
                <a:gd name="T10" fmla="*/ 0 w 39"/>
                <a:gd name="T11" fmla="*/ 64 h 64"/>
                <a:gd name="T12" fmla="*/ 39 w 39"/>
                <a:gd name="T13" fmla="*/ 64 h 64"/>
                <a:gd name="T14" fmla="*/ 39 w 39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4">
                  <a:moveTo>
                    <a:pt x="39" y="64"/>
                  </a:moveTo>
                  <a:lnTo>
                    <a:pt x="39" y="58"/>
                  </a:lnTo>
                  <a:lnTo>
                    <a:pt x="8" y="58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39" y="64"/>
                  </a:lnTo>
                  <a:lnTo>
                    <a:pt x="3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E82A2F96-B535-48D2-8423-7C56B4C89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6718" y="4232213"/>
              <a:ext cx="75102" cy="117231"/>
            </a:xfrm>
            <a:custGeom>
              <a:avLst/>
              <a:gdLst>
                <a:gd name="T0" fmla="*/ 12 w 41"/>
                <a:gd name="T1" fmla="*/ 58 h 64"/>
                <a:gd name="T2" fmla="*/ 12 w 41"/>
                <a:gd name="T3" fmla="*/ 58 h 64"/>
                <a:gd name="T4" fmla="*/ 13 w 41"/>
                <a:gd name="T5" fmla="*/ 52 h 64"/>
                <a:gd name="T6" fmla="*/ 13 w 41"/>
                <a:gd name="T7" fmla="*/ 52 h 64"/>
                <a:gd name="T8" fmla="*/ 24 w 41"/>
                <a:gd name="T9" fmla="*/ 45 h 64"/>
                <a:gd name="T10" fmla="*/ 24 w 41"/>
                <a:gd name="T11" fmla="*/ 45 h 64"/>
                <a:gd name="T12" fmla="*/ 34 w 41"/>
                <a:gd name="T13" fmla="*/ 33 h 64"/>
                <a:gd name="T14" fmla="*/ 34 w 41"/>
                <a:gd name="T15" fmla="*/ 33 h 64"/>
                <a:gd name="T16" fmla="*/ 39 w 41"/>
                <a:gd name="T17" fmla="*/ 26 h 64"/>
                <a:gd name="T18" fmla="*/ 39 w 41"/>
                <a:gd name="T19" fmla="*/ 26 h 64"/>
                <a:gd name="T20" fmla="*/ 41 w 41"/>
                <a:gd name="T21" fmla="*/ 18 h 64"/>
                <a:gd name="T22" fmla="*/ 41 w 41"/>
                <a:gd name="T23" fmla="*/ 18 h 64"/>
                <a:gd name="T24" fmla="*/ 41 w 41"/>
                <a:gd name="T25" fmla="*/ 11 h 64"/>
                <a:gd name="T26" fmla="*/ 36 w 41"/>
                <a:gd name="T27" fmla="*/ 6 h 64"/>
                <a:gd name="T28" fmla="*/ 36 w 41"/>
                <a:gd name="T29" fmla="*/ 6 h 64"/>
                <a:gd name="T30" fmla="*/ 31 w 41"/>
                <a:gd name="T31" fmla="*/ 2 h 64"/>
                <a:gd name="T32" fmla="*/ 22 w 41"/>
                <a:gd name="T33" fmla="*/ 0 h 64"/>
                <a:gd name="T34" fmla="*/ 22 w 41"/>
                <a:gd name="T35" fmla="*/ 0 h 64"/>
                <a:gd name="T36" fmla="*/ 13 w 41"/>
                <a:gd name="T37" fmla="*/ 2 h 64"/>
                <a:gd name="T38" fmla="*/ 8 w 41"/>
                <a:gd name="T39" fmla="*/ 6 h 64"/>
                <a:gd name="T40" fmla="*/ 8 w 41"/>
                <a:gd name="T41" fmla="*/ 6 h 64"/>
                <a:gd name="T42" fmla="*/ 3 w 41"/>
                <a:gd name="T43" fmla="*/ 11 h 64"/>
                <a:gd name="T44" fmla="*/ 1 w 41"/>
                <a:gd name="T45" fmla="*/ 19 h 64"/>
                <a:gd name="T46" fmla="*/ 10 w 41"/>
                <a:gd name="T47" fmla="*/ 19 h 64"/>
                <a:gd name="T48" fmla="*/ 10 w 41"/>
                <a:gd name="T49" fmla="*/ 19 h 64"/>
                <a:gd name="T50" fmla="*/ 10 w 41"/>
                <a:gd name="T51" fmla="*/ 14 h 64"/>
                <a:gd name="T52" fmla="*/ 13 w 41"/>
                <a:gd name="T53" fmla="*/ 11 h 64"/>
                <a:gd name="T54" fmla="*/ 13 w 41"/>
                <a:gd name="T55" fmla="*/ 11 h 64"/>
                <a:gd name="T56" fmla="*/ 17 w 41"/>
                <a:gd name="T57" fmla="*/ 9 h 64"/>
                <a:gd name="T58" fmla="*/ 22 w 41"/>
                <a:gd name="T59" fmla="*/ 7 h 64"/>
                <a:gd name="T60" fmla="*/ 22 w 41"/>
                <a:gd name="T61" fmla="*/ 7 h 64"/>
                <a:gd name="T62" fmla="*/ 27 w 41"/>
                <a:gd name="T63" fmla="*/ 7 h 64"/>
                <a:gd name="T64" fmla="*/ 31 w 41"/>
                <a:gd name="T65" fmla="*/ 11 h 64"/>
                <a:gd name="T66" fmla="*/ 31 w 41"/>
                <a:gd name="T67" fmla="*/ 11 h 64"/>
                <a:gd name="T68" fmla="*/ 32 w 41"/>
                <a:gd name="T69" fmla="*/ 14 h 64"/>
                <a:gd name="T70" fmla="*/ 34 w 41"/>
                <a:gd name="T71" fmla="*/ 18 h 64"/>
                <a:gd name="T72" fmla="*/ 34 w 41"/>
                <a:gd name="T73" fmla="*/ 18 h 64"/>
                <a:gd name="T74" fmla="*/ 32 w 41"/>
                <a:gd name="T75" fmla="*/ 23 h 64"/>
                <a:gd name="T76" fmla="*/ 31 w 41"/>
                <a:gd name="T77" fmla="*/ 28 h 64"/>
                <a:gd name="T78" fmla="*/ 31 w 41"/>
                <a:gd name="T79" fmla="*/ 28 h 64"/>
                <a:gd name="T80" fmla="*/ 26 w 41"/>
                <a:gd name="T81" fmla="*/ 33 h 64"/>
                <a:gd name="T82" fmla="*/ 17 w 41"/>
                <a:gd name="T83" fmla="*/ 40 h 64"/>
                <a:gd name="T84" fmla="*/ 17 w 41"/>
                <a:gd name="T85" fmla="*/ 40 h 64"/>
                <a:gd name="T86" fmla="*/ 6 w 41"/>
                <a:gd name="T87" fmla="*/ 51 h 64"/>
                <a:gd name="T88" fmla="*/ 6 w 41"/>
                <a:gd name="T89" fmla="*/ 51 h 64"/>
                <a:gd name="T90" fmla="*/ 1 w 41"/>
                <a:gd name="T91" fmla="*/ 59 h 64"/>
                <a:gd name="T92" fmla="*/ 1 w 41"/>
                <a:gd name="T93" fmla="*/ 59 h 64"/>
                <a:gd name="T94" fmla="*/ 0 w 41"/>
                <a:gd name="T95" fmla="*/ 64 h 64"/>
                <a:gd name="T96" fmla="*/ 41 w 41"/>
                <a:gd name="T97" fmla="*/ 64 h 64"/>
                <a:gd name="T98" fmla="*/ 41 w 41"/>
                <a:gd name="T99" fmla="*/ 58 h 64"/>
                <a:gd name="T100" fmla="*/ 12 w 41"/>
                <a:gd name="T101" fmla="*/ 58 h 64"/>
                <a:gd name="T102" fmla="*/ 12 w 41"/>
                <a:gd name="T103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1" h="64">
                  <a:moveTo>
                    <a:pt x="12" y="58"/>
                  </a:moveTo>
                  <a:lnTo>
                    <a:pt x="12" y="58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41" y="18"/>
                  </a:lnTo>
                  <a:lnTo>
                    <a:pt x="41" y="18"/>
                  </a:lnTo>
                  <a:lnTo>
                    <a:pt x="41" y="11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1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3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3" y="11"/>
                  </a:lnTo>
                  <a:lnTo>
                    <a:pt x="1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4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7" y="9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7" y="7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2" y="14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2" y="23"/>
                  </a:lnTo>
                  <a:lnTo>
                    <a:pt x="31" y="28"/>
                  </a:lnTo>
                  <a:lnTo>
                    <a:pt x="31" y="28"/>
                  </a:lnTo>
                  <a:lnTo>
                    <a:pt x="26" y="33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0" y="64"/>
                  </a:lnTo>
                  <a:lnTo>
                    <a:pt x="41" y="64"/>
                  </a:lnTo>
                  <a:lnTo>
                    <a:pt x="41" y="58"/>
                  </a:lnTo>
                  <a:lnTo>
                    <a:pt x="12" y="58"/>
                  </a:lnTo>
                  <a:lnTo>
                    <a:pt x="12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2AAD0858-C238-45AE-B9D3-C42E98DAD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732" y="4534448"/>
              <a:ext cx="100746" cy="120894"/>
            </a:xfrm>
            <a:custGeom>
              <a:avLst/>
              <a:gdLst>
                <a:gd name="T0" fmla="*/ 42 w 55"/>
                <a:gd name="T1" fmla="*/ 54 h 66"/>
                <a:gd name="T2" fmla="*/ 42 w 55"/>
                <a:gd name="T3" fmla="*/ 54 h 66"/>
                <a:gd name="T4" fmla="*/ 36 w 55"/>
                <a:gd name="T5" fmla="*/ 57 h 66"/>
                <a:gd name="T6" fmla="*/ 29 w 55"/>
                <a:gd name="T7" fmla="*/ 59 h 66"/>
                <a:gd name="T8" fmla="*/ 29 w 55"/>
                <a:gd name="T9" fmla="*/ 59 h 66"/>
                <a:gd name="T10" fmla="*/ 24 w 55"/>
                <a:gd name="T11" fmla="*/ 57 h 66"/>
                <a:gd name="T12" fmla="*/ 19 w 55"/>
                <a:gd name="T13" fmla="*/ 55 h 66"/>
                <a:gd name="T14" fmla="*/ 19 w 55"/>
                <a:gd name="T15" fmla="*/ 55 h 66"/>
                <a:gd name="T16" fmla="*/ 14 w 55"/>
                <a:gd name="T17" fmla="*/ 52 h 66"/>
                <a:gd name="T18" fmla="*/ 12 w 55"/>
                <a:gd name="T19" fmla="*/ 47 h 66"/>
                <a:gd name="T20" fmla="*/ 12 w 55"/>
                <a:gd name="T21" fmla="*/ 47 h 66"/>
                <a:gd name="T22" fmla="*/ 10 w 55"/>
                <a:gd name="T23" fmla="*/ 40 h 66"/>
                <a:gd name="T24" fmla="*/ 9 w 55"/>
                <a:gd name="T25" fmla="*/ 31 h 66"/>
                <a:gd name="T26" fmla="*/ 9 w 55"/>
                <a:gd name="T27" fmla="*/ 31 h 66"/>
                <a:gd name="T28" fmla="*/ 10 w 55"/>
                <a:gd name="T29" fmla="*/ 19 h 66"/>
                <a:gd name="T30" fmla="*/ 10 w 55"/>
                <a:gd name="T31" fmla="*/ 19 h 66"/>
                <a:gd name="T32" fmla="*/ 14 w 55"/>
                <a:gd name="T33" fmla="*/ 14 h 66"/>
                <a:gd name="T34" fmla="*/ 17 w 55"/>
                <a:gd name="T35" fmla="*/ 10 h 66"/>
                <a:gd name="T36" fmla="*/ 17 w 55"/>
                <a:gd name="T37" fmla="*/ 10 h 66"/>
                <a:gd name="T38" fmla="*/ 23 w 55"/>
                <a:gd name="T39" fmla="*/ 9 h 66"/>
                <a:gd name="T40" fmla="*/ 29 w 55"/>
                <a:gd name="T41" fmla="*/ 7 h 66"/>
                <a:gd name="T42" fmla="*/ 29 w 55"/>
                <a:gd name="T43" fmla="*/ 7 h 66"/>
                <a:gd name="T44" fmla="*/ 36 w 55"/>
                <a:gd name="T45" fmla="*/ 9 h 66"/>
                <a:gd name="T46" fmla="*/ 40 w 55"/>
                <a:gd name="T47" fmla="*/ 10 h 66"/>
                <a:gd name="T48" fmla="*/ 40 w 55"/>
                <a:gd name="T49" fmla="*/ 10 h 66"/>
                <a:gd name="T50" fmla="*/ 43 w 55"/>
                <a:gd name="T51" fmla="*/ 14 h 66"/>
                <a:gd name="T52" fmla="*/ 47 w 55"/>
                <a:gd name="T53" fmla="*/ 21 h 66"/>
                <a:gd name="T54" fmla="*/ 55 w 55"/>
                <a:gd name="T55" fmla="*/ 19 h 66"/>
                <a:gd name="T56" fmla="*/ 55 w 55"/>
                <a:gd name="T57" fmla="*/ 19 h 66"/>
                <a:gd name="T58" fmla="*/ 52 w 55"/>
                <a:gd name="T59" fmla="*/ 10 h 66"/>
                <a:gd name="T60" fmla="*/ 47 w 55"/>
                <a:gd name="T61" fmla="*/ 5 h 66"/>
                <a:gd name="T62" fmla="*/ 47 w 55"/>
                <a:gd name="T63" fmla="*/ 5 h 66"/>
                <a:gd name="T64" fmla="*/ 38 w 55"/>
                <a:gd name="T65" fmla="*/ 2 h 66"/>
                <a:gd name="T66" fmla="*/ 29 w 55"/>
                <a:gd name="T67" fmla="*/ 0 h 66"/>
                <a:gd name="T68" fmla="*/ 29 w 55"/>
                <a:gd name="T69" fmla="*/ 0 h 66"/>
                <a:gd name="T70" fmla="*/ 23 w 55"/>
                <a:gd name="T71" fmla="*/ 0 h 66"/>
                <a:gd name="T72" fmla="*/ 16 w 55"/>
                <a:gd name="T73" fmla="*/ 3 h 66"/>
                <a:gd name="T74" fmla="*/ 16 w 55"/>
                <a:gd name="T75" fmla="*/ 3 h 66"/>
                <a:gd name="T76" fmla="*/ 9 w 55"/>
                <a:gd name="T77" fmla="*/ 9 h 66"/>
                <a:gd name="T78" fmla="*/ 4 w 55"/>
                <a:gd name="T79" fmla="*/ 16 h 66"/>
                <a:gd name="T80" fmla="*/ 4 w 55"/>
                <a:gd name="T81" fmla="*/ 16 h 66"/>
                <a:gd name="T82" fmla="*/ 2 w 55"/>
                <a:gd name="T83" fmla="*/ 23 h 66"/>
                <a:gd name="T84" fmla="*/ 0 w 55"/>
                <a:gd name="T85" fmla="*/ 33 h 66"/>
                <a:gd name="T86" fmla="*/ 0 w 55"/>
                <a:gd name="T87" fmla="*/ 33 h 66"/>
                <a:gd name="T88" fmla="*/ 2 w 55"/>
                <a:gd name="T89" fmla="*/ 42 h 66"/>
                <a:gd name="T90" fmla="*/ 4 w 55"/>
                <a:gd name="T91" fmla="*/ 48 h 66"/>
                <a:gd name="T92" fmla="*/ 4 w 55"/>
                <a:gd name="T93" fmla="*/ 48 h 66"/>
                <a:gd name="T94" fmla="*/ 9 w 55"/>
                <a:gd name="T95" fmla="*/ 55 h 66"/>
                <a:gd name="T96" fmla="*/ 14 w 55"/>
                <a:gd name="T97" fmla="*/ 61 h 66"/>
                <a:gd name="T98" fmla="*/ 14 w 55"/>
                <a:gd name="T99" fmla="*/ 61 h 66"/>
                <a:gd name="T100" fmla="*/ 21 w 55"/>
                <a:gd name="T101" fmla="*/ 64 h 66"/>
                <a:gd name="T102" fmla="*/ 29 w 55"/>
                <a:gd name="T103" fmla="*/ 66 h 66"/>
                <a:gd name="T104" fmla="*/ 29 w 55"/>
                <a:gd name="T105" fmla="*/ 66 h 66"/>
                <a:gd name="T106" fmla="*/ 40 w 55"/>
                <a:gd name="T107" fmla="*/ 64 h 66"/>
                <a:gd name="T108" fmla="*/ 47 w 55"/>
                <a:gd name="T109" fmla="*/ 61 h 66"/>
                <a:gd name="T110" fmla="*/ 47 w 55"/>
                <a:gd name="T111" fmla="*/ 61 h 66"/>
                <a:gd name="T112" fmla="*/ 52 w 55"/>
                <a:gd name="T113" fmla="*/ 54 h 66"/>
                <a:gd name="T114" fmla="*/ 55 w 55"/>
                <a:gd name="T115" fmla="*/ 43 h 66"/>
                <a:gd name="T116" fmla="*/ 47 w 55"/>
                <a:gd name="T117" fmla="*/ 42 h 66"/>
                <a:gd name="T118" fmla="*/ 47 w 55"/>
                <a:gd name="T119" fmla="*/ 42 h 66"/>
                <a:gd name="T120" fmla="*/ 45 w 55"/>
                <a:gd name="T121" fmla="*/ 48 h 66"/>
                <a:gd name="T122" fmla="*/ 42 w 55"/>
                <a:gd name="T123" fmla="*/ 54 h 66"/>
                <a:gd name="T124" fmla="*/ 42 w 55"/>
                <a:gd name="T125" fmla="*/ 5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" h="66">
                  <a:moveTo>
                    <a:pt x="42" y="54"/>
                  </a:moveTo>
                  <a:lnTo>
                    <a:pt x="42" y="54"/>
                  </a:lnTo>
                  <a:lnTo>
                    <a:pt x="36" y="57"/>
                  </a:lnTo>
                  <a:lnTo>
                    <a:pt x="29" y="59"/>
                  </a:lnTo>
                  <a:lnTo>
                    <a:pt x="29" y="59"/>
                  </a:lnTo>
                  <a:lnTo>
                    <a:pt x="24" y="57"/>
                  </a:lnTo>
                  <a:lnTo>
                    <a:pt x="19" y="55"/>
                  </a:lnTo>
                  <a:lnTo>
                    <a:pt x="19" y="55"/>
                  </a:lnTo>
                  <a:lnTo>
                    <a:pt x="14" y="52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4" y="14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23" y="9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36" y="9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3" y="14"/>
                  </a:lnTo>
                  <a:lnTo>
                    <a:pt x="47" y="21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52" y="1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38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9" y="9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2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9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21" y="64"/>
                  </a:lnTo>
                  <a:lnTo>
                    <a:pt x="29" y="66"/>
                  </a:lnTo>
                  <a:lnTo>
                    <a:pt x="29" y="66"/>
                  </a:lnTo>
                  <a:lnTo>
                    <a:pt x="40" y="64"/>
                  </a:lnTo>
                  <a:lnTo>
                    <a:pt x="47" y="61"/>
                  </a:lnTo>
                  <a:lnTo>
                    <a:pt x="47" y="61"/>
                  </a:lnTo>
                  <a:lnTo>
                    <a:pt x="52" y="54"/>
                  </a:lnTo>
                  <a:lnTo>
                    <a:pt x="55" y="43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5" y="48"/>
                  </a:lnTo>
                  <a:lnTo>
                    <a:pt x="42" y="54"/>
                  </a:lnTo>
                  <a:lnTo>
                    <a:pt x="42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9236900B-92EE-43F1-BAF3-F425C94E1B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3299" y="4565588"/>
              <a:ext cx="76933" cy="89755"/>
            </a:xfrm>
            <a:custGeom>
              <a:avLst/>
              <a:gdLst>
                <a:gd name="T0" fmla="*/ 42 w 42"/>
                <a:gd name="T1" fmla="*/ 47 h 49"/>
                <a:gd name="T2" fmla="*/ 40 w 42"/>
                <a:gd name="T3" fmla="*/ 42 h 49"/>
                <a:gd name="T4" fmla="*/ 40 w 42"/>
                <a:gd name="T5" fmla="*/ 28 h 49"/>
                <a:gd name="T6" fmla="*/ 40 w 42"/>
                <a:gd name="T7" fmla="*/ 18 h 49"/>
                <a:gd name="T8" fmla="*/ 40 w 42"/>
                <a:gd name="T9" fmla="*/ 11 h 49"/>
                <a:gd name="T10" fmla="*/ 37 w 42"/>
                <a:gd name="T11" fmla="*/ 6 h 49"/>
                <a:gd name="T12" fmla="*/ 32 w 42"/>
                <a:gd name="T13" fmla="*/ 2 h 49"/>
                <a:gd name="T14" fmla="*/ 23 w 42"/>
                <a:gd name="T15" fmla="*/ 0 h 49"/>
                <a:gd name="T16" fmla="*/ 12 w 42"/>
                <a:gd name="T17" fmla="*/ 2 h 49"/>
                <a:gd name="T18" fmla="*/ 6 w 42"/>
                <a:gd name="T19" fmla="*/ 7 h 49"/>
                <a:gd name="T20" fmla="*/ 2 w 42"/>
                <a:gd name="T21" fmla="*/ 14 h 49"/>
                <a:gd name="T22" fmla="*/ 9 w 42"/>
                <a:gd name="T23" fmla="*/ 16 h 49"/>
                <a:gd name="T24" fmla="*/ 12 w 42"/>
                <a:gd name="T25" fmla="*/ 9 h 49"/>
                <a:gd name="T26" fmla="*/ 16 w 42"/>
                <a:gd name="T27" fmla="*/ 7 h 49"/>
                <a:gd name="T28" fmla="*/ 21 w 42"/>
                <a:gd name="T29" fmla="*/ 7 h 49"/>
                <a:gd name="T30" fmla="*/ 30 w 42"/>
                <a:gd name="T31" fmla="*/ 9 h 49"/>
                <a:gd name="T32" fmla="*/ 32 w 42"/>
                <a:gd name="T33" fmla="*/ 12 h 49"/>
                <a:gd name="T34" fmla="*/ 32 w 42"/>
                <a:gd name="T35" fmla="*/ 16 h 49"/>
                <a:gd name="T36" fmla="*/ 32 w 42"/>
                <a:gd name="T37" fmla="*/ 18 h 49"/>
                <a:gd name="T38" fmla="*/ 18 w 42"/>
                <a:gd name="T39" fmla="*/ 21 h 49"/>
                <a:gd name="T40" fmla="*/ 12 w 42"/>
                <a:gd name="T41" fmla="*/ 21 h 49"/>
                <a:gd name="T42" fmla="*/ 6 w 42"/>
                <a:gd name="T43" fmla="*/ 25 h 49"/>
                <a:gd name="T44" fmla="*/ 2 w 42"/>
                <a:gd name="T45" fmla="*/ 30 h 49"/>
                <a:gd name="T46" fmla="*/ 0 w 42"/>
                <a:gd name="T47" fmla="*/ 35 h 49"/>
                <a:gd name="T48" fmla="*/ 4 w 42"/>
                <a:gd name="T49" fmla="*/ 44 h 49"/>
                <a:gd name="T50" fmla="*/ 9 w 42"/>
                <a:gd name="T51" fmla="*/ 47 h 49"/>
                <a:gd name="T52" fmla="*/ 16 w 42"/>
                <a:gd name="T53" fmla="*/ 49 h 49"/>
                <a:gd name="T54" fmla="*/ 25 w 42"/>
                <a:gd name="T55" fmla="*/ 47 h 49"/>
                <a:gd name="T56" fmla="*/ 33 w 42"/>
                <a:gd name="T57" fmla="*/ 42 h 49"/>
                <a:gd name="T58" fmla="*/ 35 w 42"/>
                <a:gd name="T59" fmla="*/ 47 h 49"/>
                <a:gd name="T60" fmla="*/ 32 w 42"/>
                <a:gd name="T61" fmla="*/ 26 h 49"/>
                <a:gd name="T62" fmla="*/ 32 w 42"/>
                <a:gd name="T63" fmla="*/ 35 h 49"/>
                <a:gd name="T64" fmla="*/ 28 w 42"/>
                <a:gd name="T65" fmla="*/ 38 h 49"/>
                <a:gd name="T66" fmla="*/ 26 w 42"/>
                <a:gd name="T67" fmla="*/ 40 h 49"/>
                <a:gd name="T68" fmla="*/ 18 w 42"/>
                <a:gd name="T69" fmla="*/ 42 h 49"/>
                <a:gd name="T70" fmla="*/ 14 w 42"/>
                <a:gd name="T71" fmla="*/ 42 h 49"/>
                <a:gd name="T72" fmla="*/ 11 w 42"/>
                <a:gd name="T73" fmla="*/ 40 h 49"/>
                <a:gd name="T74" fmla="*/ 9 w 42"/>
                <a:gd name="T75" fmla="*/ 35 h 49"/>
                <a:gd name="T76" fmla="*/ 9 w 42"/>
                <a:gd name="T77" fmla="*/ 31 h 49"/>
                <a:gd name="T78" fmla="*/ 12 w 42"/>
                <a:gd name="T79" fmla="*/ 28 h 49"/>
                <a:gd name="T80" fmla="*/ 19 w 42"/>
                <a:gd name="T81" fmla="*/ 26 h 49"/>
                <a:gd name="T82" fmla="*/ 32 w 42"/>
                <a:gd name="T83" fmla="*/ 25 h 49"/>
                <a:gd name="T84" fmla="*/ 32 w 42"/>
                <a:gd name="T8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" h="49">
                  <a:moveTo>
                    <a:pt x="35" y="47"/>
                  </a:moveTo>
                  <a:lnTo>
                    <a:pt x="42" y="47"/>
                  </a:lnTo>
                  <a:lnTo>
                    <a:pt x="42" y="47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40" y="2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4"/>
                  </a:lnTo>
                  <a:lnTo>
                    <a:pt x="6" y="7"/>
                  </a:lnTo>
                  <a:lnTo>
                    <a:pt x="6" y="7"/>
                  </a:lnTo>
                  <a:lnTo>
                    <a:pt x="2" y="14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1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7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2" y="40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9" y="47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5" y="47"/>
                  </a:lnTo>
                  <a:close/>
                  <a:moveTo>
                    <a:pt x="32" y="26"/>
                  </a:moveTo>
                  <a:lnTo>
                    <a:pt x="32" y="26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3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4" y="42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9" y="38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32" y="25"/>
                  </a:lnTo>
                  <a:lnTo>
                    <a:pt x="32" y="26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04430233-BE16-4DBF-BA2B-C5AE969B0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3055" y="4565588"/>
              <a:ext cx="73269" cy="89755"/>
            </a:xfrm>
            <a:custGeom>
              <a:avLst/>
              <a:gdLst>
                <a:gd name="T0" fmla="*/ 29 w 40"/>
                <a:gd name="T1" fmla="*/ 38 h 49"/>
                <a:gd name="T2" fmla="*/ 29 w 40"/>
                <a:gd name="T3" fmla="*/ 38 h 49"/>
                <a:gd name="T4" fmla="*/ 26 w 40"/>
                <a:gd name="T5" fmla="*/ 42 h 49"/>
                <a:gd name="T6" fmla="*/ 21 w 40"/>
                <a:gd name="T7" fmla="*/ 42 h 49"/>
                <a:gd name="T8" fmla="*/ 21 w 40"/>
                <a:gd name="T9" fmla="*/ 42 h 49"/>
                <a:gd name="T10" fmla="*/ 15 w 40"/>
                <a:gd name="T11" fmla="*/ 40 h 49"/>
                <a:gd name="T12" fmla="*/ 12 w 40"/>
                <a:gd name="T13" fmla="*/ 38 h 49"/>
                <a:gd name="T14" fmla="*/ 12 w 40"/>
                <a:gd name="T15" fmla="*/ 38 h 49"/>
                <a:gd name="T16" fmla="*/ 10 w 40"/>
                <a:gd name="T17" fmla="*/ 31 h 49"/>
                <a:gd name="T18" fmla="*/ 8 w 40"/>
                <a:gd name="T19" fmla="*/ 25 h 49"/>
                <a:gd name="T20" fmla="*/ 8 w 40"/>
                <a:gd name="T21" fmla="*/ 25 h 49"/>
                <a:gd name="T22" fmla="*/ 10 w 40"/>
                <a:gd name="T23" fmla="*/ 16 h 49"/>
                <a:gd name="T24" fmla="*/ 12 w 40"/>
                <a:gd name="T25" fmla="*/ 11 h 49"/>
                <a:gd name="T26" fmla="*/ 12 w 40"/>
                <a:gd name="T27" fmla="*/ 11 h 49"/>
                <a:gd name="T28" fmla="*/ 17 w 40"/>
                <a:gd name="T29" fmla="*/ 7 h 49"/>
                <a:gd name="T30" fmla="*/ 22 w 40"/>
                <a:gd name="T31" fmla="*/ 7 h 49"/>
                <a:gd name="T32" fmla="*/ 22 w 40"/>
                <a:gd name="T33" fmla="*/ 7 h 49"/>
                <a:gd name="T34" fmla="*/ 26 w 40"/>
                <a:gd name="T35" fmla="*/ 7 h 49"/>
                <a:gd name="T36" fmla="*/ 28 w 40"/>
                <a:gd name="T37" fmla="*/ 9 h 49"/>
                <a:gd name="T38" fmla="*/ 28 w 40"/>
                <a:gd name="T39" fmla="*/ 9 h 49"/>
                <a:gd name="T40" fmla="*/ 31 w 40"/>
                <a:gd name="T41" fmla="*/ 12 h 49"/>
                <a:gd name="T42" fmla="*/ 33 w 40"/>
                <a:gd name="T43" fmla="*/ 16 h 49"/>
                <a:gd name="T44" fmla="*/ 40 w 40"/>
                <a:gd name="T45" fmla="*/ 14 h 49"/>
                <a:gd name="T46" fmla="*/ 40 w 40"/>
                <a:gd name="T47" fmla="*/ 14 h 49"/>
                <a:gd name="T48" fmla="*/ 38 w 40"/>
                <a:gd name="T49" fmla="*/ 9 h 49"/>
                <a:gd name="T50" fmla="*/ 33 w 40"/>
                <a:gd name="T51" fmla="*/ 4 h 49"/>
                <a:gd name="T52" fmla="*/ 33 w 40"/>
                <a:gd name="T53" fmla="*/ 4 h 49"/>
                <a:gd name="T54" fmla="*/ 28 w 40"/>
                <a:gd name="T55" fmla="*/ 2 h 49"/>
                <a:gd name="T56" fmla="*/ 21 w 40"/>
                <a:gd name="T57" fmla="*/ 0 h 49"/>
                <a:gd name="T58" fmla="*/ 21 w 40"/>
                <a:gd name="T59" fmla="*/ 0 h 49"/>
                <a:gd name="T60" fmla="*/ 15 w 40"/>
                <a:gd name="T61" fmla="*/ 0 h 49"/>
                <a:gd name="T62" fmla="*/ 10 w 40"/>
                <a:gd name="T63" fmla="*/ 4 h 49"/>
                <a:gd name="T64" fmla="*/ 10 w 40"/>
                <a:gd name="T65" fmla="*/ 4 h 49"/>
                <a:gd name="T66" fmla="*/ 7 w 40"/>
                <a:gd name="T67" fmla="*/ 7 h 49"/>
                <a:gd name="T68" fmla="*/ 3 w 40"/>
                <a:gd name="T69" fmla="*/ 11 h 49"/>
                <a:gd name="T70" fmla="*/ 3 w 40"/>
                <a:gd name="T71" fmla="*/ 11 h 49"/>
                <a:gd name="T72" fmla="*/ 2 w 40"/>
                <a:gd name="T73" fmla="*/ 18 h 49"/>
                <a:gd name="T74" fmla="*/ 0 w 40"/>
                <a:gd name="T75" fmla="*/ 25 h 49"/>
                <a:gd name="T76" fmla="*/ 0 w 40"/>
                <a:gd name="T77" fmla="*/ 25 h 49"/>
                <a:gd name="T78" fmla="*/ 2 w 40"/>
                <a:gd name="T79" fmla="*/ 35 h 49"/>
                <a:gd name="T80" fmla="*/ 7 w 40"/>
                <a:gd name="T81" fmla="*/ 42 h 49"/>
                <a:gd name="T82" fmla="*/ 7 w 40"/>
                <a:gd name="T83" fmla="*/ 42 h 49"/>
                <a:gd name="T84" fmla="*/ 14 w 40"/>
                <a:gd name="T85" fmla="*/ 47 h 49"/>
                <a:gd name="T86" fmla="*/ 21 w 40"/>
                <a:gd name="T87" fmla="*/ 49 h 49"/>
                <a:gd name="T88" fmla="*/ 21 w 40"/>
                <a:gd name="T89" fmla="*/ 49 h 49"/>
                <a:gd name="T90" fmla="*/ 28 w 40"/>
                <a:gd name="T91" fmla="*/ 47 h 49"/>
                <a:gd name="T92" fmla="*/ 34 w 40"/>
                <a:gd name="T93" fmla="*/ 44 h 49"/>
                <a:gd name="T94" fmla="*/ 34 w 40"/>
                <a:gd name="T95" fmla="*/ 44 h 49"/>
                <a:gd name="T96" fmla="*/ 38 w 40"/>
                <a:gd name="T97" fmla="*/ 38 h 49"/>
                <a:gd name="T98" fmla="*/ 40 w 40"/>
                <a:gd name="T99" fmla="*/ 31 h 49"/>
                <a:gd name="T100" fmla="*/ 33 w 40"/>
                <a:gd name="T101" fmla="*/ 30 h 49"/>
                <a:gd name="T102" fmla="*/ 33 w 40"/>
                <a:gd name="T103" fmla="*/ 30 h 49"/>
                <a:gd name="T104" fmla="*/ 31 w 40"/>
                <a:gd name="T105" fmla="*/ 35 h 49"/>
                <a:gd name="T106" fmla="*/ 29 w 40"/>
                <a:gd name="T107" fmla="*/ 38 h 49"/>
                <a:gd name="T108" fmla="*/ 29 w 40"/>
                <a:gd name="T109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9">
                  <a:moveTo>
                    <a:pt x="29" y="38"/>
                  </a:moveTo>
                  <a:lnTo>
                    <a:pt x="29" y="38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5" y="40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31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16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7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1" y="12"/>
                  </a:lnTo>
                  <a:lnTo>
                    <a:pt x="33" y="16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8" y="9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7" y="7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2" y="18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5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4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8" y="47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8" y="38"/>
                  </a:lnTo>
                  <a:lnTo>
                    <a:pt x="40" y="31"/>
                  </a:lnTo>
                  <a:lnTo>
                    <a:pt x="33" y="30"/>
                  </a:lnTo>
                  <a:lnTo>
                    <a:pt x="33" y="30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8D017ABB-BF57-4954-ADDA-C53C0BAF8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146" y="4538112"/>
              <a:ext cx="69606" cy="113567"/>
            </a:xfrm>
            <a:custGeom>
              <a:avLst/>
              <a:gdLst>
                <a:gd name="T0" fmla="*/ 8 w 38"/>
                <a:gd name="T1" fmla="*/ 62 h 62"/>
                <a:gd name="T2" fmla="*/ 8 w 38"/>
                <a:gd name="T3" fmla="*/ 38 h 62"/>
                <a:gd name="T4" fmla="*/ 8 w 38"/>
                <a:gd name="T5" fmla="*/ 38 h 62"/>
                <a:gd name="T6" fmla="*/ 8 w 38"/>
                <a:gd name="T7" fmla="*/ 29 h 62"/>
                <a:gd name="T8" fmla="*/ 8 w 38"/>
                <a:gd name="T9" fmla="*/ 29 h 62"/>
                <a:gd name="T10" fmla="*/ 10 w 38"/>
                <a:gd name="T11" fmla="*/ 26 h 62"/>
                <a:gd name="T12" fmla="*/ 13 w 38"/>
                <a:gd name="T13" fmla="*/ 24 h 62"/>
                <a:gd name="T14" fmla="*/ 13 w 38"/>
                <a:gd name="T15" fmla="*/ 24 h 62"/>
                <a:gd name="T16" fmla="*/ 20 w 38"/>
                <a:gd name="T17" fmla="*/ 22 h 62"/>
                <a:gd name="T18" fmla="*/ 20 w 38"/>
                <a:gd name="T19" fmla="*/ 22 h 62"/>
                <a:gd name="T20" fmla="*/ 24 w 38"/>
                <a:gd name="T21" fmla="*/ 22 h 62"/>
                <a:gd name="T22" fmla="*/ 27 w 38"/>
                <a:gd name="T23" fmla="*/ 24 h 62"/>
                <a:gd name="T24" fmla="*/ 27 w 38"/>
                <a:gd name="T25" fmla="*/ 24 h 62"/>
                <a:gd name="T26" fmla="*/ 29 w 38"/>
                <a:gd name="T27" fmla="*/ 27 h 62"/>
                <a:gd name="T28" fmla="*/ 29 w 38"/>
                <a:gd name="T29" fmla="*/ 33 h 62"/>
                <a:gd name="T30" fmla="*/ 29 w 38"/>
                <a:gd name="T31" fmla="*/ 62 h 62"/>
                <a:gd name="T32" fmla="*/ 38 w 38"/>
                <a:gd name="T33" fmla="*/ 62 h 62"/>
                <a:gd name="T34" fmla="*/ 38 w 38"/>
                <a:gd name="T35" fmla="*/ 33 h 62"/>
                <a:gd name="T36" fmla="*/ 38 w 38"/>
                <a:gd name="T37" fmla="*/ 33 h 62"/>
                <a:gd name="T38" fmla="*/ 36 w 38"/>
                <a:gd name="T39" fmla="*/ 27 h 62"/>
                <a:gd name="T40" fmla="*/ 36 w 38"/>
                <a:gd name="T41" fmla="*/ 22 h 62"/>
                <a:gd name="T42" fmla="*/ 36 w 38"/>
                <a:gd name="T43" fmla="*/ 22 h 62"/>
                <a:gd name="T44" fmla="*/ 32 w 38"/>
                <a:gd name="T45" fmla="*/ 21 h 62"/>
                <a:gd name="T46" fmla="*/ 31 w 38"/>
                <a:gd name="T47" fmla="*/ 17 h 62"/>
                <a:gd name="T48" fmla="*/ 31 w 38"/>
                <a:gd name="T49" fmla="*/ 17 h 62"/>
                <a:gd name="T50" fmla="*/ 26 w 38"/>
                <a:gd name="T51" fmla="*/ 15 h 62"/>
                <a:gd name="T52" fmla="*/ 20 w 38"/>
                <a:gd name="T53" fmla="*/ 15 h 62"/>
                <a:gd name="T54" fmla="*/ 20 w 38"/>
                <a:gd name="T55" fmla="*/ 15 h 62"/>
                <a:gd name="T56" fmla="*/ 13 w 38"/>
                <a:gd name="T57" fmla="*/ 17 h 62"/>
                <a:gd name="T58" fmla="*/ 8 w 38"/>
                <a:gd name="T59" fmla="*/ 22 h 62"/>
                <a:gd name="T60" fmla="*/ 8 w 38"/>
                <a:gd name="T61" fmla="*/ 0 h 62"/>
                <a:gd name="T62" fmla="*/ 0 w 38"/>
                <a:gd name="T63" fmla="*/ 0 h 62"/>
                <a:gd name="T64" fmla="*/ 0 w 38"/>
                <a:gd name="T65" fmla="*/ 62 h 62"/>
                <a:gd name="T66" fmla="*/ 8 w 38"/>
                <a:gd name="T67" fmla="*/ 62 h 62"/>
                <a:gd name="T68" fmla="*/ 8 w 38"/>
                <a:gd name="T6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62">
                  <a:moveTo>
                    <a:pt x="8" y="62"/>
                  </a:moveTo>
                  <a:lnTo>
                    <a:pt x="8" y="38"/>
                  </a:lnTo>
                  <a:lnTo>
                    <a:pt x="8" y="38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10" y="26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4" y="22"/>
                  </a:lnTo>
                  <a:lnTo>
                    <a:pt x="27" y="24"/>
                  </a:lnTo>
                  <a:lnTo>
                    <a:pt x="27" y="24"/>
                  </a:lnTo>
                  <a:lnTo>
                    <a:pt x="29" y="27"/>
                  </a:lnTo>
                  <a:lnTo>
                    <a:pt x="29" y="33"/>
                  </a:lnTo>
                  <a:lnTo>
                    <a:pt x="29" y="62"/>
                  </a:lnTo>
                  <a:lnTo>
                    <a:pt x="38" y="6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6" y="27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2" y="21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6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13" y="17"/>
                  </a:lnTo>
                  <a:lnTo>
                    <a:pt x="8" y="2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8" y="62"/>
                  </a:lnTo>
                  <a:lnTo>
                    <a:pt x="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B21A1740-503E-4115-9A07-5F9DB1E7F4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405" y="4565588"/>
              <a:ext cx="76933" cy="89755"/>
            </a:xfrm>
            <a:custGeom>
              <a:avLst/>
              <a:gdLst>
                <a:gd name="T0" fmla="*/ 30 w 42"/>
                <a:gd name="T1" fmla="*/ 40 h 49"/>
                <a:gd name="T2" fmla="*/ 30 w 42"/>
                <a:gd name="T3" fmla="*/ 40 h 49"/>
                <a:gd name="T4" fmla="*/ 26 w 42"/>
                <a:gd name="T5" fmla="*/ 42 h 49"/>
                <a:gd name="T6" fmla="*/ 21 w 42"/>
                <a:gd name="T7" fmla="*/ 42 h 49"/>
                <a:gd name="T8" fmla="*/ 21 w 42"/>
                <a:gd name="T9" fmla="*/ 42 h 49"/>
                <a:gd name="T10" fmla="*/ 16 w 42"/>
                <a:gd name="T11" fmla="*/ 40 h 49"/>
                <a:gd name="T12" fmla="*/ 12 w 42"/>
                <a:gd name="T13" fmla="*/ 38 h 49"/>
                <a:gd name="T14" fmla="*/ 12 w 42"/>
                <a:gd name="T15" fmla="*/ 38 h 49"/>
                <a:gd name="T16" fmla="*/ 9 w 42"/>
                <a:gd name="T17" fmla="*/ 33 h 49"/>
                <a:gd name="T18" fmla="*/ 7 w 42"/>
                <a:gd name="T19" fmla="*/ 26 h 49"/>
                <a:gd name="T20" fmla="*/ 42 w 42"/>
                <a:gd name="T21" fmla="*/ 26 h 49"/>
                <a:gd name="T22" fmla="*/ 42 w 42"/>
                <a:gd name="T23" fmla="*/ 26 h 49"/>
                <a:gd name="T24" fmla="*/ 42 w 42"/>
                <a:gd name="T25" fmla="*/ 25 h 49"/>
                <a:gd name="T26" fmla="*/ 42 w 42"/>
                <a:gd name="T27" fmla="*/ 25 h 49"/>
                <a:gd name="T28" fmla="*/ 40 w 42"/>
                <a:gd name="T29" fmla="*/ 14 h 49"/>
                <a:gd name="T30" fmla="*/ 37 w 42"/>
                <a:gd name="T31" fmla="*/ 7 h 49"/>
                <a:gd name="T32" fmla="*/ 37 w 42"/>
                <a:gd name="T33" fmla="*/ 7 h 49"/>
                <a:gd name="T34" fmla="*/ 30 w 42"/>
                <a:gd name="T35" fmla="*/ 2 h 49"/>
                <a:gd name="T36" fmla="*/ 21 w 42"/>
                <a:gd name="T37" fmla="*/ 0 h 49"/>
                <a:gd name="T38" fmla="*/ 21 w 42"/>
                <a:gd name="T39" fmla="*/ 0 h 49"/>
                <a:gd name="T40" fmla="*/ 12 w 42"/>
                <a:gd name="T41" fmla="*/ 2 h 49"/>
                <a:gd name="T42" fmla="*/ 6 w 42"/>
                <a:gd name="T43" fmla="*/ 7 h 49"/>
                <a:gd name="T44" fmla="*/ 6 w 42"/>
                <a:gd name="T45" fmla="*/ 7 h 49"/>
                <a:gd name="T46" fmla="*/ 2 w 42"/>
                <a:gd name="T47" fmla="*/ 14 h 49"/>
                <a:gd name="T48" fmla="*/ 0 w 42"/>
                <a:gd name="T49" fmla="*/ 25 h 49"/>
                <a:gd name="T50" fmla="*/ 0 w 42"/>
                <a:gd name="T51" fmla="*/ 25 h 49"/>
                <a:gd name="T52" fmla="*/ 2 w 42"/>
                <a:gd name="T53" fmla="*/ 35 h 49"/>
                <a:gd name="T54" fmla="*/ 6 w 42"/>
                <a:gd name="T55" fmla="*/ 42 h 49"/>
                <a:gd name="T56" fmla="*/ 6 w 42"/>
                <a:gd name="T57" fmla="*/ 42 h 49"/>
                <a:gd name="T58" fmla="*/ 12 w 42"/>
                <a:gd name="T59" fmla="*/ 47 h 49"/>
                <a:gd name="T60" fmla="*/ 21 w 42"/>
                <a:gd name="T61" fmla="*/ 49 h 49"/>
                <a:gd name="T62" fmla="*/ 21 w 42"/>
                <a:gd name="T63" fmla="*/ 49 h 49"/>
                <a:gd name="T64" fmla="*/ 28 w 42"/>
                <a:gd name="T65" fmla="*/ 47 h 49"/>
                <a:gd name="T66" fmla="*/ 35 w 42"/>
                <a:gd name="T67" fmla="*/ 44 h 49"/>
                <a:gd name="T68" fmla="*/ 35 w 42"/>
                <a:gd name="T69" fmla="*/ 44 h 49"/>
                <a:gd name="T70" fmla="*/ 38 w 42"/>
                <a:gd name="T71" fmla="*/ 40 h 49"/>
                <a:gd name="T72" fmla="*/ 42 w 42"/>
                <a:gd name="T73" fmla="*/ 33 h 49"/>
                <a:gd name="T74" fmla="*/ 33 w 42"/>
                <a:gd name="T75" fmla="*/ 33 h 49"/>
                <a:gd name="T76" fmla="*/ 33 w 42"/>
                <a:gd name="T77" fmla="*/ 33 h 49"/>
                <a:gd name="T78" fmla="*/ 31 w 42"/>
                <a:gd name="T79" fmla="*/ 37 h 49"/>
                <a:gd name="T80" fmla="*/ 30 w 42"/>
                <a:gd name="T81" fmla="*/ 40 h 49"/>
                <a:gd name="T82" fmla="*/ 30 w 42"/>
                <a:gd name="T83" fmla="*/ 40 h 49"/>
                <a:gd name="T84" fmla="*/ 12 w 42"/>
                <a:gd name="T85" fmla="*/ 11 h 49"/>
                <a:gd name="T86" fmla="*/ 12 w 42"/>
                <a:gd name="T87" fmla="*/ 11 h 49"/>
                <a:gd name="T88" fmla="*/ 16 w 42"/>
                <a:gd name="T89" fmla="*/ 7 h 49"/>
                <a:gd name="T90" fmla="*/ 21 w 42"/>
                <a:gd name="T91" fmla="*/ 7 h 49"/>
                <a:gd name="T92" fmla="*/ 21 w 42"/>
                <a:gd name="T93" fmla="*/ 7 h 49"/>
                <a:gd name="T94" fmla="*/ 26 w 42"/>
                <a:gd name="T95" fmla="*/ 7 h 49"/>
                <a:gd name="T96" fmla="*/ 31 w 42"/>
                <a:gd name="T97" fmla="*/ 11 h 49"/>
                <a:gd name="T98" fmla="*/ 31 w 42"/>
                <a:gd name="T99" fmla="*/ 11 h 49"/>
                <a:gd name="T100" fmla="*/ 33 w 42"/>
                <a:gd name="T101" fmla="*/ 14 h 49"/>
                <a:gd name="T102" fmla="*/ 33 w 42"/>
                <a:gd name="T103" fmla="*/ 19 h 49"/>
                <a:gd name="T104" fmla="*/ 9 w 42"/>
                <a:gd name="T105" fmla="*/ 19 h 49"/>
                <a:gd name="T106" fmla="*/ 9 w 42"/>
                <a:gd name="T107" fmla="*/ 19 h 49"/>
                <a:gd name="T108" fmla="*/ 9 w 42"/>
                <a:gd name="T109" fmla="*/ 14 h 49"/>
                <a:gd name="T110" fmla="*/ 12 w 42"/>
                <a:gd name="T111" fmla="*/ 11 h 49"/>
                <a:gd name="T112" fmla="*/ 12 w 42"/>
                <a:gd name="T113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49">
                  <a:moveTo>
                    <a:pt x="30" y="40"/>
                  </a:moveTo>
                  <a:lnTo>
                    <a:pt x="30" y="40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6" y="40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9" y="33"/>
                  </a:lnTo>
                  <a:lnTo>
                    <a:pt x="7" y="26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0" y="14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0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6" y="7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5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12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8" y="47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8" y="40"/>
                  </a:lnTo>
                  <a:lnTo>
                    <a:pt x="42" y="33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1" y="37"/>
                  </a:lnTo>
                  <a:lnTo>
                    <a:pt x="30" y="40"/>
                  </a:lnTo>
                  <a:lnTo>
                    <a:pt x="30" y="40"/>
                  </a:lnTo>
                  <a:close/>
                  <a:moveTo>
                    <a:pt x="12" y="11"/>
                  </a:moveTo>
                  <a:lnTo>
                    <a:pt x="12" y="11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7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4"/>
                  </a:lnTo>
                  <a:lnTo>
                    <a:pt x="33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4"/>
                  </a:lnTo>
                  <a:lnTo>
                    <a:pt x="12" y="11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6E69FA15-4CAB-4F62-B4D6-1A25F9AE0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8314" y="4386078"/>
              <a:ext cx="108073" cy="122727"/>
            </a:xfrm>
            <a:custGeom>
              <a:avLst/>
              <a:gdLst>
                <a:gd name="T0" fmla="*/ 59 w 59"/>
                <a:gd name="T1" fmla="*/ 32 h 67"/>
                <a:gd name="T2" fmla="*/ 57 w 59"/>
                <a:gd name="T3" fmla="*/ 0 h 67"/>
                <a:gd name="T4" fmla="*/ 0 w 59"/>
                <a:gd name="T5" fmla="*/ 34 h 67"/>
                <a:gd name="T6" fmla="*/ 59 w 59"/>
                <a:gd name="T7" fmla="*/ 67 h 67"/>
                <a:gd name="T8" fmla="*/ 59 w 59"/>
                <a:gd name="T9" fmla="*/ 67 h 67"/>
                <a:gd name="T10" fmla="*/ 59 w 59"/>
                <a:gd name="T11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7">
                  <a:moveTo>
                    <a:pt x="59" y="32"/>
                  </a:moveTo>
                  <a:lnTo>
                    <a:pt x="57" y="0"/>
                  </a:lnTo>
                  <a:lnTo>
                    <a:pt x="0" y="34"/>
                  </a:lnTo>
                  <a:lnTo>
                    <a:pt x="59" y="67"/>
                  </a:lnTo>
                  <a:lnTo>
                    <a:pt x="59" y="67"/>
                  </a:lnTo>
                  <a:lnTo>
                    <a:pt x="5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BA4CAEAA-402A-4531-96F7-A46DCBC2F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8569" y="4387177"/>
              <a:ext cx="108073" cy="120894"/>
            </a:xfrm>
            <a:custGeom>
              <a:avLst/>
              <a:gdLst>
                <a:gd name="T0" fmla="*/ 0 w 59"/>
                <a:gd name="T1" fmla="*/ 33 h 66"/>
                <a:gd name="T2" fmla="*/ 1 w 59"/>
                <a:gd name="T3" fmla="*/ 66 h 66"/>
                <a:gd name="T4" fmla="*/ 59 w 59"/>
                <a:gd name="T5" fmla="*/ 33 h 66"/>
                <a:gd name="T6" fmla="*/ 0 w 59"/>
                <a:gd name="T7" fmla="*/ 0 h 66"/>
                <a:gd name="T8" fmla="*/ 0 w 59"/>
                <a:gd name="T9" fmla="*/ 0 h 66"/>
                <a:gd name="T10" fmla="*/ 0 w 59"/>
                <a:gd name="T1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6">
                  <a:moveTo>
                    <a:pt x="0" y="33"/>
                  </a:moveTo>
                  <a:lnTo>
                    <a:pt x="1" y="66"/>
                  </a:lnTo>
                  <a:lnTo>
                    <a:pt x="59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78B94A39-71EC-48D3-BFDA-3E4BA324A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6386" y="4448355"/>
              <a:ext cx="183173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1E64B6B5-4B22-453D-B15E-C7EF6EC31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7632" y="3569127"/>
              <a:ext cx="888390" cy="1758462"/>
            </a:xfrm>
            <a:custGeom>
              <a:avLst/>
              <a:gdLst>
                <a:gd name="T0" fmla="*/ 0 w 485"/>
                <a:gd name="T1" fmla="*/ 0 h 960"/>
                <a:gd name="T2" fmla="*/ 485 w 485"/>
                <a:gd name="T3" fmla="*/ 0 h 960"/>
                <a:gd name="T4" fmla="*/ 485 w 485"/>
                <a:gd name="T5" fmla="*/ 960 h 960"/>
                <a:gd name="T6" fmla="*/ 0 w 485"/>
                <a:gd name="T7" fmla="*/ 960 h 960"/>
                <a:gd name="T8" fmla="*/ 0 w 485"/>
                <a:gd name="T9" fmla="*/ 0 h 960"/>
                <a:gd name="T10" fmla="*/ 0 w 485"/>
                <a:gd name="T11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" h="960">
                  <a:moveTo>
                    <a:pt x="0" y="0"/>
                  </a:moveTo>
                  <a:lnTo>
                    <a:pt x="485" y="0"/>
                  </a:lnTo>
                  <a:lnTo>
                    <a:pt x="485" y="960"/>
                  </a:lnTo>
                  <a:lnTo>
                    <a:pt x="0" y="9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3A3E5CAB-D248-4023-A25C-D95101B4B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651" y="4204737"/>
              <a:ext cx="73269" cy="113567"/>
            </a:xfrm>
            <a:custGeom>
              <a:avLst/>
              <a:gdLst>
                <a:gd name="T0" fmla="*/ 40 w 40"/>
                <a:gd name="T1" fmla="*/ 62 h 62"/>
                <a:gd name="T2" fmla="*/ 40 w 40"/>
                <a:gd name="T3" fmla="*/ 55 h 62"/>
                <a:gd name="T4" fmla="*/ 9 w 40"/>
                <a:gd name="T5" fmla="*/ 55 h 62"/>
                <a:gd name="T6" fmla="*/ 9 w 40"/>
                <a:gd name="T7" fmla="*/ 0 h 62"/>
                <a:gd name="T8" fmla="*/ 0 w 40"/>
                <a:gd name="T9" fmla="*/ 0 h 62"/>
                <a:gd name="T10" fmla="*/ 0 w 40"/>
                <a:gd name="T11" fmla="*/ 62 h 62"/>
                <a:gd name="T12" fmla="*/ 40 w 40"/>
                <a:gd name="T13" fmla="*/ 62 h 62"/>
                <a:gd name="T14" fmla="*/ 40 w 40"/>
                <a:gd name="T1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2">
                  <a:moveTo>
                    <a:pt x="40" y="62"/>
                  </a:moveTo>
                  <a:lnTo>
                    <a:pt x="40" y="55"/>
                  </a:lnTo>
                  <a:lnTo>
                    <a:pt x="9" y="55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40" y="62"/>
                  </a:lnTo>
                  <a:lnTo>
                    <a:pt x="4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CED9FCD0-0CAE-49C8-937E-1D2DE60D0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742" y="4204737"/>
              <a:ext cx="75102" cy="117231"/>
            </a:xfrm>
            <a:custGeom>
              <a:avLst/>
              <a:gdLst>
                <a:gd name="T0" fmla="*/ 5 w 41"/>
                <a:gd name="T1" fmla="*/ 59 h 64"/>
                <a:gd name="T2" fmla="*/ 19 w 41"/>
                <a:gd name="T3" fmla="*/ 64 h 64"/>
                <a:gd name="T4" fmla="*/ 27 w 41"/>
                <a:gd name="T5" fmla="*/ 62 h 64"/>
                <a:gd name="T6" fmla="*/ 34 w 41"/>
                <a:gd name="T7" fmla="*/ 59 h 64"/>
                <a:gd name="T8" fmla="*/ 41 w 41"/>
                <a:gd name="T9" fmla="*/ 45 h 64"/>
                <a:gd name="T10" fmla="*/ 40 w 41"/>
                <a:gd name="T11" fmla="*/ 38 h 64"/>
                <a:gd name="T12" fmla="*/ 38 w 41"/>
                <a:gd name="T13" fmla="*/ 34 h 64"/>
                <a:gd name="T14" fmla="*/ 29 w 41"/>
                <a:gd name="T15" fmla="*/ 29 h 64"/>
                <a:gd name="T16" fmla="*/ 33 w 41"/>
                <a:gd name="T17" fmla="*/ 26 h 64"/>
                <a:gd name="T18" fmla="*/ 34 w 41"/>
                <a:gd name="T19" fmla="*/ 24 h 64"/>
                <a:gd name="T20" fmla="*/ 38 w 41"/>
                <a:gd name="T21" fmla="*/ 15 h 64"/>
                <a:gd name="T22" fmla="*/ 36 w 41"/>
                <a:gd name="T23" fmla="*/ 12 h 64"/>
                <a:gd name="T24" fmla="*/ 34 w 41"/>
                <a:gd name="T25" fmla="*/ 8 h 64"/>
                <a:gd name="T26" fmla="*/ 29 w 41"/>
                <a:gd name="T27" fmla="*/ 1 h 64"/>
                <a:gd name="T28" fmla="*/ 24 w 41"/>
                <a:gd name="T29" fmla="*/ 0 h 64"/>
                <a:gd name="T30" fmla="*/ 19 w 41"/>
                <a:gd name="T31" fmla="*/ 0 h 64"/>
                <a:gd name="T32" fmla="*/ 7 w 41"/>
                <a:gd name="T33" fmla="*/ 3 h 64"/>
                <a:gd name="T34" fmla="*/ 3 w 41"/>
                <a:gd name="T35" fmla="*/ 8 h 64"/>
                <a:gd name="T36" fmla="*/ 8 w 41"/>
                <a:gd name="T37" fmla="*/ 17 h 64"/>
                <a:gd name="T38" fmla="*/ 8 w 41"/>
                <a:gd name="T39" fmla="*/ 12 h 64"/>
                <a:gd name="T40" fmla="*/ 12 w 41"/>
                <a:gd name="T41" fmla="*/ 8 h 64"/>
                <a:gd name="T42" fmla="*/ 19 w 41"/>
                <a:gd name="T43" fmla="*/ 5 h 64"/>
                <a:gd name="T44" fmla="*/ 24 w 41"/>
                <a:gd name="T45" fmla="*/ 7 h 64"/>
                <a:gd name="T46" fmla="*/ 27 w 41"/>
                <a:gd name="T47" fmla="*/ 8 h 64"/>
                <a:gd name="T48" fmla="*/ 29 w 41"/>
                <a:gd name="T49" fmla="*/ 15 h 64"/>
                <a:gd name="T50" fmla="*/ 29 w 41"/>
                <a:gd name="T51" fmla="*/ 21 h 64"/>
                <a:gd name="T52" fmla="*/ 26 w 41"/>
                <a:gd name="T53" fmla="*/ 24 h 64"/>
                <a:gd name="T54" fmla="*/ 17 w 41"/>
                <a:gd name="T55" fmla="*/ 26 h 64"/>
                <a:gd name="T56" fmla="*/ 15 w 41"/>
                <a:gd name="T57" fmla="*/ 26 h 64"/>
                <a:gd name="T58" fmla="*/ 15 w 41"/>
                <a:gd name="T59" fmla="*/ 33 h 64"/>
                <a:gd name="T60" fmla="*/ 21 w 41"/>
                <a:gd name="T61" fmla="*/ 33 h 64"/>
                <a:gd name="T62" fmla="*/ 29 w 41"/>
                <a:gd name="T63" fmla="*/ 36 h 64"/>
                <a:gd name="T64" fmla="*/ 31 w 41"/>
                <a:gd name="T65" fmla="*/ 40 h 64"/>
                <a:gd name="T66" fmla="*/ 33 w 41"/>
                <a:gd name="T67" fmla="*/ 45 h 64"/>
                <a:gd name="T68" fmla="*/ 29 w 41"/>
                <a:gd name="T69" fmla="*/ 53 h 64"/>
                <a:gd name="T70" fmla="*/ 24 w 41"/>
                <a:gd name="T71" fmla="*/ 57 h 64"/>
                <a:gd name="T72" fmla="*/ 19 w 41"/>
                <a:gd name="T73" fmla="*/ 57 h 64"/>
                <a:gd name="T74" fmla="*/ 12 w 41"/>
                <a:gd name="T75" fmla="*/ 55 h 64"/>
                <a:gd name="T76" fmla="*/ 8 w 41"/>
                <a:gd name="T77" fmla="*/ 50 h 64"/>
                <a:gd name="T78" fmla="*/ 0 w 41"/>
                <a:gd name="T79" fmla="*/ 47 h 64"/>
                <a:gd name="T80" fmla="*/ 2 w 41"/>
                <a:gd name="T81" fmla="*/ 53 h 64"/>
                <a:gd name="T82" fmla="*/ 5 w 41"/>
                <a:gd name="T83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" h="64">
                  <a:moveTo>
                    <a:pt x="5" y="59"/>
                  </a:moveTo>
                  <a:lnTo>
                    <a:pt x="5" y="59"/>
                  </a:lnTo>
                  <a:lnTo>
                    <a:pt x="12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7" y="62"/>
                  </a:lnTo>
                  <a:lnTo>
                    <a:pt x="34" y="59"/>
                  </a:lnTo>
                  <a:lnTo>
                    <a:pt x="34" y="59"/>
                  </a:lnTo>
                  <a:lnTo>
                    <a:pt x="40" y="52"/>
                  </a:lnTo>
                  <a:lnTo>
                    <a:pt x="41" y="45"/>
                  </a:lnTo>
                  <a:lnTo>
                    <a:pt x="41" y="45"/>
                  </a:lnTo>
                  <a:lnTo>
                    <a:pt x="40" y="38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4" y="31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33" y="26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6" y="21"/>
                  </a:lnTo>
                  <a:lnTo>
                    <a:pt x="38" y="15"/>
                  </a:lnTo>
                  <a:lnTo>
                    <a:pt x="38" y="15"/>
                  </a:lnTo>
                  <a:lnTo>
                    <a:pt x="36" y="12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3" y="5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3" y="8"/>
                  </a:lnTo>
                  <a:lnTo>
                    <a:pt x="0" y="15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5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12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9" y="21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1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5" y="26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6" y="33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31" y="40"/>
                  </a:lnTo>
                  <a:lnTo>
                    <a:pt x="33" y="45"/>
                  </a:lnTo>
                  <a:lnTo>
                    <a:pt x="33" y="45"/>
                  </a:lnTo>
                  <a:lnTo>
                    <a:pt x="31" y="50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24" y="57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15" y="57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8" y="50"/>
                  </a:lnTo>
                  <a:lnTo>
                    <a:pt x="7" y="45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2" y="53"/>
                  </a:lnTo>
                  <a:lnTo>
                    <a:pt x="5" y="59"/>
                  </a:lnTo>
                  <a:lnTo>
                    <a:pt x="5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71275733-1952-4B12-864A-A112AB21A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6598" y="4594896"/>
              <a:ext cx="100746" cy="117231"/>
            </a:xfrm>
            <a:custGeom>
              <a:avLst/>
              <a:gdLst>
                <a:gd name="T0" fmla="*/ 40 w 55"/>
                <a:gd name="T1" fmla="*/ 54 h 64"/>
                <a:gd name="T2" fmla="*/ 40 w 55"/>
                <a:gd name="T3" fmla="*/ 54 h 64"/>
                <a:gd name="T4" fmla="*/ 35 w 55"/>
                <a:gd name="T5" fmla="*/ 57 h 64"/>
                <a:gd name="T6" fmla="*/ 28 w 55"/>
                <a:gd name="T7" fmla="*/ 57 h 64"/>
                <a:gd name="T8" fmla="*/ 28 w 55"/>
                <a:gd name="T9" fmla="*/ 57 h 64"/>
                <a:gd name="T10" fmla="*/ 23 w 55"/>
                <a:gd name="T11" fmla="*/ 57 h 64"/>
                <a:gd name="T12" fmla="*/ 17 w 55"/>
                <a:gd name="T13" fmla="*/ 54 h 64"/>
                <a:gd name="T14" fmla="*/ 17 w 55"/>
                <a:gd name="T15" fmla="*/ 54 h 64"/>
                <a:gd name="T16" fmla="*/ 14 w 55"/>
                <a:gd name="T17" fmla="*/ 50 h 64"/>
                <a:gd name="T18" fmla="*/ 10 w 55"/>
                <a:gd name="T19" fmla="*/ 45 h 64"/>
                <a:gd name="T20" fmla="*/ 10 w 55"/>
                <a:gd name="T21" fmla="*/ 45 h 64"/>
                <a:gd name="T22" fmla="*/ 9 w 55"/>
                <a:gd name="T23" fmla="*/ 40 h 64"/>
                <a:gd name="T24" fmla="*/ 9 w 55"/>
                <a:gd name="T25" fmla="*/ 31 h 64"/>
                <a:gd name="T26" fmla="*/ 9 w 55"/>
                <a:gd name="T27" fmla="*/ 31 h 64"/>
                <a:gd name="T28" fmla="*/ 10 w 55"/>
                <a:gd name="T29" fmla="*/ 19 h 64"/>
                <a:gd name="T30" fmla="*/ 10 w 55"/>
                <a:gd name="T31" fmla="*/ 19 h 64"/>
                <a:gd name="T32" fmla="*/ 12 w 55"/>
                <a:gd name="T33" fmla="*/ 14 h 64"/>
                <a:gd name="T34" fmla="*/ 17 w 55"/>
                <a:gd name="T35" fmla="*/ 10 h 64"/>
                <a:gd name="T36" fmla="*/ 17 w 55"/>
                <a:gd name="T37" fmla="*/ 10 h 64"/>
                <a:gd name="T38" fmla="*/ 23 w 55"/>
                <a:gd name="T39" fmla="*/ 7 h 64"/>
                <a:gd name="T40" fmla="*/ 30 w 55"/>
                <a:gd name="T41" fmla="*/ 7 h 64"/>
                <a:gd name="T42" fmla="*/ 30 w 55"/>
                <a:gd name="T43" fmla="*/ 7 h 64"/>
                <a:gd name="T44" fmla="*/ 35 w 55"/>
                <a:gd name="T45" fmla="*/ 7 h 64"/>
                <a:gd name="T46" fmla="*/ 40 w 55"/>
                <a:gd name="T47" fmla="*/ 10 h 64"/>
                <a:gd name="T48" fmla="*/ 40 w 55"/>
                <a:gd name="T49" fmla="*/ 10 h 64"/>
                <a:gd name="T50" fmla="*/ 43 w 55"/>
                <a:gd name="T51" fmla="*/ 14 h 64"/>
                <a:gd name="T52" fmla="*/ 45 w 55"/>
                <a:gd name="T53" fmla="*/ 19 h 64"/>
                <a:gd name="T54" fmla="*/ 54 w 55"/>
                <a:gd name="T55" fmla="*/ 17 h 64"/>
                <a:gd name="T56" fmla="*/ 54 w 55"/>
                <a:gd name="T57" fmla="*/ 17 h 64"/>
                <a:gd name="T58" fmla="*/ 50 w 55"/>
                <a:gd name="T59" fmla="*/ 10 h 64"/>
                <a:gd name="T60" fmla="*/ 45 w 55"/>
                <a:gd name="T61" fmla="*/ 3 h 64"/>
                <a:gd name="T62" fmla="*/ 45 w 55"/>
                <a:gd name="T63" fmla="*/ 3 h 64"/>
                <a:gd name="T64" fmla="*/ 38 w 55"/>
                <a:gd name="T65" fmla="*/ 0 h 64"/>
                <a:gd name="T66" fmla="*/ 30 w 55"/>
                <a:gd name="T67" fmla="*/ 0 h 64"/>
                <a:gd name="T68" fmla="*/ 30 w 55"/>
                <a:gd name="T69" fmla="*/ 0 h 64"/>
                <a:gd name="T70" fmla="*/ 21 w 55"/>
                <a:gd name="T71" fmla="*/ 0 h 64"/>
                <a:gd name="T72" fmla="*/ 14 w 55"/>
                <a:gd name="T73" fmla="*/ 3 h 64"/>
                <a:gd name="T74" fmla="*/ 14 w 55"/>
                <a:gd name="T75" fmla="*/ 3 h 64"/>
                <a:gd name="T76" fmla="*/ 7 w 55"/>
                <a:gd name="T77" fmla="*/ 9 h 64"/>
                <a:gd name="T78" fmla="*/ 4 w 55"/>
                <a:gd name="T79" fmla="*/ 14 h 64"/>
                <a:gd name="T80" fmla="*/ 4 w 55"/>
                <a:gd name="T81" fmla="*/ 14 h 64"/>
                <a:gd name="T82" fmla="*/ 0 w 55"/>
                <a:gd name="T83" fmla="*/ 22 h 64"/>
                <a:gd name="T84" fmla="*/ 0 w 55"/>
                <a:gd name="T85" fmla="*/ 31 h 64"/>
                <a:gd name="T86" fmla="*/ 0 w 55"/>
                <a:gd name="T87" fmla="*/ 31 h 64"/>
                <a:gd name="T88" fmla="*/ 0 w 55"/>
                <a:gd name="T89" fmla="*/ 40 h 64"/>
                <a:gd name="T90" fmla="*/ 4 w 55"/>
                <a:gd name="T91" fmla="*/ 48 h 64"/>
                <a:gd name="T92" fmla="*/ 4 w 55"/>
                <a:gd name="T93" fmla="*/ 48 h 64"/>
                <a:gd name="T94" fmla="*/ 7 w 55"/>
                <a:gd name="T95" fmla="*/ 55 h 64"/>
                <a:gd name="T96" fmla="*/ 12 w 55"/>
                <a:gd name="T97" fmla="*/ 61 h 64"/>
                <a:gd name="T98" fmla="*/ 12 w 55"/>
                <a:gd name="T99" fmla="*/ 61 h 64"/>
                <a:gd name="T100" fmla="*/ 19 w 55"/>
                <a:gd name="T101" fmla="*/ 64 h 64"/>
                <a:gd name="T102" fmla="*/ 30 w 55"/>
                <a:gd name="T103" fmla="*/ 64 h 64"/>
                <a:gd name="T104" fmla="*/ 30 w 55"/>
                <a:gd name="T105" fmla="*/ 64 h 64"/>
                <a:gd name="T106" fmla="*/ 38 w 55"/>
                <a:gd name="T107" fmla="*/ 64 h 64"/>
                <a:gd name="T108" fmla="*/ 45 w 55"/>
                <a:gd name="T109" fmla="*/ 59 h 64"/>
                <a:gd name="T110" fmla="*/ 45 w 55"/>
                <a:gd name="T111" fmla="*/ 59 h 64"/>
                <a:gd name="T112" fmla="*/ 52 w 55"/>
                <a:gd name="T113" fmla="*/ 52 h 64"/>
                <a:gd name="T114" fmla="*/ 55 w 55"/>
                <a:gd name="T115" fmla="*/ 43 h 64"/>
                <a:gd name="T116" fmla="*/ 47 w 55"/>
                <a:gd name="T117" fmla="*/ 41 h 64"/>
                <a:gd name="T118" fmla="*/ 47 w 55"/>
                <a:gd name="T119" fmla="*/ 41 h 64"/>
                <a:gd name="T120" fmla="*/ 43 w 55"/>
                <a:gd name="T121" fmla="*/ 48 h 64"/>
                <a:gd name="T122" fmla="*/ 40 w 55"/>
                <a:gd name="T123" fmla="*/ 54 h 64"/>
                <a:gd name="T124" fmla="*/ 40 w 55"/>
                <a:gd name="T125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" h="64">
                  <a:moveTo>
                    <a:pt x="40" y="54"/>
                  </a:moveTo>
                  <a:lnTo>
                    <a:pt x="40" y="54"/>
                  </a:lnTo>
                  <a:lnTo>
                    <a:pt x="35" y="57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23" y="57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4" y="50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9" y="40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2" y="14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23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3" y="14"/>
                  </a:lnTo>
                  <a:lnTo>
                    <a:pt x="45" y="19"/>
                  </a:lnTo>
                  <a:lnTo>
                    <a:pt x="54" y="17"/>
                  </a:lnTo>
                  <a:lnTo>
                    <a:pt x="54" y="17"/>
                  </a:lnTo>
                  <a:lnTo>
                    <a:pt x="50" y="10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1" y="0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7" y="9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0" y="2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4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7" y="55"/>
                  </a:lnTo>
                  <a:lnTo>
                    <a:pt x="12" y="61"/>
                  </a:lnTo>
                  <a:lnTo>
                    <a:pt x="12" y="61"/>
                  </a:lnTo>
                  <a:lnTo>
                    <a:pt x="19" y="64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8" y="64"/>
                  </a:lnTo>
                  <a:lnTo>
                    <a:pt x="45" y="59"/>
                  </a:lnTo>
                  <a:lnTo>
                    <a:pt x="45" y="59"/>
                  </a:lnTo>
                  <a:lnTo>
                    <a:pt x="52" y="52"/>
                  </a:lnTo>
                  <a:lnTo>
                    <a:pt x="55" y="43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3" y="48"/>
                  </a:lnTo>
                  <a:lnTo>
                    <a:pt x="40" y="54"/>
                  </a:lnTo>
                  <a:lnTo>
                    <a:pt x="4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45230F7B-9002-44FC-B4A5-3FBC380EE9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0165" y="4626035"/>
              <a:ext cx="76933" cy="86092"/>
            </a:xfrm>
            <a:custGeom>
              <a:avLst/>
              <a:gdLst>
                <a:gd name="T0" fmla="*/ 42 w 42"/>
                <a:gd name="T1" fmla="*/ 47 h 47"/>
                <a:gd name="T2" fmla="*/ 40 w 42"/>
                <a:gd name="T3" fmla="*/ 42 h 47"/>
                <a:gd name="T4" fmla="*/ 38 w 42"/>
                <a:gd name="T5" fmla="*/ 28 h 47"/>
                <a:gd name="T6" fmla="*/ 38 w 42"/>
                <a:gd name="T7" fmla="*/ 18 h 47"/>
                <a:gd name="T8" fmla="*/ 38 w 42"/>
                <a:gd name="T9" fmla="*/ 11 h 47"/>
                <a:gd name="T10" fmla="*/ 37 w 42"/>
                <a:gd name="T11" fmla="*/ 4 h 47"/>
                <a:gd name="T12" fmla="*/ 32 w 42"/>
                <a:gd name="T13" fmla="*/ 0 h 47"/>
                <a:gd name="T14" fmla="*/ 21 w 42"/>
                <a:gd name="T15" fmla="*/ 0 h 47"/>
                <a:gd name="T16" fmla="*/ 11 w 42"/>
                <a:gd name="T17" fmla="*/ 2 h 47"/>
                <a:gd name="T18" fmla="*/ 4 w 42"/>
                <a:gd name="T19" fmla="*/ 5 h 47"/>
                <a:gd name="T20" fmla="*/ 0 w 42"/>
                <a:gd name="T21" fmla="*/ 14 h 47"/>
                <a:gd name="T22" fmla="*/ 9 w 42"/>
                <a:gd name="T23" fmla="*/ 14 h 47"/>
                <a:gd name="T24" fmla="*/ 13 w 42"/>
                <a:gd name="T25" fmla="*/ 7 h 47"/>
                <a:gd name="T26" fmla="*/ 16 w 42"/>
                <a:gd name="T27" fmla="*/ 7 h 47"/>
                <a:gd name="T28" fmla="*/ 19 w 42"/>
                <a:gd name="T29" fmla="*/ 5 h 47"/>
                <a:gd name="T30" fmla="*/ 30 w 42"/>
                <a:gd name="T31" fmla="*/ 9 h 47"/>
                <a:gd name="T32" fmla="*/ 32 w 42"/>
                <a:gd name="T33" fmla="*/ 11 h 47"/>
                <a:gd name="T34" fmla="*/ 32 w 42"/>
                <a:gd name="T35" fmla="*/ 16 h 47"/>
                <a:gd name="T36" fmla="*/ 32 w 42"/>
                <a:gd name="T37" fmla="*/ 18 h 47"/>
                <a:gd name="T38" fmla="*/ 18 w 42"/>
                <a:gd name="T39" fmla="*/ 19 h 47"/>
                <a:gd name="T40" fmla="*/ 11 w 42"/>
                <a:gd name="T41" fmla="*/ 21 h 47"/>
                <a:gd name="T42" fmla="*/ 6 w 42"/>
                <a:gd name="T43" fmla="*/ 24 h 47"/>
                <a:gd name="T44" fmla="*/ 0 w 42"/>
                <a:gd name="T45" fmla="*/ 28 h 47"/>
                <a:gd name="T46" fmla="*/ 0 w 42"/>
                <a:gd name="T47" fmla="*/ 35 h 47"/>
                <a:gd name="T48" fmla="*/ 4 w 42"/>
                <a:gd name="T49" fmla="*/ 44 h 47"/>
                <a:gd name="T50" fmla="*/ 9 w 42"/>
                <a:gd name="T51" fmla="*/ 47 h 47"/>
                <a:gd name="T52" fmla="*/ 16 w 42"/>
                <a:gd name="T53" fmla="*/ 47 h 47"/>
                <a:gd name="T54" fmla="*/ 23 w 42"/>
                <a:gd name="T55" fmla="*/ 45 h 47"/>
                <a:gd name="T56" fmla="*/ 32 w 42"/>
                <a:gd name="T57" fmla="*/ 40 h 47"/>
                <a:gd name="T58" fmla="*/ 33 w 42"/>
                <a:gd name="T59" fmla="*/ 47 h 47"/>
                <a:gd name="T60" fmla="*/ 32 w 42"/>
                <a:gd name="T61" fmla="*/ 26 h 47"/>
                <a:gd name="T62" fmla="*/ 30 w 42"/>
                <a:gd name="T63" fmla="*/ 35 h 47"/>
                <a:gd name="T64" fmla="*/ 28 w 42"/>
                <a:gd name="T65" fmla="*/ 37 h 47"/>
                <a:gd name="T66" fmla="*/ 25 w 42"/>
                <a:gd name="T67" fmla="*/ 40 h 47"/>
                <a:gd name="T68" fmla="*/ 18 w 42"/>
                <a:gd name="T69" fmla="*/ 42 h 47"/>
                <a:gd name="T70" fmla="*/ 13 w 42"/>
                <a:gd name="T71" fmla="*/ 40 h 47"/>
                <a:gd name="T72" fmla="*/ 11 w 42"/>
                <a:gd name="T73" fmla="*/ 40 h 47"/>
                <a:gd name="T74" fmla="*/ 7 w 42"/>
                <a:gd name="T75" fmla="*/ 35 h 47"/>
                <a:gd name="T76" fmla="*/ 9 w 42"/>
                <a:gd name="T77" fmla="*/ 30 h 47"/>
                <a:gd name="T78" fmla="*/ 13 w 42"/>
                <a:gd name="T79" fmla="*/ 28 h 47"/>
                <a:gd name="T80" fmla="*/ 19 w 42"/>
                <a:gd name="T81" fmla="*/ 26 h 47"/>
                <a:gd name="T82" fmla="*/ 32 w 42"/>
                <a:gd name="T83" fmla="*/ 23 h 47"/>
                <a:gd name="T84" fmla="*/ 32 w 42"/>
                <a:gd name="T85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" h="47">
                  <a:moveTo>
                    <a:pt x="33" y="47"/>
                  </a:moveTo>
                  <a:lnTo>
                    <a:pt x="42" y="47"/>
                  </a:lnTo>
                  <a:lnTo>
                    <a:pt x="42" y="47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38" y="28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0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6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5" y="7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32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9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3" y="47"/>
                  </a:lnTo>
                  <a:close/>
                  <a:moveTo>
                    <a:pt x="32" y="26"/>
                  </a:moveTo>
                  <a:lnTo>
                    <a:pt x="32" y="26"/>
                  </a:lnTo>
                  <a:lnTo>
                    <a:pt x="30" y="35"/>
                  </a:lnTo>
                  <a:lnTo>
                    <a:pt x="30" y="35"/>
                  </a:lnTo>
                  <a:lnTo>
                    <a:pt x="28" y="37"/>
                  </a:lnTo>
                  <a:lnTo>
                    <a:pt x="25" y="40"/>
                  </a:lnTo>
                  <a:lnTo>
                    <a:pt x="25" y="40"/>
                  </a:lnTo>
                  <a:lnTo>
                    <a:pt x="21" y="40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32" y="23"/>
                  </a:lnTo>
                  <a:lnTo>
                    <a:pt x="32" y="26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E6894FB5-4885-4712-9069-E170FE947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9920" y="4626035"/>
              <a:ext cx="73269" cy="86092"/>
            </a:xfrm>
            <a:custGeom>
              <a:avLst/>
              <a:gdLst>
                <a:gd name="T0" fmla="*/ 28 w 40"/>
                <a:gd name="T1" fmla="*/ 38 h 47"/>
                <a:gd name="T2" fmla="*/ 28 w 40"/>
                <a:gd name="T3" fmla="*/ 38 h 47"/>
                <a:gd name="T4" fmla="*/ 24 w 40"/>
                <a:gd name="T5" fmla="*/ 40 h 47"/>
                <a:gd name="T6" fmla="*/ 21 w 40"/>
                <a:gd name="T7" fmla="*/ 42 h 47"/>
                <a:gd name="T8" fmla="*/ 21 w 40"/>
                <a:gd name="T9" fmla="*/ 42 h 47"/>
                <a:gd name="T10" fmla="*/ 15 w 40"/>
                <a:gd name="T11" fmla="*/ 40 h 47"/>
                <a:gd name="T12" fmla="*/ 10 w 40"/>
                <a:gd name="T13" fmla="*/ 37 h 47"/>
                <a:gd name="T14" fmla="*/ 10 w 40"/>
                <a:gd name="T15" fmla="*/ 37 h 47"/>
                <a:gd name="T16" fmla="*/ 9 w 40"/>
                <a:gd name="T17" fmla="*/ 31 h 47"/>
                <a:gd name="T18" fmla="*/ 7 w 40"/>
                <a:gd name="T19" fmla="*/ 23 h 47"/>
                <a:gd name="T20" fmla="*/ 7 w 40"/>
                <a:gd name="T21" fmla="*/ 23 h 47"/>
                <a:gd name="T22" fmla="*/ 9 w 40"/>
                <a:gd name="T23" fmla="*/ 16 h 47"/>
                <a:gd name="T24" fmla="*/ 12 w 40"/>
                <a:gd name="T25" fmla="*/ 11 h 47"/>
                <a:gd name="T26" fmla="*/ 12 w 40"/>
                <a:gd name="T27" fmla="*/ 11 h 47"/>
                <a:gd name="T28" fmla="*/ 15 w 40"/>
                <a:gd name="T29" fmla="*/ 7 h 47"/>
                <a:gd name="T30" fmla="*/ 21 w 40"/>
                <a:gd name="T31" fmla="*/ 5 h 47"/>
                <a:gd name="T32" fmla="*/ 21 w 40"/>
                <a:gd name="T33" fmla="*/ 5 h 47"/>
                <a:gd name="T34" fmla="*/ 24 w 40"/>
                <a:gd name="T35" fmla="*/ 7 h 47"/>
                <a:gd name="T36" fmla="*/ 28 w 40"/>
                <a:gd name="T37" fmla="*/ 9 h 47"/>
                <a:gd name="T38" fmla="*/ 28 w 40"/>
                <a:gd name="T39" fmla="*/ 9 h 47"/>
                <a:gd name="T40" fmla="*/ 29 w 40"/>
                <a:gd name="T41" fmla="*/ 11 h 47"/>
                <a:gd name="T42" fmla="*/ 31 w 40"/>
                <a:gd name="T43" fmla="*/ 16 h 47"/>
                <a:gd name="T44" fmla="*/ 38 w 40"/>
                <a:gd name="T45" fmla="*/ 14 h 47"/>
                <a:gd name="T46" fmla="*/ 38 w 40"/>
                <a:gd name="T47" fmla="*/ 14 h 47"/>
                <a:gd name="T48" fmla="*/ 36 w 40"/>
                <a:gd name="T49" fmla="*/ 7 h 47"/>
                <a:gd name="T50" fmla="*/ 33 w 40"/>
                <a:gd name="T51" fmla="*/ 4 h 47"/>
                <a:gd name="T52" fmla="*/ 33 w 40"/>
                <a:gd name="T53" fmla="*/ 4 h 47"/>
                <a:gd name="T54" fmla="*/ 28 w 40"/>
                <a:gd name="T55" fmla="*/ 0 h 47"/>
                <a:gd name="T56" fmla="*/ 21 w 40"/>
                <a:gd name="T57" fmla="*/ 0 h 47"/>
                <a:gd name="T58" fmla="*/ 21 w 40"/>
                <a:gd name="T59" fmla="*/ 0 h 47"/>
                <a:gd name="T60" fmla="*/ 15 w 40"/>
                <a:gd name="T61" fmla="*/ 0 h 47"/>
                <a:gd name="T62" fmla="*/ 10 w 40"/>
                <a:gd name="T63" fmla="*/ 2 h 47"/>
                <a:gd name="T64" fmla="*/ 10 w 40"/>
                <a:gd name="T65" fmla="*/ 2 h 47"/>
                <a:gd name="T66" fmla="*/ 5 w 40"/>
                <a:gd name="T67" fmla="*/ 5 h 47"/>
                <a:gd name="T68" fmla="*/ 2 w 40"/>
                <a:gd name="T69" fmla="*/ 11 h 47"/>
                <a:gd name="T70" fmla="*/ 2 w 40"/>
                <a:gd name="T71" fmla="*/ 11 h 47"/>
                <a:gd name="T72" fmla="*/ 0 w 40"/>
                <a:gd name="T73" fmla="*/ 18 h 47"/>
                <a:gd name="T74" fmla="*/ 0 w 40"/>
                <a:gd name="T75" fmla="*/ 24 h 47"/>
                <a:gd name="T76" fmla="*/ 0 w 40"/>
                <a:gd name="T77" fmla="*/ 24 h 47"/>
                <a:gd name="T78" fmla="*/ 2 w 40"/>
                <a:gd name="T79" fmla="*/ 33 h 47"/>
                <a:gd name="T80" fmla="*/ 5 w 40"/>
                <a:gd name="T81" fmla="*/ 42 h 47"/>
                <a:gd name="T82" fmla="*/ 5 w 40"/>
                <a:gd name="T83" fmla="*/ 42 h 47"/>
                <a:gd name="T84" fmla="*/ 12 w 40"/>
                <a:gd name="T85" fmla="*/ 45 h 47"/>
                <a:gd name="T86" fmla="*/ 21 w 40"/>
                <a:gd name="T87" fmla="*/ 47 h 47"/>
                <a:gd name="T88" fmla="*/ 21 w 40"/>
                <a:gd name="T89" fmla="*/ 47 h 47"/>
                <a:gd name="T90" fmla="*/ 28 w 40"/>
                <a:gd name="T91" fmla="*/ 47 h 47"/>
                <a:gd name="T92" fmla="*/ 33 w 40"/>
                <a:gd name="T93" fmla="*/ 44 h 47"/>
                <a:gd name="T94" fmla="*/ 33 w 40"/>
                <a:gd name="T95" fmla="*/ 44 h 47"/>
                <a:gd name="T96" fmla="*/ 36 w 40"/>
                <a:gd name="T97" fmla="*/ 38 h 47"/>
                <a:gd name="T98" fmla="*/ 40 w 40"/>
                <a:gd name="T99" fmla="*/ 31 h 47"/>
                <a:gd name="T100" fmla="*/ 31 w 40"/>
                <a:gd name="T101" fmla="*/ 30 h 47"/>
                <a:gd name="T102" fmla="*/ 31 w 40"/>
                <a:gd name="T103" fmla="*/ 30 h 47"/>
                <a:gd name="T104" fmla="*/ 31 w 40"/>
                <a:gd name="T105" fmla="*/ 35 h 47"/>
                <a:gd name="T106" fmla="*/ 28 w 40"/>
                <a:gd name="T107" fmla="*/ 38 h 47"/>
                <a:gd name="T108" fmla="*/ 28 w 40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7">
                  <a:moveTo>
                    <a:pt x="28" y="38"/>
                  </a:moveTo>
                  <a:lnTo>
                    <a:pt x="28" y="38"/>
                  </a:lnTo>
                  <a:lnTo>
                    <a:pt x="24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5" y="40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9" y="3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9" y="16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5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4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9" y="11"/>
                  </a:lnTo>
                  <a:lnTo>
                    <a:pt x="31" y="16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6" y="7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5" y="5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7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6" y="38"/>
                  </a:lnTo>
                  <a:lnTo>
                    <a:pt x="40" y="31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1" y="35"/>
                  </a:lnTo>
                  <a:lnTo>
                    <a:pt x="28" y="38"/>
                  </a:lnTo>
                  <a:lnTo>
                    <a:pt x="2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25D8285D-D6BB-4F0B-A38C-158966A3D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6011" y="4594896"/>
              <a:ext cx="65942" cy="117231"/>
            </a:xfrm>
            <a:custGeom>
              <a:avLst/>
              <a:gdLst>
                <a:gd name="T0" fmla="*/ 7 w 36"/>
                <a:gd name="T1" fmla="*/ 64 h 64"/>
                <a:gd name="T2" fmla="*/ 7 w 36"/>
                <a:gd name="T3" fmla="*/ 38 h 64"/>
                <a:gd name="T4" fmla="*/ 7 w 36"/>
                <a:gd name="T5" fmla="*/ 38 h 64"/>
                <a:gd name="T6" fmla="*/ 8 w 36"/>
                <a:gd name="T7" fmla="*/ 29 h 64"/>
                <a:gd name="T8" fmla="*/ 8 w 36"/>
                <a:gd name="T9" fmla="*/ 29 h 64"/>
                <a:gd name="T10" fmla="*/ 10 w 36"/>
                <a:gd name="T11" fmla="*/ 28 h 64"/>
                <a:gd name="T12" fmla="*/ 12 w 36"/>
                <a:gd name="T13" fmla="*/ 26 h 64"/>
                <a:gd name="T14" fmla="*/ 12 w 36"/>
                <a:gd name="T15" fmla="*/ 26 h 64"/>
                <a:gd name="T16" fmla="*/ 19 w 36"/>
                <a:gd name="T17" fmla="*/ 24 h 64"/>
                <a:gd name="T18" fmla="*/ 19 w 36"/>
                <a:gd name="T19" fmla="*/ 24 h 64"/>
                <a:gd name="T20" fmla="*/ 22 w 36"/>
                <a:gd name="T21" fmla="*/ 24 h 64"/>
                <a:gd name="T22" fmla="*/ 26 w 36"/>
                <a:gd name="T23" fmla="*/ 26 h 64"/>
                <a:gd name="T24" fmla="*/ 26 w 36"/>
                <a:gd name="T25" fmla="*/ 26 h 64"/>
                <a:gd name="T26" fmla="*/ 27 w 36"/>
                <a:gd name="T27" fmla="*/ 29 h 64"/>
                <a:gd name="T28" fmla="*/ 27 w 36"/>
                <a:gd name="T29" fmla="*/ 35 h 64"/>
                <a:gd name="T30" fmla="*/ 27 w 36"/>
                <a:gd name="T31" fmla="*/ 64 h 64"/>
                <a:gd name="T32" fmla="*/ 36 w 36"/>
                <a:gd name="T33" fmla="*/ 64 h 64"/>
                <a:gd name="T34" fmla="*/ 36 w 36"/>
                <a:gd name="T35" fmla="*/ 35 h 64"/>
                <a:gd name="T36" fmla="*/ 36 w 36"/>
                <a:gd name="T37" fmla="*/ 35 h 64"/>
                <a:gd name="T38" fmla="*/ 36 w 36"/>
                <a:gd name="T39" fmla="*/ 29 h 64"/>
                <a:gd name="T40" fmla="*/ 34 w 36"/>
                <a:gd name="T41" fmla="*/ 24 h 64"/>
                <a:gd name="T42" fmla="*/ 34 w 36"/>
                <a:gd name="T43" fmla="*/ 24 h 64"/>
                <a:gd name="T44" fmla="*/ 33 w 36"/>
                <a:gd name="T45" fmla="*/ 21 h 64"/>
                <a:gd name="T46" fmla="*/ 29 w 36"/>
                <a:gd name="T47" fmla="*/ 19 h 64"/>
                <a:gd name="T48" fmla="*/ 29 w 36"/>
                <a:gd name="T49" fmla="*/ 19 h 64"/>
                <a:gd name="T50" fmla="*/ 26 w 36"/>
                <a:gd name="T51" fmla="*/ 17 h 64"/>
                <a:gd name="T52" fmla="*/ 20 w 36"/>
                <a:gd name="T53" fmla="*/ 17 h 64"/>
                <a:gd name="T54" fmla="*/ 20 w 36"/>
                <a:gd name="T55" fmla="*/ 17 h 64"/>
                <a:gd name="T56" fmla="*/ 13 w 36"/>
                <a:gd name="T57" fmla="*/ 19 h 64"/>
                <a:gd name="T58" fmla="*/ 7 w 36"/>
                <a:gd name="T59" fmla="*/ 22 h 64"/>
                <a:gd name="T60" fmla="*/ 7 w 36"/>
                <a:gd name="T61" fmla="*/ 0 h 64"/>
                <a:gd name="T62" fmla="*/ 0 w 36"/>
                <a:gd name="T63" fmla="*/ 0 h 64"/>
                <a:gd name="T64" fmla="*/ 0 w 36"/>
                <a:gd name="T65" fmla="*/ 64 h 64"/>
                <a:gd name="T66" fmla="*/ 7 w 36"/>
                <a:gd name="T67" fmla="*/ 64 h 64"/>
                <a:gd name="T68" fmla="*/ 7 w 36"/>
                <a:gd name="T6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64">
                  <a:moveTo>
                    <a:pt x="7" y="64"/>
                  </a:moveTo>
                  <a:lnTo>
                    <a:pt x="7" y="38"/>
                  </a:lnTo>
                  <a:lnTo>
                    <a:pt x="7" y="38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2" y="24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7" y="29"/>
                  </a:lnTo>
                  <a:lnTo>
                    <a:pt x="27" y="35"/>
                  </a:lnTo>
                  <a:lnTo>
                    <a:pt x="27" y="64"/>
                  </a:lnTo>
                  <a:lnTo>
                    <a:pt x="36" y="64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36" y="29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3" y="21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6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13" y="19"/>
                  </a:lnTo>
                  <a:lnTo>
                    <a:pt x="7" y="2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E3392278-4924-4BB9-A2DB-B57F0C71C8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8440" y="4626035"/>
              <a:ext cx="75102" cy="86092"/>
            </a:xfrm>
            <a:custGeom>
              <a:avLst/>
              <a:gdLst>
                <a:gd name="T0" fmla="*/ 29 w 41"/>
                <a:gd name="T1" fmla="*/ 38 h 47"/>
                <a:gd name="T2" fmla="*/ 29 w 41"/>
                <a:gd name="T3" fmla="*/ 38 h 47"/>
                <a:gd name="T4" fmla="*/ 26 w 41"/>
                <a:gd name="T5" fmla="*/ 40 h 47"/>
                <a:gd name="T6" fmla="*/ 22 w 41"/>
                <a:gd name="T7" fmla="*/ 42 h 47"/>
                <a:gd name="T8" fmla="*/ 22 w 41"/>
                <a:gd name="T9" fmla="*/ 42 h 47"/>
                <a:gd name="T10" fmla="*/ 17 w 41"/>
                <a:gd name="T11" fmla="*/ 40 h 47"/>
                <a:gd name="T12" fmla="*/ 12 w 41"/>
                <a:gd name="T13" fmla="*/ 37 h 47"/>
                <a:gd name="T14" fmla="*/ 12 w 41"/>
                <a:gd name="T15" fmla="*/ 37 h 47"/>
                <a:gd name="T16" fmla="*/ 10 w 41"/>
                <a:gd name="T17" fmla="*/ 31 h 47"/>
                <a:gd name="T18" fmla="*/ 8 w 41"/>
                <a:gd name="T19" fmla="*/ 26 h 47"/>
                <a:gd name="T20" fmla="*/ 41 w 41"/>
                <a:gd name="T21" fmla="*/ 26 h 47"/>
                <a:gd name="T22" fmla="*/ 41 w 41"/>
                <a:gd name="T23" fmla="*/ 26 h 47"/>
                <a:gd name="T24" fmla="*/ 41 w 41"/>
                <a:gd name="T25" fmla="*/ 23 h 47"/>
                <a:gd name="T26" fmla="*/ 41 w 41"/>
                <a:gd name="T27" fmla="*/ 23 h 47"/>
                <a:gd name="T28" fmla="*/ 41 w 41"/>
                <a:gd name="T29" fmla="*/ 14 h 47"/>
                <a:gd name="T30" fmla="*/ 36 w 41"/>
                <a:gd name="T31" fmla="*/ 5 h 47"/>
                <a:gd name="T32" fmla="*/ 36 w 41"/>
                <a:gd name="T33" fmla="*/ 5 h 47"/>
                <a:gd name="T34" fmla="*/ 29 w 41"/>
                <a:gd name="T35" fmla="*/ 2 h 47"/>
                <a:gd name="T36" fmla="*/ 20 w 41"/>
                <a:gd name="T37" fmla="*/ 0 h 47"/>
                <a:gd name="T38" fmla="*/ 20 w 41"/>
                <a:gd name="T39" fmla="*/ 0 h 47"/>
                <a:gd name="T40" fmla="*/ 13 w 41"/>
                <a:gd name="T41" fmla="*/ 2 h 47"/>
                <a:gd name="T42" fmla="*/ 7 w 41"/>
                <a:gd name="T43" fmla="*/ 5 h 47"/>
                <a:gd name="T44" fmla="*/ 7 w 41"/>
                <a:gd name="T45" fmla="*/ 5 h 47"/>
                <a:gd name="T46" fmla="*/ 1 w 41"/>
                <a:gd name="T47" fmla="*/ 14 h 47"/>
                <a:gd name="T48" fmla="*/ 0 w 41"/>
                <a:gd name="T49" fmla="*/ 24 h 47"/>
                <a:gd name="T50" fmla="*/ 0 w 41"/>
                <a:gd name="T51" fmla="*/ 24 h 47"/>
                <a:gd name="T52" fmla="*/ 1 w 41"/>
                <a:gd name="T53" fmla="*/ 33 h 47"/>
                <a:gd name="T54" fmla="*/ 7 w 41"/>
                <a:gd name="T55" fmla="*/ 42 h 47"/>
                <a:gd name="T56" fmla="*/ 7 w 41"/>
                <a:gd name="T57" fmla="*/ 42 h 47"/>
                <a:gd name="T58" fmla="*/ 13 w 41"/>
                <a:gd name="T59" fmla="*/ 45 h 47"/>
                <a:gd name="T60" fmla="*/ 22 w 41"/>
                <a:gd name="T61" fmla="*/ 47 h 47"/>
                <a:gd name="T62" fmla="*/ 22 w 41"/>
                <a:gd name="T63" fmla="*/ 47 h 47"/>
                <a:gd name="T64" fmla="*/ 29 w 41"/>
                <a:gd name="T65" fmla="*/ 47 h 47"/>
                <a:gd name="T66" fmla="*/ 34 w 41"/>
                <a:gd name="T67" fmla="*/ 44 h 47"/>
                <a:gd name="T68" fmla="*/ 34 w 41"/>
                <a:gd name="T69" fmla="*/ 44 h 47"/>
                <a:gd name="T70" fmla="*/ 39 w 41"/>
                <a:gd name="T71" fmla="*/ 38 h 47"/>
                <a:gd name="T72" fmla="*/ 41 w 41"/>
                <a:gd name="T73" fmla="*/ 33 h 47"/>
                <a:gd name="T74" fmla="*/ 34 w 41"/>
                <a:gd name="T75" fmla="*/ 31 h 47"/>
                <a:gd name="T76" fmla="*/ 34 w 41"/>
                <a:gd name="T77" fmla="*/ 31 h 47"/>
                <a:gd name="T78" fmla="*/ 31 w 41"/>
                <a:gd name="T79" fmla="*/ 37 h 47"/>
                <a:gd name="T80" fmla="*/ 29 w 41"/>
                <a:gd name="T81" fmla="*/ 38 h 47"/>
                <a:gd name="T82" fmla="*/ 29 w 41"/>
                <a:gd name="T83" fmla="*/ 38 h 47"/>
                <a:gd name="T84" fmla="*/ 12 w 41"/>
                <a:gd name="T85" fmla="*/ 9 h 47"/>
                <a:gd name="T86" fmla="*/ 12 w 41"/>
                <a:gd name="T87" fmla="*/ 9 h 47"/>
                <a:gd name="T88" fmla="*/ 17 w 41"/>
                <a:gd name="T89" fmla="*/ 7 h 47"/>
                <a:gd name="T90" fmla="*/ 22 w 41"/>
                <a:gd name="T91" fmla="*/ 5 h 47"/>
                <a:gd name="T92" fmla="*/ 22 w 41"/>
                <a:gd name="T93" fmla="*/ 5 h 47"/>
                <a:gd name="T94" fmla="*/ 27 w 41"/>
                <a:gd name="T95" fmla="*/ 7 h 47"/>
                <a:gd name="T96" fmla="*/ 31 w 41"/>
                <a:gd name="T97" fmla="*/ 11 h 47"/>
                <a:gd name="T98" fmla="*/ 31 w 41"/>
                <a:gd name="T99" fmla="*/ 11 h 47"/>
                <a:gd name="T100" fmla="*/ 33 w 41"/>
                <a:gd name="T101" fmla="*/ 14 h 47"/>
                <a:gd name="T102" fmla="*/ 34 w 41"/>
                <a:gd name="T103" fmla="*/ 19 h 47"/>
                <a:gd name="T104" fmla="*/ 8 w 41"/>
                <a:gd name="T105" fmla="*/ 19 h 47"/>
                <a:gd name="T106" fmla="*/ 8 w 41"/>
                <a:gd name="T107" fmla="*/ 19 h 47"/>
                <a:gd name="T108" fmla="*/ 10 w 41"/>
                <a:gd name="T109" fmla="*/ 14 h 47"/>
                <a:gd name="T110" fmla="*/ 12 w 41"/>
                <a:gd name="T111" fmla="*/ 9 h 47"/>
                <a:gd name="T112" fmla="*/ 12 w 41"/>
                <a:gd name="T113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7">
                  <a:moveTo>
                    <a:pt x="29" y="38"/>
                  </a:moveTo>
                  <a:lnTo>
                    <a:pt x="29" y="38"/>
                  </a:lnTo>
                  <a:lnTo>
                    <a:pt x="26" y="40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7" y="40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0" y="31"/>
                  </a:lnTo>
                  <a:lnTo>
                    <a:pt x="8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1" y="14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29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7" y="5"/>
                  </a:lnTo>
                  <a:lnTo>
                    <a:pt x="7" y="5"/>
                  </a:lnTo>
                  <a:lnTo>
                    <a:pt x="1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33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3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9" y="47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9" y="38"/>
                  </a:lnTo>
                  <a:lnTo>
                    <a:pt x="41" y="33"/>
                  </a:lnTo>
                  <a:lnTo>
                    <a:pt x="34" y="31"/>
                  </a:lnTo>
                  <a:lnTo>
                    <a:pt x="34" y="31"/>
                  </a:lnTo>
                  <a:lnTo>
                    <a:pt x="31" y="37"/>
                  </a:lnTo>
                  <a:lnTo>
                    <a:pt x="29" y="38"/>
                  </a:lnTo>
                  <a:lnTo>
                    <a:pt x="29" y="38"/>
                  </a:lnTo>
                  <a:close/>
                  <a:moveTo>
                    <a:pt x="12" y="9"/>
                  </a:moveTo>
                  <a:lnTo>
                    <a:pt x="12" y="9"/>
                  </a:lnTo>
                  <a:lnTo>
                    <a:pt x="17" y="7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7" y="7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4"/>
                  </a:lnTo>
                  <a:lnTo>
                    <a:pt x="34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0" y="14"/>
                  </a:lnTo>
                  <a:lnTo>
                    <a:pt x="12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id="{A74E9A3A-1B30-4F8B-9476-BF59299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0784" y="4387910"/>
              <a:ext cx="108073" cy="120894"/>
            </a:xfrm>
            <a:custGeom>
              <a:avLst/>
              <a:gdLst>
                <a:gd name="T0" fmla="*/ 59 w 59"/>
                <a:gd name="T1" fmla="*/ 33 h 66"/>
                <a:gd name="T2" fmla="*/ 59 w 59"/>
                <a:gd name="T3" fmla="*/ 0 h 66"/>
                <a:gd name="T4" fmla="*/ 0 w 59"/>
                <a:gd name="T5" fmla="*/ 33 h 66"/>
                <a:gd name="T6" fmla="*/ 59 w 59"/>
                <a:gd name="T7" fmla="*/ 66 h 66"/>
                <a:gd name="T8" fmla="*/ 59 w 59"/>
                <a:gd name="T9" fmla="*/ 66 h 66"/>
                <a:gd name="T10" fmla="*/ 59 w 59"/>
                <a:gd name="T1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6">
                  <a:moveTo>
                    <a:pt x="59" y="33"/>
                  </a:moveTo>
                  <a:lnTo>
                    <a:pt x="59" y="0"/>
                  </a:lnTo>
                  <a:lnTo>
                    <a:pt x="0" y="33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5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93">
              <a:extLst>
                <a:ext uri="{FF2B5EF4-FFF2-40B4-BE49-F238E27FC236}">
                  <a16:creationId xmlns:a16="http://schemas.microsoft.com/office/drawing/2014/main" id="{1229BEFD-DD80-48AD-B23D-51AA05157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5434" y="4387910"/>
              <a:ext cx="104409" cy="120894"/>
            </a:xfrm>
            <a:custGeom>
              <a:avLst/>
              <a:gdLst>
                <a:gd name="T0" fmla="*/ 0 w 57"/>
                <a:gd name="T1" fmla="*/ 33 h 66"/>
                <a:gd name="T2" fmla="*/ 0 w 57"/>
                <a:gd name="T3" fmla="*/ 66 h 66"/>
                <a:gd name="T4" fmla="*/ 57 w 57"/>
                <a:gd name="T5" fmla="*/ 33 h 66"/>
                <a:gd name="T6" fmla="*/ 0 w 57"/>
                <a:gd name="T7" fmla="*/ 0 h 66"/>
                <a:gd name="T8" fmla="*/ 0 w 57"/>
                <a:gd name="T9" fmla="*/ 0 h 66"/>
                <a:gd name="T10" fmla="*/ 0 w 57"/>
                <a:gd name="T1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6">
                  <a:moveTo>
                    <a:pt x="0" y="33"/>
                  </a:moveTo>
                  <a:lnTo>
                    <a:pt x="0" y="66"/>
                  </a:lnTo>
                  <a:lnTo>
                    <a:pt x="57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Line 94">
              <a:extLst>
                <a:ext uri="{FF2B5EF4-FFF2-40B4-BE49-F238E27FC236}">
                  <a16:creationId xmlns:a16="http://schemas.microsoft.com/office/drawing/2014/main" id="{162CDB24-DD33-43DD-93CB-DDB78D525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4093" y="4448357"/>
              <a:ext cx="181342" cy="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95">
              <a:extLst>
                <a:ext uri="{FF2B5EF4-FFF2-40B4-BE49-F238E27FC236}">
                  <a16:creationId xmlns:a16="http://schemas.microsoft.com/office/drawing/2014/main" id="{0A5E716E-B934-46ED-9D73-50D4CB5F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4497" y="3303525"/>
              <a:ext cx="1014779" cy="2326298"/>
            </a:xfrm>
            <a:custGeom>
              <a:avLst/>
              <a:gdLst>
                <a:gd name="T0" fmla="*/ 0 w 554"/>
                <a:gd name="T1" fmla="*/ 0 h 1270"/>
                <a:gd name="T2" fmla="*/ 554 w 554"/>
                <a:gd name="T3" fmla="*/ 0 h 1270"/>
                <a:gd name="T4" fmla="*/ 554 w 554"/>
                <a:gd name="T5" fmla="*/ 1270 h 1270"/>
                <a:gd name="T6" fmla="*/ 0 w 554"/>
                <a:gd name="T7" fmla="*/ 1270 h 1270"/>
                <a:gd name="T8" fmla="*/ 0 w 554"/>
                <a:gd name="T9" fmla="*/ 0 h 1270"/>
                <a:gd name="T10" fmla="*/ 0 w 554"/>
                <a:gd name="T11" fmla="*/ 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4" h="1270">
                  <a:moveTo>
                    <a:pt x="0" y="0"/>
                  </a:moveTo>
                  <a:lnTo>
                    <a:pt x="554" y="0"/>
                  </a:lnTo>
                  <a:lnTo>
                    <a:pt x="554" y="1270"/>
                  </a:lnTo>
                  <a:lnTo>
                    <a:pt x="0" y="12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id="{8BFFB9E2-8E82-473F-A191-934E7C3F8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377" y="4122309"/>
              <a:ext cx="109904" cy="113567"/>
            </a:xfrm>
            <a:custGeom>
              <a:avLst/>
              <a:gdLst>
                <a:gd name="T0" fmla="*/ 8 w 60"/>
                <a:gd name="T1" fmla="*/ 62 h 62"/>
                <a:gd name="T2" fmla="*/ 8 w 60"/>
                <a:gd name="T3" fmla="*/ 8 h 62"/>
                <a:gd name="T4" fmla="*/ 26 w 60"/>
                <a:gd name="T5" fmla="*/ 62 h 62"/>
                <a:gd name="T6" fmla="*/ 34 w 60"/>
                <a:gd name="T7" fmla="*/ 62 h 62"/>
                <a:gd name="T8" fmla="*/ 52 w 60"/>
                <a:gd name="T9" fmla="*/ 10 h 62"/>
                <a:gd name="T10" fmla="*/ 52 w 60"/>
                <a:gd name="T11" fmla="*/ 62 h 62"/>
                <a:gd name="T12" fmla="*/ 60 w 60"/>
                <a:gd name="T13" fmla="*/ 62 h 62"/>
                <a:gd name="T14" fmla="*/ 60 w 60"/>
                <a:gd name="T15" fmla="*/ 0 h 62"/>
                <a:gd name="T16" fmla="*/ 48 w 60"/>
                <a:gd name="T17" fmla="*/ 0 h 62"/>
                <a:gd name="T18" fmla="*/ 34 w 60"/>
                <a:gd name="T19" fmla="*/ 43 h 62"/>
                <a:gd name="T20" fmla="*/ 34 w 60"/>
                <a:gd name="T21" fmla="*/ 43 h 62"/>
                <a:gd name="T22" fmla="*/ 31 w 60"/>
                <a:gd name="T23" fmla="*/ 53 h 62"/>
                <a:gd name="T24" fmla="*/ 31 w 60"/>
                <a:gd name="T25" fmla="*/ 53 h 62"/>
                <a:gd name="T26" fmla="*/ 27 w 60"/>
                <a:gd name="T27" fmla="*/ 43 h 62"/>
                <a:gd name="T28" fmla="*/ 12 w 60"/>
                <a:gd name="T29" fmla="*/ 0 h 62"/>
                <a:gd name="T30" fmla="*/ 0 w 60"/>
                <a:gd name="T31" fmla="*/ 0 h 62"/>
                <a:gd name="T32" fmla="*/ 0 w 60"/>
                <a:gd name="T33" fmla="*/ 62 h 62"/>
                <a:gd name="T34" fmla="*/ 8 w 60"/>
                <a:gd name="T35" fmla="*/ 62 h 62"/>
                <a:gd name="T36" fmla="*/ 8 w 60"/>
                <a:gd name="T3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62">
                  <a:moveTo>
                    <a:pt x="8" y="62"/>
                  </a:moveTo>
                  <a:lnTo>
                    <a:pt x="8" y="8"/>
                  </a:lnTo>
                  <a:lnTo>
                    <a:pt x="26" y="62"/>
                  </a:lnTo>
                  <a:lnTo>
                    <a:pt x="34" y="62"/>
                  </a:lnTo>
                  <a:lnTo>
                    <a:pt x="52" y="10"/>
                  </a:lnTo>
                  <a:lnTo>
                    <a:pt x="52" y="62"/>
                  </a:lnTo>
                  <a:lnTo>
                    <a:pt x="60" y="62"/>
                  </a:lnTo>
                  <a:lnTo>
                    <a:pt x="60" y="0"/>
                  </a:lnTo>
                  <a:lnTo>
                    <a:pt x="48" y="0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1" y="53"/>
                  </a:lnTo>
                  <a:lnTo>
                    <a:pt x="31" y="53"/>
                  </a:lnTo>
                  <a:lnTo>
                    <a:pt x="27" y="4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8" y="62"/>
                  </a:lnTo>
                  <a:lnTo>
                    <a:pt x="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0D61CEFA-0F38-4174-83FB-A98EA37B7A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5103" y="4122309"/>
              <a:ext cx="104409" cy="113567"/>
            </a:xfrm>
            <a:custGeom>
              <a:avLst/>
              <a:gdLst>
                <a:gd name="T0" fmla="*/ 9 w 57"/>
                <a:gd name="T1" fmla="*/ 62 h 62"/>
                <a:gd name="T2" fmla="*/ 16 w 57"/>
                <a:gd name="T3" fmla="*/ 43 h 62"/>
                <a:gd name="T4" fmla="*/ 42 w 57"/>
                <a:gd name="T5" fmla="*/ 43 h 62"/>
                <a:gd name="T6" fmla="*/ 49 w 57"/>
                <a:gd name="T7" fmla="*/ 62 h 62"/>
                <a:gd name="T8" fmla="*/ 57 w 57"/>
                <a:gd name="T9" fmla="*/ 62 h 62"/>
                <a:gd name="T10" fmla="*/ 33 w 57"/>
                <a:gd name="T11" fmla="*/ 0 h 62"/>
                <a:gd name="T12" fmla="*/ 23 w 57"/>
                <a:gd name="T13" fmla="*/ 0 h 62"/>
                <a:gd name="T14" fmla="*/ 0 w 57"/>
                <a:gd name="T15" fmla="*/ 62 h 62"/>
                <a:gd name="T16" fmla="*/ 9 w 57"/>
                <a:gd name="T17" fmla="*/ 62 h 62"/>
                <a:gd name="T18" fmla="*/ 9 w 57"/>
                <a:gd name="T19" fmla="*/ 62 h 62"/>
                <a:gd name="T20" fmla="*/ 25 w 57"/>
                <a:gd name="T21" fmla="*/ 17 h 62"/>
                <a:gd name="T22" fmla="*/ 25 w 57"/>
                <a:gd name="T23" fmla="*/ 17 h 62"/>
                <a:gd name="T24" fmla="*/ 28 w 57"/>
                <a:gd name="T25" fmla="*/ 5 h 62"/>
                <a:gd name="T26" fmla="*/ 28 w 57"/>
                <a:gd name="T27" fmla="*/ 5 h 62"/>
                <a:gd name="T28" fmla="*/ 31 w 57"/>
                <a:gd name="T29" fmla="*/ 19 h 62"/>
                <a:gd name="T30" fmla="*/ 38 w 57"/>
                <a:gd name="T31" fmla="*/ 36 h 62"/>
                <a:gd name="T32" fmla="*/ 18 w 57"/>
                <a:gd name="T33" fmla="*/ 36 h 62"/>
                <a:gd name="T34" fmla="*/ 25 w 57"/>
                <a:gd name="T35" fmla="*/ 17 h 62"/>
                <a:gd name="T36" fmla="*/ 25 w 57"/>
                <a:gd name="T37" fmla="*/ 1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62">
                  <a:moveTo>
                    <a:pt x="9" y="62"/>
                  </a:moveTo>
                  <a:lnTo>
                    <a:pt x="16" y="43"/>
                  </a:lnTo>
                  <a:lnTo>
                    <a:pt x="42" y="43"/>
                  </a:lnTo>
                  <a:lnTo>
                    <a:pt x="49" y="62"/>
                  </a:lnTo>
                  <a:lnTo>
                    <a:pt x="57" y="62"/>
                  </a:lnTo>
                  <a:lnTo>
                    <a:pt x="33" y="0"/>
                  </a:lnTo>
                  <a:lnTo>
                    <a:pt x="23" y="0"/>
                  </a:lnTo>
                  <a:lnTo>
                    <a:pt x="0" y="62"/>
                  </a:lnTo>
                  <a:lnTo>
                    <a:pt x="9" y="62"/>
                  </a:lnTo>
                  <a:lnTo>
                    <a:pt x="9" y="62"/>
                  </a:lnTo>
                  <a:close/>
                  <a:moveTo>
                    <a:pt x="25" y="17"/>
                  </a:moveTo>
                  <a:lnTo>
                    <a:pt x="25" y="17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31" y="19"/>
                  </a:lnTo>
                  <a:lnTo>
                    <a:pt x="38" y="36"/>
                  </a:lnTo>
                  <a:lnTo>
                    <a:pt x="18" y="36"/>
                  </a:lnTo>
                  <a:lnTo>
                    <a:pt x="25" y="17"/>
                  </a:lnTo>
                  <a:lnTo>
                    <a:pt x="2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98">
              <a:extLst>
                <a:ext uri="{FF2B5EF4-FFF2-40B4-BE49-F238E27FC236}">
                  <a16:creationId xmlns:a16="http://schemas.microsoft.com/office/drawing/2014/main" id="{180DD2EF-60B5-4D75-A5AF-2B3219C83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5997" y="4122309"/>
              <a:ext cx="16486" cy="113567"/>
            </a:xfrm>
            <a:custGeom>
              <a:avLst/>
              <a:gdLst>
                <a:gd name="T0" fmla="*/ 9 w 9"/>
                <a:gd name="T1" fmla="*/ 62 h 62"/>
                <a:gd name="T2" fmla="*/ 9 w 9"/>
                <a:gd name="T3" fmla="*/ 0 h 62"/>
                <a:gd name="T4" fmla="*/ 0 w 9"/>
                <a:gd name="T5" fmla="*/ 0 h 62"/>
                <a:gd name="T6" fmla="*/ 0 w 9"/>
                <a:gd name="T7" fmla="*/ 62 h 62"/>
                <a:gd name="T8" fmla="*/ 9 w 9"/>
                <a:gd name="T9" fmla="*/ 62 h 62"/>
                <a:gd name="T10" fmla="*/ 9 w 9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62">
                  <a:moveTo>
                    <a:pt x="9" y="62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9" y="62"/>
                  </a:lnTo>
                  <a:lnTo>
                    <a:pt x="9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99">
              <a:extLst>
                <a:ext uri="{FF2B5EF4-FFF2-40B4-BE49-F238E27FC236}">
                  <a16:creationId xmlns:a16="http://schemas.microsoft.com/office/drawing/2014/main" id="{B22E9734-C16B-487C-BA48-C5A773713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27" y="4122309"/>
              <a:ext cx="91587" cy="113567"/>
            </a:xfrm>
            <a:custGeom>
              <a:avLst/>
              <a:gdLst>
                <a:gd name="T0" fmla="*/ 8 w 50"/>
                <a:gd name="T1" fmla="*/ 62 h 62"/>
                <a:gd name="T2" fmla="*/ 8 w 50"/>
                <a:gd name="T3" fmla="*/ 12 h 62"/>
                <a:gd name="T4" fmla="*/ 41 w 50"/>
                <a:gd name="T5" fmla="*/ 62 h 62"/>
                <a:gd name="T6" fmla="*/ 50 w 50"/>
                <a:gd name="T7" fmla="*/ 62 h 62"/>
                <a:gd name="T8" fmla="*/ 50 w 50"/>
                <a:gd name="T9" fmla="*/ 0 h 62"/>
                <a:gd name="T10" fmla="*/ 41 w 50"/>
                <a:gd name="T11" fmla="*/ 0 h 62"/>
                <a:gd name="T12" fmla="*/ 41 w 50"/>
                <a:gd name="T13" fmla="*/ 48 h 62"/>
                <a:gd name="T14" fmla="*/ 8 w 50"/>
                <a:gd name="T15" fmla="*/ 0 h 62"/>
                <a:gd name="T16" fmla="*/ 0 w 50"/>
                <a:gd name="T17" fmla="*/ 0 h 62"/>
                <a:gd name="T18" fmla="*/ 0 w 50"/>
                <a:gd name="T19" fmla="*/ 62 h 62"/>
                <a:gd name="T20" fmla="*/ 8 w 50"/>
                <a:gd name="T21" fmla="*/ 62 h 62"/>
                <a:gd name="T22" fmla="*/ 8 w 50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62">
                  <a:moveTo>
                    <a:pt x="8" y="62"/>
                  </a:moveTo>
                  <a:lnTo>
                    <a:pt x="8" y="12"/>
                  </a:lnTo>
                  <a:lnTo>
                    <a:pt x="41" y="62"/>
                  </a:lnTo>
                  <a:lnTo>
                    <a:pt x="50" y="62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41" y="48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8" y="62"/>
                  </a:lnTo>
                  <a:lnTo>
                    <a:pt x="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100">
              <a:extLst>
                <a:ext uri="{FF2B5EF4-FFF2-40B4-BE49-F238E27FC236}">
                  <a16:creationId xmlns:a16="http://schemas.microsoft.com/office/drawing/2014/main" id="{3584DD43-B76E-47C7-9BE8-DF7596BDB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0642" y="4611381"/>
              <a:ext cx="108073" cy="117231"/>
            </a:xfrm>
            <a:custGeom>
              <a:avLst/>
              <a:gdLst>
                <a:gd name="T0" fmla="*/ 7 w 59"/>
                <a:gd name="T1" fmla="*/ 64 h 64"/>
                <a:gd name="T2" fmla="*/ 7 w 59"/>
                <a:gd name="T3" fmla="*/ 10 h 64"/>
                <a:gd name="T4" fmla="*/ 26 w 59"/>
                <a:gd name="T5" fmla="*/ 64 h 64"/>
                <a:gd name="T6" fmla="*/ 33 w 59"/>
                <a:gd name="T7" fmla="*/ 64 h 64"/>
                <a:gd name="T8" fmla="*/ 52 w 59"/>
                <a:gd name="T9" fmla="*/ 10 h 64"/>
                <a:gd name="T10" fmla="*/ 52 w 59"/>
                <a:gd name="T11" fmla="*/ 64 h 64"/>
                <a:gd name="T12" fmla="*/ 59 w 59"/>
                <a:gd name="T13" fmla="*/ 64 h 64"/>
                <a:gd name="T14" fmla="*/ 59 w 59"/>
                <a:gd name="T15" fmla="*/ 0 h 64"/>
                <a:gd name="T16" fmla="*/ 49 w 59"/>
                <a:gd name="T17" fmla="*/ 0 h 64"/>
                <a:gd name="T18" fmla="*/ 33 w 59"/>
                <a:gd name="T19" fmla="*/ 45 h 64"/>
                <a:gd name="T20" fmla="*/ 33 w 59"/>
                <a:gd name="T21" fmla="*/ 45 h 64"/>
                <a:gd name="T22" fmla="*/ 30 w 59"/>
                <a:gd name="T23" fmla="*/ 55 h 64"/>
                <a:gd name="T24" fmla="*/ 30 w 59"/>
                <a:gd name="T25" fmla="*/ 55 h 64"/>
                <a:gd name="T26" fmla="*/ 26 w 59"/>
                <a:gd name="T27" fmla="*/ 45 h 64"/>
                <a:gd name="T28" fmla="*/ 12 w 59"/>
                <a:gd name="T29" fmla="*/ 0 h 64"/>
                <a:gd name="T30" fmla="*/ 0 w 59"/>
                <a:gd name="T31" fmla="*/ 0 h 64"/>
                <a:gd name="T32" fmla="*/ 0 w 59"/>
                <a:gd name="T33" fmla="*/ 64 h 64"/>
                <a:gd name="T34" fmla="*/ 7 w 59"/>
                <a:gd name="T35" fmla="*/ 64 h 64"/>
                <a:gd name="T36" fmla="*/ 7 w 59"/>
                <a:gd name="T3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4">
                  <a:moveTo>
                    <a:pt x="7" y="64"/>
                  </a:moveTo>
                  <a:lnTo>
                    <a:pt x="7" y="10"/>
                  </a:lnTo>
                  <a:lnTo>
                    <a:pt x="26" y="64"/>
                  </a:lnTo>
                  <a:lnTo>
                    <a:pt x="33" y="64"/>
                  </a:lnTo>
                  <a:lnTo>
                    <a:pt x="52" y="10"/>
                  </a:lnTo>
                  <a:lnTo>
                    <a:pt x="52" y="64"/>
                  </a:lnTo>
                  <a:lnTo>
                    <a:pt x="59" y="64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33" y="45"/>
                  </a:lnTo>
                  <a:lnTo>
                    <a:pt x="33" y="45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 101">
              <a:extLst>
                <a:ext uri="{FF2B5EF4-FFF2-40B4-BE49-F238E27FC236}">
                  <a16:creationId xmlns:a16="http://schemas.microsoft.com/office/drawing/2014/main" id="{06372DBD-40E9-4CC8-9D08-D53BE57CF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4357" y="4611381"/>
              <a:ext cx="86092" cy="117231"/>
            </a:xfrm>
            <a:custGeom>
              <a:avLst/>
              <a:gdLst>
                <a:gd name="T0" fmla="*/ 47 w 47"/>
                <a:gd name="T1" fmla="*/ 64 h 64"/>
                <a:gd name="T2" fmla="*/ 47 w 47"/>
                <a:gd name="T3" fmla="*/ 57 h 64"/>
                <a:gd name="T4" fmla="*/ 9 w 47"/>
                <a:gd name="T5" fmla="*/ 57 h 64"/>
                <a:gd name="T6" fmla="*/ 9 w 47"/>
                <a:gd name="T7" fmla="*/ 34 h 64"/>
                <a:gd name="T8" fmla="*/ 43 w 47"/>
                <a:gd name="T9" fmla="*/ 34 h 64"/>
                <a:gd name="T10" fmla="*/ 43 w 47"/>
                <a:gd name="T11" fmla="*/ 27 h 64"/>
                <a:gd name="T12" fmla="*/ 9 w 47"/>
                <a:gd name="T13" fmla="*/ 27 h 64"/>
                <a:gd name="T14" fmla="*/ 9 w 47"/>
                <a:gd name="T15" fmla="*/ 8 h 64"/>
                <a:gd name="T16" fmla="*/ 45 w 47"/>
                <a:gd name="T17" fmla="*/ 8 h 64"/>
                <a:gd name="T18" fmla="*/ 45 w 47"/>
                <a:gd name="T19" fmla="*/ 0 h 64"/>
                <a:gd name="T20" fmla="*/ 0 w 47"/>
                <a:gd name="T21" fmla="*/ 0 h 64"/>
                <a:gd name="T22" fmla="*/ 0 w 47"/>
                <a:gd name="T23" fmla="*/ 64 h 64"/>
                <a:gd name="T24" fmla="*/ 47 w 47"/>
                <a:gd name="T25" fmla="*/ 64 h 64"/>
                <a:gd name="T26" fmla="*/ 47 w 47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64">
                  <a:moveTo>
                    <a:pt x="47" y="64"/>
                  </a:moveTo>
                  <a:lnTo>
                    <a:pt x="47" y="57"/>
                  </a:lnTo>
                  <a:lnTo>
                    <a:pt x="9" y="57"/>
                  </a:lnTo>
                  <a:lnTo>
                    <a:pt x="9" y="34"/>
                  </a:lnTo>
                  <a:lnTo>
                    <a:pt x="43" y="34"/>
                  </a:lnTo>
                  <a:lnTo>
                    <a:pt x="43" y="27"/>
                  </a:lnTo>
                  <a:lnTo>
                    <a:pt x="9" y="27"/>
                  </a:lnTo>
                  <a:lnTo>
                    <a:pt x="9" y="8"/>
                  </a:lnTo>
                  <a:lnTo>
                    <a:pt x="45" y="8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47" y="64"/>
                  </a:lnTo>
                  <a:lnTo>
                    <a:pt x="4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 102">
              <a:extLst>
                <a:ext uri="{FF2B5EF4-FFF2-40B4-BE49-F238E27FC236}">
                  <a16:creationId xmlns:a16="http://schemas.microsoft.com/office/drawing/2014/main" id="{59A9A1BB-91A7-4338-AA23-4CD7A29EF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2430" y="4611381"/>
              <a:ext cx="108073" cy="117231"/>
            </a:xfrm>
            <a:custGeom>
              <a:avLst/>
              <a:gdLst>
                <a:gd name="T0" fmla="*/ 7 w 59"/>
                <a:gd name="T1" fmla="*/ 64 h 64"/>
                <a:gd name="T2" fmla="*/ 7 w 59"/>
                <a:gd name="T3" fmla="*/ 10 h 64"/>
                <a:gd name="T4" fmla="*/ 26 w 59"/>
                <a:gd name="T5" fmla="*/ 64 h 64"/>
                <a:gd name="T6" fmla="*/ 33 w 59"/>
                <a:gd name="T7" fmla="*/ 64 h 64"/>
                <a:gd name="T8" fmla="*/ 50 w 59"/>
                <a:gd name="T9" fmla="*/ 10 h 64"/>
                <a:gd name="T10" fmla="*/ 50 w 59"/>
                <a:gd name="T11" fmla="*/ 64 h 64"/>
                <a:gd name="T12" fmla="*/ 59 w 59"/>
                <a:gd name="T13" fmla="*/ 64 h 64"/>
                <a:gd name="T14" fmla="*/ 59 w 59"/>
                <a:gd name="T15" fmla="*/ 0 h 64"/>
                <a:gd name="T16" fmla="*/ 48 w 59"/>
                <a:gd name="T17" fmla="*/ 0 h 64"/>
                <a:gd name="T18" fmla="*/ 33 w 59"/>
                <a:gd name="T19" fmla="*/ 45 h 64"/>
                <a:gd name="T20" fmla="*/ 33 w 59"/>
                <a:gd name="T21" fmla="*/ 45 h 64"/>
                <a:gd name="T22" fmla="*/ 29 w 59"/>
                <a:gd name="T23" fmla="*/ 55 h 64"/>
                <a:gd name="T24" fmla="*/ 29 w 59"/>
                <a:gd name="T25" fmla="*/ 55 h 64"/>
                <a:gd name="T26" fmla="*/ 26 w 59"/>
                <a:gd name="T27" fmla="*/ 45 h 64"/>
                <a:gd name="T28" fmla="*/ 12 w 59"/>
                <a:gd name="T29" fmla="*/ 0 h 64"/>
                <a:gd name="T30" fmla="*/ 0 w 59"/>
                <a:gd name="T31" fmla="*/ 0 h 64"/>
                <a:gd name="T32" fmla="*/ 0 w 59"/>
                <a:gd name="T33" fmla="*/ 64 h 64"/>
                <a:gd name="T34" fmla="*/ 7 w 59"/>
                <a:gd name="T35" fmla="*/ 64 h 64"/>
                <a:gd name="T36" fmla="*/ 7 w 59"/>
                <a:gd name="T3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4">
                  <a:moveTo>
                    <a:pt x="7" y="64"/>
                  </a:moveTo>
                  <a:lnTo>
                    <a:pt x="7" y="10"/>
                  </a:lnTo>
                  <a:lnTo>
                    <a:pt x="26" y="64"/>
                  </a:lnTo>
                  <a:lnTo>
                    <a:pt x="33" y="64"/>
                  </a:lnTo>
                  <a:lnTo>
                    <a:pt x="50" y="10"/>
                  </a:lnTo>
                  <a:lnTo>
                    <a:pt x="50" y="64"/>
                  </a:lnTo>
                  <a:lnTo>
                    <a:pt x="59" y="64"/>
                  </a:lnTo>
                  <a:lnTo>
                    <a:pt x="59" y="0"/>
                  </a:lnTo>
                  <a:lnTo>
                    <a:pt x="48" y="0"/>
                  </a:lnTo>
                  <a:lnTo>
                    <a:pt x="33" y="45"/>
                  </a:lnTo>
                  <a:lnTo>
                    <a:pt x="33" y="45"/>
                  </a:lnTo>
                  <a:lnTo>
                    <a:pt x="29" y="55"/>
                  </a:lnTo>
                  <a:lnTo>
                    <a:pt x="29" y="55"/>
                  </a:lnTo>
                  <a:lnTo>
                    <a:pt x="26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103">
              <a:extLst>
                <a:ext uri="{FF2B5EF4-FFF2-40B4-BE49-F238E27FC236}">
                  <a16:creationId xmlns:a16="http://schemas.microsoft.com/office/drawing/2014/main" id="{33BE44E9-9012-4D3C-8DA8-86C6050CD4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8819" y="4611381"/>
              <a:ext cx="111736" cy="119063"/>
            </a:xfrm>
            <a:custGeom>
              <a:avLst/>
              <a:gdLst>
                <a:gd name="T0" fmla="*/ 3 w 61"/>
                <a:gd name="T1" fmla="*/ 48 h 65"/>
                <a:gd name="T2" fmla="*/ 16 w 61"/>
                <a:gd name="T3" fmla="*/ 60 h 65"/>
                <a:gd name="T4" fmla="*/ 22 w 61"/>
                <a:gd name="T5" fmla="*/ 64 h 65"/>
                <a:gd name="T6" fmla="*/ 31 w 61"/>
                <a:gd name="T7" fmla="*/ 65 h 65"/>
                <a:gd name="T8" fmla="*/ 47 w 61"/>
                <a:gd name="T9" fmla="*/ 60 h 65"/>
                <a:gd name="T10" fmla="*/ 52 w 61"/>
                <a:gd name="T11" fmla="*/ 55 h 65"/>
                <a:gd name="T12" fmla="*/ 57 w 61"/>
                <a:gd name="T13" fmla="*/ 50 h 65"/>
                <a:gd name="T14" fmla="*/ 61 w 61"/>
                <a:gd name="T15" fmla="*/ 32 h 65"/>
                <a:gd name="T16" fmla="*/ 61 w 61"/>
                <a:gd name="T17" fmla="*/ 24 h 65"/>
                <a:gd name="T18" fmla="*/ 57 w 61"/>
                <a:gd name="T19" fmla="*/ 15 h 65"/>
                <a:gd name="T20" fmla="*/ 47 w 61"/>
                <a:gd name="T21" fmla="*/ 3 h 65"/>
                <a:gd name="T22" fmla="*/ 40 w 61"/>
                <a:gd name="T23" fmla="*/ 0 h 65"/>
                <a:gd name="T24" fmla="*/ 31 w 61"/>
                <a:gd name="T25" fmla="*/ 0 h 65"/>
                <a:gd name="T26" fmla="*/ 19 w 61"/>
                <a:gd name="T27" fmla="*/ 1 h 65"/>
                <a:gd name="T28" fmla="*/ 9 w 61"/>
                <a:gd name="T29" fmla="*/ 8 h 65"/>
                <a:gd name="T30" fmla="*/ 5 w 61"/>
                <a:gd name="T31" fmla="*/ 13 h 65"/>
                <a:gd name="T32" fmla="*/ 2 w 61"/>
                <a:gd name="T33" fmla="*/ 26 h 65"/>
                <a:gd name="T34" fmla="*/ 0 w 61"/>
                <a:gd name="T35" fmla="*/ 32 h 65"/>
                <a:gd name="T36" fmla="*/ 3 w 61"/>
                <a:gd name="T37" fmla="*/ 48 h 65"/>
                <a:gd name="T38" fmla="*/ 16 w 61"/>
                <a:gd name="T39" fmla="*/ 12 h 65"/>
                <a:gd name="T40" fmla="*/ 22 w 61"/>
                <a:gd name="T41" fmla="*/ 8 h 65"/>
                <a:gd name="T42" fmla="*/ 31 w 61"/>
                <a:gd name="T43" fmla="*/ 6 h 65"/>
                <a:gd name="T44" fmla="*/ 42 w 61"/>
                <a:gd name="T45" fmla="*/ 10 h 65"/>
                <a:gd name="T46" fmla="*/ 47 w 61"/>
                <a:gd name="T47" fmla="*/ 13 h 65"/>
                <a:gd name="T48" fmla="*/ 50 w 61"/>
                <a:gd name="T49" fmla="*/ 19 h 65"/>
                <a:gd name="T50" fmla="*/ 52 w 61"/>
                <a:gd name="T51" fmla="*/ 32 h 65"/>
                <a:gd name="T52" fmla="*/ 50 w 61"/>
                <a:gd name="T53" fmla="*/ 43 h 65"/>
                <a:gd name="T54" fmla="*/ 47 w 61"/>
                <a:gd name="T55" fmla="*/ 52 h 65"/>
                <a:gd name="T56" fmla="*/ 31 w 61"/>
                <a:gd name="T57" fmla="*/ 57 h 65"/>
                <a:gd name="T58" fmla="*/ 22 w 61"/>
                <a:gd name="T59" fmla="*/ 55 h 65"/>
                <a:gd name="T60" fmla="*/ 16 w 61"/>
                <a:gd name="T61" fmla="*/ 52 h 65"/>
                <a:gd name="T62" fmla="*/ 9 w 61"/>
                <a:gd name="T63" fmla="*/ 32 h 65"/>
                <a:gd name="T64" fmla="*/ 10 w 61"/>
                <a:gd name="T65" fmla="*/ 20 h 65"/>
                <a:gd name="T66" fmla="*/ 16 w 61"/>
                <a:gd name="T67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5">
                  <a:moveTo>
                    <a:pt x="3" y="48"/>
                  </a:moveTo>
                  <a:lnTo>
                    <a:pt x="3" y="48"/>
                  </a:lnTo>
                  <a:lnTo>
                    <a:pt x="9" y="55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22" y="64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38" y="64"/>
                  </a:lnTo>
                  <a:lnTo>
                    <a:pt x="47" y="60"/>
                  </a:lnTo>
                  <a:lnTo>
                    <a:pt x="47" y="60"/>
                  </a:lnTo>
                  <a:lnTo>
                    <a:pt x="52" y="55"/>
                  </a:lnTo>
                  <a:lnTo>
                    <a:pt x="57" y="50"/>
                  </a:lnTo>
                  <a:lnTo>
                    <a:pt x="57" y="50"/>
                  </a:lnTo>
                  <a:lnTo>
                    <a:pt x="61" y="41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61" y="24"/>
                  </a:lnTo>
                  <a:lnTo>
                    <a:pt x="57" y="15"/>
                  </a:lnTo>
                  <a:lnTo>
                    <a:pt x="57" y="15"/>
                  </a:lnTo>
                  <a:lnTo>
                    <a:pt x="52" y="8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4" y="5"/>
                  </a:lnTo>
                  <a:lnTo>
                    <a:pt x="9" y="8"/>
                  </a:lnTo>
                  <a:lnTo>
                    <a:pt x="9" y="8"/>
                  </a:lnTo>
                  <a:lnTo>
                    <a:pt x="5" y="13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1"/>
                  </a:lnTo>
                  <a:lnTo>
                    <a:pt x="3" y="48"/>
                  </a:lnTo>
                  <a:lnTo>
                    <a:pt x="3" y="48"/>
                  </a:lnTo>
                  <a:close/>
                  <a:moveTo>
                    <a:pt x="16" y="12"/>
                  </a:moveTo>
                  <a:lnTo>
                    <a:pt x="16" y="12"/>
                  </a:lnTo>
                  <a:lnTo>
                    <a:pt x="22" y="8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6" y="6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7" y="13"/>
                  </a:lnTo>
                  <a:lnTo>
                    <a:pt x="50" y="19"/>
                  </a:lnTo>
                  <a:lnTo>
                    <a:pt x="50" y="19"/>
                  </a:lnTo>
                  <a:lnTo>
                    <a:pt x="52" y="26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0" y="43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0" y="55"/>
                  </a:lnTo>
                  <a:lnTo>
                    <a:pt x="31" y="57"/>
                  </a:lnTo>
                  <a:lnTo>
                    <a:pt x="31" y="57"/>
                  </a:lnTo>
                  <a:lnTo>
                    <a:pt x="22" y="55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0" y="43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10" y="20"/>
                  </a:lnTo>
                  <a:lnTo>
                    <a:pt x="12" y="17"/>
                  </a:lnTo>
                  <a:lnTo>
                    <a:pt x="16" y="12"/>
                  </a:lnTo>
                  <a:lnTo>
                    <a:pt x="1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 104">
              <a:extLst>
                <a:ext uri="{FF2B5EF4-FFF2-40B4-BE49-F238E27FC236}">
                  <a16:creationId xmlns:a16="http://schemas.microsoft.com/office/drawing/2014/main" id="{FDDB81C7-1931-4E92-ACCB-F3AC455227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8872" y="4611381"/>
              <a:ext cx="100746" cy="117231"/>
            </a:xfrm>
            <a:custGeom>
              <a:avLst/>
              <a:gdLst>
                <a:gd name="T0" fmla="*/ 9 w 55"/>
                <a:gd name="T1" fmla="*/ 64 h 64"/>
                <a:gd name="T2" fmla="*/ 9 w 55"/>
                <a:gd name="T3" fmla="*/ 36 h 64"/>
                <a:gd name="T4" fmla="*/ 19 w 55"/>
                <a:gd name="T5" fmla="*/ 36 h 64"/>
                <a:gd name="T6" fmla="*/ 19 w 55"/>
                <a:gd name="T7" fmla="*/ 36 h 64"/>
                <a:gd name="T8" fmla="*/ 22 w 55"/>
                <a:gd name="T9" fmla="*/ 36 h 64"/>
                <a:gd name="T10" fmla="*/ 22 w 55"/>
                <a:gd name="T11" fmla="*/ 36 h 64"/>
                <a:gd name="T12" fmla="*/ 28 w 55"/>
                <a:gd name="T13" fmla="*/ 38 h 64"/>
                <a:gd name="T14" fmla="*/ 28 w 55"/>
                <a:gd name="T15" fmla="*/ 38 h 64"/>
                <a:gd name="T16" fmla="*/ 31 w 55"/>
                <a:gd name="T17" fmla="*/ 41 h 64"/>
                <a:gd name="T18" fmla="*/ 31 w 55"/>
                <a:gd name="T19" fmla="*/ 41 h 64"/>
                <a:gd name="T20" fmla="*/ 36 w 55"/>
                <a:gd name="T21" fmla="*/ 50 h 64"/>
                <a:gd name="T22" fmla="*/ 45 w 55"/>
                <a:gd name="T23" fmla="*/ 64 h 64"/>
                <a:gd name="T24" fmla="*/ 55 w 55"/>
                <a:gd name="T25" fmla="*/ 64 h 64"/>
                <a:gd name="T26" fmla="*/ 45 w 55"/>
                <a:gd name="T27" fmla="*/ 46 h 64"/>
                <a:gd name="T28" fmla="*/ 45 w 55"/>
                <a:gd name="T29" fmla="*/ 46 h 64"/>
                <a:gd name="T30" fmla="*/ 38 w 55"/>
                <a:gd name="T31" fmla="*/ 38 h 64"/>
                <a:gd name="T32" fmla="*/ 38 w 55"/>
                <a:gd name="T33" fmla="*/ 38 h 64"/>
                <a:gd name="T34" fmla="*/ 33 w 55"/>
                <a:gd name="T35" fmla="*/ 34 h 64"/>
                <a:gd name="T36" fmla="*/ 33 w 55"/>
                <a:gd name="T37" fmla="*/ 34 h 64"/>
                <a:gd name="T38" fmla="*/ 42 w 55"/>
                <a:gd name="T39" fmla="*/ 32 h 64"/>
                <a:gd name="T40" fmla="*/ 47 w 55"/>
                <a:gd name="T41" fmla="*/ 29 h 64"/>
                <a:gd name="T42" fmla="*/ 47 w 55"/>
                <a:gd name="T43" fmla="*/ 29 h 64"/>
                <a:gd name="T44" fmla="*/ 50 w 55"/>
                <a:gd name="T45" fmla="*/ 24 h 64"/>
                <a:gd name="T46" fmla="*/ 50 w 55"/>
                <a:gd name="T47" fmla="*/ 17 h 64"/>
                <a:gd name="T48" fmla="*/ 50 w 55"/>
                <a:gd name="T49" fmla="*/ 17 h 64"/>
                <a:gd name="T50" fmla="*/ 50 w 55"/>
                <a:gd name="T51" fmla="*/ 12 h 64"/>
                <a:gd name="T52" fmla="*/ 48 w 55"/>
                <a:gd name="T53" fmla="*/ 8 h 64"/>
                <a:gd name="T54" fmla="*/ 48 w 55"/>
                <a:gd name="T55" fmla="*/ 8 h 64"/>
                <a:gd name="T56" fmla="*/ 45 w 55"/>
                <a:gd name="T57" fmla="*/ 5 h 64"/>
                <a:gd name="T58" fmla="*/ 42 w 55"/>
                <a:gd name="T59" fmla="*/ 1 h 64"/>
                <a:gd name="T60" fmla="*/ 42 w 55"/>
                <a:gd name="T61" fmla="*/ 1 h 64"/>
                <a:gd name="T62" fmla="*/ 36 w 55"/>
                <a:gd name="T63" fmla="*/ 1 h 64"/>
                <a:gd name="T64" fmla="*/ 28 w 55"/>
                <a:gd name="T65" fmla="*/ 0 h 64"/>
                <a:gd name="T66" fmla="*/ 0 w 55"/>
                <a:gd name="T67" fmla="*/ 0 h 64"/>
                <a:gd name="T68" fmla="*/ 0 w 55"/>
                <a:gd name="T69" fmla="*/ 64 h 64"/>
                <a:gd name="T70" fmla="*/ 9 w 55"/>
                <a:gd name="T71" fmla="*/ 64 h 64"/>
                <a:gd name="T72" fmla="*/ 9 w 55"/>
                <a:gd name="T73" fmla="*/ 64 h 64"/>
                <a:gd name="T74" fmla="*/ 9 w 55"/>
                <a:gd name="T75" fmla="*/ 6 h 64"/>
                <a:gd name="T76" fmla="*/ 29 w 55"/>
                <a:gd name="T77" fmla="*/ 6 h 64"/>
                <a:gd name="T78" fmla="*/ 29 w 55"/>
                <a:gd name="T79" fmla="*/ 6 h 64"/>
                <a:gd name="T80" fmla="*/ 35 w 55"/>
                <a:gd name="T81" fmla="*/ 8 h 64"/>
                <a:gd name="T82" fmla="*/ 38 w 55"/>
                <a:gd name="T83" fmla="*/ 10 h 64"/>
                <a:gd name="T84" fmla="*/ 38 w 55"/>
                <a:gd name="T85" fmla="*/ 10 h 64"/>
                <a:gd name="T86" fmla="*/ 42 w 55"/>
                <a:gd name="T87" fmla="*/ 13 h 64"/>
                <a:gd name="T88" fmla="*/ 42 w 55"/>
                <a:gd name="T89" fmla="*/ 17 h 64"/>
                <a:gd name="T90" fmla="*/ 42 w 55"/>
                <a:gd name="T91" fmla="*/ 17 h 64"/>
                <a:gd name="T92" fmla="*/ 40 w 55"/>
                <a:gd name="T93" fmla="*/ 24 h 64"/>
                <a:gd name="T94" fmla="*/ 40 w 55"/>
                <a:gd name="T95" fmla="*/ 24 h 64"/>
                <a:gd name="T96" fmla="*/ 36 w 55"/>
                <a:gd name="T97" fmla="*/ 27 h 64"/>
                <a:gd name="T98" fmla="*/ 36 w 55"/>
                <a:gd name="T99" fmla="*/ 27 h 64"/>
                <a:gd name="T100" fmla="*/ 26 w 55"/>
                <a:gd name="T101" fmla="*/ 29 h 64"/>
                <a:gd name="T102" fmla="*/ 9 w 55"/>
                <a:gd name="T103" fmla="*/ 29 h 64"/>
                <a:gd name="T104" fmla="*/ 9 w 55"/>
                <a:gd name="T105" fmla="*/ 6 h 64"/>
                <a:gd name="T106" fmla="*/ 9 w 55"/>
                <a:gd name="T107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" h="64">
                  <a:moveTo>
                    <a:pt x="9" y="64"/>
                  </a:moveTo>
                  <a:lnTo>
                    <a:pt x="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1" y="41"/>
                  </a:lnTo>
                  <a:lnTo>
                    <a:pt x="31" y="41"/>
                  </a:lnTo>
                  <a:lnTo>
                    <a:pt x="36" y="50"/>
                  </a:lnTo>
                  <a:lnTo>
                    <a:pt x="45" y="64"/>
                  </a:lnTo>
                  <a:lnTo>
                    <a:pt x="55" y="64"/>
                  </a:lnTo>
                  <a:lnTo>
                    <a:pt x="45" y="46"/>
                  </a:lnTo>
                  <a:lnTo>
                    <a:pt x="45" y="46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3" y="34"/>
                  </a:lnTo>
                  <a:lnTo>
                    <a:pt x="33" y="34"/>
                  </a:lnTo>
                  <a:lnTo>
                    <a:pt x="42" y="32"/>
                  </a:lnTo>
                  <a:lnTo>
                    <a:pt x="47" y="29"/>
                  </a:lnTo>
                  <a:lnTo>
                    <a:pt x="47" y="29"/>
                  </a:lnTo>
                  <a:lnTo>
                    <a:pt x="50" y="24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2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5" y="5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36" y="1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9" y="64"/>
                  </a:lnTo>
                  <a:lnTo>
                    <a:pt x="9" y="64"/>
                  </a:lnTo>
                  <a:close/>
                  <a:moveTo>
                    <a:pt x="9" y="6"/>
                  </a:moveTo>
                  <a:lnTo>
                    <a:pt x="29" y="6"/>
                  </a:lnTo>
                  <a:lnTo>
                    <a:pt x="29" y="6"/>
                  </a:lnTo>
                  <a:lnTo>
                    <a:pt x="35" y="8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42" y="13"/>
                  </a:lnTo>
                  <a:lnTo>
                    <a:pt x="42" y="17"/>
                  </a:lnTo>
                  <a:lnTo>
                    <a:pt x="42" y="17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36" y="27"/>
                  </a:lnTo>
                  <a:lnTo>
                    <a:pt x="36" y="27"/>
                  </a:lnTo>
                  <a:lnTo>
                    <a:pt x="26" y="29"/>
                  </a:lnTo>
                  <a:lnTo>
                    <a:pt x="9" y="29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reeform 105">
              <a:extLst>
                <a:ext uri="{FF2B5EF4-FFF2-40B4-BE49-F238E27FC236}">
                  <a16:creationId xmlns:a16="http://schemas.microsoft.com/office/drawing/2014/main" id="{4C637A56-7617-4504-953A-F2EB754A1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7786" y="4611381"/>
              <a:ext cx="104409" cy="117231"/>
            </a:xfrm>
            <a:custGeom>
              <a:avLst/>
              <a:gdLst>
                <a:gd name="T0" fmla="*/ 33 w 57"/>
                <a:gd name="T1" fmla="*/ 64 h 64"/>
                <a:gd name="T2" fmla="*/ 33 w 57"/>
                <a:gd name="T3" fmla="*/ 36 h 64"/>
                <a:gd name="T4" fmla="*/ 57 w 57"/>
                <a:gd name="T5" fmla="*/ 0 h 64"/>
                <a:gd name="T6" fmla="*/ 48 w 57"/>
                <a:gd name="T7" fmla="*/ 0 h 64"/>
                <a:gd name="T8" fmla="*/ 36 w 57"/>
                <a:gd name="T9" fmla="*/ 19 h 64"/>
                <a:gd name="T10" fmla="*/ 36 w 57"/>
                <a:gd name="T11" fmla="*/ 19 h 64"/>
                <a:gd name="T12" fmla="*/ 29 w 57"/>
                <a:gd name="T13" fmla="*/ 31 h 64"/>
                <a:gd name="T14" fmla="*/ 29 w 57"/>
                <a:gd name="T15" fmla="*/ 31 h 64"/>
                <a:gd name="T16" fmla="*/ 22 w 57"/>
                <a:gd name="T17" fmla="*/ 19 h 64"/>
                <a:gd name="T18" fmla="*/ 10 w 57"/>
                <a:gd name="T19" fmla="*/ 0 h 64"/>
                <a:gd name="T20" fmla="*/ 0 w 57"/>
                <a:gd name="T21" fmla="*/ 0 h 64"/>
                <a:gd name="T22" fmla="*/ 24 w 57"/>
                <a:gd name="T23" fmla="*/ 36 h 64"/>
                <a:gd name="T24" fmla="*/ 24 w 57"/>
                <a:gd name="T25" fmla="*/ 64 h 64"/>
                <a:gd name="T26" fmla="*/ 33 w 57"/>
                <a:gd name="T27" fmla="*/ 64 h 64"/>
                <a:gd name="T28" fmla="*/ 33 w 57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64">
                  <a:moveTo>
                    <a:pt x="33" y="64"/>
                  </a:moveTo>
                  <a:lnTo>
                    <a:pt x="33" y="36"/>
                  </a:lnTo>
                  <a:lnTo>
                    <a:pt x="57" y="0"/>
                  </a:lnTo>
                  <a:lnTo>
                    <a:pt x="48" y="0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29" y="31"/>
                  </a:lnTo>
                  <a:lnTo>
                    <a:pt x="29" y="31"/>
                  </a:lnTo>
                  <a:lnTo>
                    <a:pt x="22" y="19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4" y="36"/>
                  </a:lnTo>
                  <a:lnTo>
                    <a:pt x="24" y="64"/>
                  </a:lnTo>
                  <a:lnTo>
                    <a:pt x="33" y="64"/>
                  </a:lnTo>
                  <a:lnTo>
                    <a:pt x="3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Freeform 106">
              <a:extLst>
                <a:ext uri="{FF2B5EF4-FFF2-40B4-BE49-F238E27FC236}">
                  <a16:creationId xmlns:a16="http://schemas.microsoft.com/office/drawing/2014/main" id="{C5363CBA-BCE0-4927-9E33-E93FB7FE7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059" y="3798092"/>
              <a:ext cx="811457" cy="346198"/>
            </a:xfrm>
            <a:custGeom>
              <a:avLst/>
              <a:gdLst>
                <a:gd name="T0" fmla="*/ 0 w 443"/>
                <a:gd name="T1" fmla="*/ 95 h 189"/>
                <a:gd name="T2" fmla="*/ 0 w 443"/>
                <a:gd name="T3" fmla="*/ 95 h 189"/>
                <a:gd name="T4" fmla="*/ 2 w 443"/>
                <a:gd name="T5" fmla="*/ 85 h 189"/>
                <a:gd name="T6" fmla="*/ 6 w 443"/>
                <a:gd name="T7" fmla="*/ 74 h 189"/>
                <a:gd name="T8" fmla="*/ 11 w 443"/>
                <a:gd name="T9" fmla="*/ 66 h 189"/>
                <a:gd name="T10" fmla="*/ 18 w 443"/>
                <a:gd name="T11" fmla="*/ 57 h 189"/>
                <a:gd name="T12" fmla="*/ 26 w 443"/>
                <a:gd name="T13" fmla="*/ 48 h 189"/>
                <a:gd name="T14" fmla="*/ 38 w 443"/>
                <a:gd name="T15" fmla="*/ 41 h 189"/>
                <a:gd name="T16" fmla="*/ 51 w 443"/>
                <a:gd name="T17" fmla="*/ 35 h 189"/>
                <a:gd name="T18" fmla="*/ 64 w 443"/>
                <a:gd name="T19" fmla="*/ 28 h 189"/>
                <a:gd name="T20" fmla="*/ 80 w 443"/>
                <a:gd name="T21" fmla="*/ 21 h 189"/>
                <a:gd name="T22" fmla="*/ 97 w 443"/>
                <a:gd name="T23" fmla="*/ 15 h 189"/>
                <a:gd name="T24" fmla="*/ 135 w 443"/>
                <a:gd name="T25" fmla="*/ 7 h 189"/>
                <a:gd name="T26" fmla="*/ 177 w 443"/>
                <a:gd name="T27" fmla="*/ 2 h 189"/>
                <a:gd name="T28" fmla="*/ 222 w 443"/>
                <a:gd name="T29" fmla="*/ 0 h 189"/>
                <a:gd name="T30" fmla="*/ 222 w 443"/>
                <a:gd name="T31" fmla="*/ 0 h 189"/>
                <a:gd name="T32" fmla="*/ 267 w 443"/>
                <a:gd name="T33" fmla="*/ 2 h 189"/>
                <a:gd name="T34" fmla="*/ 308 w 443"/>
                <a:gd name="T35" fmla="*/ 7 h 189"/>
                <a:gd name="T36" fmla="*/ 347 w 443"/>
                <a:gd name="T37" fmla="*/ 15 h 189"/>
                <a:gd name="T38" fmla="*/ 364 w 443"/>
                <a:gd name="T39" fmla="*/ 21 h 189"/>
                <a:gd name="T40" fmla="*/ 379 w 443"/>
                <a:gd name="T41" fmla="*/ 28 h 189"/>
                <a:gd name="T42" fmla="*/ 393 w 443"/>
                <a:gd name="T43" fmla="*/ 35 h 189"/>
                <a:gd name="T44" fmla="*/ 407 w 443"/>
                <a:gd name="T45" fmla="*/ 41 h 189"/>
                <a:gd name="T46" fmla="*/ 418 w 443"/>
                <a:gd name="T47" fmla="*/ 48 h 189"/>
                <a:gd name="T48" fmla="*/ 426 w 443"/>
                <a:gd name="T49" fmla="*/ 57 h 189"/>
                <a:gd name="T50" fmla="*/ 435 w 443"/>
                <a:gd name="T51" fmla="*/ 66 h 189"/>
                <a:gd name="T52" fmla="*/ 440 w 443"/>
                <a:gd name="T53" fmla="*/ 74 h 189"/>
                <a:gd name="T54" fmla="*/ 443 w 443"/>
                <a:gd name="T55" fmla="*/ 85 h 189"/>
                <a:gd name="T56" fmla="*/ 443 w 443"/>
                <a:gd name="T57" fmla="*/ 95 h 189"/>
                <a:gd name="T58" fmla="*/ 443 w 443"/>
                <a:gd name="T59" fmla="*/ 95 h 189"/>
                <a:gd name="T60" fmla="*/ 443 w 443"/>
                <a:gd name="T61" fmla="*/ 104 h 189"/>
                <a:gd name="T62" fmla="*/ 440 w 443"/>
                <a:gd name="T63" fmla="*/ 114 h 189"/>
                <a:gd name="T64" fmla="*/ 435 w 443"/>
                <a:gd name="T65" fmla="*/ 123 h 189"/>
                <a:gd name="T66" fmla="*/ 426 w 443"/>
                <a:gd name="T67" fmla="*/ 132 h 189"/>
                <a:gd name="T68" fmla="*/ 418 w 443"/>
                <a:gd name="T69" fmla="*/ 140 h 189"/>
                <a:gd name="T70" fmla="*/ 407 w 443"/>
                <a:gd name="T71" fmla="*/ 147 h 189"/>
                <a:gd name="T72" fmla="*/ 393 w 443"/>
                <a:gd name="T73" fmla="*/ 156 h 189"/>
                <a:gd name="T74" fmla="*/ 379 w 443"/>
                <a:gd name="T75" fmla="*/ 161 h 189"/>
                <a:gd name="T76" fmla="*/ 364 w 443"/>
                <a:gd name="T77" fmla="*/ 168 h 189"/>
                <a:gd name="T78" fmla="*/ 347 w 443"/>
                <a:gd name="T79" fmla="*/ 173 h 189"/>
                <a:gd name="T80" fmla="*/ 308 w 443"/>
                <a:gd name="T81" fmla="*/ 182 h 189"/>
                <a:gd name="T82" fmla="*/ 267 w 443"/>
                <a:gd name="T83" fmla="*/ 187 h 189"/>
                <a:gd name="T84" fmla="*/ 222 w 443"/>
                <a:gd name="T85" fmla="*/ 189 h 189"/>
                <a:gd name="T86" fmla="*/ 222 w 443"/>
                <a:gd name="T87" fmla="*/ 189 h 189"/>
                <a:gd name="T88" fmla="*/ 177 w 443"/>
                <a:gd name="T89" fmla="*/ 187 h 189"/>
                <a:gd name="T90" fmla="*/ 135 w 443"/>
                <a:gd name="T91" fmla="*/ 182 h 189"/>
                <a:gd name="T92" fmla="*/ 97 w 443"/>
                <a:gd name="T93" fmla="*/ 173 h 189"/>
                <a:gd name="T94" fmla="*/ 80 w 443"/>
                <a:gd name="T95" fmla="*/ 168 h 189"/>
                <a:gd name="T96" fmla="*/ 64 w 443"/>
                <a:gd name="T97" fmla="*/ 161 h 189"/>
                <a:gd name="T98" fmla="*/ 51 w 443"/>
                <a:gd name="T99" fmla="*/ 156 h 189"/>
                <a:gd name="T100" fmla="*/ 38 w 443"/>
                <a:gd name="T101" fmla="*/ 147 h 189"/>
                <a:gd name="T102" fmla="*/ 26 w 443"/>
                <a:gd name="T103" fmla="*/ 140 h 189"/>
                <a:gd name="T104" fmla="*/ 18 w 443"/>
                <a:gd name="T105" fmla="*/ 132 h 189"/>
                <a:gd name="T106" fmla="*/ 11 w 443"/>
                <a:gd name="T107" fmla="*/ 123 h 189"/>
                <a:gd name="T108" fmla="*/ 6 w 443"/>
                <a:gd name="T109" fmla="*/ 114 h 189"/>
                <a:gd name="T110" fmla="*/ 2 w 443"/>
                <a:gd name="T111" fmla="*/ 104 h 189"/>
                <a:gd name="T112" fmla="*/ 0 w 443"/>
                <a:gd name="T113" fmla="*/ 95 h 189"/>
                <a:gd name="T114" fmla="*/ 0 w 443"/>
                <a:gd name="T115" fmla="*/ 9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43" h="189">
                  <a:moveTo>
                    <a:pt x="0" y="95"/>
                  </a:moveTo>
                  <a:lnTo>
                    <a:pt x="0" y="95"/>
                  </a:lnTo>
                  <a:lnTo>
                    <a:pt x="2" y="85"/>
                  </a:lnTo>
                  <a:lnTo>
                    <a:pt x="6" y="74"/>
                  </a:lnTo>
                  <a:lnTo>
                    <a:pt x="11" y="66"/>
                  </a:lnTo>
                  <a:lnTo>
                    <a:pt x="18" y="57"/>
                  </a:lnTo>
                  <a:lnTo>
                    <a:pt x="26" y="48"/>
                  </a:lnTo>
                  <a:lnTo>
                    <a:pt x="38" y="41"/>
                  </a:lnTo>
                  <a:lnTo>
                    <a:pt x="51" y="35"/>
                  </a:lnTo>
                  <a:lnTo>
                    <a:pt x="64" y="28"/>
                  </a:lnTo>
                  <a:lnTo>
                    <a:pt x="80" y="21"/>
                  </a:lnTo>
                  <a:lnTo>
                    <a:pt x="97" y="15"/>
                  </a:lnTo>
                  <a:lnTo>
                    <a:pt x="135" y="7"/>
                  </a:lnTo>
                  <a:lnTo>
                    <a:pt x="177" y="2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67" y="2"/>
                  </a:lnTo>
                  <a:lnTo>
                    <a:pt x="308" y="7"/>
                  </a:lnTo>
                  <a:lnTo>
                    <a:pt x="347" y="15"/>
                  </a:lnTo>
                  <a:lnTo>
                    <a:pt x="364" y="21"/>
                  </a:lnTo>
                  <a:lnTo>
                    <a:pt x="379" y="28"/>
                  </a:lnTo>
                  <a:lnTo>
                    <a:pt x="393" y="35"/>
                  </a:lnTo>
                  <a:lnTo>
                    <a:pt x="407" y="41"/>
                  </a:lnTo>
                  <a:lnTo>
                    <a:pt x="418" y="48"/>
                  </a:lnTo>
                  <a:lnTo>
                    <a:pt x="426" y="57"/>
                  </a:lnTo>
                  <a:lnTo>
                    <a:pt x="435" y="66"/>
                  </a:lnTo>
                  <a:lnTo>
                    <a:pt x="440" y="74"/>
                  </a:lnTo>
                  <a:lnTo>
                    <a:pt x="443" y="85"/>
                  </a:lnTo>
                  <a:lnTo>
                    <a:pt x="443" y="95"/>
                  </a:lnTo>
                  <a:lnTo>
                    <a:pt x="443" y="95"/>
                  </a:lnTo>
                  <a:lnTo>
                    <a:pt x="443" y="104"/>
                  </a:lnTo>
                  <a:lnTo>
                    <a:pt x="440" y="114"/>
                  </a:lnTo>
                  <a:lnTo>
                    <a:pt x="435" y="123"/>
                  </a:lnTo>
                  <a:lnTo>
                    <a:pt x="426" y="132"/>
                  </a:lnTo>
                  <a:lnTo>
                    <a:pt x="418" y="140"/>
                  </a:lnTo>
                  <a:lnTo>
                    <a:pt x="407" y="147"/>
                  </a:lnTo>
                  <a:lnTo>
                    <a:pt x="393" y="156"/>
                  </a:lnTo>
                  <a:lnTo>
                    <a:pt x="379" y="161"/>
                  </a:lnTo>
                  <a:lnTo>
                    <a:pt x="364" y="168"/>
                  </a:lnTo>
                  <a:lnTo>
                    <a:pt x="347" y="173"/>
                  </a:lnTo>
                  <a:lnTo>
                    <a:pt x="308" y="182"/>
                  </a:lnTo>
                  <a:lnTo>
                    <a:pt x="267" y="187"/>
                  </a:lnTo>
                  <a:lnTo>
                    <a:pt x="222" y="189"/>
                  </a:lnTo>
                  <a:lnTo>
                    <a:pt x="222" y="189"/>
                  </a:lnTo>
                  <a:lnTo>
                    <a:pt x="177" y="187"/>
                  </a:lnTo>
                  <a:lnTo>
                    <a:pt x="135" y="182"/>
                  </a:lnTo>
                  <a:lnTo>
                    <a:pt x="97" y="173"/>
                  </a:lnTo>
                  <a:lnTo>
                    <a:pt x="80" y="168"/>
                  </a:lnTo>
                  <a:lnTo>
                    <a:pt x="64" y="161"/>
                  </a:lnTo>
                  <a:lnTo>
                    <a:pt x="51" y="156"/>
                  </a:lnTo>
                  <a:lnTo>
                    <a:pt x="38" y="147"/>
                  </a:lnTo>
                  <a:lnTo>
                    <a:pt x="26" y="140"/>
                  </a:lnTo>
                  <a:lnTo>
                    <a:pt x="18" y="132"/>
                  </a:lnTo>
                  <a:lnTo>
                    <a:pt x="11" y="123"/>
                  </a:lnTo>
                  <a:lnTo>
                    <a:pt x="6" y="114"/>
                  </a:lnTo>
                  <a:lnTo>
                    <a:pt x="2" y="104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Line 107">
              <a:extLst>
                <a:ext uri="{FF2B5EF4-FFF2-40B4-BE49-F238E27FC236}">
                  <a16:creationId xmlns:a16="http://schemas.microsoft.com/office/drawing/2014/main" id="{58F595D8-7FB3-43E1-9954-94F1F1E3A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7059" y="3979434"/>
              <a:ext cx="7327" cy="970817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Line 108">
              <a:extLst>
                <a:ext uri="{FF2B5EF4-FFF2-40B4-BE49-F238E27FC236}">
                  <a16:creationId xmlns:a16="http://schemas.microsoft.com/office/drawing/2014/main" id="{5FA248FF-5356-4745-A0BC-DF9B7F86E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9507" y="3984929"/>
              <a:ext cx="0" cy="99463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Freeform 109">
              <a:extLst>
                <a:ext uri="{FF2B5EF4-FFF2-40B4-BE49-F238E27FC236}">
                  <a16:creationId xmlns:a16="http://schemas.microsoft.com/office/drawing/2014/main" id="{1A112C1F-27FB-40D2-A6A2-0DC160BC9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3545" y="4944021"/>
              <a:ext cx="406644" cy="124558"/>
            </a:xfrm>
            <a:custGeom>
              <a:avLst/>
              <a:gdLst>
                <a:gd name="T0" fmla="*/ 222 w 222"/>
                <a:gd name="T1" fmla="*/ 68 h 68"/>
                <a:gd name="T2" fmla="*/ 222 w 222"/>
                <a:gd name="T3" fmla="*/ 68 h 68"/>
                <a:gd name="T4" fmla="*/ 222 w 222"/>
                <a:gd name="T5" fmla="*/ 68 h 68"/>
                <a:gd name="T6" fmla="*/ 222 w 222"/>
                <a:gd name="T7" fmla="*/ 68 h 68"/>
                <a:gd name="T8" fmla="*/ 177 w 222"/>
                <a:gd name="T9" fmla="*/ 66 h 68"/>
                <a:gd name="T10" fmla="*/ 135 w 222"/>
                <a:gd name="T11" fmla="*/ 62 h 68"/>
                <a:gd name="T12" fmla="*/ 97 w 222"/>
                <a:gd name="T13" fmla="*/ 55 h 68"/>
                <a:gd name="T14" fmla="*/ 64 w 222"/>
                <a:gd name="T15" fmla="*/ 47 h 68"/>
                <a:gd name="T16" fmla="*/ 36 w 222"/>
                <a:gd name="T17" fmla="*/ 38 h 68"/>
                <a:gd name="T18" fmla="*/ 26 w 222"/>
                <a:gd name="T19" fmla="*/ 33 h 68"/>
                <a:gd name="T20" fmla="*/ 17 w 222"/>
                <a:gd name="T21" fmla="*/ 26 h 68"/>
                <a:gd name="T22" fmla="*/ 9 w 222"/>
                <a:gd name="T23" fmla="*/ 21 h 68"/>
                <a:gd name="T24" fmla="*/ 3 w 222"/>
                <a:gd name="T25" fmla="*/ 14 h 68"/>
                <a:gd name="T26" fmla="*/ 0 w 222"/>
                <a:gd name="T27" fmla="*/ 7 h 68"/>
                <a:gd name="T28" fmla="*/ 0 w 222"/>
                <a:gd name="T2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2" h="68">
                  <a:moveTo>
                    <a:pt x="222" y="68"/>
                  </a:moveTo>
                  <a:lnTo>
                    <a:pt x="222" y="68"/>
                  </a:lnTo>
                  <a:lnTo>
                    <a:pt x="222" y="68"/>
                  </a:lnTo>
                  <a:lnTo>
                    <a:pt x="222" y="68"/>
                  </a:lnTo>
                  <a:lnTo>
                    <a:pt x="177" y="66"/>
                  </a:lnTo>
                  <a:lnTo>
                    <a:pt x="135" y="62"/>
                  </a:lnTo>
                  <a:lnTo>
                    <a:pt x="97" y="55"/>
                  </a:lnTo>
                  <a:lnTo>
                    <a:pt x="64" y="47"/>
                  </a:lnTo>
                  <a:lnTo>
                    <a:pt x="36" y="38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9" y="21"/>
                  </a:lnTo>
                  <a:lnTo>
                    <a:pt x="3" y="14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reeform 110">
              <a:extLst>
                <a:ext uri="{FF2B5EF4-FFF2-40B4-BE49-F238E27FC236}">
                  <a16:creationId xmlns:a16="http://schemas.microsoft.com/office/drawing/2014/main" id="{358603FA-20A9-433C-B84C-FD8C9FF3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7367" y="4947685"/>
              <a:ext cx="404813" cy="120894"/>
            </a:xfrm>
            <a:custGeom>
              <a:avLst/>
              <a:gdLst>
                <a:gd name="T0" fmla="*/ 221 w 221"/>
                <a:gd name="T1" fmla="*/ 0 h 66"/>
                <a:gd name="T2" fmla="*/ 221 w 221"/>
                <a:gd name="T3" fmla="*/ 0 h 66"/>
                <a:gd name="T4" fmla="*/ 221 w 221"/>
                <a:gd name="T5" fmla="*/ 0 h 66"/>
                <a:gd name="T6" fmla="*/ 221 w 221"/>
                <a:gd name="T7" fmla="*/ 0 h 66"/>
                <a:gd name="T8" fmla="*/ 219 w 221"/>
                <a:gd name="T9" fmla="*/ 7 h 66"/>
                <a:gd name="T10" fmla="*/ 218 w 221"/>
                <a:gd name="T11" fmla="*/ 14 h 66"/>
                <a:gd name="T12" fmla="*/ 211 w 221"/>
                <a:gd name="T13" fmla="*/ 20 h 66"/>
                <a:gd name="T14" fmla="*/ 204 w 221"/>
                <a:gd name="T15" fmla="*/ 26 h 66"/>
                <a:gd name="T16" fmla="*/ 195 w 221"/>
                <a:gd name="T17" fmla="*/ 31 h 66"/>
                <a:gd name="T18" fmla="*/ 183 w 221"/>
                <a:gd name="T19" fmla="*/ 38 h 66"/>
                <a:gd name="T20" fmla="*/ 157 w 221"/>
                <a:gd name="T21" fmla="*/ 46 h 66"/>
                <a:gd name="T22" fmla="*/ 124 w 221"/>
                <a:gd name="T23" fmla="*/ 55 h 66"/>
                <a:gd name="T24" fmla="*/ 86 w 221"/>
                <a:gd name="T25" fmla="*/ 60 h 66"/>
                <a:gd name="T26" fmla="*/ 45 w 221"/>
                <a:gd name="T27" fmla="*/ 66 h 66"/>
                <a:gd name="T28" fmla="*/ 0 w 221"/>
                <a:gd name="T2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6">
                  <a:moveTo>
                    <a:pt x="221" y="0"/>
                  </a:moveTo>
                  <a:lnTo>
                    <a:pt x="221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19" y="7"/>
                  </a:lnTo>
                  <a:lnTo>
                    <a:pt x="218" y="14"/>
                  </a:lnTo>
                  <a:lnTo>
                    <a:pt x="211" y="20"/>
                  </a:lnTo>
                  <a:lnTo>
                    <a:pt x="204" y="26"/>
                  </a:lnTo>
                  <a:lnTo>
                    <a:pt x="195" y="31"/>
                  </a:lnTo>
                  <a:lnTo>
                    <a:pt x="183" y="38"/>
                  </a:lnTo>
                  <a:lnTo>
                    <a:pt x="157" y="46"/>
                  </a:lnTo>
                  <a:lnTo>
                    <a:pt x="124" y="55"/>
                  </a:lnTo>
                  <a:lnTo>
                    <a:pt x="86" y="60"/>
                  </a:lnTo>
                  <a:lnTo>
                    <a:pt x="45" y="66"/>
                  </a:lnTo>
                  <a:lnTo>
                    <a:pt x="0" y="66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Freeform 111">
              <a:extLst>
                <a:ext uri="{FF2B5EF4-FFF2-40B4-BE49-F238E27FC236}">
                  <a16:creationId xmlns:a16="http://schemas.microsoft.com/office/drawing/2014/main" id="{917FBC3A-B14D-40F9-9465-3C79CE901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8050" y="4823862"/>
              <a:ext cx="404813" cy="120894"/>
            </a:xfrm>
            <a:custGeom>
              <a:avLst/>
              <a:gdLst>
                <a:gd name="T0" fmla="*/ 221 w 221"/>
                <a:gd name="T1" fmla="*/ 66 h 66"/>
                <a:gd name="T2" fmla="*/ 221 w 221"/>
                <a:gd name="T3" fmla="*/ 66 h 66"/>
                <a:gd name="T4" fmla="*/ 221 w 221"/>
                <a:gd name="T5" fmla="*/ 66 h 66"/>
                <a:gd name="T6" fmla="*/ 221 w 221"/>
                <a:gd name="T7" fmla="*/ 66 h 66"/>
                <a:gd name="T8" fmla="*/ 176 w 221"/>
                <a:gd name="T9" fmla="*/ 64 h 66"/>
                <a:gd name="T10" fmla="*/ 135 w 221"/>
                <a:gd name="T11" fmla="*/ 60 h 66"/>
                <a:gd name="T12" fmla="*/ 96 w 221"/>
                <a:gd name="T13" fmla="*/ 55 h 66"/>
                <a:gd name="T14" fmla="*/ 65 w 221"/>
                <a:gd name="T15" fmla="*/ 46 h 66"/>
                <a:gd name="T16" fmla="*/ 38 w 221"/>
                <a:gd name="T17" fmla="*/ 36 h 66"/>
                <a:gd name="T18" fmla="*/ 27 w 221"/>
                <a:gd name="T19" fmla="*/ 31 h 66"/>
                <a:gd name="T20" fmla="*/ 17 w 221"/>
                <a:gd name="T21" fmla="*/ 26 h 66"/>
                <a:gd name="T22" fmla="*/ 10 w 221"/>
                <a:gd name="T23" fmla="*/ 19 h 66"/>
                <a:gd name="T24" fmla="*/ 5 w 221"/>
                <a:gd name="T25" fmla="*/ 14 h 66"/>
                <a:gd name="T26" fmla="*/ 1 w 221"/>
                <a:gd name="T27" fmla="*/ 7 h 66"/>
                <a:gd name="T28" fmla="*/ 0 w 221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6">
                  <a:moveTo>
                    <a:pt x="221" y="66"/>
                  </a:moveTo>
                  <a:lnTo>
                    <a:pt x="221" y="66"/>
                  </a:lnTo>
                  <a:lnTo>
                    <a:pt x="221" y="66"/>
                  </a:lnTo>
                  <a:lnTo>
                    <a:pt x="221" y="66"/>
                  </a:lnTo>
                  <a:lnTo>
                    <a:pt x="176" y="64"/>
                  </a:lnTo>
                  <a:lnTo>
                    <a:pt x="135" y="60"/>
                  </a:lnTo>
                  <a:lnTo>
                    <a:pt x="96" y="55"/>
                  </a:lnTo>
                  <a:lnTo>
                    <a:pt x="65" y="46"/>
                  </a:lnTo>
                  <a:lnTo>
                    <a:pt x="38" y="36"/>
                  </a:lnTo>
                  <a:lnTo>
                    <a:pt x="27" y="31"/>
                  </a:lnTo>
                  <a:lnTo>
                    <a:pt x="17" y="26"/>
                  </a:lnTo>
                  <a:lnTo>
                    <a:pt x="10" y="19"/>
                  </a:lnTo>
                  <a:lnTo>
                    <a:pt x="5" y="14"/>
                  </a:lnTo>
                  <a:lnTo>
                    <a:pt x="1" y="7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reeform 112">
              <a:extLst>
                <a:ext uri="{FF2B5EF4-FFF2-40B4-BE49-F238E27FC236}">
                  <a16:creationId xmlns:a16="http://schemas.microsoft.com/office/drawing/2014/main" id="{52DA8216-713D-433A-8592-60895926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0040" y="4825694"/>
              <a:ext cx="408477" cy="120894"/>
            </a:xfrm>
            <a:custGeom>
              <a:avLst/>
              <a:gdLst>
                <a:gd name="T0" fmla="*/ 223 w 223"/>
                <a:gd name="T1" fmla="*/ 0 h 66"/>
                <a:gd name="T2" fmla="*/ 223 w 223"/>
                <a:gd name="T3" fmla="*/ 0 h 66"/>
                <a:gd name="T4" fmla="*/ 223 w 223"/>
                <a:gd name="T5" fmla="*/ 0 h 66"/>
                <a:gd name="T6" fmla="*/ 223 w 223"/>
                <a:gd name="T7" fmla="*/ 0 h 66"/>
                <a:gd name="T8" fmla="*/ 222 w 223"/>
                <a:gd name="T9" fmla="*/ 7 h 66"/>
                <a:gd name="T10" fmla="*/ 218 w 223"/>
                <a:gd name="T11" fmla="*/ 13 h 66"/>
                <a:gd name="T12" fmla="*/ 213 w 223"/>
                <a:gd name="T13" fmla="*/ 19 h 66"/>
                <a:gd name="T14" fmla="*/ 206 w 223"/>
                <a:gd name="T15" fmla="*/ 25 h 66"/>
                <a:gd name="T16" fmla="*/ 196 w 223"/>
                <a:gd name="T17" fmla="*/ 32 h 66"/>
                <a:gd name="T18" fmla="*/ 185 w 223"/>
                <a:gd name="T19" fmla="*/ 37 h 66"/>
                <a:gd name="T20" fmla="*/ 158 w 223"/>
                <a:gd name="T21" fmla="*/ 47 h 66"/>
                <a:gd name="T22" fmla="*/ 125 w 223"/>
                <a:gd name="T23" fmla="*/ 54 h 66"/>
                <a:gd name="T24" fmla="*/ 88 w 223"/>
                <a:gd name="T25" fmla="*/ 61 h 66"/>
                <a:gd name="T26" fmla="*/ 45 w 223"/>
                <a:gd name="T27" fmla="*/ 65 h 66"/>
                <a:gd name="T28" fmla="*/ 0 w 223"/>
                <a:gd name="T2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66">
                  <a:moveTo>
                    <a:pt x="223" y="0"/>
                  </a:move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2" y="7"/>
                  </a:lnTo>
                  <a:lnTo>
                    <a:pt x="218" y="13"/>
                  </a:lnTo>
                  <a:lnTo>
                    <a:pt x="213" y="19"/>
                  </a:lnTo>
                  <a:lnTo>
                    <a:pt x="206" y="25"/>
                  </a:lnTo>
                  <a:lnTo>
                    <a:pt x="196" y="32"/>
                  </a:lnTo>
                  <a:lnTo>
                    <a:pt x="185" y="37"/>
                  </a:lnTo>
                  <a:lnTo>
                    <a:pt x="158" y="47"/>
                  </a:lnTo>
                  <a:lnTo>
                    <a:pt x="125" y="54"/>
                  </a:lnTo>
                  <a:lnTo>
                    <a:pt x="88" y="61"/>
                  </a:lnTo>
                  <a:lnTo>
                    <a:pt x="45" y="65"/>
                  </a:lnTo>
                  <a:lnTo>
                    <a:pt x="0" y="66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F5CEC4B2-44C0-482A-AEBC-23897A4E4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5228" y="4659006"/>
              <a:ext cx="404813" cy="119063"/>
            </a:xfrm>
            <a:custGeom>
              <a:avLst/>
              <a:gdLst>
                <a:gd name="T0" fmla="*/ 221 w 221"/>
                <a:gd name="T1" fmla="*/ 65 h 65"/>
                <a:gd name="T2" fmla="*/ 221 w 221"/>
                <a:gd name="T3" fmla="*/ 65 h 65"/>
                <a:gd name="T4" fmla="*/ 221 w 221"/>
                <a:gd name="T5" fmla="*/ 65 h 65"/>
                <a:gd name="T6" fmla="*/ 221 w 221"/>
                <a:gd name="T7" fmla="*/ 65 h 65"/>
                <a:gd name="T8" fmla="*/ 176 w 221"/>
                <a:gd name="T9" fmla="*/ 64 h 65"/>
                <a:gd name="T10" fmla="*/ 135 w 221"/>
                <a:gd name="T11" fmla="*/ 60 h 65"/>
                <a:gd name="T12" fmla="*/ 98 w 221"/>
                <a:gd name="T13" fmla="*/ 55 h 65"/>
                <a:gd name="T14" fmla="*/ 65 w 221"/>
                <a:gd name="T15" fmla="*/ 46 h 65"/>
                <a:gd name="T16" fmla="*/ 38 w 221"/>
                <a:gd name="T17" fmla="*/ 36 h 65"/>
                <a:gd name="T18" fmla="*/ 27 w 221"/>
                <a:gd name="T19" fmla="*/ 31 h 65"/>
                <a:gd name="T20" fmla="*/ 17 w 221"/>
                <a:gd name="T21" fmla="*/ 26 h 65"/>
                <a:gd name="T22" fmla="*/ 10 w 221"/>
                <a:gd name="T23" fmla="*/ 19 h 65"/>
                <a:gd name="T24" fmla="*/ 5 w 221"/>
                <a:gd name="T25" fmla="*/ 13 h 65"/>
                <a:gd name="T26" fmla="*/ 1 w 221"/>
                <a:gd name="T27" fmla="*/ 6 h 65"/>
                <a:gd name="T28" fmla="*/ 0 w 221"/>
                <a:gd name="T2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5">
                  <a:moveTo>
                    <a:pt x="221" y="65"/>
                  </a:moveTo>
                  <a:lnTo>
                    <a:pt x="221" y="65"/>
                  </a:lnTo>
                  <a:lnTo>
                    <a:pt x="221" y="65"/>
                  </a:lnTo>
                  <a:lnTo>
                    <a:pt x="221" y="65"/>
                  </a:lnTo>
                  <a:lnTo>
                    <a:pt x="176" y="64"/>
                  </a:lnTo>
                  <a:lnTo>
                    <a:pt x="135" y="60"/>
                  </a:lnTo>
                  <a:lnTo>
                    <a:pt x="98" y="55"/>
                  </a:lnTo>
                  <a:lnTo>
                    <a:pt x="65" y="46"/>
                  </a:lnTo>
                  <a:lnTo>
                    <a:pt x="38" y="36"/>
                  </a:lnTo>
                  <a:lnTo>
                    <a:pt x="27" y="31"/>
                  </a:lnTo>
                  <a:lnTo>
                    <a:pt x="17" y="26"/>
                  </a:lnTo>
                  <a:lnTo>
                    <a:pt x="10" y="19"/>
                  </a:lnTo>
                  <a:lnTo>
                    <a:pt x="5" y="13"/>
                  </a:lnTo>
                  <a:lnTo>
                    <a:pt x="1" y="6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 114">
              <a:extLst>
                <a:ext uri="{FF2B5EF4-FFF2-40B4-BE49-F238E27FC236}">
                  <a16:creationId xmlns:a16="http://schemas.microsoft.com/office/drawing/2014/main" id="{E0D7606B-7D2E-42AC-ACB2-4F77C02D0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7219" y="4660838"/>
              <a:ext cx="410308" cy="120894"/>
            </a:xfrm>
            <a:custGeom>
              <a:avLst/>
              <a:gdLst>
                <a:gd name="T0" fmla="*/ 224 w 224"/>
                <a:gd name="T1" fmla="*/ 0 h 66"/>
                <a:gd name="T2" fmla="*/ 224 w 224"/>
                <a:gd name="T3" fmla="*/ 0 h 66"/>
                <a:gd name="T4" fmla="*/ 224 w 224"/>
                <a:gd name="T5" fmla="*/ 0 h 66"/>
                <a:gd name="T6" fmla="*/ 224 w 224"/>
                <a:gd name="T7" fmla="*/ 0 h 66"/>
                <a:gd name="T8" fmla="*/ 222 w 224"/>
                <a:gd name="T9" fmla="*/ 7 h 66"/>
                <a:gd name="T10" fmla="*/ 218 w 224"/>
                <a:gd name="T11" fmla="*/ 14 h 66"/>
                <a:gd name="T12" fmla="*/ 213 w 224"/>
                <a:gd name="T13" fmla="*/ 19 h 66"/>
                <a:gd name="T14" fmla="*/ 206 w 224"/>
                <a:gd name="T15" fmla="*/ 26 h 66"/>
                <a:gd name="T16" fmla="*/ 196 w 224"/>
                <a:gd name="T17" fmla="*/ 31 h 66"/>
                <a:gd name="T18" fmla="*/ 185 w 224"/>
                <a:gd name="T19" fmla="*/ 37 h 66"/>
                <a:gd name="T20" fmla="*/ 158 w 224"/>
                <a:gd name="T21" fmla="*/ 47 h 66"/>
                <a:gd name="T22" fmla="*/ 125 w 224"/>
                <a:gd name="T23" fmla="*/ 56 h 66"/>
                <a:gd name="T24" fmla="*/ 89 w 224"/>
                <a:gd name="T25" fmla="*/ 61 h 66"/>
                <a:gd name="T26" fmla="*/ 45 w 224"/>
                <a:gd name="T27" fmla="*/ 64 h 66"/>
                <a:gd name="T28" fmla="*/ 0 w 224"/>
                <a:gd name="T2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66">
                  <a:moveTo>
                    <a:pt x="224" y="0"/>
                  </a:moveTo>
                  <a:lnTo>
                    <a:pt x="224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2" y="7"/>
                  </a:lnTo>
                  <a:lnTo>
                    <a:pt x="218" y="14"/>
                  </a:lnTo>
                  <a:lnTo>
                    <a:pt x="213" y="19"/>
                  </a:lnTo>
                  <a:lnTo>
                    <a:pt x="206" y="26"/>
                  </a:lnTo>
                  <a:lnTo>
                    <a:pt x="196" y="31"/>
                  </a:lnTo>
                  <a:lnTo>
                    <a:pt x="185" y="37"/>
                  </a:lnTo>
                  <a:lnTo>
                    <a:pt x="158" y="47"/>
                  </a:lnTo>
                  <a:lnTo>
                    <a:pt x="125" y="56"/>
                  </a:lnTo>
                  <a:lnTo>
                    <a:pt x="89" y="61"/>
                  </a:lnTo>
                  <a:lnTo>
                    <a:pt x="45" y="64"/>
                  </a:lnTo>
                  <a:lnTo>
                    <a:pt x="0" y="66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Freeform 115">
              <a:extLst>
                <a:ext uri="{FF2B5EF4-FFF2-40B4-BE49-F238E27FC236}">
                  <a16:creationId xmlns:a16="http://schemas.microsoft.com/office/drawing/2014/main" id="{12C17740-0F6A-4DBC-83EA-2D48EC5A3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8050" y="4490487"/>
              <a:ext cx="404813" cy="120894"/>
            </a:xfrm>
            <a:custGeom>
              <a:avLst/>
              <a:gdLst>
                <a:gd name="T0" fmla="*/ 221 w 221"/>
                <a:gd name="T1" fmla="*/ 66 h 66"/>
                <a:gd name="T2" fmla="*/ 221 w 221"/>
                <a:gd name="T3" fmla="*/ 66 h 66"/>
                <a:gd name="T4" fmla="*/ 221 w 221"/>
                <a:gd name="T5" fmla="*/ 66 h 66"/>
                <a:gd name="T6" fmla="*/ 221 w 221"/>
                <a:gd name="T7" fmla="*/ 66 h 66"/>
                <a:gd name="T8" fmla="*/ 176 w 221"/>
                <a:gd name="T9" fmla="*/ 64 h 66"/>
                <a:gd name="T10" fmla="*/ 135 w 221"/>
                <a:gd name="T11" fmla="*/ 60 h 66"/>
                <a:gd name="T12" fmla="*/ 96 w 221"/>
                <a:gd name="T13" fmla="*/ 53 h 66"/>
                <a:gd name="T14" fmla="*/ 65 w 221"/>
                <a:gd name="T15" fmla="*/ 47 h 66"/>
                <a:gd name="T16" fmla="*/ 38 w 221"/>
                <a:gd name="T17" fmla="*/ 36 h 66"/>
                <a:gd name="T18" fmla="*/ 27 w 221"/>
                <a:gd name="T19" fmla="*/ 31 h 66"/>
                <a:gd name="T20" fmla="*/ 17 w 221"/>
                <a:gd name="T21" fmla="*/ 26 h 66"/>
                <a:gd name="T22" fmla="*/ 10 w 221"/>
                <a:gd name="T23" fmla="*/ 19 h 66"/>
                <a:gd name="T24" fmla="*/ 5 w 221"/>
                <a:gd name="T25" fmla="*/ 12 h 66"/>
                <a:gd name="T26" fmla="*/ 1 w 221"/>
                <a:gd name="T27" fmla="*/ 7 h 66"/>
                <a:gd name="T28" fmla="*/ 0 w 221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6">
                  <a:moveTo>
                    <a:pt x="221" y="66"/>
                  </a:moveTo>
                  <a:lnTo>
                    <a:pt x="221" y="66"/>
                  </a:lnTo>
                  <a:lnTo>
                    <a:pt x="221" y="66"/>
                  </a:lnTo>
                  <a:lnTo>
                    <a:pt x="221" y="66"/>
                  </a:lnTo>
                  <a:lnTo>
                    <a:pt x="176" y="64"/>
                  </a:lnTo>
                  <a:lnTo>
                    <a:pt x="135" y="60"/>
                  </a:lnTo>
                  <a:lnTo>
                    <a:pt x="96" y="53"/>
                  </a:lnTo>
                  <a:lnTo>
                    <a:pt x="65" y="47"/>
                  </a:lnTo>
                  <a:lnTo>
                    <a:pt x="38" y="36"/>
                  </a:lnTo>
                  <a:lnTo>
                    <a:pt x="27" y="31"/>
                  </a:lnTo>
                  <a:lnTo>
                    <a:pt x="17" y="26"/>
                  </a:lnTo>
                  <a:lnTo>
                    <a:pt x="10" y="19"/>
                  </a:lnTo>
                  <a:lnTo>
                    <a:pt x="5" y="12"/>
                  </a:lnTo>
                  <a:lnTo>
                    <a:pt x="1" y="7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reeform 116">
              <a:extLst>
                <a:ext uri="{FF2B5EF4-FFF2-40B4-BE49-F238E27FC236}">
                  <a16:creationId xmlns:a16="http://schemas.microsoft.com/office/drawing/2014/main" id="{8A2E8A86-7ED2-4365-8F54-0F6AAA6CF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0040" y="4490487"/>
              <a:ext cx="408477" cy="122727"/>
            </a:xfrm>
            <a:custGeom>
              <a:avLst/>
              <a:gdLst>
                <a:gd name="T0" fmla="*/ 223 w 223"/>
                <a:gd name="T1" fmla="*/ 0 h 67"/>
                <a:gd name="T2" fmla="*/ 223 w 223"/>
                <a:gd name="T3" fmla="*/ 0 h 67"/>
                <a:gd name="T4" fmla="*/ 223 w 223"/>
                <a:gd name="T5" fmla="*/ 1 h 67"/>
                <a:gd name="T6" fmla="*/ 223 w 223"/>
                <a:gd name="T7" fmla="*/ 1 h 67"/>
                <a:gd name="T8" fmla="*/ 222 w 223"/>
                <a:gd name="T9" fmla="*/ 7 h 67"/>
                <a:gd name="T10" fmla="*/ 218 w 223"/>
                <a:gd name="T11" fmla="*/ 14 h 67"/>
                <a:gd name="T12" fmla="*/ 213 w 223"/>
                <a:gd name="T13" fmla="*/ 21 h 67"/>
                <a:gd name="T14" fmla="*/ 206 w 223"/>
                <a:gd name="T15" fmla="*/ 26 h 67"/>
                <a:gd name="T16" fmla="*/ 196 w 223"/>
                <a:gd name="T17" fmla="*/ 33 h 67"/>
                <a:gd name="T18" fmla="*/ 185 w 223"/>
                <a:gd name="T19" fmla="*/ 38 h 67"/>
                <a:gd name="T20" fmla="*/ 158 w 223"/>
                <a:gd name="T21" fmla="*/ 48 h 67"/>
                <a:gd name="T22" fmla="*/ 125 w 223"/>
                <a:gd name="T23" fmla="*/ 55 h 67"/>
                <a:gd name="T24" fmla="*/ 88 w 223"/>
                <a:gd name="T25" fmla="*/ 62 h 67"/>
                <a:gd name="T26" fmla="*/ 45 w 223"/>
                <a:gd name="T27" fmla="*/ 66 h 67"/>
                <a:gd name="T28" fmla="*/ 0 w 223"/>
                <a:gd name="T2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67">
                  <a:moveTo>
                    <a:pt x="223" y="0"/>
                  </a:moveTo>
                  <a:lnTo>
                    <a:pt x="223" y="0"/>
                  </a:lnTo>
                  <a:lnTo>
                    <a:pt x="223" y="1"/>
                  </a:lnTo>
                  <a:lnTo>
                    <a:pt x="223" y="1"/>
                  </a:lnTo>
                  <a:lnTo>
                    <a:pt x="222" y="7"/>
                  </a:lnTo>
                  <a:lnTo>
                    <a:pt x="218" y="14"/>
                  </a:lnTo>
                  <a:lnTo>
                    <a:pt x="213" y="21"/>
                  </a:lnTo>
                  <a:lnTo>
                    <a:pt x="206" y="26"/>
                  </a:lnTo>
                  <a:lnTo>
                    <a:pt x="196" y="33"/>
                  </a:lnTo>
                  <a:lnTo>
                    <a:pt x="185" y="38"/>
                  </a:lnTo>
                  <a:lnTo>
                    <a:pt x="158" y="48"/>
                  </a:lnTo>
                  <a:lnTo>
                    <a:pt x="125" y="55"/>
                  </a:lnTo>
                  <a:lnTo>
                    <a:pt x="88" y="62"/>
                  </a:lnTo>
                  <a:lnTo>
                    <a:pt x="45" y="66"/>
                  </a:lnTo>
                  <a:lnTo>
                    <a:pt x="0" y="67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117">
              <a:extLst>
                <a:ext uri="{FF2B5EF4-FFF2-40B4-BE49-F238E27FC236}">
                  <a16:creationId xmlns:a16="http://schemas.microsoft.com/office/drawing/2014/main" id="{3C5CD1E5-F95D-447B-B4DA-84A1C43EC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386" y="4347612"/>
              <a:ext cx="404813" cy="120894"/>
            </a:xfrm>
            <a:custGeom>
              <a:avLst/>
              <a:gdLst>
                <a:gd name="T0" fmla="*/ 221 w 221"/>
                <a:gd name="T1" fmla="*/ 66 h 66"/>
                <a:gd name="T2" fmla="*/ 221 w 221"/>
                <a:gd name="T3" fmla="*/ 66 h 66"/>
                <a:gd name="T4" fmla="*/ 221 w 221"/>
                <a:gd name="T5" fmla="*/ 66 h 66"/>
                <a:gd name="T6" fmla="*/ 221 w 221"/>
                <a:gd name="T7" fmla="*/ 66 h 66"/>
                <a:gd name="T8" fmla="*/ 176 w 221"/>
                <a:gd name="T9" fmla="*/ 66 h 66"/>
                <a:gd name="T10" fmla="*/ 135 w 221"/>
                <a:gd name="T11" fmla="*/ 60 h 66"/>
                <a:gd name="T12" fmla="*/ 97 w 221"/>
                <a:gd name="T13" fmla="*/ 55 h 66"/>
                <a:gd name="T14" fmla="*/ 64 w 221"/>
                <a:gd name="T15" fmla="*/ 47 h 66"/>
                <a:gd name="T16" fmla="*/ 36 w 221"/>
                <a:gd name="T17" fmla="*/ 38 h 66"/>
                <a:gd name="T18" fmla="*/ 26 w 221"/>
                <a:gd name="T19" fmla="*/ 31 h 66"/>
                <a:gd name="T20" fmla="*/ 17 w 221"/>
                <a:gd name="T21" fmla="*/ 26 h 66"/>
                <a:gd name="T22" fmla="*/ 8 w 221"/>
                <a:gd name="T23" fmla="*/ 21 h 66"/>
                <a:gd name="T24" fmla="*/ 3 w 221"/>
                <a:gd name="T25" fmla="*/ 14 h 66"/>
                <a:gd name="T26" fmla="*/ 0 w 221"/>
                <a:gd name="T27" fmla="*/ 7 h 66"/>
                <a:gd name="T28" fmla="*/ 0 w 221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6">
                  <a:moveTo>
                    <a:pt x="221" y="66"/>
                  </a:moveTo>
                  <a:lnTo>
                    <a:pt x="221" y="66"/>
                  </a:lnTo>
                  <a:lnTo>
                    <a:pt x="221" y="66"/>
                  </a:lnTo>
                  <a:lnTo>
                    <a:pt x="221" y="66"/>
                  </a:lnTo>
                  <a:lnTo>
                    <a:pt x="176" y="66"/>
                  </a:lnTo>
                  <a:lnTo>
                    <a:pt x="135" y="60"/>
                  </a:lnTo>
                  <a:lnTo>
                    <a:pt x="97" y="55"/>
                  </a:lnTo>
                  <a:lnTo>
                    <a:pt x="64" y="47"/>
                  </a:lnTo>
                  <a:lnTo>
                    <a:pt x="36" y="38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8" y="21"/>
                  </a:lnTo>
                  <a:lnTo>
                    <a:pt x="3" y="14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Freeform 118">
              <a:extLst>
                <a:ext uri="{FF2B5EF4-FFF2-40B4-BE49-F238E27FC236}">
                  <a16:creationId xmlns:a16="http://schemas.microsoft.com/office/drawing/2014/main" id="{6EE7606F-2AB5-416D-92FB-D1671A181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77" y="4349444"/>
              <a:ext cx="406644" cy="120894"/>
            </a:xfrm>
            <a:custGeom>
              <a:avLst/>
              <a:gdLst>
                <a:gd name="T0" fmla="*/ 222 w 222"/>
                <a:gd name="T1" fmla="*/ 0 h 66"/>
                <a:gd name="T2" fmla="*/ 222 w 222"/>
                <a:gd name="T3" fmla="*/ 0 h 66"/>
                <a:gd name="T4" fmla="*/ 222 w 222"/>
                <a:gd name="T5" fmla="*/ 0 h 66"/>
                <a:gd name="T6" fmla="*/ 222 w 222"/>
                <a:gd name="T7" fmla="*/ 0 h 66"/>
                <a:gd name="T8" fmla="*/ 220 w 222"/>
                <a:gd name="T9" fmla="*/ 7 h 66"/>
                <a:gd name="T10" fmla="*/ 217 w 222"/>
                <a:gd name="T11" fmla="*/ 14 h 66"/>
                <a:gd name="T12" fmla="*/ 212 w 222"/>
                <a:gd name="T13" fmla="*/ 20 h 66"/>
                <a:gd name="T14" fmla="*/ 205 w 222"/>
                <a:gd name="T15" fmla="*/ 26 h 66"/>
                <a:gd name="T16" fmla="*/ 196 w 222"/>
                <a:gd name="T17" fmla="*/ 32 h 66"/>
                <a:gd name="T18" fmla="*/ 184 w 222"/>
                <a:gd name="T19" fmla="*/ 37 h 66"/>
                <a:gd name="T20" fmla="*/ 158 w 222"/>
                <a:gd name="T21" fmla="*/ 47 h 66"/>
                <a:gd name="T22" fmla="*/ 125 w 222"/>
                <a:gd name="T23" fmla="*/ 56 h 66"/>
                <a:gd name="T24" fmla="*/ 87 w 222"/>
                <a:gd name="T25" fmla="*/ 61 h 66"/>
                <a:gd name="T26" fmla="*/ 45 w 222"/>
                <a:gd name="T27" fmla="*/ 65 h 66"/>
                <a:gd name="T28" fmla="*/ 0 w 222"/>
                <a:gd name="T2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2" h="66">
                  <a:moveTo>
                    <a:pt x="222" y="0"/>
                  </a:move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0" y="7"/>
                  </a:lnTo>
                  <a:lnTo>
                    <a:pt x="217" y="14"/>
                  </a:lnTo>
                  <a:lnTo>
                    <a:pt x="212" y="20"/>
                  </a:lnTo>
                  <a:lnTo>
                    <a:pt x="205" y="26"/>
                  </a:lnTo>
                  <a:lnTo>
                    <a:pt x="196" y="32"/>
                  </a:lnTo>
                  <a:lnTo>
                    <a:pt x="184" y="37"/>
                  </a:lnTo>
                  <a:lnTo>
                    <a:pt x="158" y="47"/>
                  </a:lnTo>
                  <a:lnTo>
                    <a:pt x="125" y="56"/>
                  </a:lnTo>
                  <a:lnTo>
                    <a:pt x="87" y="61"/>
                  </a:lnTo>
                  <a:lnTo>
                    <a:pt x="45" y="65"/>
                  </a:lnTo>
                  <a:lnTo>
                    <a:pt x="0" y="66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Freeform 119">
              <a:extLst>
                <a:ext uri="{FF2B5EF4-FFF2-40B4-BE49-F238E27FC236}">
                  <a16:creationId xmlns:a16="http://schemas.microsoft.com/office/drawing/2014/main" id="{D9F63249-1AC6-4291-97C7-3EF82DA59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565" y="4182756"/>
              <a:ext cx="404813" cy="122727"/>
            </a:xfrm>
            <a:custGeom>
              <a:avLst/>
              <a:gdLst>
                <a:gd name="T0" fmla="*/ 221 w 221"/>
                <a:gd name="T1" fmla="*/ 67 h 67"/>
                <a:gd name="T2" fmla="*/ 221 w 221"/>
                <a:gd name="T3" fmla="*/ 67 h 67"/>
                <a:gd name="T4" fmla="*/ 221 w 221"/>
                <a:gd name="T5" fmla="*/ 67 h 67"/>
                <a:gd name="T6" fmla="*/ 221 w 221"/>
                <a:gd name="T7" fmla="*/ 67 h 67"/>
                <a:gd name="T8" fmla="*/ 176 w 221"/>
                <a:gd name="T9" fmla="*/ 65 h 67"/>
                <a:gd name="T10" fmla="*/ 135 w 221"/>
                <a:gd name="T11" fmla="*/ 62 h 67"/>
                <a:gd name="T12" fmla="*/ 97 w 221"/>
                <a:gd name="T13" fmla="*/ 55 h 67"/>
                <a:gd name="T14" fmla="*/ 64 w 221"/>
                <a:gd name="T15" fmla="*/ 46 h 67"/>
                <a:gd name="T16" fmla="*/ 36 w 221"/>
                <a:gd name="T17" fmla="*/ 38 h 67"/>
                <a:gd name="T18" fmla="*/ 26 w 221"/>
                <a:gd name="T19" fmla="*/ 33 h 67"/>
                <a:gd name="T20" fmla="*/ 17 w 221"/>
                <a:gd name="T21" fmla="*/ 26 h 67"/>
                <a:gd name="T22" fmla="*/ 9 w 221"/>
                <a:gd name="T23" fmla="*/ 20 h 67"/>
                <a:gd name="T24" fmla="*/ 3 w 221"/>
                <a:gd name="T25" fmla="*/ 13 h 67"/>
                <a:gd name="T26" fmla="*/ 0 w 221"/>
                <a:gd name="T27" fmla="*/ 7 h 67"/>
                <a:gd name="T28" fmla="*/ 0 w 221"/>
                <a:gd name="T2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7">
                  <a:moveTo>
                    <a:pt x="221" y="67"/>
                  </a:moveTo>
                  <a:lnTo>
                    <a:pt x="221" y="67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176" y="65"/>
                  </a:lnTo>
                  <a:lnTo>
                    <a:pt x="135" y="62"/>
                  </a:lnTo>
                  <a:lnTo>
                    <a:pt x="97" y="55"/>
                  </a:lnTo>
                  <a:lnTo>
                    <a:pt x="64" y="46"/>
                  </a:lnTo>
                  <a:lnTo>
                    <a:pt x="36" y="38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9" y="20"/>
                  </a:lnTo>
                  <a:lnTo>
                    <a:pt x="3" y="13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reeform 120">
              <a:extLst>
                <a:ext uri="{FF2B5EF4-FFF2-40B4-BE49-F238E27FC236}">
                  <a16:creationId xmlns:a16="http://schemas.microsoft.com/office/drawing/2014/main" id="{B345062B-DBD8-48EA-BBA9-D6B62A568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5386" y="4184588"/>
              <a:ext cx="404813" cy="120894"/>
            </a:xfrm>
            <a:custGeom>
              <a:avLst/>
              <a:gdLst>
                <a:gd name="T0" fmla="*/ 221 w 221"/>
                <a:gd name="T1" fmla="*/ 0 h 66"/>
                <a:gd name="T2" fmla="*/ 221 w 221"/>
                <a:gd name="T3" fmla="*/ 0 h 66"/>
                <a:gd name="T4" fmla="*/ 221 w 221"/>
                <a:gd name="T5" fmla="*/ 0 h 66"/>
                <a:gd name="T6" fmla="*/ 221 w 221"/>
                <a:gd name="T7" fmla="*/ 0 h 66"/>
                <a:gd name="T8" fmla="*/ 219 w 221"/>
                <a:gd name="T9" fmla="*/ 7 h 66"/>
                <a:gd name="T10" fmla="*/ 216 w 221"/>
                <a:gd name="T11" fmla="*/ 14 h 66"/>
                <a:gd name="T12" fmla="*/ 211 w 221"/>
                <a:gd name="T13" fmla="*/ 21 h 66"/>
                <a:gd name="T14" fmla="*/ 204 w 221"/>
                <a:gd name="T15" fmla="*/ 26 h 66"/>
                <a:gd name="T16" fmla="*/ 195 w 221"/>
                <a:gd name="T17" fmla="*/ 32 h 66"/>
                <a:gd name="T18" fmla="*/ 183 w 221"/>
                <a:gd name="T19" fmla="*/ 38 h 66"/>
                <a:gd name="T20" fmla="*/ 157 w 221"/>
                <a:gd name="T21" fmla="*/ 47 h 66"/>
                <a:gd name="T22" fmla="*/ 124 w 221"/>
                <a:gd name="T23" fmla="*/ 56 h 66"/>
                <a:gd name="T24" fmla="*/ 86 w 221"/>
                <a:gd name="T25" fmla="*/ 61 h 66"/>
                <a:gd name="T26" fmla="*/ 45 w 221"/>
                <a:gd name="T27" fmla="*/ 66 h 66"/>
                <a:gd name="T28" fmla="*/ 0 w 221"/>
                <a:gd name="T2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6">
                  <a:moveTo>
                    <a:pt x="221" y="0"/>
                  </a:moveTo>
                  <a:lnTo>
                    <a:pt x="221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19" y="7"/>
                  </a:lnTo>
                  <a:lnTo>
                    <a:pt x="216" y="14"/>
                  </a:lnTo>
                  <a:lnTo>
                    <a:pt x="211" y="21"/>
                  </a:lnTo>
                  <a:lnTo>
                    <a:pt x="204" y="26"/>
                  </a:lnTo>
                  <a:lnTo>
                    <a:pt x="195" y="32"/>
                  </a:lnTo>
                  <a:lnTo>
                    <a:pt x="183" y="38"/>
                  </a:lnTo>
                  <a:lnTo>
                    <a:pt x="157" y="47"/>
                  </a:lnTo>
                  <a:lnTo>
                    <a:pt x="124" y="56"/>
                  </a:lnTo>
                  <a:lnTo>
                    <a:pt x="86" y="61"/>
                  </a:lnTo>
                  <a:lnTo>
                    <a:pt x="45" y="66"/>
                  </a:lnTo>
                  <a:lnTo>
                    <a:pt x="0" y="66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121">
              <a:extLst>
                <a:ext uri="{FF2B5EF4-FFF2-40B4-BE49-F238E27FC236}">
                  <a16:creationId xmlns:a16="http://schemas.microsoft.com/office/drawing/2014/main" id="{FFCD5B12-2F73-4DA8-A5C7-E0DF02065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030" y="4417217"/>
              <a:ext cx="104409" cy="122727"/>
            </a:xfrm>
            <a:custGeom>
              <a:avLst/>
              <a:gdLst>
                <a:gd name="T0" fmla="*/ 57 w 57"/>
                <a:gd name="T1" fmla="*/ 35 h 67"/>
                <a:gd name="T2" fmla="*/ 57 w 57"/>
                <a:gd name="T3" fmla="*/ 0 h 67"/>
                <a:gd name="T4" fmla="*/ 0 w 57"/>
                <a:gd name="T5" fmla="*/ 35 h 67"/>
                <a:gd name="T6" fmla="*/ 57 w 57"/>
                <a:gd name="T7" fmla="*/ 67 h 67"/>
                <a:gd name="T8" fmla="*/ 57 w 57"/>
                <a:gd name="T9" fmla="*/ 67 h 67"/>
                <a:gd name="T10" fmla="*/ 57 w 57"/>
                <a:gd name="T11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7">
                  <a:moveTo>
                    <a:pt x="57" y="35"/>
                  </a:moveTo>
                  <a:lnTo>
                    <a:pt x="57" y="0"/>
                  </a:lnTo>
                  <a:lnTo>
                    <a:pt x="0" y="35"/>
                  </a:lnTo>
                  <a:lnTo>
                    <a:pt x="57" y="67"/>
                  </a:lnTo>
                  <a:lnTo>
                    <a:pt x="57" y="67"/>
                  </a:lnTo>
                  <a:lnTo>
                    <a:pt x="57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122">
              <a:extLst>
                <a:ext uri="{FF2B5EF4-FFF2-40B4-BE49-F238E27FC236}">
                  <a16:creationId xmlns:a16="http://schemas.microsoft.com/office/drawing/2014/main" id="{4AC105D7-2D99-41D4-AC37-7FDC66048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4632" y="4417217"/>
              <a:ext cx="104409" cy="122727"/>
            </a:xfrm>
            <a:custGeom>
              <a:avLst/>
              <a:gdLst>
                <a:gd name="T0" fmla="*/ 0 w 57"/>
                <a:gd name="T1" fmla="*/ 35 h 67"/>
                <a:gd name="T2" fmla="*/ 0 w 57"/>
                <a:gd name="T3" fmla="*/ 67 h 67"/>
                <a:gd name="T4" fmla="*/ 57 w 57"/>
                <a:gd name="T5" fmla="*/ 35 h 67"/>
                <a:gd name="T6" fmla="*/ 0 w 57"/>
                <a:gd name="T7" fmla="*/ 0 h 67"/>
                <a:gd name="T8" fmla="*/ 0 w 57"/>
                <a:gd name="T9" fmla="*/ 0 h 67"/>
                <a:gd name="T10" fmla="*/ 0 w 57"/>
                <a:gd name="T11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7">
                  <a:moveTo>
                    <a:pt x="0" y="35"/>
                  </a:moveTo>
                  <a:lnTo>
                    <a:pt x="0" y="67"/>
                  </a:lnTo>
                  <a:lnTo>
                    <a:pt x="57" y="3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Line 123">
              <a:extLst>
                <a:ext uri="{FF2B5EF4-FFF2-40B4-BE49-F238E27FC236}">
                  <a16:creationId xmlns:a16="http://schemas.microsoft.com/office/drawing/2014/main" id="{4D95E07E-D1CF-4854-925E-D3495E8E5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4675" y="4481329"/>
              <a:ext cx="239957" cy="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124">
              <a:extLst>
                <a:ext uri="{FF2B5EF4-FFF2-40B4-BE49-F238E27FC236}">
                  <a16:creationId xmlns:a16="http://schemas.microsoft.com/office/drawing/2014/main" id="{1DAF1551-022A-44F2-B9D2-3F5987A95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42511" y="3915323"/>
              <a:ext cx="95250" cy="117231"/>
            </a:xfrm>
            <a:custGeom>
              <a:avLst/>
              <a:gdLst>
                <a:gd name="T0" fmla="*/ 24 w 52"/>
                <a:gd name="T1" fmla="*/ 64 h 64"/>
                <a:gd name="T2" fmla="*/ 24 w 52"/>
                <a:gd name="T3" fmla="*/ 64 h 64"/>
                <a:gd name="T4" fmla="*/ 33 w 52"/>
                <a:gd name="T5" fmla="*/ 62 h 64"/>
                <a:gd name="T6" fmla="*/ 33 w 52"/>
                <a:gd name="T7" fmla="*/ 62 h 64"/>
                <a:gd name="T8" fmla="*/ 41 w 52"/>
                <a:gd name="T9" fmla="*/ 59 h 64"/>
                <a:gd name="T10" fmla="*/ 41 w 52"/>
                <a:gd name="T11" fmla="*/ 59 h 64"/>
                <a:gd name="T12" fmla="*/ 46 w 52"/>
                <a:gd name="T13" fmla="*/ 54 h 64"/>
                <a:gd name="T14" fmla="*/ 46 w 52"/>
                <a:gd name="T15" fmla="*/ 54 h 64"/>
                <a:gd name="T16" fmla="*/ 50 w 52"/>
                <a:gd name="T17" fmla="*/ 45 h 64"/>
                <a:gd name="T18" fmla="*/ 50 w 52"/>
                <a:gd name="T19" fmla="*/ 45 h 64"/>
                <a:gd name="T20" fmla="*/ 52 w 52"/>
                <a:gd name="T21" fmla="*/ 31 h 64"/>
                <a:gd name="T22" fmla="*/ 52 w 52"/>
                <a:gd name="T23" fmla="*/ 31 h 64"/>
                <a:gd name="T24" fmla="*/ 52 w 52"/>
                <a:gd name="T25" fmla="*/ 24 h 64"/>
                <a:gd name="T26" fmla="*/ 50 w 52"/>
                <a:gd name="T27" fmla="*/ 17 h 64"/>
                <a:gd name="T28" fmla="*/ 50 w 52"/>
                <a:gd name="T29" fmla="*/ 17 h 64"/>
                <a:gd name="T30" fmla="*/ 46 w 52"/>
                <a:gd name="T31" fmla="*/ 10 h 64"/>
                <a:gd name="T32" fmla="*/ 43 w 52"/>
                <a:gd name="T33" fmla="*/ 5 h 64"/>
                <a:gd name="T34" fmla="*/ 43 w 52"/>
                <a:gd name="T35" fmla="*/ 5 h 64"/>
                <a:gd name="T36" fmla="*/ 38 w 52"/>
                <a:gd name="T37" fmla="*/ 3 h 64"/>
                <a:gd name="T38" fmla="*/ 33 w 52"/>
                <a:gd name="T39" fmla="*/ 2 h 64"/>
                <a:gd name="T40" fmla="*/ 33 w 52"/>
                <a:gd name="T41" fmla="*/ 2 h 64"/>
                <a:gd name="T42" fmla="*/ 22 w 52"/>
                <a:gd name="T43" fmla="*/ 0 h 64"/>
                <a:gd name="T44" fmla="*/ 0 w 52"/>
                <a:gd name="T45" fmla="*/ 0 h 64"/>
                <a:gd name="T46" fmla="*/ 0 w 52"/>
                <a:gd name="T47" fmla="*/ 64 h 64"/>
                <a:gd name="T48" fmla="*/ 24 w 52"/>
                <a:gd name="T49" fmla="*/ 64 h 64"/>
                <a:gd name="T50" fmla="*/ 24 w 52"/>
                <a:gd name="T51" fmla="*/ 64 h 64"/>
                <a:gd name="T52" fmla="*/ 8 w 52"/>
                <a:gd name="T53" fmla="*/ 7 h 64"/>
                <a:gd name="T54" fmla="*/ 22 w 52"/>
                <a:gd name="T55" fmla="*/ 7 h 64"/>
                <a:gd name="T56" fmla="*/ 22 w 52"/>
                <a:gd name="T57" fmla="*/ 7 h 64"/>
                <a:gd name="T58" fmla="*/ 33 w 52"/>
                <a:gd name="T59" fmla="*/ 9 h 64"/>
                <a:gd name="T60" fmla="*/ 33 w 52"/>
                <a:gd name="T61" fmla="*/ 9 h 64"/>
                <a:gd name="T62" fmla="*/ 38 w 52"/>
                <a:gd name="T63" fmla="*/ 12 h 64"/>
                <a:gd name="T64" fmla="*/ 41 w 52"/>
                <a:gd name="T65" fmla="*/ 16 h 64"/>
                <a:gd name="T66" fmla="*/ 41 w 52"/>
                <a:gd name="T67" fmla="*/ 16 h 64"/>
                <a:gd name="T68" fmla="*/ 43 w 52"/>
                <a:gd name="T69" fmla="*/ 23 h 64"/>
                <a:gd name="T70" fmla="*/ 43 w 52"/>
                <a:gd name="T71" fmla="*/ 31 h 64"/>
                <a:gd name="T72" fmla="*/ 43 w 52"/>
                <a:gd name="T73" fmla="*/ 31 h 64"/>
                <a:gd name="T74" fmla="*/ 43 w 52"/>
                <a:gd name="T75" fmla="*/ 43 h 64"/>
                <a:gd name="T76" fmla="*/ 43 w 52"/>
                <a:gd name="T77" fmla="*/ 43 h 64"/>
                <a:gd name="T78" fmla="*/ 39 w 52"/>
                <a:gd name="T79" fmla="*/ 49 h 64"/>
                <a:gd name="T80" fmla="*/ 38 w 52"/>
                <a:gd name="T81" fmla="*/ 52 h 64"/>
                <a:gd name="T82" fmla="*/ 38 w 52"/>
                <a:gd name="T83" fmla="*/ 52 h 64"/>
                <a:gd name="T84" fmla="*/ 33 w 52"/>
                <a:gd name="T85" fmla="*/ 55 h 64"/>
                <a:gd name="T86" fmla="*/ 33 w 52"/>
                <a:gd name="T87" fmla="*/ 55 h 64"/>
                <a:gd name="T88" fmla="*/ 22 w 52"/>
                <a:gd name="T89" fmla="*/ 55 h 64"/>
                <a:gd name="T90" fmla="*/ 8 w 52"/>
                <a:gd name="T91" fmla="*/ 55 h 64"/>
                <a:gd name="T92" fmla="*/ 8 w 52"/>
                <a:gd name="T93" fmla="*/ 7 h 64"/>
                <a:gd name="T94" fmla="*/ 8 w 52"/>
                <a:gd name="T95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" h="64">
                  <a:moveTo>
                    <a:pt x="24" y="64"/>
                  </a:moveTo>
                  <a:lnTo>
                    <a:pt x="24" y="64"/>
                  </a:lnTo>
                  <a:lnTo>
                    <a:pt x="33" y="62"/>
                  </a:lnTo>
                  <a:lnTo>
                    <a:pt x="33" y="62"/>
                  </a:lnTo>
                  <a:lnTo>
                    <a:pt x="41" y="59"/>
                  </a:lnTo>
                  <a:lnTo>
                    <a:pt x="41" y="59"/>
                  </a:lnTo>
                  <a:lnTo>
                    <a:pt x="46" y="54"/>
                  </a:lnTo>
                  <a:lnTo>
                    <a:pt x="46" y="54"/>
                  </a:lnTo>
                  <a:lnTo>
                    <a:pt x="50" y="45"/>
                  </a:lnTo>
                  <a:lnTo>
                    <a:pt x="50" y="45"/>
                  </a:lnTo>
                  <a:lnTo>
                    <a:pt x="52" y="31"/>
                  </a:lnTo>
                  <a:lnTo>
                    <a:pt x="52" y="31"/>
                  </a:lnTo>
                  <a:lnTo>
                    <a:pt x="52" y="24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46" y="10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38" y="3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4" y="64"/>
                  </a:lnTo>
                  <a:lnTo>
                    <a:pt x="24" y="64"/>
                  </a:lnTo>
                  <a:close/>
                  <a:moveTo>
                    <a:pt x="8" y="7"/>
                  </a:moveTo>
                  <a:lnTo>
                    <a:pt x="22" y="7"/>
                  </a:lnTo>
                  <a:lnTo>
                    <a:pt x="22" y="7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8" y="12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3" y="23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3" y="43"/>
                  </a:lnTo>
                  <a:lnTo>
                    <a:pt x="43" y="43"/>
                  </a:lnTo>
                  <a:lnTo>
                    <a:pt x="39" y="49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3" y="55"/>
                  </a:lnTo>
                  <a:lnTo>
                    <a:pt x="33" y="55"/>
                  </a:lnTo>
                  <a:lnTo>
                    <a:pt x="22" y="55"/>
                  </a:lnTo>
                  <a:lnTo>
                    <a:pt x="8" y="55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125">
              <a:extLst>
                <a:ext uri="{FF2B5EF4-FFF2-40B4-BE49-F238E27FC236}">
                  <a16:creationId xmlns:a16="http://schemas.microsoft.com/office/drawing/2014/main" id="{2C2CC54D-9FFE-4AD5-BC16-80B4426A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1574" y="3915323"/>
              <a:ext cx="16486" cy="117231"/>
            </a:xfrm>
            <a:custGeom>
              <a:avLst/>
              <a:gdLst>
                <a:gd name="T0" fmla="*/ 9 w 9"/>
                <a:gd name="T1" fmla="*/ 64 h 64"/>
                <a:gd name="T2" fmla="*/ 9 w 9"/>
                <a:gd name="T3" fmla="*/ 0 h 64"/>
                <a:gd name="T4" fmla="*/ 0 w 9"/>
                <a:gd name="T5" fmla="*/ 0 h 64"/>
                <a:gd name="T6" fmla="*/ 0 w 9"/>
                <a:gd name="T7" fmla="*/ 64 h 64"/>
                <a:gd name="T8" fmla="*/ 9 w 9"/>
                <a:gd name="T9" fmla="*/ 64 h 64"/>
                <a:gd name="T10" fmla="*/ 9 w 9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64">
                  <a:moveTo>
                    <a:pt x="9" y="64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9" y="64"/>
                  </a:lnTo>
                  <a:lnTo>
                    <a:pt x="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126">
              <a:extLst>
                <a:ext uri="{FF2B5EF4-FFF2-40B4-BE49-F238E27FC236}">
                  <a16:creationId xmlns:a16="http://schemas.microsoft.com/office/drawing/2014/main" id="{5ED25378-56AB-4409-8827-839AA5637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77" y="3915323"/>
              <a:ext cx="93419" cy="117231"/>
            </a:xfrm>
            <a:custGeom>
              <a:avLst/>
              <a:gdLst>
                <a:gd name="T0" fmla="*/ 4 w 51"/>
                <a:gd name="T1" fmla="*/ 54 h 64"/>
                <a:gd name="T2" fmla="*/ 14 w 51"/>
                <a:gd name="T3" fmla="*/ 62 h 64"/>
                <a:gd name="T4" fmla="*/ 19 w 51"/>
                <a:gd name="T5" fmla="*/ 64 h 64"/>
                <a:gd name="T6" fmla="*/ 28 w 51"/>
                <a:gd name="T7" fmla="*/ 64 h 64"/>
                <a:gd name="T8" fmla="*/ 40 w 51"/>
                <a:gd name="T9" fmla="*/ 62 h 64"/>
                <a:gd name="T10" fmla="*/ 45 w 51"/>
                <a:gd name="T11" fmla="*/ 59 h 64"/>
                <a:gd name="T12" fmla="*/ 49 w 51"/>
                <a:gd name="T13" fmla="*/ 55 h 64"/>
                <a:gd name="T14" fmla="*/ 51 w 51"/>
                <a:gd name="T15" fmla="*/ 45 h 64"/>
                <a:gd name="T16" fmla="*/ 51 w 51"/>
                <a:gd name="T17" fmla="*/ 42 h 64"/>
                <a:gd name="T18" fmla="*/ 49 w 51"/>
                <a:gd name="T19" fmla="*/ 36 h 64"/>
                <a:gd name="T20" fmla="*/ 40 w 51"/>
                <a:gd name="T21" fmla="*/ 29 h 64"/>
                <a:gd name="T22" fmla="*/ 26 w 51"/>
                <a:gd name="T23" fmla="*/ 26 h 64"/>
                <a:gd name="T24" fmla="*/ 18 w 51"/>
                <a:gd name="T25" fmla="*/ 24 h 64"/>
                <a:gd name="T26" fmla="*/ 14 w 51"/>
                <a:gd name="T27" fmla="*/ 23 h 64"/>
                <a:gd name="T28" fmla="*/ 11 w 51"/>
                <a:gd name="T29" fmla="*/ 16 h 64"/>
                <a:gd name="T30" fmla="*/ 13 w 51"/>
                <a:gd name="T31" fmla="*/ 12 h 64"/>
                <a:gd name="T32" fmla="*/ 14 w 51"/>
                <a:gd name="T33" fmla="*/ 9 h 64"/>
                <a:gd name="T34" fmla="*/ 26 w 51"/>
                <a:gd name="T35" fmla="*/ 7 h 64"/>
                <a:gd name="T36" fmla="*/ 32 w 51"/>
                <a:gd name="T37" fmla="*/ 7 h 64"/>
                <a:gd name="T38" fmla="*/ 37 w 51"/>
                <a:gd name="T39" fmla="*/ 10 h 64"/>
                <a:gd name="T40" fmla="*/ 42 w 51"/>
                <a:gd name="T41" fmla="*/ 19 h 64"/>
                <a:gd name="T42" fmla="*/ 49 w 51"/>
                <a:gd name="T43" fmla="*/ 17 h 64"/>
                <a:gd name="T44" fmla="*/ 45 w 51"/>
                <a:gd name="T45" fmla="*/ 9 h 64"/>
                <a:gd name="T46" fmla="*/ 42 w 51"/>
                <a:gd name="T47" fmla="*/ 3 h 64"/>
                <a:gd name="T48" fmla="*/ 39 w 51"/>
                <a:gd name="T49" fmla="*/ 2 h 64"/>
                <a:gd name="T50" fmla="*/ 26 w 51"/>
                <a:gd name="T51" fmla="*/ 0 h 64"/>
                <a:gd name="T52" fmla="*/ 19 w 51"/>
                <a:gd name="T53" fmla="*/ 0 h 64"/>
                <a:gd name="T54" fmla="*/ 14 w 51"/>
                <a:gd name="T55" fmla="*/ 2 h 64"/>
                <a:gd name="T56" fmla="*/ 6 w 51"/>
                <a:gd name="T57" fmla="*/ 7 h 64"/>
                <a:gd name="T58" fmla="*/ 4 w 51"/>
                <a:gd name="T59" fmla="*/ 12 h 64"/>
                <a:gd name="T60" fmla="*/ 4 w 51"/>
                <a:gd name="T61" fmla="*/ 17 h 64"/>
                <a:gd name="T62" fmla="*/ 6 w 51"/>
                <a:gd name="T63" fmla="*/ 24 h 64"/>
                <a:gd name="T64" fmla="*/ 9 w 51"/>
                <a:gd name="T65" fmla="*/ 28 h 64"/>
                <a:gd name="T66" fmla="*/ 13 w 51"/>
                <a:gd name="T67" fmla="*/ 31 h 64"/>
                <a:gd name="T68" fmla="*/ 25 w 51"/>
                <a:gd name="T69" fmla="*/ 35 h 64"/>
                <a:gd name="T70" fmla="*/ 35 w 51"/>
                <a:gd name="T71" fmla="*/ 38 h 64"/>
                <a:gd name="T72" fmla="*/ 42 w 51"/>
                <a:gd name="T73" fmla="*/ 42 h 64"/>
                <a:gd name="T74" fmla="*/ 44 w 51"/>
                <a:gd name="T75" fmla="*/ 47 h 64"/>
                <a:gd name="T76" fmla="*/ 42 w 51"/>
                <a:gd name="T77" fmla="*/ 52 h 64"/>
                <a:gd name="T78" fmla="*/ 37 w 51"/>
                <a:gd name="T79" fmla="*/ 55 h 64"/>
                <a:gd name="T80" fmla="*/ 28 w 51"/>
                <a:gd name="T81" fmla="*/ 57 h 64"/>
                <a:gd name="T82" fmla="*/ 18 w 51"/>
                <a:gd name="T83" fmla="*/ 55 h 64"/>
                <a:gd name="T84" fmla="*/ 11 w 51"/>
                <a:gd name="T85" fmla="*/ 50 h 64"/>
                <a:gd name="T86" fmla="*/ 9 w 51"/>
                <a:gd name="T87" fmla="*/ 43 h 64"/>
                <a:gd name="T88" fmla="*/ 0 w 51"/>
                <a:gd name="T89" fmla="*/ 43 h 64"/>
                <a:gd name="T90" fmla="*/ 4 w 51"/>
                <a:gd name="T91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" h="64">
                  <a:moveTo>
                    <a:pt x="4" y="54"/>
                  </a:moveTo>
                  <a:lnTo>
                    <a:pt x="4" y="54"/>
                  </a:lnTo>
                  <a:lnTo>
                    <a:pt x="9" y="59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35" y="64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45" y="59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51" y="50"/>
                  </a:lnTo>
                  <a:lnTo>
                    <a:pt x="51" y="45"/>
                  </a:lnTo>
                  <a:lnTo>
                    <a:pt x="51" y="45"/>
                  </a:lnTo>
                  <a:lnTo>
                    <a:pt x="51" y="42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45" y="33"/>
                  </a:lnTo>
                  <a:lnTo>
                    <a:pt x="40" y="29"/>
                  </a:lnTo>
                  <a:lnTo>
                    <a:pt x="40" y="29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18" y="24"/>
                  </a:lnTo>
                  <a:lnTo>
                    <a:pt x="14" y="23"/>
                  </a:lnTo>
                  <a:lnTo>
                    <a:pt x="14" y="23"/>
                  </a:lnTo>
                  <a:lnTo>
                    <a:pt x="13" y="19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3" y="12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9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32" y="7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40" y="14"/>
                  </a:lnTo>
                  <a:lnTo>
                    <a:pt x="42" y="19"/>
                  </a:lnTo>
                  <a:lnTo>
                    <a:pt x="49" y="17"/>
                  </a:lnTo>
                  <a:lnTo>
                    <a:pt x="49" y="17"/>
                  </a:lnTo>
                  <a:lnTo>
                    <a:pt x="49" y="12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9" y="3"/>
                  </a:lnTo>
                  <a:lnTo>
                    <a:pt x="6" y="7"/>
                  </a:lnTo>
                  <a:lnTo>
                    <a:pt x="6" y="7"/>
                  </a:lnTo>
                  <a:lnTo>
                    <a:pt x="4" y="12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21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9" y="28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35" y="38"/>
                  </a:lnTo>
                  <a:lnTo>
                    <a:pt x="35" y="38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37" y="55"/>
                  </a:lnTo>
                  <a:lnTo>
                    <a:pt x="37" y="55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18" y="55"/>
                  </a:lnTo>
                  <a:lnTo>
                    <a:pt x="18" y="55"/>
                  </a:lnTo>
                  <a:lnTo>
                    <a:pt x="14" y="5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2" y="49"/>
                  </a:lnTo>
                  <a:lnTo>
                    <a:pt x="4" y="54"/>
                  </a:lnTo>
                  <a:lnTo>
                    <a:pt x="4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Freeform 127">
              <a:extLst>
                <a:ext uri="{FF2B5EF4-FFF2-40B4-BE49-F238E27FC236}">
                  <a16:creationId xmlns:a16="http://schemas.microsoft.com/office/drawing/2014/main" id="{753EE986-DB99-4B8F-BC22-7F9C97E5C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1776" y="3915323"/>
              <a:ext cx="95250" cy="117231"/>
            </a:xfrm>
            <a:custGeom>
              <a:avLst/>
              <a:gdLst>
                <a:gd name="T0" fmla="*/ 7 w 52"/>
                <a:gd name="T1" fmla="*/ 64 h 64"/>
                <a:gd name="T2" fmla="*/ 7 w 52"/>
                <a:gd name="T3" fmla="*/ 42 h 64"/>
                <a:gd name="T4" fmla="*/ 17 w 52"/>
                <a:gd name="T5" fmla="*/ 31 h 64"/>
                <a:gd name="T6" fmla="*/ 40 w 52"/>
                <a:gd name="T7" fmla="*/ 64 h 64"/>
                <a:gd name="T8" fmla="*/ 52 w 52"/>
                <a:gd name="T9" fmla="*/ 64 h 64"/>
                <a:gd name="T10" fmla="*/ 24 w 52"/>
                <a:gd name="T11" fmla="*/ 26 h 64"/>
                <a:gd name="T12" fmla="*/ 50 w 52"/>
                <a:gd name="T13" fmla="*/ 0 h 64"/>
                <a:gd name="T14" fmla="*/ 38 w 52"/>
                <a:gd name="T15" fmla="*/ 0 h 64"/>
                <a:gd name="T16" fmla="*/ 7 w 52"/>
                <a:gd name="T17" fmla="*/ 31 h 64"/>
                <a:gd name="T18" fmla="*/ 7 w 52"/>
                <a:gd name="T19" fmla="*/ 0 h 64"/>
                <a:gd name="T20" fmla="*/ 0 w 52"/>
                <a:gd name="T21" fmla="*/ 0 h 64"/>
                <a:gd name="T22" fmla="*/ 0 w 52"/>
                <a:gd name="T23" fmla="*/ 64 h 64"/>
                <a:gd name="T24" fmla="*/ 7 w 52"/>
                <a:gd name="T25" fmla="*/ 64 h 64"/>
                <a:gd name="T26" fmla="*/ 7 w 5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64">
                  <a:moveTo>
                    <a:pt x="7" y="64"/>
                  </a:moveTo>
                  <a:lnTo>
                    <a:pt x="7" y="42"/>
                  </a:lnTo>
                  <a:lnTo>
                    <a:pt x="17" y="31"/>
                  </a:lnTo>
                  <a:lnTo>
                    <a:pt x="40" y="64"/>
                  </a:lnTo>
                  <a:lnTo>
                    <a:pt x="52" y="64"/>
                  </a:lnTo>
                  <a:lnTo>
                    <a:pt x="24" y="26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7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Freeform 128">
              <a:extLst>
                <a:ext uri="{FF2B5EF4-FFF2-40B4-BE49-F238E27FC236}">
                  <a16:creationId xmlns:a16="http://schemas.microsoft.com/office/drawing/2014/main" id="{240C8CF5-7612-4E08-AB67-76ACA94F6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60" y="3686357"/>
              <a:ext cx="100746" cy="120894"/>
            </a:xfrm>
            <a:custGeom>
              <a:avLst/>
              <a:gdLst>
                <a:gd name="T0" fmla="*/ 40 w 55"/>
                <a:gd name="T1" fmla="*/ 54 h 66"/>
                <a:gd name="T2" fmla="*/ 40 w 55"/>
                <a:gd name="T3" fmla="*/ 54 h 66"/>
                <a:gd name="T4" fmla="*/ 35 w 55"/>
                <a:gd name="T5" fmla="*/ 57 h 66"/>
                <a:gd name="T6" fmla="*/ 28 w 55"/>
                <a:gd name="T7" fmla="*/ 59 h 66"/>
                <a:gd name="T8" fmla="*/ 28 w 55"/>
                <a:gd name="T9" fmla="*/ 59 h 66"/>
                <a:gd name="T10" fmla="*/ 22 w 55"/>
                <a:gd name="T11" fmla="*/ 57 h 66"/>
                <a:gd name="T12" fmla="*/ 17 w 55"/>
                <a:gd name="T13" fmla="*/ 56 h 66"/>
                <a:gd name="T14" fmla="*/ 17 w 55"/>
                <a:gd name="T15" fmla="*/ 56 h 66"/>
                <a:gd name="T16" fmla="*/ 14 w 55"/>
                <a:gd name="T17" fmla="*/ 52 h 66"/>
                <a:gd name="T18" fmla="*/ 10 w 55"/>
                <a:gd name="T19" fmla="*/ 47 h 66"/>
                <a:gd name="T20" fmla="*/ 10 w 55"/>
                <a:gd name="T21" fmla="*/ 47 h 66"/>
                <a:gd name="T22" fmla="*/ 9 w 55"/>
                <a:gd name="T23" fmla="*/ 40 h 66"/>
                <a:gd name="T24" fmla="*/ 7 w 55"/>
                <a:gd name="T25" fmla="*/ 31 h 66"/>
                <a:gd name="T26" fmla="*/ 7 w 55"/>
                <a:gd name="T27" fmla="*/ 31 h 66"/>
                <a:gd name="T28" fmla="*/ 10 w 55"/>
                <a:gd name="T29" fmla="*/ 19 h 66"/>
                <a:gd name="T30" fmla="*/ 10 w 55"/>
                <a:gd name="T31" fmla="*/ 19 h 66"/>
                <a:gd name="T32" fmla="*/ 12 w 55"/>
                <a:gd name="T33" fmla="*/ 14 h 66"/>
                <a:gd name="T34" fmla="*/ 17 w 55"/>
                <a:gd name="T35" fmla="*/ 11 h 66"/>
                <a:gd name="T36" fmla="*/ 17 w 55"/>
                <a:gd name="T37" fmla="*/ 11 h 66"/>
                <a:gd name="T38" fmla="*/ 22 w 55"/>
                <a:gd name="T39" fmla="*/ 9 h 66"/>
                <a:gd name="T40" fmla="*/ 29 w 55"/>
                <a:gd name="T41" fmla="*/ 7 h 66"/>
                <a:gd name="T42" fmla="*/ 29 w 55"/>
                <a:gd name="T43" fmla="*/ 7 h 66"/>
                <a:gd name="T44" fmla="*/ 35 w 55"/>
                <a:gd name="T45" fmla="*/ 9 h 66"/>
                <a:gd name="T46" fmla="*/ 40 w 55"/>
                <a:gd name="T47" fmla="*/ 11 h 66"/>
                <a:gd name="T48" fmla="*/ 40 w 55"/>
                <a:gd name="T49" fmla="*/ 11 h 66"/>
                <a:gd name="T50" fmla="*/ 43 w 55"/>
                <a:gd name="T51" fmla="*/ 14 h 66"/>
                <a:gd name="T52" fmla="*/ 45 w 55"/>
                <a:gd name="T53" fmla="*/ 21 h 66"/>
                <a:gd name="T54" fmla="*/ 54 w 55"/>
                <a:gd name="T55" fmla="*/ 19 h 66"/>
                <a:gd name="T56" fmla="*/ 54 w 55"/>
                <a:gd name="T57" fmla="*/ 19 h 66"/>
                <a:gd name="T58" fmla="*/ 50 w 55"/>
                <a:gd name="T59" fmla="*/ 11 h 66"/>
                <a:gd name="T60" fmla="*/ 45 w 55"/>
                <a:gd name="T61" fmla="*/ 5 h 66"/>
                <a:gd name="T62" fmla="*/ 45 w 55"/>
                <a:gd name="T63" fmla="*/ 5 h 66"/>
                <a:gd name="T64" fmla="*/ 38 w 55"/>
                <a:gd name="T65" fmla="*/ 2 h 66"/>
                <a:gd name="T66" fmla="*/ 29 w 55"/>
                <a:gd name="T67" fmla="*/ 0 h 66"/>
                <a:gd name="T68" fmla="*/ 29 w 55"/>
                <a:gd name="T69" fmla="*/ 0 h 66"/>
                <a:gd name="T70" fmla="*/ 21 w 55"/>
                <a:gd name="T71" fmla="*/ 0 h 66"/>
                <a:gd name="T72" fmla="*/ 14 w 55"/>
                <a:gd name="T73" fmla="*/ 4 h 66"/>
                <a:gd name="T74" fmla="*/ 14 w 55"/>
                <a:gd name="T75" fmla="*/ 4 h 66"/>
                <a:gd name="T76" fmla="*/ 7 w 55"/>
                <a:gd name="T77" fmla="*/ 9 h 66"/>
                <a:gd name="T78" fmla="*/ 3 w 55"/>
                <a:gd name="T79" fmla="*/ 16 h 66"/>
                <a:gd name="T80" fmla="*/ 3 w 55"/>
                <a:gd name="T81" fmla="*/ 16 h 66"/>
                <a:gd name="T82" fmla="*/ 0 w 55"/>
                <a:gd name="T83" fmla="*/ 23 h 66"/>
                <a:gd name="T84" fmla="*/ 0 w 55"/>
                <a:gd name="T85" fmla="*/ 33 h 66"/>
                <a:gd name="T86" fmla="*/ 0 w 55"/>
                <a:gd name="T87" fmla="*/ 33 h 66"/>
                <a:gd name="T88" fmla="*/ 0 w 55"/>
                <a:gd name="T89" fmla="*/ 42 h 66"/>
                <a:gd name="T90" fmla="*/ 2 w 55"/>
                <a:gd name="T91" fmla="*/ 49 h 66"/>
                <a:gd name="T92" fmla="*/ 2 w 55"/>
                <a:gd name="T93" fmla="*/ 49 h 66"/>
                <a:gd name="T94" fmla="*/ 7 w 55"/>
                <a:gd name="T95" fmla="*/ 56 h 66"/>
                <a:gd name="T96" fmla="*/ 12 w 55"/>
                <a:gd name="T97" fmla="*/ 61 h 66"/>
                <a:gd name="T98" fmla="*/ 12 w 55"/>
                <a:gd name="T99" fmla="*/ 61 h 66"/>
                <a:gd name="T100" fmla="*/ 19 w 55"/>
                <a:gd name="T101" fmla="*/ 64 h 66"/>
                <a:gd name="T102" fmla="*/ 29 w 55"/>
                <a:gd name="T103" fmla="*/ 66 h 66"/>
                <a:gd name="T104" fmla="*/ 29 w 55"/>
                <a:gd name="T105" fmla="*/ 66 h 66"/>
                <a:gd name="T106" fmla="*/ 38 w 55"/>
                <a:gd name="T107" fmla="*/ 64 h 66"/>
                <a:gd name="T108" fmla="*/ 45 w 55"/>
                <a:gd name="T109" fmla="*/ 61 h 66"/>
                <a:gd name="T110" fmla="*/ 45 w 55"/>
                <a:gd name="T111" fmla="*/ 61 h 66"/>
                <a:gd name="T112" fmla="*/ 50 w 55"/>
                <a:gd name="T113" fmla="*/ 54 h 66"/>
                <a:gd name="T114" fmla="*/ 55 w 55"/>
                <a:gd name="T115" fmla="*/ 44 h 66"/>
                <a:gd name="T116" fmla="*/ 47 w 55"/>
                <a:gd name="T117" fmla="*/ 42 h 66"/>
                <a:gd name="T118" fmla="*/ 47 w 55"/>
                <a:gd name="T119" fmla="*/ 42 h 66"/>
                <a:gd name="T120" fmla="*/ 43 w 55"/>
                <a:gd name="T121" fmla="*/ 49 h 66"/>
                <a:gd name="T122" fmla="*/ 40 w 55"/>
                <a:gd name="T123" fmla="*/ 54 h 66"/>
                <a:gd name="T124" fmla="*/ 40 w 55"/>
                <a:gd name="T125" fmla="*/ 5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" h="66">
                  <a:moveTo>
                    <a:pt x="40" y="54"/>
                  </a:moveTo>
                  <a:lnTo>
                    <a:pt x="40" y="54"/>
                  </a:lnTo>
                  <a:lnTo>
                    <a:pt x="35" y="57"/>
                  </a:lnTo>
                  <a:lnTo>
                    <a:pt x="28" y="59"/>
                  </a:lnTo>
                  <a:lnTo>
                    <a:pt x="28" y="59"/>
                  </a:lnTo>
                  <a:lnTo>
                    <a:pt x="22" y="57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4" y="52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9" y="4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2" y="14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22" y="9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35" y="9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43" y="14"/>
                  </a:lnTo>
                  <a:lnTo>
                    <a:pt x="45" y="2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50" y="11"/>
                  </a:lnTo>
                  <a:lnTo>
                    <a:pt x="45" y="5"/>
                  </a:lnTo>
                  <a:lnTo>
                    <a:pt x="45" y="5"/>
                  </a:lnTo>
                  <a:lnTo>
                    <a:pt x="38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1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7" y="9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0" y="2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7" y="56"/>
                  </a:lnTo>
                  <a:lnTo>
                    <a:pt x="12" y="61"/>
                  </a:lnTo>
                  <a:lnTo>
                    <a:pt x="12" y="61"/>
                  </a:lnTo>
                  <a:lnTo>
                    <a:pt x="19" y="64"/>
                  </a:lnTo>
                  <a:lnTo>
                    <a:pt x="29" y="66"/>
                  </a:lnTo>
                  <a:lnTo>
                    <a:pt x="29" y="66"/>
                  </a:lnTo>
                  <a:lnTo>
                    <a:pt x="38" y="64"/>
                  </a:lnTo>
                  <a:lnTo>
                    <a:pt x="45" y="61"/>
                  </a:lnTo>
                  <a:lnTo>
                    <a:pt x="45" y="61"/>
                  </a:lnTo>
                  <a:lnTo>
                    <a:pt x="50" y="54"/>
                  </a:lnTo>
                  <a:lnTo>
                    <a:pt x="55" y="44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3" y="49"/>
                  </a:lnTo>
                  <a:lnTo>
                    <a:pt x="40" y="54"/>
                  </a:lnTo>
                  <a:lnTo>
                    <a:pt x="4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129">
              <a:extLst>
                <a:ext uri="{FF2B5EF4-FFF2-40B4-BE49-F238E27FC236}">
                  <a16:creationId xmlns:a16="http://schemas.microsoft.com/office/drawing/2014/main" id="{FCB31316-241E-452D-A1E0-BB7AD0D02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3391" y="3690021"/>
              <a:ext cx="87923" cy="113567"/>
            </a:xfrm>
            <a:custGeom>
              <a:avLst/>
              <a:gdLst>
                <a:gd name="T0" fmla="*/ 9 w 48"/>
                <a:gd name="T1" fmla="*/ 62 h 62"/>
                <a:gd name="T2" fmla="*/ 9 w 48"/>
                <a:gd name="T3" fmla="*/ 36 h 62"/>
                <a:gd name="T4" fmla="*/ 26 w 48"/>
                <a:gd name="T5" fmla="*/ 36 h 62"/>
                <a:gd name="T6" fmla="*/ 26 w 48"/>
                <a:gd name="T7" fmla="*/ 36 h 62"/>
                <a:gd name="T8" fmla="*/ 36 w 48"/>
                <a:gd name="T9" fmla="*/ 35 h 62"/>
                <a:gd name="T10" fmla="*/ 40 w 48"/>
                <a:gd name="T11" fmla="*/ 33 h 62"/>
                <a:gd name="T12" fmla="*/ 43 w 48"/>
                <a:gd name="T13" fmla="*/ 31 h 62"/>
                <a:gd name="T14" fmla="*/ 43 w 48"/>
                <a:gd name="T15" fmla="*/ 31 h 62"/>
                <a:gd name="T16" fmla="*/ 47 w 48"/>
                <a:gd name="T17" fmla="*/ 24 h 62"/>
                <a:gd name="T18" fmla="*/ 48 w 48"/>
                <a:gd name="T19" fmla="*/ 17 h 62"/>
                <a:gd name="T20" fmla="*/ 48 w 48"/>
                <a:gd name="T21" fmla="*/ 17 h 62"/>
                <a:gd name="T22" fmla="*/ 47 w 48"/>
                <a:gd name="T23" fmla="*/ 9 h 62"/>
                <a:gd name="T24" fmla="*/ 47 w 48"/>
                <a:gd name="T25" fmla="*/ 9 h 62"/>
                <a:gd name="T26" fmla="*/ 42 w 48"/>
                <a:gd name="T27" fmla="*/ 3 h 62"/>
                <a:gd name="T28" fmla="*/ 42 w 48"/>
                <a:gd name="T29" fmla="*/ 3 h 62"/>
                <a:gd name="T30" fmla="*/ 35 w 48"/>
                <a:gd name="T31" fmla="*/ 0 h 62"/>
                <a:gd name="T32" fmla="*/ 35 w 48"/>
                <a:gd name="T33" fmla="*/ 0 h 62"/>
                <a:gd name="T34" fmla="*/ 24 w 48"/>
                <a:gd name="T35" fmla="*/ 0 h 62"/>
                <a:gd name="T36" fmla="*/ 0 w 48"/>
                <a:gd name="T37" fmla="*/ 0 h 62"/>
                <a:gd name="T38" fmla="*/ 0 w 48"/>
                <a:gd name="T39" fmla="*/ 62 h 62"/>
                <a:gd name="T40" fmla="*/ 9 w 48"/>
                <a:gd name="T41" fmla="*/ 62 h 62"/>
                <a:gd name="T42" fmla="*/ 9 w 48"/>
                <a:gd name="T43" fmla="*/ 62 h 62"/>
                <a:gd name="T44" fmla="*/ 9 w 48"/>
                <a:gd name="T45" fmla="*/ 7 h 62"/>
                <a:gd name="T46" fmla="*/ 26 w 48"/>
                <a:gd name="T47" fmla="*/ 7 h 62"/>
                <a:gd name="T48" fmla="*/ 26 w 48"/>
                <a:gd name="T49" fmla="*/ 7 h 62"/>
                <a:gd name="T50" fmla="*/ 33 w 48"/>
                <a:gd name="T51" fmla="*/ 7 h 62"/>
                <a:gd name="T52" fmla="*/ 33 w 48"/>
                <a:gd name="T53" fmla="*/ 7 h 62"/>
                <a:gd name="T54" fmla="*/ 36 w 48"/>
                <a:gd name="T55" fmla="*/ 9 h 62"/>
                <a:gd name="T56" fmla="*/ 38 w 48"/>
                <a:gd name="T57" fmla="*/ 10 h 62"/>
                <a:gd name="T58" fmla="*/ 38 w 48"/>
                <a:gd name="T59" fmla="*/ 10 h 62"/>
                <a:gd name="T60" fmla="*/ 40 w 48"/>
                <a:gd name="T61" fmla="*/ 14 h 62"/>
                <a:gd name="T62" fmla="*/ 40 w 48"/>
                <a:gd name="T63" fmla="*/ 17 h 62"/>
                <a:gd name="T64" fmla="*/ 40 w 48"/>
                <a:gd name="T65" fmla="*/ 17 h 62"/>
                <a:gd name="T66" fmla="*/ 40 w 48"/>
                <a:gd name="T67" fmla="*/ 22 h 62"/>
                <a:gd name="T68" fmla="*/ 36 w 48"/>
                <a:gd name="T69" fmla="*/ 26 h 62"/>
                <a:gd name="T70" fmla="*/ 36 w 48"/>
                <a:gd name="T71" fmla="*/ 26 h 62"/>
                <a:gd name="T72" fmla="*/ 33 w 48"/>
                <a:gd name="T73" fmla="*/ 28 h 62"/>
                <a:gd name="T74" fmla="*/ 26 w 48"/>
                <a:gd name="T75" fmla="*/ 29 h 62"/>
                <a:gd name="T76" fmla="*/ 9 w 48"/>
                <a:gd name="T77" fmla="*/ 29 h 62"/>
                <a:gd name="T78" fmla="*/ 9 w 48"/>
                <a:gd name="T79" fmla="*/ 7 h 62"/>
                <a:gd name="T80" fmla="*/ 9 w 48"/>
                <a:gd name="T81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62">
                  <a:moveTo>
                    <a:pt x="9" y="62"/>
                  </a:moveTo>
                  <a:lnTo>
                    <a:pt x="9" y="36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36" y="35"/>
                  </a:lnTo>
                  <a:lnTo>
                    <a:pt x="40" y="33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7" y="24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9" y="62"/>
                  </a:lnTo>
                  <a:lnTo>
                    <a:pt x="9" y="62"/>
                  </a:lnTo>
                  <a:close/>
                  <a:moveTo>
                    <a:pt x="9" y="7"/>
                  </a:moveTo>
                  <a:lnTo>
                    <a:pt x="26" y="7"/>
                  </a:lnTo>
                  <a:lnTo>
                    <a:pt x="26" y="7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6" y="9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40" y="14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0" y="22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3" y="28"/>
                  </a:lnTo>
                  <a:lnTo>
                    <a:pt x="26" y="29"/>
                  </a:lnTo>
                  <a:lnTo>
                    <a:pt x="9" y="29"/>
                  </a:lnTo>
                  <a:lnTo>
                    <a:pt x="9" y="7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Freeform 130">
              <a:extLst>
                <a:ext uri="{FF2B5EF4-FFF2-40B4-BE49-F238E27FC236}">
                  <a16:creationId xmlns:a16="http://schemas.microsoft.com/office/drawing/2014/main" id="{2F362242-0295-4F26-B659-A7043C3F9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463" y="3690021"/>
              <a:ext cx="91587" cy="117231"/>
            </a:xfrm>
            <a:custGeom>
              <a:avLst/>
              <a:gdLst>
                <a:gd name="T0" fmla="*/ 41 w 50"/>
                <a:gd name="T1" fmla="*/ 36 h 64"/>
                <a:gd name="T2" fmla="*/ 41 w 50"/>
                <a:gd name="T3" fmla="*/ 36 h 64"/>
                <a:gd name="T4" fmla="*/ 41 w 50"/>
                <a:gd name="T5" fmla="*/ 45 h 64"/>
                <a:gd name="T6" fmla="*/ 38 w 50"/>
                <a:gd name="T7" fmla="*/ 52 h 64"/>
                <a:gd name="T8" fmla="*/ 38 w 50"/>
                <a:gd name="T9" fmla="*/ 52 h 64"/>
                <a:gd name="T10" fmla="*/ 33 w 50"/>
                <a:gd name="T11" fmla="*/ 55 h 64"/>
                <a:gd name="T12" fmla="*/ 24 w 50"/>
                <a:gd name="T13" fmla="*/ 55 h 64"/>
                <a:gd name="T14" fmla="*/ 24 w 50"/>
                <a:gd name="T15" fmla="*/ 55 h 64"/>
                <a:gd name="T16" fmla="*/ 19 w 50"/>
                <a:gd name="T17" fmla="*/ 55 h 64"/>
                <a:gd name="T18" fmla="*/ 15 w 50"/>
                <a:gd name="T19" fmla="*/ 54 h 64"/>
                <a:gd name="T20" fmla="*/ 15 w 50"/>
                <a:gd name="T21" fmla="*/ 54 h 64"/>
                <a:gd name="T22" fmla="*/ 12 w 50"/>
                <a:gd name="T23" fmla="*/ 52 h 64"/>
                <a:gd name="T24" fmla="*/ 10 w 50"/>
                <a:gd name="T25" fmla="*/ 48 h 64"/>
                <a:gd name="T26" fmla="*/ 10 w 50"/>
                <a:gd name="T27" fmla="*/ 48 h 64"/>
                <a:gd name="T28" fmla="*/ 8 w 50"/>
                <a:gd name="T29" fmla="*/ 36 h 64"/>
                <a:gd name="T30" fmla="*/ 8 w 50"/>
                <a:gd name="T31" fmla="*/ 0 h 64"/>
                <a:gd name="T32" fmla="*/ 0 w 50"/>
                <a:gd name="T33" fmla="*/ 0 h 64"/>
                <a:gd name="T34" fmla="*/ 0 w 50"/>
                <a:gd name="T35" fmla="*/ 36 h 64"/>
                <a:gd name="T36" fmla="*/ 0 w 50"/>
                <a:gd name="T37" fmla="*/ 36 h 64"/>
                <a:gd name="T38" fmla="*/ 2 w 50"/>
                <a:gd name="T39" fmla="*/ 45 h 64"/>
                <a:gd name="T40" fmla="*/ 3 w 50"/>
                <a:gd name="T41" fmla="*/ 52 h 64"/>
                <a:gd name="T42" fmla="*/ 3 w 50"/>
                <a:gd name="T43" fmla="*/ 52 h 64"/>
                <a:gd name="T44" fmla="*/ 7 w 50"/>
                <a:gd name="T45" fmla="*/ 57 h 64"/>
                <a:gd name="T46" fmla="*/ 10 w 50"/>
                <a:gd name="T47" fmla="*/ 61 h 64"/>
                <a:gd name="T48" fmla="*/ 10 w 50"/>
                <a:gd name="T49" fmla="*/ 61 h 64"/>
                <a:gd name="T50" fmla="*/ 17 w 50"/>
                <a:gd name="T51" fmla="*/ 62 h 64"/>
                <a:gd name="T52" fmla="*/ 26 w 50"/>
                <a:gd name="T53" fmla="*/ 64 h 64"/>
                <a:gd name="T54" fmla="*/ 26 w 50"/>
                <a:gd name="T55" fmla="*/ 64 h 64"/>
                <a:gd name="T56" fmla="*/ 33 w 50"/>
                <a:gd name="T57" fmla="*/ 62 h 64"/>
                <a:gd name="T58" fmla="*/ 40 w 50"/>
                <a:gd name="T59" fmla="*/ 61 h 64"/>
                <a:gd name="T60" fmla="*/ 40 w 50"/>
                <a:gd name="T61" fmla="*/ 61 h 64"/>
                <a:gd name="T62" fmla="*/ 45 w 50"/>
                <a:gd name="T63" fmla="*/ 55 h 64"/>
                <a:gd name="T64" fmla="*/ 48 w 50"/>
                <a:gd name="T65" fmla="*/ 50 h 64"/>
                <a:gd name="T66" fmla="*/ 48 w 50"/>
                <a:gd name="T67" fmla="*/ 50 h 64"/>
                <a:gd name="T68" fmla="*/ 50 w 50"/>
                <a:gd name="T69" fmla="*/ 45 h 64"/>
                <a:gd name="T70" fmla="*/ 50 w 50"/>
                <a:gd name="T71" fmla="*/ 36 h 64"/>
                <a:gd name="T72" fmla="*/ 50 w 50"/>
                <a:gd name="T73" fmla="*/ 0 h 64"/>
                <a:gd name="T74" fmla="*/ 41 w 50"/>
                <a:gd name="T75" fmla="*/ 0 h 64"/>
                <a:gd name="T76" fmla="*/ 41 w 50"/>
                <a:gd name="T77" fmla="*/ 36 h 64"/>
                <a:gd name="T78" fmla="*/ 41 w 50"/>
                <a:gd name="T79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" h="64">
                  <a:moveTo>
                    <a:pt x="41" y="36"/>
                  </a:moveTo>
                  <a:lnTo>
                    <a:pt x="41" y="36"/>
                  </a:lnTo>
                  <a:lnTo>
                    <a:pt x="41" y="45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3" y="55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19" y="55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2" y="52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8" y="36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5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7" y="57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17" y="62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3" y="62"/>
                  </a:lnTo>
                  <a:lnTo>
                    <a:pt x="40" y="61"/>
                  </a:lnTo>
                  <a:lnTo>
                    <a:pt x="40" y="61"/>
                  </a:lnTo>
                  <a:lnTo>
                    <a:pt x="45" y="55"/>
                  </a:lnTo>
                  <a:lnTo>
                    <a:pt x="48" y="50"/>
                  </a:lnTo>
                  <a:lnTo>
                    <a:pt x="48" y="50"/>
                  </a:lnTo>
                  <a:lnTo>
                    <a:pt x="50" y="45"/>
                  </a:lnTo>
                  <a:lnTo>
                    <a:pt x="50" y="36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41" y="36"/>
                  </a:lnTo>
                  <a:lnTo>
                    <a:pt x="41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reeform 131">
              <a:extLst>
                <a:ext uri="{FF2B5EF4-FFF2-40B4-BE49-F238E27FC236}">
                  <a16:creationId xmlns:a16="http://schemas.microsoft.com/office/drawing/2014/main" id="{BA2D6DF3-ADBE-43AC-9DB9-71526AC15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016" y="3127679"/>
              <a:ext cx="10990" cy="2745765"/>
            </a:xfrm>
            <a:custGeom>
              <a:avLst/>
              <a:gdLst>
                <a:gd name="T0" fmla="*/ 0 w 6"/>
                <a:gd name="T1" fmla="*/ 0 h 1499"/>
                <a:gd name="T2" fmla="*/ 6 w 6"/>
                <a:gd name="T3" fmla="*/ 1499 h 1499"/>
                <a:gd name="T4" fmla="*/ 0 w 6"/>
                <a:gd name="T5" fmla="*/ 0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499">
                  <a:moveTo>
                    <a:pt x="0" y="0"/>
                  </a:moveTo>
                  <a:lnTo>
                    <a:pt x="6" y="149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Line 132">
              <a:extLst>
                <a:ext uri="{FF2B5EF4-FFF2-40B4-BE49-F238E27FC236}">
                  <a16:creationId xmlns:a16="http://schemas.microsoft.com/office/drawing/2014/main" id="{86D40778-5A5A-4129-815D-C42D753CD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5959" y="3105697"/>
              <a:ext cx="10990" cy="2745765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reeform 133">
              <a:extLst>
                <a:ext uri="{FF2B5EF4-FFF2-40B4-BE49-F238E27FC236}">
                  <a16:creationId xmlns:a16="http://schemas.microsoft.com/office/drawing/2014/main" id="{BED03117-DC0E-4579-ADD2-A3ADB9A77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1742" y="5690271"/>
              <a:ext cx="104409" cy="122727"/>
            </a:xfrm>
            <a:custGeom>
              <a:avLst/>
              <a:gdLst>
                <a:gd name="T0" fmla="*/ 57 w 57"/>
                <a:gd name="T1" fmla="*/ 34 h 67"/>
                <a:gd name="T2" fmla="*/ 57 w 57"/>
                <a:gd name="T3" fmla="*/ 0 h 67"/>
                <a:gd name="T4" fmla="*/ 0 w 57"/>
                <a:gd name="T5" fmla="*/ 34 h 67"/>
                <a:gd name="T6" fmla="*/ 57 w 57"/>
                <a:gd name="T7" fmla="*/ 67 h 67"/>
                <a:gd name="T8" fmla="*/ 57 w 57"/>
                <a:gd name="T9" fmla="*/ 67 h 67"/>
                <a:gd name="T10" fmla="*/ 57 w 57"/>
                <a:gd name="T11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7">
                  <a:moveTo>
                    <a:pt x="57" y="34"/>
                  </a:moveTo>
                  <a:lnTo>
                    <a:pt x="57" y="0"/>
                  </a:lnTo>
                  <a:lnTo>
                    <a:pt x="0" y="34"/>
                  </a:lnTo>
                  <a:lnTo>
                    <a:pt x="57" y="67"/>
                  </a:lnTo>
                  <a:lnTo>
                    <a:pt x="57" y="67"/>
                  </a:lnTo>
                  <a:lnTo>
                    <a:pt x="57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Line 134">
              <a:extLst>
                <a:ext uri="{FF2B5EF4-FFF2-40B4-BE49-F238E27FC236}">
                  <a16:creationId xmlns:a16="http://schemas.microsoft.com/office/drawing/2014/main" id="{6DBCE66A-AC64-4852-8750-C8C0AEA58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1708" y="5743391"/>
              <a:ext cx="3267142" cy="9159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reeform 149">
              <a:extLst>
                <a:ext uri="{FF2B5EF4-FFF2-40B4-BE49-F238E27FC236}">
                  <a16:creationId xmlns:a16="http://schemas.microsoft.com/office/drawing/2014/main" id="{91EA7E59-CB07-4263-BFC3-D743E0EC3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1421" y="5685044"/>
              <a:ext cx="108073" cy="122727"/>
            </a:xfrm>
            <a:custGeom>
              <a:avLst/>
              <a:gdLst>
                <a:gd name="T0" fmla="*/ 0 w 59"/>
                <a:gd name="T1" fmla="*/ 32 h 67"/>
                <a:gd name="T2" fmla="*/ 0 w 59"/>
                <a:gd name="T3" fmla="*/ 67 h 67"/>
                <a:gd name="T4" fmla="*/ 59 w 59"/>
                <a:gd name="T5" fmla="*/ 32 h 67"/>
                <a:gd name="T6" fmla="*/ 0 w 59"/>
                <a:gd name="T7" fmla="*/ 0 h 67"/>
                <a:gd name="T8" fmla="*/ 0 w 59"/>
                <a:gd name="T9" fmla="*/ 0 h 67"/>
                <a:gd name="T10" fmla="*/ 0 w 59"/>
                <a:gd name="T11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7">
                  <a:moveTo>
                    <a:pt x="0" y="32"/>
                  </a:moveTo>
                  <a:lnTo>
                    <a:pt x="0" y="67"/>
                  </a:lnTo>
                  <a:lnTo>
                    <a:pt x="59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Line 150">
              <a:extLst>
                <a:ext uri="{FF2B5EF4-FFF2-40B4-BE49-F238E27FC236}">
                  <a16:creationId xmlns:a16="http://schemas.microsoft.com/office/drawing/2014/main" id="{A02DAC8C-6CD7-4177-A1F6-F93CF0D79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3094" y="5740485"/>
              <a:ext cx="3442674" cy="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173">
              <a:extLst>
                <a:ext uri="{FF2B5EF4-FFF2-40B4-BE49-F238E27FC236}">
                  <a16:creationId xmlns:a16="http://schemas.microsoft.com/office/drawing/2014/main" id="{A221AB04-257C-4BBD-8EE1-F3622485D0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6882" y="3642396"/>
              <a:ext cx="76933" cy="117231"/>
            </a:xfrm>
            <a:custGeom>
              <a:avLst/>
              <a:gdLst>
                <a:gd name="T0" fmla="*/ 7 w 42"/>
                <a:gd name="T1" fmla="*/ 59 h 64"/>
                <a:gd name="T2" fmla="*/ 21 w 42"/>
                <a:gd name="T3" fmla="*/ 64 h 64"/>
                <a:gd name="T4" fmla="*/ 26 w 42"/>
                <a:gd name="T5" fmla="*/ 64 h 64"/>
                <a:gd name="T6" fmla="*/ 31 w 42"/>
                <a:gd name="T7" fmla="*/ 61 h 64"/>
                <a:gd name="T8" fmla="*/ 38 w 42"/>
                <a:gd name="T9" fmla="*/ 50 h 64"/>
                <a:gd name="T10" fmla="*/ 40 w 42"/>
                <a:gd name="T11" fmla="*/ 42 h 64"/>
                <a:gd name="T12" fmla="*/ 42 w 42"/>
                <a:gd name="T13" fmla="*/ 33 h 64"/>
                <a:gd name="T14" fmla="*/ 40 w 42"/>
                <a:gd name="T15" fmla="*/ 17 h 64"/>
                <a:gd name="T16" fmla="*/ 37 w 42"/>
                <a:gd name="T17" fmla="*/ 9 h 64"/>
                <a:gd name="T18" fmla="*/ 30 w 42"/>
                <a:gd name="T19" fmla="*/ 2 h 64"/>
                <a:gd name="T20" fmla="*/ 26 w 42"/>
                <a:gd name="T21" fmla="*/ 0 h 64"/>
                <a:gd name="T22" fmla="*/ 21 w 42"/>
                <a:gd name="T23" fmla="*/ 0 h 64"/>
                <a:gd name="T24" fmla="*/ 9 w 42"/>
                <a:gd name="T25" fmla="*/ 3 h 64"/>
                <a:gd name="T26" fmla="*/ 5 w 42"/>
                <a:gd name="T27" fmla="*/ 9 h 64"/>
                <a:gd name="T28" fmla="*/ 2 w 42"/>
                <a:gd name="T29" fmla="*/ 14 h 64"/>
                <a:gd name="T30" fmla="*/ 0 w 42"/>
                <a:gd name="T31" fmla="*/ 33 h 64"/>
                <a:gd name="T32" fmla="*/ 2 w 42"/>
                <a:gd name="T33" fmla="*/ 48 h 64"/>
                <a:gd name="T34" fmla="*/ 7 w 42"/>
                <a:gd name="T35" fmla="*/ 59 h 64"/>
                <a:gd name="T36" fmla="*/ 7 w 42"/>
                <a:gd name="T37" fmla="*/ 59 h 64"/>
                <a:gd name="T38" fmla="*/ 12 w 42"/>
                <a:gd name="T39" fmla="*/ 10 h 64"/>
                <a:gd name="T40" fmla="*/ 21 w 42"/>
                <a:gd name="T41" fmla="*/ 7 h 64"/>
                <a:gd name="T42" fmla="*/ 26 w 42"/>
                <a:gd name="T43" fmla="*/ 9 h 64"/>
                <a:gd name="T44" fmla="*/ 30 w 42"/>
                <a:gd name="T45" fmla="*/ 12 h 64"/>
                <a:gd name="T46" fmla="*/ 33 w 42"/>
                <a:gd name="T47" fmla="*/ 33 h 64"/>
                <a:gd name="T48" fmla="*/ 33 w 42"/>
                <a:gd name="T49" fmla="*/ 45 h 64"/>
                <a:gd name="T50" fmla="*/ 30 w 42"/>
                <a:gd name="T51" fmla="*/ 54 h 64"/>
                <a:gd name="T52" fmla="*/ 21 w 42"/>
                <a:gd name="T53" fmla="*/ 59 h 64"/>
                <a:gd name="T54" fmla="*/ 16 w 42"/>
                <a:gd name="T55" fmla="*/ 57 h 64"/>
                <a:gd name="T56" fmla="*/ 12 w 42"/>
                <a:gd name="T57" fmla="*/ 54 h 64"/>
                <a:gd name="T58" fmla="*/ 9 w 42"/>
                <a:gd name="T59" fmla="*/ 33 h 64"/>
                <a:gd name="T60" fmla="*/ 9 w 42"/>
                <a:gd name="T61" fmla="*/ 19 h 64"/>
                <a:gd name="T62" fmla="*/ 12 w 42"/>
                <a:gd name="T63" fmla="*/ 1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64">
                  <a:moveTo>
                    <a:pt x="7" y="59"/>
                  </a:moveTo>
                  <a:lnTo>
                    <a:pt x="7" y="59"/>
                  </a:lnTo>
                  <a:lnTo>
                    <a:pt x="12" y="62"/>
                  </a:lnTo>
                  <a:lnTo>
                    <a:pt x="21" y="64"/>
                  </a:lnTo>
                  <a:lnTo>
                    <a:pt x="21" y="64"/>
                  </a:lnTo>
                  <a:lnTo>
                    <a:pt x="26" y="64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7" y="57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42"/>
                  </a:lnTo>
                  <a:lnTo>
                    <a:pt x="42" y="33"/>
                  </a:lnTo>
                  <a:lnTo>
                    <a:pt x="42" y="33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3" y="5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9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48"/>
                  </a:lnTo>
                  <a:lnTo>
                    <a:pt x="4" y="54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7" y="59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9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3" y="19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3" y="45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6" y="57"/>
                  </a:lnTo>
                  <a:lnTo>
                    <a:pt x="21" y="59"/>
                  </a:lnTo>
                  <a:lnTo>
                    <a:pt x="21" y="59"/>
                  </a:lnTo>
                  <a:lnTo>
                    <a:pt x="16" y="57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9" y="45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1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reeform 174">
              <a:extLst>
                <a:ext uri="{FF2B5EF4-FFF2-40B4-BE49-F238E27FC236}">
                  <a16:creationId xmlns:a16="http://schemas.microsoft.com/office/drawing/2014/main" id="{B5B0A7E5-8B0C-4F3A-8D17-268DA98B4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795" y="3743140"/>
              <a:ext cx="16486" cy="16486"/>
            </a:xfrm>
            <a:custGeom>
              <a:avLst/>
              <a:gdLst>
                <a:gd name="T0" fmla="*/ 9 w 9"/>
                <a:gd name="T1" fmla="*/ 9 h 9"/>
                <a:gd name="T2" fmla="*/ 9 w 9"/>
                <a:gd name="T3" fmla="*/ 0 h 9"/>
                <a:gd name="T4" fmla="*/ 0 w 9"/>
                <a:gd name="T5" fmla="*/ 0 h 9"/>
                <a:gd name="T6" fmla="*/ 0 w 9"/>
                <a:gd name="T7" fmla="*/ 9 h 9"/>
                <a:gd name="T8" fmla="*/ 9 w 9"/>
                <a:gd name="T9" fmla="*/ 9 h 9"/>
                <a:gd name="T10" fmla="*/ 9 w 9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reeform 175">
              <a:extLst>
                <a:ext uri="{FF2B5EF4-FFF2-40B4-BE49-F238E27FC236}">
                  <a16:creationId xmlns:a16="http://schemas.microsoft.com/office/drawing/2014/main" id="{931FA713-0A7F-4404-9BF9-6F23F6D0E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597" y="3646059"/>
              <a:ext cx="75102" cy="113567"/>
            </a:xfrm>
            <a:custGeom>
              <a:avLst/>
              <a:gdLst>
                <a:gd name="T0" fmla="*/ 7 w 41"/>
                <a:gd name="T1" fmla="*/ 59 h 62"/>
                <a:gd name="T2" fmla="*/ 7 w 41"/>
                <a:gd name="T3" fmla="*/ 59 h 62"/>
                <a:gd name="T4" fmla="*/ 12 w 41"/>
                <a:gd name="T5" fmla="*/ 62 h 62"/>
                <a:gd name="T6" fmla="*/ 21 w 41"/>
                <a:gd name="T7" fmla="*/ 62 h 62"/>
                <a:gd name="T8" fmla="*/ 21 w 41"/>
                <a:gd name="T9" fmla="*/ 62 h 62"/>
                <a:gd name="T10" fmla="*/ 26 w 41"/>
                <a:gd name="T11" fmla="*/ 62 h 62"/>
                <a:gd name="T12" fmla="*/ 29 w 41"/>
                <a:gd name="T13" fmla="*/ 60 h 62"/>
                <a:gd name="T14" fmla="*/ 35 w 41"/>
                <a:gd name="T15" fmla="*/ 59 h 62"/>
                <a:gd name="T16" fmla="*/ 36 w 41"/>
                <a:gd name="T17" fmla="*/ 55 h 62"/>
                <a:gd name="T18" fmla="*/ 36 w 41"/>
                <a:gd name="T19" fmla="*/ 55 h 62"/>
                <a:gd name="T20" fmla="*/ 41 w 41"/>
                <a:gd name="T21" fmla="*/ 48 h 62"/>
                <a:gd name="T22" fmla="*/ 41 w 41"/>
                <a:gd name="T23" fmla="*/ 40 h 62"/>
                <a:gd name="T24" fmla="*/ 41 w 41"/>
                <a:gd name="T25" fmla="*/ 40 h 62"/>
                <a:gd name="T26" fmla="*/ 40 w 41"/>
                <a:gd name="T27" fmla="*/ 33 h 62"/>
                <a:gd name="T28" fmla="*/ 36 w 41"/>
                <a:gd name="T29" fmla="*/ 26 h 62"/>
                <a:gd name="T30" fmla="*/ 36 w 41"/>
                <a:gd name="T31" fmla="*/ 26 h 62"/>
                <a:gd name="T32" fmla="*/ 29 w 41"/>
                <a:gd name="T33" fmla="*/ 20 h 62"/>
                <a:gd name="T34" fmla="*/ 22 w 41"/>
                <a:gd name="T35" fmla="*/ 20 h 62"/>
                <a:gd name="T36" fmla="*/ 22 w 41"/>
                <a:gd name="T37" fmla="*/ 20 h 62"/>
                <a:gd name="T38" fmla="*/ 17 w 41"/>
                <a:gd name="T39" fmla="*/ 20 h 62"/>
                <a:gd name="T40" fmla="*/ 10 w 41"/>
                <a:gd name="T41" fmla="*/ 24 h 62"/>
                <a:gd name="T42" fmla="*/ 14 w 41"/>
                <a:gd name="T43" fmla="*/ 7 h 62"/>
                <a:gd name="T44" fmla="*/ 40 w 41"/>
                <a:gd name="T45" fmla="*/ 7 h 62"/>
                <a:gd name="T46" fmla="*/ 40 w 41"/>
                <a:gd name="T47" fmla="*/ 0 h 62"/>
                <a:gd name="T48" fmla="*/ 9 w 41"/>
                <a:gd name="T49" fmla="*/ 0 h 62"/>
                <a:gd name="T50" fmla="*/ 2 w 41"/>
                <a:gd name="T51" fmla="*/ 31 h 62"/>
                <a:gd name="T52" fmla="*/ 9 w 41"/>
                <a:gd name="T53" fmla="*/ 33 h 62"/>
                <a:gd name="T54" fmla="*/ 9 w 41"/>
                <a:gd name="T55" fmla="*/ 33 h 62"/>
                <a:gd name="T56" fmla="*/ 14 w 41"/>
                <a:gd name="T57" fmla="*/ 27 h 62"/>
                <a:gd name="T58" fmla="*/ 14 w 41"/>
                <a:gd name="T59" fmla="*/ 27 h 62"/>
                <a:gd name="T60" fmla="*/ 21 w 41"/>
                <a:gd name="T61" fmla="*/ 26 h 62"/>
                <a:gd name="T62" fmla="*/ 21 w 41"/>
                <a:gd name="T63" fmla="*/ 26 h 62"/>
                <a:gd name="T64" fmla="*/ 26 w 41"/>
                <a:gd name="T65" fmla="*/ 27 h 62"/>
                <a:gd name="T66" fmla="*/ 29 w 41"/>
                <a:gd name="T67" fmla="*/ 31 h 62"/>
                <a:gd name="T68" fmla="*/ 29 w 41"/>
                <a:gd name="T69" fmla="*/ 31 h 62"/>
                <a:gd name="T70" fmla="*/ 33 w 41"/>
                <a:gd name="T71" fmla="*/ 34 h 62"/>
                <a:gd name="T72" fmla="*/ 35 w 41"/>
                <a:gd name="T73" fmla="*/ 41 h 62"/>
                <a:gd name="T74" fmla="*/ 35 w 41"/>
                <a:gd name="T75" fmla="*/ 41 h 62"/>
                <a:gd name="T76" fmla="*/ 33 w 41"/>
                <a:gd name="T77" fmla="*/ 46 h 62"/>
                <a:gd name="T78" fmla="*/ 29 w 41"/>
                <a:gd name="T79" fmla="*/ 52 h 62"/>
                <a:gd name="T80" fmla="*/ 29 w 41"/>
                <a:gd name="T81" fmla="*/ 52 h 62"/>
                <a:gd name="T82" fmla="*/ 26 w 41"/>
                <a:gd name="T83" fmla="*/ 55 h 62"/>
                <a:gd name="T84" fmla="*/ 21 w 41"/>
                <a:gd name="T85" fmla="*/ 57 h 62"/>
                <a:gd name="T86" fmla="*/ 21 w 41"/>
                <a:gd name="T87" fmla="*/ 57 h 62"/>
                <a:gd name="T88" fmla="*/ 16 w 41"/>
                <a:gd name="T89" fmla="*/ 55 h 62"/>
                <a:gd name="T90" fmla="*/ 12 w 41"/>
                <a:gd name="T91" fmla="*/ 53 h 62"/>
                <a:gd name="T92" fmla="*/ 12 w 41"/>
                <a:gd name="T93" fmla="*/ 53 h 62"/>
                <a:gd name="T94" fmla="*/ 10 w 41"/>
                <a:gd name="T95" fmla="*/ 50 h 62"/>
                <a:gd name="T96" fmla="*/ 9 w 41"/>
                <a:gd name="T97" fmla="*/ 45 h 62"/>
                <a:gd name="T98" fmla="*/ 0 w 41"/>
                <a:gd name="T99" fmla="*/ 45 h 62"/>
                <a:gd name="T100" fmla="*/ 0 w 41"/>
                <a:gd name="T101" fmla="*/ 45 h 62"/>
                <a:gd name="T102" fmla="*/ 2 w 41"/>
                <a:gd name="T103" fmla="*/ 52 h 62"/>
                <a:gd name="T104" fmla="*/ 7 w 41"/>
                <a:gd name="T105" fmla="*/ 59 h 62"/>
                <a:gd name="T106" fmla="*/ 7 w 41"/>
                <a:gd name="T107" fmla="*/ 5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" h="62">
                  <a:moveTo>
                    <a:pt x="7" y="59"/>
                  </a:moveTo>
                  <a:lnTo>
                    <a:pt x="7" y="59"/>
                  </a:lnTo>
                  <a:lnTo>
                    <a:pt x="12" y="62"/>
                  </a:lnTo>
                  <a:lnTo>
                    <a:pt x="21" y="62"/>
                  </a:lnTo>
                  <a:lnTo>
                    <a:pt x="21" y="62"/>
                  </a:lnTo>
                  <a:lnTo>
                    <a:pt x="26" y="62"/>
                  </a:lnTo>
                  <a:lnTo>
                    <a:pt x="29" y="60"/>
                  </a:lnTo>
                  <a:lnTo>
                    <a:pt x="35" y="59"/>
                  </a:lnTo>
                  <a:lnTo>
                    <a:pt x="36" y="55"/>
                  </a:lnTo>
                  <a:lnTo>
                    <a:pt x="36" y="55"/>
                  </a:lnTo>
                  <a:lnTo>
                    <a:pt x="41" y="48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0" y="33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29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17" y="20"/>
                  </a:lnTo>
                  <a:lnTo>
                    <a:pt x="10" y="24"/>
                  </a:lnTo>
                  <a:lnTo>
                    <a:pt x="14" y="7"/>
                  </a:lnTo>
                  <a:lnTo>
                    <a:pt x="40" y="7"/>
                  </a:lnTo>
                  <a:lnTo>
                    <a:pt x="40" y="0"/>
                  </a:lnTo>
                  <a:lnTo>
                    <a:pt x="9" y="0"/>
                  </a:lnTo>
                  <a:lnTo>
                    <a:pt x="2" y="31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26" y="27"/>
                  </a:lnTo>
                  <a:lnTo>
                    <a:pt x="29" y="31"/>
                  </a:lnTo>
                  <a:lnTo>
                    <a:pt x="29" y="31"/>
                  </a:lnTo>
                  <a:lnTo>
                    <a:pt x="33" y="34"/>
                  </a:lnTo>
                  <a:lnTo>
                    <a:pt x="35" y="41"/>
                  </a:lnTo>
                  <a:lnTo>
                    <a:pt x="35" y="41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6" y="55"/>
                  </a:lnTo>
                  <a:lnTo>
                    <a:pt x="21" y="57"/>
                  </a:lnTo>
                  <a:lnTo>
                    <a:pt x="21" y="57"/>
                  </a:lnTo>
                  <a:lnTo>
                    <a:pt x="16" y="55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0" y="50"/>
                  </a:lnTo>
                  <a:lnTo>
                    <a:pt x="9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2" y="52"/>
                  </a:lnTo>
                  <a:lnTo>
                    <a:pt x="7" y="59"/>
                  </a:lnTo>
                  <a:lnTo>
                    <a:pt x="7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reeform 176">
              <a:extLst>
                <a:ext uri="{FF2B5EF4-FFF2-40B4-BE49-F238E27FC236}">
                  <a16:creationId xmlns:a16="http://schemas.microsoft.com/office/drawing/2014/main" id="{C12D24A0-D71D-4875-B4D9-BE88FAF7B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5847" y="3673535"/>
              <a:ext cx="65942" cy="86092"/>
            </a:xfrm>
            <a:custGeom>
              <a:avLst/>
              <a:gdLst>
                <a:gd name="T0" fmla="*/ 7 w 36"/>
                <a:gd name="T1" fmla="*/ 47 h 47"/>
                <a:gd name="T2" fmla="*/ 7 w 36"/>
                <a:gd name="T3" fmla="*/ 21 h 47"/>
                <a:gd name="T4" fmla="*/ 7 w 36"/>
                <a:gd name="T5" fmla="*/ 21 h 47"/>
                <a:gd name="T6" fmla="*/ 9 w 36"/>
                <a:gd name="T7" fmla="*/ 14 h 47"/>
                <a:gd name="T8" fmla="*/ 10 w 36"/>
                <a:gd name="T9" fmla="*/ 9 h 47"/>
                <a:gd name="T10" fmla="*/ 10 w 36"/>
                <a:gd name="T11" fmla="*/ 9 h 47"/>
                <a:gd name="T12" fmla="*/ 14 w 36"/>
                <a:gd name="T13" fmla="*/ 7 h 47"/>
                <a:gd name="T14" fmla="*/ 19 w 36"/>
                <a:gd name="T15" fmla="*/ 7 h 47"/>
                <a:gd name="T16" fmla="*/ 19 w 36"/>
                <a:gd name="T17" fmla="*/ 7 h 47"/>
                <a:gd name="T18" fmla="*/ 24 w 36"/>
                <a:gd name="T19" fmla="*/ 7 h 47"/>
                <a:gd name="T20" fmla="*/ 24 w 36"/>
                <a:gd name="T21" fmla="*/ 7 h 47"/>
                <a:gd name="T22" fmla="*/ 28 w 36"/>
                <a:gd name="T23" fmla="*/ 12 h 47"/>
                <a:gd name="T24" fmla="*/ 28 w 36"/>
                <a:gd name="T25" fmla="*/ 12 h 47"/>
                <a:gd name="T26" fmla="*/ 29 w 36"/>
                <a:gd name="T27" fmla="*/ 19 h 47"/>
                <a:gd name="T28" fmla="*/ 29 w 36"/>
                <a:gd name="T29" fmla="*/ 47 h 47"/>
                <a:gd name="T30" fmla="*/ 36 w 36"/>
                <a:gd name="T31" fmla="*/ 47 h 47"/>
                <a:gd name="T32" fmla="*/ 36 w 36"/>
                <a:gd name="T33" fmla="*/ 18 h 47"/>
                <a:gd name="T34" fmla="*/ 36 w 36"/>
                <a:gd name="T35" fmla="*/ 18 h 47"/>
                <a:gd name="T36" fmla="*/ 36 w 36"/>
                <a:gd name="T37" fmla="*/ 11 h 47"/>
                <a:gd name="T38" fmla="*/ 36 w 36"/>
                <a:gd name="T39" fmla="*/ 11 h 47"/>
                <a:gd name="T40" fmla="*/ 33 w 36"/>
                <a:gd name="T41" fmla="*/ 5 h 47"/>
                <a:gd name="T42" fmla="*/ 33 w 36"/>
                <a:gd name="T43" fmla="*/ 5 h 47"/>
                <a:gd name="T44" fmla="*/ 28 w 36"/>
                <a:gd name="T45" fmla="*/ 2 h 47"/>
                <a:gd name="T46" fmla="*/ 28 w 36"/>
                <a:gd name="T47" fmla="*/ 2 h 47"/>
                <a:gd name="T48" fmla="*/ 21 w 36"/>
                <a:gd name="T49" fmla="*/ 0 h 47"/>
                <a:gd name="T50" fmla="*/ 21 w 36"/>
                <a:gd name="T51" fmla="*/ 0 h 47"/>
                <a:gd name="T52" fmla="*/ 15 w 36"/>
                <a:gd name="T53" fmla="*/ 0 h 47"/>
                <a:gd name="T54" fmla="*/ 12 w 36"/>
                <a:gd name="T55" fmla="*/ 2 h 47"/>
                <a:gd name="T56" fmla="*/ 9 w 36"/>
                <a:gd name="T57" fmla="*/ 4 h 47"/>
                <a:gd name="T58" fmla="*/ 7 w 36"/>
                <a:gd name="T59" fmla="*/ 7 h 47"/>
                <a:gd name="T60" fmla="*/ 7 w 36"/>
                <a:gd name="T61" fmla="*/ 0 h 47"/>
                <a:gd name="T62" fmla="*/ 0 w 36"/>
                <a:gd name="T63" fmla="*/ 0 h 47"/>
                <a:gd name="T64" fmla="*/ 0 w 36"/>
                <a:gd name="T65" fmla="*/ 47 h 47"/>
                <a:gd name="T66" fmla="*/ 7 w 36"/>
                <a:gd name="T67" fmla="*/ 47 h 47"/>
                <a:gd name="T68" fmla="*/ 7 w 36"/>
                <a:gd name="T6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7">
                  <a:moveTo>
                    <a:pt x="7" y="47"/>
                  </a:moveTo>
                  <a:lnTo>
                    <a:pt x="7" y="21"/>
                  </a:lnTo>
                  <a:lnTo>
                    <a:pt x="7" y="21"/>
                  </a:lnTo>
                  <a:lnTo>
                    <a:pt x="9" y="14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9" y="19"/>
                  </a:lnTo>
                  <a:lnTo>
                    <a:pt x="29" y="47"/>
                  </a:lnTo>
                  <a:lnTo>
                    <a:pt x="36" y="47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9" y="4"/>
                  </a:lnTo>
                  <a:lnTo>
                    <a:pt x="7" y="7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7" y="47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Freeform 177">
              <a:extLst>
                <a:ext uri="{FF2B5EF4-FFF2-40B4-BE49-F238E27FC236}">
                  <a16:creationId xmlns:a16="http://schemas.microsoft.com/office/drawing/2014/main" id="{40077863-A4EC-43F9-A9E1-B3582BAF4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276" y="3673535"/>
              <a:ext cx="69606" cy="86092"/>
            </a:xfrm>
            <a:custGeom>
              <a:avLst/>
              <a:gdLst>
                <a:gd name="T0" fmla="*/ 5 w 38"/>
                <a:gd name="T1" fmla="*/ 44 h 47"/>
                <a:gd name="T2" fmla="*/ 19 w 38"/>
                <a:gd name="T3" fmla="*/ 47 h 47"/>
                <a:gd name="T4" fmla="*/ 29 w 38"/>
                <a:gd name="T5" fmla="*/ 45 h 47"/>
                <a:gd name="T6" fmla="*/ 33 w 38"/>
                <a:gd name="T7" fmla="*/ 44 h 47"/>
                <a:gd name="T8" fmla="*/ 36 w 38"/>
                <a:gd name="T9" fmla="*/ 40 h 47"/>
                <a:gd name="T10" fmla="*/ 38 w 38"/>
                <a:gd name="T11" fmla="*/ 33 h 47"/>
                <a:gd name="T12" fmla="*/ 38 w 38"/>
                <a:gd name="T13" fmla="*/ 30 h 47"/>
                <a:gd name="T14" fmla="*/ 36 w 38"/>
                <a:gd name="T15" fmla="*/ 26 h 47"/>
                <a:gd name="T16" fmla="*/ 31 w 38"/>
                <a:gd name="T17" fmla="*/ 23 h 47"/>
                <a:gd name="T18" fmla="*/ 19 w 38"/>
                <a:gd name="T19" fmla="*/ 19 h 47"/>
                <a:gd name="T20" fmla="*/ 12 w 38"/>
                <a:gd name="T21" fmla="*/ 18 h 47"/>
                <a:gd name="T22" fmla="*/ 10 w 38"/>
                <a:gd name="T23" fmla="*/ 14 h 47"/>
                <a:gd name="T24" fmla="*/ 9 w 38"/>
                <a:gd name="T25" fmla="*/ 12 h 47"/>
                <a:gd name="T26" fmla="*/ 10 w 38"/>
                <a:gd name="T27" fmla="*/ 7 h 47"/>
                <a:gd name="T28" fmla="*/ 14 w 38"/>
                <a:gd name="T29" fmla="*/ 7 h 47"/>
                <a:gd name="T30" fmla="*/ 19 w 38"/>
                <a:gd name="T31" fmla="*/ 5 h 47"/>
                <a:gd name="T32" fmla="*/ 26 w 38"/>
                <a:gd name="T33" fmla="*/ 7 h 47"/>
                <a:gd name="T34" fmla="*/ 28 w 38"/>
                <a:gd name="T35" fmla="*/ 11 h 47"/>
                <a:gd name="T36" fmla="*/ 36 w 38"/>
                <a:gd name="T37" fmla="*/ 12 h 47"/>
                <a:gd name="T38" fmla="*/ 33 w 38"/>
                <a:gd name="T39" fmla="*/ 5 h 47"/>
                <a:gd name="T40" fmla="*/ 31 w 38"/>
                <a:gd name="T41" fmla="*/ 4 h 47"/>
                <a:gd name="T42" fmla="*/ 28 w 38"/>
                <a:gd name="T43" fmla="*/ 2 h 47"/>
                <a:gd name="T44" fmla="*/ 17 w 38"/>
                <a:gd name="T45" fmla="*/ 0 h 47"/>
                <a:gd name="T46" fmla="*/ 12 w 38"/>
                <a:gd name="T47" fmla="*/ 0 h 47"/>
                <a:gd name="T48" fmla="*/ 7 w 38"/>
                <a:gd name="T49" fmla="*/ 4 h 47"/>
                <a:gd name="T50" fmla="*/ 3 w 38"/>
                <a:gd name="T51" fmla="*/ 7 h 47"/>
                <a:gd name="T52" fmla="*/ 2 w 38"/>
                <a:gd name="T53" fmla="*/ 12 h 47"/>
                <a:gd name="T54" fmla="*/ 3 w 38"/>
                <a:gd name="T55" fmla="*/ 19 h 47"/>
                <a:gd name="T56" fmla="*/ 9 w 38"/>
                <a:gd name="T57" fmla="*/ 23 h 47"/>
                <a:gd name="T58" fmla="*/ 19 w 38"/>
                <a:gd name="T59" fmla="*/ 26 h 47"/>
                <a:gd name="T60" fmla="*/ 28 w 38"/>
                <a:gd name="T61" fmla="*/ 30 h 47"/>
                <a:gd name="T62" fmla="*/ 29 w 38"/>
                <a:gd name="T63" fmla="*/ 33 h 47"/>
                <a:gd name="T64" fmla="*/ 29 w 38"/>
                <a:gd name="T65" fmla="*/ 37 h 47"/>
                <a:gd name="T66" fmla="*/ 28 w 38"/>
                <a:gd name="T67" fmla="*/ 38 h 47"/>
                <a:gd name="T68" fmla="*/ 19 w 38"/>
                <a:gd name="T69" fmla="*/ 42 h 47"/>
                <a:gd name="T70" fmla="*/ 15 w 38"/>
                <a:gd name="T71" fmla="*/ 40 h 47"/>
                <a:gd name="T72" fmla="*/ 12 w 38"/>
                <a:gd name="T73" fmla="*/ 38 h 47"/>
                <a:gd name="T74" fmla="*/ 7 w 38"/>
                <a:gd name="T75" fmla="*/ 31 h 47"/>
                <a:gd name="T76" fmla="*/ 0 w 38"/>
                <a:gd name="T77" fmla="*/ 33 h 47"/>
                <a:gd name="T78" fmla="*/ 5 w 38"/>
                <a:gd name="T7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47">
                  <a:moveTo>
                    <a:pt x="5" y="44"/>
                  </a:moveTo>
                  <a:lnTo>
                    <a:pt x="5" y="44"/>
                  </a:lnTo>
                  <a:lnTo>
                    <a:pt x="12" y="47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29" y="45"/>
                  </a:lnTo>
                  <a:lnTo>
                    <a:pt x="29" y="45"/>
                  </a:lnTo>
                  <a:lnTo>
                    <a:pt x="33" y="44"/>
                  </a:lnTo>
                  <a:lnTo>
                    <a:pt x="36" y="40"/>
                  </a:lnTo>
                  <a:lnTo>
                    <a:pt x="36" y="40"/>
                  </a:lnTo>
                  <a:lnTo>
                    <a:pt x="38" y="37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0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4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8" y="11"/>
                  </a:lnTo>
                  <a:lnTo>
                    <a:pt x="29" y="14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1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9" y="31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29" y="37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5" y="40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38"/>
                  </a:lnTo>
                  <a:lnTo>
                    <a:pt x="5" y="44"/>
                  </a:lnTo>
                  <a:lnTo>
                    <a:pt x="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reeform 178">
              <a:extLst>
                <a:ext uri="{FF2B5EF4-FFF2-40B4-BE49-F238E27FC236}">
                  <a16:creationId xmlns:a16="http://schemas.microsoft.com/office/drawing/2014/main" id="{BF4B65A1-A40D-4CD7-AF11-4BB9D0914C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0703" y="3673535"/>
              <a:ext cx="75102" cy="86092"/>
            </a:xfrm>
            <a:custGeom>
              <a:avLst/>
              <a:gdLst>
                <a:gd name="T0" fmla="*/ 28 w 41"/>
                <a:gd name="T1" fmla="*/ 38 h 47"/>
                <a:gd name="T2" fmla="*/ 28 w 41"/>
                <a:gd name="T3" fmla="*/ 38 h 47"/>
                <a:gd name="T4" fmla="*/ 26 w 41"/>
                <a:gd name="T5" fmla="*/ 40 h 47"/>
                <a:gd name="T6" fmla="*/ 21 w 41"/>
                <a:gd name="T7" fmla="*/ 42 h 47"/>
                <a:gd name="T8" fmla="*/ 21 w 41"/>
                <a:gd name="T9" fmla="*/ 42 h 47"/>
                <a:gd name="T10" fmla="*/ 15 w 41"/>
                <a:gd name="T11" fmla="*/ 40 h 47"/>
                <a:gd name="T12" fmla="*/ 12 w 41"/>
                <a:gd name="T13" fmla="*/ 37 h 47"/>
                <a:gd name="T14" fmla="*/ 12 w 41"/>
                <a:gd name="T15" fmla="*/ 37 h 47"/>
                <a:gd name="T16" fmla="*/ 9 w 41"/>
                <a:gd name="T17" fmla="*/ 31 h 47"/>
                <a:gd name="T18" fmla="*/ 7 w 41"/>
                <a:gd name="T19" fmla="*/ 26 h 47"/>
                <a:gd name="T20" fmla="*/ 41 w 41"/>
                <a:gd name="T21" fmla="*/ 26 h 47"/>
                <a:gd name="T22" fmla="*/ 41 w 41"/>
                <a:gd name="T23" fmla="*/ 26 h 47"/>
                <a:gd name="T24" fmla="*/ 41 w 41"/>
                <a:gd name="T25" fmla="*/ 23 h 47"/>
                <a:gd name="T26" fmla="*/ 41 w 41"/>
                <a:gd name="T27" fmla="*/ 23 h 47"/>
                <a:gd name="T28" fmla="*/ 40 w 41"/>
                <a:gd name="T29" fmla="*/ 14 h 47"/>
                <a:gd name="T30" fmla="*/ 36 w 41"/>
                <a:gd name="T31" fmla="*/ 5 h 47"/>
                <a:gd name="T32" fmla="*/ 36 w 41"/>
                <a:gd name="T33" fmla="*/ 5 h 47"/>
                <a:gd name="T34" fmla="*/ 29 w 41"/>
                <a:gd name="T35" fmla="*/ 2 h 47"/>
                <a:gd name="T36" fmla="*/ 21 w 41"/>
                <a:gd name="T37" fmla="*/ 0 h 47"/>
                <a:gd name="T38" fmla="*/ 21 w 41"/>
                <a:gd name="T39" fmla="*/ 0 h 47"/>
                <a:gd name="T40" fmla="*/ 12 w 41"/>
                <a:gd name="T41" fmla="*/ 2 h 47"/>
                <a:gd name="T42" fmla="*/ 5 w 41"/>
                <a:gd name="T43" fmla="*/ 5 h 47"/>
                <a:gd name="T44" fmla="*/ 5 w 41"/>
                <a:gd name="T45" fmla="*/ 5 h 47"/>
                <a:gd name="T46" fmla="*/ 2 w 41"/>
                <a:gd name="T47" fmla="*/ 14 h 47"/>
                <a:gd name="T48" fmla="*/ 0 w 41"/>
                <a:gd name="T49" fmla="*/ 25 h 47"/>
                <a:gd name="T50" fmla="*/ 0 w 41"/>
                <a:gd name="T51" fmla="*/ 25 h 47"/>
                <a:gd name="T52" fmla="*/ 2 w 41"/>
                <a:gd name="T53" fmla="*/ 33 h 47"/>
                <a:gd name="T54" fmla="*/ 5 w 41"/>
                <a:gd name="T55" fmla="*/ 42 h 47"/>
                <a:gd name="T56" fmla="*/ 5 w 41"/>
                <a:gd name="T57" fmla="*/ 42 h 47"/>
                <a:gd name="T58" fmla="*/ 12 w 41"/>
                <a:gd name="T59" fmla="*/ 45 h 47"/>
                <a:gd name="T60" fmla="*/ 21 w 41"/>
                <a:gd name="T61" fmla="*/ 47 h 47"/>
                <a:gd name="T62" fmla="*/ 21 w 41"/>
                <a:gd name="T63" fmla="*/ 47 h 47"/>
                <a:gd name="T64" fmla="*/ 28 w 41"/>
                <a:gd name="T65" fmla="*/ 47 h 47"/>
                <a:gd name="T66" fmla="*/ 35 w 41"/>
                <a:gd name="T67" fmla="*/ 44 h 47"/>
                <a:gd name="T68" fmla="*/ 35 w 41"/>
                <a:gd name="T69" fmla="*/ 44 h 47"/>
                <a:gd name="T70" fmla="*/ 38 w 41"/>
                <a:gd name="T71" fmla="*/ 38 h 47"/>
                <a:gd name="T72" fmla="*/ 41 w 41"/>
                <a:gd name="T73" fmla="*/ 33 h 47"/>
                <a:gd name="T74" fmla="*/ 33 w 41"/>
                <a:gd name="T75" fmla="*/ 31 h 47"/>
                <a:gd name="T76" fmla="*/ 33 w 41"/>
                <a:gd name="T77" fmla="*/ 31 h 47"/>
                <a:gd name="T78" fmla="*/ 31 w 41"/>
                <a:gd name="T79" fmla="*/ 37 h 47"/>
                <a:gd name="T80" fmla="*/ 28 w 41"/>
                <a:gd name="T81" fmla="*/ 38 h 47"/>
                <a:gd name="T82" fmla="*/ 28 w 41"/>
                <a:gd name="T83" fmla="*/ 38 h 47"/>
                <a:gd name="T84" fmla="*/ 12 w 41"/>
                <a:gd name="T85" fmla="*/ 9 h 47"/>
                <a:gd name="T86" fmla="*/ 12 w 41"/>
                <a:gd name="T87" fmla="*/ 9 h 47"/>
                <a:gd name="T88" fmla="*/ 15 w 41"/>
                <a:gd name="T89" fmla="*/ 7 h 47"/>
                <a:gd name="T90" fmla="*/ 21 w 41"/>
                <a:gd name="T91" fmla="*/ 5 h 47"/>
                <a:gd name="T92" fmla="*/ 21 w 41"/>
                <a:gd name="T93" fmla="*/ 5 h 47"/>
                <a:gd name="T94" fmla="*/ 26 w 41"/>
                <a:gd name="T95" fmla="*/ 7 h 47"/>
                <a:gd name="T96" fmla="*/ 31 w 41"/>
                <a:gd name="T97" fmla="*/ 11 h 47"/>
                <a:gd name="T98" fmla="*/ 31 w 41"/>
                <a:gd name="T99" fmla="*/ 11 h 47"/>
                <a:gd name="T100" fmla="*/ 33 w 41"/>
                <a:gd name="T101" fmla="*/ 14 h 47"/>
                <a:gd name="T102" fmla="*/ 33 w 41"/>
                <a:gd name="T103" fmla="*/ 19 h 47"/>
                <a:gd name="T104" fmla="*/ 9 w 41"/>
                <a:gd name="T105" fmla="*/ 19 h 47"/>
                <a:gd name="T106" fmla="*/ 9 w 41"/>
                <a:gd name="T107" fmla="*/ 19 h 47"/>
                <a:gd name="T108" fmla="*/ 9 w 41"/>
                <a:gd name="T109" fmla="*/ 14 h 47"/>
                <a:gd name="T110" fmla="*/ 12 w 41"/>
                <a:gd name="T111" fmla="*/ 9 h 47"/>
                <a:gd name="T112" fmla="*/ 12 w 41"/>
                <a:gd name="T113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7">
                  <a:moveTo>
                    <a:pt x="28" y="38"/>
                  </a:moveTo>
                  <a:lnTo>
                    <a:pt x="28" y="38"/>
                  </a:lnTo>
                  <a:lnTo>
                    <a:pt x="26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5" y="40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9" y="31"/>
                  </a:lnTo>
                  <a:lnTo>
                    <a:pt x="7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0" y="14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1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7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8" y="38"/>
                  </a:lnTo>
                  <a:lnTo>
                    <a:pt x="41" y="33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31" y="37"/>
                  </a:lnTo>
                  <a:lnTo>
                    <a:pt x="28" y="38"/>
                  </a:lnTo>
                  <a:lnTo>
                    <a:pt x="28" y="38"/>
                  </a:lnTo>
                  <a:close/>
                  <a:moveTo>
                    <a:pt x="12" y="9"/>
                  </a:moveTo>
                  <a:lnTo>
                    <a:pt x="12" y="9"/>
                  </a:lnTo>
                  <a:lnTo>
                    <a:pt x="15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4"/>
                  </a:lnTo>
                  <a:lnTo>
                    <a:pt x="33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4"/>
                  </a:lnTo>
                  <a:lnTo>
                    <a:pt x="12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Freeform 179">
              <a:extLst>
                <a:ext uri="{FF2B5EF4-FFF2-40B4-BE49-F238E27FC236}">
                  <a16:creationId xmlns:a16="http://schemas.microsoft.com/office/drawing/2014/main" id="{1A71B965-9E6C-4F4C-B34B-FE98C868E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626" y="3673535"/>
              <a:ext cx="73269" cy="86092"/>
            </a:xfrm>
            <a:custGeom>
              <a:avLst/>
              <a:gdLst>
                <a:gd name="T0" fmla="*/ 28 w 40"/>
                <a:gd name="T1" fmla="*/ 38 h 47"/>
                <a:gd name="T2" fmla="*/ 28 w 40"/>
                <a:gd name="T3" fmla="*/ 38 h 47"/>
                <a:gd name="T4" fmla="*/ 25 w 40"/>
                <a:gd name="T5" fmla="*/ 40 h 47"/>
                <a:gd name="T6" fmla="*/ 21 w 40"/>
                <a:gd name="T7" fmla="*/ 42 h 47"/>
                <a:gd name="T8" fmla="*/ 21 w 40"/>
                <a:gd name="T9" fmla="*/ 42 h 47"/>
                <a:gd name="T10" fmla="*/ 16 w 40"/>
                <a:gd name="T11" fmla="*/ 40 h 47"/>
                <a:gd name="T12" fmla="*/ 12 w 40"/>
                <a:gd name="T13" fmla="*/ 37 h 47"/>
                <a:gd name="T14" fmla="*/ 12 w 40"/>
                <a:gd name="T15" fmla="*/ 37 h 47"/>
                <a:gd name="T16" fmla="*/ 9 w 40"/>
                <a:gd name="T17" fmla="*/ 31 h 47"/>
                <a:gd name="T18" fmla="*/ 9 w 40"/>
                <a:gd name="T19" fmla="*/ 23 h 47"/>
                <a:gd name="T20" fmla="*/ 9 w 40"/>
                <a:gd name="T21" fmla="*/ 23 h 47"/>
                <a:gd name="T22" fmla="*/ 9 w 40"/>
                <a:gd name="T23" fmla="*/ 16 h 47"/>
                <a:gd name="T24" fmla="*/ 12 w 40"/>
                <a:gd name="T25" fmla="*/ 11 h 47"/>
                <a:gd name="T26" fmla="*/ 12 w 40"/>
                <a:gd name="T27" fmla="*/ 11 h 47"/>
                <a:gd name="T28" fmla="*/ 16 w 40"/>
                <a:gd name="T29" fmla="*/ 7 h 47"/>
                <a:gd name="T30" fmla="*/ 21 w 40"/>
                <a:gd name="T31" fmla="*/ 5 h 47"/>
                <a:gd name="T32" fmla="*/ 21 w 40"/>
                <a:gd name="T33" fmla="*/ 5 h 47"/>
                <a:gd name="T34" fmla="*/ 25 w 40"/>
                <a:gd name="T35" fmla="*/ 7 h 47"/>
                <a:gd name="T36" fmla="*/ 28 w 40"/>
                <a:gd name="T37" fmla="*/ 9 h 47"/>
                <a:gd name="T38" fmla="*/ 28 w 40"/>
                <a:gd name="T39" fmla="*/ 9 h 47"/>
                <a:gd name="T40" fmla="*/ 30 w 40"/>
                <a:gd name="T41" fmla="*/ 11 h 47"/>
                <a:gd name="T42" fmla="*/ 32 w 40"/>
                <a:gd name="T43" fmla="*/ 16 h 47"/>
                <a:gd name="T44" fmla="*/ 38 w 40"/>
                <a:gd name="T45" fmla="*/ 14 h 47"/>
                <a:gd name="T46" fmla="*/ 38 w 40"/>
                <a:gd name="T47" fmla="*/ 14 h 47"/>
                <a:gd name="T48" fmla="*/ 37 w 40"/>
                <a:gd name="T49" fmla="*/ 7 h 47"/>
                <a:gd name="T50" fmla="*/ 33 w 40"/>
                <a:gd name="T51" fmla="*/ 4 h 47"/>
                <a:gd name="T52" fmla="*/ 33 w 40"/>
                <a:gd name="T53" fmla="*/ 4 h 47"/>
                <a:gd name="T54" fmla="*/ 28 w 40"/>
                <a:gd name="T55" fmla="*/ 0 h 47"/>
                <a:gd name="T56" fmla="*/ 21 w 40"/>
                <a:gd name="T57" fmla="*/ 0 h 47"/>
                <a:gd name="T58" fmla="*/ 21 w 40"/>
                <a:gd name="T59" fmla="*/ 0 h 47"/>
                <a:gd name="T60" fmla="*/ 16 w 40"/>
                <a:gd name="T61" fmla="*/ 0 h 47"/>
                <a:gd name="T62" fmla="*/ 11 w 40"/>
                <a:gd name="T63" fmla="*/ 2 h 47"/>
                <a:gd name="T64" fmla="*/ 11 w 40"/>
                <a:gd name="T65" fmla="*/ 2 h 47"/>
                <a:gd name="T66" fmla="*/ 6 w 40"/>
                <a:gd name="T67" fmla="*/ 5 h 47"/>
                <a:gd name="T68" fmla="*/ 2 w 40"/>
                <a:gd name="T69" fmla="*/ 11 h 47"/>
                <a:gd name="T70" fmla="*/ 2 w 40"/>
                <a:gd name="T71" fmla="*/ 11 h 47"/>
                <a:gd name="T72" fmla="*/ 0 w 40"/>
                <a:gd name="T73" fmla="*/ 18 h 47"/>
                <a:gd name="T74" fmla="*/ 0 w 40"/>
                <a:gd name="T75" fmla="*/ 25 h 47"/>
                <a:gd name="T76" fmla="*/ 0 w 40"/>
                <a:gd name="T77" fmla="*/ 25 h 47"/>
                <a:gd name="T78" fmla="*/ 2 w 40"/>
                <a:gd name="T79" fmla="*/ 33 h 47"/>
                <a:gd name="T80" fmla="*/ 6 w 40"/>
                <a:gd name="T81" fmla="*/ 42 h 47"/>
                <a:gd name="T82" fmla="*/ 6 w 40"/>
                <a:gd name="T83" fmla="*/ 42 h 47"/>
                <a:gd name="T84" fmla="*/ 12 w 40"/>
                <a:gd name="T85" fmla="*/ 45 h 47"/>
                <a:gd name="T86" fmla="*/ 21 w 40"/>
                <a:gd name="T87" fmla="*/ 47 h 47"/>
                <a:gd name="T88" fmla="*/ 21 w 40"/>
                <a:gd name="T89" fmla="*/ 47 h 47"/>
                <a:gd name="T90" fmla="*/ 28 w 40"/>
                <a:gd name="T91" fmla="*/ 47 h 47"/>
                <a:gd name="T92" fmla="*/ 33 w 40"/>
                <a:gd name="T93" fmla="*/ 44 h 47"/>
                <a:gd name="T94" fmla="*/ 33 w 40"/>
                <a:gd name="T95" fmla="*/ 44 h 47"/>
                <a:gd name="T96" fmla="*/ 38 w 40"/>
                <a:gd name="T97" fmla="*/ 38 h 47"/>
                <a:gd name="T98" fmla="*/ 40 w 40"/>
                <a:gd name="T99" fmla="*/ 31 h 47"/>
                <a:gd name="T100" fmla="*/ 32 w 40"/>
                <a:gd name="T101" fmla="*/ 30 h 47"/>
                <a:gd name="T102" fmla="*/ 32 w 40"/>
                <a:gd name="T103" fmla="*/ 30 h 47"/>
                <a:gd name="T104" fmla="*/ 32 w 40"/>
                <a:gd name="T105" fmla="*/ 35 h 47"/>
                <a:gd name="T106" fmla="*/ 28 w 40"/>
                <a:gd name="T107" fmla="*/ 38 h 47"/>
                <a:gd name="T108" fmla="*/ 28 w 40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7">
                  <a:moveTo>
                    <a:pt x="28" y="38"/>
                  </a:moveTo>
                  <a:lnTo>
                    <a:pt x="28" y="38"/>
                  </a:lnTo>
                  <a:lnTo>
                    <a:pt x="25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6" y="40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9" y="31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16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6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5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7" y="7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6" y="5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3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7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8" y="38"/>
                  </a:lnTo>
                  <a:lnTo>
                    <a:pt x="40" y="31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2" y="35"/>
                  </a:lnTo>
                  <a:lnTo>
                    <a:pt x="28" y="38"/>
                  </a:lnTo>
                  <a:lnTo>
                    <a:pt x="2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reeform 180">
              <a:extLst>
                <a:ext uri="{FF2B5EF4-FFF2-40B4-BE49-F238E27FC236}">
                  <a16:creationId xmlns:a16="http://schemas.microsoft.com/office/drawing/2014/main" id="{A3B35214-3464-4CEF-A208-862D2DEF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218" y="3598434"/>
              <a:ext cx="75102" cy="117231"/>
            </a:xfrm>
            <a:custGeom>
              <a:avLst/>
              <a:gdLst>
                <a:gd name="T0" fmla="*/ 5 w 41"/>
                <a:gd name="T1" fmla="*/ 59 h 64"/>
                <a:gd name="T2" fmla="*/ 5 w 41"/>
                <a:gd name="T3" fmla="*/ 59 h 64"/>
                <a:gd name="T4" fmla="*/ 12 w 41"/>
                <a:gd name="T5" fmla="*/ 62 h 64"/>
                <a:gd name="T6" fmla="*/ 19 w 41"/>
                <a:gd name="T7" fmla="*/ 64 h 64"/>
                <a:gd name="T8" fmla="*/ 19 w 41"/>
                <a:gd name="T9" fmla="*/ 64 h 64"/>
                <a:gd name="T10" fmla="*/ 24 w 41"/>
                <a:gd name="T11" fmla="*/ 64 h 64"/>
                <a:gd name="T12" fmla="*/ 29 w 41"/>
                <a:gd name="T13" fmla="*/ 62 h 64"/>
                <a:gd name="T14" fmla="*/ 33 w 41"/>
                <a:gd name="T15" fmla="*/ 59 h 64"/>
                <a:gd name="T16" fmla="*/ 36 w 41"/>
                <a:gd name="T17" fmla="*/ 57 h 64"/>
                <a:gd name="T18" fmla="*/ 36 w 41"/>
                <a:gd name="T19" fmla="*/ 57 h 64"/>
                <a:gd name="T20" fmla="*/ 40 w 41"/>
                <a:gd name="T21" fmla="*/ 50 h 64"/>
                <a:gd name="T22" fmla="*/ 41 w 41"/>
                <a:gd name="T23" fmla="*/ 41 h 64"/>
                <a:gd name="T24" fmla="*/ 41 w 41"/>
                <a:gd name="T25" fmla="*/ 41 h 64"/>
                <a:gd name="T26" fmla="*/ 40 w 41"/>
                <a:gd name="T27" fmla="*/ 33 h 64"/>
                <a:gd name="T28" fmla="*/ 34 w 41"/>
                <a:gd name="T29" fmla="*/ 26 h 64"/>
                <a:gd name="T30" fmla="*/ 34 w 41"/>
                <a:gd name="T31" fmla="*/ 26 h 64"/>
                <a:gd name="T32" fmla="*/ 29 w 41"/>
                <a:gd name="T33" fmla="*/ 22 h 64"/>
                <a:gd name="T34" fmla="*/ 20 w 41"/>
                <a:gd name="T35" fmla="*/ 20 h 64"/>
                <a:gd name="T36" fmla="*/ 20 w 41"/>
                <a:gd name="T37" fmla="*/ 20 h 64"/>
                <a:gd name="T38" fmla="*/ 15 w 41"/>
                <a:gd name="T39" fmla="*/ 22 h 64"/>
                <a:gd name="T40" fmla="*/ 8 w 41"/>
                <a:gd name="T41" fmla="*/ 24 h 64"/>
                <a:gd name="T42" fmla="*/ 12 w 41"/>
                <a:gd name="T43" fmla="*/ 8 h 64"/>
                <a:gd name="T44" fmla="*/ 38 w 41"/>
                <a:gd name="T45" fmla="*/ 8 h 64"/>
                <a:gd name="T46" fmla="*/ 38 w 41"/>
                <a:gd name="T47" fmla="*/ 0 h 64"/>
                <a:gd name="T48" fmla="*/ 7 w 41"/>
                <a:gd name="T49" fmla="*/ 0 h 64"/>
                <a:gd name="T50" fmla="*/ 0 w 41"/>
                <a:gd name="T51" fmla="*/ 33 h 64"/>
                <a:gd name="T52" fmla="*/ 8 w 41"/>
                <a:gd name="T53" fmla="*/ 34 h 64"/>
                <a:gd name="T54" fmla="*/ 8 w 41"/>
                <a:gd name="T55" fmla="*/ 34 h 64"/>
                <a:gd name="T56" fmla="*/ 12 w 41"/>
                <a:gd name="T57" fmla="*/ 29 h 64"/>
                <a:gd name="T58" fmla="*/ 12 w 41"/>
                <a:gd name="T59" fmla="*/ 29 h 64"/>
                <a:gd name="T60" fmla="*/ 19 w 41"/>
                <a:gd name="T61" fmla="*/ 27 h 64"/>
                <a:gd name="T62" fmla="*/ 19 w 41"/>
                <a:gd name="T63" fmla="*/ 27 h 64"/>
                <a:gd name="T64" fmla="*/ 24 w 41"/>
                <a:gd name="T65" fmla="*/ 29 h 64"/>
                <a:gd name="T66" fmla="*/ 29 w 41"/>
                <a:gd name="T67" fmla="*/ 31 h 64"/>
                <a:gd name="T68" fmla="*/ 29 w 41"/>
                <a:gd name="T69" fmla="*/ 31 h 64"/>
                <a:gd name="T70" fmla="*/ 31 w 41"/>
                <a:gd name="T71" fmla="*/ 36 h 64"/>
                <a:gd name="T72" fmla="*/ 33 w 41"/>
                <a:gd name="T73" fmla="*/ 41 h 64"/>
                <a:gd name="T74" fmla="*/ 33 w 41"/>
                <a:gd name="T75" fmla="*/ 41 h 64"/>
                <a:gd name="T76" fmla="*/ 31 w 41"/>
                <a:gd name="T77" fmla="*/ 48 h 64"/>
                <a:gd name="T78" fmla="*/ 29 w 41"/>
                <a:gd name="T79" fmla="*/ 53 h 64"/>
                <a:gd name="T80" fmla="*/ 29 w 41"/>
                <a:gd name="T81" fmla="*/ 53 h 64"/>
                <a:gd name="T82" fmla="*/ 24 w 41"/>
                <a:gd name="T83" fmla="*/ 57 h 64"/>
                <a:gd name="T84" fmla="*/ 19 w 41"/>
                <a:gd name="T85" fmla="*/ 57 h 64"/>
                <a:gd name="T86" fmla="*/ 19 w 41"/>
                <a:gd name="T87" fmla="*/ 57 h 64"/>
                <a:gd name="T88" fmla="*/ 15 w 41"/>
                <a:gd name="T89" fmla="*/ 57 h 64"/>
                <a:gd name="T90" fmla="*/ 12 w 41"/>
                <a:gd name="T91" fmla="*/ 55 h 64"/>
                <a:gd name="T92" fmla="*/ 12 w 41"/>
                <a:gd name="T93" fmla="*/ 55 h 64"/>
                <a:gd name="T94" fmla="*/ 8 w 41"/>
                <a:gd name="T95" fmla="*/ 50 h 64"/>
                <a:gd name="T96" fmla="*/ 7 w 41"/>
                <a:gd name="T97" fmla="*/ 45 h 64"/>
                <a:gd name="T98" fmla="*/ 0 w 41"/>
                <a:gd name="T99" fmla="*/ 46 h 64"/>
                <a:gd name="T100" fmla="*/ 0 w 41"/>
                <a:gd name="T101" fmla="*/ 46 h 64"/>
                <a:gd name="T102" fmla="*/ 1 w 41"/>
                <a:gd name="T103" fmla="*/ 53 h 64"/>
                <a:gd name="T104" fmla="*/ 5 w 41"/>
                <a:gd name="T105" fmla="*/ 59 h 64"/>
                <a:gd name="T106" fmla="*/ 5 w 41"/>
                <a:gd name="T107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" h="64">
                  <a:moveTo>
                    <a:pt x="5" y="59"/>
                  </a:moveTo>
                  <a:lnTo>
                    <a:pt x="5" y="59"/>
                  </a:lnTo>
                  <a:lnTo>
                    <a:pt x="12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4"/>
                  </a:lnTo>
                  <a:lnTo>
                    <a:pt x="29" y="62"/>
                  </a:lnTo>
                  <a:lnTo>
                    <a:pt x="33" y="59"/>
                  </a:lnTo>
                  <a:lnTo>
                    <a:pt x="36" y="57"/>
                  </a:lnTo>
                  <a:lnTo>
                    <a:pt x="36" y="57"/>
                  </a:lnTo>
                  <a:lnTo>
                    <a:pt x="40" y="50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0" y="33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29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5" y="22"/>
                  </a:lnTo>
                  <a:lnTo>
                    <a:pt x="8" y="24"/>
                  </a:lnTo>
                  <a:lnTo>
                    <a:pt x="12" y="8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7" y="0"/>
                  </a:lnTo>
                  <a:lnTo>
                    <a:pt x="0" y="33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4" y="29"/>
                  </a:lnTo>
                  <a:lnTo>
                    <a:pt x="29" y="31"/>
                  </a:lnTo>
                  <a:lnTo>
                    <a:pt x="29" y="31"/>
                  </a:lnTo>
                  <a:lnTo>
                    <a:pt x="31" y="36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1" y="48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24" y="57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15" y="57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8" y="50"/>
                  </a:lnTo>
                  <a:lnTo>
                    <a:pt x="7" y="45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53"/>
                  </a:lnTo>
                  <a:lnTo>
                    <a:pt x="5" y="59"/>
                  </a:lnTo>
                  <a:lnTo>
                    <a:pt x="5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Freeform 181">
              <a:extLst>
                <a:ext uri="{FF2B5EF4-FFF2-40B4-BE49-F238E27FC236}">
                  <a16:creationId xmlns:a16="http://schemas.microsoft.com/office/drawing/2014/main" id="{C2EAE169-6483-4316-9DA7-326D8B601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805" y="3625910"/>
              <a:ext cx="65942" cy="86092"/>
            </a:xfrm>
            <a:custGeom>
              <a:avLst/>
              <a:gdLst>
                <a:gd name="T0" fmla="*/ 7 w 36"/>
                <a:gd name="T1" fmla="*/ 47 h 47"/>
                <a:gd name="T2" fmla="*/ 7 w 36"/>
                <a:gd name="T3" fmla="*/ 23 h 47"/>
                <a:gd name="T4" fmla="*/ 7 w 36"/>
                <a:gd name="T5" fmla="*/ 23 h 47"/>
                <a:gd name="T6" fmla="*/ 9 w 36"/>
                <a:gd name="T7" fmla="*/ 16 h 47"/>
                <a:gd name="T8" fmla="*/ 10 w 36"/>
                <a:gd name="T9" fmla="*/ 11 h 47"/>
                <a:gd name="T10" fmla="*/ 10 w 36"/>
                <a:gd name="T11" fmla="*/ 11 h 47"/>
                <a:gd name="T12" fmla="*/ 15 w 36"/>
                <a:gd name="T13" fmla="*/ 9 h 47"/>
                <a:gd name="T14" fmla="*/ 19 w 36"/>
                <a:gd name="T15" fmla="*/ 7 h 47"/>
                <a:gd name="T16" fmla="*/ 19 w 36"/>
                <a:gd name="T17" fmla="*/ 7 h 47"/>
                <a:gd name="T18" fmla="*/ 26 w 36"/>
                <a:gd name="T19" fmla="*/ 9 h 47"/>
                <a:gd name="T20" fmla="*/ 26 w 36"/>
                <a:gd name="T21" fmla="*/ 9 h 47"/>
                <a:gd name="T22" fmla="*/ 28 w 36"/>
                <a:gd name="T23" fmla="*/ 12 h 47"/>
                <a:gd name="T24" fmla="*/ 28 w 36"/>
                <a:gd name="T25" fmla="*/ 12 h 47"/>
                <a:gd name="T26" fmla="*/ 29 w 36"/>
                <a:gd name="T27" fmla="*/ 19 h 47"/>
                <a:gd name="T28" fmla="*/ 29 w 36"/>
                <a:gd name="T29" fmla="*/ 47 h 47"/>
                <a:gd name="T30" fmla="*/ 36 w 36"/>
                <a:gd name="T31" fmla="*/ 47 h 47"/>
                <a:gd name="T32" fmla="*/ 36 w 36"/>
                <a:gd name="T33" fmla="*/ 19 h 47"/>
                <a:gd name="T34" fmla="*/ 36 w 36"/>
                <a:gd name="T35" fmla="*/ 19 h 47"/>
                <a:gd name="T36" fmla="*/ 36 w 36"/>
                <a:gd name="T37" fmla="*/ 12 h 47"/>
                <a:gd name="T38" fmla="*/ 36 w 36"/>
                <a:gd name="T39" fmla="*/ 12 h 47"/>
                <a:gd name="T40" fmla="*/ 35 w 36"/>
                <a:gd name="T41" fmla="*/ 5 h 47"/>
                <a:gd name="T42" fmla="*/ 35 w 36"/>
                <a:gd name="T43" fmla="*/ 5 h 47"/>
                <a:gd name="T44" fmla="*/ 29 w 36"/>
                <a:gd name="T45" fmla="*/ 2 h 47"/>
                <a:gd name="T46" fmla="*/ 29 w 36"/>
                <a:gd name="T47" fmla="*/ 2 h 47"/>
                <a:gd name="T48" fmla="*/ 21 w 36"/>
                <a:gd name="T49" fmla="*/ 0 h 47"/>
                <a:gd name="T50" fmla="*/ 21 w 36"/>
                <a:gd name="T51" fmla="*/ 0 h 47"/>
                <a:gd name="T52" fmla="*/ 17 w 36"/>
                <a:gd name="T53" fmla="*/ 2 h 47"/>
                <a:gd name="T54" fmla="*/ 14 w 36"/>
                <a:gd name="T55" fmla="*/ 2 h 47"/>
                <a:gd name="T56" fmla="*/ 10 w 36"/>
                <a:gd name="T57" fmla="*/ 5 h 47"/>
                <a:gd name="T58" fmla="*/ 7 w 36"/>
                <a:gd name="T59" fmla="*/ 9 h 47"/>
                <a:gd name="T60" fmla="*/ 7 w 36"/>
                <a:gd name="T61" fmla="*/ 2 h 47"/>
                <a:gd name="T62" fmla="*/ 0 w 36"/>
                <a:gd name="T63" fmla="*/ 2 h 47"/>
                <a:gd name="T64" fmla="*/ 0 w 36"/>
                <a:gd name="T65" fmla="*/ 47 h 47"/>
                <a:gd name="T66" fmla="*/ 7 w 36"/>
                <a:gd name="T67" fmla="*/ 47 h 47"/>
                <a:gd name="T68" fmla="*/ 7 w 36"/>
                <a:gd name="T6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7">
                  <a:moveTo>
                    <a:pt x="7" y="47"/>
                  </a:moveTo>
                  <a:lnTo>
                    <a:pt x="7" y="23"/>
                  </a:lnTo>
                  <a:lnTo>
                    <a:pt x="7" y="23"/>
                  </a:lnTo>
                  <a:lnTo>
                    <a:pt x="9" y="16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5" y="9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9" y="19"/>
                  </a:lnTo>
                  <a:lnTo>
                    <a:pt x="29" y="47"/>
                  </a:lnTo>
                  <a:lnTo>
                    <a:pt x="36" y="47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10" y="5"/>
                  </a:lnTo>
                  <a:lnTo>
                    <a:pt x="7" y="9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47"/>
                  </a:lnTo>
                  <a:lnTo>
                    <a:pt x="7" y="47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reeform 182">
              <a:extLst>
                <a:ext uri="{FF2B5EF4-FFF2-40B4-BE49-F238E27FC236}">
                  <a16:creationId xmlns:a16="http://schemas.microsoft.com/office/drawing/2014/main" id="{A663AE06-1B45-4102-B87E-0733A4C26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232" y="3625910"/>
              <a:ext cx="69606" cy="89755"/>
            </a:xfrm>
            <a:custGeom>
              <a:avLst/>
              <a:gdLst>
                <a:gd name="T0" fmla="*/ 7 w 38"/>
                <a:gd name="T1" fmla="*/ 45 h 49"/>
                <a:gd name="T2" fmla="*/ 21 w 38"/>
                <a:gd name="T3" fmla="*/ 49 h 49"/>
                <a:gd name="T4" fmla="*/ 29 w 38"/>
                <a:gd name="T5" fmla="*/ 47 h 49"/>
                <a:gd name="T6" fmla="*/ 33 w 38"/>
                <a:gd name="T7" fmla="*/ 45 h 49"/>
                <a:gd name="T8" fmla="*/ 36 w 38"/>
                <a:gd name="T9" fmla="*/ 42 h 49"/>
                <a:gd name="T10" fmla="*/ 38 w 38"/>
                <a:gd name="T11" fmla="*/ 35 h 49"/>
                <a:gd name="T12" fmla="*/ 38 w 38"/>
                <a:gd name="T13" fmla="*/ 30 h 49"/>
                <a:gd name="T14" fmla="*/ 36 w 38"/>
                <a:gd name="T15" fmla="*/ 28 h 49"/>
                <a:gd name="T16" fmla="*/ 31 w 38"/>
                <a:gd name="T17" fmla="*/ 23 h 49"/>
                <a:gd name="T18" fmla="*/ 21 w 38"/>
                <a:gd name="T19" fmla="*/ 19 h 49"/>
                <a:gd name="T20" fmla="*/ 14 w 38"/>
                <a:gd name="T21" fmla="*/ 18 h 49"/>
                <a:gd name="T22" fmla="*/ 10 w 38"/>
                <a:gd name="T23" fmla="*/ 16 h 49"/>
                <a:gd name="T24" fmla="*/ 9 w 38"/>
                <a:gd name="T25" fmla="*/ 12 h 49"/>
                <a:gd name="T26" fmla="*/ 12 w 38"/>
                <a:gd name="T27" fmla="*/ 9 h 49"/>
                <a:gd name="T28" fmla="*/ 14 w 38"/>
                <a:gd name="T29" fmla="*/ 7 h 49"/>
                <a:gd name="T30" fmla="*/ 19 w 38"/>
                <a:gd name="T31" fmla="*/ 7 h 49"/>
                <a:gd name="T32" fmla="*/ 26 w 38"/>
                <a:gd name="T33" fmla="*/ 9 h 49"/>
                <a:gd name="T34" fmla="*/ 28 w 38"/>
                <a:gd name="T35" fmla="*/ 12 h 49"/>
                <a:gd name="T36" fmla="*/ 36 w 38"/>
                <a:gd name="T37" fmla="*/ 14 h 49"/>
                <a:gd name="T38" fmla="*/ 35 w 38"/>
                <a:gd name="T39" fmla="*/ 7 h 49"/>
                <a:gd name="T40" fmla="*/ 31 w 38"/>
                <a:gd name="T41" fmla="*/ 4 h 49"/>
                <a:gd name="T42" fmla="*/ 28 w 38"/>
                <a:gd name="T43" fmla="*/ 2 h 49"/>
                <a:gd name="T44" fmla="*/ 19 w 38"/>
                <a:gd name="T45" fmla="*/ 0 h 49"/>
                <a:gd name="T46" fmla="*/ 12 w 38"/>
                <a:gd name="T47" fmla="*/ 2 h 49"/>
                <a:gd name="T48" fmla="*/ 7 w 38"/>
                <a:gd name="T49" fmla="*/ 4 h 49"/>
                <a:gd name="T50" fmla="*/ 3 w 38"/>
                <a:gd name="T51" fmla="*/ 9 h 49"/>
                <a:gd name="T52" fmla="*/ 2 w 38"/>
                <a:gd name="T53" fmla="*/ 14 h 49"/>
                <a:gd name="T54" fmla="*/ 3 w 38"/>
                <a:gd name="T55" fmla="*/ 21 h 49"/>
                <a:gd name="T56" fmla="*/ 9 w 38"/>
                <a:gd name="T57" fmla="*/ 25 h 49"/>
                <a:gd name="T58" fmla="*/ 21 w 38"/>
                <a:gd name="T59" fmla="*/ 28 h 49"/>
                <a:gd name="T60" fmla="*/ 28 w 38"/>
                <a:gd name="T61" fmla="*/ 31 h 49"/>
                <a:gd name="T62" fmla="*/ 31 w 38"/>
                <a:gd name="T63" fmla="*/ 35 h 49"/>
                <a:gd name="T64" fmla="*/ 29 w 38"/>
                <a:gd name="T65" fmla="*/ 38 h 49"/>
                <a:gd name="T66" fmla="*/ 28 w 38"/>
                <a:gd name="T67" fmla="*/ 40 h 49"/>
                <a:gd name="T68" fmla="*/ 21 w 38"/>
                <a:gd name="T69" fmla="*/ 42 h 49"/>
                <a:gd name="T70" fmla="*/ 15 w 38"/>
                <a:gd name="T71" fmla="*/ 42 h 49"/>
                <a:gd name="T72" fmla="*/ 12 w 38"/>
                <a:gd name="T73" fmla="*/ 40 h 49"/>
                <a:gd name="T74" fmla="*/ 9 w 38"/>
                <a:gd name="T75" fmla="*/ 33 h 49"/>
                <a:gd name="T76" fmla="*/ 0 w 38"/>
                <a:gd name="T77" fmla="*/ 33 h 49"/>
                <a:gd name="T78" fmla="*/ 7 w 38"/>
                <a:gd name="T79" fmla="*/ 4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49">
                  <a:moveTo>
                    <a:pt x="7" y="45"/>
                  </a:moveTo>
                  <a:lnTo>
                    <a:pt x="7" y="45"/>
                  </a:lnTo>
                  <a:lnTo>
                    <a:pt x="12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9" y="47"/>
                  </a:lnTo>
                  <a:lnTo>
                    <a:pt x="29" y="47"/>
                  </a:lnTo>
                  <a:lnTo>
                    <a:pt x="33" y="45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38" y="38"/>
                  </a:lnTo>
                  <a:lnTo>
                    <a:pt x="38" y="35"/>
                  </a:lnTo>
                  <a:lnTo>
                    <a:pt x="38" y="35"/>
                  </a:lnTo>
                  <a:lnTo>
                    <a:pt x="38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4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8" y="12"/>
                  </a:lnTo>
                  <a:lnTo>
                    <a:pt x="29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1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3" y="9"/>
                  </a:lnTo>
                  <a:lnTo>
                    <a:pt x="3" y="9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9" y="33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4" y="42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5" y="42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9" y="37"/>
                  </a:lnTo>
                  <a:lnTo>
                    <a:pt x="9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7" y="45"/>
                  </a:lnTo>
                  <a:lnTo>
                    <a:pt x="7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Freeform 183">
              <a:extLst>
                <a:ext uri="{FF2B5EF4-FFF2-40B4-BE49-F238E27FC236}">
                  <a16:creationId xmlns:a16="http://schemas.microsoft.com/office/drawing/2014/main" id="{6E516EEB-24F1-497F-BBF9-8CEA3B8827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2661" y="3625910"/>
              <a:ext cx="75102" cy="89755"/>
            </a:xfrm>
            <a:custGeom>
              <a:avLst/>
              <a:gdLst>
                <a:gd name="T0" fmla="*/ 29 w 41"/>
                <a:gd name="T1" fmla="*/ 40 h 49"/>
                <a:gd name="T2" fmla="*/ 29 w 41"/>
                <a:gd name="T3" fmla="*/ 40 h 49"/>
                <a:gd name="T4" fmla="*/ 26 w 41"/>
                <a:gd name="T5" fmla="*/ 42 h 49"/>
                <a:gd name="T6" fmla="*/ 22 w 41"/>
                <a:gd name="T7" fmla="*/ 42 h 49"/>
                <a:gd name="T8" fmla="*/ 22 w 41"/>
                <a:gd name="T9" fmla="*/ 42 h 49"/>
                <a:gd name="T10" fmla="*/ 17 w 41"/>
                <a:gd name="T11" fmla="*/ 42 h 49"/>
                <a:gd name="T12" fmla="*/ 12 w 41"/>
                <a:gd name="T13" fmla="*/ 38 h 49"/>
                <a:gd name="T14" fmla="*/ 12 w 41"/>
                <a:gd name="T15" fmla="*/ 38 h 49"/>
                <a:gd name="T16" fmla="*/ 9 w 41"/>
                <a:gd name="T17" fmla="*/ 33 h 49"/>
                <a:gd name="T18" fmla="*/ 9 w 41"/>
                <a:gd name="T19" fmla="*/ 26 h 49"/>
                <a:gd name="T20" fmla="*/ 41 w 41"/>
                <a:gd name="T21" fmla="*/ 26 h 49"/>
                <a:gd name="T22" fmla="*/ 41 w 41"/>
                <a:gd name="T23" fmla="*/ 26 h 49"/>
                <a:gd name="T24" fmla="*/ 41 w 41"/>
                <a:gd name="T25" fmla="*/ 25 h 49"/>
                <a:gd name="T26" fmla="*/ 41 w 41"/>
                <a:gd name="T27" fmla="*/ 25 h 49"/>
                <a:gd name="T28" fmla="*/ 40 w 41"/>
                <a:gd name="T29" fmla="*/ 14 h 49"/>
                <a:gd name="T30" fmla="*/ 36 w 41"/>
                <a:gd name="T31" fmla="*/ 7 h 49"/>
                <a:gd name="T32" fmla="*/ 36 w 41"/>
                <a:gd name="T33" fmla="*/ 7 h 49"/>
                <a:gd name="T34" fmla="*/ 29 w 41"/>
                <a:gd name="T35" fmla="*/ 2 h 49"/>
                <a:gd name="T36" fmla="*/ 21 w 41"/>
                <a:gd name="T37" fmla="*/ 0 h 49"/>
                <a:gd name="T38" fmla="*/ 21 w 41"/>
                <a:gd name="T39" fmla="*/ 0 h 49"/>
                <a:gd name="T40" fmla="*/ 12 w 41"/>
                <a:gd name="T41" fmla="*/ 2 h 49"/>
                <a:gd name="T42" fmla="*/ 5 w 41"/>
                <a:gd name="T43" fmla="*/ 7 h 49"/>
                <a:gd name="T44" fmla="*/ 5 w 41"/>
                <a:gd name="T45" fmla="*/ 7 h 49"/>
                <a:gd name="T46" fmla="*/ 2 w 41"/>
                <a:gd name="T47" fmla="*/ 14 h 49"/>
                <a:gd name="T48" fmla="*/ 0 w 41"/>
                <a:gd name="T49" fmla="*/ 25 h 49"/>
                <a:gd name="T50" fmla="*/ 0 w 41"/>
                <a:gd name="T51" fmla="*/ 25 h 49"/>
                <a:gd name="T52" fmla="*/ 2 w 41"/>
                <a:gd name="T53" fmla="*/ 35 h 49"/>
                <a:gd name="T54" fmla="*/ 5 w 41"/>
                <a:gd name="T55" fmla="*/ 42 h 49"/>
                <a:gd name="T56" fmla="*/ 5 w 41"/>
                <a:gd name="T57" fmla="*/ 42 h 49"/>
                <a:gd name="T58" fmla="*/ 12 w 41"/>
                <a:gd name="T59" fmla="*/ 47 h 49"/>
                <a:gd name="T60" fmla="*/ 22 w 41"/>
                <a:gd name="T61" fmla="*/ 49 h 49"/>
                <a:gd name="T62" fmla="*/ 22 w 41"/>
                <a:gd name="T63" fmla="*/ 49 h 49"/>
                <a:gd name="T64" fmla="*/ 29 w 41"/>
                <a:gd name="T65" fmla="*/ 47 h 49"/>
                <a:gd name="T66" fmla="*/ 35 w 41"/>
                <a:gd name="T67" fmla="*/ 45 h 49"/>
                <a:gd name="T68" fmla="*/ 35 w 41"/>
                <a:gd name="T69" fmla="*/ 45 h 49"/>
                <a:gd name="T70" fmla="*/ 38 w 41"/>
                <a:gd name="T71" fmla="*/ 40 h 49"/>
                <a:gd name="T72" fmla="*/ 41 w 41"/>
                <a:gd name="T73" fmla="*/ 33 h 49"/>
                <a:gd name="T74" fmla="*/ 33 w 41"/>
                <a:gd name="T75" fmla="*/ 33 h 49"/>
                <a:gd name="T76" fmla="*/ 33 w 41"/>
                <a:gd name="T77" fmla="*/ 33 h 49"/>
                <a:gd name="T78" fmla="*/ 31 w 41"/>
                <a:gd name="T79" fmla="*/ 37 h 49"/>
                <a:gd name="T80" fmla="*/ 29 w 41"/>
                <a:gd name="T81" fmla="*/ 40 h 49"/>
                <a:gd name="T82" fmla="*/ 29 w 41"/>
                <a:gd name="T83" fmla="*/ 40 h 49"/>
                <a:gd name="T84" fmla="*/ 12 w 41"/>
                <a:gd name="T85" fmla="*/ 11 h 49"/>
                <a:gd name="T86" fmla="*/ 12 w 41"/>
                <a:gd name="T87" fmla="*/ 11 h 49"/>
                <a:gd name="T88" fmla="*/ 16 w 41"/>
                <a:gd name="T89" fmla="*/ 9 h 49"/>
                <a:gd name="T90" fmla="*/ 21 w 41"/>
                <a:gd name="T91" fmla="*/ 7 h 49"/>
                <a:gd name="T92" fmla="*/ 21 w 41"/>
                <a:gd name="T93" fmla="*/ 7 h 49"/>
                <a:gd name="T94" fmla="*/ 26 w 41"/>
                <a:gd name="T95" fmla="*/ 9 h 49"/>
                <a:gd name="T96" fmla="*/ 31 w 41"/>
                <a:gd name="T97" fmla="*/ 12 h 49"/>
                <a:gd name="T98" fmla="*/ 31 w 41"/>
                <a:gd name="T99" fmla="*/ 12 h 49"/>
                <a:gd name="T100" fmla="*/ 33 w 41"/>
                <a:gd name="T101" fmla="*/ 16 h 49"/>
                <a:gd name="T102" fmla="*/ 35 w 41"/>
                <a:gd name="T103" fmla="*/ 21 h 49"/>
                <a:gd name="T104" fmla="*/ 9 w 41"/>
                <a:gd name="T105" fmla="*/ 21 h 49"/>
                <a:gd name="T106" fmla="*/ 9 w 41"/>
                <a:gd name="T107" fmla="*/ 21 h 49"/>
                <a:gd name="T108" fmla="*/ 10 w 41"/>
                <a:gd name="T109" fmla="*/ 16 h 49"/>
                <a:gd name="T110" fmla="*/ 12 w 41"/>
                <a:gd name="T111" fmla="*/ 11 h 49"/>
                <a:gd name="T112" fmla="*/ 12 w 41"/>
                <a:gd name="T113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9">
                  <a:moveTo>
                    <a:pt x="29" y="40"/>
                  </a:moveTo>
                  <a:lnTo>
                    <a:pt x="29" y="40"/>
                  </a:lnTo>
                  <a:lnTo>
                    <a:pt x="26" y="42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7" y="42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9" y="33"/>
                  </a:lnTo>
                  <a:lnTo>
                    <a:pt x="9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5"/>
                  </a:lnTo>
                  <a:lnTo>
                    <a:pt x="41" y="25"/>
                  </a:lnTo>
                  <a:lnTo>
                    <a:pt x="40" y="14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5" y="7"/>
                  </a:lnTo>
                  <a:lnTo>
                    <a:pt x="5" y="7"/>
                  </a:lnTo>
                  <a:lnTo>
                    <a:pt x="2" y="1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5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7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9" y="47"/>
                  </a:lnTo>
                  <a:lnTo>
                    <a:pt x="35" y="45"/>
                  </a:lnTo>
                  <a:lnTo>
                    <a:pt x="35" y="45"/>
                  </a:lnTo>
                  <a:lnTo>
                    <a:pt x="38" y="40"/>
                  </a:lnTo>
                  <a:lnTo>
                    <a:pt x="41" y="33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1" y="37"/>
                  </a:lnTo>
                  <a:lnTo>
                    <a:pt x="29" y="40"/>
                  </a:lnTo>
                  <a:lnTo>
                    <a:pt x="29" y="40"/>
                  </a:lnTo>
                  <a:close/>
                  <a:moveTo>
                    <a:pt x="12" y="11"/>
                  </a:moveTo>
                  <a:lnTo>
                    <a:pt x="12" y="11"/>
                  </a:lnTo>
                  <a:lnTo>
                    <a:pt x="16" y="9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9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3" y="16"/>
                  </a:lnTo>
                  <a:lnTo>
                    <a:pt x="35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0" y="16"/>
                  </a:lnTo>
                  <a:lnTo>
                    <a:pt x="12" y="11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reeform 184">
              <a:extLst>
                <a:ext uri="{FF2B5EF4-FFF2-40B4-BE49-F238E27FC236}">
                  <a16:creationId xmlns:a16="http://schemas.microsoft.com/office/drawing/2014/main" id="{77A3180C-10D8-49DF-A721-D4B2C6DC4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584" y="3625910"/>
              <a:ext cx="73269" cy="89755"/>
            </a:xfrm>
            <a:custGeom>
              <a:avLst/>
              <a:gdLst>
                <a:gd name="T0" fmla="*/ 30 w 40"/>
                <a:gd name="T1" fmla="*/ 40 h 49"/>
                <a:gd name="T2" fmla="*/ 30 w 40"/>
                <a:gd name="T3" fmla="*/ 40 h 49"/>
                <a:gd name="T4" fmla="*/ 26 w 40"/>
                <a:gd name="T5" fmla="*/ 42 h 49"/>
                <a:gd name="T6" fmla="*/ 21 w 40"/>
                <a:gd name="T7" fmla="*/ 42 h 49"/>
                <a:gd name="T8" fmla="*/ 21 w 40"/>
                <a:gd name="T9" fmla="*/ 42 h 49"/>
                <a:gd name="T10" fmla="*/ 16 w 40"/>
                <a:gd name="T11" fmla="*/ 42 h 49"/>
                <a:gd name="T12" fmla="*/ 13 w 40"/>
                <a:gd name="T13" fmla="*/ 38 h 49"/>
                <a:gd name="T14" fmla="*/ 13 w 40"/>
                <a:gd name="T15" fmla="*/ 38 h 49"/>
                <a:gd name="T16" fmla="*/ 9 w 40"/>
                <a:gd name="T17" fmla="*/ 33 h 49"/>
                <a:gd name="T18" fmla="*/ 9 w 40"/>
                <a:gd name="T19" fmla="*/ 25 h 49"/>
                <a:gd name="T20" fmla="*/ 9 w 40"/>
                <a:gd name="T21" fmla="*/ 25 h 49"/>
                <a:gd name="T22" fmla="*/ 9 w 40"/>
                <a:gd name="T23" fmla="*/ 18 h 49"/>
                <a:gd name="T24" fmla="*/ 13 w 40"/>
                <a:gd name="T25" fmla="*/ 11 h 49"/>
                <a:gd name="T26" fmla="*/ 13 w 40"/>
                <a:gd name="T27" fmla="*/ 11 h 49"/>
                <a:gd name="T28" fmla="*/ 16 w 40"/>
                <a:gd name="T29" fmla="*/ 9 h 49"/>
                <a:gd name="T30" fmla="*/ 21 w 40"/>
                <a:gd name="T31" fmla="*/ 7 h 49"/>
                <a:gd name="T32" fmla="*/ 21 w 40"/>
                <a:gd name="T33" fmla="*/ 7 h 49"/>
                <a:gd name="T34" fmla="*/ 25 w 40"/>
                <a:gd name="T35" fmla="*/ 7 h 49"/>
                <a:gd name="T36" fmla="*/ 28 w 40"/>
                <a:gd name="T37" fmla="*/ 9 h 49"/>
                <a:gd name="T38" fmla="*/ 28 w 40"/>
                <a:gd name="T39" fmla="*/ 9 h 49"/>
                <a:gd name="T40" fmla="*/ 32 w 40"/>
                <a:gd name="T41" fmla="*/ 12 h 49"/>
                <a:gd name="T42" fmla="*/ 32 w 40"/>
                <a:gd name="T43" fmla="*/ 16 h 49"/>
                <a:gd name="T44" fmla="*/ 40 w 40"/>
                <a:gd name="T45" fmla="*/ 16 h 49"/>
                <a:gd name="T46" fmla="*/ 40 w 40"/>
                <a:gd name="T47" fmla="*/ 16 h 49"/>
                <a:gd name="T48" fmla="*/ 37 w 40"/>
                <a:gd name="T49" fmla="*/ 9 h 49"/>
                <a:gd name="T50" fmla="*/ 33 w 40"/>
                <a:gd name="T51" fmla="*/ 5 h 49"/>
                <a:gd name="T52" fmla="*/ 33 w 40"/>
                <a:gd name="T53" fmla="*/ 5 h 49"/>
                <a:gd name="T54" fmla="*/ 28 w 40"/>
                <a:gd name="T55" fmla="*/ 2 h 49"/>
                <a:gd name="T56" fmla="*/ 21 w 40"/>
                <a:gd name="T57" fmla="*/ 0 h 49"/>
                <a:gd name="T58" fmla="*/ 21 w 40"/>
                <a:gd name="T59" fmla="*/ 0 h 49"/>
                <a:gd name="T60" fmla="*/ 16 w 40"/>
                <a:gd name="T61" fmla="*/ 2 h 49"/>
                <a:gd name="T62" fmla="*/ 11 w 40"/>
                <a:gd name="T63" fmla="*/ 4 h 49"/>
                <a:gd name="T64" fmla="*/ 11 w 40"/>
                <a:gd name="T65" fmla="*/ 4 h 49"/>
                <a:gd name="T66" fmla="*/ 6 w 40"/>
                <a:gd name="T67" fmla="*/ 7 h 49"/>
                <a:gd name="T68" fmla="*/ 4 w 40"/>
                <a:gd name="T69" fmla="*/ 12 h 49"/>
                <a:gd name="T70" fmla="*/ 4 w 40"/>
                <a:gd name="T71" fmla="*/ 12 h 49"/>
                <a:gd name="T72" fmla="*/ 2 w 40"/>
                <a:gd name="T73" fmla="*/ 18 h 49"/>
                <a:gd name="T74" fmla="*/ 0 w 40"/>
                <a:gd name="T75" fmla="*/ 25 h 49"/>
                <a:gd name="T76" fmla="*/ 0 w 40"/>
                <a:gd name="T77" fmla="*/ 25 h 49"/>
                <a:gd name="T78" fmla="*/ 2 w 40"/>
                <a:gd name="T79" fmla="*/ 35 h 49"/>
                <a:gd name="T80" fmla="*/ 7 w 40"/>
                <a:gd name="T81" fmla="*/ 42 h 49"/>
                <a:gd name="T82" fmla="*/ 7 w 40"/>
                <a:gd name="T83" fmla="*/ 42 h 49"/>
                <a:gd name="T84" fmla="*/ 13 w 40"/>
                <a:gd name="T85" fmla="*/ 47 h 49"/>
                <a:gd name="T86" fmla="*/ 21 w 40"/>
                <a:gd name="T87" fmla="*/ 49 h 49"/>
                <a:gd name="T88" fmla="*/ 21 w 40"/>
                <a:gd name="T89" fmla="*/ 49 h 49"/>
                <a:gd name="T90" fmla="*/ 28 w 40"/>
                <a:gd name="T91" fmla="*/ 47 h 49"/>
                <a:gd name="T92" fmla="*/ 33 w 40"/>
                <a:gd name="T93" fmla="*/ 44 h 49"/>
                <a:gd name="T94" fmla="*/ 33 w 40"/>
                <a:gd name="T95" fmla="*/ 44 h 49"/>
                <a:gd name="T96" fmla="*/ 38 w 40"/>
                <a:gd name="T97" fmla="*/ 38 h 49"/>
                <a:gd name="T98" fmla="*/ 40 w 40"/>
                <a:gd name="T99" fmla="*/ 31 h 49"/>
                <a:gd name="T100" fmla="*/ 33 w 40"/>
                <a:gd name="T101" fmla="*/ 31 h 49"/>
                <a:gd name="T102" fmla="*/ 33 w 40"/>
                <a:gd name="T103" fmla="*/ 31 h 49"/>
                <a:gd name="T104" fmla="*/ 32 w 40"/>
                <a:gd name="T105" fmla="*/ 37 h 49"/>
                <a:gd name="T106" fmla="*/ 30 w 40"/>
                <a:gd name="T107" fmla="*/ 40 h 49"/>
                <a:gd name="T108" fmla="*/ 30 w 40"/>
                <a:gd name="T109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9">
                  <a:moveTo>
                    <a:pt x="30" y="40"/>
                  </a:moveTo>
                  <a:lnTo>
                    <a:pt x="30" y="40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9" y="33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1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6" y="9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5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37" y="9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2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6" y="7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5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3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8" y="47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8" y="38"/>
                  </a:lnTo>
                  <a:lnTo>
                    <a:pt x="40" y="31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32" y="37"/>
                  </a:lnTo>
                  <a:lnTo>
                    <a:pt x="30" y="40"/>
                  </a:lnTo>
                  <a:lnTo>
                    <a:pt x="3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Freeform 185">
              <a:extLst>
                <a:ext uri="{FF2B5EF4-FFF2-40B4-BE49-F238E27FC236}">
                  <a16:creationId xmlns:a16="http://schemas.microsoft.com/office/drawing/2014/main" id="{F0F02AF9-7F38-4384-B739-96415BA80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863" y="3352982"/>
              <a:ext cx="76933" cy="117231"/>
            </a:xfrm>
            <a:custGeom>
              <a:avLst/>
              <a:gdLst>
                <a:gd name="T0" fmla="*/ 13 w 42"/>
                <a:gd name="T1" fmla="*/ 57 h 64"/>
                <a:gd name="T2" fmla="*/ 13 w 42"/>
                <a:gd name="T3" fmla="*/ 57 h 64"/>
                <a:gd name="T4" fmla="*/ 14 w 42"/>
                <a:gd name="T5" fmla="*/ 52 h 64"/>
                <a:gd name="T6" fmla="*/ 14 w 42"/>
                <a:gd name="T7" fmla="*/ 52 h 64"/>
                <a:gd name="T8" fmla="*/ 25 w 42"/>
                <a:gd name="T9" fmla="*/ 45 h 64"/>
                <a:gd name="T10" fmla="*/ 25 w 42"/>
                <a:gd name="T11" fmla="*/ 45 h 64"/>
                <a:gd name="T12" fmla="*/ 35 w 42"/>
                <a:gd name="T13" fmla="*/ 33 h 64"/>
                <a:gd name="T14" fmla="*/ 35 w 42"/>
                <a:gd name="T15" fmla="*/ 33 h 64"/>
                <a:gd name="T16" fmla="*/ 40 w 42"/>
                <a:gd name="T17" fmla="*/ 26 h 64"/>
                <a:gd name="T18" fmla="*/ 40 w 42"/>
                <a:gd name="T19" fmla="*/ 26 h 64"/>
                <a:gd name="T20" fmla="*/ 42 w 42"/>
                <a:gd name="T21" fmla="*/ 18 h 64"/>
                <a:gd name="T22" fmla="*/ 42 w 42"/>
                <a:gd name="T23" fmla="*/ 18 h 64"/>
                <a:gd name="T24" fmla="*/ 42 w 42"/>
                <a:gd name="T25" fmla="*/ 12 h 64"/>
                <a:gd name="T26" fmla="*/ 37 w 42"/>
                <a:gd name="T27" fmla="*/ 5 h 64"/>
                <a:gd name="T28" fmla="*/ 37 w 42"/>
                <a:gd name="T29" fmla="*/ 5 h 64"/>
                <a:gd name="T30" fmla="*/ 32 w 42"/>
                <a:gd name="T31" fmla="*/ 2 h 64"/>
                <a:gd name="T32" fmla="*/ 23 w 42"/>
                <a:gd name="T33" fmla="*/ 0 h 64"/>
                <a:gd name="T34" fmla="*/ 23 w 42"/>
                <a:gd name="T35" fmla="*/ 0 h 64"/>
                <a:gd name="T36" fmla="*/ 14 w 42"/>
                <a:gd name="T37" fmla="*/ 2 h 64"/>
                <a:gd name="T38" fmla="*/ 9 w 42"/>
                <a:gd name="T39" fmla="*/ 5 h 64"/>
                <a:gd name="T40" fmla="*/ 9 w 42"/>
                <a:gd name="T41" fmla="*/ 5 h 64"/>
                <a:gd name="T42" fmla="*/ 4 w 42"/>
                <a:gd name="T43" fmla="*/ 11 h 64"/>
                <a:gd name="T44" fmla="*/ 2 w 42"/>
                <a:gd name="T45" fmla="*/ 19 h 64"/>
                <a:gd name="T46" fmla="*/ 11 w 42"/>
                <a:gd name="T47" fmla="*/ 19 h 64"/>
                <a:gd name="T48" fmla="*/ 11 w 42"/>
                <a:gd name="T49" fmla="*/ 19 h 64"/>
                <a:gd name="T50" fmla="*/ 11 w 42"/>
                <a:gd name="T51" fmla="*/ 14 h 64"/>
                <a:gd name="T52" fmla="*/ 14 w 42"/>
                <a:gd name="T53" fmla="*/ 11 h 64"/>
                <a:gd name="T54" fmla="*/ 14 w 42"/>
                <a:gd name="T55" fmla="*/ 11 h 64"/>
                <a:gd name="T56" fmla="*/ 18 w 42"/>
                <a:gd name="T57" fmla="*/ 9 h 64"/>
                <a:gd name="T58" fmla="*/ 23 w 42"/>
                <a:gd name="T59" fmla="*/ 7 h 64"/>
                <a:gd name="T60" fmla="*/ 23 w 42"/>
                <a:gd name="T61" fmla="*/ 7 h 64"/>
                <a:gd name="T62" fmla="*/ 28 w 42"/>
                <a:gd name="T63" fmla="*/ 7 h 64"/>
                <a:gd name="T64" fmla="*/ 32 w 42"/>
                <a:gd name="T65" fmla="*/ 11 h 64"/>
                <a:gd name="T66" fmla="*/ 32 w 42"/>
                <a:gd name="T67" fmla="*/ 11 h 64"/>
                <a:gd name="T68" fmla="*/ 33 w 42"/>
                <a:gd name="T69" fmla="*/ 14 h 64"/>
                <a:gd name="T70" fmla="*/ 35 w 42"/>
                <a:gd name="T71" fmla="*/ 18 h 64"/>
                <a:gd name="T72" fmla="*/ 35 w 42"/>
                <a:gd name="T73" fmla="*/ 18 h 64"/>
                <a:gd name="T74" fmla="*/ 33 w 42"/>
                <a:gd name="T75" fmla="*/ 23 h 64"/>
                <a:gd name="T76" fmla="*/ 32 w 42"/>
                <a:gd name="T77" fmla="*/ 28 h 64"/>
                <a:gd name="T78" fmla="*/ 32 w 42"/>
                <a:gd name="T79" fmla="*/ 28 h 64"/>
                <a:gd name="T80" fmla="*/ 26 w 42"/>
                <a:gd name="T81" fmla="*/ 33 h 64"/>
                <a:gd name="T82" fmla="*/ 18 w 42"/>
                <a:gd name="T83" fmla="*/ 40 h 64"/>
                <a:gd name="T84" fmla="*/ 18 w 42"/>
                <a:gd name="T85" fmla="*/ 40 h 64"/>
                <a:gd name="T86" fmla="*/ 7 w 42"/>
                <a:gd name="T87" fmla="*/ 51 h 64"/>
                <a:gd name="T88" fmla="*/ 7 w 42"/>
                <a:gd name="T89" fmla="*/ 51 h 64"/>
                <a:gd name="T90" fmla="*/ 2 w 42"/>
                <a:gd name="T91" fmla="*/ 59 h 64"/>
                <a:gd name="T92" fmla="*/ 2 w 42"/>
                <a:gd name="T93" fmla="*/ 59 h 64"/>
                <a:gd name="T94" fmla="*/ 0 w 42"/>
                <a:gd name="T95" fmla="*/ 64 h 64"/>
                <a:gd name="T96" fmla="*/ 42 w 42"/>
                <a:gd name="T97" fmla="*/ 64 h 64"/>
                <a:gd name="T98" fmla="*/ 42 w 42"/>
                <a:gd name="T99" fmla="*/ 57 h 64"/>
                <a:gd name="T100" fmla="*/ 13 w 42"/>
                <a:gd name="T101" fmla="*/ 57 h 64"/>
                <a:gd name="T102" fmla="*/ 13 w 42"/>
                <a:gd name="T103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2" h="64">
                  <a:moveTo>
                    <a:pt x="13" y="57"/>
                  </a:moveTo>
                  <a:lnTo>
                    <a:pt x="13" y="57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35" y="33"/>
                  </a:lnTo>
                  <a:lnTo>
                    <a:pt x="35" y="33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2" y="12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2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4" y="2"/>
                  </a:lnTo>
                  <a:lnTo>
                    <a:pt x="9" y="5"/>
                  </a:lnTo>
                  <a:lnTo>
                    <a:pt x="9" y="5"/>
                  </a:lnTo>
                  <a:lnTo>
                    <a:pt x="4" y="11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4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8" y="9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8" y="7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3" y="14"/>
                  </a:lnTo>
                  <a:lnTo>
                    <a:pt x="35" y="18"/>
                  </a:lnTo>
                  <a:lnTo>
                    <a:pt x="35" y="18"/>
                  </a:lnTo>
                  <a:lnTo>
                    <a:pt x="33" y="23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26" y="33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7" y="51"/>
                  </a:lnTo>
                  <a:lnTo>
                    <a:pt x="7" y="51"/>
                  </a:lnTo>
                  <a:lnTo>
                    <a:pt x="2" y="59"/>
                  </a:lnTo>
                  <a:lnTo>
                    <a:pt x="2" y="59"/>
                  </a:lnTo>
                  <a:lnTo>
                    <a:pt x="0" y="64"/>
                  </a:lnTo>
                  <a:lnTo>
                    <a:pt x="42" y="64"/>
                  </a:lnTo>
                  <a:lnTo>
                    <a:pt x="42" y="57"/>
                  </a:lnTo>
                  <a:lnTo>
                    <a:pt x="13" y="57"/>
                  </a:lnTo>
                  <a:lnTo>
                    <a:pt x="13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Freeform 186">
              <a:extLst>
                <a:ext uri="{FF2B5EF4-FFF2-40B4-BE49-F238E27FC236}">
                  <a16:creationId xmlns:a16="http://schemas.microsoft.com/office/drawing/2014/main" id="{446B7A3B-9463-4923-A29D-B2A28FAED2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8280" y="3352982"/>
              <a:ext cx="75102" cy="120894"/>
            </a:xfrm>
            <a:custGeom>
              <a:avLst/>
              <a:gdLst>
                <a:gd name="T0" fmla="*/ 7 w 41"/>
                <a:gd name="T1" fmla="*/ 59 h 66"/>
                <a:gd name="T2" fmla="*/ 20 w 41"/>
                <a:gd name="T3" fmla="*/ 66 h 66"/>
                <a:gd name="T4" fmla="*/ 27 w 41"/>
                <a:gd name="T5" fmla="*/ 64 h 66"/>
                <a:gd name="T6" fmla="*/ 33 w 41"/>
                <a:gd name="T7" fmla="*/ 61 h 66"/>
                <a:gd name="T8" fmla="*/ 38 w 41"/>
                <a:gd name="T9" fmla="*/ 51 h 66"/>
                <a:gd name="T10" fmla="*/ 40 w 41"/>
                <a:gd name="T11" fmla="*/ 44 h 66"/>
                <a:gd name="T12" fmla="*/ 41 w 41"/>
                <a:gd name="T13" fmla="*/ 33 h 66"/>
                <a:gd name="T14" fmla="*/ 40 w 41"/>
                <a:gd name="T15" fmla="*/ 18 h 66"/>
                <a:gd name="T16" fmla="*/ 36 w 41"/>
                <a:gd name="T17" fmla="*/ 9 h 66"/>
                <a:gd name="T18" fmla="*/ 29 w 41"/>
                <a:gd name="T19" fmla="*/ 4 h 66"/>
                <a:gd name="T20" fmla="*/ 26 w 41"/>
                <a:gd name="T21" fmla="*/ 2 h 66"/>
                <a:gd name="T22" fmla="*/ 20 w 41"/>
                <a:gd name="T23" fmla="*/ 0 h 66"/>
                <a:gd name="T24" fmla="*/ 8 w 41"/>
                <a:gd name="T25" fmla="*/ 4 h 66"/>
                <a:gd name="T26" fmla="*/ 5 w 41"/>
                <a:gd name="T27" fmla="*/ 9 h 66"/>
                <a:gd name="T28" fmla="*/ 1 w 41"/>
                <a:gd name="T29" fmla="*/ 16 h 66"/>
                <a:gd name="T30" fmla="*/ 0 w 41"/>
                <a:gd name="T31" fmla="*/ 33 h 66"/>
                <a:gd name="T32" fmla="*/ 1 w 41"/>
                <a:gd name="T33" fmla="*/ 49 h 66"/>
                <a:gd name="T34" fmla="*/ 7 w 41"/>
                <a:gd name="T35" fmla="*/ 59 h 66"/>
                <a:gd name="T36" fmla="*/ 7 w 41"/>
                <a:gd name="T37" fmla="*/ 59 h 66"/>
                <a:gd name="T38" fmla="*/ 12 w 41"/>
                <a:gd name="T39" fmla="*/ 12 h 66"/>
                <a:gd name="T40" fmla="*/ 20 w 41"/>
                <a:gd name="T41" fmla="*/ 7 h 66"/>
                <a:gd name="T42" fmla="*/ 26 w 41"/>
                <a:gd name="T43" fmla="*/ 9 h 66"/>
                <a:gd name="T44" fmla="*/ 29 w 41"/>
                <a:gd name="T45" fmla="*/ 12 h 66"/>
                <a:gd name="T46" fmla="*/ 33 w 41"/>
                <a:gd name="T47" fmla="*/ 33 h 66"/>
                <a:gd name="T48" fmla="*/ 33 w 41"/>
                <a:gd name="T49" fmla="*/ 45 h 66"/>
                <a:gd name="T50" fmla="*/ 29 w 41"/>
                <a:gd name="T51" fmla="*/ 54 h 66"/>
                <a:gd name="T52" fmla="*/ 20 w 41"/>
                <a:gd name="T53" fmla="*/ 59 h 66"/>
                <a:gd name="T54" fmla="*/ 15 w 41"/>
                <a:gd name="T55" fmla="*/ 57 h 66"/>
                <a:gd name="T56" fmla="*/ 12 w 41"/>
                <a:gd name="T57" fmla="*/ 54 h 66"/>
                <a:gd name="T58" fmla="*/ 8 w 41"/>
                <a:gd name="T59" fmla="*/ 33 h 66"/>
                <a:gd name="T60" fmla="*/ 8 w 41"/>
                <a:gd name="T61" fmla="*/ 19 h 66"/>
                <a:gd name="T62" fmla="*/ 12 w 41"/>
                <a:gd name="T63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66">
                  <a:moveTo>
                    <a:pt x="7" y="59"/>
                  </a:moveTo>
                  <a:lnTo>
                    <a:pt x="7" y="59"/>
                  </a:lnTo>
                  <a:lnTo>
                    <a:pt x="12" y="64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7" y="64"/>
                  </a:lnTo>
                  <a:lnTo>
                    <a:pt x="33" y="61"/>
                  </a:lnTo>
                  <a:lnTo>
                    <a:pt x="33" y="61"/>
                  </a:lnTo>
                  <a:lnTo>
                    <a:pt x="36" y="57"/>
                  </a:lnTo>
                  <a:lnTo>
                    <a:pt x="38" y="51"/>
                  </a:lnTo>
                  <a:lnTo>
                    <a:pt x="38" y="51"/>
                  </a:lnTo>
                  <a:lnTo>
                    <a:pt x="40" y="44"/>
                  </a:lnTo>
                  <a:lnTo>
                    <a:pt x="41" y="33"/>
                  </a:lnTo>
                  <a:lnTo>
                    <a:pt x="41" y="33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3" y="5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5" y="9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0" y="2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49"/>
                  </a:lnTo>
                  <a:lnTo>
                    <a:pt x="3" y="54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7" y="59"/>
                  </a:lnTo>
                  <a:close/>
                  <a:moveTo>
                    <a:pt x="12" y="12"/>
                  </a:moveTo>
                  <a:lnTo>
                    <a:pt x="12" y="12"/>
                  </a:lnTo>
                  <a:lnTo>
                    <a:pt x="15" y="9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6" y="9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33" y="19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3" y="45"/>
                  </a:lnTo>
                  <a:lnTo>
                    <a:pt x="29" y="54"/>
                  </a:lnTo>
                  <a:lnTo>
                    <a:pt x="29" y="54"/>
                  </a:lnTo>
                  <a:lnTo>
                    <a:pt x="26" y="57"/>
                  </a:lnTo>
                  <a:lnTo>
                    <a:pt x="20" y="59"/>
                  </a:lnTo>
                  <a:lnTo>
                    <a:pt x="20" y="59"/>
                  </a:lnTo>
                  <a:lnTo>
                    <a:pt x="15" y="57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8" y="45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19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reeform 187">
              <a:extLst>
                <a:ext uri="{FF2B5EF4-FFF2-40B4-BE49-F238E27FC236}">
                  <a16:creationId xmlns:a16="http://schemas.microsoft.com/office/drawing/2014/main" id="{2EC6A350-5D77-4CEF-B42A-8E41C66EA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530" y="3385953"/>
              <a:ext cx="65942" cy="84260"/>
            </a:xfrm>
            <a:custGeom>
              <a:avLst/>
              <a:gdLst>
                <a:gd name="T0" fmla="*/ 7 w 36"/>
                <a:gd name="T1" fmla="*/ 46 h 46"/>
                <a:gd name="T2" fmla="*/ 7 w 36"/>
                <a:gd name="T3" fmla="*/ 22 h 46"/>
                <a:gd name="T4" fmla="*/ 7 w 36"/>
                <a:gd name="T5" fmla="*/ 22 h 46"/>
                <a:gd name="T6" fmla="*/ 8 w 36"/>
                <a:gd name="T7" fmla="*/ 13 h 46"/>
                <a:gd name="T8" fmla="*/ 10 w 36"/>
                <a:gd name="T9" fmla="*/ 10 h 46"/>
                <a:gd name="T10" fmla="*/ 10 w 36"/>
                <a:gd name="T11" fmla="*/ 10 h 46"/>
                <a:gd name="T12" fmla="*/ 13 w 36"/>
                <a:gd name="T13" fmla="*/ 7 h 46"/>
                <a:gd name="T14" fmla="*/ 19 w 36"/>
                <a:gd name="T15" fmla="*/ 7 h 46"/>
                <a:gd name="T16" fmla="*/ 19 w 36"/>
                <a:gd name="T17" fmla="*/ 7 h 46"/>
                <a:gd name="T18" fmla="*/ 24 w 36"/>
                <a:gd name="T19" fmla="*/ 8 h 46"/>
                <a:gd name="T20" fmla="*/ 24 w 36"/>
                <a:gd name="T21" fmla="*/ 8 h 46"/>
                <a:gd name="T22" fmla="*/ 27 w 36"/>
                <a:gd name="T23" fmla="*/ 12 h 46"/>
                <a:gd name="T24" fmla="*/ 27 w 36"/>
                <a:gd name="T25" fmla="*/ 12 h 46"/>
                <a:gd name="T26" fmla="*/ 27 w 36"/>
                <a:gd name="T27" fmla="*/ 19 h 46"/>
                <a:gd name="T28" fmla="*/ 27 w 36"/>
                <a:gd name="T29" fmla="*/ 46 h 46"/>
                <a:gd name="T30" fmla="*/ 36 w 36"/>
                <a:gd name="T31" fmla="*/ 46 h 46"/>
                <a:gd name="T32" fmla="*/ 36 w 36"/>
                <a:gd name="T33" fmla="*/ 19 h 46"/>
                <a:gd name="T34" fmla="*/ 36 w 36"/>
                <a:gd name="T35" fmla="*/ 19 h 46"/>
                <a:gd name="T36" fmla="*/ 36 w 36"/>
                <a:gd name="T37" fmla="*/ 10 h 46"/>
                <a:gd name="T38" fmla="*/ 36 w 36"/>
                <a:gd name="T39" fmla="*/ 10 h 46"/>
                <a:gd name="T40" fmla="*/ 33 w 36"/>
                <a:gd name="T41" fmla="*/ 5 h 46"/>
                <a:gd name="T42" fmla="*/ 33 w 36"/>
                <a:gd name="T43" fmla="*/ 5 h 46"/>
                <a:gd name="T44" fmla="*/ 27 w 36"/>
                <a:gd name="T45" fmla="*/ 1 h 46"/>
                <a:gd name="T46" fmla="*/ 27 w 36"/>
                <a:gd name="T47" fmla="*/ 1 h 46"/>
                <a:gd name="T48" fmla="*/ 20 w 36"/>
                <a:gd name="T49" fmla="*/ 0 h 46"/>
                <a:gd name="T50" fmla="*/ 20 w 36"/>
                <a:gd name="T51" fmla="*/ 0 h 46"/>
                <a:gd name="T52" fmla="*/ 15 w 36"/>
                <a:gd name="T53" fmla="*/ 0 h 46"/>
                <a:gd name="T54" fmla="*/ 12 w 36"/>
                <a:gd name="T55" fmla="*/ 1 h 46"/>
                <a:gd name="T56" fmla="*/ 8 w 36"/>
                <a:gd name="T57" fmla="*/ 3 h 46"/>
                <a:gd name="T58" fmla="*/ 7 w 36"/>
                <a:gd name="T59" fmla="*/ 7 h 46"/>
                <a:gd name="T60" fmla="*/ 7 w 36"/>
                <a:gd name="T61" fmla="*/ 1 h 46"/>
                <a:gd name="T62" fmla="*/ 0 w 36"/>
                <a:gd name="T63" fmla="*/ 1 h 46"/>
                <a:gd name="T64" fmla="*/ 0 w 36"/>
                <a:gd name="T65" fmla="*/ 46 h 46"/>
                <a:gd name="T66" fmla="*/ 7 w 36"/>
                <a:gd name="T67" fmla="*/ 46 h 46"/>
                <a:gd name="T68" fmla="*/ 7 w 36"/>
                <a:gd name="T6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6">
                  <a:moveTo>
                    <a:pt x="7" y="46"/>
                  </a:moveTo>
                  <a:lnTo>
                    <a:pt x="7" y="22"/>
                  </a:lnTo>
                  <a:lnTo>
                    <a:pt x="7" y="22"/>
                  </a:lnTo>
                  <a:lnTo>
                    <a:pt x="8" y="13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3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9"/>
                  </a:lnTo>
                  <a:lnTo>
                    <a:pt x="27" y="46"/>
                  </a:lnTo>
                  <a:lnTo>
                    <a:pt x="36" y="4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7" y="7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46"/>
                  </a:lnTo>
                  <a:lnTo>
                    <a:pt x="7" y="46"/>
                  </a:lnTo>
                  <a:lnTo>
                    <a:pt x="7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reeform 188">
              <a:extLst>
                <a:ext uri="{FF2B5EF4-FFF2-40B4-BE49-F238E27FC236}">
                  <a16:creationId xmlns:a16="http://schemas.microsoft.com/office/drawing/2014/main" id="{976CEED8-2AF3-4EE6-B2C9-23D7FBEA5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5959" y="3385953"/>
              <a:ext cx="69606" cy="87923"/>
            </a:xfrm>
            <a:custGeom>
              <a:avLst/>
              <a:gdLst>
                <a:gd name="T0" fmla="*/ 5 w 38"/>
                <a:gd name="T1" fmla="*/ 43 h 48"/>
                <a:gd name="T2" fmla="*/ 19 w 38"/>
                <a:gd name="T3" fmla="*/ 48 h 48"/>
                <a:gd name="T4" fmla="*/ 29 w 38"/>
                <a:gd name="T5" fmla="*/ 45 h 48"/>
                <a:gd name="T6" fmla="*/ 33 w 38"/>
                <a:gd name="T7" fmla="*/ 43 h 48"/>
                <a:gd name="T8" fmla="*/ 34 w 38"/>
                <a:gd name="T9" fmla="*/ 39 h 48"/>
                <a:gd name="T10" fmla="*/ 38 w 38"/>
                <a:gd name="T11" fmla="*/ 33 h 48"/>
                <a:gd name="T12" fmla="*/ 36 w 38"/>
                <a:gd name="T13" fmla="*/ 29 h 48"/>
                <a:gd name="T14" fmla="*/ 36 w 38"/>
                <a:gd name="T15" fmla="*/ 26 h 48"/>
                <a:gd name="T16" fmla="*/ 31 w 38"/>
                <a:gd name="T17" fmla="*/ 22 h 48"/>
                <a:gd name="T18" fmla="*/ 19 w 38"/>
                <a:gd name="T19" fmla="*/ 19 h 48"/>
                <a:gd name="T20" fmla="*/ 12 w 38"/>
                <a:gd name="T21" fmla="*/ 17 h 48"/>
                <a:gd name="T22" fmla="*/ 10 w 38"/>
                <a:gd name="T23" fmla="*/ 15 h 48"/>
                <a:gd name="T24" fmla="*/ 8 w 38"/>
                <a:gd name="T25" fmla="*/ 12 h 48"/>
                <a:gd name="T26" fmla="*/ 10 w 38"/>
                <a:gd name="T27" fmla="*/ 8 h 48"/>
                <a:gd name="T28" fmla="*/ 13 w 38"/>
                <a:gd name="T29" fmla="*/ 7 h 48"/>
                <a:gd name="T30" fmla="*/ 19 w 38"/>
                <a:gd name="T31" fmla="*/ 7 h 48"/>
                <a:gd name="T32" fmla="*/ 26 w 38"/>
                <a:gd name="T33" fmla="*/ 8 h 48"/>
                <a:gd name="T34" fmla="*/ 27 w 38"/>
                <a:gd name="T35" fmla="*/ 10 h 48"/>
                <a:gd name="T36" fmla="*/ 36 w 38"/>
                <a:gd name="T37" fmla="*/ 12 h 48"/>
                <a:gd name="T38" fmla="*/ 33 w 38"/>
                <a:gd name="T39" fmla="*/ 5 h 48"/>
                <a:gd name="T40" fmla="*/ 31 w 38"/>
                <a:gd name="T41" fmla="*/ 3 h 48"/>
                <a:gd name="T42" fmla="*/ 27 w 38"/>
                <a:gd name="T43" fmla="*/ 1 h 48"/>
                <a:gd name="T44" fmla="*/ 17 w 38"/>
                <a:gd name="T45" fmla="*/ 0 h 48"/>
                <a:gd name="T46" fmla="*/ 12 w 38"/>
                <a:gd name="T47" fmla="*/ 0 h 48"/>
                <a:gd name="T48" fmla="*/ 7 w 38"/>
                <a:gd name="T49" fmla="*/ 3 h 48"/>
                <a:gd name="T50" fmla="*/ 1 w 38"/>
                <a:gd name="T51" fmla="*/ 7 h 48"/>
                <a:gd name="T52" fmla="*/ 1 w 38"/>
                <a:gd name="T53" fmla="*/ 13 h 48"/>
                <a:gd name="T54" fmla="*/ 3 w 38"/>
                <a:gd name="T55" fmla="*/ 19 h 48"/>
                <a:gd name="T56" fmla="*/ 8 w 38"/>
                <a:gd name="T57" fmla="*/ 24 h 48"/>
                <a:gd name="T58" fmla="*/ 19 w 38"/>
                <a:gd name="T59" fmla="*/ 27 h 48"/>
                <a:gd name="T60" fmla="*/ 27 w 38"/>
                <a:gd name="T61" fmla="*/ 29 h 48"/>
                <a:gd name="T62" fmla="*/ 29 w 38"/>
                <a:gd name="T63" fmla="*/ 34 h 48"/>
                <a:gd name="T64" fmla="*/ 29 w 38"/>
                <a:gd name="T65" fmla="*/ 36 h 48"/>
                <a:gd name="T66" fmla="*/ 27 w 38"/>
                <a:gd name="T67" fmla="*/ 39 h 48"/>
                <a:gd name="T68" fmla="*/ 19 w 38"/>
                <a:gd name="T69" fmla="*/ 41 h 48"/>
                <a:gd name="T70" fmla="*/ 13 w 38"/>
                <a:gd name="T71" fmla="*/ 41 h 48"/>
                <a:gd name="T72" fmla="*/ 10 w 38"/>
                <a:gd name="T73" fmla="*/ 38 h 48"/>
                <a:gd name="T74" fmla="*/ 7 w 38"/>
                <a:gd name="T75" fmla="*/ 31 h 48"/>
                <a:gd name="T76" fmla="*/ 0 w 38"/>
                <a:gd name="T77" fmla="*/ 33 h 48"/>
                <a:gd name="T78" fmla="*/ 5 w 38"/>
                <a:gd name="T79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48">
                  <a:moveTo>
                    <a:pt x="5" y="43"/>
                  </a:moveTo>
                  <a:lnTo>
                    <a:pt x="5" y="43"/>
                  </a:lnTo>
                  <a:lnTo>
                    <a:pt x="12" y="46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9" y="45"/>
                  </a:lnTo>
                  <a:lnTo>
                    <a:pt x="29" y="45"/>
                  </a:lnTo>
                  <a:lnTo>
                    <a:pt x="33" y="43"/>
                  </a:lnTo>
                  <a:lnTo>
                    <a:pt x="34" y="39"/>
                  </a:lnTo>
                  <a:lnTo>
                    <a:pt x="34" y="39"/>
                  </a:lnTo>
                  <a:lnTo>
                    <a:pt x="36" y="36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6" y="29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1" y="22"/>
                  </a:lnTo>
                  <a:lnTo>
                    <a:pt x="31" y="22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3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7" y="13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1" y="3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7" y="29"/>
                  </a:lnTo>
                  <a:lnTo>
                    <a:pt x="27" y="29"/>
                  </a:lnTo>
                  <a:lnTo>
                    <a:pt x="29" y="31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6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4" y="41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3" y="41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8" y="36"/>
                  </a:lnTo>
                  <a:lnTo>
                    <a:pt x="7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39"/>
                  </a:lnTo>
                  <a:lnTo>
                    <a:pt x="5" y="43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Freeform 189">
              <a:extLst>
                <a:ext uri="{FF2B5EF4-FFF2-40B4-BE49-F238E27FC236}">
                  <a16:creationId xmlns:a16="http://schemas.microsoft.com/office/drawing/2014/main" id="{DD4002EE-1FB6-4795-998C-BBAC78176F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8386" y="3385953"/>
              <a:ext cx="75102" cy="87923"/>
            </a:xfrm>
            <a:custGeom>
              <a:avLst/>
              <a:gdLst>
                <a:gd name="T0" fmla="*/ 27 w 41"/>
                <a:gd name="T1" fmla="*/ 39 h 48"/>
                <a:gd name="T2" fmla="*/ 27 w 41"/>
                <a:gd name="T3" fmla="*/ 39 h 48"/>
                <a:gd name="T4" fmla="*/ 24 w 41"/>
                <a:gd name="T5" fmla="*/ 41 h 48"/>
                <a:gd name="T6" fmla="*/ 20 w 41"/>
                <a:gd name="T7" fmla="*/ 41 h 48"/>
                <a:gd name="T8" fmla="*/ 20 w 41"/>
                <a:gd name="T9" fmla="*/ 41 h 48"/>
                <a:gd name="T10" fmla="*/ 15 w 41"/>
                <a:gd name="T11" fmla="*/ 39 h 48"/>
                <a:gd name="T12" fmla="*/ 12 w 41"/>
                <a:gd name="T13" fmla="*/ 38 h 48"/>
                <a:gd name="T14" fmla="*/ 12 w 41"/>
                <a:gd name="T15" fmla="*/ 38 h 48"/>
                <a:gd name="T16" fmla="*/ 8 w 41"/>
                <a:gd name="T17" fmla="*/ 33 h 48"/>
                <a:gd name="T18" fmla="*/ 7 w 41"/>
                <a:gd name="T19" fmla="*/ 26 h 48"/>
                <a:gd name="T20" fmla="*/ 41 w 41"/>
                <a:gd name="T21" fmla="*/ 26 h 48"/>
                <a:gd name="T22" fmla="*/ 41 w 41"/>
                <a:gd name="T23" fmla="*/ 26 h 48"/>
                <a:gd name="T24" fmla="*/ 41 w 41"/>
                <a:gd name="T25" fmla="*/ 24 h 48"/>
                <a:gd name="T26" fmla="*/ 41 w 41"/>
                <a:gd name="T27" fmla="*/ 24 h 48"/>
                <a:gd name="T28" fmla="*/ 39 w 41"/>
                <a:gd name="T29" fmla="*/ 13 h 48"/>
                <a:gd name="T30" fmla="*/ 34 w 41"/>
                <a:gd name="T31" fmla="*/ 7 h 48"/>
                <a:gd name="T32" fmla="*/ 34 w 41"/>
                <a:gd name="T33" fmla="*/ 7 h 48"/>
                <a:gd name="T34" fmla="*/ 29 w 41"/>
                <a:gd name="T35" fmla="*/ 1 h 48"/>
                <a:gd name="T36" fmla="*/ 20 w 41"/>
                <a:gd name="T37" fmla="*/ 0 h 48"/>
                <a:gd name="T38" fmla="*/ 20 w 41"/>
                <a:gd name="T39" fmla="*/ 0 h 48"/>
                <a:gd name="T40" fmla="*/ 12 w 41"/>
                <a:gd name="T41" fmla="*/ 1 h 48"/>
                <a:gd name="T42" fmla="*/ 5 w 41"/>
                <a:gd name="T43" fmla="*/ 7 h 48"/>
                <a:gd name="T44" fmla="*/ 5 w 41"/>
                <a:gd name="T45" fmla="*/ 7 h 48"/>
                <a:gd name="T46" fmla="*/ 0 w 41"/>
                <a:gd name="T47" fmla="*/ 13 h 48"/>
                <a:gd name="T48" fmla="*/ 0 w 41"/>
                <a:gd name="T49" fmla="*/ 24 h 48"/>
                <a:gd name="T50" fmla="*/ 0 w 41"/>
                <a:gd name="T51" fmla="*/ 24 h 48"/>
                <a:gd name="T52" fmla="*/ 0 w 41"/>
                <a:gd name="T53" fmla="*/ 34 h 48"/>
                <a:gd name="T54" fmla="*/ 5 w 41"/>
                <a:gd name="T55" fmla="*/ 41 h 48"/>
                <a:gd name="T56" fmla="*/ 5 w 41"/>
                <a:gd name="T57" fmla="*/ 41 h 48"/>
                <a:gd name="T58" fmla="*/ 12 w 41"/>
                <a:gd name="T59" fmla="*/ 46 h 48"/>
                <a:gd name="T60" fmla="*/ 20 w 41"/>
                <a:gd name="T61" fmla="*/ 48 h 48"/>
                <a:gd name="T62" fmla="*/ 20 w 41"/>
                <a:gd name="T63" fmla="*/ 48 h 48"/>
                <a:gd name="T64" fmla="*/ 27 w 41"/>
                <a:gd name="T65" fmla="*/ 46 h 48"/>
                <a:gd name="T66" fmla="*/ 34 w 41"/>
                <a:gd name="T67" fmla="*/ 43 h 48"/>
                <a:gd name="T68" fmla="*/ 34 w 41"/>
                <a:gd name="T69" fmla="*/ 43 h 48"/>
                <a:gd name="T70" fmla="*/ 38 w 41"/>
                <a:gd name="T71" fmla="*/ 39 h 48"/>
                <a:gd name="T72" fmla="*/ 41 w 41"/>
                <a:gd name="T73" fmla="*/ 33 h 48"/>
                <a:gd name="T74" fmla="*/ 33 w 41"/>
                <a:gd name="T75" fmla="*/ 31 h 48"/>
                <a:gd name="T76" fmla="*/ 33 w 41"/>
                <a:gd name="T77" fmla="*/ 31 h 48"/>
                <a:gd name="T78" fmla="*/ 31 w 41"/>
                <a:gd name="T79" fmla="*/ 36 h 48"/>
                <a:gd name="T80" fmla="*/ 27 w 41"/>
                <a:gd name="T81" fmla="*/ 39 h 48"/>
                <a:gd name="T82" fmla="*/ 27 w 41"/>
                <a:gd name="T83" fmla="*/ 39 h 48"/>
                <a:gd name="T84" fmla="*/ 12 w 41"/>
                <a:gd name="T85" fmla="*/ 10 h 48"/>
                <a:gd name="T86" fmla="*/ 12 w 41"/>
                <a:gd name="T87" fmla="*/ 10 h 48"/>
                <a:gd name="T88" fmla="*/ 15 w 41"/>
                <a:gd name="T89" fmla="*/ 7 h 48"/>
                <a:gd name="T90" fmla="*/ 20 w 41"/>
                <a:gd name="T91" fmla="*/ 7 h 48"/>
                <a:gd name="T92" fmla="*/ 20 w 41"/>
                <a:gd name="T93" fmla="*/ 7 h 48"/>
                <a:gd name="T94" fmla="*/ 26 w 41"/>
                <a:gd name="T95" fmla="*/ 7 h 48"/>
                <a:gd name="T96" fmla="*/ 29 w 41"/>
                <a:gd name="T97" fmla="*/ 10 h 48"/>
                <a:gd name="T98" fmla="*/ 29 w 41"/>
                <a:gd name="T99" fmla="*/ 10 h 48"/>
                <a:gd name="T100" fmla="*/ 33 w 41"/>
                <a:gd name="T101" fmla="*/ 13 h 48"/>
                <a:gd name="T102" fmla="*/ 33 w 41"/>
                <a:gd name="T103" fmla="*/ 19 h 48"/>
                <a:gd name="T104" fmla="*/ 7 w 41"/>
                <a:gd name="T105" fmla="*/ 19 h 48"/>
                <a:gd name="T106" fmla="*/ 7 w 41"/>
                <a:gd name="T107" fmla="*/ 19 h 48"/>
                <a:gd name="T108" fmla="*/ 8 w 41"/>
                <a:gd name="T109" fmla="*/ 13 h 48"/>
                <a:gd name="T110" fmla="*/ 12 w 41"/>
                <a:gd name="T111" fmla="*/ 10 h 48"/>
                <a:gd name="T112" fmla="*/ 12 w 41"/>
                <a:gd name="T113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8">
                  <a:moveTo>
                    <a:pt x="27" y="39"/>
                  </a:moveTo>
                  <a:lnTo>
                    <a:pt x="27" y="39"/>
                  </a:lnTo>
                  <a:lnTo>
                    <a:pt x="24" y="41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15" y="3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8" y="33"/>
                  </a:lnTo>
                  <a:lnTo>
                    <a:pt x="7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4"/>
                  </a:lnTo>
                  <a:lnTo>
                    <a:pt x="41" y="24"/>
                  </a:lnTo>
                  <a:lnTo>
                    <a:pt x="39" y="13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29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1"/>
                  </a:lnTo>
                  <a:lnTo>
                    <a:pt x="5" y="7"/>
                  </a:lnTo>
                  <a:lnTo>
                    <a:pt x="5" y="7"/>
                  </a:lnTo>
                  <a:lnTo>
                    <a:pt x="0" y="1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12" y="46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7" y="46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8" y="39"/>
                  </a:lnTo>
                  <a:lnTo>
                    <a:pt x="41" y="33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31" y="36"/>
                  </a:lnTo>
                  <a:lnTo>
                    <a:pt x="27" y="39"/>
                  </a:lnTo>
                  <a:lnTo>
                    <a:pt x="27" y="39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5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6" y="7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33" y="13"/>
                  </a:lnTo>
                  <a:lnTo>
                    <a:pt x="33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8" y="13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Freeform 190">
              <a:extLst>
                <a:ext uri="{FF2B5EF4-FFF2-40B4-BE49-F238E27FC236}">
                  <a16:creationId xmlns:a16="http://schemas.microsoft.com/office/drawing/2014/main" id="{9AFE14B8-9E9A-487D-9453-FE1E393F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6309" y="3385953"/>
              <a:ext cx="73269" cy="87923"/>
            </a:xfrm>
            <a:custGeom>
              <a:avLst/>
              <a:gdLst>
                <a:gd name="T0" fmla="*/ 28 w 40"/>
                <a:gd name="T1" fmla="*/ 38 h 48"/>
                <a:gd name="T2" fmla="*/ 28 w 40"/>
                <a:gd name="T3" fmla="*/ 38 h 48"/>
                <a:gd name="T4" fmla="*/ 24 w 40"/>
                <a:gd name="T5" fmla="*/ 39 h 48"/>
                <a:gd name="T6" fmla="*/ 21 w 40"/>
                <a:gd name="T7" fmla="*/ 41 h 48"/>
                <a:gd name="T8" fmla="*/ 21 w 40"/>
                <a:gd name="T9" fmla="*/ 41 h 48"/>
                <a:gd name="T10" fmla="*/ 16 w 40"/>
                <a:gd name="T11" fmla="*/ 39 h 48"/>
                <a:gd name="T12" fmla="*/ 11 w 40"/>
                <a:gd name="T13" fmla="*/ 36 h 48"/>
                <a:gd name="T14" fmla="*/ 11 w 40"/>
                <a:gd name="T15" fmla="*/ 36 h 48"/>
                <a:gd name="T16" fmla="*/ 9 w 40"/>
                <a:gd name="T17" fmla="*/ 31 h 48"/>
                <a:gd name="T18" fmla="*/ 7 w 40"/>
                <a:gd name="T19" fmla="*/ 24 h 48"/>
                <a:gd name="T20" fmla="*/ 7 w 40"/>
                <a:gd name="T21" fmla="*/ 24 h 48"/>
                <a:gd name="T22" fmla="*/ 9 w 40"/>
                <a:gd name="T23" fmla="*/ 15 h 48"/>
                <a:gd name="T24" fmla="*/ 12 w 40"/>
                <a:gd name="T25" fmla="*/ 10 h 48"/>
                <a:gd name="T26" fmla="*/ 12 w 40"/>
                <a:gd name="T27" fmla="*/ 10 h 48"/>
                <a:gd name="T28" fmla="*/ 16 w 40"/>
                <a:gd name="T29" fmla="*/ 7 h 48"/>
                <a:gd name="T30" fmla="*/ 21 w 40"/>
                <a:gd name="T31" fmla="*/ 7 h 48"/>
                <a:gd name="T32" fmla="*/ 21 w 40"/>
                <a:gd name="T33" fmla="*/ 7 h 48"/>
                <a:gd name="T34" fmla="*/ 24 w 40"/>
                <a:gd name="T35" fmla="*/ 7 h 48"/>
                <a:gd name="T36" fmla="*/ 28 w 40"/>
                <a:gd name="T37" fmla="*/ 8 h 48"/>
                <a:gd name="T38" fmla="*/ 28 w 40"/>
                <a:gd name="T39" fmla="*/ 8 h 48"/>
                <a:gd name="T40" fmla="*/ 30 w 40"/>
                <a:gd name="T41" fmla="*/ 12 h 48"/>
                <a:gd name="T42" fmla="*/ 31 w 40"/>
                <a:gd name="T43" fmla="*/ 15 h 48"/>
                <a:gd name="T44" fmla="*/ 38 w 40"/>
                <a:gd name="T45" fmla="*/ 13 h 48"/>
                <a:gd name="T46" fmla="*/ 38 w 40"/>
                <a:gd name="T47" fmla="*/ 13 h 48"/>
                <a:gd name="T48" fmla="*/ 36 w 40"/>
                <a:gd name="T49" fmla="*/ 8 h 48"/>
                <a:gd name="T50" fmla="*/ 33 w 40"/>
                <a:gd name="T51" fmla="*/ 3 h 48"/>
                <a:gd name="T52" fmla="*/ 33 w 40"/>
                <a:gd name="T53" fmla="*/ 3 h 48"/>
                <a:gd name="T54" fmla="*/ 28 w 40"/>
                <a:gd name="T55" fmla="*/ 0 h 48"/>
                <a:gd name="T56" fmla="*/ 21 w 40"/>
                <a:gd name="T57" fmla="*/ 0 h 48"/>
                <a:gd name="T58" fmla="*/ 21 w 40"/>
                <a:gd name="T59" fmla="*/ 0 h 48"/>
                <a:gd name="T60" fmla="*/ 16 w 40"/>
                <a:gd name="T61" fmla="*/ 0 h 48"/>
                <a:gd name="T62" fmla="*/ 11 w 40"/>
                <a:gd name="T63" fmla="*/ 3 h 48"/>
                <a:gd name="T64" fmla="*/ 11 w 40"/>
                <a:gd name="T65" fmla="*/ 3 h 48"/>
                <a:gd name="T66" fmla="*/ 5 w 40"/>
                <a:gd name="T67" fmla="*/ 7 h 48"/>
                <a:gd name="T68" fmla="*/ 2 w 40"/>
                <a:gd name="T69" fmla="*/ 10 h 48"/>
                <a:gd name="T70" fmla="*/ 2 w 40"/>
                <a:gd name="T71" fmla="*/ 10 h 48"/>
                <a:gd name="T72" fmla="*/ 0 w 40"/>
                <a:gd name="T73" fmla="*/ 17 h 48"/>
                <a:gd name="T74" fmla="*/ 0 w 40"/>
                <a:gd name="T75" fmla="*/ 24 h 48"/>
                <a:gd name="T76" fmla="*/ 0 w 40"/>
                <a:gd name="T77" fmla="*/ 24 h 48"/>
                <a:gd name="T78" fmla="*/ 2 w 40"/>
                <a:gd name="T79" fmla="*/ 34 h 48"/>
                <a:gd name="T80" fmla="*/ 5 w 40"/>
                <a:gd name="T81" fmla="*/ 41 h 48"/>
                <a:gd name="T82" fmla="*/ 5 w 40"/>
                <a:gd name="T83" fmla="*/ 41 h 48"/>
                <a:gd name="T84" fmla="*/ 12 w 40"/>
                <a:gd name="T85" fmla="*/ 46 h 48"/>
                <a:gd name="T86" fmla="*/ 21 w 40"/>
                <a:gd name="T87" fmla="*/ 48 h 48"/>
                <a:gd name="T88" fmla="*/ 21 w 40"/>
                <a:gd name="T89" fmla="*/ 48 h 48"/>
                <a:gd name="T90" fmla="*/ 28 w 40"/>
                <a:gd name="T91" fmla="*/ 46 h 48"/>
                <a:gd name="T92" fmla="*/ 33 w 40"/>
                <a:gd name="T93" fmla="*/ 43 h 48"/>
                <a:gd name="T94" fmla="*/ 33 w 40"/>
                <a:gd name="T95" fmla="*/ 43 h 48"/>
                <a:gd name="T96" fmla="*/ 36 w 40"/>
                <a:gd name="T97" fmla="*/ 38 h 48"/>
                <a:gd name="T98" fmla="*/ 40 w 40"/>
                <a:gd name="T99" fmla="*/ 31 h 48"/>
                <a:gd name="T100" fmla="*/ 31 w 40"/>
                <a:gd name="T101" fmla="*/ 29 h 48"/>
                <a:gd name="T102" fmla="*/ 31 w 40"/>
                <a:gd name="T103" fmla="*/ 29 h 48"/>
                <a:gd name="T104" fmla="*/ 31 w 40"/>
                <a:gd name="T105" fmla="*/ 34 h 48"/>
                <a:gd name="T106" fmla="*/ 28 w 40"/>
                <a:gd name="T107" fmla="*/ 38 h 48"/>
                <a:gd name="T108" fmla="*/ 28 w 40"/>
                <a:gd name="T109" fmla="*/ 3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8">
                  <a:moveTo>
                    <a:pt x="28" y="38"/>
                  </a:moveTo>
                  <a:lnTo>
                    <a:pt x="28" y="38"/>
                  </a:lnTo>
                  <a:lnTo>
                    <a:pt x="24" y="39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16" y="39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9" y="31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9" y="15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4" y="7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0" y="12"/>
                  </a:lnTo>
                  <a:lnTo>
                    <a:pt x="31" y="15"/>
                  </a:lnTo>
                  <a:lnTo>
                    <a:pt x="38" y="13"/>
                  </a:lnTo>
                  <a:lnTo>
                    <a:pt x="38" y="13"/>
                  </a:lnTo>
                  <a:lnTo>
                    <a:pt x="36" y="8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5" y="7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12" y="46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8" y="46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6" y="38"/>
                  </a:lnTo>
                  <a:lnTo>
                    <a:pt x="40" y="31"/>
                  </a:lnTo>
                  <a:lnTo>
                    <a:pt x="31" y="29"/>
                  </a:lnTo>
                  <a:lnTo>
                    <a:pt x="31" y="29"/>
                  </a:lnTo>
                  <a:lnTo>
                    <a:pt x="31" y="34"/>
                  </a:lnTo>
                  <a:lnTo>
                    <a:pt x="28" y="38"/>
                  </a:lnTo>
                  <a:lnTo>
                    <a:pt x="2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Freeform 191">
              <a:extLst>
                <a:ext uri="{FF2B5EF4-FFF2-40B4-BE49-F238E27FC236}">
                  <a16:creationId xmlns:a16="http://schemas.microsoft.com/office/drawing/2014/main" id="{BFEF67FD-7C39-4944-9BB4-BB9023D7C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036" y="3113025"/>
              <a:ext cx="76933" cy="117231"/>
            </a:xfrm>
            <a:custGeom>
              <a:avLst/>
              <a:gdLst>
                <a:gd name="T0" fmla="*/ 10 w 42"/>
                <a:gd name="T1" fmla="*/ 55 h 64"/>
                <a:gd name="T2" fmla="*/ 10 w 42"/>
                <a:gd name="T3" fmla="*/ 55 h 64"/>
                <a:gd name="T4" fmla="*/ 14 w 42"/>
                <a:gd name="T5" fmla="*/ 52 h 64"/>
                <a:gd name="T6" fmla="*/ 14 w 42"/>
                <a:gd name="T7" fmla="*/ 52 h 64"/>
                <a:gd name="T8" fmla="*/ 24 w 42"/>
                <a:gd name="T9" fmla="*/ 43 h 64"/>
                <a:gd name="T10" fmla="*/ 24 w 42"/>
                <a:gd name="T11" fmla="*/ 43 h 64"/>
                <a:gd name="T12" fmla="*/ 35 w 42"/>
                <a:gd name="T13" fmla="*/ 32 h 64"/>
                <a:gd name="T14" fmla="*/ 35 w 42"/>
                <a:gd name="T15" fmla="*/ 32 h 64"/>
                <a:gd name="T16" fmla="*/ 40 w 42"/>
                <a:gd name="T17" fmla="*/ 24 h 64"/>
                <a:gd name="T18" fmla="*/ 40 w 42"/>
                <a:gd name="T19" fmla="*/ 24 h 64"/>
                <a:gd name="T20" fmla="*/ 42 w 42"/>
                <a:gd name="T21" fmla="*/ 17 h 64"/>
                <a:gd name="T22" fmla="*/ 42 w 42"/>
                <a:gd name="T23" fmla="*/ 17 h 64"/>
                <a:gd name="T24" fmla="*/ 40 w 42"/>
                <a:gd name="T25" fmla="*/ 10 h 64"/>
                <a:gd name="T26" fmla="*/ 36 w 42"/>
                <a:gd name="T27" fmla="*/ 5 h 64"/>
                <a:gd name="T28" fmla="*/ 36 w 42"/>
                <a:gd name="T29" fmla="*/ 5 h 64"/>
                <a:gd name="T30" fmla="*/ 31 w 42"/>
                <a:gd name="T31" fmla="*/ 1 h 64"/>
                <a:gd name="T32" fmla="*/ 23 w 42"/>
                <a:gd name="T33" fmla="*/ 0 h 64"/>
                <a:gd name="T34" fmla="*/ 23 w 42"/>
                <a:gd name="T35" fmla="*/ 0 h 64"/>
                <a:gd name="T36" fmla="*/ 14 w 42"/>
                <a:gd name="T37" fmla="*/ 1 h 64"/>
                <a:gd name="T38" fmla="*/ 9 w 42"/>
                <a:gd name="T39" fmla="*/ 5 h 64"/>
                <a:gd name="T40" fmla="*/ 9 w 42"/>
                <a:gd name="T41" fmla="*/ 5 h 64"/>
                <a:gd name="T42" fmla="*/ 4 w 42"/>
                <a:gd name="T43" fmla="*/ 10 h 64"/>
                <a:gd name="T44" fmla="*/ 2 w 42"/>
                <a:gd name="T45" fmla="*/ 17 h 64"/>
                <a:gd name="T46" fmla="*/ 10 w 42"/>
                <a:gd name="T47" fmla="*/ 19 h 64"/>
                <a:gd name="T48" fmla="*/ 10 w 42"/>
                <a:gd name="T49" fmla="*/ 19 h 64"/>
                <a:gd name="T50" fmla="*/ 10 w 42"/>
                <a:gd name="T51" fmla="*/ 13 h 64"/>
                <a:gd name="T52" fmla="*/ 14 w 42"/>
                <a:gd name="T53" fmla="*/ 10 h 64"/>
                <a:gd name="T54" fmla="*/ 14 w 42"/>
                <a:gd name="T55" fmla="*/ 10 h 64"/>
                <a:gd name="T56" fmla="*/ 17 w 42"/>
                <a:gd name="T57" fmla="*/ 6 h 64"/>
                <a:gd name="T58" fmla="*/ 23 w 42"/>
                <a:gd name="T59" fmla="*/ 6 h 64"/>
                <a:gd name="T60" fmla="*/ 23 w 42"/>
                <a:gd name="T61" fmla="*/ 6 h 64"/>
                <a:gd name="T62" fmla="*/ 28 w 42"/>
                <a:gd name="T63" fmla="*/ 6 h 64"/>
                <a:gd name="T64" fmla="*/ 31 w 42"/>
                <a:gd name="T65" fmla="*/ 8 h 64"/>
                <a:gd name="T66" fmla="*/ 31 w 42"/>
                <a:gd name="T67" fmla="*/ 8 h 64"/>
                <a:gd name="T68" fmla="*/ 33 w 42"/>
                <a:gd name="T69" fmla="*/ 12 h 64"/>
                <a:gd name="T70" fmla="*/ 35 w 42"/>
                <a:gd name="T71" fmla="*/ 17 h 64"/>
                <a:gd name="T72" fmla="*/ 35 w 42"/>
                <a:gd name="T73" fmla="*/ 17 h 64"/>
                <a:gd name="T74" fmla="*/ 33 w 42"/>
                <a:gd name="T75" fmla="*/ 22 h 64"/>
                <a:gd name="T76" fmla="*/ 31 w 42"/>
                <a:gd name="T77" fmla="*/ 26 h 64"/>
                <a:gd name="T78" fmla="*/ 31 w 42"/>
                <a:gd name="T79" fmla="*/ 26 h 64"/>
                <a:gd name="T80" fmla="*/ 26 w 42"/>
                <a:gd name="T81" fmla="*/ 32 h 64"/>
                <a:gd name="T82" fmla="*/ 17 w 42"/>
                <a:gd name="T83" fmla="*/ 39 h 64"/>
                <a:gd name="T84" fmla="*/ 17 w 42"/>
                <a:gd name="T85" fmla="*/ 39 h 64"/>
                <a:gd name="T86" fmla="*/ 7 w 42"/>
                <a:gd name="T87" fmla="*/ 50 h 64"/>
                <a:gd name="T88" fmla="*/ 7 w 42"/>
                <a:gd name="T89" fmla="*/ 50 h 64"/>
                <a:gd name="T90" fmla="*/ 2 w 42"/>
                <a:gd name="T91" fmla="*/ 57 h 64"/>
                <a:gd name="T92" fmla="*/ 2 w 42"/>
                <a:gd name="T93" fmla="*/ 57 h 64"/>
                <a:gd name="T94" fmla="*/ 0 w 42"/>
                <a:gd name="T95" fmla="*/ 64 h 64"/>
                <a:gd name="T96" fmla="*/ 42 w 42"/>
                <a:gd name="T97" fmla="*/ 64 h 64"/>
                <a:gd name="T98" fmla="*/ 42 w 42"/>
                <a:gd name="T99" fmla="*/ 55 h 64"/>
                <a:gd name="T100" fmla="*/ 10 w 42"/>
                <a:gd name="T101" fmla="*/ 55 h 64"/>
                <a:gd name="T102" fmla="*/ 10 w 42"/>
                <a:gd name="T103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2" h="64">
                  <a:moveTo>
                    <a:pt x="10" y="55"/>
                  </a:moveTo>
                  <a:lnTo>
                    <a:pt x="10" y="55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5" y="32"/>
                  </a:lnTo>
                  <a:lnTo>
                    <a:pt x="35" y="3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2" y="17"/>
                  </a:lnTo>
                  <a:lnTo>
                    <a:pt x="42" y="17"/>
                  </a:lnTo>
                  <a:lnTo>
                    <a:pt x="40" y="10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1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4" y="1"/>
                  </a:lnTo>
                  <a:lnTo>
                    <a:pt x="9" y="5"/>
                  </a:lnTo>
                  <a:lnTo>
                    <a:pt x="9" y="5"/>
                  </a:lnTo>
                  <a:lnTo>
                    <a:pt x="4" y="10"/>
                  </a:lnTo>
                  <a:lnTo>
                    <a:pt x="2" y="17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3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7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8" y="6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3" y="12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3" y="22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26" y="32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0" y="64"/>
                  </a:lnTo>
                  <a:lnTo>
                    <a:pt x="42" y="64"/>
                  </a:lnTo>
                  <a:lnTo>
                    <a:pt x="42" y="55"/>
                  </a:lnTo>
                  <a:lnTo>
                    <a:pt x="10" y="55"/>
                  </a:lnTo>
                  <a:lnTo>
                    <a:pt x="10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Freeform 192">
              <a:extLst>
                <a:ext uri="{FF2B5EF4-FFF2-40B4-BE49-F238E27FC236}">
                  <a16:creationId xmlns:a16="http://schemas.microsoft.com/office/drawing/2014/main" id="{1E1F76A2-4C1A-49E0-8AE4-0FA8894490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2622" y="3113025"/>
              <a:ext cx="76933" cy="117231"/>
            </a:xfrm>
            <a:custGeom>
              <a:avLst/>
              <a:gdLst>
                <a:gd name="T0" fmla="*/ 7 w 42"/>
                <a:gd name="T1" fmla="*/ 57 h 64"/>
                <a:gd name="T2" fmla="*/ 21 w 42"/>
                <a:gd name="T3" fmla="*/ 64 h 64"/>
                <a:gd name="T4" fmla="*/ 28 w 42"/>
                <a:gd name="T5" fmla="*/ 64 h 64"/>
                <a:gd name="T6" fmla="*/ 31 w 42"/>
                <a:gd name="T7" fmla="*/ 60 h 64"/>
                <a:gd name="T8" fmla="*/ 38 w 42"/>
                <a:gd name="T9" fmla="*/ 50 h 64"/>
                <a:gd name="T10" fmla="*/ 40 w 42"/>
                <a:gd name="T11" fmla="*/ 41 h 64"/>
                <a:gd name="T12" fmla="*/ 42 w 42"/>
                <a:gd name="T13" fmla="*/ 32 h 64"/>
                <a:gd name="T14" fmla="*/ 40 w 42"/>
                <a:gd name="T15" fmla="*/ 17 h 64"/>
                <a:gd name="T16" fmla="*/ 37 w 42"/>
                <a:gd name="T17" fmla="*/ 8 h 64"/>
                <a:gd name="T18" fmla="*/ 30 w 42"/>
                <a:gd name="T19" fmla="*/ 1 h 64"/>
                <a:gd name="T20" fmla="*/ 26 w 42"/>
                <a:gd name="T21" fmla="*/ 0 h 64"/>
                <a:gd name="T22" fmla="*/ 21 w 42"/>
                <a:gd name="T23" fmla="*/ 0 h 64"/>
                <a:gd name="T24" fmla="*/ 9 w 42"/>
                <a:gd name="T25" fmla="*/ 3 h 64"/>
                <a:gd name="T26" fmla="*/ 5 w 42"/>
                <a:gd name="T27" fmla="*/ 8 h 64"/>
                <a:gd name="T28" fmla="*/ 2 w 42"/>
                <a:gd name="T29" fmla="*/ 13 h 64"/>
                <a:gd name="T30" fmla="*/ 0 w 42"/>
                <a:gd name="T31" fmla="*/ 32 h 64"/>
                <a:gd name="T32" fmla="*/ 2 w 42"/>
                <a:gd name="T33" fmla="*/ 46 h 64"/>
                <a:gd name="T34" fmla="*/ 7 w 42"/>
                <a:gd name="T35" fmla="*/ 57 h 64"/>
                <a:gd name="T36" fmla="*/ 7 w 42"/>
                <a:gd name="T37" fmla="*/ 57 h 64"/>
                <a:gd name="T38" fmla="*/ 12 w 42"/>
                <a:gd name="T39" fmla="*/ 10 h 64"/>
                <a:gd name="T40" fmla="*/ 21 w 42"/>
                <a:gd name="T41" fmla="*/ 6 h 64"/>
                <a:gd name="T42" fmla="*/ 26 w 42"/>
                <a:gd name="T43" fmla="*/ 6 h 64"/>
                <a:gd name="T44" fmla="*/ 30 w 42"/>
                <a:gd name="T45" fmla="*/ 12 h 64"/>
                <a:gd name="T46" fmla="*/ 33 w 42"/>
                <a:gd name="T47" fmla="*/ 32 h 64"/>
                <a:gd name="T48" fmla="*/ 33 w 42"/>
                <a:gd name="T49" fmla="*/ 45 h 64"/>
                <a:gd name="T50" fmla="*/ 30 w 42"/>
                <a:gd name="T51" fmla="*/ 52 h 64"/>
                <a:gd name="T52" fmla="*/ 21 w 42"/>
                <a:gd name="T53" fmla="*/ 57 h 64"/>
                <a:gd name="T54" fmla="*/ 16 w 42"/>
                <a:gd name="T55" fmla="*/ 57 h 64"/>
                <a:gd name="T56" fmla="*/ 12 w 42"/>
                <a:gd name="T57" fmla="*/ 53 h 64"/>
                <a:gd name="T58" fmla="*/ 9 w 42"/>
                <a:gd name="T59" fmla="*/ 32 h 64"/>
                <a:gd name="T60" fmla="*/ 9 w 42"/>
                <a:gd name="T61" fmla="*/ 19 h 64"/>
                <a:gd name="T62" fmla="*/ 12 w 42"/>
                <a:gd name="T63" fmla="*/ 1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64">
                  <a:moveTo>
                    <a:pt x="7" y="57"/>
                  </a:moveTo>
                  <a:lnTo>
                    <a:pt x="7" y="57"/>
                  </a:lnTo>
                  <a:lnTo>
                    <a:pt x="12" y="62"/>
                  </a:lnTo>
                  <a:lnTo>
                    <a:pt x="21" y="64"/>
                  </a:lnTo>
                  <a:lnTo>
                    <a:pt x="21" y="64"/>
                  </a:lnTo>
                  <a:lnTo>
                    <a:pt x="28" y="64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37" y="55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41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3" y="5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8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2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6"/>
                  </a:lnTo>
                  <a:lnTo>
                    <a:pt x="4" y="53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7" y="57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6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6" y="6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3" y="19"/>
                  </a:lnTo>
                  <a:lnTo>
                    <a:pt x="33" y="32"/>
                  </a:lnTo>
                  <a:lnTo>
                    <a:pt x="33" y="32"/>
                  </a:lnTo>
                  <a:lnTo>
                    <a:pt x="33" y="45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26" y="57"/>
                  </a:lnTo>
                  <a:lnTo>
                    <a:pt x="21" y="57"/>
                  </a:lnTo>
                  <a:lnTo>
                    <a:pt x="21" y="57"/>
                  </a:lnTo>
                  <a:lnTo>
                    <a:pt x="16" y="57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9" y="45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9" y="1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Freeform 193">
              <a:extLst>
                <a:ext uri="{FF2B5EF4-FFF2-40B4-BE49-F238E27FC236}">
                  <a16:creationId xmlns:a16="http://schemas.microsoft.com/office/drawing/2014/main" id="{24C54576-0554-456C-8B33-8633F2244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2377" y="3113025"/>
              <a:ext cx="75102" cy="117231"/>
            </a:xfrm>
            <a:custGeom>
              <a:avLst/>
              <a:gdLst>
                <a:gd name="T0" fmla="*/ 7 w 41"/>
                <a:gd name="T1" fmla="*/ 57 h 64"/>
                <a:gd name="T2" fmla="*/ 21 w 41"/>
                <a:gd name="T3" fmla="*/ 64 h 64"/>
                <a:gd name="T4" fmla="*/ 27 w 41"/>
                <a:gd name="T5" fmla="*/ 64 h 64"/>
                <a:gd name="T6" fmla="*/ 33 w 41"/>
                <a:gd name="T7" fmla="*/ 60 h 64"/>
                <a:gd name="T8" fmla="*/ 40 w 41"/>
                <a:gd name="T9" fmla="*/ 50 h 64"/>
                <a:gd name="T10" fmla="*/ 41 w 41"/>
                <a:gd name="T11" fmla="*/ 41 h 64"/>
                <a:gd name="T12" fmla="*/ 41 w 41"/>
                <a:gd name="T13" fmla="*/ 32 h 64"/>
                <a:gd name="T14" fmla="*/ 40 w 41"/>
                <a:gd name="T15" fmla="*/ 17 h 64"/>
                <a:gd name="T16" fmla="*/ 36 w 41"/>
                <a:gd name="T17" fmla="*/ 8 h 64"/>
                <a:gd name="T18" fmla="*/ 29 w 41"/>
                <a:gd name="T19" fmla="*/ 1 h 64"/>
                <a:gd name="T20" fmla="*/ 26 w 41"/>
                <a:gd name="T21" fmla="*/ 0 h 64"/>
                <a:gd name="T22" fmla="*/ 21 w 41"/>
                <a:gd name="T23" fmla="*/ 0 h 64"/>
                <a:gd name="T24" fmla="*/ 8 w 41"/>
                <a:gd name="T25" fmla="*/ 3 h 64"/>
                <a:gd name="T26" fmla="*/ 5 w 41"/>
                <a:gd name="T27" fmla="*/ 8 h 64"/>
                <a:gd name="T28" fmla="*/ 3 w 41"/>
                <a:gd name="T29" fmla="*/ 13 h 64"/>
                <a:gd name="T30" fmla="*/ 0 w 41"/>
                <a:gd name="T31" fmla="*/ 32 h 64"/>
                <a:gd name="T32" fmla="*/ 2 w 41"/>
                <a:gd name="T33" fmla="*/ 46 h 64"/>
                <a:gd name="T34" fmla="*/ 7 w 41"/>
                <a:gd name="T35" fmla="*/ 57 h 64"/>
                <a:gd name="T36" fmla="*/ 7 w 41"/>
                <a:gd name="T37" fmla="*/ 57 h 64"/>
                <a:gd name="T38" fmla="*/ 12 w 41"/>
                <a:gd name="T39" fmla="*/ 10 h 64"/>
                <a:gd name="T40" fmla="*/ 21 w 41"/>
                <a:gd name="T41" fmla="*/ 6 h 64"/>
                <a:gd name="T42" fmla="*/ 26 w 41"/>
                <a:gd name="T43" fmla="*/ 6 h 64"/>
                <a:gd name="T44" fmla="*/ 29 w 41"/>
                <a:gd name="T45" fmla="*/ 12 h 64"/>
                <a:gd name="T46" fmla="*/ 33 w 41"/>
                <a:gd name="T47" fmla="*/ 32 h 64"/>
                <a:gd name="T48" fmla="*/ 33 w 41"/>
                <a:gd name="T49" fmla="*/ 45 h 64"/>
                <a:gd name="T50" fmla="*/ 29 w 41"/>
                <a:gd name="T51" fmla="*/ 52 h 64"/>
                <a:gd name="T52" fmla="*/ 21 w 41"/>
                <a:gd name="T53" fmla="*/ 57 h 64"/>
                <a:gd name="T54" fmla="*/ 15 w 41"/>
                <a:gd name="T55" fmla="*/ 57 h 64"/>
                <a:gd name="T56" fmla="*/ 12 w 41"/>
                <a:gd name="T57" fmla="*/ 53 h 64"/>
                <a:gd name="T58" fmla="*/ 8 w 41"/>
                <a:gd name="T59" fmla="*/ 32 h 64"/>
                <a:gd name="T60" fmla="*/ 8 w 41"/>
                <a:gd name="T61" fmla="*/ 19 h 64"/>
                <a:gd name="T62" fmla="*/ 12 w 41"/>
                <a:gd name="T63" fmla="*/ 1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64">
                  <a:moveTo>
                    <a:pt x="7" y="57"/>
                  </a:moveTo>
                  <a:lnTo>
                    <a:pt x="7" y="57"/>
                  </a:lnTo>
                  <a:lnTo>
                    <a:pt x="12" y="62"/>
                  </a:lnTo>
                  <a:lnTo>
                    <a:pt x="21" y="64"/>
                  </a:lnTo>
                  <a:lnTo>
                    <a:pt x="21" y="64"/>
                  </a:lnTo>
                  <a:lnTo>
                    <a:pt x="27" y="64"/>
                  </a:lnTo>
                  <a:lnTo>
                    <a:pt x="33" y="60"/>
                  </a:lnTo>
                  <a:lnTo>
                    <a:pt x="33" y="60"/>
                  </a:lnTo>
                  <a:lnTo>
                    <a:pt x="36" y="55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1" y="41"/>
                  </a:lnTo>
                  <a:lnTo>
                    <a:pt x="41" y="32"/>
                  </a:lnTo>
                  <a:lnTo>
                    <a:pt x="41" y="32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3" y="5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8" y="3"/>
                  </a:lnTo>
                  <a:lnTo>
                    <a:pt x="5" y="8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2" y="2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6"/>
                  </a:lnTo>
                  <a:lnTo>
                    <a:pt x="3" y="53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7" y="57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5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6" y="6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33" y="19"/>
                  </a:lnTo>
                  <a:lnTo>
                    <a:pt x="33" y="32"/>
                  </a:lnTo>
                  <a:lnTo>
                    <a:pt x="33" y="32"/>
                  </a:lnTo>
                  <a:lnTo>
                    <a:pt x="33" y="45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6" y="57"/>
                  </a:lnTo>
                  <a:lnTo>
                    <a:pt x="21" y="57"/>
                  </a:lnTo>
                  <a:lnTo>
                    <a:pt x="21" y="57"/>
                  </a:lnTo>
                  <a:lnTo>
                    <a:pt x="15" y="57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8" y="45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1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Freeform 194">
              <a:extLst>
                <a:ext uri="{FF2B5EF4-FFF2-40B4-BE49-F238E27FC236}">
                  <a16:creationId xmlns:a16="http://schemas.microsoft.com/office/drawing/2014/main" id="{7DA2FE1F-8282-442B-BBCC-88E9488C0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7" y="3144165"/>
              <a:ext cx="65942" cy="86092"/>
            </a:xfrm>
            <a:custGeom>
              <a:avLst/>
              <a:gdLst>
                <a:gd name="T0" fmla="*/ 7 w 36"/>
                <a:gd name="T1" fmla="*/ 47 h 47"/>
                <a:gd name="T2" fmla="*/ 7 w 36"/>
                <a:gd name="T3" fmla="*/ 21 h 47"/>
                <a:gd name="T4" fmla="*/ 7 w 36"/>
                <a:gd name="T5" fmla="*/ 21 h 47"/>
                <a:gd name="T6" fmla="*/ 8 w 36"/>
                <a:gd name="T7" fmla="*/ 14 h 47"/>
                <a:gd name="T8" fmla="*/ 10 w 36"/>
                <a:gd name="T9" fmla="*/ 9 h 47"/>
                <a:gd name="T10" fmla="*/ 10 w 36"/>
                <a:gd name="T11" fmla="*/ 9 h 47"/>
                <a:gd name="T12" fmla="*/ 14 w 36"/>
                <a:gd name="T13" fmla="*/ 7 h 47"/>
                <a:gd name="T14" fmla="*/ 19 w 36"/>
                <a:gd name="T15" fmla="*/ 5 h 47"/>
                <a:gd name="T16" fmla="*/ 19 w 36"/>
                <a:gd name="T17" fmla="*/ 5 h 47"/>
                <a:gd name="T18" fmla="*/ 24 w 36"/>
                <a:gd name="T19" fmla="*/ 7 h 47"/>
                <a:gd name="T20" fmla="*/ 24 w 36"/>
                <a:gd name="T21" fmla="*/ 7 h 47"/>
                <a:gd name="T22" fmla="*/ 27 w 36"/>
                <a:gd name="T23" fmla="*/ 10 h 47"/>
                <a:gd name="T24" fmla="*/ 27 w 36"/>
                <a:gd name="T25" fmla="*/ 10 h 47"/>
                <a:gd name="T26" fmla="*/ 29 w 36"/>
                <a:gd name="T27" fmla="*/ 17 h 47"/>
                <a:gd name="T28" fmla="*/ 29 w 36"/>
                <a:gd name="T29" fmla="*/ 47 h 47"/>
                <a:gd name="T30" fmla="*/ 36 w 36"/>
                <a:gd name="T31" fmla="*/ 47 h 47"/>
                <a:gd name="T32" fmla="*/ 36 w 36"/>
                <a:gd name="T33" fmla="*/ 17 h 47"/>
                <a:gd name="T34" fmla="*/ 36 w 36"/>
                <a:gd name="T35" fmla="*/ 17 h 47"/>
                <a:gd name="T36" fmla="*/ 36 w 36"/>
                <a:gd name="T37" fmla="*/ 10 h 47"/>
                <a:gd name="T38" fmla="*/ 36 w 36"/>
                <a:gd name="T39" fmla="*/ 10 h 47"/>
                <a:gd name="T40" fmla="*/ 33 w 36"/>
                <a:gd name="T41" fmla="*/ 5 h 47"/>
                <a:gd name="T42" fmla="*/ 33 w 36"/>
                <a:gd name="T43" fmla="*/ 5 h 47"/>
                <a:gd name="T44" fmla="*/ 27 w 36"/>
                <a:gd name="T45" fmla="*/ 0 h 47"/>
                <a:gd name="T46" fmla="*/ 27 w 36"/>
                <a:gd name="T47" fmla="*/ 0 h 47"/>
                <a:gd name="T48" fmla="*/ 20 w 36"/>
                <a:gd name="T49" fmla="*/ 0 h 47"/>
                <a:gd name="T50" fmla="*/ 20 w 36"/>
                <a:gd name="T51" fmla="*/ 0 h 47"/>
                <a:gd name="T52" fmla="*/ 15 w 36"/>
                <a:gd name="T53" fmla="*/ 0 h 47"/>
                <a:gd name="T54" fmla="*/ 12 w 36"/>
                <a:gd name="T55" fmla="*/ 2 h 47"/>
                <a:gd name="T56" fmla="*/ 8 w 36"/>
                <a:gd name="T57" fmla="*/ 3 h 47"/>
                <a:gd name="T58" fmla="*/ 7 w 36"/>
                <a:gd name="T59" fmla="*/ 7 h 47"/>
                <a:gd name="T60" fmla="*/ 7 w 36"/>
                <a:gd name="T61" fmla="*/ 0 h 47"/>
                <a:gd name="T62" fmla="*/ 0 w 36"/>
                <a:gd name="T63" fmla="*/ 0 h 47"/>
                <a:gd name="T64" fmla="*/ 0 w 36"/>
                <a:gd name="T65" fmla="*/ 47 h 47"/>
                <a:gd name="T66" fmla="*/ 7 w 36"/>
                <a:gd name="T67" fmla="*/ 47 h 47"/>
                <a:gd name="T68" fmla="*/ 7 w 36"/>
                <a:gd name="T6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7">
                  <a:moveTo>
                    <a:pt x="7" y="47"/>
                  </a:moveTo>
                  <a:lnTo>
                    <a:pt x="7" y="21"/>
                  </a:lnTo>
                  <a:lnTo>
                    <a:pt x="7" y="21"/>
                  </a:lnTo>
                  <a:lnTo>
                    <a:pt x="8" y="14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7"/>
                  </a:lnTo>
                  <a:lnTo>
                    <a:pt x="29" y="47"/>
                  </a:lnTo>
                  <a:lnTo>
                    <a:pt x="36" y="47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8" y="3"/>
                  </a:lnTo>
                  <a:lnTo>
                    <a:pt x="7" y="7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7" y="47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reeform 195">
              <a:extLst>
                <a:ext uri="{FF2B5EF4-FFF2-40B4-BE49-F238E27FC236}">
                  <a16:creationId xmlns:a16="http://schemas.microsoft.com/office/drawing/2014/main" id="{62179F72-636A-4DCD-9234-EB7C46E7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055" y="3144165"/>
              <a:ext cx="69606" cy="86092"/>
            </a:xfrm>
            <a:custGeom>
              <a:avLst/>
              <a:gdLst>
                <a:gd name="T0" fmla="*/ 5 w 38"/>
                <a:gd name="T1" fmla="*/ 43 h 47"/>
                <a:gd name="T2" fmla="*/ 19 w 38"/>
                <a:gd name="T3" fmla="*/ 47 h 47"/>
                <a:gd name="T4" fmla="*/ 29 w 38"/>
                <a:gd name="T5" fmla="*/ 45 h 47"/>
                <a:gd name="T6" fmla="*/ 33 w 38"/>
                <a:gd name="T7" fmla="*/ 43 h 47"/>
                <a:gd name="T8" fmla="*/ 36 w 38"/>
                <a:gd name="T9" fmla="*/ 40 h 47"/>
                <a:gd name="T10" fmla="*/ 38 w 38"/>
                <a:gd name="T11" fmla="*/ 33 h 47"/>
                <a:gd name="T12" fmla="*/ 38 w 38"/>
                <a:gd name="T13" fmla="*/ 29 h 47"/>
                <a:gd name="T14" fmla="*/ 36 w 38"/>
                <a:gd name="T15" fmla="*/ 26 h 47"/>
                <a:gd name="T16" fmla="*/ 31 w 38"/>
                <a:gd name="T17" fmla="*/ 22 h 47"/>
                <a:gd name="T18" fmla="*/ 19 w 38"/>
                <a:gd name="T19" fmla="*/ 19 h 47"/>
                <a:gd name="T20" fmla="*/ 12 w 38"/>
                <a:gd name="T21" fmla="*/ 15 h 47"/>
                <a:gd name="T22" fmla="*/ 10 w 38"/>
                <a:gd name="T23" fmla="*/ 14 h 47"/>
                <a:gd name="T24" fmla="*/ 8 w 38"/>
                <a:gd name="T25" fmla="*/ 12 h 47"/>
                <a:gd name="T26" fmla="*/ 10 w 38"/>
                <a:gd name="T27" fmla="*/ 7 h 47"/>
                <a:gd name="T28" fmla="*/ 14 w 38"/>
                <a:gd name="T29" fmla="*/ 5 h 47"/>
                <a:gd name="T30" fmla="*/ 19 w 38"/>
                <a:gd name="T31" fmla="*/ 5 h 47"/>
                <a:gd name="T32" fmla="*/ 26 w 38"/>
                <a:gd name="T33" fmla="*/ 7 h 47"/>
                <a:gd name="T34" fmla="*/ 27 w 38"/>
                <a:gd name="T35" fmla="*/ 10 h 47"/>
                <a:gd name="T36" fmla="*/ 36 w 38"/>
                <a:gd name="T37" fmla="*/ 12 h 47"/>
                <a:gd name="T38" fmla="*/ 33 w 38"/>
                <a:gd name="T39" fmla="*/ 5 h 47"/>
                <a:gd name="T40" fmla="*/ 31 w 38"/>
                <a:gd name="T41" fmla="*/ 2 h 47"/>
                <a:gd name="T42" fmla="*/ 27 w 38"/>
                <a:gd name="T43" fmla="*/ 0 h 47"/>
                <a:gd name="T44" fmla="*/ 17 w 38"/>
                <a:gd name="T45" fmla="*/ 0 h 47"/>
                <a:gd name="T46" fmla="*/ 12 w 38"/>
                <a:gd name="T47" fmla="*/ 0 h 47"/>
                <a:gd name="T48" fmla="*/ 7 w 38"/>
                <a:gd name="T49" fmla="*/ 2 h 47"/>
                <a:gd name="T50" fmla="*/ 3 w 38"/>
                <a:gd name="T51" fmla="*/ 7 h 47"/>
                <a:gd name="T52" fmla="*/ 1 w 38"/>
                <a:gd name="T53" fmla="*/ 12 h 47"/>
                <a:gd name="T54" fmla="*/ 3 w 38"/>
                <a:gd name="T55" fmla="*/ 19 h 47"/>
                <a:gd name="T56" fmla="*/ 8 w 38"/>
                <a:gd name="T57" fmla="*/ 22 h 47"/>
                <a:gd name="T58" fmla="*/ 19 w 38"/>
                <a:gd name="T59" fmla="*/ 26 h 47"/>
                <a:gd name="T60" fmla="*/ 27 w 38"/>
                <a:gd name="T61" fmla="*/ 29 h 47"/>
                <a:gd name="T62" fmla="*/ 29 w 38"/>
                <a:gd name="T63" fmla="*/ 33 h 47"/>
                <a:gd name="T64" fmla="*/ 29 w 38"/>
                <a:gd name="T65" fmla="*/ 36 h 47"/>
                <a:gd name="T66" fmla="*/ 27 w 38"/>
                <a:gd name="T67" fmla="*/ 38 h 47"/>
                <a:gd name="T68" fmla="*/ 19 w 38"/>
                <a:gd name="T69" fmla="*/ 40 h 47"/>
                <a:gd name="T70" fmla="*/ 15 w 38"/>
                <a:gd name="T71" fmla="*/ 40 h 47"/>
                <a:gd name="T72" fmla="*/ 10 w 38"/>
                <a:gd name="T73" fmla="*/ 38 h 47"/>
                <a:gd name="T74" fmla="*/ 7 w 38"/>
                <a:gd name="T75" fmla="*/ 31 h 47"/>
                <a:gd name="T76" fmla="*/ 0 w 38"/>
                <a:gd name="T77" fmla="*/ 33 h 47"/>
                <a:gd name="T78" fmla="*/ 5 w 38"/>
                <a:gd name="T79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47">
                  <a:moveTo>
                    <a:pt x="5" y="43"/>
                  </a:moveTo>
                  <a:lnTo>
                    <a:pt x="5" y="43"/>
                  </a:lnTo>
                  <a:lnTo>
                    <a:pt x="12" y="47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29" y="45"/>
                  </a:lnTo>
                  <a:lnTo>
                    <a:pt x="29" y="45"/>
                  </a:lnTo>
                  <a:lnTo>
                    <a:pt x="33" y="43"/>
                  </a:lnTo>
                  <a:lnTo>
                    <a:pt x="36" y="40"/>
                  </a:lnTo>
                  <a:lnTo>
                    <a:pt x="36" y="40"/>
                  </a:lnTo>
                  <a:lnTo>
                    <a:pt x="38" y="36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29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1" y="22"/>
                  </a:lnTo>
                  <a:lnTo>
                    <a:pt x="31" y="22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4" y="5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2" y="5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4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1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27" y="29"/>
                  </a:lnTo>
                  <a:lnTo>
                    <a:pt x="27" y="29"/>
                  </a:lnTo>
                  <a:lnTo>
                    <a:pt x="29" y="31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29" y="36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4" y="40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5" y="40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8" y="35"/>
                  </a:lnTo>
                  <a:lnTo>
                    <a:pt x="7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38"/>
                  </a:lnTo>
                  <a:lnTo>
                    <a:pt x="5" y="43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reeform 196">
              <a:extLst>
                <a:ext uri="{FF2B5EF4-FFF2-40B4-BE49-F238E27FC236}">
                  <a16:creationId xmlns:a16="http://schemas.microsoft.com/office/drawing/2014/main" id="{E491AB88-3C92-4173-8031-9AD71CC05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82" y="3144165"/>
              <a:ext cx="73269" cy="86092"/>
            </a:xfrm>
            <a:custGeom>
              <a:avLst/>
              <a:gdLst>
                <a:gd name="T0" fmla="*/ 27 w 40"/>
                <a:gd name="T1" fmla="*/ 38 h 47"/>
                <a:gd name="T2" fmla="*/ 27 w 40"/>
                <a:gd name="T3" fmla="*/ 38 h 47"/>
                <a:gd name="T4" fmla="*/ 24 w 40"/>
                <a:gd name="T5" fmla="*/ 40 h 47"/>
                <a:gd name="T6" fmla="*/ 20 w 40"/>
                <a:gd name="T7" fmla="*/ 40 h 47"/>
                <a:gd name="T8" fmla="*/ 20 w 40"/>
                <a:gd name="T9" fmla="*/ 40 h 47"/>
                <a:gd name="T10" fmla="*/ 15 w 40"/>
                <a:gd name="T11" fmla="*/ 40 h 47"/>
                <a:gd name="T12" fmla="*/ 10 w 40"/>
                <a:gd name="T13" fmla="*/ 36 h 47"/>
                <a:gd name="T14" fmla="*/ 10 w 40"/>
                <a:gd name="T15" fmla="*/ 36 h 47"/>
                <a:gd name="T16" fmla="*/ 8 w 40"/>
                <a:gd name="T17" fmla="*/ 31 h 47"/>
                <a:gd name="T18" fmla="*/ 7 w 40"/>
                <a:gd name="T19" fmla="*/ 22 h 47"/>
                <a:gd name="T20" fmla="*/ 7 w 40"/>
                <a:gd name="T21" fmla="*/ 22 h 47"/>
                <a:gd name="T22" fmla="*/ 8 w 40"/>
                <a:gd name="T23" fmla="*/ 15 h 47"/>
                <a:gd name="T24" fmla="*/ 10 w 40"/>
                <a:gd name="T25" fmla="*/ 10 h 47"/>
                <a:gd name="T26" fmla="*/ 10 w 40"/>
                <a:gd name="T27" fmla="*/ 10 h 47"/>
                <a:gd name="T28" fmla="*/ 15 w 40"/>
                <a:gd name="T29" fmla="*/ 7 h 47"/>
                <a:gd name="T30" fmla="*/ 20 w 40"/>
                <a:gd name="T31" fmla="*/ 5 h 47"/>
                <a:gd name="T32" fmla="*/ 20 w 40"/>
                <a:gd name="T33" fmla="*/ 5 h 47"/>
                <a:gd name="T34" fmla="*/ 24 w 40"/>
                <a:gd name="T35" fmla="*/ 7 h 47"/>
                <a:gd name="T36" fmla="*/ 27 w 40"/>
                <a:gd name="T37" fmla="*/ 9 h 47"/>
                <a:gd name="T38" fmla="*/ 27 w 40"/>
                <a:gd name="T39" fmla="*/ 9 h 47"/>
                <a:gd name="T40" fmla="*/ 29 w 40"/>
                <a:gd name="T41" fmla="*/ 10 h 47"/>
                <a:gd name="T42" fmla="*/ 31 w 40"/>
                <a:gd name="T43" fmla="*/ 15 h 47"/>
                <a:gd name="T44" fmla="*/ 38 w 40"/>
                <a:gd name="T45" fmla="*/ 14 h 47"/>
                <a:gd name="T46" fmla="*/ 38 w 40"/>
                <a:gd name="T47" fmla="*/ 14 h 47"/>
                <a:gd name="T48" fmla="*/ 36 w 40"/>
                <a:gd name="T49" fmla="*/ 7 h 47"/>
                <a:gd name="T50" fmla="*/ 33 w 40"/>
                <a:gd name="T51" fmla="*/ 3 h 47"/>
                <a:gd name="T52" fmla="*/ 33 w 40"/>
                <a:gd name="T53" fmla="*/ 3 h 47"/>
                <a:gd name="T54" fmla="*/ 27 w 40"/>
                <a:gd name="T55" fmla="*/ 0 h 47"/>
                <a:gd name="T56" fmla="*/ 20 w 40"/>
                <a:gd name="T57" fmla="*/ 0 h 47"/>
                <a:gd name="T58" fmla="*/ 20 w 40"/>
                <a:gd name="T59" fmla="*/ 0 h 47"/>
                <a:gd name="T60" fmla="*/ 14 w 40"/>
                <a:gd name="T61" fmla="*/ 0 h 47"/>
                <a:gd name="T62" fmla="*/ 8 w 40"/>
                <a:gd name="T63" fmla="*/ 2 h 47"/>
                <a:gd name="T64" fmla="*/ 8 w 40"/>
                <a:gd name="T65" fmla="*/ 2 h 47"/>
                <a:gd name="T66" fmla="*/ 5 w 40"/>
                <a:gd name="T67" fmla="*/ 5 h 47"/>
                <a:gd name="T68" fmla="*/ 1 w 40"/>
                <a:gd name="T69" fmla="*/ 10 h 47"/>
                <a:gd name="T70" fmla="*/ 1 w 40"/>
                <a:gd name="T71" fmla="*/ 10 h 47"/>
                <a:gd name="T72" fmla="*/ 0 w 40"/>
                <a:gd name="T73" fmla="*/ 15 h 47"/>
                <a:gd name="T74" fmla="*/ 0 w 40"/>
                <a:gd name="T75" fmla="*/ 22 h 47"/>
                <a:gd name="T76" fmla="*/ 0 w 40"/>
                <a:gd name="T77" fmla="*/ 22 h 47"/>
                <a:gd name="T78" fmla="*/ 1 w 40"/>
                <a:gd name="T79" fmla="*/ 33 h 47"/>
                <a:gd name="T80" fmla="*/ 5 w 40"/>
                <a:gd name="T81" fmla="*/ 41 h 47"/>
                <a:gd name="T82" fmla="*/ 5 w 40"/>
                <a:gd name="T83" fmla="*/ 41 h 47"/>
                <a:gd name="T84" fmla="*/ 12 w 40"/>
                <a:gd name="T85" fmla="*/ 45 h 47"/>
                <a:gd name="T86" fmla="*/ 20 w 40"/>
                <a:gd name="T87" fmla="*/ 47 h 47"/>
                <a:gd name="T88" fmla="*/ 20 w 40"/>
                <a:gd name="T89" fmla="*/ 47 h 47"/>
                <a:gd name="T90" fmla="*/ 27 w 40"/>
                <a:gd name="T91" fmla="*/ 45 h 47"/>
                <a:gd name="T92" fmla="*/ 33 w 40"/>
                <a:gd name="T93" fmla="*/ 43 h 47"/>
                <a:gd name="T94" fmla="*/ 33 w 40"/>
                <a:gd name="T95" fmla="*/ 43 h 47"/>
                <a:gd name="T96" fmla="*/ 36 w 40"/>
                <a:gd name="T97" fmla="*/ 36 h 47"/>
                <a:gd name="T98" fmla="*/ 40 w 40"/>
                <a:gd name="T99" fmla="*/ 29 h 47"/>
                <a:gd name="T100" fmla="*/ 31 w 40"/>
                <a:gd name="T101" fmla="*/ 29 h 47"/>
                <a:gd name="T102" fmla="*/ 31 w 40"/>
                <a:gd name="T103" fmla="*/ 29 h 47"/>
                <a:gd name="T104" fmla="*/ 29 w 40"/>
                <a:gd name="T105" fmla="*/ 35 h 47"/>
                <a:gd name="T106" fmla="*/ 27 w 40"/>
                <a:gd name="T107" fmla="*/ 38 h 47"/>
                <a:gd name="T108" fmla="*/ 27 w 40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7">
                  <a:moveTo>
                    <a:pt x="27" y="38"/>
                  </a:moveTo>
                  <a:lnTo>
                    <a:pt x="27" y="38"/>
                  </a:lnTo>
                  <a:lnTo>
                    <a:pt x="24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15" y="4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8" y="31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8" y="15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5" y="7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4" y="7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9" y="10"/>
                  </a:lnTo>
                  <a:lnTo>
                    <a:pt x="31" y="15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6" y="7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5" y="5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33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12" y="45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7" y="45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6" y="36"/>
                  </a:lnTo>
                  <a:lnTo>
                    <a:pt x="40" y="29"/>
                  </a:lnTo>
                  <a:lnTo>
                    <a:pt x="31" y="29"/>
                  </a:lnTo>
                  <a:lnTo>
                    <a:pt x="31" y="29"/>
                  </a:lnTo>
                  <a:lnTo>
                    <a:pt x="29" y="35"/>
                  </a:lnTo>
                  <a:lnTo>
                    <a:pt x="27" y="38"/>
                  </a:lnTo>
                  <a:lnTo>
                    <a:pt x="2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reeform 197">
              <a:extLst>
                <a:ext uri="{FF2B5EF4-FFF2-40B4-BE49-F238E27FC236}">
                  <a16:creationId xmlns:a16="http://schemas.microsoft.com/office/drawing/2014/main" id="{6B4DC7B4-3BB1-4349-A19C-ADCF96E0F7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11247" y="3144165"/>
              <a:ext cx="76933" cy="86092"/>
            </a:xfrm>
            <a:custGeom>
              <a:avLst/>
              <a:gdLst>
                <a:gd name="T0" fmla="*/ 29 w 42"/>
                <a:gd name="T1" fmla="*/ 38 h 47"/>
                <a:gd name="T2" fmla="*/ 29 w 42"/>
                <a:gd name="T3" fmla="*/ 38 h 47"/>
                <a:gd name="T4" fmla="*/ 26 w 42"/>
                <a:gd name="T5" fmla="*/ 40 h 47"/>
                <a:gd name="T6" fmla="*/ 23 w 42"/>
                <a:gd name="T7" fmla="*/ 40 h 47"/>
                <a:gd name="T8" fmla="*/ 23 w 42"/>
                <a:gd name="T9" fmla="*/ 40 h 47"/>
                <a:gd name="T10" fmla="*/ 16 w 42"/>
                <a:gd name="T11" fmla="*/ 40 h 47"/>
                <a:gd name="T12" fmla="*/ 12 w 42"/>
                <a:gd name="T13" fmla="*/ 36 h 47"/>
                <a:gd name="T14" fmla="*/ 12 w 42"/>
                <a:gd name="T15" fmla="*/ 36 h 47"/>
                <a:gd name="T16" fmla="*/ 9 w 42"/>
                <a:gd name="T17" fmla="*/ 31 h 47"/>
                <a:gd name="T18" fmla="*/ 9 w 42"/>
                <a:gd name="T19" fmla="*/ 24 h 47"/>
                <a:gd name="T20" fmla="*/ 42 w 42"/>
                <a:gd name="T21" fmla="*/ 24 h 47"/>
                <a:gd name="T22" fmla="*/ 42 w 42"/>
                <a:gd name="T23" fmla="*/ 24 h 47"/>
                <a:gd name="T24" fmla="*/ 42 w 42"/>
                <a:gd name="T25" fmla="*/ 22 h 47"/>
                <a:gd name="T26" fmla="*/ 42 w 42"/>
                <a:gd name="T27" fmla="*/ 22 h 47"/>
                <a:gd name="T28" fmla="*/ 40 w 42"/>
                <a:gd name="T29" fmla="*/ 12 h 47"/>
                <a:gd name="T30" fmla="*/ 36 w 42"/>
                <a:gd name="T31" fmla="*/ 5 h 47"/>
                <a:gd name="T32" fmla="*/ 36 w 42"/>
                <a:gd name="T33" fmla="*/ 5 h 47"/>
                <a:gd name="T34" fmla="*/ 29 w 42"/>
                <a:gd name="T35" fmla="*/ 0 h 47"/>
                <a:gd name="T36" fmla="*/ 21 w 42"/>
                <a:gd name="T37" fmla="*/ 0 h 47"/>
                <a:gd name="T38" fmla="*/ 21 w 42"/>
                <a:gd name="T39" fmla="*/ 0 h 47"/>
                <a:gd name="T40" fmla="*/ 12 w 42"/>
                <a:gd name="T41" fmla="*/ 0 h 47"/>
                <a:gd name="T42" fmla="*/ 5 w 42"/>
                <a:gd name="T43" fmla="*/ 5 h 47"/>
                <a:gd name="T44" fmla="*/ 5 w 42"/>
                <a:gd name="T45" fmla="*/ 5 h 47"/>
                <a:gd name="T46" fmla="*/ 2 w 42"/>
                <a:gd name="T47" fmla="*/ 14 h 47"/>
                <a:gd name="T48" fmla="*/ 0 w 42"/>
                <a:gd name="T49" fmla="*/ 24 h 47"/>
                <a:gd name="T50" fmla="*/ 0 w 42"/>
                <a:gd name="T51" fmla="*/ 24 h 47"/>
                <a:gd name="T52" fmla="*/ 2 w 42"/>
                <a:gd name="T53" fmla="*/ 33 h 47"/>
                <a:gd name="T54" fmla="*/ 5 w 42"/>
                <a:gd name="T55" fmla="*/ 41 h 47"/>
                <a:gd name="T56" fmla="*/ 5 w 42"/>
                <a:gd name="T57" fmla="*/ 41 h 47"/>
                <a:gd name="T58" fmla="*/ 12 w 42"/>
                <a:gd name="T59" fmla="*/ 45 h 47"/>
                <a:gd name="T60" fmla="*/ 21 w 42"/>
                <a:gd name="T61" fmla="*/ 47 h 47"/>
                <a:gd name="T62" fmla="*/ 21 w 42"/>
                <a:gd name="T63" fmla="*/ 47 h 47"/>
                <a:gd name="T64" fmla="*/ 29 w 42"/>
                <a:gd name="T65" fmla="*/ 47 h 47"/>
                <a:gd name="T66" fmla="*/ 35 w 42"/>
                <a:gd name="T67" fmla="*/ 43 h 47"/>
                <a:gd name="T68" fmla="*/ 35 w 42"/>
                <a:gd name="T69" fmla="*/ 43 h 47"/>
                <a:gd name="T70" fmla="*/ 38 w 42"/>
                <a:gd name="T71" fmla="*/ 38 h 47"/>
                <a:gd name="T72" fmla="*/ 42 w 42"/>
                <a:gd name="T73" fmla="*/ 33 h 47"/>
                <a:gd name="T74" fmla="*/ 33 w 42"/>
                <a:gd name="T75" fmla="*/ 31 h 47"/>
                <a:gd name="T76" fmla="*/ 33 w 42"/>
                <a:gd name="T77" fmla="*/ 31 h 47"/>
                <a:gd name="T78" fmla="*/ 31 w 42"/>
                <a:gd name="T79" fmla="*/ 35 h 47"/>
                <a:gd name="T80" fmla="*/ 29 w 42"/>
                <a:gd name="T81" fmla="*/ 38 h 47"/>
                <a:gd name="T82" fmla="*/ 29 w 42"/>
                <a:gd name="T83" fmla="*/ 38 h 47"/>
                <a:gd name="T84" fmla="*/ 12 w 42"/>
                <a:gd name="T85" fmla="*/ 9 h 47"/>
                <a:gd name="T86" fmla="*/ 12 w 42"/>
                <a:gd name="T87" fmla="*/ 9 h 47"/>
                <a:gd name="T88" fmla="*/ 16 w 42"/>
                <a:gd name="T89" fmla="*/ 7 h 47"/>
                <a:gd name="T90" fmla="*/ 21 w 42"/>
                <a:gd name="T91" fmla="*/ 5 h 47"/>
                <a:gd name="T92" fmla="*/ 21 w 42"/>
                <a:gd name="T93" fmla="*/ 5 h 47"/>
                <a:gd name="T94" fmla="*/ 26 w 42"/>
                <a:gd name="T95" fmla="*/ 7 h 47"/>
                <a:gd name="T96" fmla="*/ 31 w 42"/>
                <a:gd name="T97" fmla="*/ 10 h 47"/>
                <a:gd name="T98" fmla="*/ 31 w 42"/>
                <a:gd name="T99" fmla="*/ 10 h 47"/>
                <a:gd name="T100" fmla="*/ 33 w 42"/>
                <a:gd name="T101" fmla="*/ 14 h 47"/>
                <a:gd name="T102" fmla="*/ 33 w 42"/>
                <a:gd name="T103" fmla="*/ 19 h 47"/>
                <a:gd name="T104" fmla="*/ 9 w 42"/>
                <a:gd name="T105" fmla="*/ 19 h 47"/>
                <a:gd name="T106" fmla="*/ 9 w 42"/>
                <a:gd name="T107" fmla="*/ 19 h 47"/>
                <a:gd name="T108" fmla="*/ 9 w 42"/>
                <a:gd name="T109" fmla="*/ 14 h 47"/>
                <a:gd name="T110" fmla="*/ 12 w 42"/>
                <a:gd name="T111" fmla="*/ 9 h 47"/>
                <a:gd name="T112" fmla="*/ 12 w 42"/>
                <a:gd name="T113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47">
                  <a:moveTo>
                    <a:pt x="29" y="38"/>
                  </a:moveTo>
                  <a:lnTo>
                    <a:pt x="29" y="38"/>
                  </a:lnTo>
                  <a:lnTo>
                    <a:pt x="26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16" y="40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9" y="31"/>
                  </a:lnTo>
                  <a:lnTo>
                    <a:pt x="9" y="24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12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2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3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9" y="47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8" y="38"/>
                  </a:lnTo>
                  <a:lnTo>
                    <a:pt x="42" y="33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9" y="38"/>
                  </a:lnTo>
                  <a:close/>
                  <a:moveTo>
                    <a:pt x="12" y="9"/>
                  </a:moveTo>
                  <a:lnTo>
                    <a:pt x="12" y="9"/>
                  </a:lnTo>
                  <a:lnTo>
                    <a:pt x="16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3" y="14"/>
                  </a:lnTo>
                  <a:lnTo>
                    <a:pt x="33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4"/>
                  </a:lnTo>
                  <a:lnTo>
                    <a:pt x="12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reeform 198">
              <a:extLst>
                <a:ext uri="{FF2B5EF4-FFF2-40B4-BE49-F238E27FC236}">
                  <a16:creationId xmlns:a16="http://schemas.microsoft.com/office/drawing/2014/main" id="{64C57996-69BD-47BA-9ACD-F9E267789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9170" y="3144165"/>
              <a:ext cx="73269" cy="86092"/>
            </a:xfrm>
            <a:custGeom>
              <a:avLst/>
              <a:gdLst>
                <a:gd name="T0" fmla="*/ 30 w 40"/>
                <a:gd name="T1" fmla="*/ 38 h 47"/>
                <a:gd name="T2" fmla="*/ 30 w 40"/>
                <a:gd name="T3" fmla="*/ 38 h 47"/>
                <a:gd name="T4" fmla="*/ 26 w 40"/>
                <a:gd name="T5" fmla="*/ 40 h 47"/>
                <a:gd name="T6" fmla="*/ 21 w 40"/>
                <a:gd name="T7" fmla="*/ 40 h 47"/>
                <a:gd name="T8" fmla="*/ 21 w 40"/>
                <a:gd name="T9" fmla="*/ 40 h 47"/>
                <a:gd name="T10" fmla="*/ 16 w 40"/>
                <a:gd name="T11" fmla="*/ 40 h 47"/>
                <a:gd name="T12" fmla="*/ 13 w 40"/>
                <a:gd name="T13" fmla="*/ 36 h 47"/>
                <a:gd name="T14" fmla="*/ 13 w 40"/>
                <a:gd name="T15" fmla="*/ 36 h 47"/>
                <a:gd name="T16" fmla="*/ 9 w 40"/>
                <a:gd name="T17" fmla="*/ 31 h 47"/>
                <a:gd name="T18" fmla="*/ 9 w 40"/>
                <a:gd name="T19" fmla="*/ 22 h 47"/>
                <a:gd name="T20" fmla="*/ 9 w 40"/>
                <a:gd name="T21" fmla="*/ 22 h 47"/>
                <a:gd name="T22" fmla="*/ 9 w 40"/>
                <a:gd name="T23" fmla="*/ 15 h 47"/>
                <a:gd name="T24" fmla="*/ 13 w 40"/>
                <a:gd name="T25" fmla="*/ 10 h 47"/>
                <a:gd name="T26" fmla="*/ 13 w 40"/>
                <a:gd name="T27" fmla="*/ 10 h 47"/>
                <a:gd name="T28" fmla="*/ 16 w 40"/>
                <a:gd name="T29" fmla="*/ 7 h 47"/>
                <a:gd name="T30" fmla="*/ 21 w 40"/>
                <a:gd name="T31" fmla="*/ 5 h 47"/>
                <a:gd name="T32" fmla="*/ 21 w 40"/>
                <a:gd name="T33" fmla="*/ 5 h 47"/>
                <a:gd name="T34" fmla="*/ 25 w 40"/>
                <a:gd name="T35" fmla="*/ 7 h 47"/>
                <a:gd name="T36" fmla="*/ 28 w 40"/>
                <a:gd name="T37" fmla="*/ 9 h 47"/>
                <a:gd name="T38" fmla="*/ 28 w 40"/>
                <a:gd name="T39" fmla="*/ 9 h 47"/>
                <a:gd name="T40" fmla="*/ 32 w 40"/>
                <a:gd name="T41" fmla="*/ 10 h 47"/>
                <a:gd name="T42" fmla="*/ 32 w 40"/>
                <a:gd name="T43" fmla="*/ 15 h 47"/>
                <a:gd name="T44" fmla="*/ 40 w 40"/>
                <a:gd name="T45" fmla="*/ 14 h 47"/>
                <a:gd name="T46" fmla="*/ 40 w 40"/>
                <a:gd name="T47" fmla="*/ 14 h 47"/>
                <a:gd name="T48" fmla="*/ 37 w 40"/>
                <a:gd name="T49" fmla="*/ 7 h 47"/>
                <a:gd name="T50" fmla="*/ 33 w 40"/>
                <a:gd name="T51" fmla="*/ 3 h 47"/>
                <a:gd name="T52" fmla="*/ 33 w 40"/>
                <a:gd name="T53" fmla="*/ 3 h 47"/>
                <a:gd name="T54" fmla="*/ 28 w 40"/>
                <a:gd name="T55" fmla="*/ 0 h 47"/>
                <a:gd name="T56" fmla="*/ 21 w 40"/>
                <a:gd name="T57" fmla="*/ 0 h 47"/>
                <a:gd name="T58" fmla="*/ 21 w 40"/>
                <a:gd name="T59" fmla="*/ 0 h 47"/>
                <a:gd name="T60" fmla="*/ 16 w 40"/>
                <a:gd name="T61" fmla="*/ 0 h 47"/>
                <a:gd name="T62" fmla="*/ 11 w 40"/>
                <a:gd name="T63" fmla="*/ 2 h 47"/>
                <a:gd name="T64" fmla="*/ 11 w 40"/>
                <a:gd name="T65" fmla="*/ 2 h 47"/>
                <a:gd name="T66" fmla="*/ 6 w 40"/>
                <a:gd name="T67" fmla="*/ 5 h 47"/>
                <a:gd name="T68" fmla="*/ 4 w 40"/>
                <a:gd name="T69" fmla="*/ 10 h 47"/>
                <a:gd name="T70" fmla="*/ 4 w 40"/>
                <a:gd name="T71" fmla="*/ 10 h 47"/>
                <a:gd name="T72" fmla="*/ 2 w 40"/>
                <a:gd name="T73" fmla="*/ 15 h 47"/>
                <a:gd name="T74" fmla="*/ 0 w 40"/>
                <a:gd name="T75" fmla="*/ 22 h 47"/>
                <a:gd name="T76" fmla="*/ 0 w 40"/>
                <a:gd name="T77" fmla="*/ 22 h 47"/>
                <a:gd name="T78" fmla="*/ 2 w 40"/>
                <a:gd name="T79" fmla="*/ 33 h 47"/>
                <a:gd name="T80" fmla="*/ 7 w 40"/>
                <a:gd name="T81" fmla="*/ 41 h 47"/>
                <a:gd name="T82" fmla="*/ 7 w 40"/>
                <a:gd name="T83" fmla="*/ 41 h 47"/>
                <a:gd name="T84" fmla="*/ 13 w 40"/>
                <a:gd name="T85" fmla="*/ 45 h 47"/>
                <a:gd name="T86" fmla="*/ 21 w 40"/>
                <a:gd name="T87" fmla="*/ 47 h 47"/>
                <a:gd name="T88" fmla="*/ 21 w 40"/>
                <a:gd name="T89" fmla="*/ 47 h 47"/>
                <a:gd name="T90" fmla="*/ 28 w 40"/>
                <a:gd name="T91" fmla="*/ 45 h 47"/>
                <a:gd name="T92" fmla="*/ 33 w 40"/>
                <a:gd name="T93" fmla="*/ 43 h 47"/>
                <a:gd name="T94" fmla="*/ 33 w 40"/>
                <a:gd name="T95" fmla="*/ 43 h 47"/>
                <a:gd name="T96" fmla="*/ 39 w 40"/>
                <a:gd name="T97" fmla="*/ 36 h 47"/>
                <a:gd name="T98" fmla="*/ 40 w 40"/>
                <a:gd name="T99" fmla="*/ 29 h 47"/>
                <a:gd name="T100" fmla="*/ 33 w 40"/>
                <a:gd name="T101" fmla="*/ 29 h 47"/>
                <a:gd name="T102" fmla="*/ 33 w 40"/>
                <a:gd name="T103" fmla="*/ 29 h 47"/>
                <a:gd name="T104" fmla="*/ 32 w 40"/>
                <a:gd name="T105" fmla="*/ 35 h 47"/>
                <a:gd name="T106" fmla="*/ 30 w 40"/>
                <a:gd name="T107" fmla="*/ 38 h 47"/>
                <a:gd name="T108" fmla="*/ 30 w 40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7">
                  <a:moveTo>
                    <a:pt x="30" y="38"/>
                  </a:moveTo>
                  <a:lnTo>
                    <a:pt x="30" y="38"/>
                  </a:lnTo>
                  <a:lnTo>
                    <a:pt x="26" y="40"/>
                  </a:lnTo>
                  <a:lnTo>
                    <a:pt x="21" y="40"/>
                  </a:lnTo>
                  <a:lnTo>
                    <a:pt x="21" y="40"/>
                  </a:lnTo>
                  <a:lnTo>
                    <a:pt x="16" y="40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9" y="31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15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6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5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2" y="10"/>
                  </a:lnTo>
                  <a:lnTo>
                    <a:pt x="32" y="15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7" y="7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6" y="5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3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3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5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9" y="36"/>
                  </a:lnTo>
                  <a:lnTo>
                    <a:pt x="40" y="29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2" y="35"/>
                  </a:lnTo>
                  <a:lnTo>
                    <a:pt x="30" y="38"/>
                  </a:lnTo>
                  <a:lnTo>
                    <a:pt x="3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Freeform 199">
              <a:extLst>
                <a:ext uri="{FF2B5EF4-FFF2-40B4-BE49-F238E27FC236}">
                  <a16:creationId xmlns:a16="http://schemas.microsoft.com/office/drawing/2014/main" id="{6D686FB4-C384-41B3-B7F2-D1B3026C4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5132" y="3587444"/>
              <a:ext cx="42130" cy="119063"/>
            </a:xfrm>
            <a:custGeom>
              <a:avLst/>
              <a:gdLst>
                <a:gd name="T0" fmla="*/ 23 w 23"/>
                <a:gd name="T1" fmla="*/ 0 h 65"/>
                <a:gd name="T2" fmla="*/ 17 w 23"/>
                <a:gd name="T3" fmla="*/ 0 h 65"/>
                <a:gd name="T4" fmla="*/ 17 w 23"/>
                <a:gd name="T5" fmla="*/ 0 h 65"/>
                <a:gd name="T6" fmla="*/ 11 w 23"/>
                <a:gd name="T7" fmla="*/ 9 h 65"/>
                <a:gd name="T8" fmla="*/ 11 w 23"/>
                <a:gd name="T9" fmla="*/ 9 h 65"/>
                <a:gd name="T10" fmla="*/ 0 w 23"/>
                <a:gd name="T11" fmla="*/ 18 h 65"/>
                <a:gd name="T12" fmla="*/ 0 w 23"/>
                <a:gd name="T13" fmla="*/ 25 h 65"/>
                <a:gd name="T14" fmla="*/ 0 w 23"/>
                <a:gd name="T15" fmla="*/ 25 h 65"/>
                <a:gd name="T16" fmla="*/ 9 w 23"/>
                <a:gd name="T17" fmla="*/ 21 h 65"/>
                <a:gd name="T18" fmla="*/ 9 w 23"/>
                <a:gd name="T19" fmla="*/ 21 h 65"/>
                <a:gd name="T20" fmla="*/ 16 w 23"/>
                <a:gd name="T21" fmla="*/ 14 h 65"/>
                <a:gd name="T22" fmla="*/ 16 w 23"/>
                <a:gd name="T23" fmla="*/ 65 h 65"/>
                <a:gd name="T24" fmla="*/ 23 w 23"/>
                <a:gd name="T25" fmla="*/ 65 h 65"/>
                <a:gd name="T26" fmla="*/ 23 w 23"/>
                <a:gd name="T27" fmla="*/ 0 h 65"/>
                <a:gd name="T28" fmla="*/ 23 w 23"/>
                <a:gd name="T2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65">
                  <a:moveTo>
                    <a:pt x="23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6" y="14"/>
                  </a:lnTo>
                  <a:lnTo>
                    <a:pt x="16" y="65"/>
                  </a:lnTo>
                  <a:lnTo>
                    <a:pt x="23" y="65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Freeform 200">
              <a:extLst>
                <a:ext uri="{FF2B5EF4-FFF2-40B4-BE49-F238E27FC236}">
                  <a16:creationId xmlns:a16="http://schemas.microsoft.com/office/drawing/2014/main" id="{1F9C9091-FE36-4DCF-ABA9-18185A3A2B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3896" y="3587444"/>
              <a:ext cx="73269" cy="120894"/>
            </a:xfrm>
            <a:custGeom>
              <a:avLst/>
              <a:gdLst>
                <a:gd name="T0" fmla="*/ 6 w 40"/>
                <a:gd name="T1" fmla="*/ 59 h 66"/>
                <a:gd name="T2" fmla="*/ 21 w 40"/>
                <a:gd name="T3" fmla="*/ 66 h 66"/>
                <a:gd name="T4" fmla="*/ 26 w 40"/>
                <a:gd name="T5" fmla="*/ 65 h 66"/>
                <a:gd name="T6" fmla="*/ 32 w 40"/>
                <a:gd name="T7" fmla="*/ 61 h 66"/>
                <a:gd name="T8" fmla="*/ 39 w 40"/>
                <a:gd name="T9" fmla="*/ 51 h 66"/>
                <a:gd name="T10" fmla="*/ 40 w 40"/>
                <a:gd name="T11" fmla="*/ 44 h 66"/>
                <a:gd name="T12" fmla="*/ 40 w 40"/>
                <a:gd name="T13" fmla="*/ 33 h 66"/>
                <a:gd name="T14" fmla="*/ 40 w 40"/>
                <a:gd name="T15" fmla="*/ 18 h 66"/>
                <a:gd name="T16" fmla="*/ 35 w 40"/>
                <a:gd name="T17" fmla="*/ 9 h 66"/>
                <a:gd name="T18" fmla="*/ 30 w 40"/>
                <a:gd name="T19" fmla="*/ 4 h 66"/>
                <a:gd name="T20" fmla="*/ 25 w 40"/>
                <a:gd name="T21" fmla="*/ 2 h 66"/>
                <a:gd name="T22" fmla="*/ 21 w 40"/>
                <a:gd name="T23" fmla="*/ 0 h 66"/>
                <a:gd name="T24" fmla="*/ 9 w 40"/>
                <a:gd name="T25" fmla="*/ 4 h 66"/>
                <a:gd name="T26" fmla="*/ 6 w 40"/>
                <a:gd name="T27" fmla="*/ 9 h 66"/>
                <a:gd name="T28" fmla="*/ 2 w 40"/>
                <a:gd name="T29" fmla="*/ 16 h 66"/>
                <a:gd name="T30" fmla="*/ 0 w 40"/>
                <a:gd name="T31" fmla="*/ 33 h 66"/>
                <a:gd name="T32" fmla="*/ 2 w 40"/>
                <a:gd name="T33" fmla="*/ 49 h 66"/>
                <a:gd name="T34" fmla="*/ 6 w 40"/>
                <a:gd name="T35" fmla="*/ 59 h 66"/>
                <a:gd name="T36" fmla="*/ 6 w 40"/>
                <a:gd name="T37" fmla="*/ 59 h 66"/>
                <a:gd name="T38" fmla="*/ 13 w 40"/>
                <a:gd name="T39" fmla="*/ 13 h 66"/>
                <a:gd name="T40" fmla="*/ 19 w 40"/>
                <a:gd name="T41" fmla="*/ 7 h 66"/>
                <a:gd name="T42" fmla="*/ 25 w 40"/>
                <a:gd name="T43" fmla="*/ 9 h 66"/>
                <a:gd name="T44" fmla="*/ 30 w 40"/>
                <a:gd name="T45" fmla="*/ 13 h 66"/>
                <a:gd name="T46" fmla="*/ 33 w 40"/>
                <a:gd name="T47" fmla="*/ 33 h 66"/>
                <a:gd name="T48" fmla="*/ 32 w 40"/>
                <a:gd name="T49" fmla="*/ 46 h 66"/>
                <a:gd name="T50" fmla="*/ 30 w 40"/>
                <a:gd name="T51" fmla="*/ 54 h 66"/>
                <a:gd name="T52" fmla="*/ 21 w 40"/>
                <a:gd name="T53" fmla="*/ 59 h 66"/>
                <a:gd name="T54" fmla="*/ 16 w 40"/>
                <a:gd name="T55" fmla="*/ 58 h 66"/>
                <a:gd name="T56" fmla="*/ 11 w 40"/>
                <a:gd name="T57" fmla="*/ 54 h 66"/>
                <a:gd name="T58" fmla="*/ 7 w 40"/>
                <a:gd name="T59" fmla="*/ 33 h 66"/>
                <a:gd name="T60" fmla="*/ 9 w 40"/>
                <a:gd name="T61" fmla="*/ 20 h 66"/>
                <a:gd name="T62" fmla="*/ 13 w 40"/>
                <a:gd name="T63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66">
                  <a:moveTo>
                    <a:pt x="6" y="59"/>
                  </a:moveTo>
                  <a:lnTo>
                    <a:pt x="6" y="59"/>
                  </a:lnTo>
                  <a:lnTo>
                    <a:pt x="13" y="65"/>
                  </a:lnTo>
                  <a:lnTo>
                    <a:pt x="21" y="66"/>
                  </a:lnTo>
                  <a:lnTo>
                    <a:pt x="21" y="66"/>
                  </a:lnTo>
                  <a:lnTo>
                    <a:pt x="26" y="65"/>
                  </a:lnTo>
                  <a:lnTo>
                    <a:pt x="32" y="61"/>
                  </a:lnTo>
                  <a:lnTo>
                    <a:pt x="32" y="61"/>
                  </a:lnTo>
                  <a:lnTo>
                    <a:pt x="35" y="58"/>
                  </a:lnTo>
                  <a:lnTo>
                    <a:pt x="39" y="51"/>
                  </a:lnTo>
                  <a:lnTo>
                    <a:pt x="39" y="51"/>
                  </a:lnTo>
                  <a:lnTo>
                    <a:pt x="40" y="44"/>
                  </a:lnTo>
                  <a:lnTo>
                    <a:pt x="40" y="33"/>
                  </a:lnTo>
                  <a:lnTo>
                    <a:pt x="40" y="33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3" y="6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5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9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2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49"/>
                  </a:lnTo>
                  <a:lnTo>
                    <a:pt x="4" y="54"/>
                  </a:lnTo>
                  <a:lnTo>
                    <a:pt x="6" y="59"/>
                  </a:lnTo>
                  <a:lnTo>
                    <a:pt x="6" y="59"/>
                  </a:lnTo>
                  <a:lnTo>
                    <a:pt x="6" y="59"/>
                  </a:lnTo>
                  <a:close/>
                  <a:moveTo>
                    <a:pt x="13" y="13"/>
                  </a:moveTo>
                  <a:lnTo>
                    <a:pt x="13" y="13"/>
                  </a:lnTo>
                  <a:lnTo>
                    <a:pt x="16" y="9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5" y="9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32" y="20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2" y="4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5" y="58"/>
                  </a:lnTo>
                  <a:lnTo>
                    <a:pt x="21" y="59"/>
                  </a:lnTo>
                  <a:lnTo>
                    <a:pt x="21" y="59"/>
                  </a:lnTo>
                  <a:lnTo>
                    <a:pt x="16" y="58"/>
                  </a:lnTo>
                  <a:lnTo>
                    <a:pt x="11" y="54"/>
                  </a:lnTo>
                  <a:lnTo>
                    <a:pt x="11" y="54"/>
                  </a:lnTo>
                  <a:lnTo>
                    <a:pt x="9" y="46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9" y="20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Freeform 201">
              <a:extLst>
                <a:ext uri="{FF2B5EF4-FFF2-40B4-BE49-F238E27FC236}">
                  <a16:creationId xmlns:a16="http://schemas.microsoft.com/office/drawing/2014/main" id="{12D8FB51-C191-49C9-BE35-472DA0977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7315" y="3620415"/>
              <a:ext cx="113567" cy="86092"/>
            </a:xfrm>
            <a:custGeom>
              <a:avLst/>
              <a:gdLst>
                <a:gd name="T0" fmla="*/ 8 w 62"/>
                <a:gd name="T1" fmla="*/ 47 h 47"/>
                <a:gd name="T2" fmla="*/ 8 w 62"/>
                <a:gd name="T3" fmla="*/ 22 h 47"/>
                <a:gd name="T4" fmla="*/ 8 w 62"/>
                <a:gd name="T5" fmla="*/ 22 h 47"/>
                <a:gd name="T6" fmla="*/ 8 w 62"/>
                <a:gd name="T7" fmla="*/ 14 h 47"/>
                <a:gd name="T8" fmla="*/ 8 w 62"/>
                <a:gd name="T9" fmla="*/ 14 h 47"/>
                <a:gd name="T10" fmla="*/ 10 w 62"/>
                <a:gd name="T11" fmla="*/ 10 h 47"/>
                <a:gd name="T12" fmla="*/ 14 w 62"/>
                <a:gd name="T13" fmla="*/ 8 h 47"/>
                <a:gd name="T14" fmla="*/ 14 w 62"/>
                <a:gd name="T15" fmla="*/ 8 h 47"/>
                <a:gd name="T16" fmla="*/ 19 w 62"/>
                <a:gd name="T17" fmla="*/ 7 h 47"/>
                <a:gd name="T18" fmla="*/ 19 w 62"/>
                <a:gd name="T19" fmla="*/ 7 h 47"/>
                <a:gd name="T20" fmla="*/ 22 w 62"/>
                <a:gd name="T21" fmla="*/ 7 h 47"/>
                <a:gd name="T22" fmla="*/ 26 w 62"/>
                <a:gd name="T23" fmla="*/ 8 h 47"/>
                <a:gd name="T24" fmla="*/ 26 w 62"/>
                <a:gd name="T25" fmla="*/ 8 h 47"/>
                <a:gd name="T26" fmla="*/ 26 w 62"/>
                <a:gd name="T27" fmla="*/ 12 h 47"/>
                <a:gd name="T28" fmla="*/ 27 w 62"/>
                <a:gd name="T29" fmla="*/ 17 h 47"/>
                <a:gd name="T30" fmla="*/ 27 w 62"/>
                <a:gd name="T31" fmla="*/ 47 h 47"/>
                <a:gd name="T32" fmla="*/ 34 w 62"/>
                <a:gd name="T33" fmla="*/ 47 h 47"/>
                <a:gd name="T34" fmla="*/ 34 w 62"/>
                <a:gd name="T35" fmla="*/ 21 h 47"/>
                <a:gd name="T36" fmla="*/ 34 w 62"/>
                <a:gd name="T37" fmla="*/ 21 h 47"/>
                <a:gd name="T38" fmla="*/ 36 w 62"/>
                <a:gd name="T39" fmla="*/ 14 h 47"/>
                <a:gd name="T40" fmla="*/ 38 w 62"/>
                <a:gd name="T41" fmla="*/ 10 h 47"/>
                <a:gd name="T42" fmla="*/ 38 w 62"/>
                <a:gd name="T43" fmla="*/ 10 h 47"/>
                <a:gd name="T44" fmla="*/ 41 w 62"/>
                <a:gd name="T45" fmla="*/ 7 h 47"/>
                <a:gd name="T46" fmla="*/ 46 w 62"/>
                <a:gd name="T47" fmla="*/ 7 h 47"/>
                <a:gd name="T48" fmla="*/ 46 w 62"/>
                <a:gd name="T49" fmla="*/ 7 h 47"/>
                <a:gd name="T50" fmla="*/ 50 w 62"/>
                <a:gd name="T51" fmla="*/ 8 h 47"/>
                <a:gd name="T52" fmla="*/ 50 w 62"/>
                <a:gd name="T53" fmla="*/ 8 h 47"/>
                <a:gd name="T54" fmla="*/ 53 w 62"/>
                <a:gd name="T55" fmla="*/ 10 h 47"/>
                <a:gd name="T56" fmla="*/ 53 w 62"/>
                <a:gd name="T57" fmla="*/ 10 h 47"/>
                <a:gd name="T58" fmla="*/ 53 w 62"/>
                <a:gd name="T59" fmla="*/ 17 h 47"/>
                <a:gd name="T60" fmla="*/ 53 w 62"/>
                <a:gd name="T61" fmla="*/ 47 h 47"/>
                <a:gd name="T62" fmla="*/ 62 w 62"/>
                <a:gd name="T63" fmla="*/ 47 h 47"/>
                <a:gd name="T64" fmla="*/ 62 w 62"/>
                <a:gd name="T65" fmla="*/ 15 h 47"/>
                <a:gd name="T66" fmla="*/ 62 w 62"/>
                <a:gd name="T67" fmla="*/ 15 h 47"/>
                <a:gd name="T68" fmla="*/ 60 w 62"/>
                <a:gd name="T69" fmla="*/ 8 h 47"/>
                <a:gd name="T70" fmla="*/ 59 w 62"/>
                <a:gd name="T71" fmla="*/ 3 h 47"/>
                <a:gd name="T72" fmla="*/ 59 w 62"/>
                <a:gd name="T73" fmla="*/ 3 h 47"/>
                <a:gd name="T74" fmla="*/ 53 w 62"/>
                <a:gd name="T75" fmla="*/ 2 h 47"/>
                <a:gd name="T76" fmla="*/ 48 w 62"/>
                <a:gd name="T77" fmla="*/ 0 h 47"/>
                <a:gd name="T78" fmla="*/ 48 w 62"/>
                <a:gd name="T79" fmla="*/ 0 h 47"/>
                <a:gd name="T80" fmla="*/ 43 w 62"/>
                <a:gd name="T81" fmla="*/ 0 h 47"/>
                <a:gd name="T82" fmla="*/ 39 w 62"/>
                <a:gd name="T83" fmla="*/ 2 h 47"/>
                <a:gd name="T84" fmla="*/ 33 w 62"/>
                <a:gd name="T85" fmla="*/ 8 h 47"/>
                <a:gd name="T86" fmla="*/ 33 w 62"/>
                <a:gd name="T87" fmla="*/ 8 h 47"/>
                <a:gd name="T88" fmla="*/ 31 w 62"/>
                <a:gd name="T89" fmla="*/ 5 h 47"/>
                <a:gd name="T90" fmla="*/ 29 w 62"/>
                <a:gd name="T91" fmla="*/ 2 h 47"/>
                <a:gd name="T92" fmla="*/ 29 w 62"/>
                <a:gd name="T93" fmla="*/ 2 h 47"/>
                <a:gd name="T94" fmla="*/ 26 w 62"/>
                <a:gd name="T95" fmla="*/ 0 h 47"/>
                <a:gd name="T96" fmla="*/ 20 w 62"/>
                <a:gd name="T97" fmla="*/ 0 h 47"/>
                <a:gd name="T98" fmla="*/ 20 w 62"/>
                <a:gd name="T99" fmla="*/ 0 h 47"/>
                <a:gd name="T100" fmla="*/ 17 w 62"/>
                <a:gd name="T101" fmla="*/ 0 h 47"/>
                <a:gd name="T102" fmla="*/ 12 w 62"/>
                <a:gd name="T103" fmla="*/ 2 h 47"/>
                <a:gd name="T104" fmla="*/ 12 w 62"/>
                <a:gd name="T105" fmla="*/ 2 h 47"/>
                <a:gd name="T106" fmla="*/ 7 w 62"/>
                <a:gd name="T107" fmla="*/ 7 h 47"/>
                <a:gd name="T108" fmla="*/ 7 w 62"/>
                <a:gd name="T109" fmla="*/ 2 h 47"/>
                <a:gd name="T110" fmla="*/ 0 w 62"/>
                <a:gd name="T111" fmla="*/ 2 h 47"/>
                <a:gd name="T112" fmla="*/ 0 w 62"/>
                <a:gd name="T113" fmla="*/ 47 h 47"/>
                <a:gd name="T114" fmla="*/ 8 w 62"/>
                <a:gd name="T115" fmla="*/ 47 h 47"/>
                <a:gd name="T116" fmla="*/ 8 w 62"/>
                <a:gd name="T1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" h="47">
                  <a:moveTo>
                    <a:pt x="8" y="47"/>
                  </a:moveTo>
                  <a:lnTo>
                    <a:pt x="8" y="22"/>
                  </a:lnTo>
                  <a:lnTo>
                    <a:pt x="8" y="2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7" y="17"/>
                  </a:lnTo>
                  <a:lnTo>
                    <a:pt x="27" y="47"/>
                  </a:lnTo>
                  <a:lnTo>
                    <a:pt x="34" y="47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36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41" y="7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3" y="10"/>
                  </a:lnTo>
                  <a:lnTo>
                    <a:pt x="53" y="10"/>
                  </a:lnTo>
                  <a:lnTo>
                    <a:pt x="53" y="17"/>
                  </a:lnTo>
                  <a:lnTo>
                    <a:pt x="53" y="47"/>
                  </a:lnTo>
                  <a:lnTo>
                    <a:pt x="62" y="47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0" y="8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3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1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7" y="7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47"/>
                  </a:lnTo>
                  <a:lnTo>
                    <a:pt x="8" y="47"/>
                  </a:lnTo>
                  <a:lnTo>
                    <a:pt x="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Freeform 202">
              <a:extLst>
                <a:ext uri="{FF2B5EF4-FFF2-40B4-BE49-F238E27FC236}">
                  <a16:creationId xmlns:a16="http://schemas.microsoft.com/office/drawing/2014/main" id="{6F75B885-80AE-4190-9D08-85B9C800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7367" y="3620415"/>
              <a:ext cx="65942" cy="87923"/>
            </a:xfrm>
            <a:custGeom>
              <a:avLst/>
              <a:gdLst>
                <a:gd name="T0" fmla="*/ 5 w 36"/>
                <a:gd name="T1" fmla="*/ 43 h 48"/>
                <a:gd name="T2" fmla="*/ 19 w 36"/>
                <a:gd name="T3" fmla="*/ 48 h 48"/>
                <a:gd name="T4" fmla="*/ 27 w 36"/>
                <a:gd name="T5" fmla="*/ 45 h 48"/>
                <a:gd name="T6" fmla="*/ 31 w 36"/>
                <a:gd name="T7" fmla="*/ 43 h 48"/>
                <a:gd name="T8" fmla="*/ 34 w 36"/>
                <a:gd name="T9" fmla="*/ 40 h 48"/>
                <a:gd name="T10" fmla="*/ 36 w 36"/>
                <a:gd name="T11" fmla="*/ 33 h 48"/>
                <a:gd name="T12" fmla="*/ 36 w 36"/>
                <a:gd name="T13" fmla="*/ 29 h 48"/>
                <a:gd name="T14" fmla="*/ 34 w 36"/>
                <a:gd name="T15" fmla="*/ 26 h 48"/>
                <a:gd name="T16" fmla="*/ 29 w 36"/>
                <a:gd name="T17" fmla="*/ 22 h 48"/>
                <a:gd name="T18" fmla="*/ 19 w 36"/>
                <a:gd name="T19" fmla="*/ 19 h 48"/>
                <a:gd name="T20" fmla="*/ 12 w 36"/>
                <a:gd name="T21" fmla="*/ 17 h 48"/>
                <a:gd name="T22" fmla="*/ 8 w 36"/>
                <a:gd name="T23" fmla="*/ 15 h 48"/>
                <a:gd name="T24" fmla="*/ 8 w 36"/>
                <a:gd name="T25" fmla="*/ 12 h 48"/>
                <a:gd name="T26" fmla="*/ 10 w 36"/>
                <a:gd name="T27" fmla="*/ 8 h 48"/>
                <a:gd name="T28" fmla="*/ 13 w 36"/>
                <a:gd name="T29" fmla="*/ 7 h 48"/>
                <a:gd name="T30" fmla="*/ 17 w 36"/>
                <a:gd name="T31" fmla="*/ 7 h 48"/>
                <a:gd name="T32" fmla="*/ 24 w 36"/>
                <a:gd name="T33" fmla="*/ 8 h 48"/>
                <a:gd name="T34" fmla="*/ 26 w 36"/>
                <a:gd name="T35" fmla="*/ 10 h 48"/>
                <a:gd name="T36" fmla="*/ 34 w 36"/>
                <a:gd name="T37" fmla="*/ 12 h 48"/>
                <a:gd name="T38" fmla="*/ 33 w 36"/>
                <a:gd name="T39" fmla="*/ 5 h 48"/>
                <a:gd name="T40" fmla="*/ 29 w 36"/>
                <a:gd name="T41" fmla="*/ 3 h 48"/>
                <a:gd name="T42" fmla="*/ 26 w 36"/>
                <a:gd name="T43" fmla="*/ 2 h 48"/>
                <a:gd name="T44" fmla="*/ 17 w 36"/>
                <a:gd name="T45" fmla="*/ 0 h 48"/>
                <a:gd name="T46" fmla="*/ 10 w 36"/>
                <a:gd name="T47" fmla="*/ 0 h 48"/>
                <a:gd name="T48" fmla="*/ 5 w 36"/>
                <a:gd name="T49" fmla="*/ 3 h 48"/>
                <a:gd name="T50" fmla="*/ 1 w 36"/>
                <a:gd name="T51" fmla="*/ 7 h 48"/>
                <a:gd name="T52" fmla="*/ 0 w 36"/>
                <a:gd name="T53" fmla="*/ 14 h 48"/>
                <a:gd name="T54" fmla="*/ 1 w 36"/>
                <a:gd name="T55" fmla="*/ 19 h 48"/>
                <a:gd name="T56" fmla="*/ 7 w 36"/>
                <a:gd name="T57" fmla="*/ 24 h 48"/>
                <a:gd name="T58" fmla="*/ 19 w 36"/>
                <a:gd name="T59" fmla="*/ 28 h 48"/>
                <a:gd name="T60" fmla="*/ 26 w 36"/>
                <a:gd name="T61" fmla="*/ 29 h 48"/>
                <a:gd name="T62" fmla="*/ 29 w 36"/>
                <a:gd name="T63" fmla="*/ 34 h 48"/>
                <a:gd name="T64" fmla="*/ 27 w 36"/>
                <a:gd name="T65" fmla="*/ 36 h 48"/>
                <a:gd name="T66" fmla="*/ 26 w 36"/>
                <a:gd name="T67" fmla="*/ 40 h 48"/>
                <a:gd name="T68" fmla="*/ 19 w 36"/>
                <a:gd name="T69" fmla="*/ 41 h 48"/>
                <a:gd name="T70" fmla="*/ 13 w 36"/>
                <a:gd name="T71" fmla="*/ 41 h 48"/>
                <a:gd name="T72" fmla="*/ 10 w 36"/>
                <a:gd name="T73" fmla="*/ 38 h 48"/>
                <a:gd name="T74" fmla="*/ 7 w 36"/>
                <a:gd name="T75" fmla="*/ 31 h 48"/>
                <a:gd name="T76" fmla="*/ 0 w 36"/>
                <a:gd name="T77" fmla="*/ 33 h 48"/>
                <a:gd name="T78" fmla="*/ 5 w 36"/>
                <a:gd name="T79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" h="48">
                  <a:moveTo>
                    <a:pt x="5" y="43"/>
                  </a:moveTo>
                  <a:lnTo>
                    <a:pt x="5" y="43"/>
                  </a:lnTo>
                  <a:lnTo>
                    <a:pt x="10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31" y="43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36" y="36"/>
                  </a:lnTo>
                  <a:lnTo>
                    <a:pt x="36" y="33"/>
                  </a:lnTo>
                  <a:lnTo>
                    <a:pt x="36" y="33"/>
                  </a:lnTo>
                  <a:lnTo>
                    <a:pt x="36" y="29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29" y="22"/>
                  </a:lnTo>
                  <a:lnTo>
                    <a:pt x="29" y="22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3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22" y="7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6" y="10"/>
                  </a:lnTo>
                  <a:lnTo>
                    <a:pt x="27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29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7" y="31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7" y="36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2" y="41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3" y="41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8" y="36"/>
                  </a:lnTo>
                  <a:lnTo>
                    <a:pt x="7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40"/>
                  </a:lnTo>
                  <a:lnTo>
                    <a:pt x="5" y="43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reeform 203">
              <a:extLst>
                <a:ext uri="{FF2B5EF4-FFF2-40B4-BE49-F238E27FC236}">
                  <a16:creationId xmlns:a16="http://schemas.microsoft.com/office/drawing/2014/main" id="{83619361-941C-4B8D-9C8A-DF9BD5EA30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86132" y="3620415"/>
              <a:ext cx="75102" cy="87923"/>
            </a:xfrm>
            <a:custGeom>
              <a:avLst/>
              <a:gdLst>
                <a:gd name="T0" fmla="*/ 29 w 41"/>
                <a:gd name="T1" fmla="*/ 40 h 48"/>
                <a:gd name="T2" fmla="*/ 29 w 41"/>
                <a:gd name="T3" fmla="*/ 40 h 48"/>
                <a:gd name="T4" fmla="*/ 26 w 41"/>
                <a:gd name="T5" fmla="*/ 41 h 48"/>
                <a:gd name="T6" fmla="*/ 22 w 41"/>
                <a:gd name="T7" fmla="*/ 41 h 48"/>
                <a:gd name="T8" fmla="*/ 22 w 41"/>
                <a:gd name="T9" fmla="*/ 41 h 48"/>
                <a:gd name="T10" fmla="*/ 17 w 41"/>
                <a:gd name="T11" fmla="*/ 40 h 48"/>
                <a:gd name="T12" fmla="*/ 12 w 41"/>
                <a:gd name="T13" fmla="*/ 38 h 48"/>
                <a:gd name="T14" fmla="*/ 12 w 41"/>
                <a:gd name="T15" fmla="*/ 38 h 48"/>
                <a:gd name="T16" fmla="*/ 9 w 41"/>
                <a:gd name="T17" fmla="*/ 33 h 48"/>
                <a:gd name="T18" fmla="*/ 9 w 41"/>
                <a:gd name="T19" fmla="*/ 26 h 48"/>
                <a:gd name="T20" fmla="*/ 41 w 41"/>
                <a:gd name="T21" fmla="*/ 26 h 48"/>
                <a:gd name="T22" fmla="*/ 41 w 41"/>
                <a:gd name="T23" fmla="*/ 26 h 48"/>
                <a:gd name="T24" fmla="*/ 41 w 41"/>
                <a:gd name="T25" fmla="*/ 24 h 48"/>
                <a:gd name="T26" fmla="*/ 41 w 41"/>
                <a:gd name="T27" fmla="*/ 24 h 48"/>
                <a:gd name="T28" fmla="*/ 41 w 41"/>
                <a:gd name="T29" fmla="*/ 14 h 48"/>
                <a:gd name="T30" fmla="*/ 36 w 41"/>
                <a:gd name="T31" fmla="*/ 7 h 48"/>
                <a:gd name="T32" fmla="*/ 36 w 41"/>
                <a:gd name="T33" fmla="*/ 7 h 48"/>
                <a:gd name="T34" fmla="*/ 29 w 41"/>
                <a:gd name="T35" fmla="*/ 2 h 48"/>
                <a:gd name="T36" fmla="*/ 21 w 41"/>
                <a:gd name="T37" fmla="*/ 0 h 48"/>
                <a:gd name="T38" fmla="*/ 21 w 41"/>
                <a:gd name="T39" fmla="*/ 0 h 48"/>
                <a:gd name="T40" fmla="*/ 12 w 41"/>
                <a:gd name="T41" fmla="*/ 2 h 48"/>
                <a:gd name="T42" fmla="*/ 7 w 41"/>
                <a:gd name="T43" fmla="*/ 7 h 48"/>
                <a:gd name="T44" fmla="*/ 7 w 41"/>
                <a:gd name="T45" fmla="*/ 7 h 48"/>
                <a:gd name="T46" fmla="*/ 2 w 41"/>
                <a:gd name="T47" fmla="*/ 14 h 48"/>
                <a:gd name="T48" fmla="*/ 0 w 41"/>
                <a:gd name="T49" fmla="*/ 24 h 48"/>
                <a:gd name="T50" fmla="*/ 0 w 41"/>
                <a:gd name="T51" fmla="*/ 24 h 48"/>
                <a:gd name="T52" fmla="*/ 2 w 41"/>
                <a:gd name="T53" fmla="*/ 34 h 48"/>
                <a:gd name="T54" fmla="*/ 7 w 41"/>
                <a:gd name="T55" fmla="*/ 41 h 48"/>
                <a:gd name="T56" fmla="*/ 7 w 41"/>
                <a:gd name="T57" fmla="*/ 41 h 48"/>
                <a:gd name="T58" fmla="*/ 12 w 41"/>
                <a:gd name="T59" fmla="*/ 47 h 48"/>
                <a:gd name="T60" fmla="*/ 22 w 41"/>
                <a:gd name="T61" fmla="*/ 48 h 48"/>
                <a:gd name="T62" fmla="*/ 22 w 41"/>
                <a:gd name="T63" fmla="*/ 48 h 48"/>
                <a:gd name="T64" fmla="*/ 29 w 41"/>
                <a:gd name="T65" fmla="*/ 47 h 48"/>
                <a:gd name="T66" fmla="*/ 35 w 41"/>
                <a:gd name="T67" fmla="*/ 43 h 48"/>
                <a:gd name="T68" fmla="*/ 35 w 41"/>
                <a:gd name="T69" fmla="*/ 43 h 48"/>
                <a:gd name="T70" fmla="*/ 40 w 41"/>
                <a:gd name="T71" fmla="*/ 40 h 48"/>
                <a:gd name="T72" fmla="*/ 41 w 41"/>
                <a:gd name="T73" fmla="*/ 33 h 48"/>
                <a:gd name="T74" fmla="*/ 35 w 41"/>
                <a:gd name="T75" fmla="*/ 31 h 48"/>
                <a:gd name="T76" fmla="*/ 35 w 41"/>
                <a:gd name="T77" fmla="*/ 31 h 48"/>
                <a:gd name="T78" fmla="*/ 31 w 41"/>
                <a:gd name="T79" fmla="*/ 36 h 48"/>
                <a:gd name="T80" fmla="*/ 29 w 41"/>
                <a:gd name="T81" fmla="*/ 40 h 48"/>
                <a:gd name="T82" fmla="*/ 29 w 41"/>
                <a:gd name="T83" fmla="*/ 40 h 48"/>
                <a:gd name="T84" fmla="*/ 12 w 41"/>
                <a:gd name="T85" fmla="*/ 10 h 48"/>
                <a:gd name="T86" fmla="*/ 12 w 41"/>
                <a:gd name="T87" fmla="*/ 10 h 48"/>
                <a:gd name="T88" fmla="*/ 17 w 41"/>
                <a:gd name="T89" fmla="*/ 7 h 48"/>
                <a:gd name="T90" fmla="*/ 21 w 41"/>
                <a:gd name="T91" fmla="*/ 7 h 48"/>
                <a:gd name="T92" fmla="*/ 21 w 41"/>
                <a:gd name="T93" fmla="*/ 7 h 48"/>
                <a:gd name="T94" fmla="*/ 28 w 41"/>
                <a:gd name="T95" fmla="*/ 7 h 48"/>
                <a:gd name="T96" fmla="*/ 31 w 41"/>
                <a:gd name="T97" fmla="*/ 10 h 48"/>
                <a:gd name="T98" fmla="*/ 31 w 41"/>
                <a:gd name="T99" fmla="*/ 10 h 48"/>
                <a:gd name="T100" fmla="*/ 33 w 41"/>
                <a:gd name="T101" fmla="*/ 14 h 48"/>
                <a:gd name="T102" fmla="*/ 35 w 41"/>
                <a:gd name="T103" fmla="*/ 19 h 48"/>
                <a:gd name="T104" fmla="*/ 9 w 41"/>
                <a:gd name="T105" fmla="*/ 19 h 48"/>
                <a:gd name="T106" fmla="*/ 9 w 41"/>
                <a:gd name="T107" fmla="*/ 19 h 48"/>
                <a:gd name="T108" fmla="*/ 10 w 41"/>
                <a:gd name="T109" fmla="*/ 14 h 48"/>
                <a:gd name="T110" fmla="*/ 12 w 41"/>
                <a:gd name="T111" fmla="*/ 10 h 48"/>
                <a:gd name="T112" fmla="*/ 12 w 41"/>
                <a:gd name="T113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8">
                  <a:moveTo>
                    <a:pt x="29" y="40"/>
                  </a:moveTo>
                  <a:lnTo>
                    <a:pt x="29" y="40"/>
                  </a:lnTo>
                  <a:lnTo>
                    <a:pt x="26" y="41"/>
                  </a:lnTo>
                  <a:lnTo>
                    <a:pt x="22" y="41"/>
                  </a:lnTo>
                  <a:lnTo>
                    <a:pt x="22" y="41"/>
                  </a:lnTo>
                  <a:lnTo>
                    <a:pt x="17" y="40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9" y="33"/>
                  </a:lnTo>
                  <a:lnTo>
                    <a:pt x="9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4"/>
                  </a:lnTo>
                  <a:lnTo>
                    <a:pt x="41" y="24"/>
                  </a:lnTo>
                  <a:lnTo>
                    <a:pt x="41" y="14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7" y="7"/>
                  </a:lnTo>
                  <a:lnTo>
                    <a:pt x="7" y="7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9" y="47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40" y="40"/>
                  </a:lnTo>
                  <a:lnTo>
                    <a:pt x="41" y="33"/>
                  </a:lnTo>
                  <a:lnTo>
                    <a:pt x="35" y="31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9" y="40"/>
                  </a:lnTo>
                  <a:lnTo>
                    <a:pt x="29" y="40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7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8" y="7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3" y="14"/>
                  </a:lnTo>
                  <a:lnTo>
                    <a:pt x="35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14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Freeform 204">
              <a:extLst>
                <a:ext uri="{FF2B5EF4-FFF2-40B4-BE49-F238E27FC236}">
                  <a16:creationId xmlns:a16="http://schemas.microsoft.com/office/drawing/2014/main" id="{C8282471-42C0-4C45-B080-CDF44AFF7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055" y="3620415"/>
              <a:ext cx="73269" cy="87923"/>
            </a:xfrm>
            <a:custGeom>
              <a:avLst/>
              <a:gdLst>
                <a:gd name="T0" fmla="*/ 30 w 40"/>
                <a:gd name="T1" fmla="*/ 38 h 48"/>
                <a:gd name="T2" fmla="*/ 30 w 40"/>
                <a:gd name="T3" fmla="*/ 38 h 48"/>
                <a:gd name="T4" fmla="*/ 26 w 40"/>
                <a:gd name="T5" fmla="*/ 40 h 48"/>
                <a:gd name="T6" fmla="*/ 21 w 40"/>
                <a:gd name="T7" fmla="*/ 41 h 48"/>
                <a:gd name="T8" fmla="*/ 21 w 40"/>
                <a:gd name="T9" fmla="*/ 41 h 48"/>
                <a:gd name="T10" fmla="*/ 16 w 40"/>
                <a:gd name="T11" fmla="*/ 40 h 48"/>
                <a:gd name="T12" fmla="*/ 13 w 40"/>
                <a:gd name="T13" fmla="*/ 36 h 48"/>
                <a:gd name="T14" fmla="*/ 13 w 40"/>
                <a:gd name="T15" fmla="*/ 36 h 48"/>
                <a:gd name="T16" fmla="*/ 11 w 40"/>
                <a:gd name="T17" fmla="*/ 31 h 48"/>
                <a:gd name="T18" fmla="*/ 9 w 40"/>
                <a:gd name="T19" fmla="*/ 24 h 48"/>
                <a:gd name="T20" fmla="*/ 9 w 40"/>
                <a:gd name="T21" fmla="*/ 24 h 48"/>
                <a:gd name="T22" fmla="*/ 11 w 40"/>
                <a:gd name="T23" fmla="*/ 15 h 48"/>
                <a:gd name="T24" fmla="*/ 13 w 40"/>
                <a:gd name="T25" fmla="*/ 10 h 48"/>
                <a:gd name="T26" fmla="*/ 13 w 40"/>
                <a:gd name="T27" fmla="*/ 10 h 48"/>
                <a:gd name="T28" fmla="*/ 18 w 40"/>
                <a:gd name="T29" fmla="*/ 7 h 48"/>
                <a:gd name="T30" fmla="*/ 23 w 40"/>
                <a:gd name="T31" fmla="*/ 7 h 48"/>
                <a:gd name="T32" fmla="*/ 23 w 40"/>
                <a:gd name="T33" fmla="*/ 7 h 48"/>
                <a:gd name="T34" fmla="*/ 26 w 40"/>
                <a:gd name="T35" fmla="*/ 7 h 48"/>
                <a:gd name="T36" fmla="*/ 28 w 40"/>
                <a:gd name="T37" fmla="*/ 8 h 48"/>
                <a:gd name="T38" fmla="*/ 28 w 40"/>
                <a:gd name="T39" fmla="*/ 8 h 48"/>
                <a:gd name="T40" fmla="*/ 32 w 40"/>
                <a:gd name="T41" fmla="*/ 12 h 48"/>
                <a:gd name="T42" fmla="*/ 33 w 40"/>
                <a:gd name="T43" fmla="*/ 15 h 48"/>
                <a:gd name="T44" fmla="*/ 40 w 40"/>
                <a:gd name="T45" fmla="*/ 14 h 48"/>
                <a:gd name="T46" fmla="*/ 40 w 40"/>
                <a:gd name="T47" fmla="*/ 14 h 48"/>
                <a:gd name="T48" fmla="*/ 38 w 40"/>
                <a:gd name="T49" fmla="*/ 8 h 48"/>
                <a:gd name="T50" fmla="*/ 33 w 40"/>
                <a:gd name="T51" fmla="*/ 3 h 48"/>
                <a:gd name="T52" fmla="*/ 33 w 40"/>
                <a:gd name="T53" fmla="*/ 3 h 48"/>
                <a:gd name="T54" fmla="*/ 28 w 40"/>
                <a:gd name="T55" fmla="*/ 2 h 48"/>
                <a:gd name="T56" fmla="*/ 21 w 40"/>
                <a:gd name="T57" fmla="*/ 0 h 48"/>
                <a:gd name="T58" fmla="*/ 21 w 40"/>
                <a:gd name="T59" fmla="*/ 0 h 48"/>
                <a:gd name="T60" fmla="*/ 16 w 40"/>
                <a:gd name="T61" fmla="*/ 0 h 48"/>
                <a:gd name="T62" fmla="*/ 11 w 40"/>
                <a:gd name="T63" fmla="*/ 3 h 48"/>
                <a:gd name="T64" fmla="*/ 11 w 40"/>
                <a:gd name="T65" fmla="*/ 3 h 48"/>
                <a:gd name="T66" fmla="*/ 7 w 40"/>
                <a:gd name="T67" fmla="*/ 7 h 48"/>
                <a:gd name="T68" fmla="*/ 4 w 40"/>
                <a:gd name="T69" fmla="*/ 10 h 48"/>
                <a:gd name="T70" fmla="*/ 4 w 40"/>
                <a:gd name="T71" fmla="*/ 10 h 48"/>
                <a:gd name="T72" fmla="*/ 2 w 40"/>
                <a:gd name="T73" fmla="*/ 17 h 48"/>
                <a:gd name="T74" fmla="*/ 0 w 40"/>
                <a:gd name="T75" fmla="*/ 24 h 48"/>
                <a:gd name="T76" fmla="*/ 0 w 40"/>
                <a:gd name="T77" fmla="*/ 24 h 48"/>
                <a:gd name="T78" fmla="*/ 2 w 40"/>
                <a:gd name="T79" fmla="*/ 34 h 48"/>
                <a:gd name="T80" fmla="*/ 7 w 40"/>
                <a:gd name="T81" fmla="*/ 41 h 48"/>
                <a:gd name="T82" fmla="*/ 7 w 40"/>
                <a:gd name="T83" fmla="*/ 41 h 48"/>
                <a:gd name="T84" fmla="*/ 14 w 40"/>
                <a:gd name="T85" fmla="*/ 47 h 48"/>
                <a:gd name="T86" fmla="*/ 21 w 40"/>
                <a:gd name="T87" fmla="*/ 48 h 48"/>
                <a:gd name="T88" fmla="*/ 21 w 40"/>
                <a:gd name="T89" fmla="*/ 48 h 48"/>
                <a:gd name="T90" fmla="*/ 28 w 40"/>
                <a:gd name="T91" fmla="*/ 47 h 48"/>
                <a:gd name="T92" fmla="*/ 35 w 40"/>
                <a:gd name="T93" fmla="*/ 43 h 48"/>
                <a:gd name="T94" fmla="*/ 35 w 40"/>
                <a:gd name="T95" fmla="*/ 43 h 48"/>
                <a:gd name="T96" fmla="*/ 38 w 40"/>
                <a:gd name="T97" fmla="*/ 38 h 48"/>
                <a:gd name="T98" fmla="*/ 40 w 40"/>
                <a:gd name="T99" fmla="*/ 31 h 48"/>
                <a:gd name="T100" fmla="*/ 33 w 40"/>
                <a:gd name="T101" fmla="*/ 29 h 48"/>
                <a:gd name="T102" fmla="*/ 33 w 40"/>
                <a:gd name="T103" fmla="*/ 29 h 48"/>
                <a:gd name="T104" fmla="*/ 32 w 40"/>
                <a:gd name="T105" fmla="*/ 34 h 48"/>
                <a:gd name="T106" fmla="*/ 30 w 40"/>
                <a:gd name="T107" fmla="*/ 38 h 48"/>
                <a:gd name="T108" fmla="*/ 30 w 40"/>
                <a:gd name="T109" fmla="*/ 3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8">
                  <a:moveTo>
                    <a:pt x="30" y="38"/>
                  </a:moveTo>
                  <a:lnTo>
                    <a:pt x="30" y="38"/>
                  </a:lnTo>
                  <a:lnTo>
                    <a:pt x="26" y="40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16" y="40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11" y="31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5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8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6" y="7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2" y="12"/>
                  </a:lnTo>
                  <a:lnTo>
                    <a:pt x="33" y="15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8" y="8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7" y="7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4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8" y="47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8" y="38"/>
                  </a:lnTo>
                  <a:lnTo>
                    <a:pt x="40" y="31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2" y="34"/>
                  </a:lnTo>
                  <a:lnTo>
                    <a:pt x="30" y="38"/>
                  </a:lnTo>
                  <a:lnTo>
                    <a:pt x="3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6B3B904-5592-4734-A9EA-125C40B4FE19}"/>
                </a:ext>
              </a:extLst>
            </p:cNvPr>
            <p:cNvSpPr txBox="1"/>
            <p:nvPr/>
          </p:nvSpPr>
          <p:spPr>
            <a:xfrm>
              <a:off x="3656137" y="5360293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On-chip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5D4EBEC-3C5D-4E08-A9E7-657A93C5EE68}"/>
                </a:ext>
              </a:extLst>
            </p:cNvPr>
            <p:cNvSpPr txBox="1"/>
            <p:nvPr/>
          </p:nvSpPr>
          <p:spPr>
            <a:xfrm>
              <a:off x="6003451" y="5358569"/>
              <a:ext cx="940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Off-chip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717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12165</TotalTime>
  <Words>734</Words>
  <Application>Microsoft Office PowerPoint</Application>
  <PresentationFormat>Widescreen</PresentationFormat>
  <Paragraphs>218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ＭＳ ゴシック</vt:lpstr>
      <vt:lpstr>SJSU Spartan Regular</vt:lpstr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1_Office Theme</vt:lpstr>
      <vt:lpstr>Chart</vt:lpstr>
      <vt:lpstr>Lecture 4.  Memory Hierarchy (1)</vt:lpstr>
      <vt:lpstr>Computer Architecture Overview</vt:lpstr>
      <vt:lpstr>Memory Hierarchy</vt:lpstr>
      <vt:lpstr>Memory Hierarchy</vt:lpstr>
      <vt:lpstr>Memory Hierarchy</vt:lpstr>
      <vt:lpstr>Memory Hierarchy</vt:lpstr>
      <vt:lpstr>Memories in Your PC</vt:lpstr>
      <vt:lpstr>Discussion</vt:lpstr>
      <vt:lpstr>Why?</vt:lpstr>
      <vt:lpstr>The “Memory Wall”</vt:lpstr>
      <vt:lpstr>The Memory Hierarchy Goal</vt:lpstr>
      <vt:lpstr>Let us Conclude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4.  Processor Microarchitecture and Design (5)</dc:title>
  <dc:creator>Haonan Wang</dc:creator>
  <cp:lastModifiedBy>Haonan Wang</cp:lastModifiedBy>
  <cp:revision>857</cp:revision>
  <dcterms:created xsi:type="dcterms:W3CDTF">2020-09-30T09:46:54Z</dcterms:created>
  <dcterms:modified xsi:type="dcterms:W3CDTF">2022-11-01T06:38:43Z</dcterms:modified>
</cp:coreProperties>
</file>