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49CC9-51C2-4D45-89B1-506E99E07B0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36D8B-8E14-4567-86D7-4195B8CC9F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MongoDB (NoSQL Database) </a:t>
          </a:r>
        </a:p>
        <a:p>
          <a:pPr>
            <a:lnSpc>
              <a:spcPct val="100000"/>
            </a:lnSpc>
          </a:pPr>
          <a:r>
            <a:rPr lang="en-US" sz="2400" dirty="0"/>
            <a:t>IoT data/Images/Videos/Map</a:t>
          </a:r>
        </a:p>
      </dgm:t>
    </dgm:pt>
    <dgm:pt modelId="{81609271-8708-479F-924A-FCE3216163CA}" type="parTrans" cxnId="{9183A25C-4DD3-4196-9B85-E4BDCFED06C4}">
      <dgm:prSet/>
      <dgm:spPr/>
      <dgm:t>
        <a:bodyPr/>
        <a:lstStyle/>
        <a:p>
          <a:endParaRPr lang="en-US"/>
        </a:p>
      </dgm:t>
    </dgm:pt>
    <dgm:pt modelId="{CBCC76C0-3930-4679-838C-A7AC8A9AD2D8}" type="sibTrans" cxnId="{9183A25C-4DD3-4196-9B85-E4BDCFED06C4}">
      <dgm:prSet/>
      <dgm:spPr/>
      <dgm:t>
        <a:bodyPr/>
        <a:lstStyle/>
        <a:p>
          <a:endParaRPr lang="en-US"/>
        </a:p>
      </dgm:t>
    </dgm:pt>
    <dgm:pt modelId="{D4412984-63C3-43D0-A1B7-9C785B725D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Amazon S3 </a:t>
          </a:r>
        </a:p>
        <a:p>
          <a:pPr>
            <a:lnSpc>
              <a:spcPct val="100000"/>
            </a:lnSpc>
          </a:pPr>
          <a:r>
            <a:rPr lang="en-US" sz="2400" dirty="0"/>
            <a:t> To store and retrieve data</a:t>
          </a:r>
        </a:p>
      </dgm:t>
    </dgm:pt>
    <dgm:pt modelId="{76E48EF0-ECB4-4C6A-A969-A44CFCB18650}" type="parTrans" cxnId="{8DB4A738-856B-4413-BF1F-3A2200FFF169}">
      <dgm:prSet/>
      <dgm:spPr/>
      <dgm:t>
        <a:bodyPr/>
        <a:lstStyle/>
        <a:p>
          <a:endParaRPr lang="en-US"/>
        </a:p>
      </dgm:t>
    </dgm:pt>
    <dgm:pt modelId="{5A68C3D9-B397-446F-AEBB-D8EDD8EA254C}" type="sibTrans" cxnId="{8DB4A738-856B-4413-BF1F-3A2200FFF169}">
      <dgm:prSet/>
      <dgm:spPr/>
      <dgm:t>
        <a:bodyPr/>
        <a:lstStyle/>
        <a:p>
          <a:endParaRPr lang="en-US"/>
        </a:p>
      </dgm:t>
    </dgm:pt>
    <dgm:pt modelId="{E98D597A-C4FE-4E72-9704-9C09854A4845}" type="pres">
      <dgm:prSet presAssocID="{01D49CC9-51C2-4D45-89B1-506E99E07B0D}" presName="root" presStyleCnt="0">
        <dgm:presLayoutVars>
          <dgm:dir/>
          <dgm:resizeHandles val="exact"/>
        </dgm:presLayoutVars>
      </dgm:prSet>
      <dgm:spPr/>
    </dgm:pt>
    <dgm:pt modelId="{C10F65DC-D003-484E-90C2-9BE49392FC58}" type="pres">
      <dgm:prSet presAssocID="{84136D8B-8E14-4567-86D7-4195B8CC9F92}" presName="compNode" presStyleCnt="0"/>
      <dgm:spPr/>
    </dgm:pt>
    <dgm:pt modelId="{81240C69-B3A8-4402-897A-5CBDB240EE29}" type="pres">
      <dgm:prSet presAssocID="{84136D8B-8E14-4567-86D7-4195B8CC9F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0AB2DE-662C-4B1C-8B9D-4B2D7C7FA6C7}" type="pres">
      <dgm:prSet presAssocID="{84136D8B-8E14-4567-86D7-4195B8CC9F92}" presName="spaceRect" presStyleCnt="0"/>
      <dgm:spPr/>
    </dgm:pt>
    <dgm:pt modelId="{7F0ADED3-2441-487F-963C-B8C4DB5E557C}" type="pres">
      <dgm:prSet presAssocID="{84136D8B-8E14-4567-86D7-4195B8CC9F92}" presName="textRect" presStyleLbl="revTx" presStyleIdx="0" presStyleCnt="2" custLinFactNeighborX="-432" custLinFactNeighborY="-29139">
        <dgm:presLayoutVars>
          <dgm:chMax val="1"/>
          <dgm:chPref val="1"/>
        </dgm:presLayoutVars>
      </dgm:prSet>
      <dgm:spPr/>
    </dgm:pt>
    <dgm:pt modelId="{C6D1BB58-C1F5-4D32-8716-B1B7B607B76E}" type="pres">
      <dgm:prSet presAssocID="{CBCC76C0-3930-4679-838C-A7AC8A9AD2D8}" presName="sibTrans" presStyleCnt="0"/>
      <dgm:spPr/>
    </dgm:pt>
    <dgm:pt modelId="{8F8443A5-5193-467C-823E-B6CF7887770C}" type="pres">
      <dgm:prSet presAssocID="{D4412984-63C3-43D0-A1B7-9C785B725DF6}" presName="compNode" presStyleCnt="0"/>
      <dgm:spPr/>
    </dgm:pt>
    <dgm:pt modelId="{84008AAF-E2EA-4BE3-9385-E787BEBB5791}" type="pres">
      <dgm:prSet presAssocID="{D4412984-63C3-43D0-A1B7-9C785B725D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18D1556-C6A0-4929-8AC5-8835578FE26F}" type="pres">
      <dgm:prSet presAssocID="{D4412984-63C3-43D0-A1B7-9C785B725DF6}" presName="spaceRect" presStyleCnt="0"/>
      <dgm:spPr/>
    </dgm:pt>
    <dgm:pt modelId="{2C8F4748-C209-49F1-B4DB-494DBCCB5785}" type="pres">
      <dgm:prSet presAssocID="{D4412984-63C3-43D0-A1B7-9C785B725DF6}" presName="textRect" presStyleLbl="revTx" presStyleIdx="1" presStyleCnt="2" custLinFactNeighborY="-37678">
        <dgm:presLayoutVars>
          <dgm:chMax val="1"/>
          <dgm:chPref val="1"/>
        </dgm:presLayoutVars>
      </dgm:prSet>
      <dgm:spPr/>
    </dgm:pt>
  </dgm:ptLst>
  <dgm:cxnLst>
    <dgm:cxn modelId="{D4D45E14-001F-4D70-8F85-742CCA6DAE11}" type="presOf" srcId="{84136D8B-8E14-4567-86D7-4195B8CC9F92}" destId="{7F0ADED3-2441-487F-963C-B8C4DB5E557C}" srcOrd="0" destOrd="0" presId="urn:microsoft.com/office/officeart/2018/2/layout/IconLabelList"/>
    <dgm:cxn modelId="{8DB4A738-856B-4413-BF1F-3A2200FFF169}" srcId="{01D49CC9-51C2-4D45-89B1-506E99E07B0D}" destId="{D4412984-63C3-43D0-A1B7-9C785B725DF6}" srcOrd="1" destOrd="0" parTransId="{76E48EF0-ECB4-4C6A-A969-A44CFCB18650}" sibTransId="{5A68C3D9-B397-446F-AEBB-D8EDD8EA254C}"/>
    <dgm:cxn modelId="{9183A25C-4DD3-4196-9B85-E4BDCFED06C4}" srcId="{01D49CC9-51C2-4D45-89B1-506E99E07B0D}" destId="{84136D8B-8E14-4567-86D7-4195B8CC9F92}" srcOrd="0" destOrd="0" parTransId="{81609271-8708-479F-924A-FCE3216163CA}" sibTransId="{CBCC76C0-3930-4679-838C-A7AC8A9AD2D8}"/>
    <dgm:cxn modelId="{640965AF-0905-4818-B25D-F22DE02BAB27}" type="presOf" srcId="{D4412984-63C3-43D0-A1B7-9C785B725DF6}" destId="{2C8F4748-C209-49F1-B4DB-494DBCCB5785}" srcOrd="0" destOrd="0" presId="urn:microsoft.com/office/officeart/2018/2/layout/IconLabelList"/>
    <dgm:cxn modelId="{4DD755B5-10D2-44CE-BAB9-561DA791C834}" type="presOf" srcId="{01D49CC9-51C2-4D45-89B1-506E99E07B0D}" destId="{E98D597A-C4FE-4E72-9704-9C09854A4845}" srcOrd="0" destOrd="0" presId="urn:microsoft.com/office/officeart/2018/2/layout/IconLabelList"/>
    <dgm:cxn modelId="{86DE2792-0837-4A68-80D5-9676291A3DBA}" type="presParOf" srcId="{E98D597A-C4FE-4E72-9704-9C09854A4845}" destId="{C10F65DC-D003-484E-90C2-9BE49392FC58}" srcOrd="0" destOrd="0" presId="urn:microsoft.com/office/officeart/2018/2/layout/IconLabelList"/>
    <dgm:cxn modelId="{5FC89A24-7DC3-4EC7-B41C-F42937B41A45}" type="presParOf" srcId="{C10F65DC-D003-484E-90C2-9BE49392FC58}" destId="{81240C69-B3A8-4402-897A-5CBDB240EE29}" srcOrd="0" destOrd="0" presId="urn:microsoft.com/office/officeart/2018/2/layout/IconLabelList"/>
    <dgm:cxn modelId="{B391126A-D013-463B-81EA-7635EA17EF97}" type="presParOf" srcId="{C10F65DC-D003-484E-90C2-9BE49392FC58}" destId="{8F0AB2DE-662C-4B1C-8B9D-4B2D7C7FA6C7}" srcOrd="1" destOrd="0" presId="urn:microsoft.com/office/officeart/2018/2/layout/IconLabelList"/>
    <dgm:cxn modelId="{3EAD6B4D-9D53-4CAB-92B7-0FE371E0E46F}" type="presParOf" srcId="{C10F65DC-D003-484E-90C2-9BE49392FC58}" destId="{7F0ADED3-2441-487F-963C-B8C4DB5E557C}" srcOrd="2" destOrd="0" presId="urn:microsoft.com/office/officeart/2018/2/layout/IconLabelList"/>
    <dgm:cxn modelId="{6D5027F5-0831-484D-B420-A67A6046C63A}" type="presParOf" srcId="{E98D597A-C4FE-4E72-9704-9C09854A4845}" destId="{C6D1BB58-C1F5-4D32-8716-B1B7B607B76E}" srcOrd="1" destOrd="0" presId="urn:microsoft.com/office/officeart/2018/2/layout/IconLabelList"/>
    <dgm:cxn modelId="{ED971AAC-4FCF-46BF-9EE4-13BAC16C0544}" type="presParOf" srcId="{E98D597A-C4FE-4E72-9704-9C09854A4845}" destId="{8F8443A5-5193-467C-823E-B6CF7887770C}" srcOrd="2" destOrd="0" presId="urn:microsoft.com/office/officeart/2018/2/layout/IconLabelList"/>
    <dgm:cxn modelId="{D08A9CB5-4EE1-43F6-A2A2-6B5C51A3B2B4}" type="presParOf" srcId="{8F8443A5-5193-467C-823E-B6CF7887770C}" destId="{84008AAF-E2EA-4BE3-9385-E787BEBB5791}" srcOrd="0" destOrd="0" presId="urn:microsoft.com/office/officeart/2018/2/layout/IconLabelList"/>
    <dgm:cxn modelId="{D5883173-4F0D-4C29-ACC0-0155D0081D85}" type="presParOf" srcId="{8F8443A5-5193-467C-823E-B6CF7887770C}" destId="{C18D1556-C6A0-4929-8AC5-8835578FE26F}" srcOrd="1" destOrd="0" presId="urn:microsoft.com/office/officeart/2018/2/layout/IconLabelList"/>
    <dgm:cxn modelId="{77B9BBFC-C62A-47E7-AD58-493CEB96BAF4}" type="presParOf" srcId="{8F8443A5-5193-467C-823E-B6CF7887770C}" destId="{2C8F4748-C209-49F1-B4DB-494DBCCB57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40C69-B3A8-4402-897A-5CBDB240EE29}">
      <dsp:nvSpPr>
        <dsp:cNvPr id="0" name=""/>
        <dsp:cNvSpPr/>
      </dsp:nvSpPr>
      <dsp:spPr>
        <a:xfrm>
          <a:off x="1747800" y="46291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ADED3-2441-487F-963C-B8C4DB5E557C}">
      <dsp:nvSpPr>
        <dsp:cNvPr id="0" name=""/>
        <dsp:cNvSpPr/>
      </dsp:nvSpPr>
      <dsp:spPr>
        <a:xfrm>
          <a:off x="541137" y="2639000"/>
          <a:ext cx="432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MongoDB (NoSQL Database)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IoT data/Images/Videos/Map</a:t>
          </a:r>
        </a:p>
      </dsp:txBody>
      <dsp:txXfrm>
        <a:off x="541137" y="2639000"/>
        <a:ext cx="4320000" cy="967500"/>
      </dsp:txXfrm>
    </dsp:sp>
    <dsp:sp modelId="{84008AAF-E2EA-4BE3-9385-E787BEBB5791}">
      <dsp:nvSpPr>
        <dsp:cNvPr id="0" name=""/>
        <dsp:cNvSpPr/>
      </dsp:nvSpPr>
      <dsp:spPr>
        <a:xfrm>
          <a:off x="6823800" y="46291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F4748-C209-49F1-B4DB-494DBCCB5785}">
      <dsp:nvSpPr>
        <dsp:cNvPr id="0" name=""/>
        <dsp:cNvSpPr/>
      </dsp:nvSpPr>
      <dsp:spPr>
        <a:xfrm>
          <a:off x="5635800" y="2556385"/>
          <a:ext cx="432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Amazon S3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To store and retrieve data</a:t>
          </a:r>
        </a:p>
      </dsp:txBody>
      <dsp:txXfrm>
        <a:off x="5635800" y="2556385"/>
        <a:ext cx="4320000" cy="96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37:5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58:2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24575,'4'5'0,"0"0"0,-1 0 0,0 0 0,0 1 0,0 0 0,3 10 0,6 11 0,4 2 0,0 0 0,2-1 0,1 0 0,24 25 0,-19-21 0,-21-26 0,1 0 0,1 0 0,-1-1 0,1 1 0,0-1 0,10 9 0,-14-14 0,1 1 0,-1 0 0,1 0 0,0-1 0,-1 1 0,1-1 0,0 0 0,-1 1 0,1-1 0,0 0 0,0 0 0,-1 0 0,1 0 0,0 0 0,-1 0 0,1-1 0,0 1 0,-1-1 0,1 1 0,0-1 0,-1 1 0,1-1 0,-1 0 0,1 0 0,-1 0 0,1 0 0,-1 0 0,0 0 0,1 0 0,-1 0 0,0-1 0,0 1 0,2-3 0,24-25 0,0-2 0,-2-1 0,32-53 0,-38 51 0,1 2 0,2 0 0,35-39 0,-51 64-341,0-1 0,0 1-1,7-14 1,-2 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0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24575,'-546'0'0,"542"0"0,1 0 0,-1 0 0,0 0 0,1 1 0,-1-1 0,0 1 0,1 0 0,-1 0 0,1 0 0,-1 0 0,1 1 0,0-1 0,-1 1 0,1 0 0,-3 2 0,4-1 0,-1 0 0,1-1 0,0 1 0,0 0 0,1 0 0,-1 1 0,1-1 0,-1 0 0,1 0 0,0 1 0,0-1 0,1 1 0,-1-1 0,1 1 0,0-1 0,-1 4 0,3 152 0,1-54 0,-1-83 0,0 0 0,2-1 0,0 0 0,9 28 0,-5-25 0,-2 2 0,5 37 0,-7 263 0,-7-174 0,-10 6 0,0-4 0,0 18 0,0 0 0,15-5 0,-4 129 0,0-277 0,-2 0 0,0-1 0,-9 26 0,6-22 0,-7 39 0,-21 208 0,25-180 0,-4 49 0,15 105 0,-3 53 0,-3-245 0,-16 74 0,12-82 0,2 0 0,-3 83 0,11 726 0,0-847 0,-1 1 0,1 0 0,0-1 0,1 1 0,-1-1 0,1 1 0,0-1 0,0 0 0,1 1 0,0-1 0,0 0 0,0-1 0,0 1 0,1-1 0,-1 1 0,1-1 0,0 0 0,1 0 0,-1-1 0,1 1 0,-1-1 0,1 0 0,0 0 0,1-1 0,-1 1 0,0-1 0,0 0 0,11 2 0,62 18 0,-50-13 0,1-1 0,0-2 0,38 5 0,33 2 0,-62-7 0,48 2 0,313-9-1365,-377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1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1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24575,'-3'1'0,"-1"0"0,0 1 0,0-1 0,1 1 0,-1 0 0,1 0 0,0 0 0,-1 0 0,-3 4 0,-8 4 0,-47 24 0,31-18 0,0 2 0,-44 32 0,74-49 0,0 0 0,0-1 0,0 1 0,0 0 0,0 0 0,1 0 0,-1 0 0,0 0 0,1 0 0,-1 0 0,1 0 0,-1 0 0,1 0 0,-1 0 0,1 0 0,0 0 0,0 0 0,-1 0 0,1 1 0,0-1 0,0 0 0,0 0 0,0 0 0,1 2 0,-1-1 0,1 1 0,0-1 0,0 1 0,1-1 0,-1 0 0,0 0 0,1 1 0,-1-1 0,1 0 0,3 3 0,2 1 0,1 1 0,0-1 0,0 0 0,16 8 0,-5-5-195,0 1 0,0 1 0,-2 0 0,1 2 0,-1 0 0,15 15 0,-21-16-6631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23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1268 1 24575,'-1245'0'-1365,"1223"0"-5461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2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24575,'-7'1'0,"0"0"0,0 1 0,0-1 0,0 2 0,0-1 0,0 1 0,0-1 0,1 2 0,-1-1 0,-11 9 0,1 1 0,1 0 0,-24 24 0,24-22 0,-1 0 0,-25 15 0,-1 2 0,42-31 0,1-1 0,0 0 0,0 0 0,-1 1 0,1-1 0,0 0 0,0 0 0,-1 1 0,1-1 0,0 0 0,0 1 0,0-1 0,-1 0 0,1 1 0,0-1 0,0 0 0,0 1 0,0-1 0,0 0 0,0 1 0,0-1 0,0 0 0,0 1 0,0-1 0,0 0 0,0 1 0,0-1 0,0 0 0,0 1 0,0-1 0,0 1 0,1-1 0,11 12 0,28 10 0,-28-16 0,5 2-151,0-1-1,1 0 0,-1-1 0,1-1 1,0-1-1,1 0 0,-1-1 1,31 0-1,-27-3-6674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3:5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24575,'83'1'0,"95"-3"0,-97-10 0,-53 7 0,45-4 0,422 8 82,-240 3-1529,-233-2-5379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4:0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24575,'15'2'0,"0"1"0,0 0 0,0 1 0,-1 1 0,1 0 0,-2 1 0,1 1 0,16 10 0,-23-13 0,4 3 0,0 0 0,-1 1 0,0 1 0,0-1 0,-1 2 0,8 10 0,13 12 0,-24-28 0,-1 0 0,1 0 0,0-1 0,0 0 0,10 4 0,24 14 0,-38-20 0,0 0 0,0 1 0,-1-1 0,1 0 0,0 1 0,-1 0 0,1-1 0,-1 1 0,0 0 0,1 0 0,-1 0 0,0 0 0,0 0 0,0 0 0,0 3 0,-1-3 0,0-1 0,0 1 0,0 0 0,0 0 0,0 0 0,-1-1 0,1 1 0,-1 0 0,0-1 0,1 1 0,-1 0 0,0-1 0,0 1 0,0-1 0,0 1 0,0-1 0,0 1 0,0-1 0,-1 0 0,1 1 0,0-1 0,-1 0 0,1 0 0,-1 0 0,0 0 0,-1 0 0,-50 25 0,44-22 0,-12 5 0,0-1 0,-40 9 0,42-12-1365,3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4:14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24575,'0'1558'0,"7"-1421"0,43 234 0,-29-239 0,-11-67 0,9 54 0,4 139 0,-22-72 0,-2-55 0,16 133 0,-5-137 0,-8 163 0,7 103 0,9 276 0,-20-443 0,17 54 0,-4 104 0,-12-270 0,1-111 0,0 1 0,0 0 0,0-1 0,1 1 0,-1 0 0,1-1 0,0 1 0,0-1 0,0 1 0,0-1 0,1 1 0,-1-1 0,1 0 0,0 0 0,2 3 0,-1-3 0,0-1 0,-1 0 0,1 0 0,0 0 0,0 0 0,1-1 0,-1 1 0,0-1 0,0 0 0,1 0 0,-1 0 0,1-1 0,-1 1 0,1-1 0,-1 1 0,5-1 0,121-2 0,-91 0 0,1 1 0,-1 2 0,54 8 0,-50-3 0,2-2 0,50-1 0,15 1 0,-87 0-1365,-5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4:1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24575,'33'12'0,"-11"-3"0,1 0 0,-1 1 0,0 1 0,-1 1 0,0 0 0,0 2 0,20 18 0,-15-12 0,-15-10 0,0 0 0,0 1 0,8 12 0,-10-12 0,-7-9 0,-1-1 0,0 1 0,0 0 0,0-1 0,0 1 0,0 0 0,0-1 0,-1 1 0,1 0 0,0 0 0,-1 0 0,0 0 0,1 0 0,-1 0 0,0 0 0,0 0 0,0 0 0,0 0 0,0-1 0,-1 1 0,1 0 0,0 0 0,-1 0 0,0 0 0,1 0 0,-1 0 0,0-1 0,0 1 0,0 0 0,0-1 0,0 1 0,-2 2 0,-5 5 0,-1 0 0,0-1 0,0 0 0,-14 9 0,0 1 0,-38 28 0,45-35 0,0 1 0,0 0 0,1 1 0,-27 31 0,13-15-1365,14-19-5461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39:0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24575,'1318'0'-1365,"-1302"0"-5461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24575,'17'0'0,"7"0"0,40 4 0,-55-3 0,0 1 0,-1 0 0,1 1 0,-1 0 0,1 1 0,-1-1 0,15 10 0,-11-5 0,2-1 0,-1-1 0,1 0 0,-1 0 0,18 3 0,-23-6 0,-1-1 0,1 2 0,-1-1 0,12 9 0,-13-8 0,0 0 0,-1-1 0,1 0 0,1 0 0,-1 0 0,0-1 0,12 3 0,-14-5 0,0 1 0,1 0 0,-1 0 0,0 0 0,0 1 0,1 0 0,-1-1 0,0 1 0,-1 1 0,1-1 0,0 0 0,5 6 0,-7-6 0,-1-1 0,0 1 0,0 0 0,0 0 0,-1-1 0,1 1 0,0 0 0,0 0 0,-1 0 0,0 0 0,1 0 0,-1 0 0,0 0 0,0 0 0,0 0 0,0 0 0,0 0 0,0 0 0,-1 0 0,1 0 0,-1 0 0,1 0 0,-1 0 0,0-1 0,0 1 0,0 0 0,0 0 0,0-1 0,0 1 0,-2 2 0,-1 1 0,0 0 0,0 0 0,-1-1 0,1 0 0,-1 0 0,0 0 0,0 0 0,-7 3 0,-49 23 0,43-23 0,-24 11 0,25-12 0,2 0 0,-1 2 0,-16 9 0,23-11-170,-1 0-1,1-1 0,-1 0 1,-1-1-1,1 0 0,-1-1 1,-15 4-1,3-4-6655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24575,'171'1'0,"186"-3"0,-227-10 0,46-2 0,287 15 0,-455-1-273,-1 0 0,1-1 0,-1 0 0,10-2 0,-1-3-6553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24575,'5'0'0,"1"-4"0,4-2 0,4 0 0,5 2 0,4 1 0,-3-4 0,-4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24575,'13'0'0,"-1"1"0,1 0 0,-1 1 0,0 1 0,0 0 0,0 0 0,13 6 0,-2 2 0,0 1 0,30 20 0,-13-9 0,-29-17 0,1 1 0,-1 0 0,17 14 0,-22-17 0,-1 1 0,2-1 0,-1-1 0,0 1 0,1-1 0,-1 0 0,12 3 0,19 10 0,-35-15 0,-1-1 0,1 1 0,0 0 0,-1 0 0,1 0 0,-1 0 0,1 1 0,-1-1 0,1 0 0,-1 1 0,0-1 0,0 1 0,0-1 0,0 1 0,0-1 0,0 1 0,1 3 0,-1-4 0,-1 1 0,0-1 0,0 0 0,0 0 0,-1 1 0,1-1 0,0 0 0,0 0 0,-1 1 0,1-1 0,0 0 0,-1 0 0,1 0 0,-1 1 0,0-1 0,1 0 0,-1 0 0,0 0 0,-1 1 0,-3 3 0,-1 0 0,1-1 0,-1 0 0,0 0 0,0 0 0,0-1 0,-11 5 0,-32 12 0,2 2 0,-73 46 0,111-63-114,0-1 1,0 0-1,0 0 0,0-1 0,0 0 1,-1-1-1,1 0 0,-1 0 0,1-1 1,-1-1-1,-15 0 0,3 0-6712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2:3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24575,'560'0'0,"-549"0"0,0 2 0,1-1 0,-1 2 0,0-1 0,-1 1 0,14 6 0,1 0 0,-5-4 0,1-1 0,28 3 0,-26-4 0,79 15 0,-73-14 0,0-1 0,0-1 0,50-4 0,-18 1 0,65 1-1365,-111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2:3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24575,'30'0'0,"-19"1"0,0 0 0,0-1 0,0-1 0,0 1 0,-1-2 0,1 0 0,0 0 0,0-1 0,17-7 0,5-5 0,-18 8 0,-1 0 0,17-12 0,-6 3 0,50-23 0,-73 39 0,-1 0 0,0-1 0,1 1 0,-1-1 0,0 0 0,0 1 0,1-1 0,-1 0 0,0 0 0,0 0 0,0 0 0,0 0 0,0 0 0,0 0 0,0 0 0,-1 0 0,1 0 0,0-1 0,-1 1 0,1 0 0,0-1 0,-1 1 0,0 0 0,1-1 0,-1 1 0,0 0 0,0-1 0,1 1 0,-1-1 0,0 1 0,-1 0 0,1-1 0,0 1 0,0-1 0,0 1 0,-1 0 0,1-1 0,-1 1 0,1 0 0,-1-1 0,0 1 0,1 0 0,-1 0 0,0 0 0,0-1 0,0 1 0,0 0 0,0 0 0,0 0 0,-2-1 0,-1-2 0,-1 0 0,0 0 0,-1 1 0,1-1 0,0 1 0,-1 0 0,0 0 0,0 1 0,0 0 0,0 0 0,0 0 0,0 1 0,-10-1 0,-3-2 0,-25-8 0,30 7 0,0 1 0,0 1 0,-26-3 0,4 5-1365,21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1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1302 24575,'112'2'0,"122"-5"0,-232 3 0,1-1 0,0 1 0,-1-1 0,1 0 0,-1 0 0,1 0 0,-1 0 0,1 0 0,-1 0 0,0 0 0,1-1 0,-1 0 0,0 1 0,0-1 0,0 0 0,0 0 0,-1 0 0,1 0 0,0 0 0,-1 0 0,1-1 0,-1 1 0,0 0 0,0-1 0,0 1 0,0-1 0,0 0 0,-1 1 0,1-1 0,0-3 0,1-10 0,-1 0 0,-1 0 0,0 0 0,-3-18 0,1 6 0,2-8 0,-2 1 0,-2 0 0,-1 1 0,-1-1 0,-16-47 0,10 45 0,2-1 0,1-1 0,-5-68 0,2 40 0,7 45 0,2 0 0,-2-26 0,6-297 0,-2 341 0,1-1 0,0 1 0,1-1 0,-1 1 0,1 0 0,0-1 0,0 1 0,1 0 0,2-8 0,-2 9 0,0 1 0,0 0 0,0 0 0,0-1 0,0 1 0,0 0 0,0 1 0,1-1 0,-1 0 0,1 1 0,-1-1 0,1 1 0,0 0 0,-1 0 0,6-2 0,50-13 0,77-13 0,-75 23 0,-1 3 0,79 5 0,-29 1 0,102-4-1365,-189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24575,'5'0'0,"-1"1"0,1-1 0,-1 1 0,0 0 0,0 0 0,1 0 0,-1 0 0,0 1 0,0 0 0,0 0 0,-1 0 0,8 5 0,-1 1 0,1 2 0,15 17 0,-22-21 0,2 0 0,-1 0 0,1 0 0,-1-1 0,2 0 0,-1 0 0,0 0 0,1-1 0,0 0 0,0 0 0,11 4 0,-12-7 0,9 2 0,-1 1 0,0 1 0,17 8 0,-29-12 0,0 0 0,1 0 0,-1 0 0,0 0 0,0 0 0,0 1 0,0-1 0,0 1 0,0-1 0,-1 1 0,1 0 0,0 0 0,-1-1 0,1 1 0,-1 0 0,0 1 0,0-1 0,0 0 0,0 0 0,0 0 0,0 1 0,0-1 0,-1 0 0,1 1 0,-1-1 0,0 1 0,0 4 0,-1-4 0,-1 1 0,1-1 0,-1 0 0,0 0 0,0 1 0,0-1 0,0 0 0,0-1 0,-1 1 0,0 0 0,1-1 0,-1 1 0,0-1 0,0 0 0,0 0 0,-1 0 0,1-1 0,-6 3 0,-3 2 0,0-2 0,0 1 0,0-2 0,-16 4 0,-21-3-1365,27-3-5461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24575,'0'956'0,"-2"-928"0,-1-1 0,-1 0 0,-15 52 0,11-51 0,2 0 0,0 1 0,-2 43 0,8 493 0,2-247 0,12-150 0,0-9 0,-1-18 0,0 0 0,-10-106 0,1-1 0,16 63 0,-12-63 0,-1 0 0,5 65 0,-12-84 0,0-8 0,0 0 0,0 0 0,0 0 0,1 0 0,1 0 0,1 8 0,-2-13 0,0 0 0,0 0 0,0 0 0,1 0 0,-1 0 0,0 0 0,1 0 0,-1-1 0,1 1 0,0-1 0,0 1 0,-1-1 0,1 1 0,0-1 0,0 0 0,0 0 0,0 0 0,1 0 0,-1-1 0,0 1 0,0 0 0,0-1 0,4 1 0,24 2 0,0-1 0,1-2 0,38-4 0,11 1 0,210 3-1365,-267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9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24575,'9'6'0,"-1"0"0,1-1 0,0 0 0,1 0 0,-1-1 0,1-1 0,18 6 0,-12-4 0,1 2 0,0 0 0,-1 1 0,22 15 0,15 8 0,-51-31 0,0 1 0,0 0 0,0 1 0,1-1 0,-1 0 0,0 0 0,0 1 0,-1-1 0,1 1 0,0 0 0,-1 0 0,1-1 0,-1 1 0,1 0 0,-1 0 0,0 0 0,0 1 0,1-1 0,-2 0 0,1 0 0,0 1 0,0-1 0,-1 0 0,1 1 0,-1-1 0,0 0 0,0 1 0,0-1 0,0 1 0,0-1 0,0 0 0,-1 1 0,1-1 0,-1 0 0,0 1 0,0-1 0,1 0 0,-3 3 0,0 1 0,-1 0 0,1 0 0,-1-1 0,-1 1 0,1-1 0,-1 0 0,0 0 0,0-1 0,-1 1 0,1-1 0,-1 0 0,-9 4 0,-6 2 0,14-7 0,-1 0 0,1 0 0,0 1 0,0 0 0,1 1 0,-1-1 0,1 1 0,-11 11 0,14-12-91,0-1 0,0 1 0,-1-1 0,1 0 0,-1 0 0,0-1 0,0 1 0,0-1 0,0 1 0,0-1 0,0-1 0,-1 1 0,1 0 0,-9 1 0,-6 0-6735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58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24575,'0'1296'-1365,"0"-1273"-5461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EB5B-4525-0EDF-0AEF-E6A7303AE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2FD83-CCB6-FA98-689A-2F88A22E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AC12-7F0E-96B9-6F3B-0F9619F5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354A-4C29-9F43-C3C5-FDA742B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EDB5-6D3A-823F-E792-77F57B8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91E2-7F5B-F8F9-B786-99E1035F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B287-A7C2-0EAD-D9D5-029F58C2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46E3-2F83-7C7A-104A-0D444561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793A-8DE5-0EAC-1D16-27E7F095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D9D65-E72F-C6B7-DBE1-472295DE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3F53F-DC39-106E-8988-6F49908E0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7932-36A2-3AB4-1839-27D195103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D613-96B2-A6EF-A45A-09AA2067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87E3-C461-4721-47F6-25DB4CF5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4B5F-CDE4-BF60-A2BA-8F83B1CC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3E04-41E9-DCC5-A8C1-7FC4451F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E712-AE17-50BF-3968-E85C0C41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06EE-D251-1072-0905-5A190D2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D9F9-8292-0D04-C166-474A4860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3F76-DA85-8B5C-23D9-AE2FF82E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907D-FA95-0D4D-A547-8AC5A620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CC0D-F3EA-8BB3-6052-74190849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9140-DA13-F877-0D2B-07A99DDF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601E-C8ED-4DC2-E340-67ABACB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D390-7FDD-CC93-648D-0BBDD0E6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6C5B-895E-335C-F924-0063870F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92D0-38F6-6442-DEF4-C9867DE86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53A0-9422-E426-27FD-9214666D9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C663-C8E1-F180-38B3-617A09B0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B8B0-E74D-8FF2-3F17-62D9E25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70AB0-0D2C-7E3F-97A6-544732F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5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2BA4-C5FB-E738-BEF3-BA177F30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F6FF-3FBC-883D-CA21-E1E64612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64722-41CB-B7AA-C1D2-591BBBA3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88862-4173-17F5-B0AE-BA2190C9A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C5B7C-F725-339B-68A2-9DA6EA874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037BB-2FEE-DEC7-0A79-0963A2C0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B27FC-30F9-1800-C810-68CFC8A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66B2E-AF51-8B94-3C9B-72D34B22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429-1EE1-105F-FCD7-1B5B221C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27CAD-C4D7-1DE7-43B3-AB7D89B4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8180E-B1CD-CE74-C453-03E9A9C3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D87AA-F44A-F778-0C5D-CED1C77D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AC422-7AF3-1107-C9EB-A5556CD3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A6C41-4322-86A5-6FBD-3FB914A8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C1E33-2307-9718-92E3-A69D133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6165-AE2D-EE50-50A4-6B11E0D6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60CC-2F06-CF43-8EC9-3802868D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2AABA-98CF-3398-C3C8-76BCB2B9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09E4-DE97-81A2-C18F-13AEBDA2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B259-97DA-68AC-C52E-0361D9BD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187D6-A80D-4307-441E-A7FA187F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E57F-1740-5681-BDBA-61B5FA3C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A5EC0-2719-77AE-5C7B-6F1F5700B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9EF44-D7A9-5105-C3D9-4E99B0A0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F14B-6396-7D4B-5196-91BC03BC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01D7-390A-E4C0-BFB3-259F5F7A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9506-53F1-9D68-9084-E4BB10A7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A8D2F-66C0-C539-50A6-EEF6C52D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13B8-1725-A9D2-416A-B90D77BB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11B1-56A8-5618-4A80-5DF7BF13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E113-0AF2-4BC5-85A6-52423D474F4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42D9-04F8-1681-99A4-509F6BD34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043A-75D3-AD1C-8F06-213B4C71B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139E-CBE8-4A24-919B-188EF928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26" Type="http://schemas.openxmlformats.org/officeDocument/2006/relationships/customXml" Target="../ink/ink14.xml"/><Relationship Id="rId21" Type="http://schemas.openxmlformats.org/officeDocument/2006/relationships/customXml" Target="../ink/ink11.xml"/><Relationship Id="rId34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2" Type="http://schemas.openxmlformats.org/officeDocument/2006/relationships/customXml" Target="../ink/ink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31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8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customXml" Target="../ink/ink25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2BC4-F8EC-14A9-E8DA-3D4D3209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8" y="266881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Big Data Management</a:t>
            </a:r>
            <a:br>
              <a:rPr lang="en-US" sz="6000" dirty="0"/>
            </a:br>
            <a:r>
              <a:rPr lang="en-US" sz="6000" dirty="0"/>
              <a:t>(Surveillance Drone Cloud)</a:t>
            </a:r>
          </a:p>
        </p:txBody>
      </p:sp>
    </p:spTree>
    <p:extLst>
      <p:ext uri="{BB962C8B-B14F-4D97-AF65-F5344CB8AC3E}">
        <p14:creationId xmlns:p14="http://schemas.microsoft.com/office/powerpoint/2010/main" val="69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F41E-821D-13C7-72C2-3687D7AF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83B7E-4816-70FA-34B3-D77771D71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4140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18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471DBA-9405-836B-4E69-9E60705F583F}"/>
                  </a:ext>
                </a:extLst>
              </p14:cNvPr>
              <p14:cNvContentPartPr/>
              <p14:nvPr/>
            </p14:nvContentPartPr>
            <p14:xfrm>
              <a:off x="3415048" y="293879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471DBA-9405-836B-4E69-9E60705F5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6048" y="293015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D1B980-425C-5A08-1E92-F50B83D5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85492"/>
              </p:ext>
            </p:extLst>
          </p:nvPr>
        </p:nvGraphicFramePr>
        <p:xfrm>
          <a:off x="74085" y="101443"/>
          <a:ext cx="2109206" cy="14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603">
                  <a:extLst>
                    <a:ext uri="{9D8B030D-6E8A-4147-A177-3AD203B41FA5}">
                      <a16:colId xmlns:a16="http://schemas.microsoft.com/office/drawing/2014/main" val="2475783009"/>
                    </a:ext>
                  </a:extLst>
                </a:gridCol>
                <a:gridCol w="1054603">
                  <a:extLst>
                    <a:ext uri="{9D8B030D-6E8A-4147-A177-3AD203B41FA5}">
                      <a16:colId xmlns:a16="http://schemas.microsoft.com/office/drawing/2014/main" val="3586445755"/>
                    </a:ext>
                  </a:extLst>
                </a:gridCol>
              </a:tblGrid>
              <a:tr h="16208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Trip search index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83503"/>
                  </a:ext>
                </a:extLst>
              </a:tr>
              <a:tr h="1233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location_id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user_id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trip_id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path_id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transaction_id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5975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4252F0-0428-F5E5-87B7-E437860A2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90111"/>
              </p:ext>
            </p:extLst>
          </p:nvPr>
        </p:nvGraphicFramePr>
        <p:xfrm>
          <a:off x="81755" y="2085050"/>
          <a:ext cx="2005159" cy="14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255">
                  <a:extLst>
                    <a:ext uri="{9D8B030D-6E8A-4147-A177-3AD203B41FA5}">
                      <a16:colId xmlns:a16="http://schemas.microsoft.com/office/drawing/2014/main" val="2263284184"/>
                    </a:ext>
                  </a:extLst>
                </a:gridCol>
                <a:gridCol w="1000904">
                  <a:extLst>
                    <a:ext uri="{9D8B030D-6E8A-4147-A177-3AD203B41FA5}">
                      <a16:colId xmlns:a16="http://schemas.microsoft.com/office/drawing/2014/main" val="2453739122"/>
                    </a:ext>
                  </a:extLst>
                </a:gridCol>
              </a:tblGrid>
              <a:tr h="16891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trip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21026"/>
                  </a:ext>
                </a:extLst>
              </a:tr>
              <a:tr h="1213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transaction_id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Trip_id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0399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26824F-73A3-28E9-C907-BD68E0D6A628}"/>
                  </a:ext>
                </a:extLst>
              </p14:cNvPr>
              <p14:cNvContentPartPr/>
              <p14:nvPr/>
            </p14:nvContentPartPr>
            <p14:xfrm>
              <a:off x="1876140" y="241900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26824F-73A3-28E9-C907-BD68E0D6A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7500" y="241036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E5969F-7807-84F1-45F0-8418A978D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29011"/>
              </p:ext>
            </p:extLst>
          </p:nvPr>
        </p:nvGraphicFramePr>
        <p:xfrm>
          <a:off x="3004212" y="5230267"/>
          <a:ext cx="2606040" cy="14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1462601293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4293137349"/>
                    </a:ext>
                  </a:extLst>
                </a:gridCol>
              </a:tblGrid>
              <a:tr h="16954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Flight path search index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60139"/>
                  </a:ext>
                </a:extLst>
              </a:tr>
              <a:tr h="121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planned_path_id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transaction_id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781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370D97-BC78-D1C0-A91D-4CF0E4004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9565"/>
              </p:ext>
            </p:extLst>
          </p:nvPr>
        </p:nvGraphicFramePr>
        <p:xfrm>
          <a:off x="350516" y="5217191"/>
          <a:ext cx="2193305" cy="1432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978">
                  <a:extLst>
                    <a:ext uri="{9D8B030D-6E8A-4147-A177-3AD203B41FA5}">
                      <a16:colId xmlns:a16="http://schemas.microsoft.com/office/drawing/2014/main" val="2129976855"/>
                    </a:ext>
                  </a:extLst>
                </a:gridCol>
                <a:gridCol w="1043327">
                  <a:extLst>
                    <a:ext uri="{9D8B030D-6E8A-4147-A177-3AD203B41FA5}">
                      <a16:colId xmlns:a16="http://schemas.microsoft.com/office/drawing/2014/main" val="2515799109"/>
                    </a:ext>
                  </a:extLst>
                </a:gridCol>
              </a:tblGrid>
              <a:tr h="1730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Actual flight path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32342"/>
                  </a:ext>
                </a:extLst>
              </a:tr>
              <a:tr h="1259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Planned_path_id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transaction_id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Actual_path_id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6181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EE7812-8D71-3279-0929-8D68200CC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35145"/>
              </p:ext>
            </p:extLst>
          </p:nvPr>
        </p:nvGraphicFramePr>
        <p:xfrm>
          <a:off x="350516" y="3608165"/>
          <a:ext cx="2193304" cy="1469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652">
                  <a:extLst>
                    <a:ext uri="{9D8B030D-6E8A-4147-A177-3AD203B41FA5}">
                      <a16:colId xmlns:a16="http://schemas.microsoft.com/office/drawing/2014/main" val="3241578972"/>
                    </a:ext>
                  </a:extLst>
                </a:gridCol>
                <a:gridCol w="1096652">
                  <a:extLst>
                    <a:ext uri="{9D8B030D-6E8A-4147-A177-3AD203B41FA5}">
                      <a16:colId xmlns:a16="http://schemas.microsoft.com/office/drawing/2014/main" val="3969220238"/>
                    </a:ext>
                  </a:extLst>
                </a:gridCol>
              </a:tblGrid>
              <a:tr h="1561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Current waypoint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23327"/>
                  </a:ext>
                </a:extLst>
              </a:tr>
              <a:tr h="1297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Altitude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Lat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Next_waypoint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distance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Waypoint_id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0311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FCB54A-C955-A36C-4707-389677DDA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14064"/>
              </p:ext>
            </p:extLst>
          </p:nvPr>
        </p:nvGraphicFramePr>
        <p:xfrm>
          <a:off x="9780756" y="196558"/>
          <a:ext cx="2145030" cy="2674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125095255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681978255"/>
                    </a:ext>
                  </a:extLst>
                </a:gridCol>
              </a:tblGrid>
              <a:tr h="1644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Flight Tracking record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78187"/>
                  </a:ext>
                </a:extLst>
              </a:tr>
              <a:tr h="2372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User_id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location_id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Altitude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Velocity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Direction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Camera_angle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Drone_lat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Building_id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Trip_id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transaction_id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object_id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21131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D1A41D1-4295-ECA8-B1BC-B5159F9F4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33042"/>
              </p:ext>
            </p:extLst>
          </p:nvPr>
        </p:nvGraphicFramePr>
        <p:xfrm>
          <a:off x="7129114" y="588136"/>
          <a:ext cx="2112562" cy="1598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281">
                  <a:extLst>
                    <a:ext uri="{9D8B030D-6E8A-4147-A177-3AD203B41FA5}">
                      <a16:colId xmlns:a16="http://schemas.microsoft.com/office/drawing/2014/main" val="125811801"/>
                    </a:ext>
                  </a:extLst>
                </a:gridCol>
                <a:gridCol w="1056281">
                  <a:extLst>
                    <a:ext uri="{9D8B030D-6E8A-4147-A177-3AD203B41FA5}">
                      <a16:colId xmlns:a16="http://schemas.microsoft.com/office/drawing/2014/main" val="1491995053"/>
                    </a:ext>
                  </a:extLst>
                </a:gridCol>
              </a:tblGrid>
              <a:tr h="1714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Flight Tracking Search Index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32" marR="607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50922"/>
                  </a:ext>
                </a:extLst>
              </a:tr>
              <a:tr h="1427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location_id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drone_id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transaction_id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trip_id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drone_lon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drone_lat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32" marR="607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Double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32" marR="60732" marT="0" marB="0"/>
                </a:tc>
                <a:extLst>
                  <a:ext uri="{0D108BD9-81ED-4DB2-BD59-A6C34878D82A}">
                    <a16:rowId xmlns:a16="http://schemas.microsoft.com/office/drawing/2014/main" val="3000028955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8441886-E9D6-5AA2-13EA-7AB0F891A660}"/>
              </a:ext>
            </a:extLst>
          </p:cNvPr>
          <p:cNvGrpSpPr/>
          <p:nvPr/>
        </p:nvGrpSpPr>
        <p:grpSpPr>
          <a:xfrm flipV="1">
            <a:off x="9283584" y="1387442"/>
            <a:ext cx="471792" cy="92057"/>
            <a:chOff x="8705340" y="980085"/>
            <a:chExt cx="69372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21FC54-4840-E7E5-EBBA-37639333DF1C}"/>
                    </a:ext>
                  </a:extLst>
                </p14:cNvPr>
                <p14:cNvContentPartPr/>
                <p14:nvPr/>
              </p14:nvContentPartPr>
              <p14:xfrm>
                <a:off x="8705340" y="1036605"/>
                <a:ext cx="666360" cy="4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21FC54-4840-E7E5-EBBA-37639333DF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2108" y="1023872"/>
                  <a:ext cx="692295" cy="66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031F70-074A-7FFC-6C69-9CF8C65678CF}"/>
                    </a:ext>
                  </a:extLst>
                </p14:cNvPr>
                <p14:cNvContentPartPr/>
                <p14:nvPr/>
              </p14:nvContentPartPr>
              <p14:xfrm>
                <a:off x="9201060" y="980085"/>
                <a:ext cx="198000" cy="13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031F70-074A-7FFC-6C69-9CF8C65678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87825" y="966866"/>
                  <a:ext cx="223941" cy="161269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522D21E-7B2C-9EDB-442C-EA598E43F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32562"/>
              </p:ext>
            </p:extLst>
          </p:nvPr>
        </p:nvGraphicFramePr>
        <p:xfrm>
          <a:off x="7303360" y="3648626"/>
          <a:ext cx="1949706" cy="1688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853">
                  <a:extLst>
                    <a:ext uri="{9D8B030D-6E8A-4147-A177-3AD203B41FA5}">
                      <a16:colId xmlns:a16="http://schemas.microsoft.com/office/drawing/2014/main" val="3840558422"/>
                    </a:ext>
                  </a:extLst>
                </a:gridCol>
                <a:gridCol w="974853">
                  <a:extLst>
                    <a:ext uri="{9D8B030D-6E8A-4147-A177-3AD203B41FA5}">
                      <a16:colId xmlns:a16="http://schemas.microsoft.com/office/drawing/2014/main" val="3142045626"/>
                    </a:ext>
                  </a:extLst>
                </a:gridCol>
              </a:tblGrid>
              <a:tr h="18108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service Tracking Search Index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33814"/>
                  </a:ext>
                </a:extLst>
              </a:tr>
              <a:tr h="1507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location_id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user_id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transaction_id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trip_id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drone_lat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90060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E23D4-5068-A8DA-F084-49745F7C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73015"/>
              </p:ext>
            </p:extLst>
          </p:nvPr>
        </p:nvGraphicFramePr>
        <p:xfrm>
          <a:off x="9680257" y="3422149"/>
          <a:ext cx="1949706" cy="1062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853">
                  <a:extLst>
                    <a:ext uri="{9D8B030D-6E8A-4147-A177-3AD203B41FA5}">
                      <a16:colId xmlns:a16="http://schemas.microsoft.com/office/drawing/2014/main" val="2752063296"/>
                    </a:ext>
                  </a:extLst>
                </a:gridCol>
                <a:gridCol w="974853">
                  <a:extLst>
                    <a:ext uri="{9D8B030D-6E8A-4147-A177-3AD203B41FA5}">
                      <a16:colId xmlns:a16="http://schemas.microsoft.com/office/drawing/2014/main" val="1390726647"/>
                    </a:ext>
                  </a:extLst>
                </a:gridCol>
              </a:tblGrid>
              <a:tr h="1733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Payload service tracking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58134"/>
                  </a:ext>
                </a:extLst>
              </a:tr>
              <a:tr h="717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drone_lat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trip_id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Payload_obj_id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0564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C28BD9-D410-F22C-79A8-4F5ADF784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38202"/>
              </p:ext>
            </p:extLst>
          </p:nvPr>
        </p:nvGraphicFramePr>
        <p:xfrm>
          <a:off x="9680256" y="4954135"/>
          <a:ext cx="2245530" cy="972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765">
                  <a:extLst>
                    <a:ext uri="{9D8B030D-6E8A-4147-A177-3AD203B41FA5}">
                      <a16:colId xmlns:a16="http://schemas.microsoft.com/office/drawing/2014/main" val="3357861220"/>
                    </a:ext>
                  </a:extLst>
                </a:gridCol>
                <a:gridCol w="1122765">
                  <a:extLst>
                    <a:ext uri="{9D8B030D-6E8A-4147-A177-3AD203B41FA5}">
                      <a16:colId xmlns:a16="http://schemas.microsoft.com/office/drawing/2014/main" val="1982727382"/>
                    </a:ext>
                  </a:extLst>
                </a:gridCol>
              </a:tblGrid>
              <a:tr h="1892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Payload service tracking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34147"/>
                  </a:ext>
                </a:extLst>
              </a:tr>
              <a:tr h="783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drone_lat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trip_id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Payload_obj_id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45649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055415-D0B3-FB6C-E7CE-FFE78300B573}"/>
              </a:ext>
            </a:extLst>
          </p:cNvPr>
          <p:cNvGrpSpPr/>
          <p:nvPr/>
        </p:nvGrpSpPr>
        <p:grpSpPr>
          <a:xfrm>
            <a:off x="9267660" y="3866925"/>
            <a:ext cx="445320" cy="505800"/>
            <a:chOff x="9267660" y="3866925"/>
            <a:chExt cx="44532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F1067C-1B36-5FD0-9A9A-D60D436A865B}"/>
                    </a:ext>
                  </a:extLst>
                </p14:cNvPr>
                <p14:cNvContentPartPr/>
                <p14:nvPr/>
              </p14:nvContentPartPr>
              <p14:xfrm>
                <a:off x="9267660" y="3903285"/>
                <a:ext cx="408960" cy="469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F1067C-1B36-5FD0-9A9A-D60D436A86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58660" y="3894645"/>
                  <a:ext cx="4266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318D76-01E5-B521-24C4-B15189F66B9F}"/>
                    </a:ext>
                  </a:extLst>
                </p14:cNvPr>
                <p14:cNvContentPartPr/>
                <p14:nvPr/>
              </p14:nvContentPartPr>
              <p14:xfrm>
                <a:off x="9601020" y="3866925"/>
                <a:ext cx="111960" cy="10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318D76-01E5-B521-24C4-B15189F66B9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92020" y="3857925"/>
                  <a:ext cx="1296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831A15-B2B9-67B9-C0BE-1FB14BDF0CCE}"/>
              </a:ext>
            </a:extLst>
          </p:cNvPr>
          <p:cNvGrpSpPr/>
          <p:nvPr/>
        </p:nvGrpSpPr>
        <p:grpSpPr>
          <a:xfrm>
            <a:off x="9390780" y="4362285"/>
            <a:ext cx="304200" cy="1220040"/>
            <a:chOff x="9390780" y="4362285"/>
            <a:chExt cx="304200" cy="12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288E2E-128D-1882-AFC6-D86FAC4683FE}"/>
                    </a:ext>
                  </a:extLst>
                </p14:cNvPr>
                <p14:cNvContentPartPr/>
                <p14:nvPr/>
              </p14:nvContentPartPr>
              <p14:xfrm>
                <a:off x="9390780" y="4362285"/>
                <a:ext cx="257400" cy="1155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288E2E-128D-1882-AFC6-D86FAC468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81780" y="4353285"/>
                  <a:ext cx="275040" cy="11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202A9A-2B9A-D5A6-B716-F670BB1F085D}"/>
                    </a:ext>
                  </a:extLst>
                </p14:cNvPr>
                <p14:cNvContentPartPr/>
                <p14:nvPr/>
              </p14:nvContentPartPr>
              <p14:xfrm>
                <a:off x="9591660" y="5448045"/>
                <a:ext cx="103320" cy="134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202A9A-2B9A-D5A6-B716-F670BB1F08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82660" y="5439405"/>
                  <a:ext cx="1209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2DF078-0668-0ADC-DFF5-2C4E73F0B6BE}"/>
              </a:ext>
            </a:extLst>
          </p:cNvPr>
          <p:cNvGrpSpPr/>
          <p:nvPr/>
        </p:nvGrpSpPr>
        <p:grpSpPr>
          <a:xfrm>
            <a:off x="1084334" y="1508089"/>
            <a:ext cx="203400" cy="546840"/>
            <a:chOff x="1045168" y="1847630"/>
            <a:chExt cx="20340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F792E0-B20B-CA94-95E2-CBCAC44AAF17}"/>
                    </a:ext>
                  </a:extLst>
                </p14:cNvPr>
                <p14:cNvContentPartPr/>
                <p14:nvPr/>
              </p14:nvContentPartPr>
              <p14:xfrm>
                <a:off x="1128688" y="1847630"/>
                <a:ext cx="360" cy="474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F792E0-B20B-CA94-95E2-CBCAC44AAF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0048" y="1838630"/>
                  <a:ext cx="180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DE373A-C9BB-C93F-8176-EDEA3B0724C7}"/>
                    </a:ext>
                  </a:extLst>
                </p14:cNvPr>
                <p14:cNvContentPartPr/>
                <p14:nvPr/>
              </p14:nvContentPartPr>
              <p14:xfrm>
                <a:off x="1045168" y="2240030"/>
                <a:ext cx="203400" cy="15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DE373A-C9BB-C93F-8176-EDEA3B0724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6168" y="2231390"/>
                  <a:ext cx="221040" cy="1720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C98D876-6C11-F24A-FE23-1D06250A0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99312"/>
              </p:ext>
            </p:extLst>
          </p:nvPr>
        </p:nvGraphicFramePr>
        <p:xfrm>
          <a:off x="2265082" y="425489"/>
          <a:ext cx="2109206" cy="1962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603">
                  <a:extLst>
                    <a:ext uri="{9D8B030D-6E8A-4147-A177-3AD203B41FA5}">
                      <a16:colId xmlns:a16="http://schemas.microsoft.com/office/drawing/2014/main" val="2455783690"/>
                    </a:ext>
                  </a:extLst>
                </a:gridCol>
                <a:gridCol w="1054603">
                  <a:extLst>
                    <a:ext uri="{9D8B030D-6E8A-4147-A177-3AD203B41FA5}">
                      <a16:colId xmlns:a16="http://schemas.microsoft.com/office/drawing/2014/main" val="596189612"/>
                    </a:ext>
                  </a:extLst>
                </a:gridCol>
              </a:tblGrid>
              <a:tr h="3873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Image, video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search index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30172"/>
                  </a:ext>
                </a:extLst>
              </a:tr>
              <a:tr h="1575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location_id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user_id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transaction_id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trip_id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drone_lat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40036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E40F69C0-A96A-C6CB-B6E8-2D8D38B84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54542"/>
              </p:ext>
            </p:extLst>
          </p:nvPr>
        </p:nvGraphicFramePr>
        <p:xfrm>
          <a:off x="4852617" y="9658"/>
          <a:ext cx="1920161" cy="2183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791">
                  <a:extLst>
                    <a:ext uri="{9D8B030D-6E8A-4147-A177-3AD203B41FA5}">
                      <a16:colId xmlns:a16="http://schemas.microsoft.com/office/drawing/2014/main" val="1980941573"/>
                    </a:ext>
                  </a:extLst>
                </a:gridCol>
                <a:gridCol w="704370">
                  <a:extLst>
                    <a:ext uri="{9D8B030D-6E8A-4147-A177-3AD203B41FA5}">
                      <a16:colId xmlns:a16="http://schemas.microsoft.com/office/drawing/2014/main" val="3803138965"/>
                    </a:ext>
                  </a:extLst>
                </a:gridCol>
              </a:tblGrid>
              <a:tr h="16081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Image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96022"/>
                  </a:ext>
                </a:extLst>
              </a:tr>
              <a:tr h="2011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image_url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trip_id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camera_device_id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transaction_id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Img_id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069328"/>
                  </a:ext>
                </a:extLst>
              </a:tr>
            </a:tbl>
          </a:graphicData>
        </a:graphic>
      </p:graphicFrame>
      <p:graphicFrame>
        <p:nvGraphicFramePr>
          <p:cNvPr id="47" name="Content Placeholder 5">
            <a:extLst>
              <a:ext uri="{FF2B5EF4-FFF2-40B4-BE49-F238E27FC236}">
                <a16:creationId xmlns:a16="http://schemas.microsoft.com/office/drawing/2014/main" id="{8B20776A-D900-4D90-6B1A-9B8896909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711692"/>
              </p:ext>
            </p:extLst>
          </p:nvPr>
        </p:nvGraphicFramePr>
        <p:xfrm>
          <a:off x="4865222" y="2322642"/>
          <a:ext cx="2004440" cy="2571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633">
                  <a:extLst>
                    <a:ext uri="{9D8B030D-6E8A-4147-A177-3AD203B41FA5}">
                      <a16:colId xmlns:a16="http://schemas.microsoft.com/office/drawing/2014/main" val="2407872080"/>
                    </a:ext>
                  </a:extLst>
                </a:gridCol>
                <a:gridCol w="795807">
                  <a:extLst>
                    <a:ext uri="{9D8B030D-6E8A-4147-A177-3AD203B41FA5}">
                      <a16:colId xmlns:a16="http://schemas.microsoft.com/office/drawing/2014/main" val="2494204574"/>
                    </a:ext>
                  </a:extLst>
                </a:gridCol>
              </a:tblGrid>
              <a:tr h="17128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Video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17853"/>
                  </a:ext>
                </a:extLst>
              </a:tr>
              <a:tr h="239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Video_url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Start_time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Duration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Trip_id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Camera_device_id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transaction_id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Video_id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4745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37CBEB8-4D5B-42B3-404A-8806C8E71F0B}"/>
                  </a:ext>
                </a:extLst>
              </p14:cNvPr>
              <p14:cNvContentPartPr/>
              <p14:nvPr/>
            </p14:nvContentPartPr>
            <p14:xfrm>
              <a:off x="55168" y="4356830"/>
              <a:ext cx="354600" cy="1746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37CBEB8-4D5B-42B3-404A-8806C8E71F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528" y="4348190"/>
                <a:ext cx="372240" cy="17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F4A6DB-266B-0366-4B0D-9DA1CF58FCA4}"/>
                  </a:ext>
                </a:extLst>
              </p14:cNvPr>
              <p14:cNvContentPartPr/>
              <p14:nvPr/>
            </p14:nvContentPartPr>
            <p14:xfrm>
              <a:off x="270448" y="430103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F4A6DB-266B-0366-4B0D-9DA1CF58F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08" y="42923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8C101F5-EFA4-ADAF-EA6B-339C19AE8BFF}"/>
                  </a:ext>
                </a:extLst>
              </p14:cNvPr>
              <p14:cNvContentPartPr/>
              <p14:nvPr/>
            </p14:nvContentPartPr>
            <p14:xfrm>
              <a:off x="258928" y="4291670"/>
              <a:ext cx="95760" cy="126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8C101F5-EFA4-ADAF-EA6B-339C19AE8B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9928" y="4283030"/>
                <a:ext cx="113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2EE76A7-AFD4-1ECB-FD27-1DF23B5EB1C7}"/>
                  </a:ext>
                </a:extLst>
              </p14:cNvPr>
              <p14:cNvContentPartPr/>
              <p14:nvPr/>
            </p14:nvContentPartPr>
            <p14:xfrm>
              <a:off x="2566888" y="6064670"/>
              <a:ext cx="45648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2EE76A7-AFD4-1ECB-FD27-1DF23B5EB1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58248" y="6056030"/>
                <a:ext cx="47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841E1D6-933C-F807-545D-A113040AEF8C}"/>
                  </a:ext>
                </a:extLst>
              </p14:cNvPr>
              <p14:cNvContentPartPr/>
              <p14:nvPr/>
            </p14:nvContentPartPr>
            <p14:xfrm>
              <a:off x="2547808" y="6008870"/>
              <a:ext cx="102240" cy="103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841E1D6-933C-F807-545D-A113040AEF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39168" y="5999870"/>
                <a:ext cx="119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056497C-B05A-E955-B9F7-62055F00B58B}"/>
                  </a:ext>
                </a:extLst>
              </p14:cNvPr>
              <p14:cNvContentPartPr/>
              <p14:nvPr/>
            </p14:nvContentPartPr>
            <p14:xfrm>
              <a:off x="4394248" y="1511030"/>
              <a:ext cx="438120" cy="10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056497C-B05A-E955-B9F7-62055F00B5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85608" y="1502030"/>
                <a:ext cx="4557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6CAD91-A881-1BE6-E961-A6AAFA2B2E1D}"/>
                  </a:ext>
                </a:extLst>
              </p14:cNvPr>
              <p14:cNvContentPartPr/>
              <p14:nvPr/>
            </p14:nvContentPartPr>
            <p14:xfrm>
              <a:off x="4758568" y="1455590"/>
              <a:ext cx="133200" cy="126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16CAD91-A881-1BE6-E961-A6AAFA2B2E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49568" y="1446950"/>
                <a:ext cx="1508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87BFEB2-17C4-C079-60D2-2550DF08FDCE}"/>
                  </a:ext>
                </a:extLst>
              </p14:cNvPr>
              <p14:cNvContentPartPr/>
              <p14:nvPr/>
            </p14:nvContentPartPr>
            <p14:xfrm>
              <a:off x="4572088" y="1530110"/>
              <a:ext cx="341280" cy="2094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7BFEB2-17C4-C079-60D2-2550DF08FD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3088" y="1521470"/>
                <a:ext cx="358920" cy="21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B3FB92-6AEF-0AAC-84B7-C54CFE8572DC}"/>
                  </a:ext>
                </a:extLst>
              </p14:cNvPr>
              <p14:cNvContentPartPr/>
              <p14:nvPr/>
            </p14:nvContentPartPr>
            <p14:xfrm>
              <a:off x="4776928" y="3536390"/>
              <a:ext cx="117360" cy="185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B3FB92-6AEF-0AAC-84B7-C54CFE8572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68288" y="3527390"/>
                <a:ext cx="135000" cy="2030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16480454-3F33-0CC8-B98C-26D1A5F3F127}"/>
              </a:ext>
            </a:extLst>
          </p:cNvPr>
          <p:cNvSpPr txBox="1"/>
          <p:nvPr/>
        </p:nvSpPr>
        <p:spPr>
          <a:xfrm>
            <a:off x="3878570" y="2583268"/>
            <a:ext cx="1031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One to many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130CA5-341D-A47A-09B5-96D0C11A9C13}"/>
              </a:ext>
            </a:extLst>
          </p:cNvPr>
          <p:cNvSpPr txBox="1"/>
          <p:nvPr/>
        </p:nvSpPr>
        <p:spPr>
          <a:xfrm>
            <a:off x="8629305" y="5336269"/>
            <a:ext cx="15229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One to many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2A7851-E6B2-6E16-99E4-90D543067506}"/>
              </a:ext>
            </a:extLst>
          </p:cNvPr>
          <p:cNvSpPr txBox="1"/>
          <p:nvPr/>
        </p:nvSpPr>
        <p:spPr>
          <a:xfrm>
            <a:off x="9127434" y="1104671"/>
            <a:ext cx="13827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One to one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F8F7FF-AAF6-1F52-A011-2C47EE65B13F}"/>
              </a:ext>
            </a:extLst>
          </p:cNvPr>
          <p:cNvSpPr txBox="1"/>
          <p:nvPr/>
        </p:nvSpPr>
        <p:spPr>
          <a:xfrm>
            <a:off x="6410129" y="6064670"/>
            <a:ext cx="467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ER Diagram (NoSQL)</a:t>
            </a:r>
          </a:p>
        </p:txBody>
      </p:sp>
    </p:spTree>
    <p:extLst>
      <p:ext uri="{BB962C8B-B14F-4D97-AF65-F5344CB8AC3E}">
        <p14:creationId xmlns:p14="http://schemas.microsoft.com/office/powerpoint/2010/main" val="175464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A761EBD-9CC9-139C-21C3-6A3237F0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5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76A586-B007-8B28-62AB-42C969FE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4926661"/>
          </a:xfrm>
        </p:spPr>
        <p:txBody>
          <a:bodyPr/>
          <a:lstStyle/>
          <a:p>
            <a:r>
              <a:rPr lang="en-US" dirty="0"/>
              <a:t>Added anomaly detection</a:t>
            </a:r>
          </a:p>
          <a:p>
            <a:r>
              <a:rPr lang="en-US" dirty="0"/>
              <a:t>More entities are to be added…</a:t>
            </a:r>
          </a:p>
          <a:p>
            <a:r>
              <a:rPr lang="en-US" dirty="0"/>
              <a:t>Updated design will be provided by next week.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1F95D6-DB91-5595-2261-263CB619773A}"/>
                  </a:ext>
                </a:extLst>
              </p14:cNvPr>
              <p14:cNvContentPartPr/>
              <p14:nvPr/>
            </p14:nvContentPartPr>
            <p14:xfrm>
              <a:off x="2528368" y="415196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1F95D6-DB91-5595-2261-263CB6197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9728" y="4143321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D5301C-E7A4-3BFF-57DF-8798794B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3881"/>
              </p:ext>
            </p:extLst>
          </p:nvPr>
        </p:nvGraphicFramePr>
        <p:xfrm>
          <a:off x="838200" y="3006044"/>
          <a:ext cx="2572550" cy="1598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275">
                  <a:extLst>
                    <a:ext uri="{9D8B030D-6E8A-4147-A177-3AD203B41FA5}">
                      <a16:colId xmlns:a16="http://schemas.microsoft.com/office/drawing/2014/main" val="3073263016"/>
                    </a:ext>
                  </a:extLst>
                </a:gridCol>
                <a:gridCol w="1286275">
                  <a:extLst>
                    <a:ext uri="{9D8B030D-6E8A-4147-A177-3AD203B41FA5}">
                      <a16:colId xmlns:a16="http://schemas.microsoft.com/office/drawing/2014/main" val="2761710716"/>
                    </a:ext>
                  </a:extLst>
                </a:gridCol>
              </a:tblGrid>
              <a:tr h="17129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Building Surveillance Search index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86811"/>
                  </a:ext>
                </a:extLst>
              </a:tr>
              <a:tr h="14258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transaction_id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1296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13D55FD-03EA-8C15-5AF6-8F390385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76059"/>
              </p:ext>
            </p:extLst>
          </p:nvPr>
        </p:nvGraphicFramePr>
        <p:xfrm>
          <a:off x="8070978" y="3184206"/>
          <a:ext cx="3422716" cy="12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58">
                  <a:extLst>
                    <a:ext uri="{9D8B030D-6E8A-4147-A177-3AD203B41FA5}">
                      <a16:colId xmlns:a16="http://schemas.microsoft.com/office/drawing/2014/main" val="486412917"/>
                    </a:ext>
                  </a:extLst>
                </a:gridCol>
                <a:gridCol w="1711358">
                  <a:extLst>
                    <a:ext uri="{9D8B030D-6E8A-4147-A177-3AD203B41FA5}">
                      <a16:colId xmlns:a16="http://schemas.microsoft.com/office/drawing/2014/main" val="3110004938"/>
                    </a:ext>
                  </a:extLst>
                </a:gridCol>
              </a:tblGrid>
              <a:tr h="17178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Surveillance Alerts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08312"/>
                  </a:ext>
                </a:extLst>
              </a:tr>
              <a:tr h="1070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Location_id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Building_id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Detection_result_id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Threat_alert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Alert_id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50804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6F8DD02-3074-D509-5D94-C9D5A614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50216"/>
              </p:ext>
            </p:extLst>
          </p:nvPr>
        </p:nvGraphicFramePr>
        <p:xfrm>
          <a:off x="3936740" y="3006044"/>
          <a:ext cx="3608248" cy="1598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124">
                  <a:extLst>
                    <a:ext uri="{9D8B030D-6E8A-4147-A177-3AD203B41FA5}">
                      <a16:colId xmlns:a16="http://schemas.microsoft.com/office/drawing/2014/main" val="2106177981"/>
                    </a:ext>
                  </a:extLst>
                </a:gridCol>
                <a:gridCol w="1804124">
                  <a:extLst>
                    <a:ext uri="{9D8B030D-6E8A-4147-A177-3AD203B41FA5}">
                      <a16:colId xmlns:a16="http://schemas.microsoft.com/office/drawing/2014/main" val="2394863387"/>
                    </a:ext>
                  </a:extLst>
                </a:gridCol>
              </a:tblGrid>
              <a:tr h="17098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Surveillance detection results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31367"/>
                  </a:ext>
                </a:extLst>
              </a:tr>
              <a:tr h="1423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Anomaly_detection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Transaction_id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Detection_id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6944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8BC63E-8FD2-F7E5-9905-6D1A3A89CAFC}"/>
                  </a:ext>
                </a:extLst>
              </p14:cNvPr>
              <p14:cNvContentPartPr/>
              <p14:nvPr/>
            </p14:nvContentPartPr>
            <p14:xfrm>
              <a:off x="3405688" y="3899990"/>
              <a:ext cx="480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8BC63E-8FD2-F7E5-9905-6D1A3A89C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6688" y="3890990"/>
                <a:ext cx="49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26DCAB-C796-054A-A8DB-DF9FFF4C820C}"/>
                  </a:ext>
                </a:extLst>
              </p14:cNvPr>
              <p14:cNvContentPartPr/>
              <p14:nvPr/>
            </p14:nvContentPartPr>
            <p14:xfrm>
              <a:off x="3834448" y="3843830"/>
              <a:ext cx="166680" cy="141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26DCAB-C796-054A-A8DB-DF9FFF4C82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5808" y="3835190"/>
                <a:ext cx="18432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834B12C-398A-915B-48A2-76634EB2C290}"/>
              </a:ext>
            </a:extLst>
          </p:cNvPr>
          <p:cNvGrpSpPr/>
          <p:nvPr/>
        </p:nvGrpSpPr>
        <p:grpSpPr>
          <a:xfrm>
            <a:off x="7557568" y="3853190"/>
            <a:ext cx="596160" cy="150840"/>
            <a:chOff x="7557568" y="3853190"/>
            <a:chExt cx="59616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C65DE7-85B6-C645-AE54-AEC98382AAB1}"/>
                    </a:ext>
                  </a:extLst>
                </p14:cNvPr>
                <p14:cNvContentPartPr/>
                <p14:nvPr/>
              </p14:nvContentPartPr>
              <p14:xfrm>
                <a:off x="7557568" y="3915110"/>
                <a:ext cx="490320" cy="1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C65DE7-85B6-C645-AE54-AEC98382AA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48928" y="3906110"/>
                  <a:ext cx="507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815276-D742-69A1-63CD-8093B7411E2E}"/>
                    </a:ext>
                  </a:extLst>
                </p14:cNvPr>
                <p14:cNvContentPartPr/>
                <p14:nvPr/>
              </p14:nvContentPartPr>
              <p14:xfrm>
                <a:off x="7949608" y="3858950"/>
                <a:ext cx="40680" cy="1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815276-D742-69A1-63CD-8093B7411E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40608" y="3849950"/>
                  <a:ext cx="58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6C8A6C-EFC2-A323-0B8C-305EC88075D1}"/>
                    </a:ext>
                  </a:extLst>
                </p14:cNvPr>
                <p14:cNvContentPartPr/>
                <p14:nvPr/>
              </p14:nvContentPartPr>
              <p14:xfrm>
                <a:off x="7996408" y="3853190"/>
                <a:ext cx="157320" cy="15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6C8A6C-EFC2-A323-0B8C-305EC88075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87408" y="3844550"/>
                  <a:ext cx="17496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59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32F5-8248-3C55-8500-4AD6322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D1C5-3B31-53DC-0764-72DC8892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include siren as a payload? </a:t>
            </a:r>
          </a:p>
          <a:p>
            <a:pPr marL="0" indent="0">
              <a:buNone/>
            </a:pPr>
            <a:r>
              <a:rPr lang="en-US" dirty="0"/>
              <a:t>(We can attach this to drone to alert the users/surroundings if any threat or anomaly is detected thereby </a:t>
            </a:r>
            <a:r>
              <a:rPr lang="en-US"/>
              <a:t>preventing any danger)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4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623</Words>
  <Application>Microsoft Office PowerPoint</Application>
  <PresentationFormat>Widescreen</PresentationFormat>
  <Paragraphs>284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Big Data Management (Surveillance Drone Cloud)</vt:lpstr>
      <vt:lpstr>DATABASES 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Management (Surveillance Drone Cloud)</dc:title>
  <dc:creator>Reshma Chowdary Bobba</dc:creator>
  <cp:lastModifiedBy>Reshma Chowdary Bobba</cp:lastModifiedBy>
  <cp:revision>1</cp:revision>
  <dcterms:created xsi:type="dcterms:W3CDTF">2023-08-26T03:07:41Z</dcterms:created>
  <dcterms:modified xsi:type="dcterms:W3CDTF">2023-08-26T05:44:43Z</dcterms:modified>
</cp:coreProperties>
</file>