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87" r:id="rId2"/>
    <p:sldId id="301" r:id="rId3"/>
    <p:sldId id="291" r:id="rId4"/>
    <p:sldId id="293" r:id="rId5"/>
    <p:sldId id="302" r:id="rId6"/>
    <p:sldId id="296" r:id="rId7"/>
    <p:sldId id="297" r:id="rId8"/>
    <p:sldId id="298" r:id="rId9"/>
    <p:sldId id="304" r:id="rId10"/>
    <p:sldId id="306" r:id="rId11"/>
    <p:sldId id="299" r:id="rId12"/>
    <p:sldId id="308" r:id="rId13"/>
    <p:sldId id="307" r:id="rId14"/>
  </p:sldIdLst>
  <p:sldSz cx="9144000" cy="5143500" type="screen16x9"/>
  <p:notesSz cx="6858000" cy="9144000"/>
  <p:embeddedFontLst>
    <p:embeddedFont>
      <p:font typeface="Alata" panose="020B0604020202020204" charset="0"/>
      <p:regular r:id="rId16"/>
    </p:embeddedFont>
    <p:embeddedFont>
      <p:font typeface="Montserrat" panose="00000500000000000000" pitchFamily="2" charset="0"/>
      <p:regular r:id="rId17"/>
      <p:bold r:id="rId18"/>
      <p:italic r:id="rId19"/>
      <p:boldItalic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guide id="2" orient="horz" pos="1631">
          <p15:clr>
            <a:srgbClr val="747775"/>
          </p15:clr>
        </p15:guide>
        <p15:guide id="3"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5D8F5A-30D9-44D0-8B77-026E32EF7623}" v="49" dt="2023-08-25T22:43:16.988"/>
    <p1510:client id="{F92857A3-B176-4D29-A2AC-EBB6D0FE7173}" v="11" dt="2023-08-26T01:23:47.443"/>
  </p1510:revLst>
</p1510:revInfo>
</file>

<file path=ppt/tableStyles.xml><?xml version="1.0" encoding="utf-8"?>
<a:tblStyleLst xmlns:a="http://schemas.openxmlformats.org/drawingml/2006/main" def="{7B39C2BB-02DA-4518-9C1F-68D704C2FC92}">
  <a:tblStyle styleId="{7B39C2BB-02DA-4518-9C1F-68D704C2FC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varScale="1">
        <p:scale>
          <a:sx n="103" d="100"/>
          <a:sy n="103" d="100"/>
        </p:scale>
        <p:origin x="874" y="72"/>
      </p:cViewPr>
      <p:guideLst>
        <p:guide orient="horz"/>
        <p:guide orient="horz" pos="163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Ravipati" userId="0b2c1067e8f4f463" providerId="LiveId" clId="{355D8F5A-30D9-44D0-8B77-026E32EF7623}"/>
    <pc:docChg chg="undo custSel addSld delSld modSld sldOrd">
      <pc:chgData name="Naveen Ravipati" userId="0b2c1067e8f4f463" providerId="LiveId" clId="{355D8F5A-30D9-44D0-8B77-026E32EF7623}" dt="2023-08-25T22:46:24.707" v="809" actId="2710"/>
      <pc:docMkLst>
        <pc:docMk/>
      </pc:docMkLst>
      <pc:sldChg chg="del">
        <pc:chgData name="Naveen Ravipati" userId="0b2c1067e8f4f463" providerId="LiveId" clId="{355D8F5A-30D9-44D0-8B77-026E32EF7623}" dt="2023-08-25T20:42:07.803" v="286" actId="47"/>
        <pc:sldMkLst>
          <pc:docMk/>
          <pc:sldMk cId="0" sldId="256"/>
        </pc:sldMkLst>
      </pc:sldChg>
      <pc:sldChg chg="del">
        <pc:chgData name="Naveen Ravipati" userId="0b2c1067e8f4f463" providerId="LiveId" clId="{355D8F5A-30D9-44D0-8B77-026E32EF7623}" dt="2023-08-25T20:42:08.337" v="287" actId="47"/>
        <pc:sldMkLst>
          <pc:docMk/>
          <pc:sldMk cId="0" sldId="257"/>
        </pc:sldMkLst>
      </pc:sldChg>
      <pc:sldChg chg="del">
        <pc:chgData name="Naveen Ravipati" userId="0b2c1067e8f4f463" providerId="LiveId" clId="{355D8F5A-30D9-44D0-8B77-026E32EF7623}" dt="2023-08-25T20:42:08.840" v="288" actId="47"/>
        <pc:sldMkLst>
          <pc:docMk/>
          <pc:sldMk cId="0" sldId="258"/>
        </pc:sldMkLst>
      </pc:sldChg>
      <pc:sldChg chg="del">
        <pc:chgData name="Naveen Ravipati" userId="0b2c1067e8f4f463" providerId="LiveId" clId="{355D8F5A-30D9-44D0-8B77-026E32EF7623}" dt="2023-08-25T20:42:09.296" v="289" actId="47"/>
        <pc:sldMkLst>
          <pc:docMk/>
          <pc:sldMk cId="0" sldId="259"/>
        </pc:sldMkLst>
      </pc:sldChg>
      <pc:sldChg chg="del">
        <pc:chgData name="Naveen Ravipati" userId="0b2c1067e8f4f463" providerId="LiveId" clId="{355D8F5A-30D9-44D0-8B77-026E32EF7623}" dt="2023-08-25T20:42:09.594" v="290" actId="47"/>
        <pc:sldMkLst>
          <pc:docMk/>
          <pc:sldMk cId="0" sldId="260"/>
        </pc:sldMkLst>
      </pc:sldChg>
      <pc:sldChg chg="modSp del mod">
        <pc:chgData name="Naveen Ravipati" userId="0b2c1067e8f4f463" providerId="LiveId" clId="{355D8F5A-30D9-44D0-8B77-026E32EF7623}" dt="2023-08-25T20:42:09.783" v="291" actId="47"/>
        <pc:sldMkLst>
          <pc:docMk/>
          <pc:sldMk cId="0" sldId="261"/>
        </pc:sldMkLst>
        <pc:grpChg chg="mod">
          <ac:chgData name="Naveen Ravipati" userId="0b2c1067e8f4f463" providerId="LiveId" clId="{355D8F5A-30D9-44D0-8B77-026E32EF7623}" dt="2023-08-25T19:45:26.040" v="0" actId="1076"/>
          <ac:grpSpMkLst>
            <pc:docMk/>
            <pc:sldMk cId="0" sldId="261"/>
            <ac:grpSpMk id="617" creationId="{00000000-0000-0000-0000-000000000000}"/>
          </ac:grpSpMkLst>
        </pc:grpChg>
        <pc:grpChg chg="mod">
          <ac:chgData name="Naveen Ravipati" userId="0b2c1067e8f4f463" providerId="LiveId" clId="{355D8F5A-30D9-44D0-8B77-026E32EF7623}" dt="2023-08-25T19:45:27.771" v="1" actId="1076"/>
          <ac:grpSpMkLst>
            <pc:docMk/>
            <pc:sldMk cId="0" sldId="261"/>
            <ac:grpSpMk id="624" creationId="{00000000-0000-0000-0000-000000000000}"/>
          </ac:grpSpMkLst>
        </pc:grpChg>
      </pc:sldChg>
      <pc:sldChg chg="del">
        <pc:chgData name="Naveen Ravipati" userId="0b2c1067e8f4f463" providerId="LiveId" clId="{355D8F5A-30D9-44D0-8B77-026E32EF7623}" dt="2023-08-25T20:42:10.506" v="292" actId="47"/>
        <pc:sldMkLst>
          <pc:docMk/>
          <pc:sldMk cId="0" sldId="262"/>
        </pc:sldMkLst>
      </pc:sldChg>
      <pc:sldChg chg="del">
        <pc:chgData name="Naveen Ravipati" userId="0b2c1067e8f4f463" providerId="LiveId" clId="{355D8F5A-30D9-44D0-8B77-026E32EF7623}" dt="2023-08-25T20:42:10.837" v="293" actId="47"/>
        <pc:sldMkLst>
          <pc:docMk/>
          <pc:sldMk cId="0" sldId="263"/>
        </pc:sldMkLst>
      </pc:sldChg>
      <pc:sldChg chg="del">
        <pc:chgData name="Naveen Ravipati" userId="0b2c1067e8f4f463" providerId="LiveId" clId="{355D8F5A-30D9-44D0-8B77-026E32EF7623}" dt="2023-08-25T20:42:12.033" v="294" actId="47"/>
        <pc:sldMkLst>
          <pc:docMk/>
          <pc:sldMk cId="0" sldId="264"/>
        </pc:sldMkLst>
      </pc:sldChg>
      <pc:sldChg chg="del">
        <pc:chgData name="Naveen Ravipati" userId="0b2c1067e8f4f463" providerId="LiveId" clId="{355D8F5A-30D9-44D0-8B77-026E32EF7623}" dt="2023-08-25T20:42:15.156" v="295" actId="47"/>
        <pc:sldMkLst>
          <pc:docMk/>
          <pc:sldMk cId="0" sldId="265"/>
        </pc:sldMkLst>
      </pc:sldChg>
      <pc:sldChg chg="del">
        <pc:chgData name="Naveen Ravipati" userId="0b2c1067e8f4f463" providerId="LiveId" clId="{355D8F5A-30D9-44D0-8B77-026E32EF7623}" dt="2023-08-25T20:42:16.119" v="296" actId="47"/>
        <pc:sldMkLst>
          <pc:docMk/>
          <pc:sldMk cId="0" sldId="266"/>
        </pc:sldMkLst>
      </pc:sldChg>
      <pc:sldChg chg="del">
        <pc:chgData name="Naveen Ravipati" userId="0b2c1067e8f4f463" providerId="LiveId" clId="{355D8F5A-30D9-44D0-8B77-026E32EF7623}" dt="2023-08-25T20:42:17.675" v="297" actId="47"/>
        <pc:sldMkLst>
          <pc:docMk/>
          <pc:sldMk cId="0" sldId="267"/>
        </pc:sldMkLst>
      </pc:sldChg>
      <pc:sldChg chg="del">
        <pc:chgData name="Naveen Ravipati" userId="0b2c1067e8f4f463" providerId="LiveId" clId="{355D8F5A-30D9-44D0-8B77-026E32EF7623}" dt="2023-08-25T20:42:18.476" v="298" actId="47"/>
        <pc:sldMkLst>
          <pc:docMk/>
          <pc:sldMk cId="0" sldId="268"/>
        </pc:sldMkLst>
      </pc:sldChg>
      <pc:sldChg chg="del">
        <pc:chgData name="Naveen Ravipati" userId="0b2c1067e8f4f463" providerId="LiveId" clId="{355D8F5A-30D9-44D0-8B77-026E32EF7623}" dt="2023-08-25T20:42:19.781" v="299" actId="47"/>
        <pc:sldMkLst>
          <pc:docMk/>
          <pc:sldMk cId="0" sldId="269"/>
        </pc:sldMkLst>
      </pc:sldChg>
      <pc:sldChg chg="del">
        <pc:chgData name="Naveen Ravipati" userId="0b2c1067e8f4f463" providerId="LiveId" clId="{355D8F5A-30D9-44D0-8B77-026E32EF7623}" dt="2023-08-25T20:42:20.333" v="300" actId="47"/>
        <pc:sldMkLst>
          <pc:docMk/>
          <pc:sldMk cId="0" sldId="270"/>
        </pc:sldMkLst>
      </pc:sldChg>
      <pc:sldChg chg="del">
        <pc:chgData name="Naveen Ravipati" userId="0b2c1067e8f4f463" providerId="LiveId" clId="{355D8F5A-30D9-44D0-8B77-026E32EF7623}" dt="2023-08-25T20:42:21.057" v="301" actId="47"/>
        <pc:sldMkLst>
          <pc:docMk/>
          <pc:sldMk cId="0" sldId="271"/>
        </pc:sldMkLst>
      </pc:sldChg>
      <pc:sldChg chg="del">
        <pc:chgData name="Naveen Ravipati" userId="0b2c1067e8f4f463" providerId="LiveId" clId="{355D8F5A-30D9-44D0-8B77-026E32EF7623}" dt="2023-08-25T20:42:22.697" v="302" actId="47"/>
        <pc:sldMkLst>
          <pc:docMk/>
          <pc:sldMk cId="0" sldId="272"/>
        </pc:sldMkLst>
      </pc:sldChg>
      <pc:sldChg chg="del">
        <pc:chgData name="Naveen Ravipati" userId="0b2c1067e8f4f463" providerId="LiveId" clId="{355D8F5A-30D9-44D0-8B77-026E32EF7623}" dt="2023-08-25T20:42:23.658" v="303" actId="47"/>
        <pc:sldMkLst>
          <pc:docMk/>
          <pc:sldMk cId="0" sldId="273"/>
        </pc:sldMkLst>
      </pc:sldChg>
      <pc:sldChg chg="del">
        <pc:chgData name="Naveen Ravipati" userId="0b2c1067e8f4f463" providerId="LiveId" clId="{355D8F5A-30D9-44D0-8B77-026E32EF7623}" dt="2023-08-25T20:42:31.081" v="304" actId="47"/>
        <pc:sldMkLst>
          <pc:docMk/>
          <pc:sldMk cId="0" sldId="274"/>
        </pc:sldMkLst>
      </pc:sldChg>
      <pc:sldChg chg="del">
        <pc:chgData name="Naveen Ravipati" userId="0b2c1067e8f4f463" providerId="LiveId" clId="{355D8F5A-30D9-44D0-8B77-026E32EF7623}" dt="2023-08-25T20:42:31.647" v="305" actId="47"/>
        <pc:sldMkLst>
          <pc:docMk/>
          <pc:sldMk cId="0" sldId="275"/>
        </pc:sldMkLst>
      </pc:sldChg>
      <pc:sldChg chg="del">
        <pc:chgData name="Naveen Ravipati" userId="0b2c1067e8f4f463" providerId="LiveId" clId="{355D8F5A-30D9-44D0-8B77-026E32EF7623}" dt="2023-08-25T20:42:32.971" v="306" actId="47"/>
        <pc:sldMkLst>
          <pc:docMk/>
          <pc:sldMk cId="0" sldId="276"/>
        </pc:sldMkLst>
      </pc:sldChg>
      <pc:sldChg chg="del">
        <pc:chgData name="Naveen Ravipati" userId="0b2c1067e8f4f463" providerId="LiveId" clId="{355D8F5A-30D9-44D0-8B77-026E32EF7623}" dt="2023-08-25T20:42:33.568" v="307" actId="47"/>
        <pc:sldMkLst>
          <pc:docMk/>
          <pc:sldMk cId="0" sldId="277"/>
        </pc:sldMkLst>
      </pc:sldChg>
      <pc:sldChg chg="del">
        <pc:chgData name="Naveen Ravipati" userId="0b2c1067e8f4f463" providerId="LiveId" clId="{355D8F5A-30D9-44D0-8B77-026E32EF7623}" dt="2023-08-25T20:42:34.782" v="308" actId="47"/>
        <pc:sldMkLst>
          <pc:docMk/>
          <pc:sldMk cId="0" sldId="278"/>
        </pc:sldMkLst>
      </pc:sldChg>
      <pc:sldChg chg="del">
        <pc:chgData name="Naveen Ravipati" userId="0b2c1067e8f4f463" providerId="LiveId" clId="{355D8F5A-30D9-44D0-8B77-026E32EF7623}" dt="2023-08-25T20:42:35.349" v="309" actId="47"/>
        <pc:sldMkLst>
          <pc:docMk/>
          <pc:sldMk cId="0" sldId="279"/>
        </pc:sldMkLst>
      </pc:sldChg>
      <pc:sldChg chg="del">
        <pc:chgData name="Naveen Ravipati" userId="0b2c1067e8f4f463" providerId="LiveId" clId="{355D8F5A-30D9-44D0-8B77-026E32EF7623}" dt="2023-08-25T20:42:37.964" v="310" actId="47"/>
        <pc:sldMkLst>
          <pc:docMk/>
          <pc:sldMk cId="0" sldId="280"/>
        </pc:sldMkLst>
      </pc:sldChg>
      <pc:sldChg chg="del">
        <pc:chgData name="Naveen Ravipati" userId="0b2c1067e8f4f463" providerId="LiveId" clId="{355D8F5A-30D9-44D0-8B77-026E32EF7623}" dt="2023-08-25T20:42:39.399" v="311" actId="47"/>
        <pc:sldMkLst>
          <pc:docMk/>
          <pc:sldMk cId="0" sldId="281"/>
        </pc:sldMkLst>
      </pc:sldChg>
      <pc:sldChg chg="del">
        <pc:chgData name="Naveen Ravipati" userId="0b2c1067e8f4f463" providerId="LiveId" clId="{355D8F5A-30D9-44D0-8B77-026E32EF7623}" dt="2023-08-25T20:42:40.515" v="312" actId="47"/>
        <pc:sldMkLst>
          <pc:docMk/>
          <pc:sldMk cId="0" sldId="282"/>
        </pc:sldMkLst>
      </pc:sldChg>
      <pc:sldChg chg="del">
        <pc:chgData name="Naveen Ravipati" userId="0b2c1067e8f4f463" providerId="LiveId" clId="{355D8F5A-30D9-44D0-8B77-026E32EF7623}" dt="2023-08-25T20:42:42.796" v="313" actId="47"/>
        <pc:sldMkLst>
          <pc:docMk/>
          <pc:sldMk cId="0" sldId="283"/>
        </pc:sldMkLst>
      </pc:sldChg>
      <pc:sldChg chg="del">
        <pc:chgData name="Naveen Ravipati" userId="0b2c1067e8f4f463" providerId="LiveId" clId="{355D8F5A-30D9-44D0-8B77-026E32EF7623}" dt="2023-08-25T20:42:43.141" v="314" actId="47"/>
        <pc:sldMkLst>
          <pc:docMk/>
          <pc:sldMk cId="0" sldId="284"/>
        </pc:sldMkLst>
      </pc:sldChg>
      <pc:sldChg chg="del">
        <pc:chgData name="Naveen Ravipati" userId="0b2c1067e8f4f463" providerId="LiveId" clId="{355D8F5A-30D9-44D0-8B77-026E32EF7623}" dt="2023-08-25T20:42:46.436" v="315" actId="47"/>
        <pc:sldMkLst>
          <pc:docMk/>
          <pc:sldMk cId="0" sldId="285"/>
        </pc:sldMkLst>
      </pc:sldChg>
      <pc:sldChg chg="del">
        <pc:chgData name="Naveen Ravipati" userId="0b2c1067e8f4f463" providerId="LiveId" clId="{355D8F5A-30D9-44D0-8B77-026E32EF7623}" dt="2023-08-25T20:42:46.846" v="316" actId="47"/>
        <pc:sldMkLst>
          <pc:docMk/>
          <pc:sldMk cId="0" sldId="286"/>
        </pc:sldMkLst>
      </pc:sldChg>
      <pc:sldChg chg="addSp delSp modSp mod modNotesTx">
        <pc:chgData name="Naveen Ravipati" userId="0b2c1067e8f4f463" providerId="LiveId" clId="{355D8F5A-30D9-44D0-8B77-026E32EF7623}" dt="2023-08-25T22:39:08.971" v="750" actId="6549"/>
        <pc:sldMkLst>
          <pc:docMk/>
          <pc:sldMk cId="0" sldId="287"/>
        </pc:sldMkLst>
        <pc:spChg chg="del mod">
          <ac:chgData name="Naveen Ravipati" userId="0b2c1067e8f4f463" providerId="LiveId" clId="{355D8F5A-30D9-44D0-8B77-026E32EF7623}" dt="2023-08-25T19:53:27.533" v="92" actId="478"/>
          <ac:spMkLst>
            <pc:docMk/>
            <pc:sldMk cId="0" sldId="287"/>
            <ac:spMk id="1732" creationId="{00000000-0000-0000-0000-000000000000}"/>
          </ac:spMkLst>
        </pc:spChg>
        <pc:spChg chg="mod">
          <ac:chgData name="Naveen Ravipati" userId="0b2c1067e8f4f463" providerId="LiveId" clId="{355D8F5A-30D9-44D0-8B77-026E32EF7623}" dt="2023-08-25T22:38:39.365" v="749" actId="14100"/>
          <ac:spMkLst>
            <pc:docMk/>
            <pc:sldMk cId="0" sldId="287"/>
            <ac:spMk id="1733" creationId="{00000000-0000-0000-0000-000000000000}"/>
          </ac:spMkLst>
        </pc:spChg>
        <pc:picChg chg="del mod">
          <ac:chgData name="Naveen Ravipati" userId="0b2c1067e8f4f463" providerId="LiveId" clId="{355D8F5A-30D9-44D0-8B77-026E32EF7623}" dt="2023-08-25T22:38:08.914" v="740" actId="478"/>
          <ac:picMkLst>
            <pc:docMk/>
            <pc:sldMk cId="0" sldId="287"/>
            <ac:picMk id="1734" creationId="{00000000-0000-0000-0000-000000000000}"/>
          </ac:picMkLst>
        </pc:picChg>
        <pc:picChg chg="add del">
          <ac:chgData name="Naveen Ravipati" userId="0b2c1067e8f4f463" providerId="LiveId" clId="{355D8F5A-30D9-44D0-8B77-026E32EF7623}" dt="2023-08-25T22:38:08.914" v="740" actId="478"/>
          <ac:picMkLst>
            <pc:docMk/>
            <pc:sldMk cId="0" sldId="287"/>
            <ac:picMk id="3074" creationId="{05F5F3C1-E90A-1D23-6ABB-24A8B8275D37}"/>
          </ac:picMkLst>
        </pc:picChg>
        <pc:picChg chg="add mod">
          <ac:chgData name="Naveen Ravipati" userId="0b2c1067e8f4f463" providerId="LiveId" clId="{355D8F5A-30D9-44D0-8B77-026E32EF7623}" dt="2023-08-25T22:38:27.816" v="747" actId="14100"/>
          <ac:picMkLst>
            <pc:docMk/>
            <pc:sldMk cId="0" sldId="287"/>
            <ac:picMk id="3076" creationId="{A08A9AF4-A802-529B-6C98-388CCADB2334}"/>
          </ac:picMkLst>
        </pc:picChg>
      </pc:sldChg>
      <pc:sldChg chg="addSp delSp modSp del mod">
        <pc:chgData name="Naveen Ravipati" userId="0b2c1067e8f4f463" providerId="LiveId" clId="{355D8F5A-30D9-44D0-8B77-026E32EF7623}" dt="2023-08-25T20:22:51.820" v="206" actId="47"/>
        <pc:sldMkLst>
          <pc:docMk/>
          <pc:sldMk cId="0" sldId="288"/>
        </pc:sldMkLst>
        <pc:spChg chg="del mod">
          <ac:chgData name="Naveen Ravipati" userId="0b2c1067e8f4f463" providerId="LiveId" clId="{355D8F5A-30D9-44D0-8B77-026E32EF7623}" dt="2023-08-25T19:49:43.090" v="51" actId="478"/>
          <ac:spMkLst>
            <pc:docMk/>
            <pc:sldMk cId="0" sldId="288"/>
            <ac:spMk id="1739" creationId="{00000000-0000-0000-0000-000000000000}"/>
          </ac:spMkLst>
        </pc:spChg>
        <pc:spChg chg="del mod">
          <ac:chgData name="Naveen Ravipati" userId="0b2c1067e8f4f463" providerId="LiveId" clId="{355D8F5A-30D9-44D0-8B77-026E32EF7623}" dt="2023-08-25T19:52:49.516" v="83" actId="478"/>
          <ac:spMkLst>
            <pc:docMk/>
            <pc:sldMk cId="0" sldId="288"/>
            <ac:spMk id="1740" creationId="{00000000-0000-0000-0000-000000000000}"/>
          </ac:spMkLst>
        </pc:spChg>
        <pc:spChg chg="del">
          <ac:chgData name="Naveen Ravipati" userId="0b2c1067e8f4f463" providerId="LiveId" clId="{355D8F5A-30D9-44D0-8B77-026E32EF7623}" dt="2023-08-25T19:47:58.413" v="33" actId="478"/>
          <ac:spMkLst>
            <pc:docMk/>
            <pc:sldMk cId="0" sldId="288"/>
            <ac:spMk id="1741" creationId="{00000000-0000-0000-0000-000000000000}"/>
          </ac:spMkLst>
        </pc:spChg>
        <pc:spChg chg="del">
          <ac:chgData name="Naveen Ravipati" userId="0b2c1067e8f4f463" providerId="LiveId" clId="{355D8F5A-30D9-44D0-8B77-026E32EF7623}" dt="2023-08-25T19:48:22.043" v="39" actId="478"/>
          <ac:spMkLst>
            <pc:docMk/>
            <pc:sldMk cId="0" sldId="288"/>
            <ac:spMk id="1742" creationId="{00000000-0000-0000-0000-000000000000}"/>
          </ac:spMkLst>
        </pc:spChg>
        <pc:spChg chg="del">
          <ac:chgData name="Naveen Ravipati" userId="0b2c1067e8f4f463" providerId="LiveId" clId="{355D8F5A-30D9-44D0-8B77-026E32EF7623}" dt="2023-08-25T19:48:27.193" v="41" actId="478"/>
          <ac:spMkLst>
            <pc:docMk/>
            <pc:sldMk cId="0" sldId="288"/>
            <ac:spMk id="1743" creationId="{00000000-0000-0000-0000-000000000000}"/>
          </ac:spMkLst>
        </pc:spChg>
        <pc:spChg chg="del mod">
          <ac:chgData name="Naveen Ravipati" userId="0b2c1067e8f4f463" providerId="LiveId" clId="{355D8F5A-30D9-44D0-8B77-026E32EF7623}" dt="2023-08-25T19:49:48.316" v="53" actId="478"/>
          <ac:spMkLst>
            <pc:docMk/>
            <pc:sldMk cId="0" sldId="288"/>
            <ac:spMk id="1744" creationId="{00000000-0000-0000-0000-000000000000}"/>
          </ac:spMkLst>
        </pc:spChg>
        <pc:spChg chg="del mod">
          <ac:chgData name="Naveen Ravipati" userId="0b2c1067e8f4f463" providerId="LiveId" clId="{355D8F5A-30D9-44D0-8B77-026E32EF7623}" dt="2023-08-25T19:52:44.294" v="81" actId="478"/>
          <ac:spMkLst>
            <pc:docMk/>
            <pc:sldMk cId="0" sldId="288"/>
            <ac:spMk id="1745" creationId="{00000000-0000-0000-0000-000000000000}"/>
          </ac:spMkLst>
        </pc:spChg>
        <pc:spChg chg="del mod">
          <ac:chgData name="Naveen Ravipati" userId="0b2c1067e8f4f463" providerId="LiveId" clId="{355D8F5A-30D9-44D0-8B77-026E32EF7623}" dt="2023-08-25T19:49:53.788" v="55" actId="478"/>
          <ac:spMkLst>
            <pc:docMk/>
            <pc:sldMk cId="0" sldId="288"/>
            <ac:spMk id="1746" creationId="{00000000-0000-0000-0000-000000000000}"/>
          </ac:spMkLst>
        </pc:spChg>
        <pc:spChg chg="del mod">
          <ac:chgData name="Naveen Ravipati" userId="0b2c1067e8f4f463" providerId="LiveId" clId="{355D8F5A-30D9-44D0-8B77-026E32EF7623}" dt="2023-08-25T19:52:39.163" v="78" actId="478"/>
          <ac:spMkLst>
            <pc:docMk/>
            <pc:sldMk cId="0" sldId="288"/>
            <ac:spMk id="1747" creationId="{00000000-0000-0000-0000-000000000000}"/>
          </ac:spMkLst>
        </pc:spChg>
        <pc:spChg chg="mod">
          <ac:chgData name="Naveen Ravipati" userId="0b2c1067e8f4f463" providerId="LiveId" clId="{355D8F5A-30D9-44D0-8B77-026E32EF7623}" dt="2023-08-25T20:22:22.426" v="203" actId="20577"/>
          <ac:spMkLst>
            <pc:docMk/>
            <pc:sldMk cId="0" sldId="288"/>
            <ac:spMk id="1749" creationId="{00000000-0000-0000-0000-000000000000}"/>
          </ac:spMkLst>
        </pc:spChg>
        <pc:picChg chg="add del mod">
          <ac:chgData name="Naveen Ravipati" userId="0b2c1067e8f4f463" providerId="LiveId" clId="{355D8F5A-30D9-44D0-8B77-026E32EF7623}" dt="2023-08-25T19:52:51.926" v="85" actId="478"/>
          <ac:picMkLst>
            <pc:docMk/>
            <pc:sldMk cId="0" sldId="288"/>
            <ac:picMk id="2" creationId="{383EDCC8-A0C9-65AE-4C9E-4935FA420E0C}"/>
          </ac:picMkLst>
        </pc:picChg>
        <pc:picChg chg="add del mod">
          <ac:chgData name="Naveen Ravipati" userId="0b2c1067e8f4f463" providerId="LiveId" clId="{355D8F5A-30D9-44D0-8B77-026E32EF7623}" dt="2023-08-25T19:52:56.801" v="86" actId="478"/>
          <ac:picMkLst>
            <pc:docMk/>
            <pc:sldMk cId="0" sldId="288"/>
            <ac:picMk id="3" creationId="{44393680-EA54-B94F-972B-2DB90617277C}"/>
          </ac:picMkLst>
        </pc:picChg>
        <pc:picChg chg="add del mod">
          <ac:chgData name="Naveen Ravipati" userId="0b2c1067e8f4f463" providerId="LiveId" clId="{355D8F5A-30D9-44D0-8B77-026E32EF7623}" dt="2023-08-25T19:52:13.911" v="71" actId="478"/>
          <ac:picMkLst>
            <pc:docMk/>
            <pc:sldMk cId="0" sldId="288"/>
            <ac:picMk id="1026" creationId="{7BDE6582-F7B7-1E64-AE4F-E272E395E437}"/>
          </ac:picMkLst>
        </pc:picChg>
        <pc:picChg chg="del mod">
          <ac:chgData name="Naveen Ravipati" userId="0b2c1067e8f4f463" providerId="LiveId" clId="{355D8F5A-30D9-44D0-8B77-026E32EF7623}" dt="2023-08-25T19:47:23.341" v="21" actId="478"/>
          <ac:picMkLst>
            <pc:docMk/>
            <pc:sldMk cId="0" sldId="288"/>
            <ac:picMk id="1750" creationId="{00000000-0000-0000-0000-000000000000}"/>
          </ac:picMkLst>
        </pc:picChg>
        <pc:picChg chg="del mod">
          <ac:chgData name="Naveen Ravipati" userId="0b2c1067e8f4f463" providerId="LiveId" clId="{355D8F5A-30D9-44D0-8B77-026E32EF7623}" dt="2023-08-25T19:48:29.800" v="42" actId="478"/>
          <ac:picMkLst>
            <pc:docMk/>
            <pc:sldMk cId="0" sldId="288"/>
            <ac:picMk id="1751" creationId="{00000000-0000-0000-0000-000000000000}"/>
          </ac:picMkLst>
        </pc:picChg>
        <pc:picChg chg="del">
          <ac:chgData name="Naveen Ravipati" userId="0b2c1067e8f4f463" providerId="LiveId" clId="{355D8F5A-30D9-44D0-8B77-026E32EF7623}" dt="2023-08-25T19:48:25.448" v="40" actId="478"/>
          <ac:picMkLst>
            <pc:docMk/>
            <pc:sldMk cId="0" sldId="288"/>
            <ac:picMk id="1752" creationId="{00000000-0000-0000-0000-000000000000}"/>
          </ac:picMkLst>
        </pc:picChg>
      </pc:sldChg>
      <pc:sldChg chg="modSp new mod">
        <pc:chgData name="Naveen Ravipati" userId="0b2c1067e8f4f463" providerId="LiveId" clId="{355D8F5A-30D9-44D0-8B77-026E32EF7623}" dt="2023-08-25T22:40:34.976" v="754" actId="2710"/>
        <pc:sldMkLst>
          <pc:docMk/>
          <pc:sldMk cId="1241062804" sldId="291"/>
        </pc:sldMkLst>
        <pc:spChg chg="mod">
          <ac:chgData name="Naveen Ravipati" userId="0b2c1067e8f4f463" providerId="LiveId" clId="{355D8F5A-30D9-44D0-8B77-026E32EF7623}" dt="2023-08-25T22:40:34.976" v="754" actId="2710"/>
          <ac:spMkLst>
            <pc:docMk/>
            <pc:sldMk cId="1241062804" sldId="291"/>
            <ac:spMk id="2" creationId="{52716C35-E7FF-1F27-1D17-75525DAAE011}"/>
          </ac:spMkLst>
        </pc:spChg>
        <pc:spChg chg="mod">
          <ac:chgData name="Naveen Ravipati" userId="0b2c1067e8f4f463" providerId="LiveId" clId="{355D8F5A-30D9-44D0-8B77-026E32EF7623}" dt="2023-08-25T19:54:59.197" v="136" actId="20577"/>
          <ac:spMkLst>
            <pc:docMk/>
            <pc:sldMk cId="1241062804" sldId="291"/>
            <ac:spMk id="3" creationId="{C6EFCDEE-CC2C-88A7-D591-13EAF57B64B9}"/>
          </ac:spMkLst>
        </pc:spChg>
      </pc:sldChg>
      <pc:sldChg chg="modSp new mod ord">
        <pc:chgData name="Naveen Ravipati" userId="0b2c1067e8f4f463" providerId="LiveId" clId="{355D8F5A-30D9-44D0-8B77-026E32EF7623}" dt="2023-08-25T21:33:18.137" v="537"/>
        <pc:sldMkLst>
          <pc:docMk/>
          <pc:sldMk cId="3561167449" sldId="292"/>
        </pc:sldMkLst>
        <pc:spChg chg="mod">
          <ac:chgData name="Naveen Ravipati" userId="0b2c1067e8f4f463" providerId="LiveId" clId="{355D8F5A-30D9-44D0-8B77-026E32EF7623}" dt="2023-08-25T19:56:50.671" v="143"/>
          <ac:spMkLst>
            <pc:docMk/>
            <pc:sldMk cId="3561167449" sldId="292"/>
            <ac:spMk id="2" creationId="{DFDDD611-85EC-749B-5398-A36B15F2FB36}"/>
          </ac:spMkLst>
        </pc:spChg>
        <pc:spChg chg="mod">
          <ac:chgData name="Naveen Ravipati" userId="0b2c1067e8f4f463" providerId="LiveId" clId="{355D8F5A-30D9-44D0-8B77-026E32EF7623}" dt="2023-08-25T19:56:38.972" v="141"/>
          <ac:spMkLst>
            <pc:docMk/>
            <pc:sldMk cId="3561167449" sldId="292"/>
            <ac:spMk id="3" creationId="{5057420D-2A03-1C9A-4320-FD9F99FDB666}"/>
          </ac:spMkLst>
        </pc:spChg>
      </pc:sldChg>
      <pc:sldChg chg="modSp new mod">
        <pc:chgData name="Naveen Ravipati" userId="0b2c1067e8f4f463" providerId="LiveId" clId="{355D8F5A-30D9-44D0-8B77-026E32EF7623}" dt="2023-08-25T22:40:54.956" v="756" actId="2710"/>
        <pc:sldMkLst>
          <pc:docMk/>
          <pc:sldMk cId="3596659383" sldId="293"/>
        </pc:sldMkLst>
        <pc:spChg chg="mod">
          <ac:chgData name="Naveen Ravipati" userId="0b2c1067e8f4f463" providerId="LiveId" clId="{355D8F5A-30D9-44D0-8B77-026E32EF7623}" dt="2023-08-25T22:40:54.956" v="756" actId="2710"/>
          <ac:spMkLst>
            <pc:docMk/>
            <pc:sldMk cId="3596659383" sldId="293"/>
            <ac:spMk id="2" creationId="{136C3121-76BE-8510-14D1-857CBAED3D6B}"/>
          </ac:spMkLst>
        </pc:spChg>
        <pc:spChg chg="mod">
          <ac:chgData name="Naveen Ravipati" userId="0b2c1067e8f4f463" providerId="LiveId" clId="{355D8F5A-30D9-44D0-8B77-026E32EF7623}" dt="2023-08-25T19:57:08.610" v="145"/>
          <ac:spMkLst>
            <pc:docMk/>
            <pc:sldMk cId="3596659383" sldId="293"/>
            <ac:spMk id="3" creationId="{BBA1D908-5A55-B964-2A2C-71F156E41F87}"/>
          </ac:spMkLst>
        </pc:spChg>
      </pc:sldChg>
      <pc:sldChg chg="modSp new mod">
        <pc:chgData name="Naveen Ravipati" userId="0b2c1067e8f4f463" providerId="LiveId" clId="{355D8F5A-30D9-44D0-8B77-026E32EF7623}" dt="2023-08-25T19:58:06.255" v="151"/>
        <pc:sldMkLst>
          <pc:docMk/>
          <pc:sldMk cId="15725290" sldId="294"/>
        </pc:sldMkLst>
        <pc:spChg chg="mod">
          <ac:chgData name="Naveen Ravipati" userId="0b2c1067e8f4f463" providerId="LiveId" clId="{355D8F5A-30D9-44D0-8B77-026E32EF7623}" dt="2023-08-25T19:58:06.255" v="151"/>
          <ac:spMkLst>
            <pc:docMk/>
            <pc:sldMk cId="15725290" sldId="294"/>
            <ac:spMk id="2" creationId="{661A4ADE-0DC2-339E-62BF-83C2A0E6AE76}"/>
          </ac:spMkLst>
        </pc:spChg>
        <pc:spChg chg="mod">
          <ac:chgData name="Naveen Ravipati" userId="0b2c1067e8f4f463" providerId="LiveId" clId="{355D8F5A-30D9-44D0-8B77-026E32EF7623}" dt="2023-08-25T19:58:00.199" v="150"/>
          <ac:spMkLst>
            <pc:docMk/>
            <pc:sldMk cId="15725290" sldId="294"/>
            <ac:spMk id="3" creationId="{D13A72F5-73F0-8D88-E131-94A008F66F56}"/>
          </ac:spMkLst>
        </pc:spChg>
      </pc:sldChg>
      <pc:sldChg chg="modSp new del mod">
        <pc:chgData name="Naveen Ravipati" userId="0b2c1067e8f4f463" providerId="LiveId" clId="{355D8F5A-30D9-44D0-8B77-026E32EF7623}" dt="2023-08-25T21:36:17.578" v="538" actId="47"/>
        <pc:sldMkLst>
          <pc:docMk/>
          <pc:sldMk cId="194410138" sldId="295"/>
        </pc:sldMkLst>
        <pc:spChg chg="mod">
          <ac:chgData name="Naveen Ravipati" userId="0b2c1067e8f4f463" providerId="LiveId" clId="{355D8F5A-30D9-44D0-8B77-026E32EF7623}" dt="2023-08-25T19:58:56.564" v="154"/>
          <ac:spMkLst>
            <pc:docMk/>
            <pc:sldMk cId="194410138" sldId="295"/>
            <ac:spMk id="2" creationId="{84A20DF0-22C6-5A82-9B6C-4F564769F302}"/>
          </ac:spMkLst>
        </pc:spChg>
        <pc:spChg chg="mod">
          <ac:chgData name="Naveen Ravipati" userId="0b2c1067e8f4f463" providerId="LiveId" clId="{355D8F5A-30D9-44D0-8B77-026E32EF7623}" dt="2023-08-25T19:58:38.327" v="153"/>
          <ac:spMkLst>
            <pc:docMk/>
            <pc:sldMk cId="194410138" sldId="295"/>
            <ac:spMk id="3" creationId="{96FD9C8E-AF4F-E46A-449A-5B8CF5B7DAE5}"/>
          </ac:spMkLst>
        </pc:spChg>
      </pc:sldChg>
      <pc:sldChg chg="modSp new mod ord modNotesTx">
        <pc:chgData name="Naveen Ravipati" userId="0b2c1067e8f4f463" providerId="LiveId" clId="{355D8F5A-30D9-44D0-8B77-026E32EF7623}" dt="2023-08-25T22:41:27.309" v="759" actId="2711"/>
        <pc:sldMkLst>
          <pc:docMk/>
          <pc:sldMk cId="223148400" sldId="296"/>
        </pc:sldMkLst>
        <pc:spChg chg="mod">
          <ac:chgData name="Naveen Ravipati" userId="0b2c1067e8f4f463" providerId="LiveId" clId="{355D8F5A-30D9-44D0-8B77-026E32EF7623}" dt="2023-08-25T22:41:27.309" v="759" actId="2711"/>
          <ac:spMkLst>
            <pc:docMk/>
            <pc:sldMk cId="223148400" sldId="296"/>
            <ac:spMk id="2" creationId="{DD5FB30C-4283-1E82-3837-D9A4736E0C32}"/>
          </ac:spMkLst>
        </pc:spChg>
        <pc:spChg chg="mod">
          <ac:chgData name="Naveen Ravipati" userId="0b2c1067e8f4f463" providerId="LiveId" clId="{355D8F5A-30D9-44D0-8B77-026E32EF7623}" dt="2023-08-25T19:59:12.921" v="156"/>
          <ac:spMkLst>
            <pc:docMk/>
            <pc:sldMk cId="223148400" sldId="296"/>
            <ac:spMk id="3" creationId="{3DF3D033-034C-9551-5E34-EC64B744C8D2}"/>
          </ac:spMkLst>
        </pc:spChg>
      </pc:sldChg>
      <pc:sldChg chg="modSp new mod ord modNotesTx">
        <pc:chgData name="Naveen Ravipati" userId="0b2c1067e8f4f463" providerId="LiveId" clId="{355D8F5A-30D9-44D0-8B77-026E32EF7623}" dt="2023-08-25T22:42:06.054" v="762" actId="6549"/>
        <pc:sldMkLst>
          <pc:docMk/>
          <pc:sldMk cId="160286623" sldId="297"/>
        </pc:sldMkLst>
        <pc:spChg chg="mod">
          <ac:chgData name="Naveen Ravipati" userId="0b2c1067e8f4f463" providerId="LiveId" clId="{355D8F5A-30D9-44D0-8B77-026E32EF7623}" dt="2023-08-25T22:42:06.054" v="762" actId="6549"/>
          <ac:spMkLst>
            <pc:docMk/>
            <pc:sldMk cId="160286623" sldId="297"/>
            <ac:spMk id="2" creationId="{9A8965F6-5A34-C2A6-CF9C-05392A596834}"/>
          </ac:spMkLst>
        </pc:spChg>
        <pc:spChg chg="mod">
          <ac:chgData name="Naveen Ravipati" userId="0b2c1067e8f4f463" providerId="LiveId" clId="{355D8F5A-30D9-44D0-8B77-026E32EF7623}" dt="2023-08-25T19:59:34.457" v="159"/>
          <ac:spMkLst>
            <pc:docMk/>
            <pc:sldMk cId="160286623" sldId="297"/>
            <ac:spMk id="3" creationId="{BE520647-503F-7228-2E89-3A988438EABC}"/>
          </ac:spMkLst>
        </pc:spChg>
      </pc:sldChg>
      <pc:sldChg chg="modSp new mod ord modNotesTx">
        <pc:chgData name="Naveen Ravipati" userId="0b2c1067e8f4f463" providerId="LiveId" clId="{355D8F5A-30D9-44D0-8B77-026E32EF7623}" dt="2023-08-25T22:43:38.882" v="791" actId="2710"/>
        <pc:sldMkLst>
          <pc:docMk/>
          <pc:sldMk cId="2112465082" sldId="298"/>
        </pc:sldMkLst>
        <pc:spChg chg="mod">
          <ac:chgData name="Naveen Ravipati" userId="0b2c1067e8f4f463" providerId="LiveId" clId="{355D8F5A-30D9-44D0-8B77-026E32EF7623}" dt="2023-08-25T22:43:38.882" v="791" actId="2710"/>
          <ac:spMkLst>
            <pc:docMk/>
            <pc:sldMk cId="2112465082" sldId="298"/>
            <ac:spMk id="2" creationId="{D6155C18-A6EF-398D-6B74-12157F945E7B}"/>
          </ac:spMkLst>
        </pc:spChg>
        <pc:spChg chg="mod">
          <ac:chgData name="Naveen Ravipati" userId="0b2c1067e8f4f463" providerId="LiveId" clId="{355D8F5A-30D9-44D0-8B77-026E32EF7623}" dt="2023-08-25T19:59:51.450" v="162"/>
          <ac:spMkLst>
            <pc:docMk/>
            <pc:sldMk cId="2112465082" sldId="298"/>
            <ac:spMk id="3" creationId="{536E4DD7-EBFB-5926-6EFE-4341B0DD3C92}"/>
          </ac:spMkLst>
        </pc:spChg>
      </pc:sldChg>
      <pc:sldChg chg="modSp new mod">
        <pc:chgData name="Naveen Ravipati" userId="0b2c1067e8f4f463" providerId="LiveId" clId="{355D8F5A-30D9-44D0-8B77-026E32EF7623}" dt="2023-08-25T20:01:01.941" v="168"/>
        <pc:sldMkLst>
          <pc:docMk/>
          <pc:sldMk cId="2696771443" sldId="299"/>
        </pc:sldMkLst>
        <pc:spChg chg="mod">
          <ac:chgData name="Naveen Ravipati" userId="0b2c1067e8f4f463" providerId="LiveId" clId="{355D8F5A-30D9-44D0-8B77-026E32EF7623}" dt="2023-08-25T20:01:01.941" v="168"/>
          <ac:spMkLst>
            <pc:docMk/>
            <pc:sldMk cId="2696771443" sldId="299"/>
            <ac:spMk id="2" creationId="{A30A26CF-1CB0-C063-3C39-CD02FF58FE8B}"/>
          </ac:spMkLst>
        </pc:spChg>
        <pc:spChg chg="mod">
          <ac:chgData name="Naveen Ravipati" userId="0b2c1067e8f4f463" providerId="LiveId" clId="{355D8F5A-30D9-44D0-8B77-026E32EF7623}" dt="2023-08-25T20:00:55.909" v="167"/>
          <ac:spMkLst>
            <pc:docMk/>
            <pc:sldMk cId="2696771443" sldId="299"/>
            <ac:spMk id="3" creationId="{8063D654-FE5F-752A-9935-7FE75AD7742B}"/>
          </ac:spMkLst>
        </pc:spChg>
      </pc:sldChg>
      <pc:sldChg chg="addSp delSp modSp new mod">
        <pc:chgData name="Naveen Ravipati" userId="0b2c1067e8f4f463" providerId="LiveId" clId="{355D8F5A-30D9-44D0-8B77-026E32EF7623}" dt="2023-08-25T20:19:26.895" v="177" actId="1076"/>
        <pc:sldMkLst>
          <pc:docMk/>
          <pc:sldMk cId="1846987698" sldId="300"/>
        </pc:sldMkLst>
        <pc:spChg chg="del mod">
          <ac:chgData name="Naveen Ravipati" userId="0b2c1067e8f4f463" providerId="LiveId" clId="{355D8F5A-30D9-44D0-8B77-026E32EF7623}" dt="2023-08-25T20:19:13.377" v="174" actId="478"/>
          <ac:spMkLst>
            <pc:docMk/>
            <pc:sldMk cId="1846987698" sldId="300"/>
            <ac:spMk id="2" creationId="{16C4B69C-35A7-8D63-513E-05C0B9F30CDE}"/>
          </ac:spMkLst>
        </pc:spChg>
        <pc:spChg chg="del mod">
          <ac:chgData name="Naveen Ravipati" userId="0b2c1067e8f4f463" providerId="LiveId" clId="{355D8F5A-30D9-44D0-8B77-026E32EF7623}" dt="2023-08-25T20:19:17.282" v="176" actId="478"/>
          <ac:spMkLst>
            <pc:docMk/>
            <pc:sldMk cId="1846987698" sldId="300"/>
            <ac:spMk id="3" creationId="{CCCF13F5-4908-15A0-FA7A-985B89B95A59}"/>
          </ac:spMkLst>
        </pc:spChg>
        <pc:picChg chg="add mod">
          <ac:chgData name="Naveen Ravipati" userId="0b2c1067e8f4f463" providerId="LiveId" clId="{355D8F5A-30D9-44D0-8B77-026E32EF7623}" dt="2023-08-25T20:19:26.895" v="177" actId="1076"/>
          <ac:picMkLst>
            <pc:docMk/>
            <pc:sldMk cId="1846987698" sldId="300"/>
            <ac:picMk id="2050" creationId="{D3BC8EFC-95D2-9E54-63BD-47408913AD10}"/>
          </ac:picMkLst>
        </pc:picChg>
      </pc:sldChg>
      <pc:sldChg chg="modSp new mod modNotesTx">
        <pc:chgData name="Naveen Ravipati" userId="0b2c1067e8f4f463" providerId="LiveId" clId="{355D8F5A-30D9-44D0-8B77-026E32EF7623}" dt="2023-08-25T22:39:57.899" v="752" actId="2710"/>
        <pc:sldMkLst>
          <pc:docMk/>
          <pc:sldMk cId="1366272287" sldId="301"/>
        </pc:sldMkLst>
        <pc:spChg chg="mod">
          <ac:chgData name="Naveen Ravipati" userId="0b2c1067e8f4f463" providerId="LiveId" clId="{355D8F5A-30D9-44D0-8B77-026E32EF7623}" dt="2023-08-25T22:39:57.899" v="752" actId="2710"/>
          <ac:spMkLst>
            <pc:docMk/>
            <pc:sldMk cId="1366272287" sldId="301"/>
            <ac:spMk id="2" creationId="{CB0EA48C-DED2-D9D8-2691-867E24A30A20}"/>
          </ac:spMkLst>
        </pc:spChg>
        <pc:spChg chg="mod">
          <ac:chgData name="Naveen Ravipati" userId="0b2c1067e8f4f463" providerId="LiveId" clId="{355D8F5A-30D9-44D0-8B77-026E32EF7623}" dt="2023-08-25T20:22:49.086" v="205"/>
          <ac:spMkLst>
            <pc:docMk/>
            <pc:sldMk cId="1366272287" sldId="301"/>
            <ac:spMk id="3" creationId="{62C8167A-7E5C-7640-9FB3-C8C75BACA1EA}"/>
          </ac:spMkLst>
        </pc:spChg>
      </pc:sldChg>
      <pc:sldChg chg="modSp new mod modNotesTx">
        <pc:chgData name="Naveen Ravipati" userId="0b2c1067e8f4f463" providerId="LiveId" clId="{355D8F5A-30D9-44D0-8B77-026E32EF7623}" dt="2023-08-25T22:41:12.321" v="758" actId="2710"/>
        <pc:sldMkLst>
          <pc:docMk/>
          <pc:sldMk cId="3586796590" sldId="302"/>
        </pc:sldMkLst>
        <pc:spChg chg="mod">
          <ac:chgData name="Naveen Ravipati" userId="0b2c1067e8f4f463" providerId="LiveId" clId="{355D8F5A-30D9-44D0-8B77-026E32EF7623}" dt="2023-08-25T22:41:12.321" v="758" actId="2710"/>
          <ac:spMkLst>
            <pc:docMk/>
            <pc:sldMk cId="3586796590" sldId="302"/>
            <ac:spMk id="2" creationId="{8B55C1F1-53DD-F37D-CCAE-F2D47D236CBE}"/>
          </ac:spMkLst>
        </pc:spChg>
        <pc:spChg chg="mod">
          <ac:chgData name="Naveen Ravipati" userId="0b2c1067e8f4f463" providerId="LiveId" clId="{355D8F5A-30D9-44D0-8B77-026E32EF7623}" dt="2023-08-25T20:43:48.022" v="320"/>
          <ac:spMkLst>
            <pc:docMk/>
            <pc:sldMk cId="3586796590" sldId="302"/>
            <ac:spMk id="3" creationId="{953BD448-4A62-AF14-755D-2E00DEC8DB31}"/>
          </ac:spMkLst>
        </pc:spChg>
      </pc:sldChg>
      <pc:sldChg chg="modSp new del mod">
        <pc:chgData name="Naveen Ravipati" userId="0b2c1067e8f4f463" providerId="LiveId" clId="{355D8F5A-30D9-44D0-8B77-026E32EF7623}" dt="2023-08-25T21:47:57.019" v="736" actId="47"/>
        <pc:sldMkLst>
          <pc:docMk/>
          <pc:sldMk cId="1588402414" sldId="303"/>
        </pc:sldMkLst>
        <pc:spChg chg="mod">
          <ac:chgData name="Naveen Ravipati" userId="0b2c1067e8f4f463" providerId="LiveId" clId="{355D8F5A-30D9-44D0-8B77-026E32EF7623}" dt="2023-08-25T21:38:16.501" v="559" actId="6549"/>
          <ac:spMkLst>
            <pc:docMk/>
            <pc:sldMk cId="1588402414" sldId="303"/>
            <ac:spMk id="2" creationId="{12B5B9E2-91AD-E15A-B5A4-6A0B8FA4DF8F}"/>
          </ac:spMkLst>
        </pc:spChg>
        <pc:spChg chg="mod">
          <ac:chgData name="Naveen Ravipati" userId="0b2c1067e8f4f463" providerId="LiveId" clId="{355D8F5A-30D9-44D0-8B77-026E32EF7623}" dt="2023-08-25T21:36:39.807" v="556" actId="20577"/>
          <ac:spMkLst>
            <pc:docMk/>
            <pc:sldMk cId="1588402414" sldId="303"/>
            <ac:spMk id="3" creationId="{3C97FA19-E9F4-98BC-0D5F-3F8847041345}"/>
          </ac:spMkLst>
        </pc:spChg>
      </pc:sldChg>
      <pc:sldChg chg="addSp delSp modSp new mod modNotesTx">
        <pc:chgData name="Naveen Ravipati" userId="0b2c1067e8f4f463" providerId="LiveId" clId="{355D8F5A-30D9-44D0-8B77-026E32EF7623}" dt="2023-08-25T22:45:58.283" v="805" actId="242"/>
        <pc:sldMkLst>
          <pc:docMk/>
          <pc:sldMk cId="2680705781" sldId="304"/>
        </pc:sldMkLst>
        <pc:spChg chg="mod">
          <ac:chgData name="Naveen Ravipati" userId="0b2c1067e8f4f463" providerId="LiveId" clId="{355D8F5A-30D9-44D0-8B77-026E32EF7623}" dt="2023-08-25T21:38:41.779" v="579" actId="20577"/>
          <ac:spMkLst>
            <pc:docMk/>
            <pc:sldMk cId="2680705781" sldId="304"/>
            <ac:spMk id="2" creationId="{91E6B3D5-7E2E-25B6-0074-839E6E124312}"/>
          </ac:spMkLst>
        </pc:spChg>
        <pc:spChg chg="mod">
          <ac:chgData name="Naveen Ravipati" userId="0b2c1067e8f4f463" providerId="LiveId" clId="{355D8F5A-30D9-44D0-8B77-026E32EF7623}" dt="2023-08-25T21:40:52.797" v="640" actId="14100"/>
          <ac:spMkLst>
            <pc:docMk/>
            <pc:sldMk cId="2680705781" sldId="304"/>
            <ac:spMk id="3" creationId="{58CB2B8F-5B64-622B-421C-96800E038295}"/>
          </ac:spMkLst>
        </pc:spChg>
        <pc:spChg chg="mod">
          <ac:chgData name="Naveen Ravipati" userId="0b2c1067e8f4f463" providerId="LiveId" clId="{355D8F5A-30D9-44D0-8B77-026E32EF7623}" dt="2023-08-25T22:45:58.283" v="805" actId="242"/>
          <ac:spMkLst>
            <pc:docMk/>
            <pc:sldMk cId="2680705781" sldId="304"/>
            <ac:spMk id="4" creationId="{C9D55441-774C-2067-85A7-042252BA7988}"/>
          </ac:spMkLst>
        </pc:spChg>
        <pc:spChg chg="mod">
          <ac:chgData name="Naveen Ravipati" userId="0b2c1067e8f4f463" providerId="LiveId" clId="{355D8F5A-30D9-44D0-8B77-026E32EF7623}" dt="2023-08-25T21:40:25.799" v="635" actId="1076"/>
          <ac:spMkLst>
            <pc:docMk/>
            <pc:sldMk cId="2680705781" sldId="304"/>
            <ac:spMk id="5" creationId="{5993D24C-0248-EF92-5268-3A8DFEB3293D}"/>
          </ac:spMkLst>
        </pc:spChg>
        <pc:spChg chg="mod">
          <ac:chgData name="Naveen Ravipati" userId="0b2c1067e8f4f463" providerId="LiveId" clId="{355D8F5A-30D9-44D0-8B77-026E32EF7623}" dt="2023-08-25T22:45:40.583" v="804" actId="15"/>
          <ac:spMkLst>
            <pc:docMk/>
            <pc:sldMk cId="2680705781" sldId="304"/>
            <ac:spMk id="6" creationId="{9FACA411-D36D-429B-CD89-9B57386A87B2}"/>
          </ac:spMkLst>
        </pc:spChg>
        <pc:spChg chg="del mod">
          <ac:chgData name="Naveen Ravipati" userId="0b2c1067e8f4f463" providerId="LiveId" clId="{355D8F5A-30D9-44D0-8B77-026E32EF7623}" dt="2023-08-25T21:40:02.884" v="630" actId="478"/>
          <ac:spMkLst>
            <pc:docMk/>
            <pc:sldMk cId="2680705781" sldId="304"/>
            <ac:spMk id="7" creationId="{67BC94BD-0DD6-0D6A-3C99-E6321D0356D3}"/>
          </ac:spMkLst>
        </pc:spChg>
        <pc:spChg chg="del">
          <ac:chgData name="Naveen Ravipati" userId="0b2c1067e8f4f463" providerId="LiveId" clId="{355D8F5A-30D9-44D0-8B77-026E32EF7623}" dt="2023-08-25T21:40:10.658" v="632" actId="478"/>
          <ac:spMkLst>
            <pc:docMk/>
            <pc:sldMk cId="2680705781" sldId="304"/>
            <ac:spMk id="8" creationId="{172C6F00-C0C0-22F9-813A-B56E5DE069D2}"/>
          </ac:spMkLst>
        </pc:spChg>
        <pc:spChg chg="add del mod">
          <ac:chgData name="Naveen Ravipati" userId="0b2c1067e8f4f463" providerId="LiveId" clId="{355D8F5A-30D9-44D0-8B77-026E32EF7623}" dt="2023-08-25T21:40:06.319" v="631" actId="478"/>
          <ac:spMkLst>
            <pc:docMk/>
            <pc:sldMk cId="2680705781" sldId="304"/>
            <ac:spMk id="10" creationId="{1D7E8938-1203-68AB-1BEA-731A03A88EB6}"/>
          </ac:spMkLst>
        </pc:spChg>
      </pc:sldChg>
      <pc:sldChg chg="new del">
        <pc:chgData name="Naveen Ravipati" userId="0b2c1067e8f4f463" providerId="LiveId" clId="{355D8F5A-30D9-44D0-8B77-026E32EF7623}" dt="2023-08-25T21:48:01.387" v="737" actId="47"/>
        <pc:sldMkLst>
          <pc:docMk/>
          <pc:sldMk cId="2986880801" sldId="305"/>
        </pc:sldMkLst>
      </pc:sldChg>
      <pc:sldChg chg="modSp add mod">
        <pc:chgData name="Naveen Ravipati" userId="0b2c1067e8f4f463" providerId="LiveId" clId="{355D8F5A-30D9-44D0-8B77-026E32EF7623}" dt="2023-08-25T22:46:24.707" v="809" actId="2710"/>
        <pc:sldMkLst>
          <pc:docMk/>
          <pc:sldMk cId="1323026591" sldId="306"/>
        </pc:sldMkLst>
        <pc:spChg chg="mod">
          <ac:chgData name="Naveen Ravipati" userId="0b2c1067e8f4f463" providerId="LiveId" clId="{355D8F5A-30D9-44D0-8B77-026E32EF7623}" dt="2023-08-25T21:43:36.777" v="693" actId="20577"/>
          <ac:spMkLst>
            <pc:docMk/>
            <pc:sldMk cId="1323026591" sldId="306"/>
            <ac:spMk id="3" creationId="{58CB2B8F-5B64-622B-421C-96800E038295}"/>
          </ac:spMkLst>
        </pc:spChg>
        <pc:spChg chg="mod">
          <ac:chgData name="Naveen Ravipati" userId="0b2c1067e8f4f463" providerId="LiveId" clId="{355D8F5A-30D9-44D0-8B77-026E32EF7623}" dt="2023-08-25T22:46:14.174" v="807" actId="2710"/>
          <ac:spMkLst>
            <pc:docMk/>
            <pc:sldMk cId="1323026591" sldId="306"/>
            <ac:spMk id="4" creationId="{C9D55441-774C-2067-85A7-042252BA7988}"/>
          </ac:spMkLst>
        </pc:spChg>
        <pc:spChg chg="mod">
          <ac:chgData name="Naveen Ravipati" userId="0b2c1067e8f4f463" providerId="LiveId" clId="{355D8F5A-30D9-44D0-8B77-026E32EF7623}" dt="2023-08-25T21:43:57.599" v="717" actId="14100"/>
          <ac:spMkLst>
            <pc:docMk/>
            <pc:sldMk cId="1323026591" sldId="306"/>
            <ac:spMk id="5" creationId="{5993D24C-0248-EF92-5268-3A8DFEB3293D}"/>
          </ac:spMkLst>
        </pc:spChg>
        <pc:spChg chg="mod">
          <ac:chgData name="Naveen Ravipati" userId="0b2c1067e8f4f463" providerId="LiveId" clId="{355D8F5A-30D9-44D0-8B77-026E32EF7623}" dt="2023-08-25T22:46:24.707" v="809" actId="2710"/>
          <ac:spMkLst>
            <pc:docMk/>
            <pc:sldMk cId="1323026591" sldId="306"/>
            <ac:spMk id="6" creationId="{9FACA411-D36D-429B-CD89-9B57386A87B2}"/>
          </ac:spMkLst>
        </pc:spChg>
      </pc:sldChg>
      <pc:sldMasterChg chg="delSldLayout">
        <pc:chgData name="Naveen Ravipati" userId="0b2c1067e8f4f463" providerId="LiveId" clId="{355D8F5A-30D9-44D0-8B77-026E32EF7623}" dt="2023-08-25T21:48:01.387" v="737" actId="47"/>
        <pc:sldMasterMkLst>
          <pc:docMk/>
          <pc:sldMasterMk cId="0" sldId="2147483678"/>
        </pc:sldMasterMkLst>
        <pc:sldLayoutChg chg="del">
          <pc:chgData name="Naveen Ravipati" userId="0b2c1067e8f4f463" providerId="LiveId" clId="{355D8F5A-30D9-44D0-8B77-026E32EF7623}" dt="2023-08-25T20:42:07.803" v="286" actId="47"/>
          <pc:sldLayoutMkLst>
            <pc:docMk/>
            <pc:sldMasterMk cId="0" sldId="2147483678"/>
            <pc:sldLayoutMk cId="0" sldId="2147483648"/>
          </pc:sldLayoutMkLst>
        </pc:sldLayoutChg>
        <pc:sldLayoutChg chg="del">
          <pc:chgData name="Naveen Ravipati" userId="0b2c1067e8f4f463" providerId="LiveId" clId="{355D8F5A-30D9-44D0-8B77-026E32EF7623}" dt="2023-08-25T20:42:09.594" v="290" actId="47"/>
          <pc:sldLayoutMkLst>
            <pc:docMk/>
            <pc:sldMasterMk cId="0" sldId="2147483678"/>
            <pc:sldLayoutMk cId="0" sldId="2147483654"/>
          </pc:sldLayoutMkLst>
        </pc:sldLayoutChg>
        <pc:sldLayoutChg chg="del">
          <pc:chgData name="Naveen Ravipati" userId="0b2c1067e8f4f463" providerId="LiveId" clId="{355D8F5A-30D9-44D0-8B77-026E32EF7623}" dt="2023-08-25T20:42:35.349" v="309" actId="47"/>
          <pc:sldLayoutMkLst>
            <pc:docMk/>
            <pc:sldMasterMk cId="0" sldId="2147483678"/>
            <pc:sldLayoutMk cId="0" sldId="2147483655"/>
          </pc:sldLayoutMkLst>
        </pc:sldLayoutChg>
        <pc:sldLayoutChg chg="del">
          <pc:chgData name="Naveen Ravipati" userId="0b2c1067e8f4f463" providerId="LiveId" clId="{355D8F5A-30D9-44D0-8B77-026E32EF7623}" dt="2023-08-25T20:42:46.846" v="316" actId="47"/>
          <pc:sldLayoutMkLst>
            <pc:docMk/>
            <pc:sldMasterMk cId="0" sldId="2147483678"/>
            <pc:sldLayoutMk cId="0" sldId="2147483656"/>
          </pc:sldLayoutMkLst>
        </pc:sldLayoutChg>
        <pc:sldLayoutChg chg="del">
          <pc:chgData name="Naveen Ravipati" userId="0b2c1067e8f4f463" providerId="LiveId" clId="{355D8F5A-30D9-44D0-8B77-026E32EF7623}" dt="2023-08-25T21:48:01.387" v="737" actId="47"/>
          <pc:sldLayoutMkLst>
            <pc:docMk/>
            <pc:sldMasterMk cId="0" sldId="2147483678"/>
            <pc:sldLayoutMk cId="0" sldId="2147483658"/>
          </pc:sldLayoutMkLst>
        </pc:sldLayoutChg>
        <pc:sldLayoutChg chg="del">
          <pc:chgData name="Naveen Ravipati" userId="0b2c1067e8f4f463" providerId="LiveId" clId="{355D8F5A-30D9-44D0-8B77-026E32EF7623}" dt="2023-08-25T20:42:09.783" v="291" actId="47"/>
          <pc:sldLayoutMkLst>
            <pc:docMk/>
            <pc:sldMasterMk cId="0" sldId="2147483678"/>
            <pc:sldLayoutMk cId="0" sldId="2147483663"/>
          </pc:sldLayoutMkLst>
        </pc:sldLayoutChg>
        <pc:sldLayoutChg chg="del">
          <pc:chgData name="Naveen Ravipati" userId="0b2c1067e8f4f463" providerId="LiveId" clId="{355D8F5A-30D9-44D0-8B77-026E32EF7623}" dt="2023-08-25T20:42:08.337" v="287" actId="47"/>
          <pc:sldLayoutMkLst>
            <pc:docMk/>
            <pc:sldMasterMk cId="0" sldId="2147483678"/>
            <pc:sldLayoutMk cId="0" sldId="2147483666"/>
          </pc:sldLayoutMkLst>
        </pc:sldLayoutChg>
        <pc:sldLayoutChg chg="del">
          <pc:chgData name="Naveen Ravipati" userId="0b2c1067e8f4f463" providerId="LiveId" clId="{355D8F5A-30D9-44D0-8B77-026E32EF7623}" dt="2023-08-25T20:42:31.081" v="304" actId="47"/>
          <pc:sldLayoutMkLst>
            <pc:docMk/>
            <pc:sldMasterMk cId="0" sldId="2147483678"/>
            <pc:sldLayoutMk cId="0" sldId="2147483670"/>
          </pc:sldLayoutMkLst>
        </pc:sldLayoutChg>
        <pc:sldLayoutChg chg="del">
          <pc:chgData name="Naveen Ravipati" userId="0b2c1067e8f4f463" providerId="LiveId" clId="{355D8F5A-30D9-44D0-8B77-026E32EF7623}" dt="2023-08-25T20:42:46.436" v="315" actId="47"/>
          <pc:sldLayoutMkLst>
            <pc:docMk/>
            <pc:sldMasterMk cId="0" sldId="2147483678"/>
            <pc:sldLayoutMk cId="0" sldId="2147483675"/>
          </pc:sldLayoutMkLst>
        </pc:sldLayoutChg>
      </pc:sldMasterChg>
    </pc:docChg>
  </pc:docChgLst>
  <pc:docChgLst>
    <pc:chgData name="Naveen Ravipati" userId="0b2c1067e8f4f463" providerId="LiveId" clId="{7216E6F7-79BC-4518-B5FE-F908E424D5E8}"/>
    <pc:docChg chg="modSld">
      <pc:chgData name="Naveen Ravipati" userId="0b2c1067e8f4f463" providerId="LiveId" clId="{7216E6F7-79BC-4518-B5FE-F908E424D5E8}" dt="2023-08-26T02:30:22.068" v="1" actId="2710"/>
      <pc:docMkLst>
        <pc:docMk/>
      </pc:docMkLst>
      <pc:sldChg chg="modSp mod">
        <pc:chgData name="Naveen Ravipati" userId="0b2c1067e8f4f463" providerId="LiveId" clId="{7216E6F7-79BC-4518-B5FE-F908E424D5E8}" dt="2023-08-26T02:30:22.068" v="1" actId="2710"/>
        <pc:sldMkLst>
          <pc:docMk/>
          <pc:sldMk cId="2696771443" sldId="299"/>
        </pc:sldMkLst>
        <pc:spChg chg="mod">
          <ac:chgData name="Naveen Ravipati" userId="0b2c1067e8f4f463" providerId="LiveId" clId="{7216E6F7-79BC-4518-B5FE-F908E424D5E8}" dt="2023-08-26T02:30:22.068" v="1" actId="2710"/>
          <ac:spMkLst>
            <pc:docMk/>
            <pc:sldMk cId="2696771443" sldId="299"/>
            <ac:spMk id="2" creationId="{A30A26CF-1CB0-C063-3C39-CD02FF58FE8B}"/>
          </ac:spMkLst>
        </pc:spChg>
      </pc:sldChg>
    </pc:docChg>
  </pc:docChgLst>
  <pc:docChgLst>
    <pc:chgData name="Naveen Ravipati" userId="0b2c1067e8f4f463" providerId="LiveId" clId="{F92857A3-B176-4D29-A2AC-EBB6D0FE7173}"/>
    <pc:docChg chg="custSel addSld delSld modSld">
      <pc:chgData name="Naveen Ravipati" userId="0b2c1067e8f4f463" providerId="LiveId" clId="{F92857A3-B176-4D29-A2AC-EBB6D0FE7173}" dt="2023-08-26T01:23:47.443" v="31" actId="1076"/>
      <pc:docMkLst>
        <pc:docMk/>
      </pc:docMkLst>
      <pc:sldChg chg="del">
        <pc:chgData name="Naveen Ravipati" userId="0b2c1067e8f4f463" providerId="LiveId" clId="{F92857A3-B176-4D29-A2AC-EBB6D0FE7173}" dt="2023-08-26T01:19:49.217" v="2" actId="47"/>
        <pc:sldMkLst>
          <pc:docMk/>
          <pc:sldMk cId="0" sldId="289"/>
        </pc:sldMkLst>
      </pc:sldChg>
      <pc:sldChg chg="addSp delSp modSp del mod">
        <pc:chgData name="Naveen Ravipati" userId="0b2c1067e8f4f463" providerId="LiveId" clId="{F92857A3-B176-4D29-A2AC-EBB6D0FE7173}" dt="2023-08-26T01:21:03.554" v="15" actId="47"/>
        <pc:sldMkLst>
          <pc:docMk/>
          <pc:sldMk cId="0" sldId="290"/>
        </pc:sldMkLst>
        <pc:spChg chg="add del mod">
          <ac:chgData name="Naveen Ravipati" userId="0b2c1067e8f4f463" providerId="LiveId" clId="{F92857A3-B176-4D29-A2AC-EBB6D0FE7173}" dt="2023-08-26T01:20:17.753" v="7" actId="478"/>
          <ac:spMkLst>
            <pc:docMk/>
            <pc:sldMk cId="0" sldId="290"/>
            <ac:spMk id="3" creationId="{00BA1533-7A6E-39B8-649C-438ECCE1330D}"/>
          </ac:spMkLst>
        </pc:spChg>
        <pc:spChg chg="del mod">
          <ac:chgData name="Naveen Ravipati" userId="0b2c1067e8f4f463" providerId="LiveId" clId="{F92857A3-B176-4D29-A2AC-EBB6D0FE7173}" dt="2023-08-26T01:19:59.358" v="4" actId="478"/>
          <ac:spMkLst>
            <pc:docMk/>
            <pc:sldMk cId="0" sldId="290"/>
            <ac:spMk id="2464" creationId="{00000000-0000-0000-0000-000000000000}"/>
          </ac:spMkLst>
        </pc:spChg>
        <pc:spChg chg="del">
          <ac:chgData name="Naveen Ravipati" userId="0b2c1067e8f4f463" providerId="LiveId" clId="{F92857A3-B176-4D29-A2AC-EBB6D0FE7173}" dt="2023-08-26T01:20:23.949" v="9" actId="478"/>
          <ac:spMkLst>
            <pc:docMk/>
            <pc:sldMk cId="0" sldId="290"/>
            <ac:spMk id="2549" creationId="{00000000-0000-0000-0000-000000000000}"/>
          </ac:spMkLst>
        </pc:spChg>
        <pc:spChg chg="del">
          <ac:chgData name="Naveen Ravipati" userId="0b2c1067e8f4f463" providerId="LiveId" clId="{F92857A3-B176-4D29-A2AC-EBB6D0FE7173}" dt="2023-08-26T01:20:26.464" v="10" actId="478"/>
          <ac:spMkLst>
            <pc:docMk/>
            <pc:sldMk cId="0" sldId="290"/>
            <ac:spMk id="2550" creationId="{00000000-0000-0000-0000-000000000000}"/>
          </ac:spMkLst>
        </pc:spChg>
        <pc:spChg chg="del">
          <ac:chgData name="Naveen Ravipati" userId="0b2c1067e8f4f463" providerId="LiveId" clId="{F92857A3-B176-4D29-A2AC-EBB6D0FE7173}" dt="2023-08-26T01:20:31.176" v="12" actId="478"/>
          <ac:spMkLst>
            <pc:docMk/>
            <pc:sldMk cId="0" sldId="290"/>
            <ac:spMk id="2551" creationId="{00000000-0000-0000-0000-000000000000}"/>
          </ac:spMkLst>
        </pc:spChg>
        <pc:grpChg chg="del">
          <ac:chgData name="Naveen Ravipati" userId="0b2c1067e8f4f463" providerId="LiveId" clId="{F92857A3-B176-4D29-A2AC-EBB6D0FE7173}" dt="2023-08-26T01:20:52.178" v="13" actId="478"/>
          <ac:grpSpMkLst>
            <pc:docMk/>
            <pc:sldMk cId="0" sldId="290"/>
            <ac:grpSpMk id="2465" creationId="{00000000-0000-0000-0000-000000000000}"/>
          </ac:grpSpMkLst>
        </pc:grpChg>
        <pc:grpChg chg="del">
          <ac:chgData name="Naveen Ravipati" userId="0b2c1067e8f4f463" providerId="LiveId" clId="{F92857A3-B176-4D29-A2AC-EBB6D0FE7173}" dt="2023-08-26T01:20:54.617" v="14" actId="478"/>
          <ac:grpSpMkLst>
            <pc:docMk/>
            <pc:sldMk cId="0" sldId="290"/>
            <ac:grpSpMk id="2516" creationId="{00000000-0000-0000-0000-000000000000}"/>
          </ac:grpSpMkLst>
        </pc:grpChg>
        <pc:grpChg chg="del">
          <ac:chgData name="Naveen Ravipati" userId="0b2c1067e8f4f463" providerId="LiveId" clId="{F92857A3-B176-4D29-A2AC-EBB6D0FE7173}" dt="2023-08-26T01:20:28.622" v="11" actId="478"/>
          <ac:grpSpMkLst>
            <pc:docMk/>
            <pc:sldMk cId="0" sldId="290"/>
            <ac:grpSpMk id="2552" creationId="{00000000-0000-0000-0000-000000000000}"/>
          </ac:grpSpMkLst>
        </pc:grpChg>
        <pc:grpChg chg="del">
          <ac:chgData name="Naveen Ravipati" userId="0b2c1067e8f4f463" providerId="LiveId" clId="{F92857A3-B176-4D29-A2AC-EBB6D0FE7173}" dt="2023-08-26T01:20:20.631" v="8" actId="478"/>
          <ac:grpSpMkLst>
            <pc:docMk/>
            <pc:sldMk cId="0" sldId="290"/>
            <ac:grpSpMk id="2557" creationId="{00000000-0000-0000-0000-000000000000}"/>
          </ac:grpSpMkLst>
        </pc:grpChg>
      </pc:sldChg>
      <pc:sldChg chg="del">
        <pc:chgData name="Naveen Ravipati" userId="0b2c1067e8f4f463" providerId="LiveId" clId="{F92857A3-B176-4D29-A2AC-EBB6D0FE7173}" dt="2023-08-26T01:19:28.406" v="0" actId="47"/>
        <pc:sldMkLst>
          <pc:docMk/>
          <pc:sldMk cId="3561167449" sldId="292"/>
        </pc:sldMkLst>
      </pc:sldChg>
      <pc:sldChg chg="del">
        <pc:chgData name="Naveen Ravipati" userId="0b2c1067e8f4f463" providerId="LiveId" clId="{F92857A3-B176-4D29-A2AC-EBB6D0FE7173}" dt="2023-08-26T01:19:31.235" v="1" actId="47"/>
        <pc:sldMkLst>
          <pc:docMk/>
          <pc:sldMk cId="15725290" sldId="294"/>
        </pc:sldMkLst>
      </pc:sldChg>
      <pc:sldChg chg="addSp delSp modSp new mod">
        <pc:chgData name="Naveen Ravipati" userId="0b2c1067e8f4f463" providerId="LiveId" clId="{F92857A3-B176-4D29-A2AC-EBB6D0FE7173}" dt="2023-08-26T01:23:47.443" v="31" actId="1076"/>
        <pc:sldMkLst>
          <pc:docMk/>
          <pc:sldMk cId="780099505" sldId="307"/>
        </pc:sldMkLst>
        <pc:spChg chg="del mod">
          <ac:chgData name="Naveen Ravipati" userId="0b2c1067e8f4f463" providerId="LiveId" clId="{F92857A3-B176-4D29-A2AC-EBB6D0FE7173}" dt="2023-08-26T01:23:43.808" v="30" actId="478"/>
          <ac:spMkLst>
            <pc:docMk/>
            <pc:sldMk cId="780099505" sldId="307"/>
            <ac:spMk id="2" creationId="{52F2B7D1-2DB9-794A-8A41-EB9F1990425E}"/>
          </ac:spMkLst>
        </pc:spChg>
        <pc:spChg chg="del">
          <ac:chgData name="Naveen Ravipati" userId="0b2c1067e8f4f463" providerId="LiveId" clId="{F92857A3-B176-4D29-A2AC-EBB6D0FE7173}" dt="2023-08-26T01:21:15.769" v="17" actId="478"/>
          <ac:spMkLst>
            <pc:docMk/>
            <pc:sldMk cId="780099505" sldId="307"/>
            <ac:spMk id="3" creationId="{7111BA37-9B86-6724-D9D1-9E4404D182FC}"/>
          </ac:spMkLst>
        </pc:spChg>
        <pc:picChg chg="add del mod">
          <ac:chgData name="Naveen Ravipati" userId="0b2c1067e8f4f463" providerId="LiveId" clId="{F92857A3-B176-4D29-A2AC-EBB6D0FE7173}" dt="2023-08-26T01:23:28.932" v="26"/>
          <ac:picMkLst>
            <pc:docMk/>
            <pc:sldMk cId="780099505" sldId="307"/>
            <ac:picMk id="1026" creationId="{47BF3E82-A1FF-4BF4-EBF0-92D4D96BFA99}"/>
          </ac:picMkLst>
        </pc:picChg>
        <pc:picChg chg="add mod">
          <ac:chgData name="Naveen Ravipati" userId="0b2c1067e8f4f463" providerId="LiveId" clId="{F92857A3-B176-4D29-A2AC-EBB6D0FE7173}" dt="2023-08-26T01:23:47.443" v="31" actId="1076"/>
          <ac:picMkLst>
            <pc:docMk/>
            <pc:sldMk cId="780099505" sldId="307"/>
            <ac:picMk id="1028" creationId="{E93EE7D3-F212-0239-5961-C14A00DE3041}"/>
          </ac:picMkLst>
        </pc:picChg>
      </pc:sldChg>
      <pc:sldMasterChg chg="delSldLayout">
        <pc:chgData name="Naveen Ravipati" userId="0b2c1067e8f4f463" providerId="LiveId" clId="{F92857A3-B176-4D29-A2AC-EBB6D0FE7173}" dt="2023-08-26T01:21:03.554" v="15" actId="47"/>
        <pc:sldMasterMkLst>
          <pc:docMk/>
          <pc:sldMasterMk cId="0" sldId="2147483678"/>
        </pc:sldMasterMkLst>
        <pc:sldLayoutChg chg="del">
          <pc:chgData name="Naveen Ravipati" userId="0b2c1067e8f4f463" providerId="LiveId" clId="{F92857A3-B176-4D29-A2AC-EBB6D0FE7173}" dt="2023-08-26T01:19:49.217" v="2" actId="47"/>
          <pc:sldLayoutMkLst>
            <pc:docMk/>
            <pc:sldMasterMk cId="0" sldId="2147483678"/>
            <pc:sldLayoutMk cId="0" sldId="2147483652"/>
          </pc:sldLayoutMkLst>
        </pc:sldLayoutChg>
        <pc:sldLayoutChg chg="del">
          <pc:chgData name="Naveen Ravipati" userId="0b2c1067e8f4f463" providerId="LiveId" clId="{F92857A3-B176-4D29-A2AC-EBB6D0FE7173}" dt="2023-08-26T01:21:03.554" v="15" actId="47"/>
          <pc:sldLayoutMkLst>
            <pc:docMk/>
            <pc:sldMasterMk cId="0" sldId="2147483678"/>
            <pc:sldLayoutMk cId="0" sldId="2147483674"/>
          </pc:sldLayoutMkLst>
        </pc:sldLayoutChg>
      </pc:sldMasterChg>
    </pc:docChg>
  </pc:docChgLst>
  <pc:docChgLst>
    <pc:chgData name="Naveen Ravipati" userId="0b2c1067e8f4f463" providerId="LiveId" clId="{8DDABE1F-93CA-4CF9-B5F1-98E66CB37523}"/>
    <pc:docChg chg="undo custSel addSld delSld modSld">
      <pc:chgData name="Naveen Ravipati" userId="0b2c1067e8f4f463" providerId="LiveId" clId="{8DDABE1F-93CA-4CF9-B5F1-98E66CB37523}" dt="2023-08-26T02:24:46.567" v="37" actId="47"/>
      <pc:docMkLst>
        <pc:docMk/>
      </pc:docMkLst>
      <pc:sldChg chg="del">
        <pc:chgData name="Naveen Ravipati" userId="0b2c1067e8f4f463" providerId="LiveId" clId="{8DDABE1F-93CA-4CF9-B5F1-98E66CB37523}" dt="2023-08-26T02:24:46.567" v="37" actId="47"/>
        <pc:sldMkLst>
          <pc:docMk/>
          <pc:sldMk cId="1846987698" sldId="300"/>
        </pc:sldMkLst>
      </pc:sldChg>
      <pc:sldChg chg="addSp modSp new mod modNotesTx">
        <pc:chgData name="Naveen Ravipati" userId="0b2c1067e8f4f463" providerId="LiveId" clId="{8DDABE1F-93CA-4CF9-B5F1-98E66CB37523}" dt="2023-08-26T02:24:16.765" v="36" actId="20577"/>
        <pc:sldMkLst>
          <pc:docMk/>
          <pc:sldMk cId="4102392002" sldId="308"/>
        </pc:sldMkLst>
        <pc:spChg chg="mod">
          <ac:chgData name="Naveen Ravipati" userId="0b2c1067e8f4f463" providerId="LiveId" clId="{8DDABE1F-93CA-4CF9-B5F1-98E66CB37523}" dt="2023-08-26T02:24:16.765" v="36" actId="20577"/>
          <ac:spMkLst>
            <pc:docMk/>
            <pc:sldMk cId="4102392002" sldId="308"/>
            <ac:spMk id="3" creationId="{E2C35A47-E48F-C4CA-51B9-FE4D8A7BDB5D}"/>
          </ac:spMkLst>
        </pc:spChg>
        <pc:picChg chg="add mod">
          <ac:chgData name="Naveen Ravipati" userId="0b2c1067e8f4f463" providerId="LiveId" clId="{8DDABE1F-93CA-4CF9-B5F1-98E66CB37523}" dt="2023-08-26T02:21:58.141" v="18" actId="14100"/>
          <ac:picMkLst>
            <pc:docMk/>
            <pc:sldMk cId="4102392002" sldId="308"/>
            <ac:picMk id="5" creationId="{DA8B67D2-348B-5F72-EC6F-6CE83EBDC7B0}"/>
          </ac:picMkLst>
        </pc:picChg>
      </pc:sldChg>
      <pc:sldChg chg="addSp delSp modSp new del mod">
        <pc:chgData name="Naveen Ravipati" userId="0b2c1067e8f4f463" providerId="LiveId" clId="{8DDABE1F-93CA-4CF9-B5F1-98E66CB37523}" dt="2023-08-26T02:21:17.570" v="7" actId="47"/>
        <pc:sldMkLst>
          <pc:docMk/>
          <pc:sldMk cId="4238463629" sldId="308"/>
        </pc:sldMkLst>
        <pc:spChg chg="add del">
          <ac:chgData name="Naveen Ravipati" userId="0b2c1067e8f4f463" providerId="LiveId" clId="{8DDABE1F-93CA-4CF9-B5F1-98E66CB37523}" dt="2023-08-26T02:18:17.865" v="2" actId="22"/>
          <ac:spMkLst>
            <pc:docMk/>
            <pc:sldMk cId="4238463629" sldId="308"/>
            <ac:spMk id="3" creationId="{CA953678-6243-3314-8393-E5537A396012}"/>
          </ac:spMkLst>
        </pc:spChg>
        <pc:picChg chg="add del mod">
          <ac:chgData name="Naveen Ravipati" userId="0b2c1067e8f4f463" providerId="LiveId" clId="{8DDABE1F-93CA-4CF9-B5F1-98E66CB37523}" dt="2023-08-26T02:21:13.993" v="6" actId="22"/>
          <ac:picMkLst>
            <pc:docMk/>
            <pc:sldMk cId="4238463629" sldId="308"/>
            <ac:picMk id="5" creationId="{F87ED8DF-F291-9AE9-5618-C4B8004524BA}"/>
          </ac:picMkLst>
        </pc:picChg>
      </pc:sldChg>
      <pc:sldMasterChg chg="delSldLayout">
        <pc:chgData name="Naveen Ravipati" userId="0b2c1067e8f4f463" providerId="LiveId" clId="{8DDABE1F-93CA-4CF9-B5F1-98E66CB37523}" dt="2023-08-26T02:21:17.570" v="7" actId="47"/>
        <pc:sldMasterMkLst>
          <pc:docMk/>
          <pc:sldMasterMk cId="0" sldId="2147483678"/>
        </pc:sldMasterMkLst>
        <pc:sldLayoutChg chg="del">
          <pc:chgData name="Naveen Ravipati" userId="0b2c1067e8f4f463" providerId="LiveId" clId="{8DDABE1F-93CA-4CF9-B5F1-98E66CB37523}" dt="2023-08-26T02:21:17.570" v="7" actId="47"/>
          <pc:sldLayoutMkLst>
            <pc:docMk/>
            <pc:sldMasterMk cId="0" sldId="2147483678"/>
            <pc:sldLayoutMk cId="0"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5a7ed6fe30_3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5a7ed6fe30_3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Allows setting of all parameters for a mission - waypoints, actions, camera settings, etc.</a:t>
            </a:r>
          </a:p>
          <a:p>
            <a:pPr algn="l">
              <a:buFont typeface="Arial" panose="020B0604020202020204" pitchFamily="34" charset="0"/>
              <a:buChar char="•"/>
            </a:pPr>
            <a:r>
              <a:rPr lang="en-US" b="0" i="0" dirty="0">
                <a:solidFill>
                  <a:srgbClr val="1C1917"/>
                </a:solidFill>
                <a:effectLst/>
                <a:latin typeface="-apple-system"/>
              </a:rPr>
              <a:t>Optimizes waypoint routes for efficiency - considers things like battery life, wind patterns, no-fly zones.</a:t>
            </a:r>
          </a:p>
          <a:p>
            <a:pPr algn="l">
              <a:buFont typeface="Arial" panose="020B0604020202020204" pitchFamily="34" charset="0"/>
              <a:buChar char="•"/>
            </a:pPr>
            <a:r>
              <a:rPr lang="en-US" b="0" i="0" dirty="0">
                <a:solidFill>
                  <a:srgbClr val="1C1917"/>
                </a:solidFill>
                <a:effectLst/>
                <a:latin typeface="-apple-system"/>
              </a:rPr>
              <a:t>Allows setting timing and recurrence for missions - one time, recurring daily/weekly etc.</a:t>
            </a:r>
          </a:p>
          <a:p>
            <a:pPr algn="l">
              <a:buFont typeface="Arial" panose="020B0604020202020204" pitchFamily="34" charset="0"/>
              <a:buChar char="•"/>
            </a:pPr>
            <a:r>
              <a:rPr lang="en-US" b="0" i="0" dirty="0">
                <a:solidFill>
                  <a:srgbClr val="1C1917"/>
                </a:solidFill>
                <a:effectLst/>
                <a:latin typeface="-apple-system"/>
              </a:rPr>
              <a:t>Interfaces with fleet management system to select which drone(s) will be assigned to a mission.</a:t>
            </a:r>
          </a:p>
          <a:p>
            <a:pPr algn="l">
              <a:buFont typeface="Arial" panose="020B0604020202020204" pitchFamily="34" charset="0"/>
              <a:buChar char="•"/>
            </a:pPr>
            <a:r>
              <a:rPr lang="en-US" b="0" i="0" dirty="0">
                <a:solidFill>
                  <a:srgbClr val="1C1917"/>
                </a:solidFill>
                <a:effectLst/>
                <a:latin typeface="-apple-system"/>
              </a:rPr>
              <a:t>Sends final mission plans and waypoints to drones wirelessly.</a:t>
            </a:r>
          </a:p>
          <a:p>
            <a:pPr algn="l">
              <a:buFont typeface="Arial" panose="020B0604020202020204" pitchFamily="34" charset="0"/>
              <a:buChar char="•"/>
            </a:pPr>
            <a:r>
              <a:rPr lang="en-US" b="0" i="0" dirty="0">
                <a:solidFill>
                  <a:srgbClr val="1C1917"/>
                </a:solidFill>
                <a:effectLst/>
                <a:latin typeface="-apple-system"/>
              </a:rPr>
              <a:t>Tracks mission status in real-time as drones execute flights.</a:t>
            </a:r>
          </a:p>
          <a:p>
            <a:pPr algn="l">
              <a:buFont typeface="Arial" panose="020B0604020202020204" pitchFamily="34" charset="0"/>
              <a:buChar char="•"/>
            </a:pPr>
            <a:r>
              <a:rPr lang="en-US" b="0" i="0" dirty="0">
                <a:solidFill>
                  <a:srgbClr val="1C1917"/>
                </a:solidFill>
                <a:effectLst/>
                <a:latin typeface="-apple-system"/>
              </a:rPr>
              <a:t>Stores mission history data for reporting and analytics.</a:t>
            </a:r>
          </a:p>
          <a:p>
            <a:pPr algn="l">
              <a:buFont typeface="Arial" panose="020B0604020202020204" pitchFamily="34" charset="0"/>
              <a:buChar char="•"/>
            </a:pPr>
            <a:r>
              <a:rPr lang="en-US" b="0" i="0" dirty="0">
                <a:solidFill>
                  <a:srgbClr val="1C1917"/>
                </a:solidFill>
                <a:effectLst/>
                <a:latin typeface="-apple-system"/>
              </a:rPr>
              <a:t>Allows dynamic re-tasking or pausing of in-progress missions.</a:t>
            </a:r>
          </a:p>
          <a:p>
            <a:pPr algn="l">
              <a:buFont typeface="Arial" panose="020B0604020202020204" pitchFamily="34" charset="0"/>
              <a:buChar char="•"/>
            </a:pPr>
            <a:r>
              <a:rPr lang="en-US" b="0" i="0" dirty="0">
                <a:solidFill>
                  <a:srgbClr val="1C1917"/>
                </a:solidFill>
                <a:effectLst/>
                <a:latin typeface="-apple-system"/>
              </a:rPr>
              <a:t>APIs allow integrating with other systems like campus security software.</a:t>
            </a:r>
          </a:p>
          <a:p>
            <a:endParaRPr lang="en-US" dirty="0"/>
          </a:p>
        </p:txBody>
      </p:sp>
    </p:spTree>
    <p:extLst>
      <p:ext uri="{BB962C8B-B14F-4D97-AF65-F5344CB8AC3E}">
        <p14:creationId xmlns:p14="http://schemas.microsoft.com/office/powerpoint/2010/main" val="25337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Pre-planned drone missions allow for scheduled, recurring flights over key campus areas and buildings to enable regular proactive monitoring. </a:t>
            </a:r>
          </a:p>
          <a:p>
            <a:r>
              <a:rPr lang="en-US" b="0" i="0" dirty="0">
                <a:solidFill>
                  <a:srgbClr val="1C1917"/>
                </a:solidFill>
                <a:effectLst/>
                <a:latin typeface="-apple-system"/>
              </a:rPr>
              <a:t>The flight plans are optimized for efficiency in route and energy use. Benefits include deterring crime through consistent presence, identifying issues early before escalation, efficient use of drone resources, and building knowledge of normal activity patterns. Specific use cases could include daily monitoring of parking lots, weekly quad surveillance, and nightly building scans to maintain security. </a:t>
            </a:r>
          </a:p>
          <a:p>
            <a:r>
              <a:rPr lang="en-US" b="0" i="0" dirty="0">
                <a:solidFill>
                  <a:srgbClr val="1C1917"/>
                </a:solidFill>
                <a:effectLst/>
                <a:latin typeface="-apple-system"/>
              </a:rPr>
              <a:t>Pre-planned missions allow flexible flight scheduling that minimizes drone energy use and expenditures.</a:t>
            </a:r>
            <a:endParaRPr lang="en-US" dirty="0"/>
          </a:p>
        </p:txBody>
      </p:sp>
    </p:spTree>
    <p:extLst>
      <p:ext uri="{BB962C8B-B14F-4D97-AF65-F5344CB8AC3E}">
        <p14:creationId xmlns:p14="http://schemas.microsoft.com/office/powerpoint/2010/main" val="87797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On-demand missions allow users to dynamically task drones to investigate situations as they arise. Users specify an area of interest on a map in the web application and the mission planner generates optimal waypoints for drone routing. Camera settings and other actions can also be configured by the user prior to launch. These customizable, adaptable missions enable rapid response surveillance of developing events, specific targets of opportunity, or other ad hoc concerns that require focused drone oversight. Example use cases include monitoring protests, surveying event venues, inspecting vandalism, and searching for missing persons on campus.</a:t>
            </a:r>
            <a:endParaRPr lang="en-US" dirty="0"/>
          </a:p>
        </p:txBody>
      </p:sp>
    </p:spTree>
    <p:extLst>
      <p:ext uri="{BB962C8B-B14F-4D97-AF65-F5344CB8AC3E}">
        <p14:creationId xmlns:p14="http://schemas.microsoft.com/office/powerpoint/2010/main" val="51727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Random patrol missions generate unpredictable drone routes by varying waypoints and flight paths to avoid repetitive routines. The mission planner optimizes randomized route parameters like area, duration and speed for efficient surveillance. The unpredictable coverage identifies incidents pattern analysis may miss and cost-effectively monitors large areas over time. Example use cases include irregular oversight of recreational spaces, parking lots, quads and unpredictable dorm patrols.</a:t>
            </a:r>
            <a:endParaRPr lang="en-US" dirty="0"/>
          </a:p>
        </p:txBody>
      </p:sp>
    </p:spTree>
    <p:extLst>
      <p:ext uri="{BB962C8B-B14F-4D97-AF65-F5344CB8AC3E}">
        <p14:creationId xmlns:p14="http://schemas.microsoft.com/office/powerpoint/2010/main" val="362377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Reactive missions involve continuously monitoring drone sensors to leverage data like motion detection and </a:t>
            </a:r>
            <a:r>
              <a:rPr lang="en-US" b="0" i="0" dirty="0" err="1">
                <a:solidFill>
                  <a:srgbClr val="1C1917"/>
                </a:solidFill>
                <a:effectLst/>
                <a:latin typeface="-apple-system"/>
              </a:rPr>
              <a:t>retask</a:t>
            </a:r>
            <a:r>
              <a:rPr lang="en-US" b="0" i="0" dirty="0">
                <a:solidFill>
                  <a:srgbClr val="1C1917"/>
                </a:solidFill>
                <a:effectLst/>
                <a:latin typeface="-apple-system"/>
              </a:rPr>
              <a:t> drones if a threshold is exceeded, interrupting ongoing flights. New waypoints are generated based on the sensor location triggering the alert to redirect the drone and rapidly investigate incidents like gunshots, shouts, or crashes through efficient routing. Use cases demonstrate real-time adaptive surveillance by dynamically rerouting drones mid-flight to emerging events detected by the system, enabling automated responses that flexibly adapt missions as situations unfold for rapid eyes on developing incidents.</a:t>
            </a:r>
            <a:endParaRPr lang="en-US" dirty="0"/>
          </a:p>
        </p:txBody>
      </p:sp>
    </p:spTree>
    <p:extLst>
      <p:ext uri="{BB962C8B-B14F-4D97-AF65-F5344CB8AC3E}">
        <p14:creationId xmlns:p14="http://schemas.microsoft.com/office/powerpoint/2010/main" val="4264128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Hover - Drone holds position at set altitude over waypoint for configured duration</a:t>
            </a:r>
          </a:p>
          <a:p>
            <a:pPr algn="l">
              <a:buFont typeface="Arial" panose="020B0604020202020204" pitchFamily="34" charset="0"/>
              <a:buChar char="•"/>
            </a:pPr>
            <a:r>
              <a:rPr lang="en-US" b="0" i="0" dirty="0">
                <a:solidFill>
                  <a:srgbClr val="1C1917"/>
                </a:solidFill>
                <a:effectLst/>
                <a:latin typeface="-apple-system"/>
              </a:rPr>
              <a:t>Orbit - Drone circles around waypoint at specified radius and speed</a:t>
            </a:r>
          </a:p>
          <a:p>
            <a:pPr algn="l">
              <a:buFont typeface="Arial" panose="020B0604020202020204" pitchFamily="34" charset="0"/>
              <a:buChar char="•"/>
            </a:pPr>
            <a:r>
              <a:rPr lang="en-US" b="0" i="0" dirty="0">
                <a:solidFill>
                  <a:srgbClr val="1C1917"/>
                </a:solidFill>
                <a:effectLst/>
                <a:latin typeface="-apple-system"/>
              </a:rPr>
              <a:t>Change Altitude - Drone ascends/descends to predefined altitude upon reaching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Change Speed - Adjust cruise speed to new preset at waypoint</a:t>
            </a:r>
          </a:p>
          <a:p>
            <a:pPr algn="l">
              <a:buFont typeface="Arial" panose="020B0604020202020204" pitchFamily="34" charset="0"/>
              <a:buChar char="•"/>
            </a:pPr>
            <a:r>
              <a:rPr lang="en-US" b="0" i="0" dirty="0">
                <a:solidFill>
                  <a:srgbClr val="1C1917"/>
                </a:solidFill>
                <a:effectLst/>
                <a:latin typeface="-apple-system"/>
              </a:rPr>
              <a:t>Pause - Drone pauses at waypoint for set time before proceeding</a:t>
            </a:r>
          </a:p>
          <a:p>
            <a:pPr algn="l">
              <a:buFont typeface="Arial" panose="020B0604020202020204" pitchFamily="34" charset="0"/>
              <a:buChar char="•"/>
            </a:pPr>
            <a:r>
              <a:rPr lang="en-US" b="0" i="0" dirty="0">
                <a:solidFill>
                  <a:srgbClr val="1C1917"/>
                </a:solidFill>
                <a:effectLst/>
                <a:latin typeface="-apple-system"/>
              </a:rPr>
              <a:t>Rotate - Drone rotates or changes heading by specified degree amount</a:t>
            </a:r>
          </a:p>
          <a:p>
            <a:pPr algn="l">
              <a:buFont typeface="Arial" panose="020B0604020202020204" pitchFamily="34" charset="0"/>
              <a:buChar char="•"/>
            </a:pPr>
            <a:r>
              <a:rPr lang="en-US" b="0" i="0" dirty="0">
                <a:solidFill>
                  <a:srgbClr val="1C1917"/>
                </a:solidFill>
                <a:effectLst/>
                <a:latin typeface="-apple-system"/>
              </a:rPr>
              <a:t>Return to Launch - Abort mission and return to takeoff point</a:t>
            </a:r>
          </a:p>
          <a:p>
            <a:pPr algn="l">
              <a:buFont typeface="Arial" panose="020B0604020202020204" pitchFamily="34" charset="0"/>
              <a:buChar char="•"/>
            </a:pPr>
            <a:r>
              <a:rPr lang="en-US" b="0" i="0" dirty="0">
                <a:solidFill>
                  <a:srgbClr val="1C1917"/>
                </a:solidFill>
                <a:effectLst/>
                <a:latin typeface="-apple-system"/>
              </a:rPr>
              <a:t>Loiter - Drone lingers within set radius of waypoint until directed</a:t>
            </a:r>
          </a:p>
          <a:p>
            <a:endParaRPr lang="en-US" dirty="0"/>
          </a:p>
          <a:p>
            <a:pPr algn="l">
              <a:buFont typeface="Arial" panose="020B0604020202020204" pitchFamily="34" charset="0"/>
              <a:buChar char="•"/>
            </a:pPr>
            <a:r>
              <a:rPr lang="en-US" b="0" i="0" dirty="0">
                <a:solidFill>
                  <a:srgbClr val="1C1917"/>
                </a:solidFill>
                <a:effectLst/>
                <a:latin typeface="-apple-system"/>
              </a:rPr>
              <a:t>Take Photo - Drone snaps still image using camera at waypoint</a:t>
            </a:r>
          </a:p>
          <a:p>
            <a:pPr algn="l">
              <a:buFont typeface="Arial" panose="020B0604020202020204" pitchFamily="34" charset="0"/>
              <a:buChar char="•"/>
            </a:pPr>
            <a:r>
              <a:rPr lang="en-US" b="0" i="0" dirty="0">
                <a:solidFill>
                  <a:srgbClr val="1C1917"/>
                </a:solidFill>
                <a:effectLst/>
                <a:latin typeface="-apple-system"/>
              </a:rPr>
              <a:t>Start/Stop Video - Initiate or conclude video recording at waypoint</a:t>
            </a:r>
          </a:p>
          <a:p>
            <a:pPr algn="l">
              <a:buFont typeface="Arial" panose="020B0604020202020204" pitchFamily="34" charset="0"/>
              <a:buChar char="•"/>
            </a:pPr>
            <a:r>
              <a:rPr lang="en-US" b="0" i="0" dirty="0">
                <a:solidFill>
                  <a:srgbClr val="1C1917"/>
                </a:solidFill>
                <a:effectLst/>
                <a:latin typeface="-apple-system"/>
              </a:rPr>
              <a:t>Switch Camera - Change between forward, downward, IR cameras at waypoint</a:t>
            </a:r>
          </a:p>
          <a:p>
            <a:pPr algn="l">
              <a:buFont typeface="Arial" panose="020B0604020202020204" pitchFamily="34" charset="0"/>
              <a:buChar char="•"/>
            </a:pPr>
            <a:r>
              <a:rPr lang="en-US" b="0" i="0" dirty="0">
                <a:solidFill>
                  <a:srgbClr val="1C1917"/>
                </a:solidFill>
                <a:effectLst/>
                <a:latin typeface="-apple-system"/>
              </a:rPr>
              <a:t>Aim Camera - Point camera in specified direction relative to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Scan Area - Drone scans designated area with cameras at waypoint</a:t>
            </a:r>
          </a:p>
          <a:p>
            <a:pPr marL="158750" indent="0" algn="l">
              <a:buFont typeface="Arial" panose="020B0604020202020204" pitchFamily="34" charset="0"/>
              <a:buNone/>
            </a:pPr>
            <a:endParaRPr lang="en-US" b="0" i="0" dirty="0">
              <a:solidFill>
                <a:srgbClr val="1C1917"/>
              </a:solidFill>
              <a:effectLst/>
              <a:latin typeface="-apple-system"/>
            </a:endParaRPr>
          </a:p>
          <a:p>
            <a:pPr marL="158750" indent="0">
              <a:buNone/>
            </a:pPr>
            <a:endParaRPr lang="en-US" dirty="0"/>
          </a:p>
        </p:txBody>
      </p:sp>
    </p:spTree>
    <p:extLst>
      <p:ext uri="{BB962C8B-B14F-4D97-AF65-F5344CB8AC3E}">
        <p14:creationId xmlns:p14="http://schemas.microsoft.com/office/powerpoint/2010/main" val="254391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Main </a:t>
            </a:r>
            <a:r>
              <a:rPr lang="en-US" b="0" i="0" dirty="0" err="1">
                <a:solidFill>
                  <a:srgbClr val="1C1917"/>
                </a:solidFill>
                <a:effectLst/>
                <a:latin typeface="-apple-system"/>
              </a:rPr>
              <a:t>WaypointActionsComponent</a:t>
            </a:r>
            <a:r>
              <a:rPr lang="en-US" b="0" i="0" dirty="0">
                <a:solidFill>
                  <a:srgbClr val="1C1917"/>
                </a:solidFill>
                <a:effectLst/>
                <a:latin typeface="-apple-system"/>
              </a:rPr>
              <a:t> contains all action subcomponents</a:t>
            </a:r>
          </a:p>
          <a:p>
            <a:pPr algn="l">
              <a:buFont typeface="Arial" panose="020B0604020202020204" pitchFamily="34" charset="0"/>
              <a:buChar char="•"/>
            </a:pPr>
            <a:r>
              <a:rPr lang="en-US" b="0" i="0" dirty="0">
                <a:solidFill>
                  <a:srgbClr val="1C1917"/>
                </a:solidFill>
                <a:effectLst/>
                <a:latin typeface="-apple-system"/>
              </a:rPr>
              <a:t>Each action is its own React component with internal state and methods</a:t>
            </a:r>
          </a:p>
          <a:p>
            <a:pPr algn="l">
              <a:buFont typeface="Arial" panose="020B0604020202020204" pitchFamily="34" charset="0"/>
              <a:buChar char="•"/>
            </a:pPr>
            <a:r>
              <a:rPr lang="en-US" b="0" i="0" dirty="0">
                <a:solidFill>
                  <a:srgbClr val="1C1917"/>
                </a:solidFill>
                <a:effectLst/>
                <a:latin typeface="-apple-system"/>
              </a:rPr>
              <a:t>Navigation, Camera, Payload, Mission subgroups for organization</a:t>
            </a:r>
          </a:p>
          <a:p>
            <a:endParaRPr lang="en-US" dirty="0"/>
          </a:p>
        </p:txBody>
      </p:sp>
    </p:spTree>
    <p:extLst>
      <p:ext uri="{BB962C8B-B14F-4D97-AF65-F5344CB8AC3E}">
        <p14:creationId xmlns:p14="http://schemas.microsoft.com/office/powerpoint/2010/main" val="173502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6" name="Google Shape;36;p5"/>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7" name="Google Shape;37;p5"/>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3"/>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3"/>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9" name="Google Shape;79;p13"/>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80" name="Google Shape;80;p13"/>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2" name="Google Shape;82;p13"/>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3" name="Google Shape;83;p13"/>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6" name="Google Shape;86;p13"/>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3"/>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8" name="Google Shape;88;p13"/>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5"/>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5"/>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 name="Google Shape;107;p15"/>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5"/>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9" name="Google Shape;109;p15"/>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5"/>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4" name="Google Shape;114;p16"/>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5" name="Google Shape;115;p16"/>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6" name="Google Shape;116;p16"/>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7" name="Google Shape;117;p16"/>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8" name="Google Shape;118;p16"/>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19" name="Google Shape;119;p16"/>
          <p:cNvGrpSpPr/>
          <p:nvPr/>
        </p:nvGrpSpPr>
        <p:grpSpPr>
          <a:xfrm>
            <a:off x="-25" y="0"/>
            <a:ext cx="9144020" cy="342900"/>
            <a:chOff x="-25" y="0"/>
            <a:chExt cx="9144020" cy="342900"/>
          </a:xfrm>
        </p:grpSpPr>
        <p:sp>
          <p:nvSpPr>
            <p:cNvPr id="120" name="Google Shape;120;p1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6"/>
            <p:cNvGrpSpPr/>
            <p:nvPr/>
          </p:nvGrpSpPr>
          <p:grpSpPr>
            <a:xfrm>
              <a:off x="215975" y="111150"/>
              <a:ext cx="642950" cy="120600"/>
              <a:chOff x="215975" y="152625"/>
              <a:chExt cx="642950" cy="120600"/>
            </a:xfrm>
          </p:grpSpPr>
          <p:sp>
            <p:nvSpPr>
              <p:cNvPr id="122" name="Google Shape;122;p1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1"/>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2" name="Google Shape;202;p21"/>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3" name="Google Shape;203;p21"/>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4" name="Google Shape;204;p21"/>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5" name="Google Shape;205;p21"/>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6" name="Google Shape;206;p21"/>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1" name="Google Shape;241;p26"/>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242" name="Google Shape;242;p26"/>
          <p:cNvGrpSpPr/>
          <p:nvPr/>
        </p:nvGrpSpPr>
        <p:grpSpPr>
          <a:xfrm>
            <a:off x="-25" y="0"/>
            <a:ext cx="9144020" cy="342900"/>
            <a:chOff x="-25" y="0"/>
            <a:chExt cx="9144020" cy="342900"/>
          </a:xfrm>
        </p:grpSpPr>
        <p:sp>
          <p:nvSpPr>
            <p:cNvPr id="243" name="Google Shape;243;p2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6"/>
            <p:cNvGrpSpPr/>
            <p:nvPr/>
          </p:nvGrpSpPr>
          <p:grpSpPr>
            <a:xfrm>
              <a:off x="215975" y="111150"/>
              <a:ext cx="642950" cy="120600"/>
              <a:chOff x="215975" y="152625"/>
              <a:chExt cx="642950" cy="120600"/>
            </a:xfrm>
          </p:grpSpPr>
          <p:sp>
            <p:nvSpPr>
              <p:cNvPr id="245" name="Google Shape;245;p2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 name="Google Shape;248;p26"/>
          <p:cNvGrpSpPr/>
          <p:nvPr/>
        </p:nvGrpSpPr>
        <p:grpSpPr>
          <a:xfrm>
            <a:off x="66650" y="204750"/>
            <a:ext cx="9077378" cy="4938900"/>
            <a:chOff x="104750" y="204750"/>
            <a:chExt cx="9077378" cy="4938900"/>
          </a:xfrm>
        </p:grpSpPr>
        <p:grpSp>
          <p:nvGrpSpPr>
            <p:cNvPr id="249" name="Google Shape;249;p26"/>
            <p:cNvGrpSpPr/>
            <p:nvPr/>
          </p:nvGrpSpPr>
          <p:grpSpPr>
            <a:xfrm>
              <a:off x="104750" y="206700"/>
              <a:ext cx="9077378" cy="342900"/>
              <a:chOff x="-25" y="0"/>
              <a:chExt cx="9182983" cy="342900"/>
            </a:xfrm>
          </p:grpSpPr>
          <p:sp>
            <p:nvSpPr>
              <p:cNvPr id="250" name="Google Shape;250;p2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26"/>
              <p:cNvGrpSpPr/>
              <p:nvPr/>
            </p:nvGrpSpPr>
            <p:grpSpPr>
              <a:xfrm>
                <a:off x="215975" y="111150"/>
                <a:ext cx="642950" cy="120600"/>
                <a:chOff x="215975" y="152625"/>
                <a:chExt cx="642950" cy="120600"/>
              </a:xfrm>
            </p:grpSpPr>
            <p:sp>
              <p:nvSpPr>
                <p:cNvPr id="252" name="Google Shape;252;p2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5" name="Google Shape;255;p26"/>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256"/>
        <p:cNvGrpSpPr/>
        <p:nvPr/>
      </p:nvGrpSpPr>
      <p:grpSpPr>
        <a:xfrm>
          <a:off x="0" y="0"/>
          <a:ext cx="0" cy="0"/>
          <a:chOff x="0" y="0"/>
          <a:chExt cx="0" cy="0"/>
        </a:xfrm>
      </p:grpSpPr>
      <p:grpSp>
        <p:nvGrpSpPr>
          <p:cNvPr id="257" name="Google Shape;257;p27"/>
          <p:cNvGrpSpPr/>
          <p:nvPr/>
        </p:nvGrpSpPr>
        <p:grpSpPr>
          <a:xfrm>
            <a:off x="-25" y="0"/>
            <a:ext cx="9144020" cy="342900"/>
            <a:chOff x="-25" y="0"/>
            <a:chExt cx="9144020" cy="342900"/>
          </a:xfrm>
        </p:grpSpPr>
        <p:sp>
          <p:nvSpPr>
            <p:cNvPr id="258" name="Google Shape;258;p2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215975" y="111150"/>
              <a:ext cx="642950" cy="120600"/>
              <a:chOff x="215975" y="152625"/>
              <a:chExt cx="642950" cy="120600"/>
            </a:xfrm>
          </p:grpSpPr>
          <p:sp>
            <p:nvSpPr>
              <p:cNvPr id="260" name="Google Shape;260;p2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 name="Google Shape;263;p27"/>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264" name="Google Shape;264;p2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2D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1" r:id="rId5"/>
    <p:sldLayoutId id="2147483662" r:id="rId6"/>
    <p:sldLayoutId id="2147483667" r:id="rId7"/>
    <p:sldLayoutId id="2147483672" r:id="rId8"/>
    <p:sldLayoutId id="2147483673" r:id="rId9"/>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3" name="Google Shape;1733;p64"/>
          <p:cNvSpPr txBox="1">
            <a:spLocks noGrp="1"/>
          </p:cNvSpPr>
          <p:nvPr>
            <p:ph type="title"/>
          </p:nvPr>
        </p:nvSpPr>
        <p:spPr>
          <a:xfrm>
            <a:off x="788484" y="1181100"/>
            <a:ext cx="3947532" cy="26955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Service Oriented Mission Planner</a:t>
            </a:r>
            <a:endParaRPr dirty="0"/>
          </a:p>
        </p:txBody>
      </p:sp>
      <p:pic>
        <p:nvPicPr>
          <p:cNvPr id="3076" name="Picture 4" descr="What is Drone Fleet Management? | Fleet Telematics Providers | Envue">
            <a:extLst>
              <a:ext uri="{FF2B5EF4-FFF2-40B4-BE49-F238E27FC236}">
                <a16:creationId xmlns:a16="http://schemas.microsoft.com/office/drawing/2014/main" id="{A08A9AF4-A802-529B-6C98-388CCADB2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1181100"/>
            <a:ext cx="3295650" cy="269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Payload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Toggle Light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Drop Object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Speak Message</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Engage/Disengage Payload</a:t>
            </a:r>
          </a:p>
          <a:p>
            <a:pPr>
              <a:lnSpc>
                <a:spcPct val="150000"/>
              </a:lnSpc>
            </a:pPr>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143500" y="1377837"/>
            <a:ext cx="2886076" cy="468000"/>
          </a:xfrm>
        </p:spPr>
        <p:txBody>
          <a:bodyPr/>
          <a:lstStyle/>
          <a:p>
            <a:r>
              <a:rPr lang="en-US" dirty="0"/>
              <a:t>Mission Control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Abort/Resume Mission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Proceed to Next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Hold at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End Mission</a:t>
            </a:r>
          </a:p>
          <a:p>
            <a:pPr>
              <a:lnSpc>
                <a:spcPct val="150000"/>
              </a:lnSpc>
            </a:pPr>
            <a:endParaRPr lang="en-US" dirty="0">
              <a:latin typeface="Montserrat" panose="00000500000000000000" pitchFamily="2" charset="0"/>
            </a:endParaRPr>
          </a:p>
        </p:txBody>
      </p:sp>
    </p:spTree>
    <p:extLst>
      <p:ext uri="{BB962C8B-B14F-4D97-AF65-F5344CB8AC3E}">
        <p14:creationId xmlns:p14="http://schemas.microsoft.com/office/powerpoint/2010/main" val="132302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0A26CF-1CB0-C063-3C39-CD02FF58FE8B}"/>
              </a:ext>
            </a:extLst>
          </p:cNvPr>
          <p:cNvSpPr>
            <a:spLocks noGrp="1"/>
          </p:cNvSpPr>
          <p:nvPr>
            <p:ph type="subTitle" idx="1"/>
          </p:nvPr>
        </p:nvSpPr>
        <p:spPr/>
        <p:txBody>
          <a:bodyPr/>
          <a:lstStyle/>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Waypoints for recharging drone batteries between missions</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Alternate landing sites if the drone charging station is blocked</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Contingency waypoints in case of emergencies</a:t>
            </a:r>
          </a:p>
          <a:p>
            <a:pPr>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8063D654-FE5F-752A-9935-7FE75AD7742B}"/>
              </a:ext>
            </a:extLst>
          </p:cNvPr>
          <p:cNvSpPr>
            <a:spLocks noGrp="1"/>
          </p:cNvSpPr>
          <p:nvPr>
            <p:ph type="title"/>
          </p:nvPr>
        </p:nvSpPr>
        <p:spPr/>
        <p:txBody>
          <a:bodyPr/>
          <a:lstStyle/>
          <a:p>
            <a:r>
              <a:rPr lang="en-US" b="0" i="0" dirty="0">
                <a:solidFill>
                  <a:srgbClr val="1C1917"/>
                </a:solidFill>
                <a:effectLst/>
                <a:latin typeface="-apple-system"/>
              </a:rPr>
              <a:t>Some other ideas:</a:t>
            </a:r>
            <a:endParaRPr lang="en-US" dirty="0"/>
          </a:p>
        </p:txBody>
      </p:sp>
    </p:spTree>
    <p:extLst>
      <p:ext uri="{BB962C8B-B14F-4D97-AF65-F5344CB8AC3E}">
        <p14:creationId xmlns:p14="http://schemas.microsoft.com/office/powerpoint/2010/main" val="269677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88E68B-0744-EF18-23FA-B4003173ED8F}"/>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E2C35A47-E48F-C4CA-51B9-FE4D8A7BDB5D}"/>
              </a:ext>
            </a:extLst>
          </p:cNvPr>
          <p:cNvSpPr>
            <a:spLocks noGrp="1"/>
          </p:cNvSpPr>
          <p:nvPr>
            <p:ph type="title"/>
          </p:nvPr>
        </p:nvSpPr>
        <p:spPr/>
        <p:txBody>
          <a:bodyPr/>
          <a:lstStyle/>
          <a:p>
            <a:r>
              <a:rPr lang="en-US" dirty="0"/>
              <a:t>Modular Structure</a:t>
            </a:r>
          </a:p>
        </p:txBody>
      </p:sp>
      <p:pic>
        <p:nvPicPr>
          <p:cNvPr id="5" name="Picture 4">
            <a:extLst>
              <a:ext uri="{FF2B5EF4-FFF2-40B4-BE49-F238E27FC236}">
                <a16:creationId xmlns:a16="http://schemas.microsoft.com/office/drawing/2014/main" id="{DA8B67D2-348B-5F72-EC6F-6CE83EBDC7B0}"/>
              </a:ext>
            </a:extLst>
          </p:cNvPr>
          <p:cNvPicPr>
            <a:picLocks noChangeAspect="1"/>
          </p:cNvPicPr>
          <p:nvPr/>
        </p:nvPicPr>
        <p:blipFill>
          <a:blip r:embed="rId3"/>
          <a:stretch>
            <a:fillRect/>
          </a:stretch>
        </p:blipFill>
        <p:spPr>
          <a:xfrm>
            <a:off x="714298" y="1300976"/>
            <a:ext cx="7715400" cy="3553522"/>
          </a:xfrm>
          <a:prstGeom prst="rect">
            <a:avLst/>
          </a:prstGeom>
        </p:spPr>
      </p:pic>
    </p:spTree>
    <p:extLst>
      <p:ext uri="{BB962C8B-B14F-4D97-AF65-F5344CB8AC3E}">
        <p14:creationId xmlns:p14="http://schemas.microsoft.com/office/powerpoint/2010/main" val="410239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rones - Free Powerpoint Template">
            <a:extLst>
              <a:ext uri="{FF2B5EF4-FFF2-40B4-BE49-F238E27FC236}">
                <a16:creationId xmlns:a16="http://schemas.microsoft.com/office/drawing/2014/main" id="{E93EE7D3-F212-0239-5961-C14A00DE3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523" y="584249"/>
            <a:ext cx="5300003" cy="397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9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B0EA48C-DED2-D9D8-2691-867E24A30A20}"/>
              </a:ext>
            </a:extLst>
          </p:cNvPr>
          <p:cNvSpPr>
            <a:spLocks noGrp="1"/>
          </p:cNvSpPr>
          <p:nvPr>
            <p:ph type="subTitle" idx="1"/>
          </p:nvPr>
        </p:nvSpPr>
        <p:spPr/>
        <p:txBody>
          <a:bodyPr/>
          <a:lstStyle/>
          <a:p>
            <a:pPr algn="just">
              <a:lnSpc>
                <a:spcPct val="200000"/>
              </a:lnSpc>
            </a:pPr>
            <a:r>
              <a:rPr lang="en-US" b="0" i="0" dirty="0">
                <a:solidFill>
                  <a:srgbClr val="1C1917"/>
                </a:solidFill>
                <a:effectLst/>
                <a:latin typeface="Montserrat" panose="00000500000000000000" pitchFamily="2" charset="0"/>
              </a:rPr>
              <a:t>The mission planner is a key software component that allows users to set up and schedule drone surveillance missions. </a:t>
            </a:r>
          </a:p>
          <a:p>
            <a:pPr algn="just">
              <a:lnSpc>
                <a:spcPct val="200000"/>
              </a:lnSpc>
            </a:pPr>
            <a:r>
              <a:rPr lang="en-US" b="0" i="0" dirty="0">
                <a:solidFill>
                  <a:srgbClr val="1C1917"/>
                </a:solidFill>
                <a:effectLst/>
                <a:latin typeface="Montserrat" panose="00000500000000000000" pitchFamily="2" charset="0"/>
              </a:rPr>
              <a:t>Web application that provides an interface for admin users to create and manage missions.</a:t>
            </a:r>
          </a:p>
          <a:p>
            <a:pPr algn="just">
              <a:lnSpc>
                <a:spcPct val="200000"/>
              </a:lnSpc>
            </a:pPr>
            <a:r>
              <a:rPr lang="en-US" b="0" i="0" dirty="0">
                <a:solidFill>
                  <a:srgbClr val="1C1917"/>
                </a:solidFill>
                <a:effectLst/>
                <a:latin typeface="Montserrat" panose="00000500000000000000" pitchFamily="2" charset="0"/>
              </a:rPr>
              <a:t>Integrates with map data to allow users to visually set waypoints and define areas.</a:t>
            </a:r>
          </a:p>
          <a:p>
            <a:pPr algn="just">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62C8167A-7E5C-7640-9FB3-C8C75BACA1EA}"/>
              </a:ext>
            </a:extLst>
          </p:cNvPr>
          <p:cNvSpPr>
            <a:spLocks noGrp="1"/>
          </p:cNvSpPr>
          <p:nvPr>
            <p:ph type="title"/>
          </p:nvPr>
        </p:nvSpPr>
        <p:spPr/>
        <p:txBody>
          <a:bodyPr/>
          <a:lstStyle/>
          <a:p>
            <a:r>
              <a:rPr lang="en-US" sz="2800" dirty="0">
                <a:solidFill>
                  <a:schemeClr val="dk1"/>
                </a:solidFill>
                <a:latin typeface="Alata"/>
                <a:sym typeface="Alata"/>
              </a:rPr>
              <a:t>Mission Planner</a:t>
            </a:r>
            <a:br>
              <a:rPr lang="en-US" dirty="0"/>
            </a:br>
            <a:endParaRPr lang="en-US" dirty="0"/>
          </a:p>
        </p:txBody>
      </p:sp>
    </p:spTree>
    <p:extLst>
      <p:ext uri="{BB962C8B-B14F-4D97-AF65-F5344CB8AC3E}">
        <p14:creationId xmlns:p14="http://schemas.microsoft.com/office/powerpoint/2010/main" val="136627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716C35-E7FF-1F27-1D17-75525DAAE011}"/>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system will consist of a fleet of drones with cameras that can fly pre-planned missions or be dynamically tasked.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drones will stream video and telemetry data to the cloud.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Users can access and monitor the video feeds and data through a web application.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mission planner will allow users to create and schedule surveillance missions.</a:t>
            </a:r>
          </a:p>
          <a:p>
            <a:pPr marL="146050" indent="0">
              <a:lnSpc>
                <a:spcPct val="150000"/>
              </a:lnSpc>
              <a:buNone/>
            </a:pPr>
            <a:br>
              <a:rPr lang="en-US" dirty="0">
                <a:latin typeface="Montserrat" panose="00000500000000000000" pitchFamily="2" charset="0"/>
              </a:rPr>
            </a:b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C6EFCDEE-CC2C-88A7-D591-13EAF57B64B9}"/>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24106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36C3121-76BE-8510-14D1-857CBAED3D6B}"/>
              </a:ext>
            </a:extLst>
          </p:cNvPr>
          <p:cNvSpPr>
            <a:spLocks noGrp="1"/>
          </p:cNvSpPr>
          <p:nvPr>
            <p:ph type="subTitle" idx="1"/>
          </p:nvPr>
        </p:nvSpPr>
        <p:spPr/>
        <p:txBody>
          <a:bodyPr/>
          <a:lstStyle/>
          <a:p>
            <a:pPr>
              <a:lnSpc>
                <a:spcPct val="250000"/>
              </a:lnSpc>
            </a:pPr>
            <a:r>
              <a:rPr lang="en-US" b="0" i="0" dirty="0">
                <a:solidFill>
                  <a:srgbClr val="1C1917"/>
                </a:solidFill>
                <a:effectLst/>
                <a:latin typeface="Montserrat" panose="00000500000000000000" pitchFamily="2" charset="0"/>
              </a:rPr>
              <a:t>Pre-planned missions</a:t>
            </a:r>
          </a:p>
          <a:p>
            <a:pPr>
              <a:lnSpc>
                <a:spcPct val="250000"/>
              </a:lnSpc>
            </a:pPr>
            <a:r>
              <a:rPr lang="en-US" b="0" i="0" dirty="0">
                <a:solidFill>
                  <a:srgbClr val="1C1917"/>
                </a:solidFill>
                <a:effectLst/>
                <a:latin typeface="Montserrat" panose="00000500000000000000" pitchFamily="2" charset="0"/>
              </a:rPr>
              <a:t>On-demand missions</a:t>
            </a:r>
            <a:endParaRPr lang="en-US" dirty="0">
              <a:solidFill>
                <a:srgbClr val="1C1917"/>
              </a:solidFill>
              <a:latin typeface="Montserrat" panose="00000500000000000000" pitchFamily="2" charset="0"/>
            </a:endParaRPr>
          </a:p>
          <a:p>
            <a:pPr>
              <a:lnSpc>
                <a:spcPct val="250000"/>
              </a:lnSpc>
            </a:pPr>
            <a:r>
              <a:rPr lang="en-US" b="0" i="0" dirty="0">
                <a:solidFill>
                  <a:srgbClr val="1C1917"/>
                </a:solidFill>
                <a:effectLst/>
                <a:latin typeface="Montserrat" panose="00000500000000000000" pitchFamily="2" charset="0"/>
              </a:rPr>
              <a:t>Random patrols</a:t>
            </a:r>
          </a:p>
          <a:p>
            <a:pPr>
              <a:lnSpc>
                <a:spcPct val="250000"/>
              </a:lnSpc>
            </a:pPr>
            <a:r>
              <a:rPr lang="en-US" b="0" i="0" dirty="0">
                <a:solidFill>
                  <a:srgbClr val="1C1917"/>
                </a:solidFill>
                <a:effectLst/>
                <a:latin typeface="Montserrat" panose="00000500000000000000" pitchFamily="2" charset="0"/>
              </a:rPr>
              <a:t>Reactive missions</a:t>
            </a: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BA1D908-5A55-B964-2A2C-71F156E41F87}"/>
              </a:ext>
            </a:extLst>
          </p:cNvPr>
          <p:cNvSpPr>
            <a:spLocks noGrp="1"/>
          </p:cNvSpPr>
          <p:nvPr>
            <p:ph type="title"/>
          </p:nvPr>
        </p:nvSpPr>
        <p:spPr/>
        <p:txBody>
          <a:bodyPr/>
          <a:lstStyle/>
          <a:p>
            <a:r>
              <a:rPr lang="en-US" b="0" i="0" dirty="0">
                <a:solidFill>
                  <a:srgbClr val="1C1917"/>
                </a:solidFill>
                <a:effectLst/>
                <a:latin typeface="-apple-system"/>
              </a:rPr>
              <a:t>Drone Missions</a:t>
            </a:r>
            <a:endParaRPr lang="en-US" dirty="0"/>
          </a:p>
        </p:txBody>
      </p:sp>
    </p:spTree>
    <p:extLst>
      <p:ext uri="{BB962C8B-B14F-4D97-AF65-F5344CB8AC3E}">
        <p14:creationId xmlns:p14="http://schemas.microsoft.com/office/powerpoint/2010/main" val="359665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B55C1F1-53DD-F37D-CCAE-F2D47D236CBE}"/>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Admin scheduled recurring flights over key areas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Optimized flight plans for efficiency</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Provides regular oversight for proactive monitoring</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Daily flyovers of parking lots to deter break-ins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Weekly quad monitoring to track gathering sizes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Nightly scans of buildings for security breaches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Recurring perimeter sweeps for suspicious activity</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Monitor pathways during peak foot traffic</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Weekend housing patrols for noise complaints</a:t>
            </a:r>
          </a:p>
          <a:p>
            <a:pPr lvl="2">
              <a:lnSpc>
                <a:spcPct val="150000"/>
              </a:lnSpc>
              <a:buFont typeface="Wingdings" panose="05000000000000000000" pitchFamily="2" charset="2"/>
              <a:buChar char="§"/>
            </a:pPr>
            <a:endParaRPr lang="en-US" b="0" i="0" dirty="0">
              <a:solidFill>
                <a:srgbClr val="1C1917"/>
              </a:solidFill>
              <a:effectLst/>
              <a:latin typeface="Montserrat" panose="00000500000000000000" pitchFamily="2" charset="0"/>
            </a:endParaRP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53BD448-4A62-AF14-755D-2E00DEC8DB31}"/>
              </a:ext>
            </a:extLst>
          </p:cNvPr>
          <p:cNvSpPr>
            <a:spLocks noGrp="1"/>
          </p:cNvSpPr>
          <p:nvPr>
            <p:ph type="title"/>
          </p:nvPr>
        </p:nvSpPr>
        <p:spPr/>
        <p:txBody>
          <a:bodyPr/>
          <a:lstStyle/>
          <a:p>
            <a:r>
              <a:rPr lang="en-US" b="0" i="0" dirty="0">
                <a:solidFill>
                  <a:srgbClr val="1C1917"/>
                </a:solidFill>
                <a:effectLst/>
                <a:latin typeface="-apple-system"/>
              </a:rPr>
              <a:t>Pre-planned missions</a:t>
            </a:r>
            <a:br>
              <a:rPr lang="en-US" b="0" i="0" dirty="0">
                <a:solidFill>
                  <a:srgbClr val="1C1917"/>
                </a:solidFill>
                <a:effectLst/>
                <a:latin typeface="-apple-system"/>
              </a:rPr>
            </a:br>
            <a:endParaRPr lang="en-US" dirty="0"/>
          </a:p>
        </p:txBody>
      </p:sp>
    </p:spTree>
    <p:extLst>
      <p:ext uri="{BB962C8B-B14F-4D97-AF65-F5344CB8AC3E}">
        <p14:creationId xmlns:p14="http://schemas.microsoft.com/office/powerpoint/2010/main" val="358679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D5FB30C-4283-1E82-3837-D9A4736E0C32}"/>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Users can dynamically task drones via web app</a:t>
            </a:r>
          </a:p>
          <a:p>
            <a:pPr algn="l">
              <a:buFont typeface="Arial" panose="020B0604020202020204" pitchFamily="34" charset="0"/>
              <a:buChar char="•"/>
            </a:pPr>
            <a:r>
              <a:rPr lang="en-US" b="0" i="0" dirty="0">
                <a:solidFill>
                  <a:srgbClr val="1C1917"/>
                </a:solidFill>
                <a:effectLst/>
                <a:latin typeface="Montserrat" panose="00000500000000000000" pitchFamily="2" charset="0"/>
              </a:rPr>
              <a:t>Specify area on map to surveil</a:t>
            </a:r>
          </a:p>
          <a:p>
            <a:pPr algn="l">
              <a:buFont typeface="Arial" panose="020B0604020202020204" pitchFamily="34" charset="0"/>
              <a:buChar char="•"/>
            </a:pPr>
            <a:r>
              <a:rPr lang="en-US" b="0" i="0" dirty="0">
                <a:solidFill>
                  <a:srgbClr val="1C1917"/>
                </a:solidFill>
                <a:effectLst/>
                <a:latin typeface="Montserrat" panose="00000500000000000000" pitchFamily="2" charset="0"/>
              </a:rPr>
              <a:t>Mission planner generates waypoints</a:t>
            </a:r>
          </a:p>
          <a:p>
            <a:pPr algn="l">
              <a:buFont typeface="Arial" panose="020B0604020202020204" pitchFamily="34" charset="0"/>
              <a:buChar char="•"/>
            </a:pPr>
            <a:r>
              <a:rPr lang="en-US" b="0" i="0" dirty="0">
                <a:solidFill>
                  <a:srgbClr val="1C1917"/>
                </a:solidFill>
                <a:effectLst/>
                <a:latin typeface="Montserrat" panose="00000500000000000000" pitchFamily="2" charset="0"/>
              </a:rPr>
              <a:t>Set camera settings and actions</a:t>
            </a:r>
          </a:p>
          <a:p>
            <a:pPr algn="l">
              <a:buFont typeface="Arial" panose="020B0604020202020204" pitchFamily="34" charset="0"/>
              <a:buChar char="•"/>
            </a:pPr>
            <a:r>
              <a:rPr lang="en-US" b="0" i="0" dirty="0">
                <a:solidFill>
                  <a:srgbClr val="1C1917"/>
                </a:solidFill>
                <a:effectLst/>
                <a:latin typeface="Montserrat" panose="00000500000000000000" pitchFamily="2" charset="0"/>
              </a:rPr>
              <a:t>Use cases: </a:t>
            </a:r>
          </a:p>
          <a:p>
            <a:pPr lvl="1">
              <a:buFont typeface="Arial" panose="020B0604020202020204" pitchFamily="34" charset="0"/>
              <a:buChar char="•"/>
            </a:pPr>
            <a:r>
              <a:rPr lang="en-US" b="0" i="0" dirty="0">
                <a:solidFill>
                  <a:srgbClr val="1C1917"/>
                </a:solidFill>
                <a:effectLst/>
                <a:latin typeface="Montserrat" panose="00000500000000000000" pitchFamily="2" charset="0"/>
              </a:rPr>
              <a:t>View large student gatherings</a:t>
            </a:r>
          </a:p>
          <a:p>
            <a:pPr lvl="1">
              <a:buFont typeface="Arial" panose="020B0604020202020204" pitchFamily="34" charset="0"/>
              <a:buChar char="•"/>
            </a:pPr>
            <a:r>
              <a:rPr lang="en-US" b="0" i="0" dirty="0">
                <a:solidFill>
                  <a:srgbClr val="1C1917"/>
                </a:solidFill>
                <a:effectLst/>
                <a:latin typeface="Montserrat" panose="00000500000000000000" pitchFamily="2" charset="0"/>
              </a:rPr>
              <a:t>Inspect reported vandalism</a:t>
            </a:r>
          </a:p>
          <a:p>
            <a:pPr lvl="1">
              <a:buFont typeface="Arial" panose="020B0604020202020204" pitchFamily="34" charset="0"/>
              <a:buChar char="•"/>
            </a:pPr>
            <a:r>
              <a:rPr lang="en-US" b="0" i="0" dirty="0">
                <a:solidFill>
                  <a:srgbClr val="1C1917"/>
                </a:solidFill>
                <a:effectLst/>
                <a:latin typeface="Montserrat" panose="00000500000000000000" pitchFamily="2" charset="0"/>
              </a:rPr>
              <a:t>Check buildings during breaks</a:t>
            </a:r>
          </a:p>
          <a:p>
            <a:pPr lvl="1">
              <a:buFont typeface="Arial" panose="020B0604020202020204" pitchFamily="34" charset="0"/>
              <a:buChar char="•"/>
            </a:pPr>
            <a:r>
              <a:rPr lang="en-US" b="0" i="0" dirty="0">
                <a:solidFill>
                  <a:srgbClr val="1C1917"/>
                </a:solidFill>
                <a:effectLst/>
                <a:latin typeface="Montserrat" panose="00000500000000000000" pitchFamily="2" charset="0"/>
              </a:rPr>
              <a:t>Survey campus prior to events</a:t>
            </a:r>
          </a:p>
          <a:p>
            <a:pPr lvl="1">
              <a:buFont typeface="Arial" panose="020B0604020202020204" pitchFamily="34" charset="0"/>
              <a:buChar char="•"/>
            </a:pPr>
            <a:r>
              <a:rPr lang="en-US" b="0" i="0" dirty="0">
                <a:solidFill>
                  <a:srgbClr val="1C1917"/>
                </a:solidFill>
                <a:effectLst/>
                <a:latin typeface="Montserrat" panose="00000500000000000000" pitchFamily="2" charset="0"/>
              </a:rPr>
              <a:t>Monitor protests or demonstrations</a:t>
            </a:r>
          </a:p>
          <a:p>
            <a:pPr lvl="1">
              <a:buFont typeface="Arial" panose="020B0604020202020204" pitchFamily="34" charset="0"/>
              <a:buChar char="•"/>
            </a:pPr>
            <a:r>
              <a:rPr lang="en-US" b="0" i="0" dirty="0">
                <a:solidFill>
                  <a:srgbClr val="1C1917"/>
                </a:solidFill>
                <a:effectLst/>
                <a:latin typeface="Montserrat" panose="00000500000000000000" pitchFamily="2" charset="0"/>
              </a:rPr>
              <a:t>Respond to restricted access reports</a:t>
            </a:r>
          </a:p>
          <a:p>
            <a:pPr lvl="1">
              <a:buFont typeface="Arial" panose="020B0604020202020204" pitchFamily="34" charset="0"/>
              <a:buChar char="•"/>
            </a:pPr>
            <a:r>
              <a:rPr lang="en-US" b="0" i="0" dirty="0">
                <a:solidFill>
                  <a:srgbClr val="1C1917"/>
                </a:solidFill>
                <a:effectLst/>
                <a:latin typeface="Montserrat" panose="00000500000000000000" pitchFamily="2" charset="0"/>
              </a:rPr>
              <a:t>Search for missing persons</a:t>
            </a: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3DF3D033-034C-9551-5E34-EC64B744C8D2}"/>
              </a:ext>
            </a:extLst>
          </p:cNvPr>
          <p:cNvSpPr>
            <a:spLocks noGrp="1"/>
          </p:cNvSpPr>
          <p:nvPr>
            <p:ph type="title"/>
          </p:nvPr>
        </p:nvSpPr>
        <p:spPr/>
        <p:txBody>
          <a:bodyPr/>
          <a:lstStyle/>
          <a:p>
            <a:r>
              <a:rPr lang="en-US" b="0" i="0" dirty="0">
                <a:solidFill>
                  <a:srgbClr val="1C1917"/>
                </a:solidFill>
                <a:effectLst/>
                <a:latin typeface="-apple-system"/>
              </a:rPr>
              <a:t>On-demand missions</a:t>
            </a:r>
            <a:endParaRPr lang="en-US" dirty="0"/>
          </a:p>
        </p:txBody>
      </p:sp>
    </p:spTree>
    <p:extLst>
      <p:ext uri="{BB962C8B-B14F-4D97-AF65-F5344CB8AC3E}">
        <p14:creationId xmlns:p14="http://schemas.microsoft.com/office/powerpoint/2010/main" val="22314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8965F6-5A34-C2A6-CF9C-05392A596834}"/>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Patrols with randomized waypoints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 flight paths, avoid repetitive routes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Parameters set for area, duration, speed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Mission planner optimizes route and settings</a:t>
            </a:r>
          </a:p>
          <a:p>
            <a:pPr algn="l">
              <a:lnSpc>
                <a:spcPct val="150000"/>
              </a:lnSpc>
              <a:buFont typeface="Arial" panose="020B0604020202020204" pitchFamily="34" charset="0"/>
              <a:buChar char="•"/>
            </a:pPr>
            <a:r>
              <a:rPr lang="en-US" dirty="0">
                <a:solidFill>
                  <a:srgbClr val="1C1917"/>
                </a:solidFill>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Irregular surveillance of recreational spaces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Randomized parking area oversight</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Varying quad and open space flights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Frequent dorm patrols at irregular times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E520647-503F-7228-2E89-3A988438EABC}"/>
              </a:ext>
            </a:extLst>
          </p:cNvPr>
          <p:cNvSpPr>
            <a:spLocks noGrp="1"/>
          </p:cNvSpPr>
          <p:nvPr>
            <p:ph type="title"/>
          </p:nvPr>
        </p:nvSpPr>
        <p:spPr/>
        <p:txBody>
          <a:bodyPr/>
          <a:lstStyle/>
          <a:p>
            <a:r>
              <a:rPr lang="en-US" b="0" i="0" dirty="0">
                <a:solidFill>
                  <a:srgbClr val="1C1917"/>
                </a:solidFill>
                <a:effectLst/>
                <a:latin typeface="-apple-system"/>
              </a:rPr>
              <a:t>Random patrols</a:t>
            </a:r>
            <a:endParaRPr lang="en-US" dirty="0"/>
          </a:p>
        </p:txBody>
      </p:sp>
    </p:spTree>
    <p:extLst>
      <p:ext uri="{BB962C8B-B14F-4D97-AF65-F5344CB8AC3E}">
        <p14:creationId xmlns:p14="http://schemas.microsoft.com/office/powerpoint/2010/main" val="16028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155C18-A6EF-398D-6B74-12157F945E7B}"/>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Continuous monitoring of drones and sensors</a:t>
            </a:r>
          </a:p>
          <a:p>
            <a:pPr algn="l">
              <a:buFont typeface="Arial" panose="020B0604020202020204" pitchFamily="34" charset="0"/>
              <a:buChar char="•"/>
            </a:pPr>
            <a:r>
              <a:rPr lang="en-US" b="0" i="0" dirty="0">
                <a:solidFill>
                  <a:srgbClr val="1C1917"/>
                </a:solidFill>
                <a:effectLst/>
                <a:latin typeface="Montserrat" panose="00000500000000000000" pitchFamily="2" charset="0"/>
              </a:rPr>
              <a:t>Leverage sensor data like motion detection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retasked if sensor threshold exceeded</a:t>
            </a:r>
          </a:p>
          <a:p>
            <a:pPr algn="l">
              <a:buFont typeface="Arial" panose="020B0604020202020204" pitchFamily="34" charset="0"/>
              <a:buChar char="•"/>
            </a:pPr>
            <a:r>
              <a:rPr lang="en-US" b="0" i="0" dirty="0">
                <a:solidFill>
                  <a:srgbClr val="1C1917"/>
                </a:solidFill>
                <a:effectLst/>
                <a:latin typeface="Montserrat" panose="00000500000000000000" pitchFamily="2" charset="0"/>
              </a:rPr>
              <a:t>New waypoints based on sensor location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interrupts current mission</a:t>
            </a:r>
          </a:p>
          <a:p>
            <a:pPr algn="l">
              <a:buFont typeface="Arial" panose="020B0604020202020204" pitchFamily="34" charset="0"/>
              <a:buChar char="•"/>
            </a:pPr>
            <a:r>
              <a:rPr lang="en-US" dirty="0">
                <a:solidFill>
                  <a:srgbClr val="1C1917"/>
                </a:solidFill>
                <a:latin typeface="Montserrat" panose="00000500000000000000" pitchFamily="2" charset="0"/>
              </a:rPr>
              <a:t>Use Cases:</a:t>
            </a:r>
            <a:endParaRPr lang="en-US" dirty="0">
              <a:latin typeface="Montserrat" panose="00000500000000000000" pitchFamily="2" charset="0"/>
            </a:endParaRP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Rapid dispatch to investigate sensor alerts like gunshots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Dynamically adapt to unfolding situations by responding to shouts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Flexible rerouting from ongoing missions to crashes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Real-time surveillance by retasking drones based on alerts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Generate new waypoints to efficiently investigate emerging incidents</a:t>
            </a: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536E4DD7-EBFB-5926-6EFE-4341B0DD3C92}"/>
              </a:ext>
            </a:extLst>
          </p:cNvPr>
          <p:cNvSpPr>
            <a:spLocks noGrp="1"/>
          </p:cNvSpPr>
          <p:nvPr>
            <p:ph type="title"/>
          </p:nvPr>
        </p:nvSpPr>
        <p:spPr/>
        <p:txBody>
          <a:bodyPr/>
          <a:lstStyle/>
          <a:p>
            <a:r>
              <a:rPr lang="en-US" b="0" i="0" dirty="0">
                <a:solidFill>
                  <a:srgbClr val="1C1917"/>
                </a:solidFill>
                <a:effectLst/>
                <a:latin typeface="-apple-system"/>
              </a:rPr>
              <a:t>Reactive missions</a:t>
            </a:r>
            <a:endParaRPr lang="en-US" dirty="0"/>
          </a:p>
        </p:txBody>
      </p:sp>
    </p:spTree>
    <p:extLst>
      <p:ext uri="{BB962C8B-B14F-4D97-AF65-F5344CB8AC3E}">
        <p14:creationId xmlns:p14="http://schemas.microsoft.com/office/powerpoint/2010/main" val="211246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Navigation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nchor="t"/>
          <a:lstStyle/>
          <a:p>
            <a:pPr algn="l">
              <a:buFont typeface="Arial" panose="020B0604020202020204" pitchFamily="34" charset="0"/>
              <a:buChar char="•"/>
            </a:pPr>
            <a:r>
              <a:rPr lang="en-US" b="0" i="0" dirty="0">
                <a:solidFill>
                  <a:srgbClr val="1C1917"/>
                </a:solidFill>
                <a:effectLst/>
                <a:latin typeface="Montserrat" panose="00000500000000000000" pitchFamily="2" charset="0"/>
              </a:rPr>
              <a:t>Hover</a:t>
            </a:r>
          </a:p>
          <a:p>
            <a:pPr algn="l">
              <a:buFont typeface="Arial" panose="020B0604020202020204" pitchFamily="34" charset="0"/>
              <a:buChar char="•"/>
            </a:pPr>
            <a:r>
              <a:rPr lang="en-US" b="0" i="0" dirty="0">
                <a:solidFill>
                  <a:srgbClr val="1C1917"/>
                </a:solidFill>
                <a:effectLst/>
                <a:latin typeface="Montserrat" panose="00000500000000000000" pitchFamily="2" charset="0"/>
              </a:rPr>
              <a:t>Orbit</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Altitude</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Speed</a:t>
            </a:r>
          </a:p>
          <a:p>
            <a:pPr algn="l">
              <a:buFont typeface="Arial" panose="020B0604020202020204" pitchFamily="34" charset="0"/>
              <a:buChar char="•"/>
            </a:pPr>
            <a:r>
              <a:rPr lang="en-US" b="0" i="0" dirty="0">
                <a:solidFill>
                  <a:srgbClr val="1C1917"/>
                </a:solidFill>
                <a:effectLst/>
                <a:latin typeface="Montserrat" panose="00000500000000000000" pitchFamily="2" charset="0"/>
              </a:rPr>
              <a:t>Pause</a:t>
            </a:r>
          </a:p>
          <a:p>
            <a:pPr algn="l">
              <a:buFont typeface="Arial" panose="020B0604020202020204" pitchFamily="34" charset="0"/>
              <a:buChar char="•"/>
            </a:pPr>
            <a:r>
              <a:rPr lang="en-US" b="0" i="0" dirty="0">
                <a:solidFill>
                  <a:srgbClr val="1C1917"/>
                </a:solidFill>
                <a:effectLst/>
                <a:latin typeface="Montserrat" panose="00000500000000000000" pitchFamily="2" charset="0"/>
              </a:rPr>
              <a:t>Rotate</a:t>
            </a:r>
          </a:p>
          <a:p>
            <a:pPr algn="l">
              <a:buFont typeface="Arial" panose="020B0604020202020204" pitchFamily="34" charset="0"/>
              <a:buChar char="•"/>
            </a:pPr>
            <a:r>
              <a:rPr lang="en-US" b="0" i="0" dirty="0">
                <a:solidFill>
                  <a:srgbClr val="1C1917"/>
                </a:solidFill>
                <a:effectLst/>
                <a:latin typeface="Montserrat" panose="00000500000000000000" pitchFamily="2" charset="0"/>
              </a:rPr>
              <a:t>Return to Launch</a:t>
            </a:r>
          </a:p>
          <a:p>
            <a:pPr algn="l">
              <a:buFont typeface="Arial" panose="020B0604020202020204" pitchFamily="34" charset="0"/>
              <a:buChar char="•"/>
            </a:pPr>
            <a:r>
              <a:rPr lang="en-US" b="0" i="0" dirty="0">
                <a:solidFill>
                  <a:srgbClr val="1C1917"/>
                </a:solidFill>
                <a:effectLst/>
                <a:latin typeface="Montserrat" panose="00000500000000000000" pitchFamily="2" charset="0"/>
              </a:rPr>
              <a:t>Loiter</a:t>
            </a:r>
          </a:p>
          <a:p>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383050" y="1377837"/>
            <a:ext cx="2164200" cy="468000"/>
          </a:xfrm>
        </p:spPr>
        <p:txBody>
          <a:bodyPr/>
          <a:lstStyle/>
          <a:p>
            <a:r>
              <a:rPr lang="en-US" dirty="0"/>
              <a:t>Camera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Take Photo</a:t>
            </a:r>
          </a:p>
          <a:p>
            <a:pPr algn="l">
              <a:buFont typeface="Arial" panose="020B0604020202020204" pitchFamily="34" charset="0"/>
              <a:buChar char="•"/>
            </a:pPr>
            <a:r>
              <a:rPr lang="en-US" b="0" i="0" dirty="0">
                <a:solidFill>
                  <a:srgbClr val="1C1917"/>
                </a:solidFill>
                <a:effectLst/>
                <a:latin typeface="Montserrat" panose="00000500000000000000" pitchFamily="2" charset="0"/>
              </a:rPr>
              <a:t>Start/Stop Video</a:t>
            </a:r>
          </a:p>
          <a:p>
            <a:pPr algn="l">
              <a:buFont typeface="Arial" panose="020B0604020202020204" pitchFamily="34" charset="0"/>
              <a:buChar char="•"/>
            </a:pPr>
            <a:r>
              <a:rPr lang="en-US" b="0" i="0" dirty="0">
                <a:solidFill>
                  <a:srgbClr val="1C1917"/>
                </a:solidFill>
                <a:effectLst/>
                <a:latin typeface="Montserrat" panose="00000500000000000000" pitchFamily="2" charset="0"/>
              </a:rPr>
              <a:t>Switch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Aim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Scan Area</a:t>
            </a:r>
          </a:p>
          <a:p>
            <a:endParaRPr lang="en-US" dirty="0">
              <a:latin typeface="Montserrat" panose="00000500000000000000" pitchFamily="2" charset="0"/>
            </a:endParaRPr>
          </a:p>
        </p:txBody>
      </p:sp>
    </p:spTree>
    <p:extLst>
      <p:ext uri="{BB962C8B-B14F-4D97-AF65-F5344CB8AC3E}">
        <p14:creationId xmlns:p14="http://schemas.microsoft.com/office/powerpoint/2010/main" val="2680705781"/>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8A3730"/>
      </a:dk1>
      <a:lt1>
        <a:srgbClr val="FFFFFF"/>
      </a:lt1>
      <a:dk2>
        <a:srgbClr val="666666"/>
      </a:dk2>
      <a:lt2>
        <a:srgbClr val="B14F48"/>
      </a:lt2>
      <a:accent1>
        <a:srgbClr val="EC817E"/>
      </a:accent1>
      <a:accent2>
        <a:srgbClr val="FBC5C3"/>
      </a:accent2>
      <a:accent3>
        <a:srgbClr val="D190B5"/>
      </a:accent3>
      <a:accent4>
        <a:srgbClr val="DDAFC4"/>
      </a:accent4>
      <a:accent5>
        <a:srgbClr val="C4F8CC"/>
      </a:accent5>
      <a:accent6>
        <a:srgbClr val="72FF89"/>
      </a:accent6>
      <a:hlink>
        <a:srgbClr val="8A37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1133</Words>
  <Application>Microsoft Office PowerPoint</Application>
  <PresentationFormat>On-screen Show (16:9)</PresentationFormat>
  <Paragraphs>127</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Wingdings</vt:lpstr>
      <vt:lpstr>-apple-system</vt:lpstr>
      <vt:lpstr>Arial</vt:lpstr>
      <vt:lpstr>Alata</vt:lpstr>
      <vt:lpstr>Montserrat</vt:lpstr>
      <vt:lpstr>Roboto Condensed Light</vt:lpstr>
      <vt:lpstr>Anaheim</vt:lpstr>
      <vt:lpstr>Healthcare Center Website by Slidesgo</vt:lpstr>
      <vt:lpstr>Service Oriented Mission Planner</vt:lpstr>
      <vt:lpstr>Mission Planner </vt:lpstr>
      <vt:lpstr>Overview</vt:lpstr>
      <vt:lpstr>Drone Missions</vt:lpstr>
      <vt:lpstr>Pre-planned missions </vt:lpstr>
      <vt:lpstr>On-demand missions</vt:lpstr>
      <vt:lpstr>Random patrols</vt:lpstr>
      <vt:lpstr>Reactive missions</vt:lpstr>
      <vt:lpstr>Way Point Actions</vt:lpstr>
      <vt:lpstr>Way Point Actions</vt:lpstr>
      <vt:lpstr>Some other ideas:</vt:lpstr>
      <vt:lpstr>Modular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ecDoctor</dc:title>
  <cp:lastModifiedBy>Naveen Ravipati</cp:lastModifiedBy>
  <cp:revision>1</cp:revision>
  <dcterms:modified xsi:type="dcterms:W3CDTF">2023-08-26T02:30:24Z</dcterms:modified>
</cp:coreProperties>
</file>