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1" r:id="rId6"/>
    <p:sldId id="277" r:id="rId7"/>
    <p:sldId id="278" r:id="rId8"/>
    <p:sldId id="282" r:id="rId9"/>
    <p:sldId id="283" r:id="rId10"/>
    <p:sldId id="284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8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edit Master subtitle style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44D815C-8BF3-4ECF-A945-A2A7C2983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CE909B5D-B85A-4123-A117-768D8742A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7398DF-A99A-4D77-BB29-96350155B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B4C3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753035"/>
            <a:ext cx="7003676" cy="39828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200" spc="-40">
                <a:solidFill>
                  <a:srgbClr val="FFFFFF"/>
                </a:solidFill>
              </a:rPr>
              <a:t>Surveillance Drone Cloud Platform</a:t>
            </a:r>
            <a:br>
              <a:rPr lang="en-US" sz="6200" spc="-40">
                <a:solidFill>
                  <a:srgbClr val="FFFFFF"/>
                </a:solidFill>
              </a:rPr>
            </a:br>
            <a:r>
              <a:rPr lang="en-US" sz="6200" spc="-40">
                <a:solidFill>
                  <a:srgbClr val="FFFFFF"/>
                </a:solidFill>
              </a:rPr>
              <a:t>- Communication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4749501"/>
            <a:ext cx="6920306" cy="119409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</a:rPr>
              <a:t>Harish Marepalli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50" b="30403"/>
          <a:stretch/>
        </p:blipFill>
        <p:spPr>
          <a:xfrm>
            <a:off x="8115301" y="3429000"/>
            <a:ext cx="4076699" cy="3429000"/>
          </a:xfrm>
          <a:prstGeom prst="rect">
            <a:avLst/>
          </a:prstGeom>
        </p:spPr>
      </p:pic>
      <p:pic>
        <p:nvPicPr>
          <p:cNvPr id="3" name="Picture 2" descr="A drone flying in the sky&#10;&#10;Description automatically generated">
            <a:extLst>
              <a:ext uri="{FF2B5EF4-FFF2-40B4-BE49-F238E27FC236}">
                <a16:creationId xmlns:a16="http://schemas.microsoft.com/office/drawing/2014/main" id="{E5F11C21-6727-CF1E-3975-057117A2B1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65" r="-1" b="-1"/>
          <a:stretch/>
        </p:blipFill>
        <p:spPr>
          <a:xfrm>
            <a:off x="8115298" y="10"/>
            <a:ext cx="4076699" cy="344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B46F-FD84-7CDF-5CAD-2C004E8D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507" y="2292626"/>
            <a:ext cx="3209008" cy="1795670"/>
          </a:xfrm>
        </p:spPr>
        <p:txBody>
          <a:bodyPr>
            <a:normAutofit/>
          </a:bodyPr>
          <a:lstStyle/>
          <a:p>
            <a:r>
              <a:rPr lang="en-US" sz="3600" dirty="0"/>
              <a:t>Communication Protocol</a:t>
            </a:r>
            <a:br>
              <a:rPr lang="en-US" sz="3600" dirty="0"/>
            </a:br>
            <a:r>
              <a:rPr lang="en-US" sz="3600" dirty="0"/>
              <a:t>- 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B79A2F-D24D-54A5-1AAC-F4605B22C8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4100" y="1563756"/>
            <a:ext cx="6599238" cy="45740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presentation includes the basic communication protocol for drone surveillance.</a:t>
            </a:r>
          </a:p>
          <a:p>
            <a:r>
              <a:rPr lang="en-US" dirty="0"/>
              <a:t>The basic communication for any drone cloud includes registration, connectivity, reporting, and data transfer.</a:t>
            </a:r>
          </a:p>
          <a:p>
            <a:r>
              <a:rPr lang="en-US" dirty="0"/>
              <a:t>This communication involves the two-way handshake, which is a simple protocol to create a connection between two parties that want to communicate.</a:t>
            </a:r>
          </a:p>
          <a:p>
            <a:r>
              <a:rPr lang="en-US" dirty="0"/>
              <a:t>It is also considered as a signal between couple of devices or programs used to authenticate or coordinate.</a:t>
            </a:r>
          </a:p>
          <a:p>
            <a:r>
              <a:rPr lang="en-US" dirty="0"/>
              <a:t>Here, the communication is between client, server, database, and drone.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6E634E-8101-2815-8A4A-DA532854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95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D3DE-480F-AFA2-6A53-C54A6449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99" y="2211034"/>
            <a:ext cx="3209008" cy="1618842"/>
          </a:xfrm>
        </p:spPr>
        <p:txBody>
          <a:bodyPr>
            <a:normAutofit/>
          </a:bodyPr>
          <a:lstStyle/>
          <a:p>
            <a:r>
              <a:rPr lang="en-US" sz="2800" dirty="0"/>
              <a:t>Communication Protocol</a:t>
            </a:r>
            <a:br>
              <a:rPr lang="en-US" sz="3600" dirty="0"/>
            </a:br>
            <a:r>
              <a:rPr lang="en-US" sz="3600" dirty="0"/>
              <a:t>- </a:t>
            </a:r>
            <a:r>
              <a:rPr lang="en-US" sz="2800" dirty="0"/>
              <a:t>User</a:t>
            </a:r>
            <a:endParaRPr lang="en-US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CBF45A-8A4F-BCAA-D95D-3250C4FDF8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87687" y="136526"/>
            <a:ext cx="7275651" cy="62172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Client (User)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5BE4D6-84E2-3E55-4577-43997778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8ADBD7-8EBB-8C30-B297-71E66D7EF3B4}"/>
              </a:ext>
            </a:extLst>
          </p:cNvPr>
          <p:cNvCxnSpPr>
            <a:cxnSpLocks/>
          </p:cNvCxnSpPr>
          <p:nvPr/>
        </p:nvCxnSpPr>
        <p:spPr>
          <a:xfrm>
            <a:off x="4982817" y="583096"/>
            <a:ext cx="0" cy="5554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759BFE-B595-DA04-7382-6F40FC547902}"/>
              </a:ext>
            </a:extLst>
          </p:cNvPr>
          <p:cNvCxnSpPr>
            <a:cxnSpLocks/>
          </p:cNvCxnSpPr>
          <p:nvPr/>
        </p:nvCxnSpPr>
        <p:spPr>
          <a:xfrm>
            <a:off x="7017029" y="583096"/>
            <a:ext cx="0" cy="5554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54C4BD-A02C-F1DE-E523-591C49904F31}"/>
              </a:ext>
            </a:extLst>
          </p:cNvPr>
          <p:cNvCxnSpPr>
            <a:cxnSpLocks/>
          </p:cNvCxnSpPr>
          <p:nvPr/>
        </p:nvCxnSpPr>
        <p:spPr>
          <a:xfrm>
            <a:off x="9057862" y="576472"/>
            <a:ext cx="0" cy="5554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EFB701-5AA1-9C8C-396C-1ACBC8287C95}"/>
              </a:ext>
            </a:extLst>
          </p:cNvPr>
          <p:cNvCxnSpPr>
            <a:cxnSpLocks/>
          </p:cNvCxnSpPr>
          <p:nvPr/>
        </p:nvCxnSpPr>
        <p:spPr>
          <a:xfrm>
            <a:off x="11085448" y="576472"/>
            <a:ext cx="0" cy="5554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A80D75-C7C2-1EAA-10D8-370550A4A5BE}"/>
              </a:ext>
            </a:extLst>
          </p:cNvPr>
          <p:cNvSpPr txBox="1"/>
          <p:nvPr/>
        </p:nvSpPr>
        <p:spPr>
          <a:xfrm>
            <a:off x="6645966" y="178904"/>
            <a:ext cx="960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6E4753-C99C-6CD2-88B9-928FBC85C110}"/>
              </a:ext>
            </a:extLst>
          </p:cNvPr>
          <p:cNvSpPr txBox="1"/>
          <p:nvPr/>
        </p:nvSpPr>
        <p:spPr>
          <a:xfrm>
            <a:off x="8491518" y="172278"/>
            <a:ext cx="1368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Database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4A7E92-3473-5E62-9B3A-530F25D472F0}"/>
              </a:ext>
            </a:extLst>
          </p:cNvPr>
          <p:cNvSpPr txBox="1"/>
          <p:nvPr/>
        </p:nvSpPr>
        <p:spPr>
          <a:xfrm>
            <a:off x="10628243" y="159026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Drone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D61949-1994-8190-A52A-DE8A74FB928C}"/>
              </a:ext>
            </a:extLst>
          </p:cNvPr>
          <p:cNvCxnSpPr>
            <a:cxnSpLocks/>
          </p:cNvCxnSpPr>
          <p:nvPr/>
        </p:nvCxnSpPr>
        <p:spPr>
          <a:xfrm>
            <a:off x="4982817" y="940906"/>
            <a:ext cx="203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1067795-6FEB-7D04-2D81-B8851C6CA6DE}"/>
              </a:ext>
            </a:extLst>
          </p:cNvPr>
          <p:cNvSpPr txBox="1"/>
          <p:nvPr/>
        </p:nvSpPr>
        <p:spPr>
          <a:xfrm>
            <a:off x="4889846" y="629475"/>
            <a:ext cx="2226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Calls the application URL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503555-88B6-FFCB-FBFC-BD51C52131A7}"/>
              </a:ext>
            </a:extLst>
          </p:cNvPr>
          <p:cNvCxnSpPr>
            <a:cxnSpLocks/>
          </p:cNvCxnSpPr>
          <p:nvPr/>
        </p:nvCxnSpPr>
        <p:spPr>
          <a:xfrm flipH="1">
            <a:off x="4982820" y="1305338"/>
            <a:ext cx="2034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A2B1C6F-07CD-F2F2-478B-F4A85C8FC514}"/>
              </a:ext>
            </a:extLst>
          </p:cNvPr>
          <p:cNvSpPr txBox="1"/>
          <p:nvPr/>
        </p:nvSpPr>
        <p:spPr>
          <a:xfrm>
            <a:off x="5002487" y="1020412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Serves UI Bundle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06AF55-F846-433E-B5F9-2B0684213F2F}"/>
              </a:ext>
            </a:extLst>
          </p:cNvPr>
          <p:cNvCxnSpPr>
            <a:cxnSpLocks/>
          </p:cNvCxnSpPr>
          <p:nvPr/>
        </p:nvCxnSpPr>
        <p:spPr>
          <a:xfrm>
            <a:off x="4989445" y="1742666"/>
            <a:ext cx="203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32C84CB-D4AE-883C-A0AE-315D0FC8098E}"/>
              </a:ext>
            </a:extLst>
          </p:cNvPr>
          <p:cNvCxnSpPr>
            <a:cxnSpLocks/>
          </p:cNvCxnSpPr>
          <p:nvPr/>
        </p:nvCxnSpPr>
        <p:spPr>
          <a:xfrm flipH="1">
            <a:off x="9057866" y="5963482"/>
            <a:ext cx="2034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8F2575-3B34-DE65-70EA-53158414876F}"/>
              </a:ext>
            </a:extLst>
          </p:cNvPr>
          <p:cNvCxnSpPr>
            <a:cxnSpLocks/>
          </p:cNvCxnSpPr>
          <p:nvPr/>
        </p:nvCxnSpPr>
        <p:spPr>
          <a:xfrm flipH="1">
            <a:off x="4982824" y="2392014"/>
            <a:ext cx="2034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DF5130-6480-4844-9C87-2629776A0ABD}"/>
              </a:ext>
            </a:extLst>
          </p:cNvPr>
          <p:cNvCxnSpPr>
            <a:cxnSpLocks/>
          </p:cNvCxnSpPr>
          <p:nvPr/>
        </p:nvCxnSpPr>
        <p:spPr>
          <a:xfrm>
            <a:off x="4996073" y="2743205"/>
            <a:ext cx="203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767BA9-8345-505C-2B5D-640FCC34444A}"/>
              </a:ext>
            </a:extLst>
          </p:cNvPr>
          <p:cNvCxnSpPr>
            <a:cxnSpLocks/>
          </p:cNvCxnSpPr>
          <p:nvPr/>
        </p:nvCxnSpPr>
        <p:spPr>
          <a:xfrm>
            <a:off x="7030283" y="5466526"/>
            <a:ext cx="40551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5C3737-2AEF-4A55-16A3-598ABBB4D9F8}"/>
              </a:ext>
            </a:extLst>
          </p:cNvPr>
          <p:cNvCxnSpPr>
            <a:cxnSpLocks/>
          </p:cNvCxnSpPr>
          <p:nvPr/>
        </p:nvCxnSpPr>
        <p:spPr>
          <a:xfrm flipH="1">
            <a:off x="4982823" y="3279912"/>
            <a:ext cx="2034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AC7D3-5F3C-3A69-5AB6-44422643BA00}"/>
              </a:ext>
            </a:extLst>
          </p:cNvPr>
          <p:cNvCxnSpPr>
            <a:cxnSpLocks/>
          </p:cNvCxnSpPr>
          <p:nvPr/>
        </p:nvCxnSpPr>
        <p:spPr>
          <a:xfrm>
            <a:off x="4996077" y="3684113"/>
            <a:ext cx="203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466A8F-B11D-C078-D822-29D190EC37A1}"/>
              </a:ext>
            </a:extLst>
          </p:cNvPr>
          <p:cNvCxnSpPr>
            <a:cxnSpLocks/>
          </p:cNvCxnSpPr>
          <p:nvPr/>
        </p:nvCxnSpPr>
        <p:spPr>
          <a:xfrm flipH="1">
            <a:off x="4982824" y="4287080"/>
            <a:ext cx="2034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217559-CECF-7A93-2812-CB6383DCB343}"/>
              </a:ext>
            </a:extLst>
          </p:cNvPr>
          <p:cNvCxnSpPr>
            <a:cxnSpLocks/>
          </p:cNvCxnSpPr>
          <p:nvPr/>
        </p:nvCxnSpPr>
        <p:spPr>
          <a:xfrm>
            <a:off x="4982820" y="4717782"/>
            <a:ext cx="203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9C16170-6880-DA17-6E32-2C641FDED625}"/>
              </a:ext>
            </a:extLst>
          </p:cNvPr>
          <p:cNvCxnSpPr>
            <a:cxnSpLocks/>
          </p:cNvCxnSpPr>
          <p:nvPr/>
        </p:nvCxnSpPr>
        <p:spPr>
          <a:xfrm flipH="1">
            <a:off x="4982821" y="5307497"/>
            <a:ext cx="2034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A74AAC-53EF-7575-D52F-B13FCAF26683}"/>
              </a:ext>
            </a:extLst>
          </p:cNvPr>
          <p:cNvCxnSpPr>
            <a:cxnSpLocks/>
          </p:cNvCxnSpPr>
          <p:nvPr/>
        </p:nvCxnSpPr>
        <p:spPr>
          <a:xfrm>
            <a:off x="7036909" y="1921566"/>
            <a:ext cx="203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BCFC4B-7BA5-34C0-937E-C5A661464272}"/>
              </a:ext>
            </a:extLst>
          </p:cNvPr>
          <p:cNvCxnSpPr>
            <a:cxnSpLocks/>
          </p:cNvCxnSpPr>
          <p:nvPr/>
        </p:nvCxnSpPr>
        <p:spPr>
          <a:xfrm flipH="1">
            <a:off x="7036908" y="2232990"/>
            <a:ext cx="2034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9B84344-1F19-76F4-C3E9-25215D77EB45}"/>
              </a:ext>
            </a:extLst>
          </p:cNvPr>
          <p:cNvCxnSpPr>
            <a:cxnSpLocks/>
          </p:cNvCxnSpPr>
          <p:nvPr/>
        </p:nvCxnSpPr>
        <p:spPr>
          <a:xfrm>
            <a:off x="7017032" y="2882350"/>
            <a:ext cx="203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C375E2-0EA9-62B8-8B06-2F01FAF48394}"/>
              </a:ext>
            </a:extLst>
          </p:cNvPr>
          <p:cNvCxnSpPr>
            <a:cxnSpLocks/>
          </p:cNvCxnSpPr>
          <p:nvPr/>
        </p:nvCxnSpPr>
        <p:spPr>
          <a:xfrm flipH="1">
            <a:off x="7017032" y="3180519"/>
            <a:ext cx="2034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ECA1D6-EA7A-82B7-CF2E-9CDD5C009774}"/>
              </a:ext>
            </a:extLst>
          </p:cNvPr>
          <p:cNvCxnSpPr>
            <a:cxnSpLocks/>
          </p:cNvCxnSpPr>
          <p:nvPr/>
        </p:nvCxnSpPr>
        <p:spPr>
          <a:xfrm>
            <a:off x="7036912" y="3843132"/>
            <a:ext cx="203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36C025-723D-19EA-1B5C-4B9A63421ADE}"/>
              </a:ext>
            </a:extLst>
          </p:cNvPr>
          <p:cNvCxnSpPr>
            <a:cxnSpLocks/>
          </p:cNvCxnSpPr>
          <p:nvPr/>
        </p:nvCxnSpPr>
        <p:spPr>
          <a:xfrm flipH="1">
            <a:off x="7036912" y="4114797"/>
            <a:ext cx="2034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A642014-372C-A3A7-DD53-350B7EEC7BB1}"/>
              </a:ext>
            </a:extLst>
          </p:cNvPr>
          <p:cNvCxnSpPr>
            <a:cxnSpLocks/>
          </p:cNvCxnSpPr>
          <p:nvPr/>
        </p:nvCxnSpPr>
        <p:spPr>
          <a:xfrm>
            <a:off x="7030287" y="4856924"/>
            <a:ext cx="203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2322AC-C8FA-8759-9BC3-FC9F996239B2}"/>
              </a:ext>
            </a:extLst>
          </p:cNvPr>
          <p:cNvCxnSpPr>
            <a:cxnSpLocks/>
          </p:cNvCxnSpPr>
          <p:nvPr/>
        </p:nvCxnSpPr>
        <p:spPr>
          <a:xfrm flipH="1">
            <a:off x="7017035" y="5168345"/>
            <a:ext cx="2034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3EF7A91-290F-ECCC-7AE9-1436851D59A1}"/>
              </a:ext>
            </a:extLst>
          </p:cNvPr>
          <p:cNvCxnSpPr>
            <a:cxnSpLocks/>
          </p:cNvCxnSpPr>
          <p:nvPr/>
        </p:nvCxnSpPr>
        <p:spPr>
          <a:xfrm>
            <a:off x="7036911" y="5751448"/>
            <a:ext cx="40551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7C9E963-DAEF-8E3D-37F2-860907DDCF94}"/>
              </a:ext>
            </a:extLst>
          </p:cNvPr>
          <p:cNvSpPr txBox="1"/>
          <p:nvPr/>
        </p:nvSpPr>
        <p:spPr>
          <a:xfrm>
            <a:off x="5002490" y="1484239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Register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D0CE01-84B3-911F-178E-7062D16C649F}"/>
              </a:ext>
            </a:extLst>
          </p:cNvPr>
          <p:cNvSpPr txBox="1"/>
          <p:nvPr/>
        </p:nvSpPr>
        <p:spPr>
          <a:xfrm>
            <a:off x="5002491" y="2093840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Registration Success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027E15-8D88-9D03-DD1C-214D1AD66F19}"/>
              </a:ext>
            </a:extLst>
          </p:cNvPr>
          <p:cNvSpPr txBox="1"/>
          <p:nvPr/>
        </p:nvSpPr>
        <p:spPr>
          <a:xfrm>
            <a:off x="5002491" y="2464902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Login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6693B7-2136-2E9C-C9FB-A169175640C6}"/>
              </a:ext>
            </a:extLst>
          </p:cNvPr>
          <p:cNvSpPr txBox="1"/>
          <p:nvPr/>
        </p:nvSpPr>
        <p:spPr>
          <a:xfrm>
            <a:off x="5015741" y="2955230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Login Success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C6846BB-D85D-BC81-0E9F-73033C2F3802}"/>
              </a:ext>
            </a:extLst>
          </p:cNvPr>
          <p:cNvSpPr txBox="1"/>
          <p:nvPr/>
        </p:nvSpPr>
        <p:spPr>
          <a:xfrm>
            <a:off x="5015742" y="3392552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Dashboard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1839E6-0019-00E1-9308-CE4553F367BC}"/>
              </a:ext>
            </a:extLst>
          </p:cNvPr>
          <p:cNvSpPr txBox="1"/>
          <p:nvPr/>
        </p:nvSpPr>
        <p:spPr>
          <a:xfrm>
            <a:off x="5015743" y="4002156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List of past bookings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653DD4-4D46-7586-8017-B1C7F193DE79}"/>
              </a:ext>
            </a:extLst>
          </p:cNvPr>
          <p:cNvSpPr txBox="1"/>
          <p:nvPr/>
        </p:nvSpPr>
        <p:spPr>
          <a:xfrm>
            <a:off x="4790456" y="4306958"/>
            <a:ext cx="243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Chooses a drone and schedules it for a time frame.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FEE674-5415-3748-9220-2DFFA9D3FD2E}"/>
              </a:ext>
            </a:extLst>
          </p:cNvPr>
          <p:cNvSpPr txBox="1"/>
          <p:nvPr/>
        </p:nvSpPr>
        <p:spPr>
          <a:xfrm>
            <a:off x="5002490" y="5009321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Booking successful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945CD1-D0D1-DB8A-978D-CD2FC32731E7}"/>
              </a:ext>
            </a:extLst>
          </p:cNvPr>
          <p:cNvSpPr txBox="1"/>
          <p:nvPr/>
        </p:nvSpPr>
        <p:spPr>
          <a:xfrm>
            <a:off x="7056573" y="1630011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 profile creation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CC6CADB-05B3-0CA5-407A-1D1143FD3556}"/>
              </a:ext>
            </a:extLst>
          </p:cNvPr>
          <p:cNvSpPr txBox="1"/>
          <p:nvPr/>
        </p:nvSpPr>
        <p:spPr>
          <a:xfrm>
            <a:off x="7043322" y="1934812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Profile created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51309B-F3EE-B46D-5ADB-DF1B55E2C94C}"/>
              </a:ext>
            </a:extLst>
          </p:cNvPr>
          <p:cNvSpPr txBox="1"/>
          <p:nvPr/>
        </p:nvSpPr>
        <p:spPr>
          <a:xfrm>
            <a:off x="7043323" y="2610674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Validates credentials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E8A9BD-3CF1-2BC4-1684-7CBDA361DCB0}"/>
              </a:ext>
            </a:extLst>
          </p:cNvPr>
          <p:cNvSpPr txBox="1"/>
          <p:nvPr/>
        </p:nvSpPr>
        <p:spPr>
          <a:xfrm>
            <a:off x="7043321" y="2915473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Validation success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50DDA8A-F51B-6ECA-CD64-CC8044DAE823}"/>
              </a:ext>
            </a:extLst>
          </p:cNvPr>
          <p:cNvSpPr txBox="1"/>
          <p:nvPr/>
        </p:nvSpPr>
        <p:spPr>
          <a:xfrm>
            <a:off x="7003568" y="3551577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Fetches past bookings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660D9A-15E6-4388-6FDA-58021FEFE98A}"/>
              </a:ext>
            </a:extLst>
          </p:cNvPr>
          <p:cNvSpPr txBox="1"/>
          <p:nvPr/>
        </p:nvSpPr>
        <p:spPr>
          <a:xfrm>
            <a:off x="7030076" y="3829876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Returns past bookings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8568A0-D91D-8739-B74F-DB3107315B8A}"/>
              </a:ext>
            </a:extLst>
          </p:cNvPr>
          <p:cNvSpPr txBox="1"/>
          <p:nvPr/>
        </p:nvSpPr>
        <p:spPr>
          <a:xfrm>
            <a:off x="7056574" y="4386472"/>
            <a:ext cx="201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Checks availability and billing details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72D79F5-272A-C9F7-08D8-64317E101F18}"/>
              </a:ext>
            </a:extLst>
          </p:cNvPr>
          <p:cNvSpPr txBox="1"/>
          <p:nvPr/>
        </p:nvSpPr>
        <p:spPr>
          <a:xfrm>
            <a:off x="6857794" y="4929811"/>
            <a:ext cx="2395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Availability exists and booked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509226-2C33-7D09-DB62-EFDB26811932}"/>
              </a:ext>
            </a:extLst>
          </p:cNvPr>
          <p:cNvSpPr txBox="1"/>
          <p:nvPr/>
        </p:nvSpPr>
        <p:spPr>
          <a:xfrm>
            <a:off x="7931224" y="5473151"/>
            <a:ext cx="2620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Request drone status updates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01E5E0-666C-DCB2-A857-9765818C7C26}"/>
              </a:ext>
            </a:extLst>
          </p:cNvPr>
          <p:cNvSpPr txBox="1"/>
          <p:nvPr/>
        </p:nvSpPr>
        <p:spPr>
          <a:xfrm>
            <a:off x="9163683" y="5711685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Stores in DB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38B128-D5E7-2E55-86CD-EB9332156B6D}"/>
              </a:ext>
            </a:extLst>
          </p:cNvPr>
          <p:cNvSpPr txBox="1"/>
          <p:nvPr/>
        </p:nvSpPr>
        <p:spPr>
          <a:xfrm>
            <a:off x="7970978" y="5181598"/>
            <a:ext cx="2395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Triggers done for delivery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776A97E-A70B-500E-0215-9C048676943A}"/>
              </a:ext>
            </a:extLst>
          </p:cNvPr>
          <p:cNvSpPr/>
          <p:nvPr/>
        </p:nvSpPr>
        <p:spPr>
          <a:xfrm>
            <a:off x="4545496" y="1689654"/>
            <a:ext cx="344350" cy="17028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946A6-3C97-5705-80E9-236E6C2D6951}"/>
              </a:ext>
            </a:extLst>
          </p:cNvPr>
          <p:cNvSpPr txBox="1"/>
          <p:nvPr/>
        </p:nvSpPr>
        <p:spPr>
          <a:xfrm rot="16200000">
            <a:off x="3312838" y="2310797"/>
            <a:ext cx="201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Register/Login</a:t>
            </a:r>
          </a:p>
          <a:p>
            <a:pPr algn="ctr"/>
            <a:r>
              <a:rPr lang="en-US" sz="1400" dirty="0"/>
              <a:t>Screens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0567F39-0650-7505-80D0-73ACA4AEB68B}"/>
              </a:ext>
            </a:extLst>
          </p:cNvPr>
          <p:cNvSpPr/>
          <p:nvPr/>
        </p:nvSpPr>
        <p:spPr>
          <a:xfrm>
            <a:off x="4611554" y="3684113"/>
            <a:ext cx="278292" cy="625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C3FBA-D6F8-57E1-5C27-4388D3A8966C}"/>
              </a:ext>
            </a:extLst>
          </p:cNvPr>
          <p:cNvSpPr txBox="1"/>
          <p:nvPr/>
        </p:nvSpPr>
        <p:spPr>
          <a:xfrm rot="16200000">
            <a:off x="3385725" y="3829874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Dashboard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E6FD080-02DB-501C-15E1-98398046EA58}"/>
              </a:ext>
            </a:extLst>
          </p:cNvPr>
          <p:cNvSpPr/>
          <p:nvPr/>
        </p:nvSpPr>
        <p:spPr>
          <a:xfrm>
            <a:off x="4573168" y="4717782"/>
            <a:ext cx="316678" cy="7715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57E1B-1AA0-40E8-631A-FD40DDB1E5CE}"/>
              </a:ext>
            </a:extLst>
          </p:cNvPr>
          <p:cNvSpPr txBox="1"/>
          <p:nvPr/>
        </p:nvSpPr>
        <p:spPr>
          <a:xfrm rot="16200000">
            <a:off x="3445358" y="4923179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Booking</a:t>
            </a:r>
          </a:p>
        </p:txBody>
      </p:sp>
    </p:spTree>
    <p:extLst>
      <p:ext uri="{BB962C8B-B14F-4D97-AF65-F5344CB8AC3E}">
        <p14:creationId xmlns:p14="http://schemas.microsoft.com/office/powerpoint/2010/main" val="369334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D3DE-480F-AFA2-6A53-C54A6449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42" y="2171279"/>
            <a:ext cx="3209008" cy="1486320"/>
          </a:xfrm>
        </p:spPr>
        <p:txBody>
          <a:bodyPr>
            <a:normAutofit/>
          </a:bodyPr>
          <a:lstStyle/>
          <a:p>
            <a:r>
              <a:rPr lang="en-US" sz="2800" dirty="0"/>
              <a:t>Communication Protocol</a:t>
            </a:r>
            <a:br>
              <a:rPr lang="en-US" sz="2800" dirty="0"/>
            </a:br>
            <a:r>
              <a:rPr lang="en-US" sz="2800" dirty="0"/>
              <a:t>- Pilot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CBF45A-8A4F-BCAA-D95D-3250C4FDF8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87687" y="136526"/>
            <a:ext cx="7275651" cy="62172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Client (Pilot)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5BE4D6-84E2-3E55-4577-43997778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8ADBD7-8EBB-8C30-B297-71E66D7EF3B4}"/>
              </a:ext>
            </a:extLst>
          </p:cNvPr>
          <p:cNvCxnSpPr>
            <a:cxnSpLocks/>
          </p:cNvCxnSpPr>
          <p:nvPr/>
        </p:nvCxnSpPr>
        <p:spPr>
          <a:xfrm>
            <a:off x="4982817" y="583096"/>
            <a:ext cx="0" cy="5554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759BFE-B595-DA04-7382-6F40FC547902}"/>
              </a:ext>
            </a:extLst>
          </p:cNvPr>
          <p:cNvCxnSpPr>
            <a:cxnSpLocks/>
          </p:cNvCxnSpPr>
          <p:nvPr/>
        </p:nvCxnSpPr>
        <p:spPr>
          <a:xfrm>
            <a:off x="7812160" y="583096"/>
            <a:ext cx="0" cy="5554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54C4BD-A02C-F1DE-E523-591C49904F31}"/>
              </a:ext>
            </a:extLst>
          </p:cNvPr>
          <p:cNvCxnSpPr>
            <a:cxnSpLocks/>
          </p:cNvCxnSpPr>
          <p:nvPr/>
        </p:nvCxnSpPr>
        <p:spPr>
          <a:xfrm>
            <a:off x="10648123" y="576472"/>
            <a:ext cx="0" cy="5554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A80D75-C7C2-1EAA-10D8-370550A4A5BE}"/>
              </a:ext>
            </a:extLst>
          </p:cNvPr>
          <p:cNvSpPr txBox="1"/>
          <p:nvPr/>
        </p:nvSpPr>
        <p:spPr>
          <a:xfrm>
            <a:off x="7388088" y="178904"/>
            <a:ext cx="1059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6E4753-C99C-6CD2-88B9-928FBC85C110}"/>
              </a:ext>
            </a:extLst>
          </p:cNvPr>
          <p:cNvSpPr txBox="1"/>
          <p:nvPr/>
        </p:nvSpPr>
        <p:spPr>
          <a:xfrm>
            <a:off x="10042022" y="172278"/>
            <a:ext cx="1421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D61949-1994-8190-A52A-DE8A74FB928C}"/>
              </a:ext>
            </a:extLst>
          </p:cNvPr>
          <p:cNvCxnSpPr>
            <a:cxnSpLocks/>
          </p:cNvCxnSpPr>
          <p:nvPr/>
        </p:nvCxnSpPr>
        <p:spPr>
          <a:xfrm>
            <a:off x="4982817" y="940906"/>
            <a:ext cx="283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1067795-6FEB-7D04-2D81-B8851C6CA6DE}"/>
              </a:ext>
            </a:extLst>
          </p:cNvPr>
          <p:cNvSpPr txBox="1"/>
          <p:nvPr/>
        </p:nvSpPr>
        <p:spPr>
          <a:xfrm>
            <a:off x="5340421" y="629475"/>
            <a:ext cx="2260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Calls the application URL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503555-88B6-FFCB-FBFC-BD51C52131A7}"/>
              </a:ext>
            </a:extLst>
          </p:cNvPr>
          <p:cNvCxnSpPr>
            <a:cxnSpLocks/>
          </p:cNvCxnSpPr>
          <p:nvPr/>
        </p:nvCxnSpPr>
        <p:spPr>
          <a:xfrm flipH="1">
            <a:off x="4982819" y="1437858"/>
            <a:ext cx="283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A2B1C6F-07CD-F2F2-478B-F4A85C8FC514}"/>
              </a:ext>
            </a:extLst>
          </p:cNvPr>
          <p:cNvSpPr txBox="1"/>
          <p:nvPr/>
        </p:nvSpPr>
        <p:spPr>
          <a:xfrm>
            <a:off x="5598834" y="1139681"/>
            <a:ext cx="1630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Serves UI Bundle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06AF55-F846-433E-B5F9-2B0684213F2F}"/>
              </a:ext>
            </a:extLst>
          </p:cNvPr>
          <p:cNvCxnSpPr>
            <a:cxnSpLocks/>
          </p:cNvCxnSpPr>
          <p:nvPr/>
        </p:nvCxnSpPr>
        <p:spPr>
          <a:xfrm>
            <a:off x="4989445" y="2047466"/>
            <a:ext cx="283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8F2575-3B34-DE65-70EA-53158414876F}"/>
              </a:ext>
            </a:extLst>
          </p:cNvPr>
          <p:cNvCxnSpPr>
            <a:cxnSpLocks/>
          </p:cNvCxnSpPr>
          <p:nvPr/>
        </p:nvCxnSpPr>
        <p:spPr>
          <a:xfrm flipH="1">
            <a:off x="4982823" y="2763075"/>
            <a:ext cx="283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DF5130-6480-4844-9C87-2629776A0ABD}"/>
              </a:ext>
            </a:extLst>
          </p:cNvPr>
          <p:cNvCxnSpPr>
            <a:cxnSpLocks/>
          </p:cNvCxnSpPr>
          <p:nvPr/>
        </p:nvCxnSpPr>
        <p:spPr>
          <a:xfrm>
            <a:off x="4996073" y="3419066"/>
            <a:ext cx="283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5C3737-2AEF-4A55-16A3-598ABBB4D9F8}"/>
              </a:ext>
            </a:extLst>
          </p:cNvPr>
          <p:cNvCxnSpPr>
            <a:cxnSpLocks/>
          </p:cNvCxnSpPr>
          <p:nvPr/>
        </p:nvCxnSpPr>
        <p:spPr>
          <a:xfrm flipH="1">
            <a:off x="4982822" y="4022034"/>
            <a:ext cx="283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AC7D3-5F3C-3A69-5AB6-44422643BA00}"/>
              </a:ext>
            </a:extLst>
          </p:cNvPr>
          <p:cNvCxnSpPr>
            <a:cxnSpLocks/>
          </p:cNvCxnSpPr>
          <p:nvPr/>
        </p:nvCxnSpPr>
        <p:spPr>
          <a:xfrm>
            <a:off x="4996077" y="4519000"/>
            <a:ext cx="283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466A8F-B11D-C078-D822-29D190EC37A1}"/>
              </a:ext>
            </a:extLst>
          </p:cNvPr>
          <p:cNvCxnSpPr>
            <a:cxnSpLocks/>
          </p:cNvCxnSpPr>
          <p:nvPr/>
        </p:nvCxnSpPr>
        <p:spPr>
          <a:xfrm flipH="1">
            <a:off x="4982823" y="5241236"/>
            <a:ext cx="283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A74AAC-53EF-7575-D52F-B13FCAF26683}"/>
              </a:ext>
            </a:extLst>
          </p:cNvPr>
          <p:cNvCxnSpPr>
            <a:cxnSpLocks/>
          </p:cNvCxnSpPr>
          <p:nvPr/>
        </p:nvCxnSpPr>
        <p:spPr>
          <a:xfrm>
            <a:off x="7826118" y="2239616"/>
            <a:ext cx="283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BCFC4B-7BA5-34C0-937E-C5A661464272}"/>
              </a:ext>
            </a:extLst>
          </p:cNvPr>
          <p:cNvCxnSpPr>
            <a:cxnSpLocks/>
          </p:cNvCxnSpPr>
          <p:nvPr/>
        </p:nvCxnSpPr>
        <p:spPr>
          <a:xfrm flipH="1">
            <a:off x="7826120" y="2590799"/>
            <a:ext cx="283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9B84344-1F19-76F4-C3E9-25215D77EB45}"/>
              </a:ext>
            </a:extLst>
          </p:cNvPr>
          <p:cNvCxnSpPr>
            <a:cxnSpLocks/>
          </p:cNvCxnSpPr>
          <p:nvPr/>
        </p:nvCxnSpPr>
        <p:spPr>
          <a:xfrm>
            <a:off x="7819502" y="3571462"/>
            <a:ext cx="283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C375E2-0EA9-62B8-8B06-2F01FAF48394}"/>
              </a:ext>
            </a:extLst>
          </p:cNvPr>
          <p:cNvCxnSpPr>
            <a:cxnSpLocks/>
          </p:cNvCxnSpPr>
          <p:nvPr/>
        </p:nvCxnSpPr>
        <p:spPr>
          <a:xfrm flipH="1">
            <a:off x="7804616" y="3856380"/>
            <a:ext cx="283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ECA1D6-EA7A-82B7-CF2E-9CDD5C009774}"/>
              </a:ext>
            </a:extLst>
          </p:cNvPr>
          <p:cNvCxnSpPr>
            <a:cxnSpLocks/>
          </p:cNvCxnSpPr>
          <p:nvPr/>
        </p:nvCxnSpPr>
        <p:spPr>
          <a:xfrm>
            <a:off x="7826133" y="4744280"/>
            <a:ext cx="283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36C025-723D-19EA-1B5C-4B9A63421ADE}"/>
              </a:ext>
            </a:extLst>
          </p:cNvPr>
          <p:cNvCxnSpPr>
            <a:cxnSpLocks/>
          </p:cNvCxnSpPr>
          <p:nvPr/>
        </p:nvCxnSpPr>
        <p:spPr>
          <a:xfrm flipH="1">
            <a:off x="7812875" y="5095456"/>
            <a:ext cx="283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7C9E963-DAEF-8E3D-37F2-860907DDCF94}"/>
              </a:ext>
            </a:extLst>
          </p:cNvPr>
          <p:cNvSpPr txBox="1"/>
          <p:nvPr/>
        </p:nvSpPr>
        <p:spPr>
          <a:xfrm>
            <a:off x="5983153" y="1709526"/>
            <a:ext cx="881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Register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D0CE01-84B3-911F-178E-7062D16C649F}"/>
              </a:ext>
            </a:extLst>
          </p:cNvPr>
          <p:cNvSpPr txBox="1"/>
          <p:nvPr/>
        </p:nvSpPr>
        <p:spPr>
          <a:xfrm>
            <a:off x="5519326" y="2438399"/>
            <a:ext cx="1901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Registration Success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027E15-8D88-9D03-DD1C-214D1AD66F19}"/>
              </a:ext>
            </a:extLst>
          </p:cNvPr>
          <p:cNvSpPr txBox="1"/>
          <p:nvPr/>
        </p:nvSpPr>
        <p:spPr>
          <a:xfrm>
            <a:off x="6009656" y="3087756"/>
            <a:ext cx="665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Login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6693B7-2136-2E9C-C9FB-A169175640C6}"/>
              </a:ext>
            </a:extLst>
          </p:cNvPr>
          <p:cNvSpPr txBox="1"/>
          <p:nvPr/>
        </p:nvSpPr>
        <p:spPr>
          <a:xfrm>
            <a:off x="5718107" y="3631093"/>
            <a:ext cx="1464782" cy="304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Login Success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C6846BB-D85D-BC81-0E9F-73033C2F3802}"/>
              </a:ext>
            </a:extLst>
          </p:cNvPr>
          <p:cNvSpPr txBox="1"/>
          <p:nvPr/>
        </p:nvSpPr>
        <p:spPr>
          <a:xfrm>
            <a:off x="5850629" y="4227442"/>
            <a:ext cx="1146315" cy="304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Dashboard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1839E6-0019-00E1-9308-CE4553F367BC}"/>
              </a:ext>
            </a:extLst>
          </p:cNvPr>
          <p:cNvSpPr txBox="1"/>
          <p:nvPr/>
        </p:nvSpPr>
        <p:spPr>
          <a:xfrm>
            <a:off x="4898003" y="4784037"/>
            <a:ext cx="3019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List of current and upcoming bookings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945CD1-D0D1-DB8A-978D-CD2FC32731E7}"/>
              </a:ext>
            </a:extLst>
          </p:cNvPr>
          <p:cNvSpPr txBox="1"/>
          <p:nvPr/>
        </p:nvSpPr>
        <p:spPr>
          <a:xfrm>
            <a:off x="8448055" y="1934813"/>
            <a:ext cx="1954897" cy="304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 profile creation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CC6CADB-05B3-0CA5-407A-1D1143FD3556}"/>
              </a:ext>
            </a:extLst>
          </p:cNvPr>
          <p:cNvSpPr txBox="1"/>
          <p:nvPr/>
        </p:nvSpPr>
        <p:spPr>
          <a:xfrm>
            <a:off x="8554067" y="2305874"/>
            <a:ext cx="1458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Profile created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51309B-F3EE-B46D-5ADB-DF1B55E2C94C}"/>
              </a:ext>
            </a:extLst>
          </p:cNvPr>
          <p:cNvSpPr txBox="1"/>
          <p:nvPr/>
        </p:nvSpPr>
        <p:spPr>
          <a:xfrm>
            <a:off x="8474557" y="3273285"/>
            <a:ext cx="1928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Validates credentials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E8A9BD-3CF1-2BC4-1684-7CBDA361DCB0}"/>
              </a:ext>
            </a:extLst>
          </p:cNvPr>
          <p:cNvSpPr txBox="1"/>
          <p:nvPr/>
        </p:nvSpPr>
        <p:spPr>
          <a:xfrm>
            <a:off x="8554072" y="3578085"/>
            <a:ext cx="1676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Validation success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50DDA8A-F51B-6ECA-CD64-CC8044DAE823}"/>
              </a:ext>
            </a:extLst>
          </p:cNvPr>
          <p:cNvSpPr txBox="1"/>
          <p:nvPr/>
        </p:nvSpPr>
        <p:spPr>
          <a:xfrm>
            <a:off x="7720512" y="4439471"/>
            <a:ext cx="3047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Fetches current and past bookings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660D9A-15E6-4388-6FDA-58021FEFE98A}"/>
              </a:ext>
            </a:extLst>
          </p:cNvPr>
          <p:cNvSpPr txBox="1"/>
          <p:nvPr/>
        </p:nvSpPr>
        <p:spPr>
          <a:xfrm>
            <a:off x="7726018" y="4797287"/>
            <a:ext cx="304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Returns current and past bookings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3CFE291-719F-0E2B-2000-E3AC2EBA92AC}"/>
              </a:ext>
            </a:extLst>
          </p:cNvPr>
          <p:cNvSpPr/>
          <p:nvPr/>
        </p:nvSpPr>
        <p:spPr>
          <a:xfrm>
            <a:off x="4693285" y="1934813"/>
            <a:ext cx="204718" cy="22926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2072F-85B7-AF7F-97EA-EFA358015F01}"/>
              </a:ext>
            </a:extLst>
          </p:cNvPr>
          <p:cNvSpPr txBox="1"/>
          <p:nvPr/>
        </p:nvSpPr>
        <p:spPr>
          <a:xfrm rot="16200000">
            <a:off x="3485116" y="2854137"/>
            <a:ext cx="201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Register/Login</a:t>
            </a:r>
          </a:p>
          <a:p>
            <a:pPr algn="ctr"/>
            <a:r>
              <a:rPr lang="en-US" sz="1400" dirty="0"/>
              <a:t>Screens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EF2A53D-9848-61AA-8973-92B8A68F7B41}"/>
              </a:ext>
            </a:extLst>
          </p:cNvPr>
          <p:cNvSpPr/>
          <p:nvPr/>
        </p:nvSpPr>
        <p:spPr>
          <a:xfrm>
            <a:off x="4625214" y="4439471"/>
            <a:ext cx="272789" cy="1139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3FA8E-641D-08A8-AF4D-A0C7D63DE22F}"/>
              </a:ext>
            </a:extLst>
          </p:cNvPr>
          <p:cNvSpPr txBox="1"/>
          <p:nvPr/>
        </p:nvSpPr>
        <p:spPr>
          <a:xfrm rot="16200000">
            <a:off x="3438733" y="4850292"/>
            <a:ext cx="201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8899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1976-6E72-A86E-8DDC-26A1164E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93" y="2040835"/>
            <a:ext cx="3209008" cy="2007704"/>
          </a:xfrm>
        </p:spPr>
        <p:txBody>
          <a:bodyPr>
            <a:normAutofit/>
          </a:bodyPr>
          <a:lstStyle/>
          <a:p>
            <a:r>
              <a:rPr lang="en-US" sz="2800" dirty="0"/>
              <a:t>Communication Protocol</a:t>
            </a:r>
            <a:br>
              <a:rPr lang="en-US" sz="2800" dirty="0"/>
            </a:br>
            <a:r>
              <a:rPr lang="en-US" sz="2800" dirty="0"/>
              <a:t>- Pilot (Non- Stationed)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C34C77-660F-5BB2-0343-A6B4CF1D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A69047-F381-305F-068D-6B5E365FE5A9}"/>
              </a:ext>
            </a:extLst>
          </p:cNvPr>
          <p:cNvCxnSpPr>
            <a:cxnSpLocks/>
          </p:cNvCxnSpPr>
          <p:nvPr/>
        </p:nvCxnSpPr>
        <p:spPr>
          <a:xfrm>
            <a:off x="5181604" y="768624"/>
            <a:ext cx="0" cy="48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D09E5D-EAF3-D66E-B679-7C6A545FF44D}"/>
              </a:ext>
            </a:extLst>
          </p:cNvPr>
          <p:cNvCxnSpPr>
            <a:cxnSpLocks/>
          </p:cNvCxnSpPr>
          <p:nvPr/>
        </p:nvCxnSpPr>
        <p:spPr>
          <a:xfrm>
            <a:off x="7215813" y="748748"/>
            <a:ext cx="0" cy="48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51C1CD-F5DE-857B-A4B4-58808E0F3DFA}"/>
              </a:ext>
            </a:extLst>
          </p:cNvPr>
          <p:cNvCxnSpPr>
            <a:cxnSpLocks/>
          </p:cNvCxnSpPr>
          <p:nvPr/>
        </p:nvCxnSpPr>
        <p:spPr>
          <a:xfrm>
            <a:off x="9243398" y="735493"/>
            <a:ext cx="0" cy="48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77CC85-9A6B-458B-4518-7C504FD684FD}"/>
              </a:ext>
            </a:extLst>
          </p:cNvPr>
          <p:cNvCxnSpPr>
            <a:cxnSpLocks/>
          </p:cNvCxnSpPr>
          <p:nvPr/>
        </p:nvCxnSpPr>
        <p:spPr>
          <a:xfrm>
            <a:off x="11270984" y="761999"/>
            <a:ext cx="0" cy="48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B9D8765-F636-8543-3580-F2B3030C2A24}"/>
              </a:ext>
            </a:extLst>
          </p:cNvPr>
          <p:cNvSpPr txBox="1">
            <a:spLocks noGrp="1"/>
          </p:cNvSpPr>
          <p:nvPr>
            <p:ph type="body" sz="quarter" idx="15"/>
          </p:nvPr>
        </p:nvSpPr>
        <p:spPr>
          <a:xfrm>
            <a:off x="4651032" y="269045"/>
            <a:ext cx="1193178" cy="409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Pilot (UI)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44F6AD6A-A64C-BE5F-1D39-C13BC8110D9F}"/>
              </a:ext>
            </a:extLst>
          </p:cNvPr>
          <p:cNvSpPr txBox="1">
            <a:spLocks/>
          </p:cNvSpPr>
          <p:nvPr/>
        </p:nvSpPr>
        <p:spPr>
          <a:xfrm>
            <a:off x="6738244" y="288925"/>
            <a:ext cx="921513" cy="4096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Drone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929340D-445F-4166-2CF8-2FD6919903B3}"/>
              </a:ext>
            </a:extLst>
          </p:cNvPr>
          <p:cNvSpPr txBox="1">
            <a:spLocks/>
          </p:cNvSpPr>
          <p:nvPr/>
        </p:nvSpPr>
        <p:spPr>
          <a:xfrm>
            <a:off x="8825464" y="269049"/>
            <a:ext cx="921513" cy="4096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Server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7DFFCA8B-1541-51C2-D960-8EBCC67FB717}"/>
              </a:ext>
            </a:extLst>
          </p:cNvPr>
          <p:cNvSpPr txBox="1">
            <a:spLocks/>
          </p:cNvSpPr>
          <p:nvPr/>
        </p:nvSpPr>
        <p:spPr>
          <a:xfrm>
            <a:off x="10548253" y="4005"/>
            <a:ext cx="1405210" cy="74821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Relational Database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8D74A8-8164-785A-1BA2-39A6689E0433}"/>
              </a:ext>
            </a:extLst>
          </p:cNvPr>
          <p:cNvCxnSpPr>
            <a:cxnSpLocks/>
          </p:cNvCxnSpPr>
          <p:nvPr/>
        </p:nvCxnSpPr>
        <p:spPr>
          <a:xfrm>
            <a:off x="5194857" y="1417991"/>
            <a:ext cx="203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B3C46F-078A-DD42-AD83-254103F462E7}"/>
              </a:ext>
            </a:extLst>
          </p:cNvPr>
          <p:cNvCxnSpPr>
            <a:cxnSpLocks/>
          </p:cNvCxnSpPr>
          <p:nvPr/>
        </p:nvCxnSpPr>
        <p:spPr>
          <a:xfrm>
            <a:off x="7215814" y="1782425"/>
            <a:ext cx="20342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0B4888-7AE9-7108-092C-EC3568F03D36}"/>
              </a:ext>
            </a:extLst>
          </p:cNvPr>
          <p:cNvCxnSpPr>
            <a:cxnSpLocks/>
          </p:cNvCxnSpPr>
          <p:nvPr/>
        </p:nvCxnSpPr>
        <p:spPr>
          <a:xfrm>
            <a:off x="9243398" y="3876268"/>
            <a:ext cx="203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42B6CAA8-9931-4E10-A40B-DC43293EF0C4}"/>
              </a:ext>
            </a:extLst>
          </p:cNvPr>
          <p:cNvSpPr txBox="1">
            <a:spLocks/>
          </p:cNvSpPr>
          <p:nvPr/>
        </p:nvSpPr>
        <p:spPr>
          <a:xfrm>
            <a:off x="5393638" y="858766"/>
            <a:ext cx="1709528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Power ON (Enable)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C0A8A24A-852E-E3E8-12B1-42DD441A28AC}"/>
              </a:ext>
            </a:extLst>
          </p:cNvPr>
          <p:cNvSpPr txBox="1">
            <a:spLocks/>
          </p:cNvSpPr>
          <p:nvPr/>
        </p:nvSpPr>
        <p:spPr>
          <a:xfrm>
            <a:off x="7666386" y="1435234"/>
            <a:ext cx="1093300" cy="31449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</a:rPr>
              <a:t>Connected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356CF6-D0A7-9D91-38D8-A696E059402C}"/>
              </a:ext>
            </a:extLst>
          </p:cNvPr>
          <p:cNvCxnSpPr>
            <a:cxnSpLocks/>
          </p:cNvCxnSpPr>
          <p:nvPr/>
        </p:nvCxnSpPr>
        <p:spPr>
          <a:xfrm flipH="1">
            <a:off x="5181603" y="2299250"/>
            <a:ext cx="406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790A46E-59FE-3A1C-5D4A-C15382AFA577}"/>
              </a:ext>
            </a:extLst>
          </p:cNvPr>
          <p:cNvSpPr txBox="1">
            <a:spLocks/>
          </p:cNvSpPr>
          <p:nvPr/>
        </p:nvSpPr>
        <p:spPr>
          <a:xfrm>
            <a:off x="6897760" y="2005078"/>
            <a:ext cx="894518" cy="31448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Started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203B26-73BD-464B-C9A9-31A0569310BE}"/>
              </a:ext>
            </a:extLst>
          </p:cNvPr>
          <p:cNvCxnSpPr>
            <a:cxnSpLocks/>
          </p:cNvCxnSpPr>
          <p:nvPr/>
        </p:nvCxnSpPr>
        <p:spPr>
          <a:xfrm flipH="1">
            <a:off x="7228572" y="2835963"/>
            <a:ext cx="20342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00580B46-DC50-1D32-7C78-F6FFE3C892E6}"/>
              </a:ext>
            </a:extLst>
          </p:cNvPr>
          <p:cNvSpPr txBox="1">
            <a:spLocks/>
          </p:cNvSpPr>
          <p:nvPr/>
        </p:nvSpPr>
        <p:spPr>
          <a:xfrm>
            <a:off x="7215815" y="2495409"/>
            <a:ext cx="2126965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</a:rPr>
              <a:t>Predefined Mission Plan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97C162-7E38-EA0B-F307-DE50E178F004}"/>
              </a:ext>
            </a:extLst>
          </p:cNvPr>
          <p:cNvCxnSpPr>
            <a:cxnSpLocks/>
          </p:cNvCxnSpPr>
          <p:nvPr/>
        </p:nvCxnSpPr>
        <p:spPr>
          <a:xfrm>
            <a:off x="7222436" y="3498581"/>
            <a:ext cx="20342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B89CDA8C-8E1C-F409-A496-B3D1EE74BC6C}"/>
              </a:ext>
            </a:extLst>
          </p:cNvPr>
          <p:cNvSpPr txBox="1">
            <a:spLocks/>
          </p:cNvSpPr>
          <p:nvPr/>
        </p:nvSpPr>
        <p:spPr>
          <a:xfrm>
            <a:off x="7209191" y="2965861"/>
            <a:ext cx="2126965" cy="55149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</a:rPr>
              <a:t>Status Tracking (Location, Battery Level)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18719E59-06AD-9131-9863-DF9C670DDD80}"/>
              </a:ext>
            </a:extLst>
          </p:cNvPr>
          <p:cNvSpPr txBox="1">
            <a:spLocks/>
          </p:cNvSpPr>
          <p:nvPr/>
        </p:nvSpPr>
        <p:spPr>
          <a:xfrm>
            <a:off x="9713849" y="3535703"/>
            <a:ext cx="1179431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Stores status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CDAD66-8D06-21EF-B34B-E889B4BD7E83}"/>
              </a:ext>
            </a:extLst>
          </p:cNvPr>
          <p:cNvCxnSpPr>
            <a:cxnSpLocks/>
          </p:cNvCxnSpPr>
          <p:nvPr/>
        </p:nvCxnSpPr>
        <p:spPr>
          <a:xfrm>
            <a:off x="7222445" y="4598507"/>
            <a:ext cx="2372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6D7AB7C-3E18-C071-5836-8D958DD957D3}"/>
              </a:ext>
            </a:extLst>
          </p:cNvPr>
          <p:cNvSpPr/>
          <p:nvPr/>
        </p:nvSpPr>
        <p:spPr>
          <a:xfrm>
            <a:off x="9581322" y="4214191"/>
            <a:ext cx="1311958" cy="728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60E338-2387-5378-22C4-3C10C94D5034}"/>
              </a:ext>
            </a:extLst>
          </p:cNvPr>
          <p:cNvSpPr txBox="1"/>
          <p:nvPr/>
        </p:nvSpPr>
        <p:spPr>
          <a:xfrm>
            <a:off x="9760219" y="4412976"/>
            <a:ext cx="96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DB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EEF0916C-95A0-2421-9915-3870C71D4E0B}"/>
              </a:ext>
            </a:extLst>
          </p:cNvPr>
          <p:cNvSpPr txBox="1">
            <a:spLocks/>
          </p:cNvSpPr>
          <p:nvPr/>
        </p:nvSpPr>
        <p:spPr>
          <a:xfrm>
            <a:off x="7215819" y="3833878"/>
            <a:ext cx="2126965" cy="7884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Actions such as Video/Audio/Photo/IOT data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886733-6E78-B8F4-4064-7E5142F3F5B5}"/>
              </a:ext>
            </a:extLst>
          </p:cNvPr>
          <p:cNvCxnSpPr>
            <a:cxnSpLocks/>
          </p:cNvCxnSpPr>
          <p:nvPr/>
        </p:nvCxnSpPr>
        <p:spPr>
          <a:xfrm flipH="1">
            <a:off x="5174977" y="5181600"/>
            <a:ext cx="406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CB884838-D91C-F0E9-D656-0F3A951B7507}"/>
              </a:ext>
            </a:extLst>
          </p:cNvPr>
          <p:cNvSpPr txBox="1">
            <a:spLocks/>
          </p:cNvSpPr>
          <p:nvPr/>
        </p:nvSpPr>
        <p:spPr>
          <a:xfrm>
            <a:off x="6493568" y="4847673"/>
            <a:ext cx="1166181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Status Logs</a:t>
            </a:r>
          </a:p>
        </p:txBody>
      </p:sp>
      <p:sp>
        <p:nvSpPr>
          <p:cNvPr id="38" name="Text Placeholder 13">
            <a:extLst>
              <a:ext uri="{FF2B5EF4-FFF2-40B4-BE49-F238E27FC236}">
                <a16:creationId xmlns:a16="http://schemas.microsoft.com/office/drawing/2014/main" id="{E804383C-5235-9AD8-72C5-09110D71D50A}"/>
              </a:ext>
            </a:extLst>
          </p:cNvPr>
          <p:cNvSpPr txBox="1">
            <a:spLocks/>
          </p:cNvSpPr>
          <p:nvPr/>
        </p:nvSpPr>
        <p:spPr>
          <a:xfrm>
            <a:off x="5446648" y="1097302"/>
            <a:ext cx="1616769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Request to takeoff</a:t>
            </a: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5CB146B3-8D2D-70B3-237E-FB5C3528C36F}"/>
              </a:ext>
            </a:extLst>
          </p:cNvPr>
          <p:cNvSpPr/>
          <p:nvPr/>
        </p:nvSpPr>
        <p:spPr>
          <a:xfrm>
            <a:off x="4750922" y="954157"/>
            <a:ext cx="424055" cy="13653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A33331F6-588A-9EFD-C5FA-19C7A9975209}"/>
              </a:ext>
            </a:extLst>
          </p:cNvPr>
          <p:cNvSpPr txBox="1">
            <a:spLocks/>
          </p:cNvSpPr>
          <p:nvPr/>
        </p:nvSpPr>
        <p:spPr>
          <a:xfrm rot="16200000">
            <a:off x="4174436" y="1415355"/>
            <a:ext cx="894518" cy="31448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Connect</a:t>
            </a:r>
          </a:p>
        </p:txBody>
      </p:sp>
      <p:sp>
        <p:nvSpPr>
          <p:cNvPr id="41" name="Text Placeholder 13">
            <a:extLst>
              <a:ext uri="{FF2B5EF4-FFF2-40B4-BE49-F238E27FC236}">
                <a16:creationId xmlns:a16="http://schemas.microsoft.com/office/drawing/2014/main" id="{442D4DC5-06DE-1BA5-5364-F15D8B383E99}"/>
              </a:ext>
            </a:extLst>
          </p:cNvPr>
          <p:cNvSpPr txBox="1">
            <a:spLocks/>
          </p:cNvSpPr>
          <p:nvPr/>
        </p:nvSpPr>
        <p:spPr>
          <a:xfrm>
            <a:off x="9442182" y="2654434"/>
            <a:ext cx="1179431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Stores status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4A553567-764A-CE82-A65F-6AEEF915A408}"/>
              </a:ext>
            </a:extLst>
          </p:cNvPr>
          <p:cNvSpPr/>
          <p:nvPr/>
        </p:nvSpPr>
        <p:spPr>
          <a:xfrm>
            <a:off x="9256648" y="2623930"/>
            <a:ext cx="192149" cy="4096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1976-6E72-A86E-8DDC-26A1164E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93" y="2040835"/>
            <a:ext cx="3209008" cy="2007704"/>
          </a:xfrm>
        </p:spPr>
        <p:txBody>
          <a:bodyPr>
            <a:normAutofit/>
          </a:bodyPr>
          <a:lstStyle/>
          <a:p>
            <a:r>
              <a:rPr lang="en-US" sz="2800" dirty="0"/>
              <a:t>Communication Protocol</a:t>
            </a:r>
            <a:br>
              <a:rPr lang="en-US" sz="2800" dirty="0"/>
            </a:br>
            <a:r>
              <a:rPr lang="en-US" sz="2800" dirty="0"/>
              <a:t>- Pilot (Stationed)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C34C77-660F-5BB2-0343-A6B4CF1D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A69047-F381-305F-068D-6B5E365FE5A9}"/>
              </a:ext>
            </a:extLst>
          </p:cNvPr>
          <p:cNvCxnSpPr>
            <a:cxnSpLocks/>
          </p:cNvCxnSpPr>
          <p:nvPr/>
        </p:nvCxnSpPr>
        <p:spPr>
          <a:xfrm>
            <a:off x="5181604" y="768624"/>
            <a:ext cx="0" cy="48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D09E5D-EAF3-D66E-B679-7C6A545FF44D}"/>
              </a:ext>
            </a:extLst>
          </p:cNvPr>
          <p:cNvCxnSpPr>
            <a:cxnSpLocks/>
          </p:cNvCxnSpPr>
          <p:nvPr/>
        </p:nvCxnSpPr>
        <p:spPr>
          <a:xfrm>
            <a:off x="7215813" y="748748"/>
            <a:ext cx="0" cy="48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51C1CD-F5DE-857B-A4B4-58808E0F3DFA}"/>
              </a:ext>
            </a:extLst>
          </p:cNvPr>
          <p:cNvCxnSpPr>
            <a:cxnSpLocks/>
          </p:cNvCxnSpPr>
          <p:nvPr/>
        </p:nvCxnSpPr>
        <p:spPr>
          <a:xfrm>
            <a:off x="9243398" y="735493"/>
            <a:ext cx="0" cy="48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77CC85-9A6B-458B-4518-7C504FD684FD}"/>
              </a:ext>
            </a:extLst>
          </p:cNvPr>
          <p:cNvCxnSpPr>
            <a:cxnSpLocks/>
          </p:cNvCxnSpPr>
          <p:nvPr/>
        </p:nvCxnSpPr>
        <p:spPr>
          <a:xfrm>
            <a:off x="11270984" y="761999"/>
            <a:ext cx="0" cy="48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B9D8765-F636-8543-3580-F2B3030C2A24}"/>
              </a:ext>
            </a:extLst>
          </p:cNvPr>
          <p:cNvSpPr txBox="1">
            <a:spLocks noGrp="1"/>
          </p:cNvSpPr>
          <p:nvPr>
            <p:ph type="body" sz="quarter" idx="15"/>
          </p:nvPr>
        </p:nvSpPr>
        <p:spPr>
          <a:xfrm>
            <a:off x="4651032" y="110021"/>
            <a:ext cx="1193178" cy="74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Control Station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44F6AD6A-A64C-BE5F-1D39-C13BC8110D9F}"/>
              </a:ext>
            </a:extLst>
          </p:cNvPr>
          <p:cNvSpPr txBox="1">
            <a:spLocks/>
          </p:cNvSpPr>
          <p:nvPr/>
        </p:nvSpPr>
        <p:spPr>
          <a:xfrm>
            <a:off x="6738244" y="288925"/>
            <a:ext cx="921513" cy="4096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Drone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929340D-445F-4166-2CF8-2FD6919903B3}"/>
              </a:ext>
            </a:extLst>
          </p:cNvPr>
          <p:cNvSpPr txBox="1">
            <a:spLocks/>
          </p:cNvSpPr>
          <p:nvPr/>
        </p:nvSpPr>
        <p:spPr>
          <a:xfrm>
            <a:off x="8825464" y="269049"/>
            <a:ext cx="921513" cy="4096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Server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7DFFCA8B-1541-51C2-D960-8EBCC67FB717}"/>
              </a:ext>
            </a:extLst>
          </p:cNvPr>
          <p:cNvSpPr txBox="1">
            <a:spLocks/>
          </p:cNvSpPr>
          <p:nvPr/>
        </p:nvSpPr>
        <p:spPr>
          <a:xfrm>
            <a:off x="10548253" y="4005"/>
            <a:ext cx="1405210" cy="74821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Relational Database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8D74A8-8164-785A-1BA2-39A6689E0433}"/>
              </a:ext>
            </a:extLst>
          </p:cNvPr>
          <p:cNvCxnSpPr>
            <a:cxnSpLocks/>
          </p:cNvCxnSpPr>
          <p:nvPr/>
        </p:nvCxnSpPr>
        <p:spPr>
          <a:xfrm>
            <a:off x="5194857" y="1417991"/>
            <a:ext cx="203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B3C46F-078A-DD42-AD83-254103F462E7}"/>
              </a:ext>
            </a:extLst>
          </p:cNvPr>
          <p:cNvCxnSpPr>
            <a:cxnSpLocks/>
          </p:cNvCxnSpPr>
          <p:nvPr/>
        </p:nvCxnSpPr>
        <p:spPr>
          <a:xfrm>
            <a:off x="7215814" y="1782425"/>
            <a:ext cx="20342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0B4888-7AE9-7108-092C-EC3568F03D36}"/>
              </a:ext>
            </a:extLst>
          </p:cNvPr>
          <p:cNvCxnSpPr>
            <a:cxnSpLocks/>
          </p:cNvCxnSpPr>
          <p:nvPr/>
        </p:nvCxnSpPr>
        <p:spPr>
          <a:xfrm>
            <a:off x="9243398" y="3876268"/>
            <a:ext cx="203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42B6CAA8-9931-4E10-A40B-DC43293EF0C4}"/>
              </a:ext>
            </a:extLst>
          </p:cNvPr>
          <p:cNvSpPr txBox="1">
            <a:spLocks/>
          </p:cNvSpPr>
          <p:nvPr/>
        </p:nvSpPr>
        <p:spPr>
          <a:xfrm>
            <a:off x="5287621" y="885270"/>
            <a:ext cx="1901691" cy="55149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Takeoff as per predefined schedule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C0A8A24A-852E-E3E8-12B1-42DD441A28AC}"/>
              </a:ext>
            </a:extLst>
          </p:cNvPr>
          <p:cNvSpPr txBox="1">
            <a:spLocks/>
          </p:cNvSpPr>
          <p:nvPr/>
        </p:nvSpPr>
        <p:spPr>
          <a:xfrm>
            <a:off x="7666386" y="1435234"/>
            <a:ext cx="1093300" cy="31449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</a:rPr>
              <a:t>Connected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356CF6-D0A7-9D91-38D8-A696E059402C}"/>
              </a:ext>
            </a:extLst>
          </p:cNvPr>
          <p:cNvCxnSpPr>
            <a:cxnSpLocks/>
          </p:cNvCxnSpPr>
          <p:nvPr/>
        </p:nvCxnSpPr>
        <p:spPr>
          <a:xfrm flipH="1">
            <a:off x="5181603" y="2299250"/>
            <a:ext cx="406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790A46E-59FE-3A1C-5D4A-C15382AFA577}"/>
              </a:ext>
            </a:extLst>
          </p:cNvPr>
          <p:cNvSpPr txBox="1">
            <a:spLocks/>
          </p:cNvSpPr>
          <p:nvPr/>
        </p:nvSpPr>
        <p:spPr>
          <a:xfrm>
            <a:off x="6897760" y="2005078"/>
            <a:ext cx="894518" cy="31448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Started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203B26-73BD-464B-C9A9-31A0569310BE}"/>
              </a:ext>
            </a:extLst>
          </p:cNvPr>
          <p:cNvCxnSpPr>
            <a:cxnSpLocks/>
          </p:cNvCxnSpPr>
          <p:nvPr/>
        </p:nvCxnSpPr>
        <p:spPr>
          <a:xfrm flipH="1">
            <a:off x="7228572" y="2835963"/>
            <a:ext cx="20342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00580B46-DC50-1D32-7C78-F6FFE3C892E6}"/>
              </a:ext>
            </a:extLst>
          </p:cNvPr>
          <p:cNvSpPr txBox="1">
            <a:spLocks/>
          </p:cNvSpPr>
          <p:nvPr/>
        </p:nvSpPr>
        <p:spPr>
          <a:xfrm>
            <a:off x="7215815" y="2495409"/>
            <a:ext cx="2126965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</a:rPr>
              <a:t>Predefined Mission Plan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97C162-7E38-EA0B-F307-DE50E178F004}"/>
              </a:ext>
            </a:extLst>
          </p:cNvPr>
          <p:cNvCxnSpPr>
            <a:cxnSpLocks/>
          </p:cNvCxnSpPr>
          <p:nvPr/>
        </p:nvCxnSpPr>
        <p:spPr>
          <a:xfrm>
            <a:off x="7222436" y="3498581"/>
            <a:ext cx="20342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B89CDA8C-8E1C-F409-A496-B3D1EE74BC6C}"/>
              </a:ext>
            </a:extLst>
          </p:cNvPr>
          <p:cNvSpPr txBox="1">
            <a:spLocks/>
          </p:cNvSpPr>
          <p:nvPr/>
        </p:nvSpPr>
        <p:spPr>
          <a:xfrm>
            <a:off x="7209191" y="2965861"/>
            <a:ext cx="2126965" cy="55149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</a:rPr>
              <a:t>Status Tracking (Location, Battery Level)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18719E59-06AD-9131-9863-DF9C670DDD80}"/>
              </a:ext>
            </a:extLst>
          </p:cNvPr>
          <p:cNvSpPr txBox="1">
            <a:spLocks/>
          </p:cNvSpPr>
          <p:nvPr/>
        </p:nvSpPr>
        <p:spPr>
          <a:xfrm>
            <a:off x="9713849" y="3535703"/>
            <a:ext cx="1179431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Stores status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CDAD66-8D06-21EF-B34B-E889B4BD7E83}"/>
              </a:ext>
            </a:extLst>
          </p:cNvPr>
          <p:cNvCxnSpPr>
            <a:cxnSpLocks/>
          </p:cNvCxnSpPr>
          <p:nvPr/>
        </p:nvCxnSpPr>
        <p:spPr>
          <a:xfrm>
            <a:off x="7222445" y="4598507"/>
            <a:ext cx="2372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6D7AB7C-3E18-C071-5836-8D958DD957D3}"/>
              </a:ext>
            </a:extLst>
          </p:cNvPr>
          <p:cNvSpPr/>
          <p:nvPr/>
        </p:nvSpPr>
        <p:spPr>
          <a:xfrm>
            <a:off x="9581322" y="4214191"/>
            <a:ext cx="1311958" cy="728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60E338-2387-5378-22C4-3C10C94D5034}"/>
              </a:ext>
            </a:extLst>
          </p:cNvPr>
          <p:cNvSpPr txBox="1"/>
          <p:nvPr/>
        </p:nvSpPr>
        <p:spPr>
          <a:xfrm>
            <a:off x="9760219" y="4412976"/>
            <a:ext cx="96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DB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EEF0916C-95A0-2421-9915-3870C71D4E0B}"/>
              </a:ext>
            </a:extLst>
          </p:cNvPr>
          <p:cNvSpPr txBox="1">
            <a:spLocks/>
          </p:cNvSpPr>
          <p:nvPr/>
        </p:nvSpPr>
        <p:spPr>
          <a:xfrm>
            <a:off x="7215819" y="3833878"/>
            <a:ext cx="2126965" cy="7884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Actions such as Video/Audio/Photo/IOT data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886733-6E78-B8F4-4064-7E5142F3F5B5}"/>
              </a:ext>
            </a:extLst>
          </p:cNvPr>
          <p:cNvCxnSpPr>
            <a:cxnSpLocks/>
          </p:cNvCxnSpPr>
          <p:nvPr/>
        </p:nvCxnSpPr>
        <p:spPr>
          <a:xfrm flipH="1">
            <a:off x="5174977" y="5181600"/>
            <a:ext cx="406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CB884838-D91C-F0E9-D656-0F3A951B7507}"/>
              </a:ext>
            </a:extLst>
          </p:cNvPr>
          <p:cNvSpPr txBox="1">
            <a:spLocks/>
          </p:cNvSpPr>
          <p:nvPr/>
        </p:nvSpPr>
        <p:spPr>
          <a:xfrm>
            <a:off x="6493568" y="4847673"/>
            <a:ext cx="1166181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Status Logs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9843E582-528D-1163-11F5-597935F55844}"/>
              </a:ext>
            </a:extLst>
          </p:cNvPr>
          <p:cNvSpPr/>
          <p:nvPr/>
        </p:nvSpPr>
        <p:spPr>
          <a:xfrm>
            <a:off x="4750922" y="954157"/>
            <a:ext cx="424055" cy="13653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5CB066C3-D010-E0E6-4FD6-871EEBDFAF12}"/>
              </a:ext>
            </a:extLst>
          </p:cNvPr>
          <p:cNvSpPr txBox="1">
            <a:spLocks/>
          </p:cNvSpPr>
          <p:nvPr/>
        </p:nvSpPr>
        <p:spPr>
          <a:xfrm rot="16200000">
            <a:off x="4174436" y="1415355"/>
            <a:ext cx="894518" cy="31448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Connect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356C9269-AFB7-9AC0-BBAC-8FBF4B2199A4}"/>
              </a:ext>
            </a:extLst>
          </p:cNvPr>
          <p:cNvSpPr txBox="1">
            <a:spLocks/>
          </p:cNvSpPr>
          <p:nvPr/>
        </p:nvSpPr>
        <p:spPr>
          <a:xfrm>
            <a:off x="9442182" y="2654434"/>
            <a:ext cx="1179431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Stores status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209F71A-D55E-0CEA-3E84-BECB6834821D}"/>
              </a:ext>
            </a:extLst>
          </p:cNvPr>
          <p:cNvSpPr/>
          <p:nvPr/>
        </p:nvSpPr>
        <p:spPr>
          <a:xfrm>
            <a:off x="9256648" y="2623930"/>
            <a:ext cx="192149" cy="4096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3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3312-DEFA-AA85-78A6-4D1BBFAD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Communication Protocol</a:t>
            </a:r>
            <a:br>
              <a:rPr lang="en-US" sz="2800" dirty="0"/>
            </a:br>
            <a:r>
              <a:rPr lang="en-US" sz="2800" dirty="0"/>
              <a:t>- Related to Tracking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B4C399-CBB2-9366-4A0F-3A3B8BD7B4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14191" y="136526"/>
            <a:ext cx="7249147" cy="60013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User Interface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12ED3D-FAAF-DC3B-315C-3B350D0E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D5E674-6A38-D253-76E2-4A820E90E956}"/>
              </a:ext>
            </a:extLst>
          </p:cNvPr>
          <p:cNvCxnSpPr>
            <a:cxnSpLocks/>
          </p:cNvCxnSpPr>
          <p:nvPr/>
        </p:nvCxnSpPr>
        <p:spPr>
          <a:xfrm>
            <a:off x="5181604" y="768624"/>
            <a:ext cx="0" cy="48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1DAF61-D8BF-860E-0652-FCAC01FBDF33}"/>
              </a:ext>
            </a:extLst>
          </p:cNvPr>
          <p:cNvCxnSpPr>
            <a:cxnSpLocks/>
          </p:cNvCxnSpPr>
          <p:nvPr/>
        </p:nvCxnSpPr>
        <p:spPr>
          <a:xfrm>
            <a:off x="7215813" y="748748"/>
            <a:ext cx="0" cy="48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A9CC20-91BF-FC69-9342-AB8262619650}"/>
              </a:ext>
            </a:extLst>
          </p:cNvPr>
          <p:cNvCxnSpPr>
            <a:cxnSpLocks/>
          </p:cNvCxnSpPr>
          <p:nvPr/>
        </p:nvCxnSpPr>
        <p:spPr>
          <a:xfrm>
            <a:off x="9243398" y="735493"/>
            <a:ext cx="0" cy="48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DA8557-DDA2-55F0-FB17-DA2A1F1AA243}"/>
              </a:ext>
            </a:extLst>
          </p:cNvPr>
          <p:cNvCxnSpPr>
            <a:cxnSpLocks/>
          </p:cNvCxnSpPr>
          <p:nvPr/>
        </p:nvCxnSpPr>
        <p:spPr>
          <a:xfrm>
            <a:off x="11270984" y="761999"/>
            <a:ext cx="0" cy="48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361AF0C-8C9D-3A84-06F1-51598956171E}"/>
              </a:ext>
            </a:extLst>
          </p:cNvPr>
          <p:cNvSpPr txBox="1">
            <a:spLocks/>
          </p:cNvSpPr>
          <p:nvPr/>
        </p:nvSpPr>
        <p:spPr>
          <a:xfrm>
            <a:off x="6738244" y="288925"/>
            <a:ext cx="921513" cy="4096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Drone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3295558-510F-EB05-6267-1C4535E3D215}"/>
              </a:ext>
            </a:extLst>
          </p:cNvPr>
          <p:cNvSpPr txBox="1">
            <a:spLocks/>
          </p:cNvSpPr>
          <p:nvPr/>
        </p:nvSpPr>
        <p:spPr>
          <a:xfrm>
            <a:off x="8825464" y="269049"/>
            <a:ext cx="921513" cy="4096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Server</a:t>
            </a:r>
          </a:p>
        </p:txBody>
      </p:sp>
      <p:sp>
        <p:nvSpPr>
          <p:cNvPr id="38" name="Text Placeholder 13">
            <a:extLst>
              <a:ext uri="{FF2B5EF4-FFF2-40B4-BE49-F238E27FC236}">
                <a16:creationId xmlns:a16="http://schemas.microsoft.com/office/drawing/2014/main" id="{44460485-8FE3-D663-D00E-C47AD5EFFF90}"/>
              </a:ext>
            </a:extLst>
          </p:cNvPr>
          <p:cNvSpPr txBox="1">
            <a:spLocks/>
          </p:cNvSpPr>
          <p:nvPr/>
        </p:nvSpPr>
        <p:spPr>
          <a:xfrm>
            <a:off x="10568126" y="341937"/>
            <a:ext cx="1405420" cy="4096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Database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EC774EE-7E23-C8D9-E018-242D3B143CF7}"/>
              </a:ext>
            </a:extLst>
          </p:cNvPr>
          <p:cNvCxnSpPr>
            <a:cxnSpLocks/>
          </p:cNvCxnSpPr>
          <p:nvPr/>
        </p:nvCxnSpPr>
        <p:spPr>
          <a:xfrm>
            <a:off x="5174980" y="1384859"/>
            <a:ext cx="4068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4ED457-760C-5119-D3DC-34EAACC3BFDD}"/>
              </a:ext>
            </a:extLst>
          </p:cNvPr>
          <p:cNvCxnSpPr>
            <a:cxnSpLocks/>
          </p:cNvCxnSpPr>
          <p:nvPr/>
        </p:nvCxnSpPr>
        <p:spPr>
          <a:xfrm>
            <a:off x="7215809" y="2259505"/>
            <a:ext cx="20342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C6F286-306F-3DE5-A99F-CB9FF966F934}"/>
              </a:ext>
            </a:extLst>
          </p:cNvPr>
          <p:cNvCxnSpPr>
            <a:cxnSpLocks/>
          </p:cNvCxnSpPr>
          <p:nvPr/>
        </p:nvCxnSpPr>
        <p:spPr>
          <a:xfrm>
            <a:off x="9243398" y="2855850"/>
            <a:ext cx="203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DD3E4BA-3970-177E-5A44-CB74EF637F14}"/>
              </a:ext>
            </a:extLst>
          </p:cNvPr>
          <p:cNvCxnSpPr>
            <a:cxnSpLocks/>
          </p:cNvCxnSpPr>
          <p:nvPr/>
        </p:nvCxnSpPr>
        <p:spPr>
          <a:xfrm flipH="1">
            <a:off x="5174977" y="3525078"/>
            <a:ext cx="406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2A9FF810-E9C4-0BC9-56D6-F1870E48F1B7}"/>
              </a:ext>
            </a:extLst>
          </p:cNvPr>
          <p:cNvSpPr txBox="1">
            <a:spLocks/>
          </p:cNvSpPr>
          <p:nvPr/>
        </p:nvSpPr>
        <p:spPr>
          <a:xfrm>
            <a:off x="5214739" y="865390"/>
            <a:ext cx="4022031" cy="7884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Configurable settings (What to track and how frequently) (If no conf. settings, default settings are applied)</a:t>
            </a:r>
          </a:p>
        </p:txBody>
      </p:sp>
      <p:sp>
        <p:nvSpPr>
          <p:cNvPr id="45" name="Text Placeholder 13">
            <a:extLst>
              <a:ext uri="{FF2B5EF4-FFF2-40B4-BE49-F238E27FC236}">
                <a16:creationId xmlns:a16="http://schemas.microsoft.com/office/drawing/2014/main" id="{D0C89A82-A76D-B1B7-FB7D-69A2AEC8B716}"/>
              </a:ext>
            </a:extLst>
          </p:cNvPr>
          <p:cNvSpPr txBox="1">
            <a:spLocks/>
          </p:cNvSpPr>
          <p:nvPr/>
        </p:nvSpPr>
        <p:spPr>
          <a:xfrm>
            <a:off x="7142931" y="1932190"/>
            <a:ext cx="2226355" cy="3145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</a:rPr>
              <a:t>Sends all the tracking info</a:t>
            </a:r>
          </a:p>
        </p:txBody>
      </p:sp>
      <p:sp>
        <p:nvSpPr>
          <p:cNvPr id="46" name="Text Placeholder 13">
            <a:extLst>
              <a:ext uri="{FF2B5EF4-FFF2-40B4-BE49-F238E27FC236}">
                <a16:creationId xmlns:a16="http://schemas.microsoft.com/office/drawing/2014/main" id="{58471EF9-80BD-7FB8-5D18-8A5A21058098}"/>
              </a:ext>
            </a:extLst>
          </p:cNvPr>
          <p:cNvSpPr txBox="1">
            <a:spLocks/>
          </p:cNvSpPr>
          <p:nvPr/>
        </p:nvSpPr>
        <p:spPr>
          <a:xfrm>
            <a:off x="9216899" y="2323130"/>
            <a:ext cx="2226355" cy="55149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Location, Speed, Battery, </a:t>
            </a:r>
            <a:r>
              <a:rPr lang="en-US" sz="1400" dirty="0" err="1"/>
              <a:t>etc</a:t>
            </a:r>
            <a:r>
              <a:rPr lang="en-US" sz="1400" dirty="0"/>
              <a:t> are stored in DB</a:t>
            </a:r>
          </a:p>
        </p:txBody>
      </p:sp>
      <p:sp>
        <p:nvSpPr>
          <p:cNvPr id="47" name="Text Placeholder 13">
            <a:extLst>
              <a:ext uri="{FF2B5EF4-FFF2-40B4-BE49-F238E27FC236}">
                <a16:creationId xmlns:a16="http://schemas.microsoft.com/office/drawing/2014/main" id="{1C0AA595-E440-A629-E685-DEF4E1F4365E}"/>
              </a:ext>
            </a:extLst>
          </p:cNvPr>
          <p:cNvSpPr txBox="1">
            <a:spLocks/>
          </p:cNvSpPr>
          <p:nvPr/>
        </p:nvSpPr>
        <p:spPr>
          <a:xfrm>
            <a:off x="5287627" y="2952608"/>
            <a:ext cx="4022031" cy="55149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Filters and sends back only the required information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43C6827F-B607-9516-BC8E-D0F91D1060C9}"/>
              </a:ext>
            </a:extLst>
          </p:cNvPr>
          <p:cNvSpPr/>
          <p:nvPr/>
        </p:nvSpPr>
        <p:spPr>
          <a:xfrm>
            <a:off x="4678021" y="1932190"/>
            <a:ext cx="496956" cy="18181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3B364A-5DB9-6438-0D4D-CBEB8A8924D0}"/>
              </a:ext>
            </a:extLst>
          </p:cNvPr>
          <p:cNvSpPr txBox="1"/>
          <p:nvPr/>
        </p:nvSpPr>
        <p:spPr>
          <a:xfrm rot="16200000">
            <a:off x="3979818" y="2676940"/>
            <a:ext cx="107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Tracking</a:t>
            </a:r>
          </a:p>
        </p:txBody>
      </p:sp>
    </p:spTree>
    <p:extLst>
      <p:ext uri="{BB962C8B-B14F-4D97-AF65-F5344CB8AC3E}">
        <p14:creationId xmlns:p14="http://schemas.microsoft.com/office/powerpoint/2010/main" val="148539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3" name="Subtitle 32">
            <a:extLst>
              <a:ext uri="{FF2B5EF4-FFF2-40B4-BE49-F238E27FC236}">
                <a16:creationId xmlns:a16="http://schemas.microsoft.com/office/drawing/2014/main" id="{0EEAA874-288B-4330-9FA4-F1144ACD4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6034" y="386989"/>
            <a:ext cx="2639730" cy="3758334"/>
          </a:xfrm>
        </p:spPr>
        <p:txBody>
          <a:bodyPr/>
          <a:lstStyle/>
          <a:p>
            <a:r>
              <a:rPr lang="en-US" dirty="0"/>
              <a:t>Harish Marepalli</a:t>
            </a:r>
          </a:p>
          <a:p>
            <a:endParaRPr lang="en-US" dirty="0"/>
          </a:p>
          <a:p>
            <a:r>
              <a:rPr lang="en-US" dirty="0"/>
              <a:t>harish.marepalli@sjsu.edu</a:t>
            </a:r>
          </a:p>
        </p:txBody>
      </p:sp>
      <p:pic>
        <p:nvPicPr>
          <p:cNvPr id="52" name="Picture Placeholder 51" descr="A picture containing sky, outdoor, mountain, nature, stars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4532313"/>
          </a:xfrm>
        </p:spPr>
      </p:pic>
      <p:pic>
        <p:nvPicPr>
          <p:cNvPr id="58" name="Picture Placeholder 57" descr="A picture containing mountain, sky, outdoor, nature">
            <a:extLst>
              <a:ext uri="{FF2B5EF4-FFF2-40B4-BE49-F238E27FC236}">
                <a16:creationId xmlns:a16="http://schemas.microsoft.com/office/drawing/2014/main" id="{A51C462C-6D3B-4554-9CDC-86D00D0EA0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4532313"/>
            <a:ext cx="3048000" cy="232568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7279-B48F-43C3-91FA-09BD7EA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D39F39FF-F5CB-4ACA-9B46-4CCF89ECA75F}" type="slidenum">
              <a:rPr lang="en-US" noProof="0" smtClean="0"/>
              <a:pPr lvl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{DFC512D0-0A65-432E-80F9-F10C2F2A8334}tf89117832_win32</Template>
  <TotalTime>618</TotalTime>
  <Words>430</Words>
  <Application>Microsoft Office PowerPoint</Application>
  <PresentationFormat>Widescreen</PresentationFormat>
  <Paragraphs>113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ColorBlockVTI</vt:lpstr>
      <vt:lpstr>Surveillance Drone Cloud Platform - Communication</vt:lpstr>
      <vt:lpstr>Communication Protocol - Introduction</vt:lpstr>
      <vt:lpstr>Communication Protocol - User</vt:lpstr>
      <vt:lpstr>Communication Protocol - Pilot</vt:lpstr>
      <vt:lpstr>Communication Protocol - Pilot (Non- Stationed)</vt:lpstr>
      <vt:lpstr>Communication Protocol - Pilot (Stationed)</vt:lpstr>
      <vt:lpstr>Communication Protocol - Related to Tracking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Surveillance Drone Cloud Platform - Communication</dc:title>
  <dc:creator>Harish Marepalli</dc:creator>
  <cp:lastModifiedBy>Harish Marepalli</cp:lastModifiedBy>
  <cp:revision>73</cp:revision>
  <dcterms:created xsi:type="dcterms:W3CDTF">2023-08-18T23:56:33Z</dcterms:created>
  <dcterms:modified xsi:type="dcterms:W3CDTF">2023-08-26T04:50:03Z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