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5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5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3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0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0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6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1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533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8" r:id="rId7"/>
    <p:sldLayoutId id="2147483687" r:id="rId8"/>
    <p:sldLayoutId id="214748368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45894-7CD1-7070-74CB-F3CE8C0FF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Surveillance Drone Cloud Platform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D0061-7408-3183-0902-90751D4EC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Tracking And Monitoring 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Drone flying over a field">
            <a:extLst>
              <a:ext uri="{FF2B5EF4-FFF2-40B4-BE49-F238E27FC236}">
                <a16:creationId xmlns:a16="http://schemas.microsoft.com/office/drawing/2014/main" id="{A5474332-2898-BF34-B693-863AE21DC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3" r="7070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5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C469-6D83-FE5A-A71E-09DAEAC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8963-AF07-A77A-6BC0-89CC76ED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Location Tracking</a:t>
            </a:r>
            <a:r>
              <a:rPr lang="en-US" dirty="0"/>
              <a:t> (/</a:t>
            </a:r>
            <a:r>
              <a:rPr lang="en-US" dirty="0" err="1"/>
              <a:t>trackDrone</a:t>
            </a:r>
            <a:r>
              <a:rPr lang="en-US" dirty="0"/>
              <a:t>)</a:t>
            </a:r>
          </a:p>
          <a:p>
            <a:r>
              <a:rPr lang="en-US" b="1" dirty="0"/>
              <a:t>Drone Statistics</a:t>
            </a:r>
            <a:r>
              <a:rPr lang="en-US" dirty="0"/>
              <a:t> (/</a:t>
            </a:r>
            <a:r>
              <a:rPr lang="en-US" dirty="0" err="1"/>
              <a:t>dronestatistics</a:t>
            </a:r>
            <a:r>
              <a:rPr lang="en-US" dirty="0"/>
              <a:t>)</a:t>
            </a:r>
          </a:p>
          <a:p>
            <a:r>
              <a:rPr lang="en-US" b="1" dirty="0"/>
              <a:t>Drone Service Status</a:t>
            </a:r>
            <a:r>
              <a:rPr lang="en-US" dirty="0"/>
              <a:t> (/</a:t>
            </a:r>
            <a:r>
              <a:rPr lang="en-US" dirty="0" err="1"/>
              <a:t>viewDrone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995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7A80-DB91-CD50-2B78-BF93109D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– Location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0854-B3C0-C7EB-CD7F-8E7F39B8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Drone Location Tracking:</a:t>
            </a:r>
          </a:p>
          <a:p>
            <a:pPr lvl="1"/>
            <a:r>
              <a:rPr lang="en-US" dirty="0"/>
              <a:t>Currently, we have a list of coordinates (lats and </a:t>
            </a:r>
            <a:r>
              <a:rPr lang="en-US" dirty="0" err="1"/>
              <a:t>lngs</a:t>
            </a:r>
            <a:r>
              <a:rPr lang="en-US" dirty="0"/>
              <a:t>) that is hardcoded in the code.</a:t>
            </a:r>
          </a:p>
          <a:p>
            <a:pPr lvl="1"/>
            <a:r>
              <a:rPr lang="en-US" dirty="0"/>
              <a:t>This list is given as input to the Map utility which marks the drone location according to the given coordinates.</a:t>
            </a:r>
          </a:p>
          <a:p>
            <a:pPr lvl="1"/>
            <a:r>
              <a:rPr lang="en-US" dirty="0"/>
              <a:t>Finally, we don’t seem to have the functionality that links a drone ID and its location data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97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97B2-253A-3574-FB3D-280A870C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UPDATES – location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D037-90F9-BD77-76D8-DE4277CC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UPDATE - 1</a:t>
            </a:r>
          </a:p>
          <a:p>
            <a:pPr lvl="1"/>
            <a:r>
              <a:rPr lang="en-US" dirty="0"/>
              <a:t>In the drone tracking UI page, for a selected drone id, we need to get the live location data from the backend.</a:t>
            </a:r>
          </a:p>
          <a:p>
            <a:pPr lvl="1"/>
            <a:r>
              <a:rPr lang="en-US" dirty="0"/>
              <a:t>After that we can inject this data to the Map Utility to show the live marker on the map.’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b="1" dirty="0"/>
              <a:t>UPDATE – 2</a:t>
            </a:r>
          </a:p>
          <a:p>
            <a:pPr lvl="1"/>
            <a:r>
              <a:rPr lang="en-US" dirty="0"/>
              <a:t>As suggested by Michael, we can have 2 paths – the mission planned path and the actual path. To implement this, we can have two drone markers with different colors in the map.</a:t>
            </a:r>
          </a:p>
          <a:p>
            <a:pPr lvl="1"/>
            <a:r>
              <a:rPr lang="en-US" dirty="0"/>
              <a:t>First drone marker displays the Actual path (Lats and Longs) it is taking while on the mission.</a:t>
            </a:r>
          </a:p>
          <a:p>
            <a:pPr lvl="1"/>
            <a:r>
              <a:rPr lang="en-US" dirty="0"/>
              <a:t>Second drone marker displays the mission planned path that the pilot sets beforehand.</a:t>
            </a:r>
          </a:p>
          <a:p>
            <a:pPr lvl="1"/>
            <a:r>
              <a:rPr lang="en-US" dirty="0"/>
              <a:t>As a user, you can visualize the actual and planned paths in the map.</a:t>
            </a:r>
          </a:p>
        </p:txBody>
      </p:sp>
    </p:spTree>
    <p:extLst>
      <p:ext uri="{BB962C8B-B14F-4D97-AF65-F5344CB8AC3E}">
        <p14:creationId xmlns:p14="http://schemas.microsoft.com/office/powerpoint/2010/main" val="3393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E0DF-866D-BBFC-3D6C-9B5D0340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– DRONE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2C53-DF3D-1B13-49A5-D92F6BB1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Drone Statistics:</a:t>
            </a:r>
          </a:p>
          <a:p>
            <a:pPr lvl="1"/>
            <a:r>
              <a:rPr lang="en-US" dirty="0"/>
              <a:t>The current UI shows a pie chart that shows the active to inactive drone ratio and a bar chart to view the scheduled time for each drone.</a:t>
            </a:r>
          </a:p>
          <a:p>
            <a:pPr lvl="1"/>
            <a:r>
              <a:rPr lang="en-US" dirty="0"/>
              <a:t>Currently, the data being injected into these charts is mock data.</a:t>
            </a:r>
          </a:p>
        </p:txBody>
      </p:sp>
    </p:spTree>
    <p:extLst>
      <p:ext uri="{BB962C8B-B14F-4D97-AF65-F5344CB8AC3E}">
        <p14:creationId xmlns:p14="http://schemas.microsoft.com/office/powerpoint/2010/main" val="182749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A712-F6E1-51D3-29D1-DA35D84F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updates – DRONE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6F0C-D30F-B046-92C2-C8010BC8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drone statistics page, we can have a grid that contains the list of all drones. Each row can have below attributes:</a:t>
            </a:r>
          </a:p>
          <a:p>
            <a:pPr lvl="1"/>
            <a:r>
              <a:rPr lang="en-US" dirty="0"/>
              <a:t>DroneID</a:t>
            </a:r>
          </a:p>
          <a:p>
            <a:pPr lvl="1"/>
            <a:r>
              <a:rPr lang="en-US" dirty="0"/>
              <a:t>Its current mission details (current mission ID, total count of missions completed)</a:t>
            </a:r>
          </a:p>
          <a:p>
            <a:pPr lvl="1"/>
            <a:r>
              <a:rPr lang="en-US" dirty="0"/>
              <a:t>Current Battery Level</a:t>
            </a:r>
          </a:p>
          <a:p>
            <a:pPr lvl="1"/>
            <a:r>
              <a:rPr lang="en-US" dirty="0"/>
              <a:t>Drone Status (Active or Inactive or In-Repair)</a:t>
            </a:r>
          </a:p>
          <a:p>
            <a:pPr lvl="1"/>
            <a:r>
              <a:rPr lang="en-US" dirty="0"/>
              <a:t>If the drone is active, we can have the current surveillance action that it is performing such as In-flight, Recording, etc.</a:t>
            </a:r>
          </a:p>
          <a:p>
            <a:pPr lvl="1"/>
            <a:r>
              <a:rPr lang="en-US" dirty="0"/>
              <a:t>Again, for an active drone, we can have a link in the grid row to check the live video feed.</a:t>
            </a:r>
          </a:p>
          <a:p>
            <a:pPr lvl="1"/>
            <a:r>
              <a:rPr lang="en-US" dirty="0"/>
              <a:t>Other Attributes can be added as needed.</a:t>
            </a:r>
          </a:p>
        </p:txBody>
      </p:sp>
    </p:spTree>
    <p:extLst>
      <p:ext uri="{BB962C8B-B14F-4D97-AF65-F5344CB8AC3E}">
        <p14:creationId xmlns:p14="http://schemas.microsoft.com/office/powerpoint/2010/main" val="3283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0F6-9231-DBD6-5F96-AFA028CA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 SERVICE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1EAA-07C5-251E-5E74-918A141A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18944"/>
            <a:ext cx="11029615" cy="3634486"/>
          </a:xfrm>
        </p:spPr>
        <p:txBody>
          <a:bodyPr/>
          <a:lstStyle/>
          <a:p>
            <a:r>
              <a:rPr lang="en-US" dirty="0"/>
              <a:t>In View Drone Page (Service Status), currently the service status is hard-coded to be “</a:t>
            </a:r>
            <a:r>
              <a:rPr lang="en-US" b="1" dirty="0"/>
              <a:t>completed</a:t>
            </a:r>
            <a:r>
              <a:rPr lang="en-US" dirty="0"/>
              <a:t>”.</a:t>
            </a:r>
          </a:p>
          <a:p>
            <a:r>
              <a:rPr lang="en-US" dirty="0"/>
              <a:t>I think we don’t need to have Mission details such as Mission ID, Location, Status, Start time, End Time in the Drone Catalog page. A drone catalog page can have the list of all the drones we have, with details such as Manufacturer, Model, Type (is it a patrolling or hovering drone) and price.</a:t>
            </a:r>
          </a:p>
          <a:p>
            <a:r>
              <a:rPr lang="en-US" dirty="0"/>
              <a:t>We can include the mission related details into the drone statistics page as grid attributes.</a:t>
            </a:r>
          </a:p>
        </p:txBody>
      </p:sp>
    </p:spTree>
    <p:extLst>
      <p:ext uri="{BB962C8B-B14F-4D97-AF65-F5344CB8AC3E}">
        <p14:creationId xmlns:p14="http://schemas.microsoft.com/office/powerpoint/2010/main" val="358439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B5FA-D963-57EC-F832-B382CD57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E9F-8819-AA02-2A36-8C6E3D3C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have the figma designs for the tracking and </a:t>
            </a:r>
            <a:r>
              <a:rPr lang="en-US"/>
              <a:t>monitoring component?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7E8"/>
      </a:lt2>
      <a:accent1>
        <a:srgbClr val="EE836E"/>
      </a:accent1>
      <a:accent2>
        <a:srgbClr val="E19226"/>
      </a:accent2>
      <a:accent3>
        <a:srgbClr val="A7A74D"/>
      </a:accent3>
      <a:accent4>
        <a:srgbClr val="80B03A"/>
      </a:accent4>
      <a:accent5>
        <a:srgbClr val="4ABA33"/>
      </a:accent5>
      <a:accent6>
        <a:srgbClr val="2FBB52"/>
      </a:accent6>
      <a:hlink>
        <a:srgbClr val="5A8B95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522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Surveillance Drone Cloud Platform</vt:lpstr>
      <vt:lpstr>Sub-Modules</vt:lpstr>
      <vt:lpstr>WHAT HAS BEEN DONE – Location tracking</vt:lpstr>
      <vt:lpstr>Design UPDATES – location tracking</vt:lpstr>
      <vt:lpstr>WHAT HAS BEEN DONE – DRONE STATISTICS</vt:lpstr>
      <vt:lpstr>DESIGN updates – DRONE STATISTICS</vt:lpstr>
      <vt:lpstr>DRONE SERVICE STATUS</vt:lpstr>
      <vt:lpstr>My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Drone Cloud Platform</dc:title>
  <dc:creator>Tirumala Saiteja Goruganthu</dc:creator>
  <cp:lastModifiedBy>Tirumala Saiteja Goruganthu</cp:lastModifiedBy>
  <cp:revision>13</cp:revision>
  <dcterms:created xsi:type="dcterms:W3CDTF">2023-08-19T01:35:26Z</dcterms:created>
  <dcterms:modified xsi:type="dcterms:W3CDTF">2023-08-19T04:08:03Z</dcterms:modified>
</cp:coreProperties>
</file>