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1" r:id="rId6"/>
    <p:sldId id="277" r:id="rId7"/>
    <p:sldId id="278" r:id="rId8"/>
    <p:sldId id="282" r:id="rId9"/>
    <p:sldId id="286" r:id="rId10"/>
    <p:sldId id="283" r:id="rId11"/>
    <p:sldId id="285" r:id="rId12"/>
    <p:sldId id="287" r:id="rId13"/>
    <p:sldId id="288" r:id="rId14"/>
    <p:sldId id="289" r:id="rId15"/>
    <p:sldId id="290" r:id="rId16"/>
    <p:sldId id="291" r:id="rId17"/>
    <p:sldId id="28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CE909B5D-B85A-4123-A117-768D8742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398DF-A99A-4D77-BB29-96350155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753035"/>
            <a:ext cx="7003676" cy="3982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spc="-40">
                <a:solidFill>
                  <a:srgbClr val="FFFFFF"/>
                </a:solidFill>
              </a:rPr>
              <a:t>Surveillance Drone Cloud Platform</a:t>
            </a:r>
            <a:br>
              <a:rPr lang="en-US" sz="6200" spc="-40">
                <a:solidFill>
                  <a:srgbClr val="FFFFFF"/>
                </a:solidFill>
              </a:rPr>
            </a:br>
            <a:r>
              <a:rPr lang="en-US" sz="6200" spc="-40">
                <a:solidFill>
                  <a:srgbClr val="FFFFFF"/>
                </a:solidFill>
              </a:rPr>
              <a:t>- Communication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4749501"/>
            <a:ext cx="6920306" cy="1194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Harish Marepalli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0" b="30403"/>
          <a:stretch/>
        </p:blipFill>
        <p:spPr>
          <a:xfrm>
            <a:off x="8115301" y="3429000"/>
            <a:ext cx="4076699" cy="3429000"/>
          </a:xfrm>
          <a:prstGeom prst="rect">
            <a:avLst/>
          </a:prstGeom>
        </p:spPr>
      </p:pic>
      <p:pic>
        <p:nvPicPr>
          <p:cNvPr id="3" name="Picture 2" descr="A drone flying in the sky&#10;&#10;Description automatically generated">
            <a:extLst>
              <a:ext uri="{FF2B5EF4-FFF2-40B4-BE49-F238E27FC236}">
                <a16:creationId xmlns:a16="http://schemas.microsoft.com/office/drawing/2014/main" id="{E5F11C21-6727-CF1E-3975-057117A2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5" r="-1" b="-1"/>
          <a:stretch/>
        </p:blipFill>
        <p:spPr>
          <a:xfrm>
            <a:off x="8115298" y="10"/>
            <a:ext cx="4076699" cy="34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6" y="2040835"/>
            <a:ext cx="3619021" cy="2007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(Autonomous): Alerting and Response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6500193" y="748748"/>
            <a:ext cx="0" cy="54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545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075636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AFDB62-AA18-ECA6-967B-4A84EC747CA5}"/>
              </a:ext>
            </a:extLst>
          </p:cNvPr>
          <p:cNvSpPr/>
          <p:nvPr/>
        </p:nvSpPr>
        <p:spPr>
          <a:xfrm>
            <a:off x="5395646" y="861391"/>
            <a:ext cx="581075" cy="5075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E3FE-5714-E6AB-D434-B71B9CD5246E}"/>
              </a:ext>
            </a:extLst>
          </p:cNvPr>
          <p:cNvSpPr txBox="1"/>
          <p:nvPr/>
        </p:nvSpPr>
        <p:spPr>
          <a:xfrm rot="16200000">
            <a:off x="3920740" y="3148612"/>
            <a:ext cx="265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Alerting and Response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2411C6-F9E6-6C11-090B-DEC503DA5831}"/>
              </a:ext>
            </a:extLst>
          </p:cNvPr>
          <p:cNvSpPr txBox="1">
            <a:spLocks/>
          </p:cNvSpPr>
          <p:nvPr/>
        </p:nvSpPr>
        <p:spPr>
          <a:xfrm>
            <a:off x="303645" y="5936974"/>
            <a:ext cx="2254026" cy="55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Continued…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57F902-56A2-7CD9-49DD-4BD2F117FA9A}"/>
              </a:ext>
            </a:extLst>
          </p:cNvPr>
          <p:cNvSpPr/>
          <p:nvPr/>
        </p:nvSpPr>
        <p:spPr>
          <a:xfrm>
            <a:off x="9250022" y="1027054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88592DA-DD88-9A73-28D5-19B0C6A9F0BA}"/>
              </a:ext>
            </a:extLst>
          </p:cNvPr>
          <p:cNvSpPr txBox="1">
            <a:spLocks/>
          </p:cNvSpPr>
          <p:nvPr/>
        </p:nvSpPr>
        <p:spPr>
          <a:xfrm>
            <a:off x="8534404" y="732878"/>
            <a:ext cx="1789040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Classify Emergency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9BDF9831-FD6C-A108-06AF-51F534E7D0E6}"/>
              </a:ext>
            </a:extLst>
          </p:cNvPr>
          <p:cNvSpPr/>
          <p:nvPr/>
        </p:nvSpPr>
        <p:spPr>
          <a:xfrm>
            <a:off x="9256650" y="1802307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004B066-A6A8-EE90-8A51-E7AF744187A2}"/>
              </a:ext>
            </a:extLst>
          </p:cNvPr>
          <p:cNvSpPr txBox="1">
            <a:spLocks/>
          </p:cNvSpPr>
          <p:nvPr/>
        </p:nvSpPr>
        <p:spPr>
          <a:xfrm>
            <a:off x="8673552" y="1508131"/>
            <a:ext cx="155712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Log Emergency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66B8EB-882B-EAF5-D549-C866813010DF}"/>
              </a:ext>
            </a:extLst>
          </p:cNvPr>
          <p:cNvCxnSpPr>
            <a:cxnSpLocks/>
          </p:cNvCxnSpPr>
          <p:nvPr/>
        </p:nvCxnSpPr>
        <p:spPr>
          <a:xfrm flipH="1">
            <a:off x="6506821" y="2570925"/>
            <a:ext cx="2743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EAD4F0-C05A-82C1-E89F-8D63961FFD8A}"/>
              </a:ext>
            </a:extLst>
          </p:cNvPr>
          <p:cNvSpPr txBox="1">
            <a:spLocks/>
          </p:cNvSpPr>
          <p:nvPr/>
        </p:nvSpPr>
        <p:spPr>
          <a:xfrm>
            <a:off x="6599587" y="2250246"/>
            <a:ext cx="2643812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Emergency Acknowledgement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259661EE-8215-4124-CB63-738CE824CA71}"/>
              </a:ext>
            </a:extLst>
          </p:cNvPr>
          <p:cNvSpPr/>
          <p:nvPr/>
        </p:nvSpPr>
        <p:spPr>
          <a:xfrm>
            <a:off x="6506823" y="2855858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BE86780B-8741-172F-EEE4-EDAC7156D3D9}"/>
              </a:ext>
            </a:extLst>
          </p:cNvPr>
          <p:cNvSpPr txBox="1">
            <a:spLocks/>
          </p:cNvSpPr>
          <p:nvPr/>
        </p:nvSpPr>
        <p:spPr>
          <a:xfrm>
            <a:off x="5883969" y="2561682"/>
            <a:ext cx="155712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Detect crime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C0CB51-A339-62B0-D443-9665D41A09BE}"/>
              </a:ext>
            </a:extLst>
          </p:cNvPr>
          <p:cNvCxnSpPr>
            <a:cxnSpLocks/>
          </p:cNvCxnSpPr>
          <p:nvPr/>
        </p:nvCxnSpPr>
        <p:spPr>
          <a:xfrm>
            <a:off x="6506821" y="3564848"/>
            <a:ext cx="2743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79B011B-E5B5-41ED-C7B5-6B34CB666EDA}"/>
              </a:ext>
            </a:extLst>
          </p:cNvPr>
          <p:cNvSpPr txBox="1">
            <a:spLocks/>
          </p:cNvSpPr>
          <p:nvPr/>
        </p:nvSpPr>
        <p:spPr>
          <a:xfrm>
            <a:off x="6380929" y="3264036"/>
            <a:ext cx="528098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Crime Alert {</a:t>
            </a:r>
            <a:r>
              <a:rPr lang="en-US" sz="1400" dirty="0" err="1"/>
              <a:t>droneId</a:t>
            </a:r>
            <a:r>
              <a:rPr lang="en-US" sz="1400" dirty="0"/>
              <a:t>, </a:t>
            </a:r>
            <a:r>
              <a:rPr lang="en-US" sz="1400" dirty="0" err="1"/>
              <a:t>crimeType</a:t>
            </a:r>
            <a:r>
              <a:rPr lang="en-US" sz="1400" dirty="0"/>
              <a:t>, location, severity, evidence}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4FD68C43-43DA-1436-B45D-6287C35AB116}"/>
              </a:ext>
            </a:extLst>
          </p:cNvPr>
          <p:cNvSpPr/>
          <p:nvPr/>
        </p:nvSpPr>
        <p:spPr>
          <a:xfrm>
            <a:off x="9243398" y="4015422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7F39B65-0A6F-AC7C-CA58-30483C3A55FB}"/>
              </a:ext>
            </a:extLst>
          </p:cNvPr>
          <p:cNvSpPr txBox="1">
            <a:spLocks/>
          </p:cNvSpPr>
          <p:nvPr/>
        </p:nvSpPr>
        <p:spPr>
          <a:xfrm>
            <a:off x="8527780" y="3721246"/>
            <a:ext cx="1789040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Classify Crime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FDFB54C9-8AED-6B04-3C2B-23EB5C524DB2}"/>
              </a:ext>
            </a:extLst>
          </p:cNvPr>
          <p:cNvSpPr/>
          <p:nvPr/>
        </p:nvSpPr>
        <p:spPr>
          <a:xfrm>
            <a:off x="9250026" y="4790675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219F6C8-0F71-D079-7D6C-EAEF7DBB2CD2}"/>
              </a:ext>
            </a:extLst>
          </p:cNvPr>
          <p:cNvSpPr txBox="1">
            <a:spLocks/>
          </p:cNvSpPr>
          <p:nvPr/>
        </p:nvSpPr>
        <p:spPr>
          <a:xfrm>
            <a:off x="8666928" y="4496499"/>
            <a:ext cx="155712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Log Crime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F2B2F2-20E3-36B0-99C5-7D6C85E54723}"/>
              </a:ext>
            </a:extLst>
          </p:cNvPr>
          <p:cNvCxnSpPr>
            <a:cxnSpLocks/>
          </p:cNvCxnSpPr>
          <p:nvPr/>
        </p:nvCxnSpPr>
        <p:spPr>
          <a:xfrm flipH="1">
            <a:off x="6500196" y="5652059"/>
            <a:ext cx="2743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C83CE7-F80A-9A63-FB38-B05FF5BE97EC}"/>
              </a:ext>
            </a:extLst>
          </p:cNvPr>
          <p:cNvSpPr txBox="1">
            <a:spLocks/>
          </p:cNvSpPr>
          <p:nvPr/>
        </p:nvSpPr>
        <p:spPr>
          <a:xfrm>
            <a:off x="6818249" y="5331379"/>
            <a:ext cx="2259473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Crime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23983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6" y="2040835"/>
            <a:ext cx="3619021" cy="2007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(Autonomous): Alerting and Response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6500193" y="748748"/>
            <a:ext cx="0" cy="54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545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075636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AFDB62-AA18-ECA6-967B-4A84EC747CA5}"/>
              </a:ext>
            </a:extLst>
          </p:cNvPr>
          <p:cNvSpPr/>
          <p:nvPr/>
        </p:nvSpPr>
        <p:spPr>
          <a:xfrm>
            <a:off x="5501666" y="1113188"/>
            <a:ext cx="514813" cy="4359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E3FE-5714-E6AB-D434-B71B9CD5246E}"/>
              </a:ext>
            </a:extLst>
          </p:cNvPr>
          <p:cNvSpPr txBox="1"/>
          <p:nvPr/>
        </p:nvSpPr>
        <p:spPr>
          <a:xfrm rot="16200000">
            <a:off x="4190227" y="3093238"/>
            <a:ext cx="227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Alerting and Response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C0CB51-A339-62B0-D443-9665D41A09BE}"/>
              </a:ext>
            </a:extLst>
          </p:cNvPr>
          <p:cNvCxnSpPr>
            <a:cxnSpLocks/>
          </p:cNvCxnSpPr>
          <p:nvPr/>
        </p:nvCxnSpPr>
        <p:spPr>
          <a:xfrm>
            <a:off x="6506821" y="1537266"/>
            <a:ext cx="2743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79B011B-E5B5-41ED-C7B5-6B34CB666EDA}"/>
              </a:ext>
            </a:extLst>
          </p:cNvPr>
          <p:cNvSpPr txBox="1">
            <a:spLocks/>
          </p:cNvSpPr>
          <p:nvPr/>
        </p:nvSpPr>
        <p:spPr>
          <a:xfrm>
            <a:off x="6380929" y="1236454"/>
            <a:ext cx="528098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Custom Alert {</a:t>
            </a:r>
            <a:r>
              <a:rPr lang="en-US" sz="1400" dirty="0" err="1"/>
              <a:t>droneId</a:t>
            </a:r>
            <a:r>
              <a:rPr lang="en-US" sz="1400" dirty="0"/>
              <a:t>, </a:t>
            </a:r>
            <a:r>
              <a:rPr lang="en-US" sz="1400" dirty="0" err="1"/>
              <a:t>alertType</a:t>
            </a:r>
            <a:r>
              <a:rPr lang="en-US" sz="1400" dirty="0"/>
              <a:t>, location, severity, data}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4FD68C43-43DA-1436-B45D-6287C35AB116}"/>
              </a:ext>
            </a:extLst>
          </p:cNvPr>
          <p:cNvSpPr/>
          <p:nvPr/>
        </p:nvSpPr>
        <p:spPr>
          <a:xfrm>
            <a:off x="9243398" y="1987840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7F39B65-0A6F-AC7C-CA58-30483C3A55FB}"/>
              </a:ext>
            </a:extLst>
          </p:cNvPr>
          <p:cNvSpPr txBox="1">
            <a:spLocks/>
          </p:cNvSpPr>
          <p:nvPr/>
        </p:nvSpPr>
        <p:spPr>
          <a:xfrm>
            <a:off x="8527779" y="1693664"/>
            <a:ext cx="1901679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Classify Custom Alert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FDFB54C9-8AED-6B04-3C2B-23EB5C524DB2}"/>
              </a:ext>
            </a:extLst>
          </p:cNvPr>
          <p:cNvSpPr/>
          <p:nvPr/>
        </p:nvSpPr>
        <p:spPr>
          <a:xfrm>
            <a:off x="9250026" y="2763093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219F6C8-0F71-D079-7D6C-EAEF7DBB2CD2}"/>
              </a:ext>
            </a:extLst>
          </p:cNvPr>
          <p:cNvSpPr txBox="1">
            <a:spLocks/>
          </p:cNvSpPr>
          <p:nvPr/>
        </p:nvSpPr>
        <p:spPr>
          <a:xfrm>
            <a:off x="8666928" y="2468917"/>
            <a:ext cx="155712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Log Custom Alert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F2B2F2-20E3-36B0-99C5-7D6C85E54723}"/>
              </a:ext>
            </a:extLst>
          </p:cNvPr>
          <p:cNvCxnSpPr>
            <a:cxnSpLocks/>
          </p:cNvCxnSpPr>
          <p:nvPr/>
        </p:nvCxnSpPr>
        <p:spPr>
          <a:xfrm flipH="1">
            <a:off x="6500196" y="3624477"/>
            <a:ext cx="2743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C83CE7-F80A-9A63-FB38-B05FF5BE97EC}"/>
              </a:ext>
            </a:extLst>
          </p:cNvPr>
          <p:cNvSpPr txBox="1">
            <a:spLocks/>
          </p:cNvSpPr>
          <p:nvPr/>
        </p:nvSpPr>
        <p:spPr>
          <a:xfrm>
            <a:off x="6818249" y="3303797"/>
            <a:ext cx="2431776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Custom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9172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7E55-EAF4-6B83-043B-BA9D1A01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265041"/>
            <a:ext cx="3209008" cy="85476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Message Request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C274A2-0325-901B-E775-9693440C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6FC7C-4C1B-567B-80B8-142A1E11912D}"/>
              </a:ext>
            </a:extLst>
          </p:cNvPr>
          <p:cNvSpPr txBox="1"/>
          <p:nvPr/>
        </p:nvSpPr>
        <p:spPr>
          <a:xfrm>
            <a:off x="5400264" y="153725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909DE-135E-BA67-6BB8-9DF0A0E54D75}"/>
              </a:ext>
            </a:extLst>
          </p:cNvPr>
          <p:cNvCxnSpPr/>
          <p:nvPr/>
        </p:nvCxnSpPr>
        <p:spPr>
          <a:xfrm>
            <a:off x="5804449" y="1797360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9FA4E0-114D-B1AE-1806-AB7FE05590F6}"/>
              </a:ext>
            </a:extLst>
          </p:cNvPr>
          <p:cNvCxnSpPr>
            <a:cxnSpLocks/>
          </p:cNvCxnSpPr>
          <p:nvPr/>
        </p:nvCxnSpPr>
        <p:spPr>
          <a:xfrm>
            <a:off x="993913" y="2133603"/>
            <a:ext cx="9289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CAA2BE-FF50-3AA0-1AEE-FDB0E34F701C}"/>
              </a:ext>
            </a:extLst>
          </p:cNvPr>
          <p:cNvCxnSpPr/>
          <p:nvPr/>
        </p:nvCxnSpPr>
        <p:spPr>
          <a:xfrm>
            <a:off x="987276" y="2135291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BA7CA-4B46-E2C9-FD45-76EFD83DCE6F}"/>
              </a:ext>
            </a:extLst>
          </p:cNvPr>
          <p:cNvCxnSpPr/>
          <p:nvPr/>
        </p:nvCxnSpPr>
        <p:spPr>
          <a:xfrm>
            <a:off x="5811077" y="2148543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CED9D-1337-9A4E-0611-6355850AA782}"/>
              </a:ext>
            </a:extLst>
          </p:cNvPr>
          <p:cNvCxnSpPr/>
          <p:nvPr/>
        </p:nvCxnSpPr>
        <p:spPr>
          <a:xfrm>
            <a:off x="10277065" y="2135288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8DBB34-EBC5-2732-9BF7-7C7886B9B7DF}"/>
              </a:ext>
            </a:extLst>
          </p:cNvPr>
          <p:cNvCxnSpPr/>
          <p:nvPr/>
        </p:nvCxnSpPr>
        <p:spPr>
          <a:xfrm>
            <a:off x="3597961" y="2135293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A59319-E872-A7E2-45F3-1436BDB6EE1A}"/>
              </a:ext>
            </a:extLst>
          </p:cNvPr>
          <p:cNvCxnSpPr/>
          <p:nvPr/>
        </p:nvCxnSpPr>
        <p:spPr>
          <a:xfrm>
            <a:off x="8130205" y="2161794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2ECE49-3EE1-C5E3-5FCB-488856941D0B}"/>
              </a:ext>
            </a:extLst>
          </p:cNvPr>
          <p:cNvSpPr txBox="1"/>
          <p:nvPr/>
        </p:nvSpPr>
        <p:spPr>
          <a:xfrm>
            <a:off x="424066" y="2405271"/>
            <a:ext cx="130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44AE4-9DB3-BA20-FAD1-BE6A8853211A}"/>
              </a:ext>
            </a:extLst>
          </p:cNvPr>
          <p:cNvSpPr txBox="1"/>
          <p:nvPr/>
        </p:nvSpPr>
        <p:spPr>
          <a:xfrm>
            <a:off x="2842588" y="2451655"/>
            <a:ext cx="130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CONNECTIVITY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9CC59-7D85-3EBA-8DE6-6EA4ADF3A38B}"/>
              </a:ext>
            </a:extLst>
          </p:cNvPr>
          <p:cNvSpPr txBox="1"/>
          <p:nvPr/>
        </p:nvSpPr>
        <p:spPr>
          <a:xfrm>
            <a:off x="5201480" y="2411895"/>
            <a:ext cx="130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0390F7-7AED-05D9-48B4-4E0166DE891B}"/>
              </a:ext>
            </a:extLst>
          </p:cNvPr>
          <p:cNvSpPr txBox="1"/>
          <p:nvPr/>
        </p:nvSpPr>
        <p:spPr>
          <a:xfrm>
            <a:off x="7646504" y="2471532"/>
            <a:ext cx="98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1B162-D257-D295-1954-C4A2C1F6E1AB}"/>
              </a:ext>
            </a:extLst>
          </p:cNvPr>
          <p:cNvSpPr txBox="1"/>
          <p:nvPr/>
        </p:nvSpPr>
        <p:spPr>
          <a:xfrm>
            <a:off x="9780110" y="2471532"/>
            <a:ext cx="108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REPORTING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DE6D7-011A-2725-788A-87BDC9A951F8}"/>
              </a:ext>
            </a:extLst>
          </p:cNvPr>
          <p:cNvCxnSpPr>
            <a:cxnSpLocks/>
          </p:cNvCxnSpPr>
          <p:nvPr/>
        </p:nvCxnSpPr>
        <p:spPr>
          <a:xfrm>
            <a:off x="987276" y="2862470"/>
            <a:ext cx="0" cy="148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3A0F36-BC65-C336-7D0C-6B9E3952F160}"/>
              </a:ext>
            </a:extLst>
          </p:cNvPr>
          <p:cNvCxnSpPr>
            <a:cxnSpLocks/>
          </p:cNvCxnSpPr>
          <p:nvPr/>
        </p:nvCxnSpPr>
        <p:spPr>
          <a:xfrm>
            <a:off x="3591330" y="2895602"/>
            <a:ext cx="0" cy="1875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77919-6354-2AF9-F4D2-3485FCD843E9}"/>
              </a:ext>
            </a:extLst>
          </p:cNvPr>
          <p:cNvCxnSpPr>
            <a:cxnSpLocks/>
          </p:cNvCxnSpPr>
          <p:nvPr/>
        </p:nvCxnSpPr>
        <p:spPr>
          <a:xfrm>
            <a:off x="5804446" y="2855846"/>
            <a:ext cx="0" cy="148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04BC6D-0E81-FC55-BD1D-332BF599E372}"/>
              </a:ext>
            </a:extLst>
          </p:cNvPr>
          <p:cNvCxnSpPr>
            <a:cxnSpLocks/>
          </p:cNvCxnSpPr>
          <p:nvPr/>
        </p:nvCxnSpPr>
        <p:spPr>
          <a:xfrm>
            <a:off x="10270437" y="2869098"/>
            <a:ext cx="0" cy="148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FFA293-C797-E1F7-49D0-B04138F0A1F2}"/>
              </a:ext>
            </a:extLst>
          </p:cNvPr>
          <p:cNvCxnSpPr/>
          <p:nvPr/>
        </p:nvCxnSpPr>
        <p:spPr>
          <a:xfrm>
            <a:off x="993913" y="323353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6392B4-8441-12C1-313A-65937E22CB4C}"/>
              </a:ext>
            </a:extLst>
          </p:cNvPr>
          <p:cNvCxnSpPr/>
          <p:nvPr/>
        </p:nvCxnSpPr>
        <p:spPr>
          <a:xfrm>
            <a:off x="974037" y="392927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BB6048-001D-5BFA-DFDB-880586AFE53F}"/>
              </a:ext>
            </a:extLst>
          </p:cNvPr>
          <p:cNvCxnSpPr/>
          <p:nvPr/>
        </p:nvCxnSpPr>
        <p:spPr>
          <a:xfrm>
            <a:off x="3584717" y="325341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260212-16C0-D1B6-0FDB-4B668537E344}"/>
              </a:ext>
            </a:extLst>
          </p:cNvPr>
          <p:cNvCxnSpPr/>
          <p:nvPr/>
        </p:nvCxnSpPr>
        <p:spPr>
          <a:xfrm>
            <a:off x="3591344" y="3869636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0BDDD9-66BB-AB70-F583-40F04CD3EFF6}"/>
              </a:ext>
            </a:extLst>
          </p:cNvPr>
          <p:cNvCxnSpPr/>
          <p:nvPr/>
        </p:nvCxnSpPr>
        <p:spPr>
          <a:xfrm>
            <a:off x="3591345" y="4426227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8898C6-60B9-7951-0C0B-8024DA1EA64B}"/>
              </a:ext>
            </a:extLst>
          </p:cNvPr>
          <p:cNvCxnSpPr/>
          <p:nvPr/>
        </p:nvCxnSpPr>
        <p:spPr>
          <a:xfrm>
            <a:off x="5804461" y="3233534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1B7EE2-455F-0898-9B25-AF266E0BCFFC}"/>
              </a:ext>
            </a:extLst>
          </p:cNvPr>
          <p:cNvCxnSpPr/>
          <p:nvPr/>
        </p:nvCxnSpPr>
        <p:spPr>
          <a:xfrm>
            <a:off x="5817713" y="3935896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793704-E639-ED04-F063-FB92E9FBD22A}"/>
              </a:ext>
            </a:extLst>
          </p:cNvPr>
          <p:cNvCxnSpPr/>
          <p:nvPr/>
        </p:nvCxnSpPr>
        <p:spPr>
          <a:xfrm>
            <a:off x="10263824" y="322691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F7AA84-A7D4-970F-DB8C-4D93228DA035}"/>
              </a:ext>
            </a:extLst>
          </p:cNvPr>
          <p:cNvCxnSpPr/>
          <p:nvPr/>
        </p:nvCxnSpPr>
        <p:spPr>
          <a:xfrm>
            <a:off x="10263823" y="3929271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DDE773-1DFD-8636-77B8-2484B1B002EF}"/>
              </a:ext>
            </a:extLst>
          </p:cNvPr>
          <p:cNvCxnSpPr>
            <a:cxnSpLocks/>
          </p:cNvCxnSpPr>
          <p:nvPr/>
        </p:nvCxnSpPr>
        <p:spPr>
          <a:xfrm>
            <a:off x="8143458" y="2902230"/>
            <a:ext cx="0" cy="1875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E2995E-CF1B-496B-F9BD-F50554B9D764}"/>
              </a:ext>
            </a:extLst>
          </p:cNvPr>
          <p:cNvCxnSpPr/>
          <p:nvPr/>
        </p:nvCxnSpPr>
        <p:spPr>
          <a:xfrm>
            <a:off x="8136845" y="3260038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69EB9A-05BF-E74F-A001-75C6B9B2738F}"/>
              </a:ext>
            </a:extLst>
          </p:cNvPr>
          <p:cNvCxnSpPr/>
          <p:nvPr/>
        </p:nvCxnSpPr>
        <p:spPr>
          <a:xfrm>
            <a:off x="8143472" y="3876264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CFFA7A-C116-244E-8906-776C9554D815}"/>
              </a:ext>
            </a:extLst>
          </p:cNvPr>
          <p:cNvCxnSpPr/>
          <p:nvPr/>
        </p:nvCxnSpPr>
        <p:spPr>
          <a:xfrm>
            <a:off x="8143473" y="4432855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91D515-07FF-966E-7FA2-AFB9A3170ACA}"/>
              </a:ext>
            </a:extLst>
          </p:cNvPr>
          <p:cNvSpPr txBox="1"/>
          <p:nvPr/>
        </p:nvSpPr>
        <p:spPr>
          <a:xfrm>
            <a:off x="1239073" y="3101009"/>
            <a:ext cx="180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RegisterDroneRequest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5C8B89-754F-B1A1-57EA-2980CA31AE99}"/>
              </a:ext>
            </a:extLst>
          </p:cNvPr>
          <p:cNvSpPr txBox="1"/>
          <p:nvPr/>
        </p:nvSpPr>
        <p:spPr>
          <a:xfrm>
            <a:off x="1205945" y="3796749"/>
            <a:ext cx="226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GetRegistrationStatusRequest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BDC1A6-F218-03CC-12ED-FB9A38A70221}"/>
              </a:ext>
            </a:extLst>
          </p:cNvPr>
          <p:cNvSpPr txBox="1"/>
          <p:nvPr/>
        </p:nvSpPr>
        <p:spPr>
          <a:xfrm>
            <a:off x="3816621" y="3107635"/>
            <a:ext cx="180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</a:t>
            </a:r>
            <a:r>
              <a:rPr lang="en-US" sz="1200" dirty="0" err="1"/>
              <a:t>nnectDroneRequest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DE9B8F-C7F0-6B3A-D2A7-A9574163A9AA}"/>
              </a:ext>
            </a:extLst>
          </p:cNvPr>
          <p:cNvSpPr txBox="1"/>
          <p:nvPr/>
        </p:nvSpPr>
        <p:spPr>
          <a:xfrm>
            <a:off x="3809997" y="3737114"/>
            <a:ext cx="198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Di</a:t>
            </a:r>
            <a:r>
              <a:rPr lang="en-US" sz="1200" dirty="0" err="1"/>
              <a:t>sconnectDroneRequest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B9FB4D-CEB1-2FEC-DEAB-AF9232E7100B}"/>
              </a:ext>
            </a:extLst>
          </p:cNvPr>
          <p:cNvSpPr txBox="1"/>
          <p:nvPr/>
        </p:nvSpPr>
        <p:spPr>
          <a:xfrm>
            <a:off x="3790120" y="4273827"/>
            <a:ext cx="175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Ge</a:t>
            </a:r>
            <a:r>
              <a:rPr lang="en-US" sz="1200" dirty="0" err="1"/>
              <a:t>tConnectivityStatusRequest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28C603-9068-DC7F-581A-D557ED482EE1}"/>
              </a:ext>
            </a:extLst>
          </p:cNvPr>
          <p:cNvSpPr txBox="1"/>
          <p:nvPr/>
        </p:nvSpPr>
        <p:spPr>
          <a:xfrm>
            <a:off x="5989983" y="3081132"/>
            <a:ext cx="187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StartMonitoringRequest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106487-7B31-7B87-E605-F004F36FC23C}"/>
              </a:ext>
            </a:extLst>
          </p:cNvPr>
          <p:cNvSpPr txBox="1"/>
          <p:nvPr/>
        </p:nvSpPr>
        <p:spPr>
          <a:xfrm>
            <a:off x="6023115" y="3790123"/>
            <a:ext cx="187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StopMonitoringRequest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1B07C-7B6E-D82C-3B2F-7C65ED64E1A0}"/>
              </a:ext>
            </a:extLst>
          </p:cNvPr>
          <p:cNvSpPr txBox="1"/>
          <p:nvPr/>
        </p:nvSpPr>
        <p:spPr>
          <a:xfrm>
            <a:off x="8342243" y="3114265"/>
            <a:ext cx="1451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SendAlertRequest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BF74EE-4B14-2F65-3D11-E07138589A1D}"/>
              </a:ext>
            </a:extLst>
          </p:cNvPr>
          <p:cNvSpPr txBox="1"/>
          <p:nvPr/>
        </p:nvSpPr>
        <p:spPr>
          <a:xfrm>
            <a:off x="8348871" y="3743743"/>
            <a:ext cx="187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GetAlertStatusRequest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67D780-B24E-1724-7A72-44C4505E0C2D}"/>
              </a:ext>
            </a:extLst>
          </p:cNvPr>
          <p:cNvSpPr txBox="1"/>
          <p:nvPr/>
        </p:nvSpPr>
        <p:spPr>
          <a:xfrm>
            <a:off x="8382003" y="4306961"/>
            <a:ext cx="187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CancelAlertRequest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1FFDE1-8D22-8ED3-C3DD-6565FC8B6277}"/>
              </a:ext>
            </a:extLst>
          </p:cNvPr>
          <p:cNvSpPr txBox="1"/>
          <p:nvPr/>
        </p:nvSpPr>
        <p:spPr>
          <a:xfrm>
            <a:off x="10469216" y="3094389"/>
            <a:ext cx="1630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SendReportRequest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498341-ECF4-8164-0AAA-39BB746D945A}"/>
              </a:ext>
            </a:extLst>
          </p:cNvPr>
          <p:cNvSpPr txBox="1"/>
          <p:nvPr/>
        </p:nvSpPr>
        <p:spPr>
          <a:xfrm>
            <a:off x="10475848" y="3803374"/>
            <a:ext cx="1411350" cy="47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GetReportStatusRequest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12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7E55-EAF4-6B83-043B-BA9D1A01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265041"/>
            <a:ext cx="3209008" cy="85476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Message Response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C274A2-0325-901B-E775-9693440C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6FC7C-4C1B-567B-80B8-142A1E11912D}"/>
              </a:ext>
            </a:extLst>
          </p:cNvPr>
          <p:cNvSpPr txBox="1"/>
          <p:nvPr/>
        </p:nvSpPr>
        <p:spPr>
          <a:xfrm>
            <a:off x="5347255" y="1537254"/>
            <a:ext cx="9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909DE-135E-BA67-6BB8-9DF0A0E54D75}"/>
              </a:ext>
            </a:extLst>
          </p:cNvPr>
          <p:cNvCxnSpPr/>
          <p:nvPr/>
        </p:nvCxnSpPr>
        <p:spPr>
          <a:xfrm>
            <a:off x="5804449" y="1797360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9FA4E0-114D-B1AE-1806-AB7FE05590F6}"/>
              </a:ext>
            </a:extLst>
          </p:cNvPr>
          <p:cNvCxnSpPr>
            <a:cxnSpLocks/>
          </p:cNvCxnSpPr>
          <p:nvPr/>
        </p:nvCxnSpPr>
        <p:spPr>
          <a:xfrm>
            <a:off x="993913" y="2133603"/>
            <a:ext cx="9289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CAA2BE-FF50-3AA0-1AEE-FDB0E34F701C}"/>
              </a:ext>
            </a:extLst>
          </p:cNvPr>
          <p:cNvCxnSpPr/>
          <p:nvPr/>
        </p:nvCxnSpPr>
        <p:spPr>
          <a:xfrm>
            <a:off x="987276" y="2135291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BA7CA-4B46-E2C9-FD45-76EFD83DCE6F}"/>
              </a:ext>
            </a:extLst>
          </p:cNvPr>
          <p:cNvCxnSpPr/>
          <p:nvPr/>
        </p:nvCxnSpPr>
        <p:spPr>
          <a:xfrm>
            <a:off x="5811077" y="2148543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CED9D-1337-9A4E-0611-6355850AA782}"/>
              </a:ext>
            </a:extLst>
          </p:cNvPr>
          <p:cNvCxnSpPr/>
          <p:nvPr/>
        </p:nvCxnSpPr>
        <p:spPr>
          <a:xfrm>
            <a:off x="10277065" y="2135288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8DBB34-EBC5-2732-9BF7-7C7886B9B7DF}"/>
              </a:ext>
            </a:extLst>
          </p:cNvPr>
          <p:cNvCxnSpPr/>
          <p:nvPr/>
        </p:nvCxnSpPr>
        <p:spPr>
          <a:xfrm>
            <a:off x="3597961" y="2135293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A59319-E872-A7E2-45F3-1436BDB6EE1A}"/>
              </a:ext>
            </a:extLst>
          </p:cNvPr>
          <p:cNvCxnSpPr/>
          <p:nvPr/>
        </p:nvCxnSpPr>
        <p:spPr>
          <a:xfrm>
            <a:off x="8130205" y="2161794"/>
            <a:ext cx="0" cy="3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2ECE49-3EE1-C5E3-5FCB-488856941D0B}"/>
              </a:ext>
            </a:extLst>
          </p:cNvPr>
          <p:cNvSpPr txBox="1"/>
          <p:nvPr/>
        </p:nvSpPr>
        <p:spPr>
          <a:xfrm>
            <a:off x="424066" y="2405271"/>
            <a:ext cx="130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44AE4-9DB3-BA20-FAD1-BE6A8853211A}"/>
              </a:ext>
            </a:extLst>
          </p:cNvPr>
          <p:cNvSpPr txBox="1"/>
          <p:nvPr/>
        </p:nvSpPr>
        <p:spPr>
          <a:xfrm>
            <a:off x="2842588" y="2451655"/>
            <a:ext cx="130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CONNECTIVITY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9CC59-7D85-3EBA-8DE6-6EA4ADF3A38B}"/>
              </a:ext>
            </a:extLst>
          </p:cNvPr>
          <p:cNvSpPr txBox="1"/>
          <p:nvPr/>
        </p:nvSpPr>
        <p:spPr>
          <a:xfrm>
            <a:off x="5201480" y="2411895"/>
            <a:ext cx="130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0390F7-7AED-05D9-48B4-4E0166DE891B}"/>
              </a:ext>
            </a:extLst>
          </p:cNvPr>
          <p:cNvSpPr txBox="1"/>
          <p:nvPr/>
        </p:nvSpPr>
        <p:spPr>
          <a:xfrm>
            <a:off x="7646504" y="2471532"/>
            <a:ext cx="98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1B162-D257-D295-1954-C4A2C1F6E1AB}"/>
              </a:ext>
            </a:extLst>
          </p:cNvPr>
          <p:cNvSpPr txBox="1"/>
          <p:nvPr/>
        </p:nvSpPr>
        <p:spPr>
          <a:xfrm>
            <a:off x="9780110" y="2471532"/>
            <a:ext cx="108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REPORTING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DE6D7-011A-2725-788A-87BDC9A951F8}"/>
              </a:ext>
            </a:extLst>
          </p:cNvPr>
          <p:cNvCxnSpPr>
            <a:cxnSpLocks/>
          </p:cNvCxnSpPr>
          <p:nvPr/>
        </p:nvCxnSpPr>
        <p:spPr>
          <a:xfrm>
            <a:off x="987276" y="2862470"/>
            <a:ext cx="0" cy="148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3A0F36-BC65-C336-7D0C-6B9E3952F160}"/>
              </a:ext>
            </a:extLst>
          </p:cNvPr>
          <p:cNvCxnSpPr>
            <a:cxnSpLocks/>
          </p:cNvCxnSpPr>
          <p:nvPr/>
        </p:nvCxnSpPr>
        <p:spPr>
          <a:xfrm>
            <a:off x="3591330" y="2895602"/>
            <a:ext cx="0" cy="1875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77919-6354-2AF9-F4D2-3485FCD843E9}"/>
              </a:ext>
            </a:extLst>
          </p:cNvPr>
          <p:cNvCxnSpPr>
            <a:cxnSpLocks/>
          </p:cNvCxnSpPr>
          <p:nvPr/>
        </p:nvCxnSpPr>
        <p:spPr>
          <a:xfrm>
            <a:off x="5804446" y="2855846"/>
            <a:ext cx="0" cy="148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04BC6D-0E81-FC55-BD1D-332BF599E372}"/>
              </a:ext>
            </a:extLst>
          </p:cNvPr>
          <p:cNvCxnSpPr>
            <a:cxnSpLocks/>
          </p:cNvCxnSpPr>
          <p:nvPr/>
        </p:nvCxnSpPr>
        <p:spPr>
          <a:xfrm>
            <a:off x="10270437" y="2869098"/>
            <a:ext cx="0" cy="148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FFA293-C797-E1F7-49D0-B04138F0A1F2}"/>
              </a:ext>
            </a:extLst>
          </p:cNvPr>
          <p:cNvCxnSpPr/>
          <p:nvPr/>
        </p:nvCxnSpPr>
        <p:spPr>
          <a:xfrm>
            <a:off x="993913" y="323353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6392B4-8441-12C1-313A-65937E22CB4C}"/>
              </a:ext>
            </a:extLst>
          </p:cNvPr>
          <p:cNvCxnSpPr/>
          <p:nvPr/>
        </p:nvCxnSpPr>
        <p:spPr>
          <a:xfrm>
            <a:off x="974037" y="392927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BB6048-001D-5BFA-DFDB-880586AFE53F}"/>
              </a:ext>
            </a:extLst>
          </p:cNvPr>
          <p:cNvCxnSpPr/>
          <p:nvPr/>
        </p:nvCxnSpPr>
        <p:spPr>
          <a:xfrm>
            <a:off x="3584717" y="325341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260212-16C0-D1B6-0FDB-4B668537E344}"/>
              </a:ext>
            </a:extLst>
          </p:cNvPr>
          <p:cNvCxnSpPr/>
          <p:nvPr/>
        </p:nvCxnSpPr>
        <p:spPr>
          <a:xfrm>
            <a:off x="3591344" y="3869636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0BDDD9-66BB-AB70-F583-40F04CD3EFF6}"/>
              </a:ext>
            </a:extLst>
          </p:cNvPr>
          <p:cNvCxnSpPr/>
          <p:nvPr/>
        </p:nvCxnSpPr>
        <p:spPr>
          <a:xfrm>
            <a:off x="3591345" y="4426227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8898C6-60B9-7951-0C0B-8024DA1EA64B}"/>
              </a:ext>
            </a:extLst>
          </p:cNvPr>
          <p:cNvCxnSpPr/>
          <p:nvPr/>
        </p:nvCxnSpPr>
        <p:spPr>
          <a:xfrm>
            <a:off x="5804461" y="3233534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1B7EE2-455F-0898-9B25-AF266E0BCFFC}"/>
              </a:ext>
            </a:extLst>
          </p:cNvPr>
          <p:cNvCxnSpPr/>
          <p:nvPr/>
        </p:nvCxnSpPr>
        <p:spPr>
          <a:xfrm>
            <a:off x="5817713" y="3935896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793704-E639-ED04-F063-FB92E9FBD22A}"/>
              </a:ext>
            </a:extLst>
          </p:cNvPr>
          <p:cNvCxnSpPr/>
          <p:nvPr/>
        </p:nvCxnSpPr>
        <p:spPr>
          <a:xfrm>
            <a:off x="10263824" y="3226910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F7AA84-A7D4-970F-DB8C-4D93228DA035}"/>
              </a:ext>
            </a:extLst>
          </p:cNvPr>
          <p:cNvCxnSpPr/>
          <p:nvPr/>
        </p:nvCxnSpPr>
        <p:spPr>
          <a:xfrm>
            <a:off x="10263823" y="3929271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DDE773-1DFD-8636-77B8-2484B1B002EF}"/>
              </a:ext>
            </a:extLst>
          </p:cNvPr>
          <p:cNvCxnSpPr>
            <a:cxnSpLocks/>
          </p:cNvCxnSpPr>
          <p:nvPr/>
        </p:nvCxnSpPr>
        <p:spPr>
          <a:xfrm>
            <a:off x="8143458" y="2902230"/>
            <a:ext cx="0" cy="1875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E2995E-CF1B-496B-F9BD-F50554B9D764}"/>
              </a:ext>
            </a:extLst>
          </p:cNvPr>
          <p:cNvCxnSpPr/>
          <p:nvPr/>
        </p:nvCxnSpPr>
        <p:spPr>
          <a:xfrm>
            <a:off x="8136845" y="3260038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69EB9A-05BF-E74F-A001-75C6B9B2738F}"/>
              </a:ext>
            </a:extLst>
          </p:cNvPr>
          <p:cNvCxnSpPr/>
          <p:nvPr/>
        </p:nvCxnSpPr>
        <p:spPr>
          <a:xfrm>
            <a:off x="8143472" y="3876264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CFFA7A-C116-244E-8906-776C9554D815}"/>
              </a:ext>
            </a:extLst>
          </p:cNvPr>
          <p:cNvCxnSpPr/>
          <p:nvPr/>
        </p:nvCxnSpPr>
        <p:spPr>
          <a:xfrm>
            <a:off x="8143473" y="4432855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91D515-07FF-966E-7FA2-AFB9A3170ACA}"/>
              </a:ext>
            </a:extLst>
          </p:cNvPr>
          <p:cNvSpPr txBox="1"/>
          <p:nvPr/>
        </p:nvSpPr>
        <p:spPr>
          <a:xfrm>
            <a:off x="1239073" y="3101009"/>
            <a:ext cx="1875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RegisterDroneResponse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5C8B89-754F-B1A1-57EA-2980CA31AE99}"/>
              </a:ext>
            </a:extLst>
          </p:cNvPr>
          <p:cNvSpPr txBox="1"/>
          <p:nvPr/>
        </p:nvSpPr>
        <p:spPr>
          <a:xfrm>
            <a:off x="1205945" y="3796749"/>
            <a:ext cx="238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GetRegistrationStatusResponse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BDC1A6-F218-03CC-12ED-FB9A38A70221}"/>
              </a:ext>
            </a:extLst>
          </p:cNvPr>
          <p:cNvSpPr txBox="1"/>
          <p:nvPr/>
        </p:nvSpPr>
        <p:spPr>
          <a:xfrm>
            <a:off x="3816621" y="3107635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</a:t>
            </a:r>
            <a:r>
              <a:rPr lang="en-US" sz="1200" dirty="0" err="1"/>
              <a:t>nnectDroneResponse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DE9B8F-C7F0-6B3A-D2A7-A9574163A9AA}"/>
              </a:ext>
            </a:extLst>
          </p:cNvPr>
          <p:cNvSpPr txBox="1"/>
          <p:nvPr/>
        </p:nvSpPr>
        <p:spPr>
          <a:xfrm>
            <a:off x="3809996" y="3737114"/>
            <a:ext cx="2120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Di</a:t>
            </a:r>
            <a:r>
              <a:rPr lang="en-US" sz="1200" dirty="0" err="1"/>
              <a:t>sconnectDroneResponse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B9FB4D-CEB1-2FEC-DEAB-AF9232E7100B}"/>
              </a:ext>
            </a:extLst>
          </p:cNvPr>
          <p:cNvSpPr txBox="1"/>
          <p:nvPr/>
        </p:nvSpPr>
        <p:spPr>
          <a:xfrm>
            <a:off x="3790120" y="4273827"/>
            <a:ext cx="175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Ge</a:t>
            </a:r>
            <a:r>
              <a:rPr lang="en-US" sz="1200" dirty="0" err="1"/>
              <a:t>tConnectivityStatusResponse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28C603-9068-DC7F-581A-D557ED482EE1}"/>
              </a:ext>
            </a:extLst>
          </p:cNvPr>
          <p:cNvSpPr txBox="1"/>
          <p:nvPr/>
        </p:nvSpPr>
        <p:spPr>
          <a:xfrm>
            <a:off x="5989982" y="3081132"/>
            <a:ext cx="202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StartMonitoringResponse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106487-7B31-7B87-E605-F004F36FC23C}"/>
              </a:ext>
            </a:extLst>
          </p:cNvPr>
          <p:cNvSpPr txBox="1"/>
          <p:nvPr/>
        </p:nvSpPr>
        <p:spPr>
          <a:xfrm>
            <a:off x="6023114" y="3790123"/>
            <a:ext cx="196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StopMonitoringResponse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1B07C-7B6E-D82C-3B2F-7C65ED64E1A0}"/>
              </a:ext>
            </a:extLst>
          </p:cNvPr>
          <p:cNvSpPr txBox="1"/>
          <p:nvPr/>
        </p:nvSpPr>
        <p:spPr>
          <a:xfrm>
            <a:off x="8342242" y="3114265"/>
            <a:ext cx="1669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SendAlertResponse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BF74EE-4B14-2F65-3D11-E07138589A1D}"/>
              </a:ext>
            </a:extLst>
          </p:cNvPr>
          <p:cNvSpPr txBox="1"/>
          <p:nvPr/>
        </p:nvSpPr>
        <p:spPr>
          <a:xfrm>
            <a:off x="8348871" y="3743743"/>
            <a:ext cx="187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GetAlertStatusResponse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67D780-B24E-1724-7A72-44C4505E0C2D}"/>
              </a:ext>
            </a:extLst>
          </p:cNvPr>
          <p:cNvSpPr txBox="1"/>
          <p:nvPr/>
        </p:nvSpPr>
        <p:spPr>
          <a:xfrm>
            <a:off x="8382003" y="4306961"/>
            <a:ext cx="187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CancelAlertResponse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1FFDE1-8D22-8ED3-C3DD-6565FC8B6277}"/>
              </a:ext>
            </a:extLst>
          </p:cNvPr>
          <p:cNvSpPr txBox="1"/>
          <p:nvPr/>
        </p:nvSpPr>
        <p:spPr>
          <a:xfrm>
            <a:off x="10469216" y="3094389"/>
            <a:ext cx="1722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SendReportResponse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498341-ECF4-8164-0AAA-39BB746D945A}"/>
              </a:ext>
            </a:extLst>
          </p:cNvPr>
          <p:cNvSpPr txBox="1"/>
          <p:nvPr/>
        </p:nvSpPr>
        <p:spPr>
          <a:xfrm>
            <a:off x="10475848" y="3803374"/>
            <a:ext cx="1411350" cy="47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GetReportStatusResponse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519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3312-DEFA-AA85-78A6-4D1BBFA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Related to 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4C399-CBB2-9366-4A0F-3A3B8BD7B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4191" y="136526"/>
            <a:ext cx="7249147" cy="6001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User 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12ED3D-FAAF-DC3B-315C-3B350D0E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5E674-6A38-D253-76E2-4A820E90E956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DAF61-D8BF-860E-0652-FCAC01FBDF33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A9CC20-91BF-FC69-9342-AB8262619650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A8557-DDA2-55F0-FB17-DA2A1F1AA243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61AF0C-8C9D-3A84-06F1-51598956171E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3295558-510F-EB05-6267-1C4535E3D215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44460485-8FE3-D663-D00E-C47AD5EFFF90}"/>
              </a:ext>
            </a:extLst>
          </p:cNvPr>
          <p:cNvSpPr txBox="1">
            <a:spLocks/>
          </p:cNvSpPr>
          <p:nvPr/>
        </p:nvSpPr>
        <p:spPr>
          <a:xfrm>
            <a:off x="10568126" y="341937"/>
            <a:ext cx="1405420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C774EE-7E23-C8D9-E018-242D3B143CF7}"/>
              </a:ext>
            </a:extLst>
          </p:cNvPr>
          <p:cNvCxnSpPr>
            <a:cxnSpLocks/>
          </p:cNvCxnSpPr>
          <p:nvPr/>
        </p:nvCxnSpPr>
        <p:spPr>
          <a:xfrm>
            <a:off x="5174980" y="1384859"/>
            <a:ext cx="4068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4ED457-760C-5119-D3DC-34EAACC3BFDD}"/>
              </a:ext>
            </a:extLst>
          </p:cNvPr>
          <p:cNvCxnSpPr>
            <a:cxnSpLocks/>
          </p:cNvCxnSpPr>
          <p:nvPr/>
        </p:nvCxnSpPr>
        <p:spPr>
          <a:xfrm>
            <a:off x="7215809" y="2259505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6F286-306F-3DE5-A99F-CB9FF966F934}"/>
              </a:ext>
            </a:extLst>
          </p:cNvPr>
          <p:cNvCxnSpPr>
            <a:cxnSpLocks/>
          </p:cNvCxnSpPr>
          <p:nvPr/>
        </p:nvCxnSpPr>
        <p:spPr>
          <a:xfrm>
            <a:off x="9243398" y="2855850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3E4BA-3970-177E-5A44-CB74EF637F14}"/>
              </a:ext>
            </a:extLst>
          </p:cNvPr>
          <p:cNvCxnSpPr>
            <a:cxnSpLocks/>
          </p:cNvCxnSpPr>
          <p:nvPr/>
        </p:nvCxnSpPr>
        <p:spPr>
          <a:xfrm flipH="1">
            <a:off x="5174977" y="3525078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2A9FF810-E9C4-0BC9-56D6-F1870E48F1B7}"/>
              </a:ext>
            </a:extLst>
          </p:cNvPr>
          <p:cNvSpPr txBox="1">
            <a:spLocks/>
          </p:cNvSpPr>
          <p:nvPr/>
        </p:nvSpPr>
        <p:spPr>
          <a:xfrm>
            <a:off x="5214739" y="865390"/>
            <a:ext cx="4022031" cy="7884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Configurable settings (What to track and how frequently) (If no conf. settings, default settings are applied)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D0C89A82-A76D-B1B7-FB7D-69A2AEC8B716}"/>
              </a:ext>
            </a:extLst>
          </p:cNvPr>
          <p:cNvSpPr txBox="1">
            <a:spLocks/>
          </p:cNvSpPr>
          <p:nvPr/>
        </p:nvSpPr>
        <p:spPr>
          <a:xfrm>
            <a:off x="7142931" y="1932190"/>
            <a:ext cx="222635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Sends all the tracking info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58471EF9-80BD-7FB8-5D18-8A5A21058098}"/>
              </a:ext>
            </a:extLst>
          </p:cNvPr>
          <p:cNvSpPr txBox="1">
            <a:spLocks/>
          </p:cNvSpPr>
          <p:nvPr/>
        </p:nvSpPr>
        <p:spPr>
          <a:xfrm>
            <a:off x="9216899" y="2323130"/>
            <a:ext cx="2226355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Location, Speed, Battery, </a:t>
            </a:r>
            <a:r>
              <a:rPr lang="en-US" sz="1400" dirty="0" err="1"/>
              <a:t>etc</a:t>
            </a:r>
            <a:r>
              <a:rPr lang="en-US" sz="1400" dirty="0"/>
              <a:t> are stored in DB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C0AA595-E440-A629-E685-DEF4E1F4365E}"/>
              </a:ext>
            </a:extLst>
          </p:cNvPr>
          <p:cNvSpPr txBox="1">
            <a:spLocks/>
          </p:cNvSpPr>
          <p:nvPr/>
        </p:nvSpPr>
        <p:spPr>
          <a:xfrm>
            <a:off x="5287627" y="2952608"/>
            <a:ext cx="4022031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Filters and sends back only the required information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43C6827F-B607-9516-BC8E-D0F91D1060C9}"/>
              </a:ext>
            </a:extLst>
          </p:cNvPr>
          <p:cNvSpPr/>
          <p:nvPr/>
        </p:nvSpPr>
        <p:spPr>
          <a:xfrm>
            <a:off x="4678021" y="1932190"/>
            <a:ext cx="496956" cy="1818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3B364A-5DB9-6438-0D4D-CBEB8A8924D0}"/>
              </a:ext>
            </a:extLst>
          </p:cNvPr>
          <p:cNvSpPr txBox="1"/>
          <p:nvPr/>
        </p:nvSpPr>
        <p:spPr>
          <a:xfrm rot="16200000">
            <a:off x="3979818" y="2676940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148539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034" y="386989"/>
            <a:ext cx="2639730" cy="3758334"/>
          </a:xfrm>
        </p:spPr>
        <p:txBody>
          <a:bodyPr/>
          <a:lstStyle/>
          <a:p>
            <a:r>
              <a:rPr lang="en-US" dirty="0"/>
              <a:t>Harish Marepalli</a:t>
            </a:r>
          </a:p>
          <a:p>
            <a:endParaRPr lang="en-US" dirty="0"/>
          </a:p>
          <a:p>
            <a:r>
              <a:rPr lang="en-US" dirty="0"/>
              <a:t>harish.marepalli@sjsu.edu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46F-FD84-7CDF-5CAD-2C004E8D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07" y="2292626"/>
            <a:ext cx="3209008" cy="1795670"/>
          </a:xfrm>
        </p:spPr>
        <p:txBody>
          <a:bodyPr>
            <a:normAutofit/>
          </a:bodyPr>
          <a:lstStyle/>
          <a:p>
            <a:r>
              <a:rPr lang="en-US" sz="3600" dirty="0"/>
              <a:t>Communication Protocol</a:t>
            </a:r>
            <a:br>
              <a:rPr lang="en-US" sz="3600" dirty="0"/>
            </a:br>
            <a:r>
              <a:rPr lang="en-US" sz="3600" dirty="0"/>
              <a:t>-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79A2F-D24D-54A5-1AAC-F4605B22C8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1563756"/>
            <a:ext cx="6599238" cy="4574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presentation includes the basic communication protocol for drone surveillance.</a:t>
            </a:r>
          </a:p>
          <a:p>
            <a:r>
              <a:rPr lang="en-US" dirty="0"/>
              <a:t>The basic communication for any drone cloud includes registration, connectivity, reporting, and data transfer.</a:t>
            </a:r>
          </a:p>
          <a:p>
            <a:r>
              <a:rPr lang="en-US" dirty="0"/>
              <a:t>This communication involves the two-way handshake, which is a simple protocol to create a connection between two parties that want to communicate.</a:t>
            </a:r>
          </a:p>
          <a:p>
            <a:r>
              <a:rPr lang="en-US" dirty="0"/>
              <a:t>It is also considered as a signal between couple of devices or programs used to authenticate or coordinate.</a:t>
            </a:r>
          </a:p>
          <a:p>
            <a:r>
              <a:rPr lang="en-US" dirty="0"/>
              <a:t>Here, the communication is between client, server, database, and drone.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6E634E-8101-2815-8A4A-DA532854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95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3DE-480F-AFA2-6A53-C54A644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99" y="2211034"/>
            <a:ext cx="3209008" cy="1618842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2800" dirty="0"/>
              <a:t>User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BF45A-8A4F-BCAA-D95D-3250C4FDF8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87687" y="136526"/>
            <a:ext cx="7275651" cy="6217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Client (User)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BE4D6-84E2-3E55-4577-4399777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8ADBD7-8EBB-8C30-B297-71E66D7EF3B4}"/>
              </a:ext>
            </a:extLst>
          </p:cNvPr>
          <p:cNvCxnSpPr>
            <a:cxnSpLocks/>
          </p:cNvCxnSpPr>
          <p:nvPr/>
        </p:nvCxnSpPr>
        <p:spPr>
          <a:xfrm>
            <a:off x="4982817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59BFE-B595-DA04-7382-6F40FC547902}"/>
              </a:ext>
            </a:extLst>
          </p:cNvPr>
          <p:cNvCxnSpPr>
            <a:cxnSpLocks/>
          </p:cNvCxnSpPr>
          <p:nvPr/>
        </p:nvCxnSpPr>
        <p:spPr>
          <a:xfrm>
            <a:off x="7017029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54C4BD-A02C-F1DE-E523-591C49904F31}"/>
              </a:ext>
            </a:extLst>
          </p:cNvPr>
          <p:cNvCxnSpPr>
            <a:cxnSpLocks/>
          </p:cNvCxnSpPr>
          <p:nvPr/>
        </p:nvCxnSpPr>
        <p:spPr>
          <a:xfrm>
            <a:off x="9057862" y="576472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FB701-5AA1-9C8C-396C-1ACBC8287C95}"/>
              </a:ext>
            </a:extLst>
          </p:cNvPr>
          <p:cNvCxnSpPr>
            <a:cxnSpLocks/>
          </p:cNvCxnSpPr>
          <p:nvPr/>
        </p:nvCxnSpPr>
        <p:spPr>
          <a:xfrm>
            <a:off x="11085448" y="576472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A80D75-C7C2-1EAA-10D8-370550A4A5BE}"/>
              </a:ext>
            </a:extLst>
          </p:cNvPr>
          <p:cNvSpPr txBox="1"/>
          <p:nvPr/>
        </p:nvSpPr>
        <p:spPr>
          <a:xfrm>
            <a:off x="6645966" y="178904"/>
            <a:ext cx="96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E4753-C99C-6CD2-88B9-928FBC85C110}"/>
              </a:ext>
            </a:extLst>
          </p:cNvPr>
          <p:cNvSpPr txBox="1"/>
          <p:nvPr/>
        </p:nvSpPr>
        <p:spPr>
          <a:xfrm>
            <a:off x="8491518" y="172278"/>
            <a:ext cx="13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A7E92-3473-5E62-9B3A-530F25D472F0}"/>
              </a:ext>
            </a:extLst>
          </p:cNvPr>
          <p:cNvSpPr txBox="1"/>
          <p:nvPr/>
        </p:nvSpPr>
        <p:spPr>
          <a:xfrm>
            <a:off x="10628243" y="1590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61949-1994-8190-A52A-DE8A74FB928C}"/>
              </a:ext>
            </a:extLst>
          </p:cNvPr>
          <p:cNvCxnSpPr>
            <a:cxnSpLocks/>
          </p:cNvCxnSpPr>
          <p:nvPr/>
        </p:nvCxnSpPr>
        <p:spPr>
          <a:xfrm>
            <a:off x="4982817" y="940906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67795-6FEB-7D04-2D81-B8851C6CA6DE}"/>
              </a:ext>
            </a:extLst>
          </p:cNvPr>
          <p:cNvSpPr txBox="1"/>
          <p:nvPr/>
        </p:nvSpPr>
        <p:spPr>
          <a:xfrm>
            <a:off x="4889846" y="629475"/>
            <a:ext cx="222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Calls the application URL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503555-88B6-FFCB-FBFC-BD51C52131A7}"/>
              </a:ext>
            </a:extLst>
          </p:cNvPr>
          <p:cNvCxnSpPr>
            <a:cxnSpLocks/>
          </p:cNvCxnSpPr>
          <p:nvPr/>
        </p:nvCxnSpPr>
        <p:spPr>
          <a:xfrm flipH="1">
            <a:off x="4982820" y="1305338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2B1C6F-07CD-F2F2-478B-F4A85C8FC514}"/>
              </a:ext>
            </a:extLst>
          </p:cNvPr>
          <p:cNvSpPr txBox="1"/>
          <p:nvPr/>
        </p:nvSpPr>
        <p:spPr>
          <a:xfrm>
            <a:off x="5002487" y="102041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Serves UI Bundle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06AF55-F846-433E-B5F9-2B0684213F2F}"/>
              </a:ext>
            </a:extLst>
          </p:cNvPr>
          <p:cNvCxnSpPr>
            <a:cxnSpLocks/>
          </p:cNvCxnSpPr>
          <p:nvPr/>
        </p:nvCxnSpPr>
        <p:spPr>
          <a:xfrm>
            <a:off x="4989445" y="1742666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2C84CB-D4AE-883C-A0AE-315D0FC8098E}"/>
              </a:ext>
            </a:extLst>
          </p:cNvPr>
          <p:cNvCxnSpPr>
            <a:cxnSpLocks/>
          </p:cNvCxnSpPr>
          <p:nvPr/>
        </p:nvCxnSpPr>
        <p:spPr>
          <a:xfrm flipH="1">
            <a:off x="9057866" y="5963482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8F2575-3B34-DE65-70EA-53158414876F}"/>
              </a:ext>
            </a:extLst>
          </p:cNvPr>
          <p:cNvCxnSpPr>
            <a:cxnSpLocks/>
          </p:cNvCxnSpPr>
          <p:nvPr/>
        </p:nvCxnSpPr>
        <p:spPr>
          <a:xfrm flipH="1">
            <a:off x="4982824" y="2392014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DF5130-6480-4844-9C87-2629776A0ABD}"/>
              </a:ext>
            </a:extLst>
          </p:cNvPr>
          <p:cNvCxnSpPr>
            <a:cxnSpLocks/>
          </p:cNvCxnSpPr>
          <p:nvPr/>
        </p:nvCxnSpPr>
        <p:spPr>
          <a:xfrm>
            <a:off x="4996073" y="2743205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67BA9-8345-505C-2B5D-640FCC34444A}"/>
              </a:ext>
            </a:extLst>
          </p:cNvPr>
          <p:cNvCxnSpPr>
            <a:cxnSpLocks/>
          </p:cNvCxnSpPr>
          <p:nvPr/>
        </p:nvCxnSpPr>
        <p:spPr>
          <a:xfrm>
            <a:off x="7030283" y="5466526"/>
            <a:ext cx="40551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C3737-2AEF-4A55-16A3-598ABBB4D9F8}"/>
              </a:ext>
            </a:extLst>
          </p:cNvPr>
          <p:cNvCxnSpPr>
            <a:cxnSpLocks/>
          </p:cNvCxnSpPr>
          <p:nvPr/>
        </p:nvCxnSpPr>
        <p:spPr>
          <a:xfrm flipH="1">
            <a:off x="4982823" y="3279912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AC7D3-5F3C-3A69-5AB6-44422643BA00}"/>
              </a:ext>
            </a:extLst>
          </p:cNvPr>
          <p:cNvCxnSpPr>
            <a:cxnSpLocks/>
          </p:cNvCxnSpPr>
          <p:nvPr/>
        </p:nvCxnSpPr>
        <p:spPr>
          <a:xfrm>
            <a:off x="4996077" y="3684113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66A8F-B11D-C078-D822-29D190EC37A1}"/>
              </a:ext>
            </a:extLst>
          </p:cNvPr>
          <p:cNvCxnSpPr>
            <a:cxnSpLocks/>
          </p:cNvCxnSpPr>
          <p:nvPr/>
        </p:nvCxnSpPr>
        <p:spPr>
          <a:xfrm flipH="1">
            <a:off x="4982824" y="4287080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217559-CECF-7A93-2812-CB6383DCB343}"/>
              </a:ext>
            </a:extLst>
          </p:cNvPr>
          <p:cNvCxnSpPr>
            <a:cxnSpLocks/>
          </p:cNvCxnSpPr>
          <p:nvPr/>
        </p:nvCxnSpPr>
        <p:spPr>
          <a:xfrm>
            <a:off x="4982820" y="4717782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C16170-6880-DA17-6E32-2C641FDED625}"/>
              </a:ext>
            </a:extLst>
          </p:cNvPr>
          <p:cNvCxnSpPr>
            <a:cxnSpLocks/>
          </p:cNvCxnSpPr>
          <p:nvPr/>
        </p:nvCxnSpPr>
        <p:spPr>
          <a:xfrm flipH="1">
            <a:off x="4982821" y="5307497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A74AAC-53EF-7575-D52F-B13FCAF26683}"/>
              </a:ext>
            </a:extLst>
          </p:cNvPr>
          <p:cNvCxnSpPr>
            <a:cxnSpLocks/>
          </p:cNvCxnSpPr>
          <p:nvPr/>
        </p:nvCxnSpPr>
        <p:spPr>
          <a:xfrm>
            <a:off x="7036909" y="1921566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CFC4B-7BA5-34C0-937E-C5A661464272}"/>
              </a:ext>
            </a:extLst>
          </p:cNvPr>
          <p:cNvCxnSpPr>
            <a:cxnSpLocks/>
          </p:cNvCxnSpPr>
          <p:nvPr/>
        </p:nvCxnSpPr>
        <p:spPr>
          <a:xfrm flipH="1">
            <a:off x="7036908" y="2232990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B84344-1F19-76F4-C3E9-25215D77EB45}"/>
              </a:ext>
            </a:extLst>
          </p:cNvPr>
          <p:cNvCxnSpPr>
            <a:cxnSpLocks/>
          </p:cNvCxnSpPr>
          <p:nvPr/>
        </p:nvCxnSpPr>
        <p:spPr>
          <a:xfrm>
            <a:off x="7017032" y="2882350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375E2-0EA9-62B8-8B06-2F01FAF48394}"/>
              </a:ext>
            </a:extLst>
          </p:cNvPr>
          <p:cNvCxnSpPr>
            <a:cxnSpLocks/>
          </p:cNvCxnSpPr>
          <p:nvPr/>
        </p:nvCxnSpPr>
        <p:spPr>
          <a:xfrm flipH="1">
            <a:off x="7017032" y="3180519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CA1D6-EA7A-82B7-CF2E-9CDD5C009774}"/>
              </a:ext>
            </a:extLst>
          </p:cNvPr>
          <p:cNvCxnSpPr>
            <a:cxnSpLocks/>
          </p:cNvCxnSpPr>
          <p:nvPr/>
        </p:nvCxnSpPr>
        <p:spPr>
          <a:xfrm>
            <a:off x="7036912" y="3843132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36C025-723D-19EA-1B5C-4B9A63421ADE}"/>
              </a:ext>
            </a:extLst>
          </p:cNvPr>
          <p:cNvCxnSpPr>
            <a:cxnSpLocks/>
          </p:cNvCxnSpPr>
          <p:nvPr/>
        </p:nvCxnSpPr>
        <p:spPr>
          <a:xfrm flipH="1">
            <a:off x="7036912" y="4114797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642014-372C-A3A7-DD53-350B7EEC7BB1}"/>
              </a:ext>
            </a:extLst>
          </p:cNvPr>
          <p:cNvCxnSpPr>
            <a:cxnSpLocks/>
          </p:cNvCxnSpPr>
          <p:nvPr/>
        </p:nvCxnSpPr>
        <p:spPr>
          <a:xfrm>
            <a:off x="7030287" y="4856924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2322AC-C8FA-8759-9BC3-FC9F996239B2}"/>
              </a:ext>
            </a:extLst>
          </p:cNvPr>
          <p:cNvCxnSpPr>
            <a:cxnSpLocks/>
          </p:cNvCxnSpPr>
          <p:nvPr/>
        </p:nvCxnSpPr>
        <p:spPr>
          <a:xfrm flipH="1">
            <a:off x="7017035" y="5168345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EF7A91-290F-ECCC-7AE9-1436851D59A1}"/>
              </a:ext>
            </a:extLst>
          </p:cNvPr>
          <p:cNvCxnSpPr>
            <a:cxnSpLocks/>
          </p:cNvCxnSpPr>
          <p:nvPr/>
        </p:nvCxnSpPr>
        <p:spPr>
          <a:xfrm>
            <a:off x="7036911" y="5751448"/>
            <a:ext cx="4055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C9E963-DAEF-8E3D-37F2-860907DDCF94}"/>
              </a:ext>
            </a:extLst>
          </p:cNvPr>
          <p:cNvSpPr txBox="1"/>
          <p:nvPr/>
        </p:nvSpPr>
        <p:spPr>
          <a:xfrm>
            <a:off x="5002490" y="1484239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0CE01-84B3-911F-178E-7062D16C649F}"/>
              </a:ext>
            </a:extLst>
          </p:cNvPr>
          <p:cNvSpPr txBox="1"/>
          <p:nvPr/>
        </p:nvSpPr>
        <p:spPr>
          <a:xfrm>
            <a:off x="5002491" y="2093840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Registration Success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27E15-8D88-9D03-DD1C-214D1AD66F19}"/>
              </a:ext>
            </a:extLst>
          </p:cNvPr>
          <p:cNvSpPr txBox="1"/>
          <p:nvPr/>
        </p:nvSpPr>
        <p:spPr>
          <a:xfrm>
            <a:off x="5002491" y="246490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6693B7-2136-2E9C-C9FB-A169175640C6}"/>
              </a:ext>
            </a:extLst>
          </p:cNvPr>
          <p:cNvSpPr txBox="1"/>
          <p:nvPr/>
        </p:nvSpPr>
        <p:spPr>
          <a:xfrm>
            <a:off x="5015741" y="2955230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Success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6846BB-D85D-BC81-0E9F-73033C2F3802}"/>
              </a:ext>
            </a:extLst>
          </p:cNvPr>
          <p:cNvSpPr txBox="1"/>
          <p:nvPr/>
        </p:nvSpPr>
        <p:spPr>
          <a:xfrm>
            <a:off x="5015742" y="339255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839E6-0019-00E1-9308-CE4553F367BC}"/>
              </a:ext>
            </a:extLst>
          </p:cNvPr>
          <p:cNvSpPr txBox="1"/>
          <p:nvPr/>
        </p:nvSpPr>
        <p:spPr>
          <a:xfrm>
            <a:off x="5015743" y="4002156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List of past bookings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653DD4-4D46-7586-8017-B1C7F193DE79}"/>
              </a:ext>
            </a:extLst>
          </p:cNvPr>
          <p:cNvSpPr txBox="1"/>
          <p:nvPr/>
        </p:nvSpPr>
        <p:spPr>
          <a:xfrm>
            <a:off x="4790456" y="4306958"/>
            <a:ext cx="24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Chooses a drone and schedules it for a time frame.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FEE674-5415-3748-9220-2DFFA9D3FD2E}"/>
              </a:ext>
            </a:extLst>
          </p:cNvPr>
          <p:cNvSpPr txBox="1"/>
          <p:nvPr/>
        </p:nvSpPr>
        <p:spPr>
          <a:xfrm>
            <a:off x="5002490" y="5009321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Booking successful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945CD1-D0D1-DB8A-978D-CD2FC32731E7}"/>
              </a:ext>
            </a:extLst>
          </p:cNvPr>
          <p:cNvSpPr txBox="1"/>
          <p:nvPr/>
        </p:nvSpPr>
        <p:spPr>
          <a:xfrm>
            <a:off x="7056573" y="1630011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profile creation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6CADB-05B3-0CA5-407A-1D1143FD3556}"/>
              </a:ext>
            </a:extLst>
          </p:cNvPr>
          <p:cNvSpPr txBox="1"/>
          <p:nvPr/>
        </p:nvSpPr>
        <p:spPr>
          <a:xfrm>
            <a:off x="7043322" y="193481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Profile created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51309B-F3EE-B46D-5ADB-DF1B55E2C94C}"/>
              </a:ext>
            </a:extLst>
          </p:cNvPr>
          <p:cNvSpPr txBox="1"/>
          <p:nvPr/>
        </p:nvSpPr>
        <p:spPr>
          <a:xfrm>
            <a:off x="7043323" y="2610674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Validates credentials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E8A9BD-3CF1-2BC4-1684-7CBDA361DCB0}"/>
              </a:ext>
            </a:extLst>
          </p:cNvPr>
          <p:cNvSpPr txBox="1"/>
          <p:nvPr/>
        </p:nvSpPr>
        <p:spPr>
          <a:xfrm>
            <a:off x="7043321" y="291547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 success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DDA8A-F51B-6ECA-CD64-CC8044DAE823}"/>
              </a:ext>
            </a:extLst>
          </p:cNvPr>
          <p:cNvSpPr txBox="1"/>
          <p:nvPr/>
        </p:nvSpPr>
        <p:spPr>
          <a:xfrm>
            <a:off x="7003568" y="3551577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Fetches past bookings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660D9A-15E6-4388-6FDA-58021FEFE98A}"/>
              </a:ext>
            </a:extLst>
          </p:cNvPr>
          <p:cNvSpPr txBox="1"/>
          <p:nvPr/>
        </p:nvSpPr>
        <p:spPr>
          <a:xfrm>
            <a:off x="7030076" y="3829876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Returns past bookings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8568A0-D91D-8739-B74F-DB3107315B8A}"/>
              </a:ext>
            </a:extLst>
          </p:cNvPr>
          <p:cNvSpPr txBox="1"/>
          <p:nvPr/>
        </p:nvSpPr>
        <p:spPr>
          <a:xfrm>
            <a:off x="7056574" y="4386472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Checks availability and billing details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2D79F5-272A-C9F7-08D8-64317E101F18}"/>
              </a:ext>
            </a:extLst>
          </p:cNvPr>
          <p:cNvSpPr txBox="1"/>
          <p:nvPr/>
        </p:nvSpPr>
        <p:spPr>
          <a:xfrm>
            <a:off x="6857794" y="4929811"/>
            <a:ext cx="2395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Availability exists and booked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509226-2C33-7D09-DB62-EFDB26811932}"/>
              </a:ext>
            </a:extLst>
          </p:cNvPr>
          <p:cNvSpPr txBox="1"/>
          <p:nvPr/>
        </p:nvSpPr>
        <p:spPr>
          <a:xfrm>
            <a:off x="7931224" y="5473151"/>
            <a:ext cx="262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Request drone status updates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1E5E0-666C-DCB2-A857-9765818C7C26}"/>
              </a:ext>
            </a:extLst>
          </p:cNvPr>
          <p:cNvSpPr txBox="1"/>
          <p:nvPr/>
        </p:nvSpPr>
        <p:spPr>
          <a:xfrm>
            <a:off x="9163683" y="5711685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Stores in DB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38B128-D5E7-2E55-86CD-EB9332156B6D}"/>
              </a:ext>
            </a:extLst>
          </p:cNvPr>
          <p:cNvSpPr txBox="1"/>
          <p:nvPr/>
        </p:nvSpPr>
        <p:spPr>
          <a:xfrm>
            <a:off x="7970978" y="5181598"/>
            <a:ext cx="23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Triggers done for delivery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776A97E-A70B-500E-0215-9C048676943A}"/>
              </a:ext>
            </a:extLst>
          </p:cNvPr>
          <p:cNvSpPr/>
          <p:nvPr/>
        </p:nvSpPr>
        <p:spPr>
          <a:xfrm>
            <a:off x="4545496" y="1689654"/>
            <a:ext cx="344350" cy="1702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946A6-3C97-5705-80E9-236E6C2D6951}"/>
              </a:ext>
            </a:extLst>
          </p:cNvPr>
          <p:cNvSpPr txBox="1"/>
          <p:nvPr/>
        </p:nvSpPr>
        <p:spPr>
          <a:xfrm rot="16200000">
            <a:off x="3312838" y="2310797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Register/Login</a:t>
            </a:r>
          </a:p>
          <a:p>
            <a:pPr algn="ctr"/>
            <a:r>
              <a:rPr lang="en-US" sz="1400" dirty="0"/>
              <a:t>Screens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0567F39-0650-7505-80D0-73ACA4AEB68B}"/>
              </a:ext>
            </a:extLst>
          </p:cNvPr>
          <p:cNvSpPr/>
          <p:nvPr/>
        </p:nvSpPr>
        <p:spPr>
          <a:xfrm>
            <a:off x="4611554" y="3684113"/>
            <a:ext cx="278292" cy="625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C3FBA-D6F8-57E1-5C27-4388D3A8966C}"/>
              </a:ext>
            </a:extLst>
          </p:cNvPr>
          <p:cNvSpPr txBox="1"/>
          <p:nvPr/>
        </p:nvSpPr>
        <p:spPr>
          <a:xfrm rot="16200000">
            <a:off x="3385725" y="3829874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E6FD080-02DB-501C-15E1-98398046EA58}"/>
              </a:ext>
            </a:extLst>
          </p:cNvPr>
          <p:cNvSpPr/>
          <p:nvPr/>
        </p:nvSpPr>
        <p:spPr>
          <a:xfrm>
            <a:off x="4573168" y="4717782"/>
            <a:ext cx="316678" cy="771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57E1B-1AA0-40E8-631A-FD40DDB1E5CE}"/>
              </a:ext>
            </a:extLst>
          </p:cNvPr>
          <p:cNvSpPr txBox="1"/>
          <p:nvPr/>
        </p:nvSpPr>
        <p:spPr>
          <a:xfrm rot="16200000">
            <a:off x="3445358" y="4923179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369334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3DE-480F-AFA2-6A53-C54A644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42" y="2171279"/>
            <a:ext cx="3209008" cy="1486320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BF45A-8A4F-BCAA-D95D-3250C4FDF8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87687" y="136526"/>
            <a:ext cx="7275651" cy="6217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Client (Pilot)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BE4D6-84E2-3E55-4577-4399777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8ADBD7-8EBB-8C30-B297-71E66D7EF3B4}"/>
              </a:ext>
            </a:extLst>
          </p:cNvPr>
          <p:cNvCxnSpPr>
            <a:cxnSpLocks/>
          </p:cNvCxnSpPr>
          <p:nvPr/>
        </p:nvCxnSpPr>
        <p:spPr>
          <a:xfrm>
            <a:off x="4982817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59BFE-B595-DA04-7382-6F40FC547902}"/>
              </a:ext>
            </a:extLst>
          </p:cNvPr>
          <p:cNvCxnSpPr>
            <a:cxnSpLocks/>
          </p:cNvCxnSpPr>
          <p:nvPr/>
        </p:nvCxnSpPr>
        <p:spPr>
          <a:xfrm>
            <a:off x="7812160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54C4BD-A02C-F1DE-E523-591C49904F31}"/>
              </a:ext>
            </a:extLst>
          </p:cNvPr>
          <p:cNvCxnSpPr>
            <a:cxnSpLocks/>
          </p:cNvCxnSpPr>
          <p:nvPr/>
        </p:nvCxnSpPr>
        <p:spPr>
          <a:xfrm>
            <a:off x="10648123" y="576472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A80D75-C7C2-1EAA-10D8-370550A4A5BE}"/>
              </a:ext>
            </a:extLst>
          </p:cNvPr>
          <p:cNvSpPr txBox="1"/>
          <p:nvPr/>
        </p:nvSpPr>
        <p:spPr>
          <a:xfrm>
            <a:off x="7388088" y="178904"/>
            <a:ext cx="105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E4753-C99C-6CD2-88B9-928FBC85C110}"/>
              </a:ext>
            </a:extLst>
          </p:cNvPr>
          <p:cNvSpPr txBox="1"/>
          <p:nvPr/>
        </p:nvSpPr>
        <p:spPr>
          <a:xfrm>
            <a:off x="10042022" y="172278"/>
            <a:ext cx="142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61949-1994-8190-A52A-DE8A74FB928C}"/>
              </a:ext>
            </a:extLst>
          </p:cNvPr>
          <p:cNvCxnSpPr>
            <a:cxnSpLocks/>
          </p:cNvCxnSpPr>
          <p:nvPr/>
        </p:nvCxnSpPr>
        <p:spPr>
          <a:xfrm>
            <a:off x="4982817" y="94090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67795-6FEB-7D04-2D81-B8851C6CA6DE}"/>
              </a:ext>
            </a:extLst>
          </p:cNvPr>
          <p:cNvSpPr txBox="1"/>
          <p:nvPr/>
        </p:nvSpPr>
        <p:spPr>
          <a:xfrm>
            <a:off x="5340421" y="629475"/>
            <a:ext cx="226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Calls the application URL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503555-88B6-FFCB-FBFC-BD51C52131A7}"/>
              </a:ext>
            </a:extLst>
          </p:cNvPr>
          <p:cNvCxnSpPr>
            <a:cxnSpLocks/>
          </p:cNvCxnSpPr>
          <p:nvPr/>
        </p:nvCxnSpPr>
        <p:spPr>
          <a:xfrm flipH="1">
            <a:off x="4982819" y="1437858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2B1C6F-07CD-F2F2-478B-F4A85C8FC514}"/>
              </a:ext>
            </a:extLst>
          </p:cNvPr>
          <p:cNvSpPr txBox="1"/>
          <p:nvPr/>
        </p:nvSpPr>
        <p:spPr>
          <a:xfrm>
            <a:off x="5598834" y="1139681"/>
            <a:ext cx="163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Serves UI Bundle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06AF55-F846-433E-B5F9-2B0684213F2F}"/>
              </a:ext>
            </a:extLst>
          </p:cNvPr>
          <p:cNvCxnSpPr>
            <a:cxnSpLocks/>
          </p:cNvCxnSpPr>
          <p:nvPr/>
        </p:nvCxnSpPr>
        <p:spPr>
          <a:xfrm>
            <a:off x="4989445" y="204746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8F2575-3B34-DE65-70EA-53158414876F}"/>
              </a:ext>
            </a:extLst>
          </p:cNvPr>
          <p:cNvCxnSpPr>
            <a:cxnSpLocks/>
          </p:cNvCxnSpPr>
          <p:nvPr/>
        </p:nvCxnSpPr>
        <p:spPr>
          <a:xfrm flipH="1">
            <a:off x="4982823" y="2763075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DF5130-6480-4844-9C87-2629776A0ABD}"/>
              </a:ext>
            </a:extLst>
          </p:cNvPr>
          <p:cNvCxnSpPr>
            <a:cxnSpLocks/>
          </p:cNvCxnSpPr>
          <p:nvPr/>
        </p:nvCxnSpPr>
        <p:spPr>
          <a:xfrm>
            <a:off x="4996073" y="341906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C3737-2AEF-4A55-16A3-598ABBB4D9F8}"/>
              </a:ext>
            </a:extLst>
          </p:cNvPr>
          <p:cNvCxnSpPr>
            <a:cxnSpLocks/>
          </p:cNvCxnSpPr>
          <p:nvPr/>
        </p:nvCxnSpPr>
        <p:spPr>
          <a:xfrm flipH="1">
            <a:off x="4982822" y="4022034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AC7D3-5F3C-3A69-5AB6-44422643BA00}"/>
              </a:ext>
            </a:extLst>
          </p:cNvPr>
          <p:cNvCxnSpPr>
            <a:cxnSpLocks/>
          </p:cNvCxnSpPr>
          <p:nvPr/>
        </p:nvCxnSpPr>
        <p:spPr>
          <a:xfrm>
            <a:off x="4996077" y="451900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66A8F-B11D-C078-D822-29D190EC37A1}"/>
              </a:ext>
            </a:extLst>
          </p:cNvPr>
          <p:cNvCxnSpPr>
            <a:cxnSpLocks/>
          </p:cNvCxnSpPr>
          <p:nvPr/>
        </p:nvCxnSpPr>
        <p:spPr>
          <a:xfrm flipH="1">
            <a:off x="4982823" y="524123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A74AAC-53EF-7575-D52F-B13FCAF26683}"/>
              </a:ext>
            </a:extLst>
          </p:cNvPr>
          <p:cNvCxnSpPr>
            <a:cxnSpLocks/>
          </p:cNvCxnSpPr>
          <p:nvPr/>
        </p:nvCxnSpPr>
        <p:spPr>
          <a:xfrm>
            <a:off x="7826118" y="223961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CFC4B-7BA5-34C0-937E-C5A661464272}"/>
              </a:ext>
            </a:extLst>
          </p:cNvPr>
          <p:cNvCxnSpPr>
            <a:cxnSpLocks/>
          </p:cNvCxnSpPr>
          <p:nvPr/>
        </p:nvCxnSpPr>
        <p:spPr>
          <a:xfrm flipH="1">
            <a:off x="7826120" y="2590799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B84344-1F19-76F4-C3E9-25215D77EB45}"/>
              </a:ext>
            </a:extLst>
          </p:cNvPr>
          <p:cNvCxnSpPr>
            <a:cxnSpLocks/>
          </p:cNvCxnSpPr>
          <p:nvPr/>
        </p:nvCxnSpPr>
        <p:spPr>
          <a:xfrm>
            <a:off x="7819502" y="3571462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375E2-0EA9-62B8-8B06-2F01FAF48394}"/>
              </a:ext>
            </a:extLst>
          </p:cNvPr>
          <p:cNvCxnSpPr>
            <a:cxnSpLocks/>
          </p:cNvCxnSpPr>
          <p:nvPr/>
        </p:nvCxnSpPr>
        <p:spPr>
          <a:xfrm flipH="1">
            <a:off x="7804616" y="385638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CA1D6-EA7A-82B7-CF2E-9CDD5C009774}"/>
              </a:ext>
            </a:extLst>
          </p:cNvPr>
          <p:cNvCxnSpPr>
            <a:cxnSpLocks/>
          </p:cNvCxnSpPr>
          <p:nvPr/>
        </p:nvCxnSpPr>
        <p:spPr>
          <a:xfrm>
            <a:off x="7826133" y="474428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36C025-723D-19EA-1B5C-4B9A63421ADE}"/>
              </a:ext>
            </a:extLst>
          </p:cNvPr>
          <p:cNvCxnSpPr>
            <a:cxnSpLocks/>
          </p:cNvCxnSpPr>
          <p:nvPr/>
        </p:nvCxnSpPr>
        <p:spPr>
          <a:xfrm flipH="1">
            <a:off x="7812875" y="509545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C9E963-DAEF-8E3D-37F2-860907DDCF94}"/>
              </a:ext>
            </a:extLst>
          </p:cNvPr>
          <p:cNvSpPr txBox="1"/>
          <p:nvPr/>
        </p:nvSpPr>
        <p:spPr>
          <a:xfrm>
            <a:off x="5983153" y="1709526"/>
            <a:ext cx="88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0CE01-84B3-911F-178E-7062D16C649F}"/>
              </a:ext>
            </a:extLst>
          </p:cNvPr>
          <p:cNvSpPr txBox="1"/>
          <p:nvPr/>
        </p:nvSpPr>
        <p:spPr>
          <a:xfrm>
            <a:off x="5519326" y="2438399"/>
            <a:ext cx="19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Registration Success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27E15-8D88-9D03-DD1C-214D1AD66F19}"/>
              </a:ext>
            </a:extLst>
          </p:cNvPr>
          <p:cNvSpPr txBox="1"/>
          <p:nvPr/>
        </p:nvSpPr>
        <p:spPr>
          <a:xfrm>
            <a:off x="6009656" y="3087756"/>
            <a:ext cx="66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6693B7-2136-2E9C-C9FB-A169175640C6}"/>
              </a:ext>
            </a:extLst>
          </p:cNvPr>
          <p:cNvSpPr txBox="1"/>
          <p:nvPr/>
        </p:nvSpPr>
        <p:spPr>
          <a:xfrm>
            <a:off x="5718107" y="3631093"/>
            <a:ext cx="1464782" cy="30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Success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6846BB-D85D-BC81-0E9F-73033C2F3802}"/>
              </a:ext>
            </a:extLst>
          </p:cNvPr>
          <p:cNvSpPr txBox="1"/>
          <p:nvPr/>
        </p:nvSpPr>
        <p:spPr>
          <a:xfrm>
            <a:off x="5850629" y="4227442"/>
            <a:ext cx="1146315" cy="30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839E6-0019-00E1-9308-CE4553F367BC}"/>
              </a:ext>
            </a:extLst>
          </p:cNvPr>
          <p:cNvSpPr txBox="1"/>
          <p:nvPr/>
        </p:nvSpPr>
        <p:spPr>
          <a:xfrm>
            <a:off x="4898003" y="4784037"/>
            <a:ext cx="301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List of current and upcoming bookings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945CD1-D0D1-DB8A-978D-CD2FC32731E7}"/>
              </a:ext>
            </a:extLst>
          </p:cNvPr>
          <p:cNvSpPr txBox="1"/>
          <p:nvPr/>
        </p:nvSpPr>
        <p:spPr>
          <a:xfrm>
            <a:off x="8448055" y="1934813"/>
            <a:ext cx="1954897" cy="30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profile creation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6CADB-05B3-0CA5-407A-1D1143FD3556}"/>
              </a:ext>
            </a:extLst>
          </p:cNvPr>
          <p:cNvSpPr txBox="1"/>
          <p:nvPr/>
        </p:nvSpPr>
        <p:spPr>
          <a:xfrm>
            <a:off x="8554067" y="2305874"/>
            <a:ext cx="145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Profile created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51309B-F3EE-B46D-5ADB-DF1B55E2C94C}"/>
              </a:ext>
            </a:extLst>
          </p:cNvPr>
          <p:cNvSpPr txBox="1"/>
          <p:nvPr/>
        </p:nvSpPr>
        <p:spPr>
          <a:xfrm>
            <a:off x="8474557" y="3273285"/>
            <a:ext cx="1928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Validates credentials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E8A9BD-3CF1-2BC4-1684-7CBDA361DCB0}"/>
              </a:ext>
            </a:extLst>
          </p:cNvPr>
          <p:cNvSpPr txBox="1"/>
          <p:nvPr/>
        </p:nvSpPr>
        <p:spPr>
          <a:xfrm>
            <a:off x="8554072" y="3578085"/>
            <a:ext cx="1676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 success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DDA8A-F51B-6ECA-CD64-CC8044DAE823}"/>
              </a:ext>
            </a:extLst>
          </p:cNvPr>
          <p:cNvSpPr txBox="1"/>
          <p:nvPr/>
        </p:nvSpPr>
        <p:spPr>
          <a:xfrm>
            <a:off x="7720512" y="4439471"/>
            <a:ext cx="304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Fetches current and past bookings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660D9A-15E6-4388-6FDA-58021FEFE98A}"/>
              </a:ext>
            </a:extLst>
          </p:cNvPr>
          <p:cNvSpPr txBox="1"/>
          <p:nvPr/>
        </p:nvSpPr>
        <p:spPr>
          <a:xfrm>
            <a:off x="7726018" y="4797287"/>
            <a:ext cx="304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Returns current and past bookings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3CFE291-719F-0E2B-2000-E3AC2EBA92AC}"/>
              </a:ext>
            </a:extLst>
          </p:cNvPr>
          <p:cNvSpPr/>
          <p:nvPr/>
        </p:nvSpPr>
        <p:spPr>
          <a:xfrm>
            <a:off x="4693285" y="1934813"/>
            <a:ext cx="204718" cy="22926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2072F-85B7-AF7F-97EA-EFA358015F01}"/>
              </a:ext>
            </a:extLst>
          </p:cNvPr>
          <p:cNvSpPr txBox="1"/>
          <p:nvPr/>
        </p:nvSpPr>
        <p:spPr>
          <a:xfrm rot="16200000">
            <a:off x="3485116" y="2854137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Register/Login</a:t>
            </a:r>
          </a:p>
          <a:p>
            <a:pPr algn="ctr"/>
            <a:r>
              <a:rPr lang="en-US" sz="1400" dirty="0"/>
              <a:t>Screens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F2A53D-9848-61AA-8973-92B8A68F7B41}"/>
              </a:ext>
            </a:extLst>
          </p:cNvPr>
          <p:cNvSpPr/>
          <p:nvPr/>
        </p:nvSpPr>
        <p:spPr>
          <a:xfrm>
            <a:off x="4625214" y="4439471"/>
            <a:ext cx="272789" cy="1139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3FA8E-641D-08A8-AF4D-A0C7D63DE22F}"/>
              </a:ext>
            </a:extLst>
          </p:cNvPr>
          <p:cNvSpPr txBox="1"/>
          <p:nvPr/>
        </p:nvSpPr>
        <p:spPr>
          <a:xfrm rot="16200000">
            <a:off x="3438733" y="485029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9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93" y="2040835"/>
            <a:ext cx="3209008" cy="2007704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(Non- Autonomous)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69047-F381-305F-068D-6B5E365FE5A9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7CC85-9A6B-458B-4518-7C504FD684FD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9D8765-F636-8543-3580-F2B3030C2A24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4651032" y="269045"/>
            <a:ext cx="1193178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Pilot (UI)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FFCA8B-1541-51C2-D960-8EBCC67FB717}"/>
              </a:ext>
            </a:extLst>
          </p:cNvPr>
          <p:cNvSpPr txBox="1">
            <a:spLocks/>
          </p:cNvSpPr>
          <p:nvPr/>
        </p:nvSpPr>
        <p:spPr>
          <a:xfrm>
            <a:off x="10548253" y="4005"/>
            <a:ext cx="1405210" cy="748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74A8-8164-785A-1BA2-39A6689E0433}"/>
              </a:ext>
            </a:extLst>
          </p:cNvPr>
          <p:cNvCxnSpPr>
            <a:cxnSpLocks/>
          </p:cNvCxnSpPr>
          <p:nvPr/>
        </p:nvCxnSpPr>
        <p:spPr>
          <a:xfrm>
            <a:off x="5194857" y="1391487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3C46F-078A-DD42-AD83-254103F462E7}"/>
              </a:ext>
            </a:extLst>
          </p:cNvPr>
          <p:cNvCxnSpPr>
            <a:cxnSpLocks/>
          </p:cNvCxnSpPr>
          <p:nvPr/>
        </p:nvCxnSpPr>
        <p:spPr>
          <a:xfrm>
            <a:off x="7215814" y="1967953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0B4888-7AE9-7108-092C-EC3568F03D36}"/>
              </a:ext>
            </a:extLst>
          </p:cNvPr>
          <p:cNvCxnSpPr>
            <a:cxnSpLocks/>
          </p:cNvCxnSpPr>
          <p:nvPr/>
        </p:nvCxnSpPr>
        <p:spPr>
          <a:xfrm>
            <a:off x="9243398" y="3876268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2B6CAA8-9931-4E10-A40B-DC43293EF0C4}"/>
              </a:ext>
            </a:extLst>
          </p:cNvPr>
          <p:cNvSpPr txBox="1">
            <a:spLocks/>
          </p:cNvSpPr>
          <p:nvPr/>
        </p:nvSpPr>
        <p:spPr>
          <a:xfrm>
            <a:off x="5393638" y="779253"/>
            <a:ext cx="1709528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Power ON (Enable)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0A8A24A-852E-E3E8-12B1-42DD441A28AC}"/>
              </a:ext>
            </a:extLst>
          </p:cNvPr>
          <p:cNvSpPr txBox="1">
            <a:spLocks/>
          </p:cNvSpPr>
          <p:nvPr/>
        </p:nvSpPr>
        <p:spPr>
          <a:xfrm>
            <a:off x="7666386" y="1726778"/>
            <a:ext cx="1093300" cy="3144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Connected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56CF6-D0A7-9D91-38D8-A696E059402C}"/>
              </a:ext>
            </a:extLst>
          </p:cNvPr>
          <p:cNvCxnSpPr>
            <a:cxnSpLocks/>
          </p:cNvCxnSpPr>
          <p:nvPr/>
        </p:nvCxnSpPr>
        <p:spPr>
          <a:xfrm flipH="1">
            <a:off x="5181603" y="229925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790A46E-59FE-3A1C-5D4A-C15382AFA577}"/>
              </a:ext>
            </a:extLst>
          </p:cNvPr>
          <p:cNvSpPr txBox="1">
            <a:spLocks/>
          </p:cNvSpPr>
          <p:nvPr/>
        </p:nvSpPr>
        <p:spPr>
          <a:xfrm>
            <a:off x="6897760" y="2005078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03B26-73BD-464B-C9A9-31A0569310BE}"/>
              </a:ext>
            </a:extLst>
          </p:cNvPr>
          <p:cNvCxnSpPr>
            <a:cxnSpLocks/>
          </p:cNvCxnSpPr>
          <p:nvPr/>
        </p:nvCxnSpPr>
        <p:spPr>
          <a:xfrm flipH="1">
            <a:off x="7228572" y="2835963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0580B46-DC50-1D32-7C78-F6FFE3C892E6}"/>
              </a:ext>
            </a:extLst>
          </p:cNvPr>
          <p:cNvSpPr txBox="1">
            <a:spLocks/>
          </p:cNvSpPr>
          <p:nvPr/>
        </p:nvSpPr>
        <p:spPr>
          <a:xfrm>
            <a:off x="7215815" y="2495409"/>
            <a:ext cx="212696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Predefined Mission Plan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97C162-7E38-EA0B-F307-DE50E178F004}"/>
              </a:ext>
            </a:extLst>
          </p:cNvPr>
          <p:cNvCxnSpPr>
            <a:cxnSpLocks/>
          </p:cNvCxnSpPr>
          <p:nvPr/>
        </p:nvCxnSpPr>
        <p:spPr>
          <a:xfrm>
            <a:off x="7222436" y="3498581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B89CDA8C-8E1C-F409-A496-B3D1EE74BC6C}"/>
              </a:ext>
            </a:extLst>
          </p:cNvPr>
          <p:cNvSpPr txBox="1">
            <a:spLocks/>
          </p:cNvSpPr>
          <p:nvPr/>
        </p:nvSpPr>
        <p:spPr>
          <a:xfrm>
            <a:off x="7209191" y="2965861"/>
            <a:ext cx="2126965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Status Tracking (Location, Battery Level)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18719E59-06AD-9131-9863-DF9C670DDD80}"/>
              </a:ext>
            </a:extLst>
          </p:cNvPr>
          <p:cNvSpPr txBox="1">
            <a:spLocks/>
          </p:cNvSpPr>
          <p:nvPr/>
        </p:nvSpPr>
        <p:spPr>
          <a:xfrm>
            <a:off x="9713849" y="3535703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DAD66-8D06-21EF-B34B-E889B4BD7E83}"/>
              </a:ext>
            </a:extLst>
          </p:cNvPr>
          <p:cNvCxnSpPr>
            <a:cxnSpLocks/>
          </p:cNvCxnSpPr>
          <p:nvPr/>
        </p:nvCxnSpPr>
        <p:spPr>
          <a:xfrm>
            <a:off x="7222445" y="4598507"/>
            <a:ext cx="2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7AB7C-3E18-C071-5836-8D958DD957D3}"/>
              </a:ext>
            </a:extLst>
          </p:cNvPr>
          <p:cNvSpPr/>
          <p:nvPr/>
        </p:nvSpPr>
        <p:spPr>
          <a:xfrm>
            <a:off x="9581322" y="4214191"/>
            <a:ext cx="1311958" cy="72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0E338-2387-5378-22C4-3C10C94D5034}"/>
              </a:ext>
            </a:extLst>
          </p:cNvPr>
          <p:cNvSpPr txBox="1"/>
          <p:nvPr/>
        </p:nvSpPr>
        <p:spPr>
          <a:xfrm>
            <a:off x="9760219" y="4412976"/>
            <a:ext cx="9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DB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EEF0916C-95A0-2421-9915-3870C71D4E0B}"/>
              </a:ext>
            </a:extLst>
          </p:cNvPr>
          <p:cNvSpPr txBox="1">
            <a:spLocks/>
          </p:cNvSpPr>
          <p:nvPr/>
        </p:nvSpPr>
        <p:spPr>
          <a:xfrm>
            <a:off x="7215819" y="3833878"/>
            <a:ext cx="2126965" cy="7884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Actions such as Video/Audio/Photo/IOT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886733-6E78-B8F4-4064-7E5142F3F5B5}"/>
              </a:ext>
            </a:extLst>
          </p:cNvPr>
          <p:cNvCxnSpPr>
            <a:cxnSpLocks/>
          </p:cNvCxnSpPr>
          <p:nvPr/>
        </p:nvCxnSpPr>
        <p:spPr>
          <a:xfrm flipH="1">
            <a:off x="5174977" y="518160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B884838-D91C-F0E9-D656-0F3A951B7507}"/>
              </a:ext>
            </a:extLst>
          </p:cNvPr>
          <p:cNvSpPr txBox="1">
            <a:spLocks/>
          </p:cNvSpPr>
          <p:nvPr/>
        </p:nvSpPr>
        <p:spPr>
          <a:xfrm>
            <a:off x="6493568" y="4847673"/>
            <a:ext cx="116618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Status Logs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E804383C-5235-9AD8-72C5-09110D71D50A}"/>
              </a:ext>
            </a:extLst>
          </p:cNvPr>
          <p:cNvSpPr txBox="1">
            <a:spLocks/>
          </p:cNvSpPr>
          <p:nvPr/>
        </p:nvSpPr>
        <p:spPr>
          <a:xfrm>
            <a:off x="5141851" y="1123806"/>
            <a:ext cx="2941978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Request to takeoff (Are you ready?)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CB146B3-8D2D-70B3-237E-FB5C3528C36F}"/>
              </a:ext>
            </a:extLst>
          </p:cNvPr>
          <p:cNvSpPr/>
          <p:nvPr/>
        </p:nvSpPr>
        <p:spPr>
          <a:xfrm>
            <a:off x="4750922" y="954157"/>
            <a:ext cx="424055" cy="1365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33331F6-588A-9EFD-C5FA-19C7A9975209}"/>
              </a:ext>
            </a:extLst>
          </p:cNvPr>
          <p:cNvSpPr txBox="1">
            <a:spLocks/>
          </p:cNvSpPr>
          <p:nvPr/>
        </p:nvSpPr>
        <p:spPr>
          <a:xfrm rot="16200000">
            <a:off x="4174436" y="1415355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Connect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442D4DC5-06DE-1BA5-5364-F15D8B383E99}"/>
              </a:ext>
            </a:extLst>
          </p:cNvPr>
          <p:cNvSpPr txBox="1">
            <a:spLocks/>
          </p:cNvSpPr>
          <p:nvPr/>
        </p:nvSpPr>
        <p:spPr>
          <a:xfrm>
            <a:off x="9442182" y="2654434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A553567-764A-CE82-A65F-6AEEF915A408}"/>
              </a:ext>
            </a:extLst>
          </p:cNvPr>
          <p:cNvSpPr/>
          <p:nvPr/>
        </p:nvSpPr>
        <p:spPr>
          <a:xfrm>
            <a:off x="9256648" y="2623930"/>
            <a:ext cx="192149" cy="409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D816B-DE17-63F5-FD39-AFDAE3AD7744}"/>
              </a:ext>
            </a:extLst>
          </p:cNvPr>
          <p:cNvCxnSpPr>
            <a:cxnSpLocks/>
          </p:cNvCxnSpPr>
          <p:nvPr/>
        </p:nvCxnSpPr>
        <p:spPr>
          <a:xfrm>
            <a:off x="5188233" y="1066812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18B45C-EF99-78B4-1CC2-7393BF2991CF}"/>
              </a:ext>
            </a:extLst>
          </p:cNvPr>
          <p:cNvCxnSpPr>
            <a:cxnSpLocks/>
          </p:cNvCxnSpPr>
          <p:nvPr/>
        </p:nvCxnSpPr>
        <p:spPr>
          <a:xfrm flipH="1">
            <a:off x="5194364" y="1689648"/>
            <a:ext cx="2034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CAB2C94A-4270-C4C8-BED3-053F4D8AD47A}"/>
              </a:ext>
            </a:extLst>
          </p:cNvPr>
          <p:cNvSpPr txBox="1">
            <a:spLocks/>
          </p:cNvSpPr>
          <p:nvPr/>
        </p:nvSpPr>
        <p:spPr>
          <a:xfrm>
            <a:off x="5665311" y="1408732"/>
            <a:ext cx="1048453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Yes, Ready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FCFF0A3-8290-35CD-BCC9-57C9CE859356}"/>
              </a:ext>
            </a:extLst>
          </p:cNvPr>
          <p:cNvSpPr/>
          <p:nvPr/>
        </p:nvSpPr>
        <p:spPr>
          <a:xfrm>
            <a:off x="4757547" y="2319555"/>
            <a:ext cx="232706" cy="2842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F90D22ED-7102-C461-FB72-7C0FAF0E9323}"/>
              </a:ext>
            </a:extLst>
          </p:cNvPr>
          <p:cNvSpPr txBox="1">
            <a:spLocks/>
          </p:cNvSpPr>
          <p:nvPr/>
        </p:nvSpPr>
        <p:spPr>
          <a:xfrm rot="16200000">
            <a:off x="4141308" y="3542328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4545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6" y="2040835"/>
            <a:ext cx="3683673" cy="2007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(Non- Autonomous): Alerting and Response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69047-F381-305F-068D-6B5E365FE5A9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7CC85-9A6B-458B-4518-7C504FD684FD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9D8765-F636-8543-3580-F2B3030C2A24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4651032" y="322053"/>
            <a:ext cx="1193178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Pilot (UI)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FFCA8B-1541-51C2-D960-8EBCC67FB717}"/>
              </a:ext>
            </a:extLst>
          </p:cNvPr>
          <p:cNvSpPr txBox="1">
            <a:spLocks/>
          </p:cNvSpPr>
          <p:nvPr/>
        </p:nvSpPr>
        <p:spPr>
          <a:xfrm>
            <a:off x="10548253" y="4005"/>
            <a:ext cx="1405210" cy="748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 Database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26E83-AF08-CD45-3E49-AB41EB32CA2A}"/>
              </a:ext>
            </a:extLst>
          </p:cNvPr>
          <p:cNvCxnSpPr>
            <a:cxnSpLocks/>
          </p:cNvCxnSpPr>
          <p:nvPr/>
        </p:nvCxnSpPr>
        <p:spPr>
          <a:xfrm>
            <a:off x="5174977" y="1225836"/>
            <a:ext cx="2034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326B6F7-FFAE-9180-907A-9085EB87152B}"/>
              </a:ext>
            </a:extLst>
          </p:cNvPr>
          <p:cNvSpPr txBox="1">
            <a:spLocks/>
          </p:cNvSpPr>
          <p:nvPr/>
        </p:nvSpPr>
        <p:spPr>
          <a:xfrm>
            <a:off x="5406887" y="891894"/>
            <a:ext cx="1762540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Takeoff Command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DEED36-2E33-D8F9-91D3-8474969AFCE4}"/>
              </a:ext>
            </a:extLst>
          </p:cNvPr>
          <p:cNvCxnSpPr>
            <a:cxnSpLocks/>
          </p:cNvCxnSpPr>
          <p:nvPr/>
        </p:nvCxnSpPr>
        <p:spPr>
          <a:xfrm flipH="1">
            <a:off x="5181605" y="1676396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6F8CF4-29F0-1060-6FDE-37A0BA4B6822}"/>
              </a:ext>
            </a:extLst>
          </p:cNvPr>
          <p:cNvSpPr txBox="1"/>
          <p:nvPr/>
        </p:nvSpPr>
        <p:spPr>
          <a:xfrm>
            <a:off x="5201272" y="1351719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Takeoff Ack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E6DED6-A351-D723-ADD4-6FBD389DFA0D}"/>
              </a:ext>
            </a:extLst>
          </p:cNvPr>
          <p:cNvSpPr txBox="1"/>
          <p:nvPr/>
        </p:nvSpPr>
        <p:spPr>
          <a:xfrm>
            <a:off x="7222229" y="1663147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Detects, Classifies, and Alert Message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5CD281-E93A-F227-B28D-83109CA77964}"/>
              </a:ext>
            </a:extLst>
          </p:cNvPr>
          <p:cNvCxnSpPr>
            <a:cxnSpLocks/>
          </p:cNvCxnSpPr>
          <p:nvPr/>
        </p:nvCxnSpPr>
        <p:spPr>
          <a:xfrm>
            <a:off x="11489643" y="5115349"/>
            <a:ext cx="0" cy="78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AE5848-D79F-B0E4-B22B-AFD9680D1C21}"/>
              </a:ext>
            </a:extLst>
          </p:cNvPr>
          <p:cNvCxnSpPr>
            <a:cxnSpLocks/>
          </p:cNvCxnSpPr>
          <p:nvPr/>
        </p:nvCxnSpPr>
        <p:spPr>
          <a:xfrm>
            <a:off x="5188231" y="2723330"/>
            <a:ext cx="406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88C1E-7B92-A4B6-11BB-797DB00D7673}"/>
              </a:ext>
            </a:extLst>
          </p:cNvPr>
          <p:cNvSpPr txBox="1"/>
          <p:nvPr/>
        </p:nvSpPr>
        <p:spPr>
          <a:xfrm>
            <a:off x="5751238" y="2445020"/>
            <a:ext cx="104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 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7C594-6C92-266C-4B47-9A7B6581AB21}"/>
              </a:ext>
            </a:extLst>
          </p:cNvPr>
          <p:cNvSpPr txBox="1"/>
          <p:nvPr/>
        </p:nvSpPr>
        <p:spPr>
          <a:xfrm>
            <a:off x="7480642" y="2756448"/>
            <a:ext cx="1570801" cy="30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Requests for Info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1076F-6C50-755C-029D-0008D7C07E34}"/>
              </a:ext>
            </a:extLst>
          </p:cNvPr>
          <p:cNvSpPr txBox="1"/>
          <p:nvPr/>
        </p:nvSpPr>
        <p:spPr>
          <a:xfrm>
            <a:off x="7513983" y="3147384"/>
            <a:ext cx="1364971" cy="31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Info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CBDF02-E82A-22AE-3961-0A1089F194BB}"/>
              </a:ext>
            </a:extLst>
          </p:cNvPr>
          <p:cNvCxnSpPr>
            <a:cxnSpLocks/>
          </p:cNvCxnSpPr>
          <p:nvPr/>
        </p:nvCxnSpPr>
        <p:spPr>
          <a:xfrm>
            <a:off x="5174979" y="3889526"/>
            <a:ext cx="4069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9F92293-7841-E6DB-7EC8-86E48F95D1B0}"/>
              </a:ext>
            </a:extLst>
          </p:cNvPr>
          <p:cNvSpPr txBox="1"/>
          <p:nvPr/>
        </p:nvSpPr>
        <p:spPr>
          <a:xfrm>
            <a:off x="5625345" y="359133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Alert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5DBA9F-F30A-1E2E-6CA8-7D39F1C14ED0}"/>
              </a:ext>
            </a:extLst>
          </p:cNvPr>
          <p:cNvCxnSpPr>
            <a:cxnSpLocks/>
          </p:cNvCxnSpPr>
          <p:nvPr/>
        </p:nvCxnSpPr>
        <p:spPr>
          <a:xfrm>
            <a:off x="9243397" y="4247334"/>
            <a:ext cx="2034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91ACF3-DBCC-DFC8-0B11-016F63EC1D3B}"/>
              </a:ext>
            </a:extLst>
          </p:cNvPr>
          <p:cNvSpPr txBox="1"/>
          <p:nvPr/>
        </p:nvSpPr>
        <p:spPr>
          <a:xfrm>
            <a:off x="9276322" y="3929261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 Alert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87224-AB66-3ADD-BC16-FCC61091F3CC}"/>
              </a:ext>
            </a:extLst>
          </p:cNvPr>
          <p:cNvCxnSpPr>
            <a:cxnSpLocks/>
          </p:cNvCxnSpPr>
          <p:nvPr/>
        </p:nvCxnSpPr>
        <p:spPr>
          <a:xfrm flipH="1">
            <a:off x="5174977" y="4518992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F2C70DD-556D-5C85-97DE-FD54A9E6DF57}"/>
              </a:ext>
            </a:extLst>
          </p:cNvPr>
          <p:cNvSpPr txBox="1"/>
          <p:nvPr/>
        </p:nvSpPr>
        <p:spPr>
          <a:xfrm>
            <a:off x="5492823" y="422743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 Process Ack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54ACC-21B9-A9FB-D571-7397F4E8897F}"/>
              </a:ext>
            </a:extLst>
          </p:cNvPr>
          <p:cNvCxnSpPr>
            <a:cxnSpLocks/>
          </p:cNvCxnSpPr>
          <p:nvPr/>
        </p:nvCxnSpPr>
        <p:spPr>
          <a:xfrm>
            <a:off x="9243399" y="4803926"/>
            <a:ext cx="2034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FD64EE-5272-43E3-E2D4-356C1D24A039}"/>
              </a:ext>
            </a:extLst>
          </p:cNvPr>
          <p:cNvSpPr txBox="1"/>
          <p:nvPr/>
        </p:nvSpPr>
        <p:spPr>
          <a:xfrm>
            <a:off x="9773280" y="4545486"/>
            <a:ext cx="1027242" cy="31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Notify DB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CB36B1-DC3E-179F-D385-55F40706710B}"/>
              </a:ext>
            </a:extLst>
          </p:cNvPr>
          <p:cNvCxnSpPr/>
          <p:nvPr/>
        </p:nvCxnSpPr>
        <p:spPr>
          <a:xfrm>
            <a:off x="11277604" y="5115339"/>
            <a:ext cx="212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223014-7802-8A3A-4E53-8538AA62BB61}"/>
              </a:ext>
            </a:extLst>
          </p:cNvPr>
          <p:cNvSpPr txBox="1"/>
          <p:nvPr/>
        </p:nvSpPr>
        <p:spPr>
          <a:xfrm>
            <a:off x="10223853" y="587070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 Alert Data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AFDB62-AA18-ECA6-967B-4A84EC747CA5}"/>
              </a:ext>
            </a:extLst>
          </p:cNvPr>
          <p:cNvSpPr/>
          <p:nvPr/>
        </p:nvSpPr>
        <p:spPr>
          <a:xfrm>
            <a:off x="4693285" y="1113188"/>
            <a:ext cx="435306" cy="4094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E3FE-5714-E6AB-D434-B71B9CD5246E}"/>
              </a:ext>
            </a:extLst>
          </p:cNvPr>
          <p:cNvSpPr txBox="1"/>
          <p:nvPr/>
        </p:nvSpPr>
        <p:spPr>
          <a:xfrm rot="16200000">
            <a:off x="3422956" y="3024018"/>
            <a:ext cx="21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Alerting and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E85EC-C3E5-8514-9BCA-7EC7F95B802C}"/>
              </a:ext>
            </a:extLst>
          </p:cNvPr>
          <p:cNvSpPr txBox="1"/>
          <p:nvPr/>
        </p:nvSpPr>
        <p:spPr>
          <a:xfrm>
            <a:off x="8951632" y="1669770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Crime, Emergency,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54EE5-A212-30F6-FEAF-542A347AF4E9}"/>
              </a:ext>
            </a:extLst>
          </p:cNvPr>
          <p:cNvCxnSpPr>
            <a:cxnSpLocks/>
          </p:cNvCxnSpPr>
          <p:nvPr/>
        </p:nvCxnSpPr>
        <p:spPr>
          <a:xfrm>
            <a:off x="7209186" y="2133611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ADB0D1-A961-AB88-8772-BCC9BB536B60}"/>
              </a:ext>
            </a:extLst>
          </p:cNvPr>
          <p:cNvSpPr txBox="1"/>
          <p:nvPr/>
        </p:nvSpPr>
        <p:spPr>
          <a:xfrm>
            <a:off x="8958260" y="1861926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Type, Location, Severity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1E5700-E193-BAC4-DE55-D1AD2D03DCF4}"/>
              </a:ext>
            </a:extLst>
          </p:cNvPr>
          <p:cNvCxnSpPr>
            <a:cxnSpLocks/>
          </p:cNvCxnSpPr>
          <p:nvPr/>
        </p:nvCxnSpPr>
        <p:spPr>
          <a:xfrm flipH="1">
            <a:off x="5194645" y="2411896"/>
            <a:ext cx="405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1AE748-FEB3-B010-9D01-8973D82D8A42}"/>
              </a:ext>
            </a:extLst>
          </p:cNvPr>
          <p:cNvSpPr txBox="1"/>
          <p:nvPr/>
        </p:nvSpPr>
        <p:spPr>
          <a:xfrm>
            <a:off x="5824124" y="2146844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 Alert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73651-68EE-FD71-AA99-3F0FF0FBBCFC}"/>
              </a:ext>
            </a:extLst>
          </p:cNvPr>
          <p:cNvCxnSpPr>
            <a:cxnSpLocks/>
          </p:cNvCxnSpPr>
          <p:nvPr/>
        </p:nvCxnSpPr>
        <p:spPr>
          <a:xfrm flipH="1">
            <a:off x="9243400" y="5088834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8D29B1-9DBC-C511-A13F-5C97C6FB9536}"/>
              </a:ext>
            </a:extLst>
          </p:cNvPr>
          <p:cNvSpPr txBox="1"/>
          <p:nvPr/>
        </p:nvSpPr>
        <p:spPr>
          <a:xfrm>
            <a:off x="9607618" y="4817154"/>
            <a:ext cx="149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 Updated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B8BDE7-1B21-B4C4-BFEE-49732CB9931E}"/>
              </a:ext>
            </a:extLst>
          </p:cNvPr>
          <p:cNvCxnSpPr>
            <a:cxnSpLocks/>
          </p:cNvCxnSpPr>
          <p:nvPr/>
        </p:nvCxnSpPr>
        <p:spPr>
          <a:xfrm flipH="1">
            <a:off x="7222446" y="5400258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25706B-A6B3-A943-8FD1-779683736C70}"/>
              </a:ext>
            </a:extLst>
          </p:cNvPr>
          <p:cNvSpPr txBox="1"/>
          <p:nvPr/>
        </p:nvSpPr>
        <p:spPr>
          <a:xfrm>
            <a:off x="7394722" y="5102075"/>
            <a:ext cx="16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Alert Confirmation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64B31B-AAE7-21F1-C722-1A91A55B1D3C}"/>
              </a:ext>
            </a:extLst>
          </p:cNvPr>
          <p:cNvCxnSpPr>
            <a:cxnSpLocks/>
          </p:cNvCxnSpPr>
          <p:nvPr/>
        </p:nvCxnSpPr>
        <p:spPr>
          <a:xfrm flipH="1">
            <a:off x="7215816" y="3048003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D72D84-574E-659A-F4BC-F62A80CFBB72}"/>
              </a:ext>
            </a:extLst>
          </p:cNvPr>
          <p:cNvCxnSpPr>
            <a:cxnSpLocks/>
          </p:cNvCxnSpPr>
          <p:nvPr/>
        </p:nvCxnSpPr>
        <p:spPr>
          <a:xfrm>
            <a:off x="7222439" y="3445578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8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93" y="2040835"/>
            <a:ext cx="3209008" cy="2007704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(Autonomous)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69047-F381-305F-068D-6B5E365FE5A9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7CC85-9A6B-458B-4518-7C504FD684FD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9D8765-F636-8543-3580-F2B3030C2A24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4651032" y="110021"/>
            <a:ext cx="1193178" cy="74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Control Station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FFCA8B-1541-51C2-D960-8EBCC67FB717}"/>
              </a:ext>
            </a:extLst>
          </p:cNvPr>
          <p:cNvSpPr txBox="1">
            <a:spLocks/>
          </p:cNvSpPr>
          <p:nvPr/>
        </p:nvSpPr>
        <p:spPr>
          <a:xfrm>
            <a:off x="10548253" y="4005"/>
            <a:ext cx="1405210" cy="748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74A8-8164-785A-1BA2-39A6689E0433}"/>
              </a:ext>
            </a:extLst>
          </p:cNvPr>
          <p:cNvCxnSpPr>
            <a:cxnSpLocks/>
          </p:cNvCxnSpPr>
          <p:nvPr/>
        </p:nvCxnSpPr>
        <p:spPr>
          <a:xfrm>
            <a:off x="5194857" y="1417991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3C46F-078A-DD42-AD83-254103F462E7}"/>
              </a:ext>
            </a:extLst>
          </p:cNvPr>
          <p:cNvCxnSpPr>
            <a:cxnSpLocks/>
          </p:cNvCxnSpPr>
          <p:nvPr/>
        </p:nvCxnSpPr>
        <p:spPr>
          <a:xfrm>
            <a:off x="7215814" y="1782425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0B4888-7AE9-7108-092C-EC3568F03D36}"/>
              </a:ext>
            </a:extLst>
          </p:cNvPr>
          <p:cNvCxnSpPr>
            <a:cxnSpLocks/>
          </p:cNvCxnSpPr>
          <p:nvPr/>
        </p:nvCxnSpPr>
        <p:spPr>
          <a:xfrm>
            <a:off x="9243398" y="3876268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2B6CAA8-9931-4E10-A40B-DC43293EF0C4}"/>
              </a:ext>
            </a:extLst>
          </p:cNvPr>
          <p:cNvSpPr txBox="1">
            <a:spLocks/>
          </p:cNvSpPr>
          <p:nvPr/>
        </p:nvSpPr>
        <p:spPr>
          <a:xfrm>
            <a:off x="5287621" y="885270"/>
            <a:ext cx="1901691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Takeoff as per predefined schedule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0A8A24A-852E-E3E8-12B1-42DD441A28AC}"/>
              </a:ext>
            </a:extLst>
          </p:cNvPr>
          <p:cNvSpPr txBox="1">
            <a:spLocks/>
          </p:cNvSpPr>
          <p:nvPr/>
        </p:nvSpPr>
        <p:spPr>
          <a:xfrm>
            <a:off x="7666386" y="1435234"/>
            <a:ext cx="1093300" cy="3144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Connected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56CF6-D0A7-9D91-38D8-A696E059402C}"/>
              </a:ext>
            </a:extLst>
          </p:cNvPr>
          <p:cNvCxnSpPr>
            <a:cxnSpLocks/>
          </p:cNvCxnSpPr>
          <p:nvPr/>
        </p:nvCxnSpPr>
        <p:spPr>
          <a:xfrm flipH="1">
            <a:off x="5181603" y="229925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790A46E-59FE-3A1C-5D4A-C15382AFA577}"/>
              </a:ext>
            </a:extLst>
          </p:cNvPr>
          <p:cNvSpPr txBox="1">
            <a:spLocks/>
          </p:cNvSpPr>
          <p:nvPr/>
        </p:nvSpPr>
        <p:spPr>
          <a:xfrm>
            <a:off x="6897760" y="2005078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03B26-73BD-464B-C9A9-31A0569310BE}"/>
              </a:ext>
            </a:extLst>
          </p:cNvPr>
          <p:cNvCxnSpPr>
            <a:cxnSpLocks/>
          </p:cNvCxnSpPr>
          <p:nvPr/>
        </p:nvCxnSpPr>
        <p:spPr>
          <a:xfrm flipH="1">
            <a:off x="7228572" y="2835963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0580B46-DC50-1D32-7C78-F6FFE3C892E6}"/>
              </a:ext>
            </a:extLst>
          </p:cNvPr>
          <p:cNvSpPr txBox="1">
            <a:spLocks/>
          </p:cNvSpPr>
          <p:nvPr/>
        </p:nvSpPr>
        <p:spPr>
          <a:xfrm>
            <a:off x="7215815" y="2495409"/>
            <a:ext cx="212696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Predefined Mission Plan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97C162-7E38-EA0B-F307-DE50E178F004}"/>
              </a:ext>
            </a:extLst>
          </p:cNvPr>
          <p:cNvCxnSpPr>
            <a:cxnSpLocks/>
          </p:cNvCxnSpPr>
          <p:nvPr/>
        </p:nvCxnSpPr>
        <p:spPr>
          <a:xfrm>
            <a:off x="7222436" y="3498581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B89CDA8C-8E1C-F409-A496-B3D1EE74BC6C}"/>
              </a:ext>
            </a:extLst>
          </p:cNvPr>
          <p:cNvSpPr txBox="1">
            <a:spLocks/>
          </p:cNvSpPr>
          <p:nvPr/>
        </p:nvSpPr>
        <p:spPr>
          <a:xfrm>
            <a:off x="7209191" y="2965861"/>
            <a:ext cx="2126965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Status Tracking (Location, Battery Level)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18719E59-06AD-9131-9863-DF9C670DDD80}"/>
              </a:ext>
            </a:extLst>
          </p:cNvPr>
          <p:cNvSpPr txBox="1">
            <a:spLocks/>
          </p:cNvSpPr>
          <p:nvPr/>
        </p:nvSpPr>
        <p:spPr>
          <a:xfrm>
            <a:off x="9713849" y="3535703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DAD66-8D06-21EF-B34B-E889B4BD7E83}"/>
              </a:ext>
            </a:extLst>
          </p:cNvPr>
          <p:cNvCxnSpPr>
            <a:cxnSpLocks/>
          </p:cNvCxnSpPr>
          <p:nvPr/>
        </p:nvCxnSpPr>
        <p:spPr>
          <a:xfrm>
            <a:off x="7222445" y="4598507"/>
            <a:ext cx="2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7AB7C-3E18-C071-5836-8D958DD957D3}"/>
              </a:ext>
            </a:extLst>
          </p:cNvPr>
          <p:cNvSpPr/>
          <p:nvPr/>
        </p:nvSpPr>
        <p:spPr>
          <a:xfrm>
            <a:off x="9581322" y="4214191"/>
            <a:ext cx="1311958" cy="72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0E338-2387-5378-22C4-3C10C94D5034}"/>
              </a:ext>
            </a:extLst>
          </p:cNvPr>
          <p:cNvSpPr txBox="1"/>
          <p:nvPr/>
        </p:nvSpPr>
        <p:spPr>
          <a:xfrm>
            <a:off x="9760219" y="4412976"/>
            <a:ext cx="9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DB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EEF0916C-95A0-2421-9915-3870C71D4E0B}"/>
              </a:ext>
            </a:extLst>
          </p:cNvPr>
          <p:cNvSpPr txBox="1">
            <a:spLocks/>
          </p:cNvSpPr>
          <p:nvPr/>
        </p:nvSpPr>
        <p:spPr>
          <a:xfrm>
            <a:off x="7215819" y="3833878"/>
            <a:ext cx="2126965" cy="7884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Actions such as Video/Audio/Photo/IOT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886733-6E78-B8F4-4064-7E5142F3F5B5}"/>
              </a:ext>
            </a:extLst>
          </p:cNvPr>
          <p:cNvCxnSpPr>
            <a:cxnSpLocks/>
          </p:cNvCxnSpPr>
          <p:nvPr/>
        </p:nvCxnSpPr>
        <p:spPr>
          <a:xfrm flipH="1">
            <a:off x="5174977" y="518160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B884838-D91C-F0E9-D656-0F3A951B7507}"/>
              </a:ext>
            </a:extLst>
          </p:cNvPr>
          <p:cNvSpPr txBox="1">
            <a:spLocks/>
          </p:cNvSpPr>
          <p:nvPr/>
        </p:nvSpPr>
        <p:spPr>
          <a:xfrm>
            <a:off x="6493568" y="4847673"/>
            <a:ext cx="116618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Status Logs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843E582-528D-1163-11F5-597935F55844}"/>
              </a:ext>
            </a:extLst>
          </p:cNvPr>
          <p:cNvSpPr/>
          <p:nvPr/>
        </p:nvSpPr>
        <p:spPr>
          <a:xfrm>
            <a:off x="4750922" y="954157"/>
            <a:ext cx="424055" cy="1365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5CB066C3-D010-E0E6-4FD6-871EEBDFAF12}"/>
              </a:ext>
            </a:extLst>
          </p:cNvPr>
          <p:cNvSpPr txBox="1">
            <a:spLocks/>
          </p:cNvSpPr>
          <p:nvPr/>
        </p:nvSpPr>
        <p:spPr>
          <a:xfrm rot="16200000">
            <a:off x="4174436" y="1415355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Connect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356C9269-AFB7-9AC0-BBAC-8FBF4B2199A4}"/>
              </a:ext>
            </a:extLst>
          </p:cNvPr>
          <p:cNvSpPr txBox="1">
            <a:spLocks/>
          </p:cNvSpPr>
          <p:nvPr/>
        </p:nvSpPr>
        <p:spPr>
          <a:xfrm>
            <a:off x="9442182" y="2654434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209F71A-D55E-0CEA-3E84-BECB6834821D}"/>
              </a:ext>
            </a:extLst>
          </p:cNvPr>
          <p:cNvSpPr/>
          <p:nvPr/>
        </p:nvSpPr>
        <p:spPr>
          <a:xfrm>
            <a:off x="9256648" y="2623930"/>
            <a:ext cx="192149" cy="409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27B24E8-8D10-BF74-7A02-457D09515A5A}"/>
              </a:ext>
            </a:extLst>
          </p:cNvPr>
          <p:cNvSpPr/>
          <p:nvPr/>
        </p:nvSpPr>
        <p:spPr>
          <a:xfrm>
            <a:off x="4757547" y="2319555"/>
            <a:ext cx="232706" cy="2842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72EFABC-5CF2-467C-B2DA-1709357EBE06}"/>
              </a:ext>
            </a:extLst>
          </p:cNvPr>
          <p:cNvSpPr txBox="1">
            <a:spLocks/>
          </p:cNvSpPr>
          <p:nvPr/>
        </p:nvSpPr>
        <p:spPr>
          <a:xfrm rot="16200000">
            <a:off x="4141308" y="3542328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137273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6" y="2040835"/>
            <a:ext cx="3619021" cy="2007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(Autonomous): Alerting and Response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69047-F381-305F-068D-6B5E365FE5A9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7CC85-9A6B-458B-4518-7C504FD684FD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9D8765-F636-8543-3580-F2B3030C2A24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4651032" y="110021"/>
            <a:ext cx="1193178" cy="74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Control Station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FFCA8B-1541-51C2-D960-8EBCC67FB717}"/>
              </a:ext>
            </a:extLst>
          </p:cNvPr>
          <p:cNvSpPr txBox="1">
            <a:spLocks/>
          </p:cNvSpPr>
          <p:nvPr/>
        </p:nvSpPr>
        <p:spPr>
          <a:xfrm>
            <a:off x="10548253" y="4005"/>
            <a:ext cx="1405210" cy="748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 Database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26E83-AF08-CD45-3E49-AB41EB32CA2A}"/>
              </a:ext>
            </a:extLst>
          </p:cNvPr>
          <p:cNvCxnSpPr>
            <a:cxnSpLocks/>
          </p:cNvCxnSpPr>
          <p:nvPr/>
        </p:nvCxnSpPr>
        <p:spPr>
          <a:xfrm>
            <a:off x="5174977" y="1225836"/>
            <a:ext cx="2034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326B6F7-FFAE-9180-907A-9085EB87152B}"/>
              </a:ext>
            </a:extLst>
          </p:cNvPr>
          <p:cNvSpPr txBox="1">
            <a:spLocks/>
          </p:cNvSpPr>
          <p:nvPr/>
        </p:nvSpPr>
        <p:spPr>
          <a:xfrm>
            <a:off x="5406887" y="891894"/>
            <a:ext cx="1762540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Takeoff Command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DEED36-2E33-D8F9-91D3-8474969AFCE4}"/>
              </a:ext>
            </a:extLst>
          </p:cNvPr>
          <p:cNvCxnSpPr>
            <a:cxnSpLocks/>
          </p:cNvCxnSpPr>
          <p:nvPr/>
        </p:nvCxnSpPr>
        <p:spPr>
          <a:xfrm flipH="1">
            <a:off x="5181605" y="1676396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6F8CF4-29F0-1060-6FDE-37A0BA4B6822}"/>
              </a:ext>
            </a:extLst>
          </p:cNvPr>
          <p:cNvSpPr txBox="1"/>
          <p:nvPr/>
        </p:nvSpPr>
        <p:spPr>
          <a:xfrm>
            <a:off x="5201272" y="1351719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Takeoff Ack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E6DED6-A351-D723-ADD4-6FBD389DFA0D}"/>
              </a:ext>
            </a:extLst>
          </p:cNvPr>
          <p:cNvSpPr txBox="1"/>
          <p:nvPr/>
        </p:nvSpPr>
        <p:spPr>
          <a:xfrm>
            <a:off x="7222229" y="1663147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Detects, Classifies, and Alert Message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5CD281-E93A-F227-B28D-83109CA77964}"/>
              </a:ext>
            </a:extLst>
          </p:cNvPr>
          <p:cNvCxnSpPr>
            <a:cxnSpLocks/>
          </p:cNvCxnSpPr>
          <p:nvPr/>
        </p:nvCxnSpPr>
        <p:spPr>
          <a:xfrm>
            <a:off x="11489643" y="5115349"/>
            <a:ext cx="0" cy="78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AE5848-D79F-B0E4-B22B-AFD9680D1C21}"/>
              </a:ext>
            </a:extLst>
          </p:cNvPr>
          <p:cNvCxnSpPr>
            <a:cxnSpLocks/>
          </p:cNvCxnSpPr>
          <p:nvPr/>
        </p:nvCxnSpPr>
        <p:spPr>
          <a:xfrm>
            <a:off x="5188231" y="2723330"/>
            <a:ext cx="406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88C1E-7B92-A4B6-11BB-797DB00D7673}"/>
              </a:ext>
            </a:extLst>
          </p:cNvPr>
          <p:cNvSpPr txBox="1"/>
          <p:nvPr/>
        </p:nvSpPr>
        <p:spPr>
          <a:xfrm>
            <a:off x="5751238" y="2445020"/>
            <a:ext cx="104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 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7C594-6C92-266C-4B47-9A7B6581AB21}"/>
              </a:ext>
            </a:extLst>
          </p:cNvPr>
          <p:cNvSpPr txBox="1"/>
          <p:nvPr/>
        </p:nvSpPr>
        <p:spPr>
          <a:xfrm>
            <a:off x="7480642" y="2756448"/>
            <a:ext cx="1570801" cy="30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Requests for Info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1076F-6C50-755C-029D-0008D7C07E34}"/>
              </a:ext>
            </a:extLst>
          </p:cNvPr>
          <p:cNvSpPr txBox="1"/>
          <p:nvPr/>
        </p:nvSpPr>
        <p:spPr>
          <a:xfrm>
            <a:off x="7513983" y="3147384"/>
            <a:ext cx="1364971" cy="31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Info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CBDF02-E82A-22AE-3961-0A1089F194BB}"/>
              </a:ext>
            </a:extLst>
          </p:cNvPr>
          <p:cNvCxnSpPr>
            <a:cxnSpLocks/>
          </p:cNvCxnSpPr>
          <p:nvPr/>
        </p:nvCxnSpPr>
        <p:spPr>
          <a:xfrm>
            <a:off x="5174979" y="3889526"/>
            <a:ext cx="4069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9F92293-7841-E6DB-7EC8-86E48F95D1B0}"/>
              </a:ext>
            </a:extLst>
          </p:cNvPr>
          <p:cNvSpPr txBox="1"/>
          <p:nvPr/>
        </p:nvSpPr>
        <p:spPr>
          <a:xfrm>
            <a:off x="5625345" y="359133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Alert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5DBA9F-F30A-1E2E-6CA8-7D39F1C14ED0}"/>
              </a:ext>
            </a:extLst>
          </p:cNvPr>
          <p:cNvCxnSpPr>
            <a:cxnSpLocks/>
          </p:cNvCxnSpPr>
          <p:nvPr/>
        </p:nvCxnSpPr>
        <p:spPr>
          <a:xfrm>
            <a:off x="9243397" y="4247334"/>
            <a:ext cx="2034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91ACF3-DBCC-DFC8-0B11-016F63EC1D3B}"/>
              </a:ext>
            </a:extLst>
          </p:cNvPr>
          <p:cNvSpPr txBox="1"/>
          <p:nvPr/>
        </p:nvSpPr>
        <p:spPr>
          <a:xfrm>
            <a:off x="9276322" y="3929261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 Alert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87224-AB66-3ADD-BC16-FCC61091F3CC}"/>
              </a:ext>
            </a:extLst>
          </p:cNvPr>
          <p:cNvCxnSpPr>
            <a:cxnSpLocks/>
          </p:cNvCxnSpPr>
          <p:nvPr/>
        </p:nvCxnSpPr>
        <p:spPr>
          <a:xfrm flipH="1">
            <a:off x="5174977" y="4518992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F2C70DD-556D-5C85-97DE-FD54A9E6DF57}"/>
              </a:ext>
            </a:extLst>
          </p:cNvPr>
          <p:cNvSpPr txBox="1"/>
          <p:nvPr/>
        </p:nvSpPr>
        <p:spPr>
          <a:xfrm>
            <a:off x="5492823" y="422743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 Process Ack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54ACC-21B9-A9FB-D571-7397F4E8897F}"/>
              </a:ext>
            </a:extLst>
          </p:cNvPr>
          <p:cNvCxnSpPr>
            <a:cxnSpLocks/>
          </p:cNvCxnSpPr>
          <p:nvPr/>
        </p:nvCxnSpPr>
        <p:spPr>
          <a:xfrm>
            <a:off x="9243399" y="4803926"/>
            <a:ext cx="2034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FD64EE-5272-43E3-E2D4-356C1D24A039}"/>
              </a:ext>
            </a:extLst>
          </p:cNvPr>
          <p:cNvSpPr txBox="1"/>
          <p:nvPr/>
        </p:nvSpPr>
        <p:spPr>
          <a:xfrm>
            <a:off x="9773280" y="4545486"/>
            <a:ext cx="1027242" cy="31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Notify DB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CB36B1-DC3E-179F-D385-55F40706710B}"/>
              </a:ext>
            </a:extLst>
          </p:cNvPr>
          <p:cNvCxnSpPr/>
          <p:nvPr/>
        </p:nvCxnSpPr>
        <p:spPr>
          <a:xfrm>
            <a:off x="11277604" y="5115339"/>
            <a:ext cx="212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223014-7802-8A3A-4E53-8538AA62BB61}"/>
              </a:ext>
            </a:extLst>
          </p:cNvPr>
          <p:cNvSpPr txBox="1"/>
          <p:nvPr/>
        </p:nvSpPr>
        <p:spPr>
          <a:xfrm>
            <a:off x="10223853" y="587070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 Alert Data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AFDB62-AA18-ECA6-967B-4A84EC747CA5}"/>
              </a:ext>
            </a:extLst>
          </p:cNvPr>
          <p:cNvSpPr/>
          <p:nvPr/>
        </p:nvSpPr>
        <p:spPr>
          <a:xfrm>
            <a:off x="4693285" y="1113188"/>
            <a:ext cx="435306" cy="4094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E3FE-5714-E6AB-D434-B71B9CD5246E}"/>
              </a:ext>
            </a:extLst>
          </p:cNvPr>
          <p:cNvSpPr txBox="1"/>
          <p:nvPr/>
        </p:nvSpPr>
        <p:spPr>
          <a:xfrm rot="16200000">
            <a:off x="3422956" y="3024018"/>
            <a:ext cx="21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Alerting and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E85EC-C3E5-8514-9BCA-7EC7F95B802C}"/>
              </a:ext>
            </a:extLst>
          </p:cNvPr>
          <p:cNvSpPr txBox="1"/>
          <p:nvPr/>
        </p:nvSpPr>
        <p:spPr>
          <a:xfrm>
            <a:off x="8951632" y="1669770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Crime, Emergency,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54EE5-A212-30F6-FEAF-542A347AF4E9}"/>
              </a:ext>
            </a:extLst>
          </p:cNvPr>
          <p:cNvCxnSpPr>
            <a:cxnSpLocks/>
          </p:cNvCxnSpPr>
          <p:nvPr/>
        </p:nvCxnSpPr>
        <p:spPr>
          <a:xfrm>
            <a:off x="7209186" y="2133611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ADB0D1-A961-AB88-8772-BCC9BB536B60}"/>
              </a:ext>
            </a:extLst>
          </p:cNvPr>
          <p:cNvSpPr txBox="1"/>
          <p:nvPr/>
        </p:nvSpPr>
        <p:spPr>
          <a:xfrm>
            <a:off x="8958260" y="1861926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Type, Location, Severity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1E5700-E193-BAC4-DE55-D1AD2D03DCF4}"/>
              </a:ext>
            </a:extLst>
          </p:cNvPr>
          <p:cNvCxnSpPr>
            <a:cxnSpLocks/>
          </p:cNvCxnSpPr>
          <p:nvPr/>
        </p:nvCxnSpPr>
        <p:spPr>
          <a:xfrm flipH="1">
            <a:off x="5194645" y="2411896"/>
            <a:ext cx="405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1AE748-FEB3-B010-9D01-8973D82D8A42}"/>
              </a:ext>
            </a:extLst>
          </p:cNvPr>
          <p:cNvSpPr txBox="1"/>
          <p:nvPr/>
        </p:nvSpPr>
        <p:spPr>
          <a:xfrm>
            <a:off x="5824124" y="2146844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 Alert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73651-68EE-FD71-AA99-3F0FF0FBBCFC}"/>
              </a:ext>
            </a:extLst>
          </p:cNvPr>
          <p:cNvCxnSpPr>
            <a:cxnSpLocks/>
          </p:cNvCxnSpPr>
          <p:nvPr/>
        </p:nvCxnSpPr>
        <p:spPr>
          <a:xfrm flipH="1">
            <a:off x="9243400" y="5088834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8D29B1-9DBC-C511-A13F-5C97C6FB9536}"/>
              </a:ext>
            </a:extLst>
          </p:cNvPr>
          <p:cNvSpPr txBox="1"/>
          <p:nvPr/>
        </p:nvSpPr>
        <p:spPr>
          <a:xfrm>
            <a:off x="9607618" y="4817154"/>
            <a:ext cx="149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 Updated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B8BDE7-1B21-B4C4-BFEE-49732CB9931E}"/>
              </a:ext>
            </a:extLst>
          </p:cNvPr>
          <p:cNvCxnSpPr>
            <a:cxnSpLocks/>
          </p:cNvCxnSpPr>
          <p:nvPr/>
        </p:nvCxnSpPr>
        <p:spPr>
          <a:xfrm flipH="1">
            <a:off x="7222446" y="5400258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25706B-A6B3-A943-8FD1-779683736C70}"/>
              </a:ext>
            </a:extLst>
          </p:cNvPr>
          <p:cNvSpPr txBox="1"/>
          <p:nvPr/>
        </p:nvSpPr>
        <p:spPr>
          <a:xfrm>
            <a:off x="7394722" y="5102075"/>
            <a:ext cx="16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Alert Confirmation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64B31B-AAE7-21F1-C722-1A91A55B1D3C}"/>
              </a:ext>
            </a:extLst>
          </p:cNvPr>
          <p:cNvCxnSpPr>
            <a:cxnSpLocks/>
          </p:cNvCxnSpPr>
          <p:nvPr/>
        </p:nvCxnSpPr>
        <p:spPr>
          <a:xfrm flipH="1">
            <a:off x="7215816" y="3048003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D72D84-574E-659A-F4BC-F62A80CFBB72}"/>
              </a:ext>
            </a:extLst>
          </p:cNvPr>
          <p:cNvCxnSpPr>
            <a:cxnSpLocks/>
          </p:cNvCxnSpPr>
          <p:nvPr/>
        </p:nvCxnSpPr>
        <p:spPr>
          <a:xfrm>
            <a:off x="7222439" y="3445578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7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6" y="2040835"/>
            <a:ext cx="3619021" cy="2007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(Autonomous): Alerting and Response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6500193" y="748748"/>
            <a:ext cx="0" cy="54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545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075636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AFDB62-AA18-ECA6-967B-4A84EC747CA5}"/>
              </a:ext>
            </a:extLst>
          </p:cNvPr>
          <p:cNvSpPr/>
          <p:nvPr/>
        </p:nvSpPr>
        <p:spPr>
          <a:xfrm>
            <a:off x="5196866" y="1113188"/>
            <a:ext cx="455167" cy="48105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E3FE-5714-E6AB-D434-B71B9CD5246E}"/>
              </a:ext>
            </a:extLst>
          </p:cNvPr>
          <p:cNvSpPr txBox="1"/>
          <p:nvPr/>
        </p:nvSpPr>
        <p:spPr>
          <a:xfrm rot="16200000">
            <a:off x="3926538" y="3302312"/>
            <a:ext cx="21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Alerting and Response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BD7BA-0441-6D38-9166-76F1A26CE2E1}"/>
              </a:ext>
            </a:extLst>
          </p:cNvPr>
          <p:cNvCxnSpPr>
            <a:cxnSpLocks/>
          </p:cNvCxnSpPr>
          <p:nvPr/>
        </p:nvCxnSpPr>
        <p:spPr>
          <a:xfrm>
            <a:off x="6500193" y="1119820"/>
            <a:ext cx="2743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4BAD2C2F-83B8-38AA-F590-FF7CD7652BA1}"/>
              </a:ext>
            </a:extLst>
          </p:cNvPr>
          <p:cNvSpPr txBox="1">
            <a:spLocks/>
          </p:cNvSpPr>
          <p:nvPr/>
        </p:nvSpPr>
        <p:spPr>
          <a:xfrm>
            <a:off x="7103164" y="785878"/>
            <a:ext cx="1762055" cy="3140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Takeoff Command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8CFEBD-892F-9538-A6EB-C03FB6D86618}"/>
              </a:ext>
            </a:extLst>
          </p:cNvPr>
          <p:cNvCxnSpPr>
            <a:cxnSpLocks/>
          </p:cNvCxnSpPr>
          <p:nvPr/>
        </p:nvCxnSpPr>
        <p:spPr>
          <a:xfrm flipH="1">
            <a:off x="6500193" y="1570380"/>
            <a:ext cx="2743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3BD73C-6B7E-A85E-06D7-5CD01752EB9E}"/>
              </a:ext>
            </a:extLst>
          </p:cNvPr>
          <p:cNvSpPr txBox="1"/>
          <p:nvPr/>
        </p:nvSpPr>
        <p:spPr>
          <a:xfrm>
            <a:off x="7348121" y="1245704"/>
            <a:ext cx="112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Takeoff Ack</a:t>
            </a:r>
          </a:p>
        </p:txBody>
      </p:sp>
      <p:sp>
        <p:nvSpPr>
          <p:cNvPr id="56" name="Arrow: Curved Left 55">
            <a:extLst>
              <a:ext uri="{FF2B5EF4-FFF2-40B4-BE49-F238E27FC236}">
                <a16:creationId xmlns:a16="http://schemas.microsoft.com/office/drawing/2014/main" id="{BF7CF0D0-2E83-2AA7-9362-FFACAF35D368}"/>
              </a:ext>
            </a:extLst>
          </p:cNvPr>
          <p:cNvSpPr/>
          <p:nvPr/>
        </p:nvSpPr>
        <p:spPr>
          <a:xfrm>
            <a:off x="6500193" y="2040835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 Placeholder 13">
            <a:extLst>
              <a:ext uri="{FF2B5EF4-FFF2-40B4-BE49-F238E27FC236}">
                <a16:creationId xmlns:a16="http://schemas.microsoft.com/office/drawing/2014/main" id="{23807AD4-ADE9-01BF-D67C-EDB5C4FE0245}"/>
              </a:ext>
            </a:extLst>
          </p:cNvPr>
          <p:cNvSpPr txBox="1">
            <a:spLocks/>
          </p:cNvSpPr>
          <p:nvPr/>
        </p:nvSpPr>
        <p:spPr>
          <a:xfrm>
            <a:off x="5824331" y="1693651"/>
            <a:ext cx="153062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Self-detect event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ADC1F9-52F2-144F-582F-88026FD55C15}"/>
              </a:ext>
            </a:extLst>
          </p:cNvPr>
          <p:cNvCxnSpPr>
            <a:cxnSpLocks/>
          </p:cNvCxnSpPr>
          <p:nvPr/>
        </p:nvCxnSpPr>
        <p:spPr>
          <a:xfrm>
            <a:off x="6506821" y="2756464"/>
            <a:ext cx="2743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321ADD06-0A43-5752-A959-9936263F58CB}"/>
              </a:ext>
            </a:extLst>
          </p:cNvPr>
          <p:cNvSpPr txBox="1">
            <a:spLocks/>
          </p:cNvSpPr>
          <p:nvPr/>
        </p:nvSpPr>
        <p:spPr>
          <a:xfrm>
            <a:off x="6440561" y="2435772"/>
            <a:ext cx="352507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Alert {</a:t>
            </a:r>
            <a:r>
              <a:rPr lang="en-US" sz="1400" dirty="0" err="1"/>
              <a:t>droneId</a:t>
            </a:r>
            <a:r>
              <a:rPr lang="en-US" sz="1400" dirty="0"/>
              <a:t>, </a:t>
            </a:r>
            <a:r>
              <a:rPr lang="en-US" sz="1400" dirty="0" err="1"/>
              <a:t>alertType</a:t>
            </a:r>
            <a:r>
              <a:rPr lang="en-US" sz="1400" dirty="0"/>
              <a:t>, location, severity}</a:t>
            </a: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47585298-9123-4C4A-76E8-7800EF70CBB5}"/>
              </a:ext>
            </a:extLst>
          </p:cNvPr>
          <p:cNvSpPr/>
          <p:nvPr/>
        </p:nvSpPr>
        <p:spPr>
          <a:xfrm>
            <a:off x="9250022" y="3173897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47007E00-474B-2BEE-2505-068757CF529F}"/>
              </a:ext>
            </a:extLst>
          </p:cNvPr>
          <p:cNvSpPr txBox="1">
            <a:spLocks/>
          </p:cNvSpPr>
          <p:nvPr/>
        </p:nvSpPr>
        <p:spPr>
          <a:xfrm>
            <a:off x="8574160" y="2879721"/>
            <a:ext cx="127220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Classify Alert</a:t>
            </a: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C2A1BCDC-7806-8FD0-954F-BD9725A21A2C}"/>
              </a:ext>
            </a:extLst>
          </p:cNvPr>
          <p:cNvSpPr/>
          <p:nvPr/>
        </p:nvSpPr>
        <p:spPr>
          <a:xfrm>
            <a:off x="9256650" y="3949150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CEDE4802-C8E3-BB00-6BAD-EE33B63A12EF}"/>
              </a:ext>
            </a:extLst>
          </p:cNvPr>
          <p:cNvSpPr txBox="1">
            <a:spLocks/>
          </p:cNvSpPr>
          <p:nvPr/>
        </p:nvSpPr>
        <p:spPr>
          <a:xfrm>
            <a:off x="8673553" y="3654974"/>
            <a:ext cx="901134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Log Alert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EDD417-295E-13E9-3709-BD1035EF5A4E}"/>
              </a:ext>
            </a:extLst>
          </p:cNvPr>
          <p:cNvCxnSpPr>
            <a:cxnSpLocks/>
          </p:cNvCxnSpPr>
          <p:nvPr/>
        </p:nvCxnSpPr>
        <p:spPr>
          <a:xfrm flipH="1">
            <a:off x="6506821" y="4678018"/>
            <a:ext cx="2743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F8D4A3D1-B5D6-4DA9-8F15-B6BC47D6089B}"/>
              </a:ext>
            </a:extLst>
          </p:cNvPr>
          <p:cNvSpPr txBox="1">
            <a:spLocks/>
          </p:cNvSpPr>
          <p:nvPr/>
        </p:nvSpPr>
        <p:spPr>
          <a:xfrm>
            <a:off x="6884505" y="4370591"/>
            <a:ext cx="216011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Alert Acknowledgement</a:t>
            </a:r>
          </a:p>
        </p:txBody>
      </p:sp>
      <p:sp>
        <p:nvSpPr>
          <p:cNvPr id="68" name="Arrow: Curved Left 67">
            <a:extLst>
              <a:ext uri="{FF2B5EF4-FFF2-40B4-BE49-F238E27FC236}">
                <a16:creationId xmlns:a16="http://schemas.microsoft.com/office/drawing/2014/main" id="{15022A2B-63C5-3442-309C-7ED6EFF1E143}"/>
              </a:ext>
            </a:extLst>
          </p:cNvPr>
          <p:cNvSpPr/>
          <p:nvPr/>
        </p:nvSpPr>
        <p:spPr>
          <a:xfrm>
            <a:off x="6506824" y="5055705"/>
            <a:ext cx="231900" cy="37106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8CAD4AF7-AE89-402A-EEA9-6D680017AF41}"/>
              </a:ext>
            </a:extLst>
          </p:cNvPr>
          <p:cNvSpPr txBox="1">
            <a:spLocks/>
          </p:cNvSpPr>
          <p:nvPr/>
        </p:nvSpPr>
        <p:spPr>
          <a:xfrm>
            <a:off x="5751449" y="4761529"/>
            <a:ext cx="1709537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Detect emergency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910C15-0A45-0F36-D33B-1F5872F28200}"/>
              </a:ext>
            </a:extLst>
          </p:cNvPr>
          <p:cNvCxnSpPr>
            <a:cxnSpLocks/>
          </p:cNvCxnSpPr>
          <p:nvPr/>
        </p:nvCxnSpPr>
        <p:spPr>
          <a:xfrm>
            <a:off x="6506821" y="5804466"/>
            <a:ext cx="2743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 Placeholder 13">
            <a:extLst>
              <a:ext uri="{FF2B5EF4-FFF2-40B4-BE49-F238E27FC236}">
                <a16:creationId xmlns:a16="http://schemas.microsoft.com/office/drawing/2014/main" id="{68EFAE0E-BBAC-00C0-3D98-BCB0AD4EB702}"/>
              </a:ext>
            </a:extLst>
          </p:cNvPr>
          <p:cNvSpPr txBox="1">
            <a:spLocks/>
          </p:cNvSpPr>
          <p:nvPr/>
        </p:nvSpPr>
        <p:spPr>
          <a:xfrm>
            <a:off x="6380929" y="5503654"/>
            <a:ext cx="5615993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Emergency Alert {</a:t>
            </a:r>
            <a:r>
              <a:rPr lang="en-US" sz="1400" dirty="0" err="1"/>
              <a:t>droneId</a:t>
            </a:r>
            <a:r>
              <a:rPr lang="en-US" sz="1400" dirty="0"/>
              <a:t>, </a:t>
            </a:r>
            <a:r>
              <a:rPr lang="en-US" sz="1400" dirty="0" err="1"/>
              <a:t>emergencyType</a:t>
            </a:r>
            <a:r>
              <a:rPr lang="en-US" sz="1400" dirty="0"/>
              <a:t>, location, severity, data}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0E15E96D-20AB-ABFA-F2E5-751EE30E16A9}"/>
              </a:ext>
            </a:extLst>
          </p:cNvPr>
          <p:cNvSpPr txBox="1">
            <a:spLocks/>
          </p:cNvSpPr>
          <p:nvPr/>
        </p:nvSpPr>
        <p:spPr>
          <a:xfrm>
            <a:off x="303645" y="5936974"/>
            <a:ext cx="2254026" cy="55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30719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{DFC512D0-0A65-432E-80F9-F10C2F2A8334}tf89117832_win32</Template>
  <TotalTime>1553</TotalTime>
  <Words>770</Words>
  <Application>Microsoft Office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ColorBlockVTI</vt:lpstr>
      <vt:lpstr>Surveillance Drone Cloud Platform - Communication</vt:lpstr>
      <vt:lpstr>Communication Protocol - Introduction</vt:lpstr>
      <vt:lpstr>Communication Protocol - User</vt:lpstr>
      <vt:lpstr>Communication Protocol - Pilot</vt:lpstr>
      <vt:lpstr>Communication Protocol - Pilot (Non- Autonomous)</vt:lpstr>
      <vt:lpstr>Communication Protocol - Pilot (Non- Autonomous): Alerting and Response</vt:lpstr>
      <vt:lpstr>Communication Protocol - Pilot (Autonomous)</vt:lpstr>
      <vt:lpstr>Communication Protocol - Pilot (Autonomous): Alerting and Response</vt:lpstr>
      <vt:lpstr>Communication Protocol - Pilot (Autonomous): Alerting and Response</vt:lpstr>
      <vt:lpstr>Communication Protocol - Pilot (Autonomous): Alerting and Response</vt:lpstr>
      <vt:lpstr>Communication Protocol - Pilot (Autonomous): Alerting and Response</vt:lpstr>
      <vt:lpstr>Communication Message Request Diagram</vt:lpstr>
      <vt:lpstr>Communication Message Response Diagram</vt:lpstr>
      <vt:lpstr>Communication Protocol - Related to Tracking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Drone Cloud Platform - Communication</dc:title>
  <dc:creator>Harish Marepalli</dc:creator>
  <cp:lastModifiedBy>Harish Marepalli</cp:lastModifiedBy>
  <cp:revision>147</cp:revision>
  <dcterms:created xsi:type="dcterms:W3CDTF">2023-08-18T23:56:33Z</dcterms:created>
  <dcterms:modified xsi:type="dcterms:W3CDTF">2023-09-16T05:12:26Z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