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57"/>
  </p:notesMasterIdLst>
  <p:handoutMasterIdLst>
    <p:handoutMasterId r:id="rId58"/>
  </p:handoutMasterIdLst>
  <p:sldIdLst>
    <p:sldId id="256" r:id="rId5"/>
    <p:sldId id="303" r:id="rId6"/>
    <p:sldId id="281" r:id="rId7"/>
    <p:sldId id="277" r:id="rId8"/>
    <p:sldId id="278" r:id="rId9"/>
    <p:sldId id="282" r:id="rId10"/>
    <p:sldId id="286" r:id="rId11"/>
    <p:sldId id="283" r:id="rId12"/>
    <p:sldId id="285" r:id="rId13"/>
    <p:sldId id="287" r:id="rId14"/>
    <p:sldId id="288" r:id="rId15"/>
    <p:sldId id="289" r:id="rId16"/>
    <p:sldId id="290" r:id="rId17"/>
    <p:sldId id="291" r:id="rId18"/>
    <p:sldId id="284" r:id="rId19"/>
    <p:sldId id="292" r:id="rId20"/>
    <p:sldId id="293" r:id="rId21"/>
    <p:sldId id="294" r:id="rId22"/>
    <p:sldId id="295" r:id="rId23"/>
    <p:sldId id="296" r:id="rId24"/>
    <p:sldId id="297" r:id="rId25"/>
    <p:sldId id="298" r:id="rId26"/>
    <p:sldId id="299" r:id="rId27"/>
    <p:sldId id="300" r:id="rId28"/>
    <p:sldId id="301" r:id="rId29"/>
    <p:sldId id="302" r:id="rId30"/>
    <p:sldId id="304" r:id="rId31"/>
    <p:sldId id="305" r:id="rId32"/>
    <p:sldId id="306" r:id="rId33"/>
    <p:sldId id="311" r:id="rId34"/>
    <p:sldId id="312" r:id="rId35"/>
    <p:sldId id="307" r:id="rId36"/>
    <p:sldId id="321" r:id="rId37"/>
    <p:sldId id="322" r:id="rId38"/>
    <p:sldId id="313" r:id="rId39"/>
    <p:sldId id="314" r:id="rId40"/>
    <p:sldId id="323" r:id="rId41"/>
    <p:sldId id="324" r:id="rId42"/>
    <p:sldId id="308" r:id="rId43"/>
    <p:sldId id="315" r:id="rId44"/>
    <p:sldId id="316" r:id="rId45"/>
    <p:sldId id="309" r:id="rId46"/>
    <p:sldId id="317" r:id="rId47"/>
    <p:sldId id="318" r:id="rId48"/>
    <p:sldId id="310" r:id="rId49"/>
    <p:sldId id="319" r:id="rId50"/>
    <p:sldId id="320" r:id="rId51"/>
    <p:sldId id="325" r:id="rId52"/>
    <p:sldId id="326" r:id="rId53"/>
    <p:sldId id="327" r:id="rId54"/>
    <p:sldId id="328" r:id="rId55"/>
    <p:sldId id="276"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598" autoAdjust="0"/>
  </p:normalViewPr>
  <p:slideViewPr>
    <p:cSldViewPr snapToGrid="0">
      <p:cViewPr varScale="1">
        <p:scale>
          <a:sx n="72" d="100"/>
          <a:sy n="72" d="100"/>
        </p:scale>
        <p:origin x="660" y="6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2" d="100"/>
          <a:sy n="62" d="100"/>
        </p:scale>
        <p:origin x="3154"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C026C9-4C52-4B60-A858-A50E4BE56DA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6160113-35DB-4BB4-9269-631D6FEB5E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10D272-305C-421E-A9EF-95D63D599B42}" type="datetimeFigureOut">
              <a:rPr lang="en-US" smtClean="0"/>
              <a:t>10/13/2023</a:t>
            </a:fld>
            <a:endParaRPr lang="en-US" dirty="0"/>
          </a:p>
        </p:txBody>
      </p:sp>
      <p:sp>
        <p:nvSpPr>
          <p:cNvPr id="4" name="Footer Placeholder 3">
            <a:extLst>
              <a:ext uri="{FF2B5EF4-FFF2-40B4-BE49-F238E27FC236}">
                <a16:creationId xmlns:a16="http://schemas.microsoft.com/office/drawing/2014/main" id="{FF40E5BB-A291-4B94-8433-B9D3F16854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857D678-038E-42A6-961E-EAB034DB47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DE7DFA-63CC-4ED7-B30E-ACF88B4B8932}" type="slidenum">
              <a:rPr lang="en-US" smtClean="0"/>
              <a:t>‹#›</a:t>
            </a:fld>
            <a:endParaRPr lang="en-US" dirty="0"/>
          </a:p>
        </p:txBody>
      </p:sp>
    </p:spTree>
    <p:extLst>
      <p:ext uri="{BB962C8B-B14F-4D97-AF65-F5344CB8AC3E}">
        <p14:creationId xmlns:p14="http://schemas.microsoft.com/office/powerpoint/2010/main" val="2350091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E16E63-7886-43BC-8DD4-4F14C3DD7360}" type="datetimeFigureOut">
              <a:rPr lang="en-US" smtClean="0"/>
              <a:t>10/13/2023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8C5307-140F-447F-BCBA-BB92E3A2906B}" type="slidenum">
              <a:rPr lang="en-US" smtClean="0"/>
              <a:t>‹#›</a:t>
            </a:fld>
            <a:endParaRPr lang="en-US" dirty="0"/>
          </a:p>
        </p:txBody>
      </p:sp>
    </p:spTree>
    <p:extLst>
      <p:ext uri="{BB962C8B-B14F-4D97-AF65-F5344CB8AC3E}">
        <p14:creationId xmlns:p14="http://schemas.microsoft.com/office/powerpoint/2010/main" val="1033154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4FD2957-8595-499F-896A-E9A0888D058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Rectangle 8">
            <a:extLst>
              <a:ext uri="{FF2B5EF4-FFF2-40B4-BE49-F238E27FC236}">
                <a16:creationId xmlns:a16="http://schemas.microsoft.com/office/drawing/2014/main" id="{1C44A184-010C-483F-8B5A-3D1E7E6EF981}"/>
              </a:ext>
              <a:ext uri="{C183D7F6-B498-43B3-948B-1728B52AA6E4}">
                <adec:decorative xmlns:adec="http://schemas.microsoft.com/office/drawing/2017/decorative" val="1"/>
              </a:ext>
            </a:extLst>
          </p:cNvPr>
          <p:cNvSpPr/>
          <p:nvPr userDrawn="1"/>
        </p:nvSpPr>
        <p:spPr>
          <a:xfrm>
            <a:off x="1" y="0"/>
            <a:ext cx="8115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1">
            <a:extLst>
              <a:ext uri="{FF2B5EF4-FFF2-40B4-BE49-F238E27FC236}">
                <a16:creationId xmlns:a16="http://schemas.microsoft.com/office/drawing/2014/main" id="{9582A2E2-E6DD-4321-B03A-F6C071C1BB7B}"/>
              </a:ext>
            </a:extLst>
          </p:cNvPr>
          <p:cNvSpPr>
            <a:spLocks noGrp="1"/>
          </p:cNvSpPr>
          <p:nvPr>
            <p:ph type="ctrTitle"/>
          </p:nvPr>
        </p:nvSpPr>
        <p:spPr>
          <a:xfrm>
            <a:off x="649044" y="753034"/>
            <a:ext cx="6815446" cy="3887390"/>
          </a:xfrm>
        </p:spPr>
        <p:txBody>
          <a:bodyPr anchor="t">
            <a:normAutofit/>
          </a:bodyPr>
          <a:lstStyle>
            <a:lvl1pPr>
              <a:defRPr sz="8500" spc="-20" baseline="0">
                <a:solidFill>
                  <a:schemeClr val="bg1"/>
                </a:solidFill>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id="{D21B6D9B-E3FB-48D2-A477-5B73E2216682}"/>
              </a:ext>
            </a:extLst>
          </p:cNvPr>
          <p:cNvSpPr>
            <a:spLocks noGrp="1"/>
          </p:cNvSpPr>
          <p:nvPr>
            <p:ph type="subTitle" idx="1"/>
          </p:nvPr>
        </p:nvSpPr>
        <p:spPr>
          <a:xfrm>
            <a:off x="649045" y="4640424"/>
            <a:ext cx="6437555" cy="1303176"/>
          </a:xfrm>
        </p:spPr>
        <p:txBody>
          <a:bodyPr anchor="b">
            <a:normAutofit/>
          </a:bodyPr>
          <a:lstStyle>
            <a:lvl1pPr marL="0" indent="0">
              <a:buNone/>
              <a:defRPr sz="2800" b="1">
                <a:solidFill>
                  <a:schemeClr val="bg1"/>
                </a:solidFill>
              </a:defRPr>
            </a:lvl1pPr>
          </a:lstStyle>
          <a:p>
            <a:r>
              <a:rPr lang="en-US"/>
              <a:t>Click to edit Master subtitle style</a:t>
            </a:r>
            <a:endParaRPr lang="en-US" dirty="0"/>
          </a:p>
        </p:txBody>
      </p:sp>
      <p:sp>
        <p:nvSpPr>
          <p:cNvPr id="18" name="Picture Placeholder 16">
            <a:extLst>
              <a:ext uri="{FF2B5EF4-FFF2-40B4-BE49-F238E27FC236}">
                <a16:creationId xmlns:a16="http://schemas.microsoft.com/office/drawing/2014/main" id="{38823550-6B12-4BFD-9C91-668B623E3536}"/>
              </a:ext>
            </a:extLst>
          </p:cNvPr>
          <p:cNvSpPr>
            <a:spLocks noGrp="1"/>
          </p:cNvSpPr>
          <p:nvPr>
            <p:ph type="pic" sz="quarter" idx="13" hasCustomPrompt="1"/>
          </p:nvPr>
        </p:nvSpPr>
        <p:spPr>
          <a:xfrm>
            <a:off x="8113533" y="0"/>
            <a:ext cx="4082983" cy="6858000"/>
          </a:xfrm>
        </p:spPr>
        <p:txBody>
          <a:bodyPr/>
          <a:lstStyle>
            <a:lvl1pPr marL="0" indent="0" algn="ctr">
              <a:buNone/>
              <a:defRPr/>
            </a:lvl1pPr>
          </a:lstStyle>
          <a:p>
            <a:r>
              <a:rPr lang="en-US" dirty="0"/>
              <a:t>Click to add photo</a:t>
            </a:r>
          </a:p>
        </p:txBody>
      </p:sp>
    </p:spTree>
    <p:extLst>
      <p:ext uri="{BB962C8B-B14F-4D97-AF65-F5344CB8AC3E}">
        <p14:creationId xmlns:p14="http://schemas.microsoft.com/office/powerpoint/2010/main" val="3706224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5F516FD-E4AF-4BA2-902A-DA4674655726}"/>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07F0F480-E13D-4322-ADF4-56769DC5AFF3}"/>
              </a:ext>
            </a:extLst>
          </p:cNvPr>
          <p:cNvSpPr>
            <a:spLocks noGrp="1"/>
          </p:cNvSpPr>
          <p:nvPr>
            <p:ph type="title" hasCustomPrompt="1"/>
          </p:nvPr>
        </p:nvSpPr>
        <p:spPr>
          <a:xfrm>
            <a:off x="1249680" y="190500"/>
            <a:ext cx="10036292" cy="773776"/>
          </a:xfrm>
        </p:spPr>
        <p:txBody>
          <a:bodyPr anchor="ctr"/>
          <a:lstStyle>
            <a:lvl1pPr algn="r">
              <a:lnSpc>
                <a:spcPct val="100000"/>
              </a:lnSpc>
              <a:defRPr spc="-20" baseline="0">
                <a:solidFill>
                  <a:schemeClr val="bg1"/>
                </a:solidFill>
              </a:defRPr>
            </a:lvl1pPr>
          </a:lstStyle>
          <a:p>
            <a:r>
              <a:rPr lang="en-US" dirty="0"/>
              <a:t>Click to add title</a:t>
            </a:r>
          </a:p>
        </p:txBody>
      </p:sp>
      <p:sp>
        <p:nvSpPr>
          <p:cNvPr id="12" name="Text Placeholder 30">
            <a:extLst>
              <a:ext uri="{FF2B5EF4-FFF2-40B4-BE49-F238E27FC236}">
                <a16:creationId xmlns:a16="http://schemas.microsoft.com/office/drawing/2014/main" id="{7F0BA818-CA3B-46FD-9A79-7BDC1D9CA710}"/>
              </a:ext>
            </a:extLst>
          </p:cNvPr>
          <p:cNvSpPr>
            <a:spLocks noGrp="1"/>
          </p:cNvSpPr>
          <p:nvPr>
            <p:ph type="body" sz="quarter" idx="14" hasCustomPrompt="1"/>
          </p:nvPr>
        </p:nvSpPr>
        <p:spPr>
          <a:xfrm>
            <a:off x="1209243" y="1764139"/>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7" name="Text Placeholder 15">
            <a:extLst>
              <a:ext uri="{FF2B5EF4-FFF2-40B4-BE49-F238E27FC236}">
                <a16:creationId xmlns:a16="http://schemas.microsoft.com/office/drawing/2014/main" id="{4EAD007E-B9BB-4C9F-BDC8-127A77F0F96D}"/>
              </a:ext>
            </a:extLst>
          </p:cNvPr>
          <p:cNvSpPr>
            <a:spLocks noGrp="1"/>
          </p:cNvSpPr>
          <p:nvPr>
            <p:ph type="body" sz="quarter" idx="17" hasCustomPrompt="1"/>
          </p:nvPr>
        </p:nvSpPr>
        <p:spPr>
          <a:xfrm>
            <a:off x="1209243" y="2374900"/>
            <a:ext cx="4756714" cy="3365500"/>
          </a:xfrm>
        </p:spPr>
        <p:txBody>
          <a:bodyPr>
            <a:normAutofit/>
          </a:bodyPr>
          <a:lstStyle>
            <a:lvl1pPr>
              <a:defRPr sz="2000"/>
            </a:lvl1pPr>
          </a:lstStyle>
          <a:p>
            <a:pPr lvl="0"/>
            <a:r>
              <a:rPr lang="en-US" dirty="0"/>
              <a:t>Click to add text</a:t>
            </a:r>
          </a:p>
        </p:txBody>
      </p:sp>
      <p:sp>
        <p:nvSpPr>
          <p:cNvPr id="14" name="Text Placeholder 30">
            <a:extLst>
              <a:ext uri="{FF2B5EF4-FFF2-40B4-BE49-F238E27FC236}">
                <a16:creationId xmlns:a16="http://schemas.microsoft.com/office/drawing/2014/main" id="{9ECBA1DE-781A-4AA7-86CA-0EBE52A9B417}"/>
              </a:ext>
            </a:extLst>
          </p:cNvPr>
          <p:cNvSpPr>
            <a:spLocks noGrp="1"/>
          </p:cNvSpPr>
          <p:nvPr>
            <p:ph type="body" sz="quarter" idx="16" hasCustomPrompt="1"/>
          </p:nvPr>
        </p:nvSpPr>
        <p:spPr>
          <a:xfrm>
            <a:off x="6257467" y="1764031"/>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8" name="Text Placeholder 15">
            <a:extLst>
              <a:ext uri="{FF2B5EF4-FFF2-40B4-BE49-F238E27FC236}">
                <a16:creationId xmlns:a16="http://schemas.microsoft.com/office/drawing/2014/main" id="{53A9CA10-3BBC-41E7-A34E-C6CCFEC8205E}"/>
              </a:ext>
            </a:extLst>
          </p:cNvPr>
          <p:cNvSpPr>
            <a:spLocks noGrp="1"/>
          </p:cNvSpPr>
          <p:nvPr>
            <p:ph type="body" sz="quarter" idx="18" hasCustomPrompt="1"/>
          </p:nvPr>
        </p:nvSpPr>
        <p:spPr>
          <a:xfrm>
            <a:off x="6257467" y="2374900"/>
            <a:ext cx="4756714" cy="3365500"/>
          </a:xfrm>
        </p:spPr>
        <p:txBody>
          <a:bodyPr>
            <a:normAutofit/>
          </a:bodyPr>
          <a:lstStyle>
            <a:lvl1pPr>
              <a:defRPr sz="2000"/>
            </a:lvl1pPr>
          </a:lstStyle>
          <a:p>
            <a:pPr lvl="0"/>
            <a:r>
              <a:rPr lang="en-US" dirty="0"/>
              <a:t>Click to add text</a:t>
            </a:r>
          </a:p>
        </p:txBody>
      </p:sp>
      <p:sp>
        <p:nvSpPr>
          <p:cNvPr id="6" name="Footer Placeholder 4">
            <a:extLst>
              <a:ext uri="{FF2B5EF4-FFF2-40B4-BE49-F238E27FC236}">
                <a16:creationId xmlns:a16="http://schemas.microsoft.com/office/drawing/2014/main" id="{27F3D4E9-1171-434D-AA71-EA27F72E0D99}"/>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7" name="Date Placeholder 3">
            <a:extLst>
              <a:ext uri="{FF2B5EF4-FFF2-40B4-BE49-F238E27FC236}">
                <a16:creationId xmlns:a16="http://schemas.microsoft.com/office/drawing/2014/main" id="{57A29A0D-15CB-4460-9435-7E7D645346A5}"/>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8" name="Slide Number Placeholder 5">
            <a:extLst>
              <a:ext uri="{FF2B5EF4-FFF2-40B4-BE49-F238E27FC236}">
                <a16:creationId xmlns:a16="http://schemas.microsoft.com/office/drawing/2014/main" id="{8B6F95C2-7834-44D3-B93B-79D944E1283C}"/>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09362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E97352E-C52D-43BE-BCE2-2D71FE0353EF}"/>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7" name="Title 6">
            <a:extLst>
              <a:ext uri="{FF2B5EF4-FFF2-40B4-BE49-F238E27FC236}">
                <a16:creationId xmlns:a16="http://schemas.microsoft.com/office/drawing/2014/main" id="{92051A8D-592F-40C1-A65D-E1F17B07C94A}"/>
              </a:ext>
            </a:extLst>
          </p:cNvPr>
          <p:cNvSpPr>
            <a:spLocks noGrp="1"/>
          </p:cNvSpPr>
          <p:nvPr>
            <p:ph type="title" hasCustomPrompt="1"/>
          </p:nvPr>
        </p:nvSpPr>
        <p:spPr>
          <a:xfrm>
            <a:off x="1879600" y="183988"/>
            <a:ext cx="9406372" cy="803380"/>
          </a:xfrm>
        </p:spPr>
        <p:txBody>
          <a:bodyPr anchor="ctr"/>
          <a:lstStyle>
            <a:lvl1pPr algn="r">
              <a:lnSpc>
                <a:spcPct val="100000"/>
              </a:lnSpc>
              <a:defRPr spc="-20" baseline="0">
                <a:solidFill>
                  <a:schemeClr val="bg1"/>
                </a:solidFill>
              </a:defRPr>
            </a:lvl1pPr>
          </a:lstStyle>
          <a:p>
            <a:r>
              <a:rPr lang="en-US" dirty="0"/>
              <a:t>Click to add title</a:t>
            </a:r>
          </a:p>
        </p:txBody>
      </p:sp>
      <p:sp>
        <p:nvSpPr>
          <p:cNvPr id="8" name="Text Placeholder 30">
            <a:extLst>
              <a:ext uri="{FF2B5EF4-FFF2-40B4-BE49-F238E27FC236}">
                <a16:creationId xmlns:a16="http://schemas.microsoft.com/office/drawing/2014/main" id="{CF4C4703-C9D4-483C-8E41-17BB7193D010}"/>
              </a:ext>
            </a:extLst>
          </p:cNvPr>
          <p:cNvSpPr>
            <a:spLocks noGrp="1"/>
          </p:cNvSpPr>
          <p:nvPr>
            <p:ph type="body" sz="quarter" idx="14" hasCustomPrompt="1"/>
          </p:nvPr>
        </p:nvSpPr>
        <p:spPr>
          <a:xfrm>
            <a:off x="851300"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4" name="Text Placeholder 15">
            <a:extLst>
              <a:ext uri="{FF2B5EF4-FFF2-40B4-BE49-F238E27FC236}">
                <a16:creationId xmlns:a16="http://schemas.microsoft.com/office/drawing/2014/main" id="{7393281D-B77A-4BB8-A3E2-49E0F1259DA9}"/>
              </a:ext>
            </a:extLst>
          </p:cNvPr>
          <p:cNvSpPr>
            <a:spLocks noGrp="1"/>
          </p:cNvSpPr>
          <p:nvPr>
            <p:ph type="body" sz="quarter" idx="19" hasCustomPrompt="1"/>
          </p:nvPr>
        </p:nvSpPr>
        <p:spPr>
          <a:xfrm>
            <a:off x="851193" y="2374899"/>
            <a:ext cx="3327366" cy="3485573"/>
          </a:xfrm>
        </p:spPr>
        <p:txBody>
          <a:bodyPr>
            <a:normAutofit/>
          </a:bodyPr>
          <a:lstStyle>
            <a:lvl1pPr>
              <a:defRPr sz="2000"/>
            </a:lvl1pPr>
          </a:lstStyle>
          <a:p>
            <a:pPr lvl="0"/>
            <a:r>
              <a:rPr lang="en-US" dirty="0"/>
              <a:t>Click to add text</a:t>
            </a:r>
          </a:p>
        </p:txBody>
      </p:sp>
      <p:sp>
        <p:nvSpPr>
          <p:cNvPr id="12" name="Text Placeholder 30">
            <a:extLst>
              <a:ext uri="{FF2B5EF4-FFF2-40B4-BE49-F238E27FC236}">
                <a16:creationId xmlns:a16="http://schemas.microsoft.com/office/drawing/2014/main" id="{6B205DED-723B-48E3-AE9F-556696225CAA}"/>
              </a:ext>
            </a:extLst>
          </p:cNvPr>
          <p:cNvSpPr>
            <a:spLocks noGrp="1"/>
          </p:cNvSpPr>
          <p:nvPr>
            <p:ph type="body" sz="quarter" idx="18" hasCustomPrompt="1"/>
          </p:nvPr>
        </p:nvSpPr>
        <p:spPr>
          <a:xfrm>
            <a:off x="4432317"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5" name="Text Placeholder 15">
            <a:extLst>
              <a:ext uri="{FF2B5EF4-FFF2-40B4-BE49-F238E27FC236}">
                <a16:creationId xmlns:a16="http://schemas.microsoft.com/office/drawing/2014/main" id="{77D63D24-8466-44F3-898F-5CBC42C7681F}"/>
              </a:ext>
            </a:extLst>
          </p:cNvPr>
          <p:cNvSpPr>
            <a:spLocks noGrp="1"/>
          </p:cNvSpPr>
          <p:nvPr>
            <p:ph type="body" sz="quarter" idx="20" hasCustomPrompt="1"/>
          </p:nvPr>
        </p:nvSpPr>
        <p:spPr>
          <a:xfrm>
            <a:off x="4432317" y="2374899"/>
            <a:ext cx="3327366" cy="3485573"/>
          </a:xfrm>
        </p:spPr>
        <p:txBody>
          <a:bodyPr>
            <a:normAutofit/>
          </a:bodyPr>
          <a:lstStyle>
            <a:lvl1pPr>
              <a:defRPr sz="2000"/>
            </a:lvl1pPr>
          </a:lstStyle>
          <a:p>
            <a:pPr lvl="0"/>
            <a:r>
              <a:rPr lang="en-US" dirty="0"/>
              <a:t>Click to add text</a:t>
            </a:r>
          </a:p>
        </p:txBody>
      </p:sp>
      <p:sp>
        <p:nvSpPr>
          <p:cNvPr id="10" name="Text Placeholder 30">
            <a:extLst>
              <a:ext uri="{FF2B5EF4-FFF2-40B4-BE49-F238E27FC236}">
                <a16:creationId xmlns:a16="http://schemas.microsoft.com/office/drawing/2014/main" id="{F600D1D1-B6A8-4A4E-BC6A-897FE089CBEC}"/>
              </a:ext>
            </a:extLst>
          </p:cNvPr>
          <p:cNvSpPr>
            <a:spLocks noGrp="1"/>
          </p:cNvSpPr>
          <p:nvPr>
            <p:ph type="body" sz="quarter" idx="16" hasCustomPrompt="1"/>
          </p:nvPr>
        </p:nvSpPr>
        <p:spPr>
          <a:xfrm>
            <a:off x="8025393"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6" name="Text Placeholder 15">
            <a:extLst>
              <a:ext uri="{FF2B5EF4-FFF2-40B4-BE49-F238E27FC236}">
                <a16:creationId xmlns:a16="http://schemas.microsoft.com/office/drawing/2014/main" id="{A205F643-67E9-4E41-A65F-163C816090B9}"/>
              </a:ext>
            </a:extLst>
          </p:cNvPr>
          <p:cNvSpPr>
            <a:spLocks noGrp="1"/>
          </p:cNvSpPr>
          <p:nvPr>
            <p:ph type="body" sz="quarter" idx="21" hasCustomPrompt="1"/>
          </p:nvPr>
        </p:nvSpPr>
        <p:spPr>
          <a:xfrm>
            <a:off x="8025393" y="2374899"/>
            <a:ext cx="3327366" cy="3485573"/>
          </a:xfrm>
        </p:spPr>
        <p:txBody>
          <a:bodyPr>
            <a:normAutofit/>
          </a:bodyPr>
          <a:lstStyle>
            <a:lvl1pPr>
              <a:defRPr sz="2000"/>
            </a:lvl1pPr>
          </a:lstStyle>
          <a:p>
            <a:pPr lvl="0"/>
            <a:r>
              <a:rPr lang="en-US" dirty="0"/>
              <a:t>Click to add text</a:t>
            </a:r>
          </a:p>
        </p:txBody>
      </p:sp>
      <p:sp>
        <p:nvSpPr>
          <p:cNvPr id="2" name="Footer Placeholder 4">
            <a:extLst>
              <a:ext uri="{FF2B5EF4-FFF2-40B4-BE49-F238E27FC236}">
                <a16:creationId xmlns:a16="http://schemas.microsoft.com/office/drawing/2014/main" id="{B0EF04CC-F1B1-495C-BA2F-F28A5D9715A2}"/>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3" name="Date Placeholder 3">
            <a:extLst>
              <a:ext uri="{FF2B5EF4-FFF2-40B4-BE49-F238E27FC236}">
                <a16:creationId xmlns:a16="http://schemas.microsoft.com/office/drawing/2014/main" id="{657B66A6-EBC5-4A75-B938-7148B7A12627}"/>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4" name="Slide Number Placeholder 5">
            <a:extLst>
              <a:ext uri="{FF2B5EF4-FFF2-40B4-BE49-F238E27FC236}">
                <a16:creationId xmlns:a16="http://schemas.microsoft.com/office/drawing/2014/main" id="{D83DD707-C769-4868-9B2F-1BF7ABBCD207}"/>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209807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152F41C-45C5-4E09-A91A-8F4AE80B065E}"/>
              </a:ext>
              <a:ext uri="{C183D7F6-B498-43B3-948B-1728B52AA6E4}">
                <adec:decorative xmlns:adec="http://schemas.microsoft.com/office/drawing/2017/decorative" val="1"/>
              </a:ext>
            </a:extLst>
          </p:cNvPr>
          <p:cNvSpPr/>
          <p:nvPr userDrawn="1"/>
        </p:nvSpPr>
        <p:spPr>
          <a:xfrm>
            <a:off x="0" y="4533900"/>
            <a:ext cx="9144000" cy="2324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6">
            <a:extLst>
              <a:ext uri="{FF2B5EF4-FFF2-40B4-BE49-F238E27FC236}">
                <a16:creationId xmlns:a16="http://schemas.microsoft.com/office/drawing/2014/main" id="{DA9EBEF3-E8A8-4C5C-B6D9-B322242DC93A}"/>
              </a:ext>
            </a:extLst>
          </p:cNvPr>
          <p:cNvSpPr>
            <a:spLocks noGrp="1"/>
          </p:cNvSpPr>
          <p:nvPr>
            <p:ph type="ctrTitle"/>
          </p:nvPr>
        </p:nvSpPr>
        <p:spPr>
          <a:xfrm>
            <a:off x="877001" y="4947313"/>
            <a:ext cx="7700617" cy="1409037"/>
          </a:xfrm>
        </p:spPr>
        <p:txBody>
          <a:bodyPr anchor="ctr">
            <a:normAutofit/>
          </a:bodyPr>
          <a:lstStyle>
            <a:lvl1pPr>
              <a:defRPr>
                <a:solidFill>
                  <a:schemeClr val="bg1"/>
                </a:solidFill>
              </a:defRPr>
            </a:lvl1pPr>
          </a:lstStyle>
          <a:p>
            <a:r>
              <a:rPr lang="en-US" sz="5400"/>
              <a:t>Click to edit Master title style</a:t>
            </a:r>
            <a:endParaRPr lang="en-US" sz="5400" dirty="0"/>
          </a:p>
        </p:txBody>
      </p:sp>
      <p:sp>
        <p:nvSpPr>
          <p:cNvPr id="11" name="Subtitle 7">
            <a:extLst>
              <a:ext uri="{FF2B5EF4-FFF2-40B4-BE49-F238E27FC236}">
                <a16:creationId xmlns:a16="http://schemas.microsoft.com/office/drawing/2014/main" id="{6A90C83B-4674-4CF1-9CD4-78C3B7CDCCA8}"/>
              </a:ext>
            </a:extLst>
          </p:cNvPr>
          <p:cNvSpPr>
            <a:spLocks noGrp="1"/>
          </p:cNvSpPr>
          <p:nvPr>
            <p:ph type="subTitle" idx="1"/>
          </p:nvPr>
        </p:nvSpPr>
        <p:spPr>
          <a:xfrm>
            <a:off x="9446252" y="386989"/>
            <a:ext cx="2443495" cy="3758334"/>
          </a:xfrm>
        </p:spPr>
        <p:txBody>
          <a:bodyPr anchor="t">
            <a:normAutofit/>
          </a:bodyPr>
          <a:lstStyle>
            <a:lvl1pPr marL="0" indent="0">
              <a:lnSpc>
                <a:spcPct val="100000"/>
              </a:lnSpc>
              <a:spcBef>
                <a:spcPts val="0"/>
              </a:spcBef>
              <a:buNone/>
              <a:defRPr sz="2800" b="1">
                <a:solidFill>
                  <a:schemeClr val="accent1"/>
                </a:solidFill>
              </a:defRPr>
            </a:lvl1pPr>
          </a:lstStyle>
          <a:p>
            <a:r>
              <a:rPr lang="en-US">
                <a:solidFill>
                  <a:schemeClr val="accent1"/>
                </a:solidFill>
              </a:rPr>
              <a:t>Click to edit Master subtitle style</a:t>
            </a:r>
            <a:endParaRPr lang="en-US" dirty="0">
              <a:solidFill>
                <a:schemeClr val="accent1"/>
              </a:solidFill>
            </a:endParaRPr>
          </a:p>
        </p:txBody>
      </p:sp>
      <p:sp>
        <p:nvSpPr>
          <p:cNvPr id="19" name="Picture Placeholder 17">
            <a:extLst>
              <a:ext uri="{FF2B5EF4-FFF2-40B4-BE49-F238E27FC236}">
                <a16:creationId xmlns:a16="http://schemas.microsoft.com/office/drawing/2014/main" id="{1894E094-44B9-4024-A43A-438DEB225DB2}"/>
              </a:ext>
            </a:extLst>
          </p:cNvPr>
          <p:cNvSpPr>
            <a:spLocks noGrp="1"/>
          </p:cNvSpPr>
          <p:nvPr>
            <p:ph type="pic" sz="quarter" idx="13" hasCustomPrompt="1"/>
          </p:nvPr>
        </p:nvSpPr>
        <p:spPr>
          <a:xfrm>
            <a:off x="0" y="0"/>
            <a:ext cx="9144000" cy="4532313"/>
          </a:xfrm>
        </p:spPr>
        <p:txBody>
          <a:bodyPr/>
          <a:lstStyle>
            <a:lvl1pPr marL="0" indent="0" algn="ctr">
              <a:buNone/>
              <a:defRPr/>
            </a:lvl1pPr>
          </a:lstStyle>
          <a:p>
            <a:r>
              <a:rPr lang="en-US" dirty="0"/>
              <a:t>Click to add photo</a:t>
            </a:r>
          </a:p>
        </p:txBody>
      </p:sp>
      <p:sp>
        <p:nvSpPr>
          <p:cNvPr id="13" name="Footer Placeholder 4">
            <a:extLst>
              <a:ext uri="{FF2B5EF4-FFF2-40B4-BE49-F238E27FC236}">
                <a16:creationId xmlns:a16="http://schemas.microsoft.com/office/drawing/2014/main" id="{9BCFB5F5-AD25-4F9C-8AE7-E0E891F1AFF9}"/>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r>
              <a:rPr lang="en-US" dirty="0"/>
              <a:t>Presentation title</a:t>
            </a:r>
          </a:p>
        </p:txBody>
      </p:sp>
      <p:sp>
        <p:nvSpPr>
          <p:cNvPr id="23" name="Picture Placeholder 20">
            <a:extLst>
              <a:ext uri="{FF2B5EF4-FFF2-40B4-BE49-F238E27FC236}">
                <a16:creationId xmlns:a16="http://schemas.microsoft.com/office/drawing/2014/main" id="{919568B3-FE67-4E6E-BA92-FEF29CBFE1B4}"/>
              </a:ext>
            </a:extLst>
          </p:cNvPr>
          <p:cNvSpPr>
            <a:spLocks noGrp="1"/>
          </p:cNvSpPr>
          <p:nvPr>
            <p:ph type="pic" sz="quarter" idx="14" hasCustomPrompt="1"/>
          </p:nvPr>
        </p:nvSpPr>
        <p:spPr>
          <a:xfrm>
            <a:off x="9144000" y="4532313"/>
            <a:ext cx="3048000" cy="2325687"/>
          </a:xfrm>
        </p:spPr>
        <p:txBody>
          <a:bodyPr/>
          <a:lstStyle>
            <a:lvl1pPr marL="0" indent="0" algn="ctr">
              <a:buNone/>
              <a:defRPr/>
            </a:lvl1pPr>
          </a:lstStyle>
          <a:p>
            <a:r>
              <a:rPr lang="en-US" dirty="0"/>
              <a:t>Click to add photo</a:t>
            </a:r>
          </a:p>
        </p:txBody>
      </p:sp>
      <p:sp>
        <p:nvSpPr>
          <p:cNvPr id="15" name="Date Placeholder 3">
            <a:extLst>
              <a:ext uri="{FF2B5EF4-FFF2-40B4-BE49-F238E27FC236}">
                <a16:creationId xmlns:a16="http://schemas.microsoft.com/office/drawing/2014/main" id="{D87D4A75-1737-4D5B-A386-9FE32DFB5E51}"/>
              </a:ext>
            </a:extLst>
          </p:cNvPr>
          <p:cNvSpPr>
            <a:spLocks noGrp="1"/>
          </p:cNvSpPr>
          <p:nvPr>
            <p:ph type="dt" sz="half" idx="10"/>
          </p:nvPr>
        </p:nvSpPr>
        <p:spPr>
          <a:xfrm>
            <a:off x="7013448" y="6355080"/>
            <a:ext cx="4352544"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20XX</a:t>
            </a:r>
          </a:p>
        </p:txBody>
      </p:sp>
      <p:sp>
        <p:nvSpPr>
          <p:cNvPr id="16" name="Slide Number Placeholder 5">
            <a:extLst>
              <a:ext uri="{FF2B5EF4-FFF2-40B4-BE49-F238E27FC236}">
                <a16:creationId xmlns:a16="http://schemas.microsoft.com/office/drawing/2014/main" id="{EB52AA41-FD0C-42C6-BD04-9E5B55A48989}"/>
              </a:ext>
            </a:extLst>
          </p:cNvPr>
          <p:cNvSpPr>
            <a:spLocks noGrp="1"/>
          </p:cNvSpPr>
          <p:nvPr>
            <p:ph type="sldNum" sz="quarter" idx="12"/>
          </p:nvPr>
        </p:nvSpPr>
        <p:spPr>
          <a:xfrm>
            <a:off x="11365992" y="6356350"/>
            <a:ext cx="630936" cy="365125"/>
          </a:xfrm>
        </p:spPr>
        <p:txBody>
          <a:bodyPr/>
          <a:lstStyle>
            <a:lvl1pPr>
              <a:defRPr>
                <a:solidFill>
                  <a:schemeClr val="bg1"/>
                </a:solidFill>
                <a:effectLst>
                  <a:outerShdw blurRad="38100" dist="38100" dir="2700000" algn="tl">
                    <a:srgbClr val="000000">
                      <a:alpha val="43137"/>
                    </a:srgbClr>
                  </a:outerShdw>
                </a:effectLst>
              </a:defRPr>
            </a:lvl1pPr>
          </a:lstStyle>
          <a:p>
            <a:fld id="{244D815C-8BF3-4ECF-A945-A2A7C2983AF9}" type="slidenum">
              <a:rPr lang="en-US" smtClean="0"/>
              <a:pPr/>
              <a:t>‹#›</a:t>
            </a:fld>
            <a:endParaRPr lang="en-US" dirty="0"/>
          </a:p>
        </p:txBody>
      </p:sp>
    </p:spTree>
    <p:extLst>
      <p:ext uri="{BB962C8B-B14F-4D97-AF65-F5344CB8AC3E}">
        <p14:creationId xmlns:p14="http://schemas.microsoft.com/office/powerpoint/2010/main" val="2134676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4716EF3-1422-48C0-BC49-14FAC3550FC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8" name="Rectangle 7">
            <a:extLst>
              <a:ext uri="{FF2B5EF4-FFF2-40B4-BE49-F238E27FC236}">
                <a16:creationId xmlns:a16="http://schemas.microsoft.com/office/drawing/2014/main" id="{7F2AAFDE-CB45-46CA-8961-8133FCA5F385}"/>
              </a:ext>
              <a:ext uri="{C183D7F6-B498-43B3-948B-1728B52AA6E4}">
                <adec:decorative xmlns:adec="http://schemas.microsoft.com/office/drawing/2017/decorative" val="1"/>
              </a:ext>
            </a:extLst>
          </p:cNvPr>
          <p:cNvSpPr/>
          <p:nvPr userDrawn="1"/>
        </p:nvSpPr>
        <p:spPr>
          <a:xfrm>
            <a:off x="0" y="0"/>
            <a:ext cx="40767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Title 1">
            <a:extLst>
              <a:ext uri="{FF2B5EF4-FFF2-40B4-BE49-F238E27FC236}">
                <a16:creationId xmlns:a16="http://schemas.microsoft.com/office/drawing/2014/main" id="{B209C30D-AB58-482B-B553-F71367094EB9}"/>
              </a:ext>
            </a:extLst>
          </p:cNvPr>
          <p:cNvSpPr>
            <a:spLocks noGrp="1"/>
          </p:cNvSpPr>
          <p:nvPr>
            <p:ph type="title"/>
          </p:nvPr>
        </p:nvSpPr>
        <p:spPr>
          <a:xfrm>
            <a:off x="532264" y="776941"/>
            <a:ext cx="3209008" cy="5166659"/>
          </a:xfrm>
        </p:spPr>
        <p:txBody>
          <a:bodyPr anchor="b"/>
          <a:lstStyle>
            <a:lvl1pPr>
              <a:defRPr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3" name="Footer Placeholder 4">
            <a:extLst>
              <a:ext uri="{FF2B5EF4-FFF2-40B4-BE49-F238E27FC236}">
                <a16:creationId xmlns:a16="http://schemas.microsoft.com/office/drawing/2014/main" id="{D946F5EF-2C45-4A87-A1DD-BD2A6FB91BC5}"/>
              </a:ext>
            </a:extLst>
          </p:cNvPr>
          <p:cNvSpPr>
            <a:spLocks noGrp="1"/>
          </p:cNvSpPr>
          <p:nvPr>
            <p:ph type="ftr" sz="quarter" idx="11"/>
          </p:nvPr>
        </p:nvSpPr>
        <p:spPr>
          <a:xfrm>
            <a:off x="199277" y="6356350"/>
            <a:ext cx="3749040" cy="365125"/>
          </a:xfrm>
        </p:spPr>
        <p:txBody>
          <a:bodyPr/>
          <a:lstStyle>
            <a:lvl1pPr>
              <a:defRPr>
                <a:solidFill>
                  <a:schemeClr val="bg1"/>
                </a:solidFill>
              </a:defRPr>
            </a:lvl1pPr>
          </a:lstStyle>
          <a:p>
            <a:r>
              <a:rPr lang="en-US" dirty="0"/>
              <a:t>Presentation title</a:t>
            </a:r>
          </a:p>
        </p:txBody>
      </p:sp>
      <p:sp>
        <p:nvSpPr>
          <p:cNvPr id="19" name="Picture Placeholder 16">
            <a:extLst>
              <a:ext uri="{FF2B5EF4-FFF2-40B4-BE49-F238E27FC236}">
                <a16:creationId xmlns:a16="http://schemas.microsoft.com/office/drawing/2014/main" id="{B1A8891C-A2D4-4238-ABCE-62AB3A9121A5}"/>
              </a:ext>
            </a:extLst>
          </p:cNvPr>
          <p:cNvSpPr>
            <a:spLocks noGrp="1"/>
          </p:cNvSpPr>
          <p:nvPr>
            <p:ph type="pic" sz="quarter" idx="13" hasCustomPrompt="1"/>
          </p:nvPr>
        </p:nvSpPr>
        <p:spPr>
          <a:xfrm>
            <a:off x="4076700" y="0"/>
            <a:ext cx="4038600" cy="3429000"/>
          </a:xfrm>
        </p:spPr>
        <p:txBody>
          <a:bodyPr/>
          <a:lstStyle>
            <a:lvl1pPr marL="0" indent="0" algn="ctr">
              <a:buNone/>
              <a:defRPr/>
            </a:lvl1pPr>
          </a:lstStyle>
          <a:p>
            <a:r>
              <a:rPr lang="en-US" dirty="0"/>
              <a:t>Click to add photo</a:t>
            </a:r>
          </a:p>
        </p:txBody>
      </p:sp>
      <p:sp>
        <p:nvSpPr>
          <p:cNvPr id="20" name="Picture Placeholder 16">
            <a:extLst>
              <a:ext uri="{FF2B5EF4-FFF2-40B4-BE49-F238E27FC236}">
                <a16:creationId xmlns:a16="http://schemas.microsoft.com/office/drawing/2014/main" id="{7B51DFB6-C977-4551-BE38-57688D7FF0B7}"/>
              </a:ext>
            </a:extLst>
          </p:cNvPr>
          <p:cNvSpPr>
            <a:spLocks noGrp="1"/>
          </p:cNvSpPr>
          <p:nvPr>
            <p:ph type="pic" sz="quarter" idx="14" hasCustomPrompt="1"/>
          </p:nvPr>
        </p:nvSpPr>
        <p:spPr>
          <a:xfrm>
            <a:off x="8115300" y="0"/>
            <a:ext cx="4076701" cy="3429000"/>
          </a:xfrm>
        </p:spPr>
        <p:txBody>
          <a:bodyPr/>
          <a:lstStyle>
            <a:lvl1pPr marL="0" indent="0" algn="ctr">
              <a:buNone/>
              <a:defRPr/>
            </a:lvl1pPr>
          </a:lstStyle>
          <a:p>
            <a:r>
              <a:rPr lang="en-US" dirty="0"/>
              <a:t>Click to add photo</a:t>
            </a:r>
          </a:p>
        </p:txBody>
      </p:sp>
      <p:sp>
        <p:nvSpPr>
          <p:cNvPr id="24" name="Text Placeholder 21">
            <a:extLst>
              <a:ext uri="{FF2B5EF4-FFF2-40B4-BE49-F238E27FC236}">
                <a16:creationId xmlns:a16="http://schemas.microsoft.com/office/drawing/2014/main" id="{DFCFAED4-0A56-424D-BF74-4051B0BDA9A6}"/>
              </a:ext>
            </a:extLst>
          </p:cNvPr>
          <p:cNvSpPr>
            <a:spLocks noGrp="1"/>
          </p:cNvSpPr>
          <p:nvPr>
            <p:ph type="body" sz="quarter" idx="15" hasCustomPrompt="1"/>
          </p:nvPr>
        </p:nvSpPr>
        <p:spPr>
          <a:xfrm>
            <a:off x="4864100" y="3841750"/>
            <a:ext cx="6599238" cy="2296083"/>
          </a:xfrm>
        </p:spPr>
        <p:txBody>
          <a:bodyPr>
            <a:normAutofit/>
          </a:bodyPr>
          <a:lstStyle>
            <a:lvl1pPr marL="342900" indent="-342900">
              <a:buFont typeface="Arial" panose="020B0604020202020204" pitchFamily="34" charset="0"/>
              <a:buChar char="•"/>
              <a:defRPr sz="2000"/>
            </a:lvl1pPr>
          </a:lstStyle>
          <a:p>
            <a:pPr lvl="0"/>
            <a:r>
              <a:rPr lang="en-US" dirty="0"/>
              <a:t>Click to add text</a:t>
            </a:r>
          </a:p>
        </p:txBody>
      </p:sp>
      <p:sp>
        <p:nvSpPr>
          <p:cNvPr id="14" name="Date Placeholder 3">
            <a:extLst>
              <a:ext uri="{FF2B5EF4-FFF2-40B4-BE49-F238E27FC236}">
                <a16:creationId xmlns:a16="http://schemas.microsoft.com/office/drawing/2014/main" id="{9188F17E-DD3B-4CCC-957F-5A6914488466}"/>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5" name="Slide Number Placeholder 5">
            <a:extLst>
              <a:ext uri="{FF2B5EF4-FFF2-40B4-BE49-F238E27FC236}">
                <a16:creationId xmlns:a16="http://schemas.microsoft.com/office/drawing/2014/main" id="{2A0235C7-971D-4E52-B991-EFA44A9AFC3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43672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3698AF-A86A-4D69-8272-76C9C1914A3B}"/>
              </a:ext>
              <a:ext uri="{C183D7F6-B498-43B3-948B-1728B52AA6E4}">
                <adec:decorative xmlns:adec="http://schemas.microsoft.com/office/drawing/2017/decorative" val="1"/>
              </a:ext>
            </a:extLst>
          </p:cNvPr>
          <p:cNvSpPr/>
          <p:nvPr userDrawn="1"/>
        </p:nvSpPr>
        <p:spPr>
          <a:xfrm>
            <a:off x="0" y="0"/>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F9E2DC86-4009-449C-8F4E-779A8C762B26}"/>
              </a:ext>
            </a:extLst>
          </p:cNvPr>
          <p:cNvSpPr>
            <a:spLocks noGrp="1"/>
          </p:cNvSpPr>
          <p:nvPr>
            <p:ph type="title"/>
          </p:nvPr>
        </p:nvSpPr>
        <p:spPr>
          <a:xfrm>
            <a:off x="649045" y="365124"/>
            <a:ext cx="9523655" cy="1501327"/>
          </a:xfrm>
        </p:spPr>
        <p:txBody>
          <a:bodyPr/>
          <a:lstStyle>
            <a:lvl1pPr>
              <a:defRPr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2" name="Picture Placeholder 10">
            <a:extLst>
              <a:ext uri="{FF2B5EF4-FFF2-40B4-BE49-F238E27FC236}">
                <a16:creationId xmlns:a16="http://schemas.microsoft.com/office/drawing/2014/main" id="{671630E1-6506-4E93-BB6A-0604E0D04932}"/>
              </a:ext>
            </a:extLst>
          </p:cNvPr>
          <p:cNvSpPr>
            <a:spLocks noGrp="1"/>
          </p:cNvSpPr>
          <p:nvPr>
            <p:ph type="pic" sz="quarter" idx="13" hasCustomPrompt="1"/>
          </p:nvPr>
        </p:nvSpPr>
        <p:spPr>
          <a:xfrm>
            <a:off x="0" y="2286000"/>
            <a:ext cx="5067300" cy="4572000"/>
          </a:xfrm>
        </p:spPr>
        <p:txBody>
          <a:bodyPr/>
          <a:lstStyle>
            <a:lvl1pPr marL="0" indent="0" algn="ctr">
              <a:buNone/>
              <a:defRPr/>
            </a:lvl1pPr>
          </a:lstStyle>
          <a:p>
            <a:r>
              <a:rPr lang="en-US" dirty="0"/>
              <a:t>Click to add photo</a:t>
            </a:r>
          </a:p>
        </p:txBody>
      </p:sp>
      <p:sp>
        <p:nvSpPr>
          <p:cNvPr id="7" name="Footer Placeholder 4">
            <a:extLst>
              <a:ext uri="{FF2B5EF4-FFF2-40B4-BE49-F238E27FC236}">
                <a16:creationId xmlns:a16="http://schemas.microsoft.com/office/drawing/2014/main" id="{51BAB65B-02AF-4992-85D0-8E98AB1BD96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r>
              <a:rPr lang="en-US" dirty="0">
                <a:effectLst>
                  <a:outerShdw blurRad="38100" dist="38100" dir="2700000" algn="tl">
                    <a:srgbClr val="000000">
                      <a:alpha val="43137"/>
                    </a:srgbClr>
                  </a:outerShdw>
                </a:effectLst>
              </a:rPr>
              <a:t>Presentation title</a:t>
            </a:r>
          </a:p>
        </p:txBody>
      </p:sp>
      <p:sp>
        <p:nvSpPr>
          <p:cNvPr id="6" name="Content Placeholder 2">
            <a:extLst>
              <a:ext uri="{FF2B5EF4-FFF2-40B4-BE49-F238E27FC236}">
                <a16:creationId xmlns:a16="http://schemas.microsoft.com/office/drawing/2014/main" id="{CFE115BC-4A4C-4385-82D5-106D1FAC359A}"/>
              </a:ext>
            </a:extLst>
          </p:cNvPr>
          <p:cNvSpPr>
            <a:spLocks noGrp="1"/>
          </p:cNvSpPr>
          <p:nvPr>
            <p:ph idx="1"/>
          </p:nvPr>
        </p:nvSpPr>
        <p:spPr>
          <a:xfrm>
            <a:off x="5819887" y="2899186"/>
            <a:ext cx="5610113" cy="3284359"/>
          </a:xfrm>
        </p:spPr>
        <p:txBody>
          <a:bodyPr>
            <a:normAutofit/>
          </a:bodyPr>
          <a:lstStyle>
            <a:lvl1pPr marL="0" indent="0">
              <a:buNone/>
              <a:defRPr/>
            </a:lvl1pPr>
          </a:lstStyle>
          <a:p>
            <a:pPr lvl="0"/>
            <a:r>
              <a:rPr lang="en-US"/>
              <a:t>Click to edit Master text styles</a:t>
            </a:r>
          </a:p>
        </p:txBody>
      </p:sp>
      <p:sp>
        <p:nvSpPr>
          <p:cNvPr id="8" name="Date Placeholder 3">
            <a:extLst>
              <a:ext uri="{FF2B5EF4-FFF2-40B4-BE49-F238E27FC236}">
                <a16:creationId xmlns:a16="http://schemas.microsoft.com/office/drawing/2014/main" id="{5CD3EB2B-80EF-4DC6-B2B6-F4B568443970}"/>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9" name="Slide Number Placeholder 5">
            <a:extLst>
              <a:ext uri="{FF2B5EF4-FFF2-40B4-BE49-F238E27FC236}">
                <a16:creationId xmlns:a16="http://schemas.microsoft.com/office/drawing/2014/main" id="{3DC3E33A-8A0A-4767-A4D9-CD8956379305}"/>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6D940D-6D44-4DF9-9322-B4B11F7EDCD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99930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EB31F-C5DF-49FF-8DEA-86AC0C1860A0}"/>
              </a:ext>
              <a:ext uri="{C183D7F6-B498-43B3-948B-1728B52AA6E4}">
                <adec:decorative xmlns:adec="http://schemas.microsoft.com/office/drawing/2017/decorative" val="1"/>
              </a:ext>
            </a:extLst>
          </p:cNvPr>
          <p:cNvSpPr/>
          <p:nvPr userDrawn="1"/>
        </p:nvSpPr>
        <p:spPr>
          <a:xfrm>
            <a:off x="1" y="0"/>
            <a:ext cx="7086599" cy="4533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ACFE912F-46EC-49B0-9C9A-DE9CBDF9FBBF}"/>
              </a:ext>
            </a:extLst>
          </p:cNvPr>
          <p:cNvSpPr>
            <a:spLocks noGrp="1"/>
          </p:cNvSpPr>
          <p:nvPr>
            <p:ph type="ctrTitle"/>
          </p:nvPr>
        </p:nvSpPr>
        <p:spPr>
          <a:xfrm>
            <a:off x="649045" y="753035"/>
            <a:ext cx="5945393" cy="2366683"/>
          </a:xfrm>
        </p:spPr>
        <p:txBody>
          <a:bodyPr>
            <a:normAutofit/>
          </a:bodyPr>
          <a:lstStyle>
            <a:lvl1pPr>
              <a:defRPr spc="-20" baseline="0">
                <a:solidFill>
                  <a:schemeClr val="bg1"/>
                </a:solidFill>
              </a:defRPr>
            </a:lvl1pPr>
          </a:lstStyle>
          <a:p>
            <a:r>
              <a:rPr lang="en-US" sz="6000"/>
              <a:t>Click to edit Master title style</a:t>
            </a:r>
            <a:endParaRPr lang="en-US" sz="6000" dirty="0"/>
          </a:p>
        </p:txBody>
      </p:sp>
      <p:sp>
        <p:nvSpPr>
          <p:cNvPr id="5" name="Subtitle 2">
            <a:extLst>
              <a:ext uri="{FF2B5EF4-FFF2-40B4-BE49-F238E27FC236}">
                <a16:creationId xmlns:a16="http://schemas.microsoft.com/office/drawing/2014/main" id="{9BF32D81-1E24-45B8-A09D-EEAD404D8F31}"/>
              </a:ext>
            </a:extLst>
          </p:cNvPr>
          <p:cNvSpPr>
            <a:spLocks noGrp="1"/>
          </p:cNvSpPr>
          <p:nvPr>
            <p:ph type="subTitle" idx="1"/>
          </p:nvPr>
        </p:nvSpPr>
        <p:spPr>
          <a:xfrm>
            <a:off x="649045" y="3075868"/>
            <a:ext cx="5945393" cy="1108335"/>
          </a:xfrm>
        </p:spPr>
        <p:txBody>
          <a:bodyPr>
            <a:normAutofit/>
          </a:bodyPr>
          <a:lstStyle>
            <a:lvl1pPr marL="0" indent="0">
              <a:buNone/>
              <a:defRPr sz="2400">
                <a:solidFill>
                  <a:schemeClr val="bg1"/>
                </a:solidFill>
              </a:defRPr>
            </a:lvl1pPr>
          </a:lstStyle>
          <a:p>
            <a:r>
              <a:rPr lang="en-US"/>
              <a:t>Click to edit Master subtitle style</a:t>
            </a:r>
            <a:endParaRPr lang="en-US" dirty="0"/>
          </a:p>
        </p:txBody>
      </p:sp>
      <p:sp>
        <p:nvSpPr>
          <p:cNvPr id="16" name="Picture Placeholder 15">
            <a:extLst>
              <a:ext uri="{FF2B5EF4-FFF2-40B4-BE49-F238E27FC236}">
                <a16:creationId xmlns:a16="http://schemas.microsoft.com/office/drawing/2014/main" id="{9F9C7900-0694-4FDF-B29C-24016C0B9C60}"/>
              </a:ext>
            </a:extLst>
          </p:cNvPr>
          <p:cNvSpPr>
            <a:spLocks noGrp="1"/>
          </p:cNvSpPr>
          <p:nvPr>
            <p:ph type="pic" sz="quarter" idx="14" hasCustomPrompt="1"/>
          </p:nvPr>
        </p:nvSpPr>
        <p:spPr>
          <a:xfrm>
            <a:off x="0" y="4533900"/>
            <a:ext cx="7086598" cy="2324100"/>
          </a:xfrm>
        </p:spPr>
        <p:txBody>
          <a:bodyPr/>
          <a:lstStyle>
            <a:lvl1pPr marL="0" indent="0" algn="l">
              <a:buNone/>
              <a:defRPr/>
            </a:lvl1pPr>
          </a:lstStyle>
          <a:p>
            <a:r>
              <a:rPr lang="en-US" dirty="0"/>
              <a:t>Click to add photo</a:t>
            </a:r>
          </a:p>
        </p:txBody>
      </p:sp>
      <p:sp>
        <p:nvSpPr>
          <p:cNvPr id="8" name="Footer Placeholder 4">
            <a:extLst>
              <a:ext uri="{FF2B5EF4-FFF2-40B4-BE49-F238E27FC236}">
                <a16:creationId xmlns:a16="http://schemas.microsoft.com/office/drawing/2014/main" id="{52F1BABA-5C8C-4693-BD5A-974A171125F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Presentation title</a:t>
            </a:r>
          </a:p>
        </p:txBody>
      </p:sp>
      <p:sp>
        <p:nvSpPr>
          <p:cNvPr id="14" name="Picture Placeholder 12">
            <a:extLst>
              <a:ext uri="{FF2B5EF4-FFF2-40B4-BE49-F238E27FC236}">
                <a16:creationId xmlns:a16="http://schemas.microsoft.com/office/drawing/2014/main" id="{D71BA6F2-2182-4910-8DA6-71E5AB274588}"/>
              </a:ext>
            </a:extLst>
          </p:cNvPr>
          <p:cNvSpPr>
            <a:spLocks noGrp="1"/>
          </p:cNvSpPr>
          <p:nvPr>
            <p:ph type="pic" sz="quarter" idx="13" hasCustomPrompt="1"/>
          </p:nvPr>
        </p:nvSpPr>
        <p:spPr>
          <a:xfrm>
            <a:off x="7086600" y="0"/>
            <a:ext cx="5105400" cy="4533900"/>
          </a:xfrm>
        </p:spPr>
        <p:txBody>
          <a:bodyPr/>
          <a:lstStyle>
            <a:lvl1pPr marL="0" indent="0" algn="ctr">
              <a:buNone/>
              <a:defRPr/>
            </a:lvl1pPr>
          </a:lstStyle>
          <a:p>
            <a:r>
              <a:rPr lang="en-US" dirty="0"/>
              <a:t>Click to add photo</a:t>
            </a:r>
          </a:p>
        </p:txBody>
      </p:sp>
      <p:sp>
        <p:nvSpPr>
          <p:cNvPr id="17" name="Picture Placeholder 15">
            <a:extLst>
              <a:ext uri="{FF2B5EF4-FFF2-40B4-BE49-F238E27FC236}">
                <a16:creationId xmlns:a16="http://schemas.microsoft.com/office/drawing/2014/main" id="{83DCD7D2-7B94-48E9-9DCA-E72E1BCE4375}"/>
              </a:ext>
            </a:extLst>
          </p:cNvPr>
          <p:cNvSpPr>
            <a:spLocks noGrp="1"/>
          </p:cNvSpPr>
          <p:nvPr>
            <p:ph type="pic" sz="quarter" idx="15" hasCustomPrompt="1"/>
          </p:nvPr>
        </p:nvSpPr>
        <p:spPr>
          <a:xfrm>
            <a:off x="7086598" y="4533900"/>
            <a:ext cx="5105402" cy="2324100"/>
          </a:xfrm>
        </p:spPr>
        <p:txBody>
          <a:bodyPr/>
          <a:lstStyle>
            <a:lvl1pPr marL="0" indent="0">
              <a:buNone/>
              <a:defRPr/>
            </a:lvl1pPr>
          </a:lstStyle>
          <a:p>
            <a:r>
              <a:rPr lang="en-US" dirty="0"/>
              <a:t>Click to add photo</a:t>
            </a:r>
          </a:p>
        </p:txBody>
      </p:sp>
      <p:sp>
        <p:nvSpPr>
          <p:cNvPr id="10" name="Date Placeholder 3">
            <a:extLst>
              <a:ext uri="{FF2B5EF4-FFF2-40B4-BE49-F238E27FC236}">
                <a16:creationId xmlns:a16="http://schemas.microsoft.com/office/drawing/2014/main" id="{94253B29-520A-4014-A821-4F52F57CBC62}"/>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20XX</a:t>
            </a:r>
          </a:p>
        </p:txBody>
      </p:sp>
      <p:sp>
        <p:nvSpPr>
          <p:cNvPr id="11" name="Slide Number Placeholder 5">
            <a:extLst>
              <a:ext uri="{FF2B5EF4-FFF2-40B4-BE49-F238E27FC236}">
                <a16:creationId xmlns:a16="http://schemas.microsoft.com/office/drawing/2014/main" id="{46B60DEE-1456-46C0-A3E5-4CAF3E128D5B}"/>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2722F022-211C-4882-844C-086FEA6806AA}"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78407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F4DD58-525D-4728-A769-9F38711D57DA}"/>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C1F862FE-7A72-432B-9888-FB389D35BDF2}"/>
              </a:ext>
            </a:extLst>
          </p:cNvPr>
          <p:cNvSpPr>
            <a:spLocks noGrp="1"/>
          </p:cNvSpPr>
          <p:nvPr>
            <p:ph type="title" hasCustomPrompt="1"/>
          </p:nvPr>
        </p:nvSpPr>
        <p:spPr>
          <a:xfrm>
            <a:off x="331788" y="875030"/>
            <a:ext cx="2384425" cy="5068570"/>
          </a:xfrm>
        </p:spPr>
        <p:txBody>
          <a:bodyPr/>
          <a:lstStyle>
            <a:lvl1pPr>
              <a:lnSpc>
                <a:spcPct val="100000"/>
              </a:lnSpc>
              <a:defRPr spc="-20" baseline="0">
                <a:solidFill>
                  <a:schemeClr val="bg1"/>
                </a:solidFill>
              </a:defRPr>
            </a:lvl1pPr>
          </a:lstStyle>
          <a:p>
            <a:r>
              <a:rPr lang="en-US" dirty="0"/>
              <a:t>Click  to add text</a:t>
            </a:r>
          </a:p>
        </p:txBody>
      </p:sp>
      <p:sp>
        <p:nvSpPr>
          <p:cNvPr id="13" name="Footer Placeholder 4">
            <a:extLst>
              <a:ext uri="{FF2B5EF4-FFF2-40B4-BE49-F238E27FC236}">
                <a16:creationId xmlns:a16="http://schemas.microsoft.com/office/drawing/2014/main" id="{A256B58A-EC2F-48AB-BF2D-AB678AF0C027}"/>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99D33DA1-34CB-434E-99AF-EA31D28A1941}"/>
              </a:ext>
            </a:extLst>
          </p:cNvPr>
          <p:cNvSpPr>
            <a:spLocks noGrp="1"/>
          </p:cNvSpPr>
          <p:nvPr>
            <p:ph sz="quarter" idx="14" hasCustomPrompt="1"/>
          </p:nvPr>
        </p:nvSpPr>
        <p:spPr>
          <a:xfrm>
            <a:off x="3302000" y="876300"/>
            <a:ext cx="8607425" cy="4749800"/>
          </a:xfrm>
        </p:spPr>
        <p:txBody>
          <a:bodyPr/>
          <a:lstStyle>
            <a:lvl1pPr>
              <a:defRPr/>
            </a:lvl1pPr>
          </a:lstStyle>
          <a:p>
            <a:pPr lvl="0"/>
            <a:r>
              <a:rPr lang="en-US" dirty="0"/>
              <a:t>Click to add content</a:t>
            </a:r>
          </a:p>
        </p:txBody>
      </p:sp>
      <p:sp>
        <p:nvSpPr>
          <p:cNvPr id="14" name="Date Placeholder 3">
            <a:extLst>
              <a:ext uri="{FF2B5EF4-FFF2-40B4-BE49-F238E27FC236}">
                <a16:creationId xmlns:a16="http://schemas.microsoft.com/office/drawing/2014/main" id="{DB48D9BB-04DF-4542-8DF6-C4C78753805D}"/>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5" name="Slide Number Placeholder 5">
            <a:extLst>
              <a:ext uri="{FF2B5EF4-FFF2-40B4-BE49-F238E27FC236}">
                <a16:creationId xmlns:a16="http://schemas.microsoft.com/office/drawing/2014/main" id="{F22742E1-6009-4FFB-A391-37B987F53002}"/>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589216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83FEABB-56CC-491D-830B-02C0466DABB6}"/>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34F3EF5A-453C-4D68-BA86-2FB1DE61C17C}"/>
              </a:ext>
            </a:extLst>
          </p:cNvPr>
          <p:cNvSpPr>
            <a:spLocks noGrp="1"/>
          </p:cNvSpPr>
          <p:nvPr>
            <p:ph type="title" hasCustomPrompt="1"/>
          </p:nvPr>
        </p:nvSpPr>
        <p:spPr>
          <a:xfrm>
            <a:off x="331787" y="996950"/>
            <a:ext cx="2384425" cy="4946650"/>
          </a:xfrm>
        </p:spPr>
        <p:txBody>
          <a:bodyPr/>
          <a:lstStyle>
            <a:lvl1pPr>
              <a:lnSpc>
                <a:spcPct val="100000"/>
              </a:lnSpc>
              <a:defRPr spc="-20" baseline="0">
                <a:solidFill>
                  <a:schemeClr val="bg1"/>
                </a:solidFill>
              </a:defRPr>
            </a:lvl1pPr>
          </a:lstStyle>
          <a:p>
            <a:r>
              <a:rPr lang="en-US" dirty="0"/>
              <a:t>Click  to add text</a:t>
            </a:r>
          </a:p>
        </p:txBody>
      </p:sp>
      <p:sp>
        <p:nvSpPr>
          <p:cNvPr id="9" name="Footer Placeholder 4">
            <a:extLst>
              <a:ext uri="{FF2B5EF4-FFF2-40B4-BE49-F238E27FC236}">
                <a16:creationId xmlns:a16="http://schemas.microsoft.com/office/drawing/2014/main" id="{59321BA0-41E1-404D-9063-DF281D1865F3}"/>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3671CEA4-8F84-4893-8A45-28DB0AE2068C}"/>
              </a:ext>
            </a:extLst>
          </p:cNvPr>
          <p:cNvSpPr>
            <a:spLocks noGrp="1"/>
          </p:cNvSpPr>
          <p:nvPr>
            <p:ph sz="quarter" idx="14" hasCustomPrompt="1"/>
          </p:nvPr>
        </p:nvSpPr>
        <p:spPr>
          <a:xfrm>
            <a:off x="3422650" y="996950"/>
            <a:ext cx="8367713" cy="4545013"/>
          </a:xfrm>
        </p:spPr>
        <p:txBody>
          <a:bodyPr/>
          <a:lstStyle>
            <a:lvl1pPr>
              <a:defRPr/>
            </a:lvl1pPr>
          </a:lstStyle>
          <a:p>
            <a:pPr lvl="0"/>
            <a:r>
              <a:rPr lang="en-US" dirty="0"/>
              <a:t>Click to add content</a:t>
            </a:r>
          </a:p>
        </p:txBody>
      </p:sp>
      <p:sp>
        <p:nvSpPr>
          <p:cNvPr id="10" name="Date Placeholder 3">
            <a:extLst>
              <a:ext uri="{FF2B5EF4-FFF2-40B4-BE49-F238E27FC236}">
                <a16:creationId xmlns:a16="http://schemas.microsoft.com/office/drawing/2014/main" id="{C99D2EA6-8453-4240-88D1-460E269D8884}"/>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1" name="Slide Number Placeholder 5">
            <a:extLst>
              <a:ext uri="{FF2B5EF4-FFF2-40B4-BE49-F238E27FC236}">
                <a16:creationId xmlns:a16="http://schemas.microsoft.com/office/drawing/2014/main" id="{02DD4984-9B40-488F-B903-2E0419551F49}"/>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73759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6" name="Picture Placeholder 22">
            <a:extLst>
              <a:ext uri="{FF2B5EF4-FFF2-40B4-BE49-F238E27FC236}">
                <a16:creationId xmlns:a16="http://schemas.microsoft.com/office/drawing/2014/main" id="{AD3C5B21-C400-4C50-8684-59543CDC43F2}"/>
              </a:ext>
            </a:extLst>
          </p:cNvPr>
          <p:cNvSpPr>
            <a:spLocks noGrp="1"/>
          </p:cNvSpPr>
          <p:nvPr>
            <p:ph type="pic" sz="quarter" idx="13" hasCustomPrompt="1"/>
          </p:nvPr>
        </p:nvSpPr>
        <p:spPr>
          <a:xfrm>
            <a:off x="-2" y="0"/>
            <a:ext cx="12192000" cy="6858000"/>
          </a:xfrm>
          <a:noFill/>
        </p:spPr>
        <p:txBody>
          <a:bodyPr/>
          <a:lstStyle>
            <a:lvl1pPr marL="0" indent="0" algn="ctr">
              <a:buNone/>
              <a:defRPr/>
            </a:lvl1pPr>
          </a:lstStyle>
          <a:p>
            <a:r>
              <a:rPr lang="en-US" dirty="0"/>
              <a:t>Click to add photo</a:t>
            </a:r>
          </a:p>
        </p:txBody>
      </p:sp>
      <p:sp>
        <p:nvSpPr>
          <p:cNvPr id="17" name="Title 1">
            <a:extLst>
              <a:ext uri="{FF2B5EF4-FFF2-40B4-BE49-F238E27FC236}">
                <a16:creationId xmlns:a16="http://schemas.microsoft.com/office/drawing/2014/main" id="{F81B040C-8943-4433-BFE9-AFB1F7C9ED4F}"/>
              </a:ext>
            </a:extLst>
          </p:cNvPr>
          <p:cNvSpPr>
            <a:spLocks noGrp="1"/>
          </p:cNvSpPr>
          <p:nvPr>
            <p:ph type="ctrTitle"/>
          </p:nvPr>
        </p:nvSpPr>
        <p:spPr>
          <a:xfrm>
            <a:off x="1177636" y="-2"/>
            <a:ext cx="11014364" cy="4100947"/>
          </a:xfrm>
          <a:gradFill>
            <a:gsLst>
              <a:gs pos="77000">
                <a:srgbClr val="000000">
                  <a:alpha val="30000"/>
                </a:srgbClr>
              </a:gs>
              <a:gs pos="38000">
                <a:srgbClr val="000000">
                  <a:alpha val="20000"/>
                </a:srgbClr>
              </a:gs>
              <a:gs pos="0">
                <a:srgbClr val="000000">
                  <a:alpha val="0"/>
                </a:srgbClr>
              </a:gs>
              <a:gs pos="20000">
                <a:srgbClr val="000000">
                  <a:alpha val="0"/>
                </a:srgbClr>
              </a:gs>
              <a:gs pos="100000">
                <a:srgbClr val="000000">
                  <a:alpha val="30000"/>
                </a:srgbClr>
              </a:gs>
            </a:gsLst>
            <a:lin ang="21594000" scaled="0"/>
          </a:gradFill>
        </p:spPr>
        <p:txBody>
          <a:bodyPr rIns="731520">
            <a:normAutofit/>
          </a:bodyPr>
          <a:lstStyle>
            <a:lvl1pPr algn="r">
              <a:defRPr sz="6000">
                <a:solidFill>
                  <a:schemeClr val="bg1"/>
                </a:solidFill>
              </a:defRPr>
            </a:lvl1pPr>
          </a:lstStyle>
          <a:p>
            <a:pPr algn="r"/>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18" name="Subtitle 2">
            <a:extLst>
              <a:ext uri="{FF2B5EF4-FFF2-40B4-BE49-F238E27FC236}">
                <a16:creationId xmlns:a16="http://schemas.microsoft.com/office/drawing/2014/main" id="{741A6711-44B3-4723-90E5-802B2DBD8616}"/>
              </a:ext>
            </a:extLst>
          </p:cNvPr>
          <p:cNvSpPr>
            <a:spLocks noGrp="1"/>
          </p:cNvSpPr>
          <p:nvPr>
            <p:ph type="subTitle" idx="1"/>
          </p:nvPr>
        </p:nvSpPr>
        <p:spPr>
          <a:xfrm>
            <a:off x="3241963" y="4089656"/>
            <a:ext cx="8950035" cy="2796566"/>
          </a:xfrm>
          <a:gradFill>
            <a:gsLst>
              <a:gs pos="77000">
                <a:srgbClr val="000000">
                  <a:alpha val="30000"/>
                </a:srgbClr>
              </a:gs>
              <a:gs pos="33000">
                <a:srgbClr val="000000">
                  <a:alpha val="20000"/>
                </a:srgbClr>
              </a:gs>
              <a:gs pos="0">
                <a:srgbClr val="000000">
                  <a:alpha val="0"/>
                </a:srgbClr>
              </a:gs>
              <a:gs pos="100000">
                <a:srgbClr val="000000">
                  <a:alpha val="30000"/>
                </a:srgbClr>
              </a:gs>
            </a:gsLst>
            <a:lin ang="21594000" scaled="0"/>
          </a:gradFill>
        </p:spPr>
        <p:txBody>
          <a:bodyPr tIns="640080" rIns="731520" anchor="t">
            <a:normAutofit/>
          </a:bodyPr>
          <a:lstStyle>
            <a:lvl1pPr marL="0" indent="0" algn="r">
              <a:buNone/>
              <a:defRPr sz="2800" b="1" baseline="0">
                <a:solidFill>
                  <a:schemeClr val="bg1"/>
                </a:solidFill>
              </a:defRPr>
            </a:lvl1pPr>
          </a:lstStyle>
          <a:p>
            <a:pPr algn="r"/>
            <a:r>
              <a:rPr lang="en-US">
                <a:solidFill>
                  <a:srgbClr val="FFFFFF"/>
                </a:solidFill>
                <a:effectLst>
                  <a:outerShdw blurRad="38100" dist="38100" dir="2700000" algn="tl">
                    <a:srgbClr val="000000">
                      <a:alpha val="43137"/>
                    </a:srgbClr>
                  </a:outerShdw>
                </a:effectLst>
              </a:rPr>
              <a:t>Click to edit Master subtitle style</a:t>
            </a:r>
            <a:endParaRPr lang="en-US" dirty="0">
              <a:solidFill>
                <a:srgbClr val="FFFFFF"/>
              </a:solidFill>
              <a:effectLst>
                <a:outerShdw blurRad="38100" dist="38100" dir="2700000" algn="tl">
                  <a:srgbClr val="000000">
                    <a:alpha val="43137"/>
                  </a:srgbClr>
                </a:outerShdw>
              </a:effectLst>
            </a:endParaRPr>
          </a:p>
        </p:txBody>
      </p:sp>
      <p:sp>
        <p:nvSpPr>
          <p:cNvPr id="19" name="Footer Placeholder 4">
            <a:extLst>
              <a:ext uri="{FF2B5EF4-FFF2-40B4-BE49-F238E27FC236}">
                <a16:creationId xmlns:a16="http://schemas.microsoft.com/office/drawing/2014/main" id="{B79A2161-66FE-4C11-AD83-5824307CBD6F}"/>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Presentation title</a:t>
            </a:r>
          </a:p>
        </p:txBody>
      </p:sp>
      <p:sp>
        <p:nvSpPr>
          <p:cNvPr id="20" name="Date Placeholder 3">
            <a:extLst>
              <a:ext uri="{FF2B5EF4-FFF2-40B4-BE49-F238E27FC236}">
                <a16:creationId xmlns:a16="http://schemas.microsoft.com/office/drawing/2014/main" id="{91399727-F37D-4748-90E8-B5B6F5312FF1}"/>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20XX</a:t>
            </a:r>
          </a:p>
        </p:txBody>
      </p:sp>
      <p:sp>
        <p:nvSpPr>
          <p:cNvPr id="21" name="Slide Number Placeholder 5">
            <a:extLst>
              <a:ext uri="{FF2B5EF4-FFF2-40B4-BE49-F238E27FC236}">
                <a16:creationId xmlns:a16="http://schemas.microsoft.com/office/drawing/2014/main" id="{B9DE4FD1-0950-4A6A-8167-F0E9C622D106}"/>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CD6D940D-6D44-4DF9-9322-B4B11F7EDCD0}"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67047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A42DEE-636F-4A79-B56A-5AF989E1FDC5}"/>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B75C9195-04C9-4D9A-B613-44A5F5900DBD}"/>
              </a:ext>
            </a:extLst>
          </p:cNvPr>
          <p:cNvSpPr>
            <a:spLocks noGrp="1"/>
          </p:cNvSpPr>
          <p:nvPr>
            <p:ph type="title" hasCustomPrompt="1"/>
          </p:nvPr>
        </p:nvSpPr>
        <p:spPr>
          <a:xfrm>
            <a:off x="1002983" y="194783"/>
            <a:ext cx="9421177" cy="769493"/>
          </a:xfrm>
        </p:spPr>
        <p:txBody>
          <a:bodyPr anchor="ctr"/>
          <a:lstStyle>
            <a:lvl1pPr>
              <a:lnSpc>
                <a:spcPct val="100000"/>
              </a:lnSpc>
              <a:defRPr spc="-20" baseline="0">
                <a:solidFill>
                  <a:schemeClr val="bg1"/>
                </a:solidFill>
              </a:defRPr>
            </a:lvl1pPr>
          </a:lstStyle>
          <a:p>
            <a:r>
              <a:rPr lang="en-US" dirty="0"/>
              <a:t>Click to add title</a:t>
            </a:r>
          </a:p>
        </p:txBody>
      </p:sp>
      <p:sp>
        <p:nvSpPr>
          <p:cNvPr id="8" name="Content Placeholder 7">
            <a:extLst>
              <a:ext uri="{FF2B5EF4-FFF2-40B4-BE49-F238E27FC236}">
                <a16:creationId xmlns:a16="http://schemas.microsoft.com/office/drawing/2014/main" id="{4C5A662A-E279-494E-8389-ADC6E870E38D}"/>
              </a:ext>
            </a:extLst>
          </p:cNvPr>
          <p:cNvSpPr>
            <a:spLocks noGrp="1"/>
          </p:cNvSpPr>
          <p:nvPr>
            <p:ph sz="quarter" idx="14" hasCustomPrompt="1"/>
          </p:nvPr>
        </p:nvSpPr>
        <p:spPr>
          <a:xfrm>
            <a:off x="931863" y="1695450"/>
            <a:ext cx="10328275" cy="4314825"/>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1420B3F9-9DEF-4500-91D7-25F0B5E91FBF}"/>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05E504E9-EAD2-4BE5-9736-CED43FF24552}"/>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6" name="Slide Number Placeholder 5">
            <a:extLst>
              <a:ext uri="{FF2B5EF4-FFF2-40B4-BE49-F238E27FC236}">
                <a16:creationId xmlns:a16="http://schemas.microsoft.com/office/drawing/2014/main" id="{8C3EB613-AF5E-423F-A78B-94F856BF646A}"/>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27199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F922A0-5527-4314-A2EA-E5CF34EF9434}"/>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96EC4CB6-956E-48EB-86AC-B40D89D74215}"/>
              </a:ext>
            </a:extLst>
          </p:cNvPr>
          <p:cNvSpPr>
            <a:spLocks noGrp="1"/>
          </p:cNvSpPr>
          <p:nvPr>
            <p:ph type="title" hasCustomPrompt="1"/>
          </p:nvPr>
        </p:nvSpPr>
        <p:spPr>
          <a:xfrm>
            <a:off x="1000759" y="194783"/>
            <a:ext cx="10022841" cy="760892"/>
          </a:xfrm>
        </p:spPr>
        <p:txBody>
          <a:bodyPr anchor="ctr"/>
          <a:lstStyle>
            <a:lvl1pPr>
              <a:lnSpc>
                <a:spcPct val="100000"/>
              </a:lnSpc>
              <a:defRPr spc="-20" baseline="0">
                <a:solidFill>
                  <a:schemeClr val="bg1"/>
                </a:solidFill>
              </a:defRPr>
            </a:lvl1pPr>
          </a:lstStyle>
          <a:p>
            <a:r>
              <a:rPr lang="en-US" dirty="0"/>
              <a:t>Click to add title</a:t>
            </a:r>
          </a:p>
        </p:txBody>
      </p:sp>
      <p:sp>
        <p:nvSpPr>
          <p:cNvPr id="9" name="Content Placeholder 8">
            <a:extLst>
              <a:ext uri="{FF2B5EF4-FFF2-40B4-BE49-F238E27FC236}">
                <a16:creationId xmlns:a16="http://schemas.microsoft.com/office/drawing/2014/main" id="{13FA4250-BD33-40AE-934A-A473029C5CA5}"/>
              </a:ext>
            </a:extLst>
          </p:cNvPr>
          <p:cNvSpPr>
            <a:spLocks noGrp="1"/>
          </p:cNvSpPr>
          <p:nvPr>
            <p:ph sz="quarter" idx="14" hasCustomPrompt="1"/>
          </p:nvPr>
        </p:nvSpPr>
        <p:spPr>
          <a:xfrm>
            <a:off x="646112" y="1560513"/>
            <a:ext cx="10899776" cy="4341812"/>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771E7CA1-3FAA-4961-8BAC-93AB2EF6526B}"/>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520CC547-8B7E-4C4B-9B2A-04BD498A71C2}"/>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6" name="Slide Number Placeholder 5">
            <a:extLst>
              <a:ext uri="{FF2B5EF4-FFF2-40B4-BE49-F238E27FC236}">
                <a16:creationId xmlns:a16="http://schemas.microsoft.com/office/drawing/2014/main" id="{AD34245B-9DC4-457D-AB68-8E3BBB85294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190906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3E30A8-0D9C-47BB-8249-8A2EEEFC72DD}"/>
              </a:ext>
            </a:extLst>
          </p:cNvPr>
          <p:cNvSpPr>
            <a:spLocks noGrp="1"/>
          </p:cNvSpPr>
          <p:nvPr>
            <p:ph type="title"/>
          </p:nvPr>
        </p:nvSpPr>
        <p:spPr>
          <a:xfrm>
            <a:off x="649224" y="365124"/>
            <a:ext cx="10552176" cy="149961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FE93687-61FE-460F-A66F-4DF17994F394}"/>
              </a:ext>
            </a:extLst>
          </p:cNvPr>
          <p:cNvSpPr>
            <a:spLocks noGrp="1"/>
          </p:cNvSpPr>
          <p:nvPr>
            <p:ph type="body" idx="1"/>
          </p:nvPr>
        </p:nvSpPr>
        <p:spPr>
          <a:xfrm>
            <a:off x="649224" y="1984248"/>
            <a:ext cx="10552176" cy="41970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AEE1FFB-7673-4E75-9B5C-5572E2B0683B}"/>
              </a:ext>
            </a:extLst>
          </p:cNvPr>
          <p:cNvSpPr>
            <a:spLocks noGrp="1"/>
          </p:cNvSpPr>
          <p:nvPr>
            <p:ph type="dt" sz="half" idx="2"/>
          </p:nvPr>
        </p:nvSpPr>
        <p:spPr>
          <a:xfrm>
            <a:off x="7013448" y="6355080"/>
            <a:ext cx="4352544" cy="365125"/>
          </a:xfrm>
          <a:prstGeom prst="rect">
            <a:avLst/>
          </a:prstGeom>
        </p:spPr>
        <p:txBody>
          <a:bodyPr vert="horz" lIns="91440" tIns="45720" rIns="91440" bIns="45720" rtlCol="0" anchor="ctr"/>
          <a:lstStyle>
            <a:lvl1pPr algn="r">
              <a:defRPr sz="105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6C4B9AF-F93C-43E8-8E68-3B700825CE91}"/>
              </a:ext>
            </a:extLst>
          </p:cNvPr>
          <p:cNvSpPr>
            <a:spLocks noGrp="1"/>
          </p:cNvSpPr>
          <p:nvPr>
            <p:ph type="ftr" sz="quarter" idx="3"/>
          </p:nvPr>
        </p:nvSpPr>
        <p:spPr>
          <a:xfrm>
            <a:off x="201168" y="6356350"/>
            <a:ext cx="4837176" cy="365125"/>
          </a:xfrm>
          <a:prstGeom prst="rect">
            <a:avLst/>
          </a:prstGeom>
        </p:spPr>
        <p:txBody>
          <a:bodyPr vert="horz" lIns="91440" tIns="45720" rIns="91440" bIns="45720" rtlCol="0" anchor="ctr"/>
          <a:lstStyle>
            <a:lvl1pPr algn="l">
              <a:defRPr sz="1050">
                <a:solidFill>
                  <a:schemeClr val="tx1"/>
                </a:solidFill>
              </a:defRPr>
            </a:lvl1pPr>
          </a:lstStyle>
          <a:p>
            <a:r>
              <a:rPr lang="en-US" sz="1050" dirty="0"/>
              <a:t>Presentation title</a:t>
            </a:r>
          </a:p>
        </p:txBody>
      </p:sp>
      <p:sp>
        <p:nvSpPr>
          <p:cNvPr id="6" name="Slide Number Placeholder 5">
            <a:extLst>
              <a:ext uri="{FF2B5EF4-FFF2-40B4-BE49-F238E27FC236}">
                <a16:creationId xmlns:a16="http://schemas.microsoft.com/office/drawing/2014/main" id="{9CD739F7-0AE5-4677-8957-9961D67C18E5}"/>
              </a:ext>
            </a:extLst>
          </p:cNvPr>
          <p:cNvSpPr>
            <a:spLocks noGrp="1"/>
          </p:cNvSpPr>
          <p:nvPr>
            <p:ph type="sldNum" sz="quarter" idx="4"/>
          </p:nvPr>
        </p:nvSpPr>
        <p:spPr>
          <a:xfrm>
            <a:off x="11365992" y="6356350"/>
            <a:ext cx="630936" cy="365125"/>
          </a:xfrm>
          <a:prstGeom prst="rect">
            <a:avLst/>
          </a:prstGeom>
        </p:spPr>
        <p:txBody>
          <a:bodyPr vert="horz" lIns="91440" tIns="45720" rIns="91440" bIns="45720" rtlCol="0" anchor="ctr"/>
          <a:lstStyle>
            <a:lvl1pPr algn="r">
              <a:defRPr sz="1050">
                <a:solidFill>
                  <a:schemeClr val="tx1"/>
                </a:solidFill>
              </a:defRPr>
            </a:lvl1pPr>
          </a:lstStyle>
          <a:p>
            <a:fld id="{0D4885A8-DDA8-4FCF-AB25-DA8F78EC7557}" type="slidenum">
              <a:rPr lang="en-US" smtClean="0"/>
              <a:pPr/>
              <a:t>‹#›</a:t>
            </a:fld>
            <a:endParaRPr lang="en-US" dirty="0"/>
          </a:p>
        </p:txBody>
      </p:sp>
    </p:spTree>
    <p:extLst>
      <p:ext uri="{BB962C8B-B14F-4D97-AF65-F5344CB8AC3E}">
        <p14:creationId xmlns:p14="http://schemas.microsoft.com/office/powerpoint/2010/main" val="3899840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85" r:id="rId12"/>
  </p:sldLayoutIdLst>
  <p:hf hdr="0"/>
  <p:txStyles>
    <p:title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2">
            <a:extLst>
              <a:ext uri="{FF2B5EF4-FFF2-40B4-BE49-F238E27FC236}">
                <a16:creationId xmlns:a16="http://schemas.microsoft.com/office/drawing/2014/main" id="{E39055A8-6754-4F27-8010-BF142982D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4">
            <a:extLst>
              <a:ext uri="{FF2B5EF4-FFF2-40B4-BE49-F238E27FC236}">
                <a16:creationId xmlns:a16="http://schemas.microsoft.com/office/drawing/2014/main" id="{CE909B5D-B85A-4123-A117-768D8742A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27398DF-A99A-4D77-BB29-96350155B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115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AB4C3"/>
              </a:solidFill>
            </a:endParaRPr>
          </a:p>
        </p:txBody>
      </p:sp>
      <p:sp>
        <p:nvSpPr>
          <p:cNvPr id="7" name="Title 6">
            <a:extLst>
              <a:ext uri="{FF2B5EF4-FFF2-40B4-BE49-F238E27FC236}">
                <a16:creationId xmlns:a16="http://schemas.microsoft.com/office/drawing/2014/main" id="{98D150CF-F888-48EA-89E8-311ED5E9161B}"/>
              </a:ext>
            </a:extLst>
          </p:cNvPr>
          <p:cNvSpPr>
            <a:spLocks noGrp="1"/>
          </p:cNvSpPr>
          <p:nvPr>
            <p:ph type="ctrTitle"/>
          </p:nvPr>
        </p:nvSpPr>
        <p:spPr>
          <a:xfrm>
            <a:off x="647701" y="753035"/>
            <a:ext cx="7003676" cy="3982818"/>
          </a:xfrm>
        </p:spPr>
        <p:txBody>
          <a:bodyPr vert="horz" lIns="91440" tIns="45720" rIns="91440" bIns="45720" rtlCol="0" anchor="t">
            <a:normAutofit/>
          </a:bodyPr>
          <a:lstStyle/>
          <a:p>
            <a:r>
              <a:rPr lang="en-US" sz="6200" spc="-40">
                <a:solidFill>
                  <a:srgbClr val="FFFFFF"/>
                </a:solidFill>
              </a:rPr>
              <a:t>Surveillance Drone Cloud Platform</a:t>
            </a:r>
            <a:br>
              <a:rPr lang="en-US" sz="6200" spc="-40">
                <a:solidFill>
                  <a:srgbClr val="FFFFFF"/>
                </a:solidFill>
              </a:rPr>
            </a:br>
            <a:r>
              <a:rPr lang="en-US" sz="6200" spc="-40">
                <a:solidFill>
                  <a:srgbClr val="FFFFFF"/>
                </a:solidFill>
              </a:rPr>
              <a:t>- Communication</a:t>
            </a:r>
          </a:p>
        </p:txBody>
      </p:sp>
      <p:sp>
        <p:nvSpPr>
          <p:cNvPr id="8" name="Subtitle 7">
            <a:extLst>
              <a:ext uri="{FF2B5EF4-FFF2-40B4-BE49-F238E27FC236}">
                <a16:creationId xmlns:a16="http://schemas.microsoft.com/office/drawing/2014/main" id="{6BBE0348-1527-4055-BA8A-E2754222743D}"/>
              </a:ext>
            </a:extLst>
          </p:cNvPr>
          <p:cNvSpPr>
            <a:spLocks noGrp="1"/>
          </p:cNvSpPr>
          <p:nvPr>
            <p:ph type="subTitle" idx="1"/>
          </p:nvPr>
        </p:nvSpPr>
        <p:spPr>
          <a:xfrm>
            <a:off x="647700" y="4749501"/>
            <a:ext cx="6920306" cy="1194099"/>
          </a:xfrm>
        </p:spPr>
        <p:txBody>
          <a:bodyPr vert="horz" lIns="91440" tIns="45720" rIns="91440" bIns="45720" rtlCol="0" anchor="b">
            <a:normAutofit/>
          </a:bodyPr>
          <a:lstStyle/>
          <a:p>
            <a:pPr>
              <a:lnSpc>
                <a:spcPct val="100000"/>
              </a:lnSpc>
            </a:pPr>
            <a:r>
              <a:rPr lang="en-US">
                <a:solidFill>
                  <a:srgbClr val="FFFFFF"/>
                </a:solidFill>
              </a:rPr>
              <a:t>Harish Marepalli</a:t>
            </a:r>
          </a:p>
        </p:txBody>
      </p:sp>
      <p:pic>
        <p:nvPicPr>
          <p:cNvPr id="5" name="Picture Placeholder 4" descr="A picture containing mountain, sky, outdoor, nature, sunrise ">
            <a:extLst>
              <a:ext uri="{FF2B5EF4-FFF2-40B4-BE49-F238E27FC236}">
                <a16:creationId xmlns:a16="http://schemas.microsoft.com/office/drawing/2014/main" id="{A33E67C0-6C95-48DB-97CC-8CE8D36C05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t="19550" b="30403"/>
          <a:stretch/>
        </p:blipFill>
        <p:spPr>
          <a:xfrm>
            <a:off x="8115301" y="3429000"/>
            <a:ext cx="4076699" cy="3429000"/>
          </a:xfrm>
          <a:prstGeom prst="rect">
            <a:avLst/>
          </a:prstGeom>
        </p:spPr>
      </p:pic>
      <p:pic>
        <p:nvPicPr>
          <p:cNvPr id="3" name="Picture 2" descr="A drone flying in the sky&#10;&#10;Description automatically generated">
            <a:extLst>
              <a:ext uri="{FF2B5EF4-FFF2-40B4-BE49-F238E27FC236}">
                <a16:creationId xmlns:a16="http://schemas.microsoft.com/office/drawing/2014/main" id="{E5F11C21-6727-CF1E-3975-057117A2B146}"/>
              </a:ext>
            </a:extLst>
          </p:cNvPr>
          <p:cNvPicPr>
            <a:picLocks noChangeAspect="1"/>
          </p:cNvPicPr>
          <p:nvPr/>
        </p:nvPicPr>
        <p:blipFill rotWithShape="1">
          <a:blip r:embed="rId3"/>
          <a:srcRect l="27765" r="-1" b="-1"/>
          <a:stretch/>
        </p:blipFill>
        <p:spPr>
          <a:xfrm>
            <a:off x="8115298" y="10"/>
            <a:ext cx="4076699" cy="3442638"/>
          </a:xfrm>
          <a:prstGeom prst="rect">
            <a:avLst/>
          </a:prstGeom>
        </p:spPr>
      </p:pic>
    </p:spTree>
    <p:extLst>
      <p:ext uri="{BB962C8B-B14F-4D97-AF65-F5344CB8AC3E}">
        <p14:creationId xmlns:p14="http://schemas.microsoft.com/office/powerpoint/2010/main" val="2720718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700"/>
                                        <p:tgtEl>
                                          <p:spTgt spid="8">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7"/>
                                        </p:tgtEl>
                                        <p:attrNameLst>
                                          <p:attrName>style.visibility</p:attrName>
                                        </p:attrNameLst>
                                      </p:cBhvr>
                                      <p:to>
                                        <p:strVal val="visible"/>
                                      </p:to>
                                    </p:set>
                                    <p:animEffect transition="in" filter="fade">
                                      <p:cBhvr>
                                        <p:cTn id="10"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91976-6E72-A86E-8DDC-26A1164E26C8}"/>
              </a:ext>
            </a:extLst>
          </p:cNvPr>
          <p:cNvSpPr>
            <a:spLocks noGrp="1"/>
          </p:cNvSpPr>
          <p:nvPr>
            <p:ph type="title"/>
          </p:nvPr>
        </p:nvSpPr>
        <p:spPr>
          <a:xfrm>
            <a:off x="230756" y="2040835"/>
            <a:ext cx="3619021" cy="2007704"/>
          </a:xfrm>
        </p:spPr>
        <p:txBody>
          <a:bodyPr>
            <a:normAutofit fontScale="90000"/>
          </a:bodyPr>
          <a:lstStyle/>
          <a:p>
            <a:r>
              <a:rPr lang="en-US" sz="2800" dirty="0"/>
              <a:t>Communication Protocol</a:t>
            </a:r>
            <a:br>
              <a:rPr lang="en-US" sz="2800" dirty="0"/>
            </a:br>
            <a:r>
              <a:rPr lang="en-US" sz="2800" dirty="0"/>
              <a:t>- Pilot (Autonomous): Alerting and Response</a:t>
            </a:r>
          </a:p>
        </p:txBody>
      </p:sp>
      <p:sp>
        <p:nvSpPr>
          <p:cNvPr id="8" name="Slide Number Placeholder 7">
            <a:extLst>
              <a:ext uri="{FF2B5EF4-FFF2-40B4-BE49-F238E27FC236}">
                <a16:creationId xmlns:a16="http://schemas.microsoft.com/office/drawing/2014/main" id="{9AC34C77-660F-5BB2-0343-A6B4CF1DA70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cxnSp>
        <p:nvCxnSpPr>
          <p:cNvPr id="11" name="Straight Arrow Connector 10">
            <a:extLst>
              <a:ext uri="{FF2B5EF4-FFF2-40B4-BE49-F238E27FC236}">
                <a16:creationId xmlns:a16="http://schemas.microsoft.com/office/drawing/2014/main" id="{76D09E5D-EAF3-D66E-B679-7C6A545FF44D}"/>
              </a:ext>
            </a:extLst>
          </p:cNvPr>
          <p:cNvCxnSpPr>
            <a:cxnSpLocks/>
          </p:cNvCxnSpPr>
          <p:nvPr/>
        </p:nvCxnSpPr>
        <p:spPr>
          <a:xfrm>
            <a:off x="6500193" y="748748"/>
            <a:ext cx="0" cy="54400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F851C1CD-F5DE-857B-A4B4-58808E0F3DFA}"/>
              </a:ext>
            </a:extLst>
          </p:cNvPr>
          <p:cNvCxnSpPr>
            <a:cxnSpLocks/>
          </p:cNvCxnSpPr>
          <p:nvPr/>
        </p:nvCxnSpPr>
        <p:spPr>
          <a:xfrm>
            <a:off x="9243398" y="735493"/>
            <a:ext cx="0" cy="54532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Text Placeholder 13">
            <a:extLst>
              <a:ext uri="{FF2B5EF4-FFF2-40B4-BE49-F238E27FC236}">
                <a16:creationId xmlns:a16="http://schemas.microsoft.com/office/drawing/2014/main" id="{44F6AD6A-A64C-BE5F-1D39-C13BC8110D9F}"/>
              </a:ext>
            </a:extLst>
          </p:cNvPr>
          <p:cNvSpPr txBox="1">
            <a:spLocks/>
          </p:cNvSpPr>
          <p:nvPr/>
        </p:nvSpPr>
        <p:spPr>
          <a:xfrm>
            <a:off x="6075636" y="288925"/>
            <a:ext cx="921513" cy="409664"/>
          </a:xfrm>
          <a:prstGeom prst="rect">
            <a:avLst/>
          </a:prstGeom>
          <a:noFill/>
        </p:spPr>
        <p:txBody>
          <a:bodyPr vert="horz" wrap="square" lIns="91440" tIns="45720" rIns="91440" bIns="45720" rtlCol="0">
            <a:spAutoFit/>
          </a:bodyPr>
          <a:lstStyle>
            <a:lvl1pPr marL="342900" indent="-342900" algn="l" defTabSz="914400" rtl="0" eaLnBrk="1" latinLnBrk="0" hangingPunct="1">
              <a:lnSpc>
                <a:spcPct val="110000"/>
              </a:lnSpc>
              <a:spcBef>
                <a:spcPts val="1000"/>
              </a:spcBef>
              <a:buFont typeface="Arial" panose="020B0604020202020204" pitchFamily="34" charset="0"/>
              <a:buChar char="•"/>
              <a:defRPr sz="20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Drone</a:t>
            </a:r>
          </a:p>
        </p:txBody>
      </p:sp>
      <p:sp>
        <p:nvSpPr>
          <p:cNvPr id="16" name="Text Placeholder 13">
            <a:extLst>
              <a:ext uri="{FF2B5EF4-FFF2-40B4-BE49-F238E27FC236}">
                <a16:creationId xmlns:a16="http://schemas.microsoft.com/office/drawing/2014/main" id="{5929340D-445F-4166-2CF8-2FD6919903B3}"/>
              </a:ext>
            </a:extLst>
          </p:cNvPr>
          <p:cNvSpPr txBox="1">
            <a:spLocks/>
          </p:cNvSpPr>
          <p:nvPr/>
        </p:nvSpPr>
        <p:spPr>
          <a:xfrm>
            <a:off x="8825464" y="269049"/>
            <a:ext cx="921513" cy="409664"/>
          </a:xfrm>
          <a:prstGeom prst="rect">
            <a:avLst/>
          </a:prstGeom>
          <a:noFill/>
        </p:spPr>
        <p:txBody>
          <a:bodyPr vert="horz" wrap="square" lIns="91440" tIns="45720" rIns="91440" bIns="45720" rtlCol="0">
            <a:spAutoFit/>
          </a:bodyPr>
          <a:lstStyle>
            <a:lvl1pPr marL="342900" indent="-342900" algn="l" defTabSz="914400" rtl="0" eaLnBrk="1" latinLnBrk="0" hangingPunct="1">
              <a:lnSpc>
                <a:spcPct val="110000"/>
              </a:lnSpc>
              <a:spcBef>
                <a:spcPts val="1000"/>
              </a:spcBef>
              <a:buFont typeface="Arial" panose="020B0604020202020204" pitchFamily="34" charset="0"/>
              <a:buChar char="•"/>
              <a:defRPr sz="20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Server</a:t>
            </a:r>
          </a:p>
        </p:txBody>
      </p:sp>
      <p:sp>
        <p:nvSpPr>
          <p:cNvPr id="4" name="Left Brace 3">
            <a:extLst>
              <a:ext uri="{FF2B5EF4-FFF2-40B4-BE49-F238E27FC236}">
                <a16:creationId xmlns:a16="http://schemas.microsoft.com/office/drawing/2014/main" id="{2CAFDB62-AA18-ECA6-967B-4A84EC747CA5}"/>
              </a:ext>
            </a:extLst>
          </p:cNvPr>
          <p:cNvSpPr/>
          <p:nvPr/>
        </p:nvSpPr>
        <p:spPr>
          <a:xfrm>
            <a:off x="5196866" y="1113188"/>
            <a:ext cx="455167" cy="481053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3E9AE3FE-5714-E6AB-D434-B71B9CD5246E}"/>
              </a:ext>
            </a:extLst>
          </p:cNvPr>
          <p:cNvSpPr txBox="1"/>
          <p:nvPr/>
        </p:nvSpPr>
        <p:spPr>
          <a:xfrm rot="16200000">
            <a:off x="3926538" y="3302312"/>
            <a:ext cx="2138854" cy="307777"/>
          </a:xfrm>
          <a:prstGeom prst="rect">
            <a:avLst/>
          </a:prstGeom>
          <a:noFill/>
        </p:spPr>
        <p:txBody>
          <a:bodyPr wrap="square" rtlCol="0">
            <a:spAutoFit/>
          </a:bodyPr>
          <a:lstStyle/>
          <a:p>
            <a:pPr algn="ctr"/>
            <a:r>
              <a:rPr lang="en-US" sz="1400" dirty="0"/>
              <a:t>Alerting and Response</a:t>
            </a:r>
          </a:p>
        </p:txBody>
      </p:sp>
      <p:cxnSp>
        <p:nvCxnSpPr>
          <p:cNvPr id="34" name="Straight Arrow Connector 33">
            <a:extLst>
              <a:ext uri="{FF2B5EF4-FFF2-40B4-BE49-F238E27FC236}">
                <a16:creationId xmlns:a16="http://schemas.microsoft.com/office/drawing/2014/main" id="{E68BD7BA-0441-6D38-9166-76F1A26CE2E1}"/>
              </a:ext>
            </a:extLst>
          </p:cNvPr>
          <p:cNvCxnSpPr>
            <a:cxnSpLocks/>
          </p:cNvCxnSpPr>
          <p:nvPr/>
        </p:nvCxnSpPr>
        <p:spPr>
          <a:xfrm>
            <a:off x="6500193" y="1119820"/>
            <a:ext cx="2743205"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35" name="Text Placeholder 13">
            <a:extLst>
              <a:ext uri="{FF2B5EF4-FFF2-40B4-BE49-F238E27FC236}">
                <a16:creationId xmlns:a16="http://schemas.microsoft.com/office/drawing/2014/main" id="{4BAD2C2F-83B8-38AA-F590-FF7CD7652BA1}"/>
              </a:ext>
            </a:extLst>
          </p:cNvPr>
          <p:cNvSpPr txBox="1">
            <a:spLocks/>
          </p:cNvSpPr>
          <p:nvPr/>
        </p:nvSpPr>
        <p:spPr>
          <a:xfrm>
            <a:off x="7103164" y="785878"/>
            <a:ext cx="1762055" cy="314025"/>
          </a:xfrm>
          <a:prstGeom prst="rect">
            <a:avLst/>
          </a:prstGeom>
          <a:noFill/>
        </p:spPr>
        <p:txBody>
          <a:bodyPr vert="horz" wrap="square" lIns="91440" tIns="45720" rIns="91440" bIns="45720" rtlCol="0">
            <a:spAutoFit/>
          </a:bodyPr>
          <a:lstStyle>
            <a:lvl1pPr marL="342900" indent="-342900" algn="l" defTabSz="914400" rtl="0" eaLnBrk="1" latinLnBrk="0" hangingPunct="1">
              <a:lnSpc>
                <a:spcPct val="110000"/>
              </a:lnSpc>
              <a:spcBef>
                <a:spcPts val="1000"/>
              </a:spcBef>
              <a:buFont typeface="Arial" panose="020B0604020202020204" pitchFamily="34" charset="0"/>
              <a:buChar char="•"/>
              <a:defRPr sz="20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t>Takeoff Command</a:t>
            </a:r>
          </a:p>
        </p:txBody>
      </p:sp>
      <p:cxnSp>
        <p:nvCxnSpPr>
          <p:cNvPr id="36" name="Straight Arrow Connector 35">
            <a:extLst>
              <a:ext uri="{FF2B5EF4-FFF2-40B4-BE49-F238E27FC236}">
                <a16:creationId xmlns:a16="http://schemas.microsoft.com/office/drawing/2014/main" id="{EF8CFEBD-892F-9538-A6EB-C03FB6D86618}"/>
              </a:ext>
            </a:extLst>
          </p:cNvPr>
          <p:cNvCxnSpPr>
            <a:cxnSpLocks/>
          </p:cNvCxnSpPr>
          <p:nvPr/>
        </p:nvCxnSpPr>
        <p:spPr>
          <a:xfrm flipH="1">
            <a:off x="6500193" y="1570380"/>
            <a:ext cx="27432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613BD73C-6B7E-A85E-06D7-5CD01752EB9E}"/>
              </a:ext>
            </a:extLst>
          </p:cNvPr>
          <p:cNvSpPr txBox="1"/>
          <p:nvPr/>
        </p:nvSpPr>
        <p:spPr>
          <a:xfrm>
            <a:off x="7348121" y="1245704"/>
            <a:ext cx="1120015" cy="307777"/>
          </a:xfrm>
          <a:prstGeom prst="rect">
            <a:avLst/>
          </a:prstGeom>
          <a:noFill/>
        </p:spPr>
        <p:txBody>
          <a:bodyPr wrap="square" rtlCol="0">
            <a:spAutoFit/>
          </a:bodyPr>
          <a:lstStyle/>
          <a:p>
            <a:pPr algn="ctr"/>
            <a:r>
              <a:rPr lang="en-US" sz="1400" dirty="0"/>
              <a:t>Takeoff Ack</a:t>
            </a:r>
          </a:p>
        </p:txBody>
      </p:sp>
      <p:sp>
        <p:nvSpPr>
          <p:cNvPr id="56" name="Arrow: Curved Left 55">
            <a:extLst>
              <a:ext uri="{FF2B5EF4-FFF2-40B4-BE49-F238E27FC236}">
                <a16:creationId xmlns:a16="http://schemas.microsoft.com/office/drawing/2014/main" id="{BF7CF0D0-2E83-2AA7-9362-FFACAF35D368}"/>
              </a:ext>
            </a:extLst>
          </p:cNvPr>
          <p:cNvSpPr/>
          <p:nvPr/>
        </p:nvSpPr>
        <p:spPr>
          <a:xfrm>
            <a:off x="6500193" y="2040835"/>
            <a:ext cx="231900" cy="371061"/>
          </a:xfrm>
          <a:prstGeom prst="curvedLef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sp>
        <p:nvSpPr>
          <p:cNvPr id="58" name="Text Placeholder 13">
            <a:extLst>
              <a:ext uri="{FF2B5EF4-FFF2-40B4-BE49-F238E27FC236}">
                <a16:creationId xmlns:a16="http://schemas.microsoft.com/office/drawing/2014/main" id="{23807AD4-ADE9-01BF-D67C-EDB5C4FE0245}"/>
              </a:ext>
            </a:extLst>
          </p:cNvPr>
          <p:cNvSpPr txBox="1">
            <a:spLocks/>
          </p:cNvSpPr>
          <p:nvPr/>
        </p:nvSpPr>
        <p:spPr>
          <a:xfrm>
            <a:off x="5824331" y="1693651"/>
            <a:ext cx="1530625" cy="314510"/>
          </a:xfrm>
          <a:prstGeom prst="rect">
            <a:avLst/>
          </a:prstGeom>
          <a:noFill/>
        </p:spPr>
        <p:txBody>
          <a:bodyPr vert="horz" wrap="square" lIns="91440" tIns="45720" rIns="91440" bIns="45720" rtlCol="0">
            <a:spAutoFit/>
          </a:bodyPr>
          <a:lstStyle>
            <a:lvl1pPr marL="342900" indent="-342900" algn="l" defTabSz="914400" rtl="0" eaLnBrk="1" latinLnBrk="0" hangingPunct="1">
              <a:lnSpc>
                <a:spcPct val="110000"/>
              </a:lnSpc>
              <a:spcBef>
                <a:spcPts val="1000"/>
              </a:spcBef>
              <a:buFont typeface="Arial" panose="020B0604020202020204" pitchFamily="34" charset="0"/>
              <a:buChar char="•"/>
              <a:defRPr sz="20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t>Self-detect event</a:t>
            </a:r>
          </a:p>
        </p:txBody>
      </p:sp>
      <p:cxnSp>
        <p:nvCxnSpPr>
          <p:cNvPr id="59" name="Straight Arrow Connector 58">
            <a:extLst>
              <a:ext uri="{FF2B5EF4-FFF2-40B4-BE49-F238E27FC236}">
                <a16:creationId xmlns:a16="http://schemas.microsoft.com/office/drawing/2014/main" id="{1CADC1F9-52F2-144F-582F-88026FD55C15}"/>
              </a:ext>
            </a:extLst>
          </p:cNvPr>
          <p:cNvCxnSpPr>
            <a:cxnSpLocks/>
          </p:cNvCxnSpPr>
          <p:nvPr/>
        </p:nvCxnSpPr>
        <p:spPr>
          <a:xfrm>
            <a:off x="6506821" y="2756464"/>
            <a:ext cx="2743205"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61" name="Text Placeholder 13">
            <a:extLst>
              <a:ext uri="{FF2B5EF4-FFF2-40B4-BE49-F238E27FC236}">
                <a16:creationId xmlns:a16="http://schemas.microsoft.com/office/drawing/2014/main" id="{321ADD06-0A43-5752-A959-9936263F58CB}"/>
              </a:ext>
            </a:extLst>
          </p:cNvPr>
          <p:cNvSpPr txBox="1">
            <a:spLocks/>
          </p:cNvSpPr>
          <p:nvPr/>
        </p:nvSpPr>
        <p:spPr>
          <a:xfrm>
            <a:off x="6440561" y="2435772"/>
            <a:ext cx="3525071" cy="314510"/>
          </a:xfrm>
          <a:prstGeom prst="rect">
            <a:avLst/>
          </a:prstGeom>
          <a:noFill/>
        </p:spPr>
        <p:txBody>
          <a:bodyPr vert="horz" wrap="square" lIns="91440" tIns="45720" rIns="91440" bIns="45720" rtlCol="0">
            <a:spAutoFit/>
          </a:bodyPr>
          <a:lstStyle>
            <a:lvl1pPr marL="342900" indent="-342900" algn="l" defTabSz="914400" rtl="0" eaLnBrk="1" latinLnBrk="0" hangingPunct="1">
              <a:lnSpc>
                <a:spcPct val="110000"/>
              </a:lnSpc>
              <a:spcBef>
                <a:spcPts val="1000"/>
              </a:spcBef>
              <a:buFont typeface="Arial" panose="020B0604020202020204" pitchFamily="34" charset="0"/>
              <a:buChar char="•"/>
              <a:defRPr sz="20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t>Alert {</a:t>
            </a:r>
            <a:r>
              <a:rPr lang="en-US" sz="1400" dirty="0" err="1"/>
              <a:t>droneId</a:t>
            </a:r>
            <a:r>
              <a:rPr lang="en-US" sz="1400" dirty="0"/>
              <a:t>, </a:t>
            </a:r>
            <a:r>
              <a:rPr lang="en-US" sz="1400" dirty="0" err="1"/>
              <a:t>alertType</a:t>
            </a:r>
            <a:r>
              <a:rPr lang="en-US" sz="1400" dirty="0"/>
              <a:t>, location, severity}</a:t>
            </a:r>
          </a:p>
        </p:txBody>
      </p:sp>
      <p:sp>
        <p:nvSpPr>
          <p:cNvPr id="62" name="Arrow: Curved Left 61">
            <a:extLst>
              <a:ext uri="{FF2B5EF4-FFF2-40B4-BE49-F238E27FC236}">
                <a16:creationId xmlns:a16="http://schemas.microsoft.com/office/drawing/2014/main" id="{47585298-9123-4C4A-76E8-7800EF70CBB5}"/>
              </a:ext>
            </a:extLst>
          </p:cNvPr>
          <p:cNvSpPr/>
          <p:nvPr/>
        </p:nvSpPr>
        <p:spPr>
          <a:xfrm>
            <a:off x="9250022" y="3173897"/>
            <a:ext cx="231900" cy="371061"/>
          </a:xfrm>
          <a:prstGeom prst="curvedLef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sp>
        <p:nvSpPr>
          <p:cNvPr id="63" name="Text Placeholder 13">
            <a:extLst>
              <a:ext uri="{FF2B5EF4-FFF2-40B4-BE49-F238E27FC236}">
                <a16:creationId xmlns:a16="http://schemas.microsoft.com/office/drawing/2014/main" id="{47007E00-474B-2BEE-2505-068757CF529F}"/>
              </a:ext>
            </a:extLst>
          </p:cNvPr>
          <p:cNvSpPr txBox="1">
            <a:spLocks/>
          </p:cNvSpPr>
          <p:nvPr/>
        </p:nvSpPr>
        <p:spPr>
          <a:xfrm>
            <a:off x="8574160" y="2879721"/>
            <a:ext cx="1272205" cy="314510"/>
          </a:xfrm>
          <a:prstGeom prst="rect">
            <a:avLst/>
          </a:prstGeom>
          <a:noFill/>
        </p:spPr>
        <p:txBody>
          <a:bodyPr vert="horz" wrap="square" lIns="91440" tIns="45720" rIns="91440" bIns="45720" rtlCol="0">
            <a:spAutoFit/>
          </a:bodyPr>
          <a:lstStyle>
            <a:lvl1pPr marL="342900" indent="-342900" algn="l" defTabSz="914400" rtl="0" eaLnBrk="1" latinLnBrk="0" hangingPunct="1">
              <a:lnSpc>
                <a:spcPct val="110000"/>
              </a:lnSpc>
              <a:spcBef>
                <a:spcPts val="1000"/>
              </a:spcBef>
              <a:buFont typeface="Arial" panose="020B0604020202020204" pitchFamily="34" charset="0"/>
              <a:buChar char="•"/>
              <a:defRPr sz="20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t>Classify Alert</a:t>
            </a:r>
          </a:p>
        </p:txBody>
      </p:sp>
      <p:sp>
        <p:nvSpPr>
          <p:cNvPr id="64" name="Arrow: Curved Left 63">
            <a:extLst>
              <a:ext uri="{FF2B5EF4-FFF2-40B4-BE49-F238E27FC236}">
                <a16:creationId xmlns:a16="http://schemas.microsoft.com/office/drawing/2014/main" id="{C2A1BCDC-7806-8FD0-954F-BD9725A21A2C}"/>
              </a:ext>
            </a:extLst>
          </p:cNvPr>
          <p:cNvSpPr/>
          <p:nvPr/>
        </p:nvSpPr>
        <p:spPr>
          <a:xfrm>
            <a:off x="9256650" y="3949150"/>
            <a:ext cx="231900" cy="371061"/>
          </a:xfrm>
          <a:prstGeom prst="curvedLef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sp>
        <p:nvSpPr>
          <p:cNvPr id="65" name="Text Placeholder 13">
            <a:extLst>
              <a:ext uri="{FF2B5EF4-FFF2-40B4-BE49-F238E27FC236}">
                <a16:creationId xmlns:a16="http://schemas.microsoft.com/office/drawing/2014/main" id="{CEDE4802-C8E3-BB00-6BAD-EE33B63A12EF}"/>
              </a:ext>
            </a:extLst>
          </p:cNvPr>
          <p:cNvSpPr txBox="1">
            <a:spLocks/>
          </p:cNvSpPr>
          <p:nvPr/>
        </p:nvSpPr>
        <p:spPr>
          <a:xfrm>
            <a:off x="8673553" y="3654974"/>
            <a:ext cx="901134" cy="314510"/>
          </a:xfrm>
          <a:prstGeom prst="rect">
            <a:avLst/>
          </a:prstGeom>
          <a:noFill/>
        </p:spPr>
        <p:txBody>
          <a:bodyPr vert="horz" wrap="square" lIns="91440" tIns="45720" rIns="91440" bIns="45720" rtlCol="0">
            <a:spAutoFit/>
          </a:bodyPr>
          <a:lstStyle>
            <a:lvl1pPr marL="342900" indent="-342900" algn="l" defTabSz="914400" rtl="0" eaLnBrk="1" latinLnBrk="0" hangingPunct="1">
              <a:lnSpc>
                <a:spcPct val="110000"/>
              </a:lnSpc>
              <a:spcBef>
                <a:spcPts val="1000"/>
              </a:spcBef>
              <a:buFont typeface="Arial" panose="020B0604020202020204" pitchFamily="34" charset="0"/>
              <a:buChar char="•"/>
              <a:defRPr sz="20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t>Log Alert</a:t>
            </a:r>
          </a:p>
        </p:txBody>
      </p:sp>
      <p:cxnSp>
        <p:nvCxnSpPr>
          <p:cNvPr id="66" name="Straight Arrow Connector 65">
            <a:extLst>
              <a:ext uri="{FF2B5EF4-FFF2-40B4-BE49-F238E27FC236}">
                <a16:creationId xmlns:a16="http://schemas.microsoft.com/office/drawing/2014/main" id="{62EDD417-295E-13E9-3709-BD1035EF5A4E}"/>
              </a:ext>
            </a:extLst>
          </p:cNvPr>
          <p:cNvCxnSpPr>
            <a:cxnSpLocks/>
          </p:cNvCxnSpPr>
          <p:nvPr/>
        </p:nvCxnSpPr>
        <p:spPr>
          <a:xfrm flipH="1">
            <a:off x="6506821" y="4678018"/>
            <a:ext cx="27432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7" name="Text Placeholder 13">
            <a:extLst>
              <a:ext uri="{FF2B5EF4-FFF2-40B4-BE49-F238E27FC236}">
                <a16:creationId xmlns:a16="http://schemas.microsoft.com/office/drawing/2014/main" id="{F8D4A3D1-B5D6-4DA9-8F15-B6BC47D6089B}"/>
              </a:ext>
            </a:extLst>
          </p:cNvPr>
          <p:cNvSpPr txBox="1">
            <a:spLocks/>
          </p:cNvSpPr>
          <p:nvPr/>
        </p:nvSpPr>
        <p:spPr>
          <a:xfrm>
            <a:off x="6884505" y="4370591"/>
            <a:ext cx="2160111" cy="314510"/>
          </a:xfrm>
          <a:prstGeom prst="rect">
            <a:avLst/>
          </a:prstGeom>
          <a:noFill/>
        </p:spPr>
        <p:txBody>
          <a:bodyPr vert="horz" wrap="square" lIns="91440" tIns="45720" rIns="91440" bIns="45720" rtlCol="0">
            <a:spAutoFit/>
          </a:bodyPr>
          <a:lstStyle>
            <a:lvl1pPr marL="342900" indent="-342900" algn="l" defTabSz="914400" rtl="0" eaLnBrk="1" latinLnBrk="0" hangingPunct="1">
              <a:lnSpc>
                <a:spcPct val="110000"/>
              </a:lnSpc>
              <a:spcBef>
                <a:spcPts val="1000"/>
              </a:spcBef>
              <a:buFont typeface="Arial" panose="020B0604020202020204" pitchFamily="34" charset="0"/>
              <a:buChar char="•"/>
              <a:defRPr sz="20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t>Alert Acknowledgement</a:t>
            </a:r>
          </a:p>
        </p:txBody>
      </p:sp>
      <p:sp>
        <p:nvSpPr>
          <p:cNvPr id="68" name="Arrow: Curved Left 67">
            <a:extLst>
              <a:ext uri="{FF2B5EF4-FFF2-40B4-BE49-F238E27FC236}">
                <a16:creationId xmlns:a16="http://schemas.microsoft.com/office/drawing/2014/main" id="{15022A2B-63C5-3442-309C-7ED6EFF1E143}"/>
              </a:ext>
            </a:extLst>
          </p:cNvPr>
          <p:cNvSpPr/>
          <p:nvPr/>
        </p:nvSpPr>
        <p:spPr>
          <a:xfrm>
            <a:off x="6506824" y="5055705"/>
            <a:ext cx="231900" cy="371061"/>
          </a:xfrm>
          <a:prstGeom prst="curvedLef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sp>
        <p:nvSpPr>
          <p:cNvPr id="69" name="Text Placeholder 13">
            <a:extLst>
              <a:ext uri="{FF2B5EF4-FFF2-40B4-BE49-F238E27FC236}">
                <a16:creationId xmlns:a16="http://schemas.microsoft.com/office/drawing/2014/main" id="{8CAD4AF7-AE89-402A-EEA9-6D680017AF41}"/>
              </a:ext>
            </a:extLst>
          </p:cNvPr>
          <p:cNvSpPr txBox="1">
            <a:spLocks/>
          </p:cNvSpPr>
          <p:nvPr/>
        </p:nvSpPr>
        <p:spPr>
          <a:xfrm>
            <a:off x="5751449" y="4761529"/>
            <a:ext cx="1709537" cy="314510"/>
          </a:xfrm>
          <a:prstGeom prst="rect">
            <a:avLst/>
          </a:prstGeom>
          <a:noFill/>
        </p:spPr>
        <p:txBody>
          <a:bodyPr vert="horz" wrap="square" lIns="91440" tIns="45720" rIns="91440" bIns="45720" rtlCol="0">
            <a:spAutoFit/>
          </a:bodyPr>
          <a:lstStyle>
            <a:lvl1pPr marL="342900" indent="-342900" algn="l" defTabSz="914400" rtl="0" eaLnBrk="1" latinLnBrk="0" hangingPunct="1">
              <a:lnSpc>
                <a:spcPct val="110000"/>
              </a:lnSpc>
              <a:spcBef>
                <a:spcPts val="1000"/>
              </a:spcBef>
              <a:buFont typeface="Arial" panose="020B0604020202020204" pitchFamily="34" charset="0"/>
              <a:buChar char="•"/>
              <a:defRPr sz="20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t>Detect emergency</a:t>
            </a:r>
          </a:p>
        </p:txBody>
      </p:sp>
      <p:cxnSp>
        <p:nvCxnSpPr>
          <p:cNvPr id="70" name="Straight Arrow Connector 69">
            <a:extLst>
              <a:ext uri="{FF2B5EF4-FFF2-40B4-BE49-F238E27FC236}">
                <a16:creationId xmlns:a16="http://schemas.microsoft.com/office/drawing/2014/main" id="{AA910C15-0A45-0F36-D33B-1F5872F28200}"/>
              </a:ext>
            </a:extLst>
          </p:cNvPr>
          <p:cNvCxnSpPr>
            <a:cxnSpLocks/>
          </p:cNvCxnSpPr>
          <p:nvPr/>
        </p:nvCxnSpPr>
        <p:spPr>
          <a:xfrm>
            <a:off x="6506821" y="5804466"/>
            <a:ext cx="2743205"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71" name="Text Placeholder 13">
            <a:extLst>
              <a:ext uri="{FF2B5EF4-FFF2-40B4-BE49-F238E27FC236}">
                <a16:creationId xmlns:a16="http://schemas.microsoft.com/office/drawing/2014/main" id="{68EFAE0E-BBAC-00C0-3D98-BCB0AD4EB702}"/>
              </a:ext>
            </a:extLst>
          </p:cNvPr>
          <p:cNvSpPr txBox="1">
            <a:spLocks/>
          </p:cNvSpPr>
          <p:nvPr/>
        </p:nvSpPr>
        <p:spPr>
          <a:xfrm>
            <a:off x="6380929" y="5503654"/>
            <a:ext cx="5615993" cy="314510"/>
          </a:xfrm>
          <a:prstGeom prst="rect">
            <a:avLst/>
          </a:prstGeom>
          <a:noFill/>
        </p:spPr>
        <p:txBody>
          <a:bodyPr vert="horz" wrap="square" lIns="91440" tIns="45720" rIns="91440" bIns="45720" rtlCol="0">
            <a:spAutoFit/>
          </a:bodyPr>
          <a:lstStyle>
            <a:lvl1pPr marL="342900" indent="-342900" algn="l" defTabSz="914400" rtl="0" eaLnBrk="1" latinLnBrk="0" hangingPunct="1">
              <a:lnSpc>
                <a:spcPct val="110000"/>
              </a:lnSpc>
              <a:spcBef>
                <a:spcPts val="1000"/>
              </a:spcBef>
              <a:buFont typeface="Arial" panose="020B0604020202020204" pitchFamily="34" charset="0"/>
              <a:buChar char="•"/>
              <a:defRPr sz="20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t> Emergency Alert {</a:t>
            </a:r>
            <a:r>
              <a:rPr lang="en-US" sz="1400" dirty="0" err="1"/>
              <a:t>droneId</a:t>
            </a:r>
            <a:r>
              <a:rPr lang="en-US" sz="1400" dirty="0"/>
              <a:t>, </a:t>
            </a:r>
            <a:r>
              <a:rPr lang="en-US" sz="1400" dirty="0" err="1"/>
              <a:t>emergencyType</a:t>
            </a:r>
            <a:r>
              <a:rPr lang="en-US" sz="1400" dirty="0"/>
              <a:t>, location, severity, data}</a:t>
            </a:r>
          </a:p>
        </p:txBody>
      </p:sp>
      <p:sp>
        <p:nvSpPr>
          <p:cNvPr id="72" name="Title 1">
            <a:extLst>
              <a:ext uri="{FF2B5EF4-FFF2-40B4-BE49-F238E27FC236}">
                <a16:creationId xmlns:a16="http://schemas.microsoft.com/office/drawing/2014/main" id="{0E15E96D-20AB-ABFA-F2E5-751EE30E16A9}"/>
              </a:ext>
            </a:extLst>
          </p:cNvPr>
          <p:cNvSpPr txBox="1">
            <a:spLocks/>
          </p:cNvSpPr>
          <p:nvPr/>
        </p:nvSpPr>
        <p:spPr>
          <a:xfrm>
            <a:off x="303645" y="5936974"/>
            <a:ext cx="2254026" cy="556592"/>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800" b="1" kern="1200" spc="-20" baseline="0">
                <a:solidFill>
                  <a:schemeClr val="bg1"/>
                </a:solidFill>
                <a:latin typeface="+mj-lt"/>
                <a:ea typeface="+mj-ea"/>
                <a:cs typeface="+mj-cs"/>
              </a:defRPr>
            </a:lvl1pPr>
          </a:lstStyle>
          <a:p>
            <a:r>
              <a:rPr lang="en-US" sz="2800" i="1" dirty="0"/>
              <a:t>Continued…</a:t>
            </a:r>
          </a:p>
        </p:txBody>
      </p:sp>
    </p:spTree>
    <p:extLst>
      <p:ext uri="{BB962C8B-B14F-4D97-AF65-F5344CB8AC3E}">
        <p14:creationId xmlns:p14="http://schemas.microsoft.com/office/powerpoint/2010/main" val="2307192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91976-6E72-A86E-8DDC-26A1164E26C8}"/>
              </a:ext>
            </a:extLst>
          </p:cNvPr>
          <p:cNvSpPr>
            <a:spLocks noGrp="1"/>
          </p:cNvSpPr>
          <p:nvPr>
            <p:ph type="title"/>
          </p:nvPr>
        </p:nvSpPr>
        <p:spPr>
          <a:xfrm>
            <a:off x="230756" y="2040835"/>
            <a:ext cx="3619021" cy="2007704"/>
          </a:xfrm>
        </p:spPr>
        <p:txBody>
          <a:bodyPr>
            <a:normAutofit fontScale="90000"/>
          </a:bodyPr>
          <a:lstStyle/>
          <a:p>
            <a:r>
              <a:rPr lang="en-US" sz="2800" dirty="0"/>
              <a:t>Communication Protocol</a:t>
            </a:r>
            <a:br>
              <a:rPr lang="en-US" sz="2800" dirty="0"/>
            </a:br>
            <a:r>
              <a:rPr lang="en-US" sz="2800" dirty="0"/>
              <a:t>- Pilot (Autonomous): Alerting and Response</a:t>
            </a:r>
          </a:p>
        </p:txBody>
      </p:sp>
      <p:sp>
        <p:nvSpPr>
          <p:cNvPr id="8" name="Slide Number Placeholder 7">
            <a:extLst>
              <a:ext uri="{FF2B5EF4-FFF2-40B4-BE49-F238E27FC236}">
                <a16:creationId xmlns:a16="http://schemas.microsoft.com/office/drawing/2014/main" id="{9AC34C77-660F-5BB2-0343-A6B4CF1DA70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cxnSp>
        <p:nvCxnSpPr>
          <p:cNvPr id="11" name="Straight Arrow Connector 10">
            <a:extLst>
              <a:ext uri="{FF2B5EF4-FFF2-40B4-BE49-F238E27FC236}">
                <a16:creationId xmlns:a16="http://schemas.microsoft.com/office/drawing/2014/main" id="{76D09E5D-EAF3-D66E-B679-7C6A545FF44D}"/>
              </a:ext>
            </a:extLst>
          </p:cNvPr>
          <p:cNvCxnSpPr>
            <a:cxnSpLocks/>
          </p:cNvCxnSpPr>
          <p:nvPr/>
        </p:nvCxnSpPr>
        <p:spPr>
          <a:xfrm>
            <a:off x="6500193" y="748748"/>
            <a:ext cx="0" cy="54400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F851C1CD-F5DE-857B-A4B4-58808E0F3DFA}"/>
              </a:ext>
            </a:extLst>
          </p:cNvPr>
          <p:cNvCxnSpPr>
            <a:cxnSpLocks/>
          </p:cNvCxnSpPr>
          <p:nvPr/>
        </p:nvCxnSpPr>
        <p:spPr>
          <a:xfrm>
            <a:off x="9243398" y="735493"/>
            <a:ext cx="0" cy="54532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Text Placeholder 13">
            <a:extLst>
              <a:ext uri="{FF2B5EF4-FFF2-40B4-BE49-F238E27FC236}">
                <a16:creationId xmlns:a16="http://schemas.microsoft.com/office/drawing/2014/main" id="{44F6AD6A-A64C-BE5F-1D39-C13BC8110D9F}"/>
              </a:ext>
            </a:extLst>
          </p:cNvPr>
          <p:cNvSpPr txBox="1">
            <a:spLocks/>
          </p:cNvSpPr>
          <p:nvPr/>
        </p:nvSpPr>
        <p:spPr>
          <a:xfrm>
            <a:off x="6075636" y="288925"/>
            <a:ext cx="921513" cy="409664"/>
          </a:xfrm>
          <a:prstGeom prst="rect">
            <a:avLst/>
          </a:prstGeom>
          <a:noFill/>
        </p:spPr>
        <p:txBody>
          <a:bodyPr vert="horz" wrap="square" lIns="91440" tIns="45720" rIns="91440" bIns="45720" rtlCol="0">
            <a:spAutoFit/>
          </a:bodyPr>
          <a:lstStyle>
            <a:lvl1pPr marL="342900" indent="-342900" algn="l" defTabSz="914400" rtl="0" eaLnBrk="1" latinLnBrk="0" hangingPunct="1">
              <a:lnSpc>
                <a:spcPct val="110000"/>
              </a:lnSpc>
              <a:spcBef>
                <a:spcPts val="1000"/>
              </a:spcBef>
              <a:buFont typeface="Arial" panose="020B0604020202020204" pitchFamily="34" charset="0"/>
              <a:buChar char="•"/>
              <a:defRPr sz="20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Drone</a:t>
            </a:r>
          </a:p>
        </p:txBody>
      </p:sp>
      <p:sp>
        <p:nvSpPr>
          <p:cNvPr id="16" name="Text Placeholder 13">
            <a:extLst>
              <a:ext uri="{FF2B5EF4-FFF2-40B4-BE49-F238E27FC236}">
                <a16:creationId xmlns:a16="http://schemas.microsoft.com/office/drawing/2014/main" id="{5929340D-445F-4166-2CF8-2FD6919903B3}"/>
              </a:ext>
            </a:extLst>
          </p:cNvPr>
          <p:cNvSpPr txBox="1">
            <a:spLocks/>
          </p:cNvSpPr>
          <p:nvPr/>
        </p:nvSpPr>
        <p:spPr>
          <a:xfrm>
            <a:off x="8825464" y="269049"/>
            <a:ext cx="921513" cy="409664"/>
          </a:xfrm>
          <a:prstGeom prst="rect">
            <a:avLst/>
          </a:prstGeom>
          <a:noFill/>
        </p:spPr>
        <p:txBody>
          <a:bodyPr vert="horz" wrap="square" lIns="91440" tIns="45720" rIns="91440" bIns="45720" rtlCol="0">
            <a:spAutoFit/>
          </a:bodyPr>
          <a:lstStyle>
            <a:lvl1pPr marL="342900" indent="-342900" algn="l" defTabSz="914400" rtl="0" eaLnBrk="1" latinLnBrk="0" hangingPunct="1">
              <a:lnSpc>
                <a:spcPct val="110000"/>
              </a:lnSpc>
              <a:spcBef>
                <a:spcPts val="1000"/>
              </a:spcBef>
              <a:buFont typeface="Arial" panose="020B0604020202020204" pitchFamily="34" charset="0"/>
              <a:buChar char="•"/>
              <a:defRPr sz="20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Server</a:t>
            </a:r>
          </a:p>
        </p:txBody>
      </p:sp>
      <p:sp>
        <p:nvSpPr>
          <p:cNvPr id="4" name="Left Brace 3">
            <a:extLst>
              <a:ext uri="{FF2B5EF4-FFF2-40B4-BE49-F238E27FC236}">
                <a16:creationId xmlns:a16="http://schemas.microsoft.com/office/drawing/2014/main" id="{2CAFDB62-AA18-ECA6-967B-4A84EC747CA5}"/>
              </a:ext>
            </a:extLst>
          </p:cNvPr>
          <p:cNvSpPr/>
          <p:nvPr/>
        </p:nvSpPr>
        <p:spPr>
          <a:xfrm>
            <a:off x="5395646" y="861391"/>
            <a:ext cx="581075" cy="507558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3E9AE3FE-5714-E6AB-D434-B71B9CD5246E}"/>
              </a:ext>
            </a:extLst>
          </p:cNvPr>
          <p:cNvSpPr txBox="1"/>
          <p:nvPr/>
        </p:nvSpPr>
        <p:spPr>
          <a:xfrm rot="16200000">
            <a:off x="3920740" y="3148612"/>
            <a:ext cx="2651079" cy="307777"/>
          </a:xfrm>
          <a:prstGeom prst="rect">
            <a:avLst/>
          </a:prstGeom>
          <a:noFill/>
        </p:spPr>
        <p:txBody>
          <a:bodyPr wrap="square" rtlCol="0">
            <a:spAutoFit/>
          </a:bodyPr>
          <a:lstStyle/>
          <a:p>
            <a:pPr algn="ctr"/>
            <a:r>
              <a:rPr lang="en-US" sz="1400" dirty="0"/>
              <a:t>Alerting and Response</a:t>
            </a:r>
          </a:p>
        </p:txBody>
      </p:sp>
      <p:sp>
        <p:nvSpPr>
          <p:cNvPr id="3" name="Title 1">
            <a:extLst>
              <a:ext uri="{FF2B5EF4-FFF2-40B4-BE49-F238E27FC236}">
                <a16:creationId xmlns:a16="http://schemas.microsoft.com/office/drawing/2014/main" id="{8C2411C6-F9E6-6C11-090B-DEC503DA5831}"/>
              </a:ext>
            </a:extLst>
          </p:cNvPr>
          <p:cNvSpPr txBox="1">
            <a:spLocks/>
          </p:cNvSpPr>
          <p:nvPr/>
        </p:nvSpPr>
        <p:spPr>
          <a:xfrm>
            <a:off x="303645" y="5936974"/>
            <a:ext cx="2254026" cy="556592"/>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800" b="1" kern="1200" spc="-20" baseline="0">
                <a:solidFill>
                  <a:schemeClr val="bg1"/>
                </a:solidFill>
                <a:latin typeface="+mj-lt"/>
                <a:ea typeface="+mj-ea"/>
                <a:cs typeface="+mj-cs"/>
              </a:defRPr>
            </a:lvl1pPr>
          </a:lstStyle>
          <a:p>
            <a:r>
              <a:rPr lang="en-US" sz="2800" i="1" dirty="0"/>
              <a:t>Continued…</a:t>
            </a:r>
          </a:p>
        </p:txBody>
      </p:sp>
      <p:sp>
        <p:nvSpPr>
          <p:cNvPr id="6" name="Arrow: Curved Left 5">
            <a:extLst>
              <a:ext uri="{FF2B5EF4-FFF2-40B4-BE49-F238E27FC236}">
                <a16:creationId xmlns:a16="http://schemas.microsoft.com/office/drawing/2014/main" id="{A057F902-56A2-7CD9-49DD-4BD2F117FA9A}"/>
              </a:ext>
            </a:extLst>
          </p:cNvPr>
          <p:cNvSpPr/>
          <p:nvPr/>
        </p:nvSpPr>
        <p:spPr>
          <a:xfrm>
            <a:off x="9250022" y="1027054"/>
            <a:ext cx="231900" cy="371061"/>
          </a:xfrm>
          <a:prstGeom prst="curvedLef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sp>
        <p:nvSpPr>
          <p:cNvPr id="7" name="Text Placeholder 13">
            <a:extLst>
              <a:ext uri="{FF2B5EF4-FFF2-40B4-BE49-F238E27FC236}">
                <a16:creationId xmlns:a16="http://schemas.microsoft.com/office/drawing/2014/main" id="{888592DA-DD88-9A73-28D5-19B0C6A9F0BA}"/>
              </a:ext>
            </a:extLst>
          </p:cNvPr>
          <p:cNvSpPr txBox="1">
            <a:spLocks/>
          </p:cNvSpPr>
          <p:nvPr/>
        </p:nvSpPr>
        <p:spPr>
          <a:xfrm>
            <a:off x="8534404" y="732878"/>
            <a:ext cx="1789040" cy="314510"/>
          </a:xfrm>
          <a:prstGeom prst="rect">
            <a:avLst/>
          </a:prstGeom>
          <a:noFill/>
        </p:spPr>
        <p:txBody>
          <a:bodyPr vert="horz" wrap="square" lIns="91440" tIns="45720" rIns="91440" bIns="45720" rtlCol="0">
            <a:spAutoFit/>
          </a:bodyPr>
          <a:lstStyle>
            <a:lvl1pPr marL="342900" indent="-342900" algn="l" defTabSz="914400" rtl="0" eaLnBrk="1" latinLnBrk="0" hangingPunct="1">
              <a:lnSpc>
                <a:spcPct val="110000"/>
              </a:lnSpc>
              <a:spcBef>
                <a:spcPts val="1000"/>
              </a:spcBef>
              <a:buFont typeface="Arial" panose="020B0604020202020204" pitchFamily="34" charset="0"/>
              <a:buChar char="•"/>
              <a:defRPr sz="20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t>Classify Emergency</a:t>
            </a:r>
          </a:p>
        </p:txBody>
      </p:sp>
      <p:sp>
        <p:nvSpPr>
          <p:cNvPr id="9" name="Arrow: Curved Left 8">
            <a:extLst>
              <a:ext uri="{FF2B5EF4-FFF2-40B4-BE49-F238E27FC236}">
                <a16:creationId xmlns:a16="http://schemas.microsoft.com/office/drawing/2014/main" id="{9BDF9831-FD6C-A108-06AF-51F534E7D0E6}"/>
              </a:ext>
            </a:extLst>
          </p:cNvPr>
          <p:cNvSpPr/>
          <p:nvPr/>
        </p:nvSpPr>
        <p:spPr>
          <a:xfrm>
            <a:off x="9256650" y="1802307"/>
            <a:ext cx="231900" cy="371061"/>
          </a:xfrm>
          <a:prstGeom prst="curvedLef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sp>
        <p:nvSpPr>
          <p:cNvPr id="10" name="Text Placeholder 13">
            <a:extLst>
              <a:ext uri="{FF2B5EF4-FFF2-40B4-BE49-F238E27FC236}">
                <a16:creationId xmlns:a16="http://schemas.microsoft.com/office/drawing/2014/main" id="{0004B066-A6A8-EE90-8A51-E7AF744187A2}"/>
              </a:ext>
            </a:extLst>
          </p:cNvPr>
          <p:cNvSpPr txBox="1">
            <a:spLocks/>
          </p:cNvSpPr>
          <p:nvPr/>
        </p:nvSpPr>
        <p:spPr>
          <a:xfrm>
            <a:off x="8673552" y="1508131"/>
            <a:ext cx="1557125" cy="314510"/>
          </a:xfrm>
          <a:prstGeom prst="rect">
            <a:avLst/>
          </a:prstGeom>
          <a:noFill/>
        </p:spPr>
        <p:txBody>
          <a:bodyPr vert="horz" wrap="square" lIns="91440" tIns="45720" rIns="91440" bIns="45720" rtlCol="0">
            <a:spAutoFit/>
          </a:bodyPr>
          <a:lstStyle>
            <a:lvl1pPr marL="342900" indent="-342900" algn="l" defTabSz="914400" rtl="0" eaLnBrk="1" latinLnBrk="0" hangingPunct="1">
              <a:lnSpc>
                <a:spcPct val="110000"/>
              </a:lnSpc>
              <a:spcBef>
                <a:spcPts val="1000"/>
              </a:spcBef>
              <a:buFont typeface="Arial" panose="020B0604020202020204" pitchFamily="34" charset="0"/>
              <a:buChar char="•"/>
              <a:defRPr sz="20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t>Log Emergency</a:t>
            </a:r>
          </a:p>
        </p:txBody>
      </p:sp>
      <p:cxnSp>
        <p:nvCxnSpPr>
          <p:cNvPr id="13" name="Straight Arrow Connector 12">
            <a:extLst>
              <a:ext uri="{FF2B5EF4-FFF2-40B4-BE49-F238E27FC236}">
                <a16:creationId xmlns:a16="http://schemas.microsoft.com/office/drawing/2014/main" id="{7266B8EB-882B-EAF5-D549-C866813010DF}"/>
              </a:ext>
            </a:extLst>
          </p:cNvPr>
          <p:cNvCxnSpPr>
            <a:cxnSpLocks/>
          </p:cNvCxnSpPr>
          <p:nvPr/>
        </p:nvCxnSpPr>
        <p:spPr>
          <a:xfrm flipH="1">
            <a:off x="6506821" y="2570925"/>
            <a:ext cx="27432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 Placeholder 13">
            <a:extLst>
              <a:ext uri="{FF2B5EF4-FFF2-40B4-BE49-F238E27FC236}">
                <a16:creationId xmlns:a16="http://schemas.microsoft.com/office/drawing/2014/main" id="{86EAD4F0-C05A-82C1-E89F-8D63961FFD8A}"/>
              </a:ext>
            </a:extLst>
          </p:cNvPr>
          <p:cNvSpPr txBox="1">
            <a:spLocks/>
          </p:cNvSpPr>
          <p:nvPr/>
        </p:nvSpPr>
        <p:spPr>
          <a:xfrm>
            <a:off x="6599587" y="2250246"/>
            <a:ext cx="2643812" cy="314510"/>
          </a:xfrm>
          <a:prstGeom prst="rect">
            <a:avLst/>
          </a:prstGeom>
          <a:noFill/>
        </p:spPr>
        <p:txBody>
          <a:bodyPr vert="horz" wrap="square" lIns="91440" tIns="45720" rIns="91440" bIns="45720" rtlCol="0">
            <a:spAutoFit/>
          </a:bodyPr>
          <a:lstStyle>
            <a:lvl1pPr marL="342900" indent="-342900" algn="l" defTabSz="914400" rtl="0" eaLnBrk="1" latinLnBrk="0" hangingPunct="1">
              <a:lnSpc>
                <a:spcPct val="110000"/>
              </a:lnSpc>
              <a:spcBef>
                <a:spcPts val="1000"/>
              </a:spcBef>
              <a:buFont typeface="Arial" panose="020B0604020202020204" pitchFamily="34" charset="0"/>
              <a:buChar char="•"/>
              <a:defRPr sz="20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t>Emergency Acknowledgement</a:t>
            </a:r>
          </a:p>
        </p:txBody>
      </p:sp>
      <p:sp>
        <p:nvSpPr>
          <p:cNvPr id="17" name="Arrow: Curved Left 16">
            <a:extLst>
              <a:ext uri="{FF2B5EF4-FFF2-40B4-BE49-F238E27FC236}">
                <a16:creationId xmlns:a16="http://schemas.microsoft.com/office/drawing/2014/main" id="{259661EE-8215-4124-CB63-738CE824CA71}"/>
              </a:ext>
            </a:extLst>
          </p:cNvPr>
          <p:cNvSpPr/>
          <p:nvPr/>
        </p:nvSpPr>
        <p:spPr>
          <a:xfrm>
            <a:off x="6506823" y="2855858"/>
            <a:ext cx="231900" cy="371061"/>
          </a:xfrm>
          <a:prstGeom prst="curvedLef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sp>
        <p:nvSpPr>
          <p:cNvPr id="18" name="Text Placeholder 13">
            <a:extLst>
              <a:ext uri="{FF2B5EF4-FFF2-40B4-BE49-F238E27FC236}">
                <a16:creationId xmlns:a16="http://schemas.microsoft.com/office/drawing/2014/main" id="{BE86780B-8741-172F-EEE4-EDAC7156D3D9}"/>
              </a:ext>
            </a:extLst>
          </p:cNvPr>
          <p:cNvSpPr txBox="1">
            <a:spLocks/>
          </p:cNvSpPr>
          <p:nvPr/>
        </p:nvSpPr>
        <p:spPr>
          <a:xfrm>
            <a:off x="5883969" y="2561682"/>
            <a:ext cx="1557125" cy="314510"/>
          </a:xfrm>
          <a:prstGeom prst="rect">
            <a:avLst/>
          </a:prstGeom>
          <a:noFill/>
        </p:spPr>
        <p:txBody>
          <a:bodyPr vert="horz" wrap="square" lIns="91440" tIns="45720" rIns="91440" bIns="45720" rtlCol="0">
            <a:spAutoFit/>
          </a:bodyPr>
          <a:lstStyle>
            <a:lvl1pPr marL="342900" indent="-342900" algn="l" defTabSz="914400" rtl="0" eaLnBrk="1" latinLnBrk="0" hangingPunct="1">
              <a:lnSpc>
                <a:spcPct val="110000"/>
              </a:lnSpc>
              <a:spcBef>
                <a:spcPts val="1000"/>
              </a:spcBef>
              <a:buFont typeface="Arial" panose="020B0604020202020204" pitchFamily="34" charset="0"/>
              <a:buChar char="•"/>
              <a:defRPr sz="20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t>Detect crime</a:t>
            </a:r>
          </a:p>
        </p:txBody>
      </p:sp>
      <p:cxnSp>
        <p:nvCxnSpPr>
          <p:cNvPr id="19" name="Straight Arrow Connector 18">
            <a:extLst>
              <a:ext uri="{FF2B5EF4-FFF2-40B4-BE49-F238E27FC236}">
                <a16:creationId xmlns:a16="http://schemas.microsoft.com/office/drawing/2014/main" id="{AEC0CB51-A339-62B0-D443-9665D41A09BE}"/>
              </a:ext>
            </a:extLst>
          </p:cNvPr>
          <p:cNvCxnSpPr>
            <a:cxnSpLocks/>
          </p:cNvCxnSpPr>
          <p:nvPr/>
        </p:nvCxnSpPr>
        <p:spPr>
          <a:xfrm>
            <a:off x="6506821" y="3564848"/>
            <a:ext cx="2743205"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0" name="Text Placeholder 13">
            <a:extLst>
              <a:ext uri="{FF2B5EF4-FFF2-40B4-BE49-F238E27FC236}">
                <a16:creationId xmlns:a16="http://schemas.microsoft.com/office/drawing/2014/main" id="{779B011B-E5B5-41ED-C7B5-6B34CB666EDA}"/>
              </a:ext>
            </a:extLst>
          </p:cNvPr>
          <p:cNvSpPr txBox="1">
            <a:spLocks/>
          </p:cNvSpPr>
          <p:nvPr/>
        </p:nvSpPr>
        <p:spPr>
          <a:xfrm>
            <a:off x="6380929" y="3264036"/>
            <a:ext cx="5280981" cy="314510"/>
          </a:xfrm>
          <a:prstGeom prst="rect">
            <a:avLst/>
          </a:prstGeom>
          <a:noFill/>
        </p:spPr>
        <p:txBody>
          <a:bodyPr vert="horz" wrap="square" lIns="91440" tIns="45720" rIns="91440" bIns="45720" rtlCol="0">
            <a:spAutoFit/>
          </a:bodyPr>
          <a:lstStyle>
            <a:lvl1pPr marL="342900" indent="-342900" algn="l" defTabSz="914400" rtl="0" eaLnBrk="1" latinLnBrk="0" hangingPunct="1">
              <a:lnSpc>
                <a:spcPct val="110000"/>
              </a:lnSpc>
              <a:spcBef>
                <a:spcPts val="1000"/>
              </a:spcBef>
              <a:buFont typeface="Arial" panose="020B0604020202020204" pitchFamily="34" charset="0"/>
              <a:buChar char="•"/>
              <a:defRPr sz="20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t> Crime Alert {</a:t>
            </a:r>
            <a:r>
              <a:rPr lang="en-US" sz="1400" dirty="0" err="1"/>
              <a:t>droneId</a:t>
            </a:r>
            <a:r>
              <a:rPr lang="en-US" sz="1400" dirty="0"/>
              <a:t>, </a:t>
            </a:r>
            <a:r>
              <a:rPr lang="en-US" sz="1400" dirty="0" err="1"/>
              <a:t>crimeType</a:t>
            </a:r>
            <a:r>
              <a:rPr lang="en-US" sz="1400" dirty="0"/>
              <a:t>, location, severity, evidence}</a:t>
            </a:r>
          </a:p>
        </p:txBody>
      </p:sp>
      <p:sp>
        <p:nvSpPr>
          <p:cNvPr id="21" name="Arrow: Curved Left 20">
            <a:extLst>
              <a:ext uri="{FF2B5EF4-FFF2-40B4-BE49-F238E27FC236}">
                <a16:creationId xmlns:a16="http://schemas.microsoft.com/office/drawing/2014/main" id="{4FD68C43-43DA-1436-B45D-6287C35AB116}"/>
              </a:ext>
            </a:extLst>
          </p:cNvPr>
          <p:cNvSpPr/>
          <p:nvPr/>
        </p:nvSpPr>
        <p:spPr>
          <a:xfrm>
            <a:off x="9243398" y="4015422"/>
            <a:ext cx="231900" cy="371061"/>
          </a:xfrm>
          <a:prstGeom prst="curvedLef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sp>
        <p:nvSpPr>
          <p:cNvPr id="22" name="Text Placeholder 13">
            <a:extLst>
              <a:ext uri="{FF2B5EF4-FFF2-40B4-BE49-F238E27FC236}">
                <a16:creationId xmlns:a16="http://schemas.microsoft.com/office/drawing/2014/main" id="{17F39B65-0A6F-AC7C-CA58-30483C3A55FB}"/>
              </a:ext>
            </a:extLst>
          </p:cNvPr>
          <p:cNvSpPr txBox="1">
            <a:spLocks/>
          </p:cNvSpPr>
          <p:nvPr/>
        </p:nvSpPr>
        <p:spPr>
          <a:xfrm>
            <a:off x="8527780" y="3721246"/>
            <a:ext cx="1789040" cy="314510"/>
          </a:xfrm>
          <a:prstGeom prst="rect">
            <a:avLst/>
          </a:prstGeom>
          <a:noFill/>
        </p:spPr>
        <p:txBody>
          <a:bodyPr vert="horz" wrap="square" lIns="91440" tIns="45720" rIns="91440" bIns="45720" rtlCol="0">
            <a:spAutoFit/>
          </a:bodyPr>
          <a:lstStyle>
            <a:lvl1pPr marL="342900" indent="-342900" algn="l" defTabSz="914400" rtl="0" eaLnBrk="1" latinLnBrk="0" hangingPunct="1">
              <a:lnSpc>
                <a:spcPct val="110000"/>
              </a:lnSpc>
              <a:spcBef>
                <a:spcPts val="1000"/>
              </a:spcBef>
              <a:buFont typeface="Arial" panose="020B0604020202020204" pitchFamily="34" charset="0"/>
              <a:buChar char="•"/>
              <a:defRPr sz="20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t>Classify Crime</a:t>
            </a:r>
          </a:p>
        </p:txBody>
      </p:sp>
      <p:sp>
        <p:nvSpPr>
          <p:cNvPr id="23" name="Arrow: Curved Left 22">
            <a:extLst>
              <a:ext uri="{FF2B5EF4-FFF2-40B4-BE49-F238E27FC236}">
                <a16:creationId xmlns:a16="http://schemas.microsoft.com/office/drawing/2014/main" id="{FDFB54C9-8AED-6B04-3C2B-23EB5C524DB2}"/>
              </a:ext>
            </a:extLst>
          </p:cNvPr>
          <p:cNvSpPr/>
          <p:nvPr/>
        </p:nvSpPr>
        <p:spPr>
          <a:xfrm>
            <a:off x="9250026" y="4790675"/>
            <a:ext cx="231900" cy="371061"/>
          </a:xfrm>
          <a:prstGeom prst="curvedLef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sp>
        <p:nvSpPr>
          <p:cNvPr id="24" name="Text Placeholder 13">
            <a:extLst>
              <a:ext uri="{FF2B5EF4-FFF2-40B4-BE49-F238E27FC236}">
                <a16:creationId xmlns:a16="http://schemas.microsoft.com/office/drawing/2014/main" id="{C219F6C8-0F71-D079-7D6C-EAEF7DBB2CD2}"/>
              </a:ext>
            </a:extLst>
          </p:cNvPr>
          <p:cNvSpPr txBox="1">
            <a:spLocks/>
          </p:cNvSpPr>
          <p:nvPr/>
        </p:nvSpPr>
        <p:spPr>
          <a:xfrm>
            <a:off x="8666928" y="4496499"/>
            <a:ext cx="1557125" cy="314510"/>
          </a:xfrm>
          <a:prstGeom prst="rect">
            <a:avLst/>
          </a:prstGeom>
          <a:noFill/>
        </p:spPr>
        <p:txBody>
          <a:bodyPr vert="horz" wrap="square" lIns="91440" tIns="45720" rIns="91440" bIns="45720" rtlCol="0">
            <a:spAutoFit/>
          </a:bodyPr>
          <a:lstStyle>
            <a:lvl1pPr marL="342900" indent="-342900" algn="l" defTabSz="914400" rtl="0" eaLnBrk="1" latinLnBrk="0" hangingPunct="1">
              <a:lnSpc>
                <a:spcPct val="110000"/>
              </a:lnSpc>
              <a:spcBef>
                <a:spcPts val="1000"/>
              </a:spcBef>
              <a:buFont typeface="Arial" panose="020B0604020202020204" pitchFamily="34" charset="0"/>
              <a:buChar char="•"/>
              <a:defRPr sz="20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t>Log Crime</a:t>
            </a:r>
          </a:p>
        </p:txBody>
      </p:sp>
      <p:cxnSp>
        <p:nvCxnSpPr>
          <p:cNvPr id="25" name="Straight Arrow Connector 24">
            <a:extLst>
              <a:ext uri="{FF2B5EF4-FFF2-40B4-BE49-F238E27FC236}">
                <a16:creationId xmlns:a16="http://schemas.microsoft.com/office/drawing/2014/main" id="{A9F2B2F2-20E3-36B0-99C5-7D6C85E54723}"/>
              </a:ext>
            </a:extLst>
          </p:cNvPr>
          <p:cNvCxnSpPr>
            <a:cxnSpLocks/>
          </p:cNvCxnSpPr>
          <p:nvPr/>
        </p:nvCxnSpPr>
        <p:spPr>
          <a:xfrm flipH="1">
            <a:off x="6500196" y="5652059"/>
            <a:ext cx="27432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Text Placeholder 13">
            <a:extLst>
              <a:ext uri="{FF2B5EF4-FFF2-40B4-BE49-F238E27FC236}">
                <a16:creationId xmlns:a16="http://schemas.microsoft.com/office/drawing/2014/main" id="{D2C83CE7-F80A-9A63-FB38-B05FF5BE97EC}"/>
              </a:ext>
            </a:extLst>
          </p:cNvPr>
          <p:cNvSpPr txBox="1">
            <a:spLocks/>
          </p:cNvSpPr>
          <p:nvPr/>
        </p:nvSpPr>
        <p:spPr>
          <a:xfrm>
            <a:off x="6818249" y="5331379"/>
            <a:ext cx="2259473" cy="314510"/>
          </a:xfrm>
          <a:prstGeom prst="rect">
            <a:avLst/>
          </a:prstGeom>
          <a:noFill/>
        </p:spPr>
        <p:txBody>
          <a:bodyPr vert="horz" wrap="square" lIns="91440" tIns="45720" rIns="91440" bIns="45720" rtlCol="0">
            <a:spAutoFit/>
          </a:bodyPr>
          <a:lstStyle>
            <a:lvl1pPr marL="342900" indent="-342900" algn="l" defTabSz="914400" rtl="0" eaLnBrk="1" latinLnBrk="0" hangingPunct="1">
              <a:lnSpc>
                <a:spcPct val="110000"/>
              </a:lnSpc>
              <a:spcBef>
                <a:spcPts val="1000"/>
              </a:spcBef>
              <a:buFont typeface="Arial" panose="020B0604020202020204" pitchFamily="34" charset="0"/>
              <a:buChar char="•"/>
              <a:defRPr sz="20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t>Crime Acknowledgement</a:t>
            </a:r>
          </a:p>
        </p:txBody>
      </p:sp>
    </p:spTree>
    <p:extLst>
      <p:ext uri="{BB962C8B-B14F-4D97-AF65-F5344CB8AC3E}">
        <p14:creationId xmlns:p14="http://schemas.microsoft.com/office/powerpoint/2010/main" val="2239836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91976-6E72-A86E-8DDC-26A1164E26C8}"/>
              </a:ext>
            </a:extLst>
          </p:cNvPr>
          <p:cNvSpPr>
            <a:spLocks noGrp="1"/>
          </p:cNvSpPr>
          <p:nvPr>
            <p:ph type="title"/>
          </p:nvPr>
        </p:nvSpPr>
        <p:spPr>
          <a:xfrm>
            <a:off x="230756" y="2040835"/>
            <a:ext cx="3619021" cy="2007704"/>
          </a:xfrm>
        </p:spPr>
        <p:txBody>
          <a:bodyPr>
            <a:normAutofit fontScale="90000"/>
          </a:bodyPr>
          <a:lstStyle/>
          <a:p>
            <a:r>
              <a:rPr lang="en-US" sz="2800" dirty="0"/>
              <a:t>Communication Protocol</a:t>
            </a:r>
            <a:br>
              <a:rPr lang="en-US" sz="2800" dirty="0"/>
            </a:br>
            <a:r>
              <a:rPr lang="en-US" sz="2800" dirty="0"/>
              <a:t>- Pilot (Autonomous): Alerting and Response</a:t>
            </a:r>
          </a:p>
        </p:txBody>
      </p:sp>
      <p:sp>
        <p:nvSpPr>
          <p:cNvPr id="8" name="Slide Number Placeholder 7">
            <a:extLst>
              <a:ext uri="{FF2B5EF4-FFF2-40B4-BE49-F238E27FC236}">
                <a16:creationId xmlns:a16="http://schemas.microsoft.com/office/drawing/2014/main" id="{9AC34C77-660F-5BB2-0343-A6B4CF1DA70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cxnSp>
        <p:nvCxnSpPr>
          <p:cNvPr id="11" name="Straight Arrow Connector 10">
            <a:extLst>
              <a:ext uri="{FF2B5EF4-FFF2-40B4-BE49-F238E27FC236}">
                <a16:creationId xmlns:a16="http://schemas.microsoft.com/office/drawing/2014/main" id="{76D09E5D-EAF3-D66E-B679-7C6A545FF44D}"/>
              </a:ext>
            </a:extLst>
          </p:cNvPr>
          <p:cNvCxnSpPr>
            <a:cxnSpLocks/>
          </p:cNvCxnSpPr>
          <p:nvPr/>
        </p:nvCxnSpPr>
        <p:spPr>
          <a:xfrm>
            <a:off x="6500193" y="748748"/>
            <a:ext cx="0" cy="54400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F851C1CD-F5DE-857B-A4B4-58808E0F3DFA}"/>
              </a:ext>
            </a:extLst>
          </p:cNvPr>
          <p:cNvCxnSpPr>
            <a:cxnSpLocks/>
          </p:cNvCxnSpPr>
          <p:nvPr/>
        </p:nvCxnSpPr>
        <p:spPr>
          <a:xfrm>
            <a:off x="9243398" y="735493"/>
            <a:ext cx="0" cy="54532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Text Placeholder 13">
            <a:extLst>
              <a:ext uri="{FF2B5EF4-FFF2-40B4-BE49-F238E27FC236}">
                <a16:creationId xmlns:a16="http://schemas.microsoft.com/office/drawing/2014/main" id="{44F6AD6A-A64C-BE5F-1D39-C13BC8110D9F}"/>
              </a:ext>
            </a:extLst>
          </p:cNvPr>
          <p:cNvSpPr txBox="1">
            <a:spLocks/>
          </p:cNvSpPr>
          <p:nvPr/>
        </p:nvSpPr>
        <p:spPr>
          <a:xfrm>
            <a:off x="6075636" y="288925"/>
            <a:ext cx="921513" cy="409664"/>
          </a:xfrm>
          <a:prstGeom prst="rect">
            <a:avLst/>
          </a:prstGeom>
          <a:noFill/>
        </p:spPr>
        <p:txBody>
          <a:bodyPr vert="horz" wrap="square" lIns="91440" tIns="45720" rIns="91440" bIns="45720" rtlCol="0">
            <a:spAutoFit/>
          </a:bodyPr>
          <a:lstStyle>
            <a:lvl1pPr marL="342900" indent="-342900" algn="l" defTabSz="914400" rtl="0" eaLnBrk="1" latinLnBrk="0" hangingPunct="1">
              <a:lnSpc>
                <a:spcPct val="110000"/>
              </a:lnSpc>
              <a:spcBef>
                <a:spcPts val="1000"/>
              </a:spcBef>
              <a:buFont typeface="Arial" panose="020B0604020202020204" pitchFamily="34" charset="0"/>
              <a:buChar char="•"/>
              <a:defRPr sz="20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Drone</a:t>
            </a:r>
          </a:p>
        </p:txBody>
      </p:sp>
      <p:sp>
        <p:nvSpPr>
          <p:cNvPr id="16" name="Text Placeholder 13">
            <a:extLst>
              <a:ext uri="{FF2B5EF4-FFF2-40B4-BE49-F238E27FC236}">
                <a16:creationId xmlns:a16="http://schemas.microsoft.com/office/drawing/2014/main" id="{5929340D-445F-4166-2CF8-2FD6919903B3}"/>
              </a:ext>
            </a:extLst>
          </p:cNvPr>
          <p:cNvSpPr txBox="1">
            <a:spLocks/>
          </p:cNvSpPr>
          <p:nvPr/>
        </p:nvSpPr>
        <p:spPr>
          <a:xfrm>
            <a:off x="8825464" y="269049"/>
            <a:ext cx="921513" cy="409664"/>
          </a:xfrm>
          <a:prstGeom prst="rect">
            <a:avLst/>
          </a:prstGeom>
          <a:noFill/>
        </p:spPr>
        <p:txBody>
          <a:bodyPr vert="horz" wrap="square" lIns="91440" tIns="45720" rIns="91440" bIns="45720" rtlCol="0">
            <a:spAutoFit/>
          </a:bodyPr>
          <a:lstStyle>
            <a:lvl1pPr marL="342900" indent="-342900" algn="l" defTabSz="914400" rtl="0" eaLnBrk="1" latinLnBrk="0" hangingPunct="1">
              <a:lnSpc>
                <a:spcPct val="110000"/>
              </a:lnSpc>
              <a:spcBef>
                <a:spcPts val="1000"/>
              </a:spcBef>
              <a:buFont typeface="Arial" panose="020B0604020202020204" pitchFamily="34" charset="0"/>
              <a:buChar char="•"/>
              <a:defRPr sz="20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Server</a:t>
            </a:r>
          </a:p>
        </p:txBody>
      </p:sp>
      <p:sp>
        <p:nvSpPr>
          <p:cNvPr id="4" name="Left Brace 3">
            <a:extLst>
              <a:ext uri="{FF2B5EF4-FFF2-40B4-BE49-F238E27FC236}">
                <a16:creationId xmlns:a16="http://schemas.microsoft.com/office/drawing/2014/main" id="{2CAFDB62-AA18-ECA6-967B-4A84EC747CA5}"/>
              </a:ext>
            </a:extLst>
          </p:cNvPr>
          <p:cNvSpPr/>
          <p:nvPr/>
        </p:nvSpPr>
        <p:spPr>
          <a:xfrm>
            <a:off x="5501666" y="1113188"/>
            <a:ext cx="514813" cy="435996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3E9AE3FE-5714-E6AB-D434-B71B9CD5246E}"/>
              </a:ext>
            </a:extLst>
          </p:cNvPr>
          <p:cNvSpPr txBox="1"/>
          <p:nvPr/>
        </p:nvSpPr>
        <p:spPr>
          <a:xfrm rot="16200000">
            <a:off x="4190227" y="3093238"/>
            <a:ext cx="2277294" cy="307777"/>
          </a:xfrm>
          <a:prstGeom prst="rect">
            <a:avLst/>
          </a:prstGeom>
          <a:noFill/>
        </p:spPr>
        <p:txBody>
          <a:bodyPr wrap="square" rtlCol="0">
            <a:spAutoFit/>
          </a:bodyPr>
          <a:lstStyle/>
          <a:p>
            <a:pPr algn="ctr"/>
            <a:r>
              <a:rPr lang="en-US" sz="1400" dirty="0"/>
              <a:t>Alerting and Response</a:t>
            </a:r>
          </a:p>
        </p:txBody>
      </p:sp>
      <p:cxnSp>
        <p:nvCxnSpPr>
          <p:cNvPr id="19" name="Straight Arrow Connector 18">
            <a:extLst>
              <a:ext uri="{FF2B5EF4-FFF2-40B4-BE49-F238E27FC236}">
                <a16:creationId xmlns:a16="http://schemas.microsoft.com/office/drawing/2014/main" id="{AEC0CB51-A339-62B0-D443-9665D41A09BE}"/>
              </a:ext>
            </a:extLst>
          </p:cNvPr>
          <p:cNvCxnSpPr>
            <a:cxnSpLocks/>
          </p:cNvCxnSpPr>
          <p:nvPr/>
        </p:nvCxnSpPr>
        <p:spPr>
          <a:xfrm>
            <a:off x="6506821" y="1537266"/>
            <a:ext cx="2743205"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0" name="Text Placeholder 13">
            <a:extLst>
              <a:ext uri="{FF2B5EF4-FFF2-40B4-BE49-F238E27FC236}">
                <a16:creationId xmlns:a16="http://schemas.microsoft.com/office/drawing/2014/main" id="{779B011B-E5B5-41ED-C7B5-6B34CB666EDA}"/>
              </a:ext>
            </a:extLst>
          </p:cNvPr>
          <p:cNvSpPr txBox="1">
            <a:spLocks/>
          </p:cNvSpPr>
          <p:nvPr/>
        </p:nvSpPr>
        <p:spPr>
          <a:xfrm>
            <a:off x="6380929" y="1236454"/>
            <a:ext cx="5280981" cy="314510"/>
          </a:xfrm>
          <a:prstGeom prst="rect">
            <a:avLst/>
          </a:prstGeom>
          <a:noFill/>
        </p:spPr>
        <p:txBody>
          <a:bodyPr vert="horz" wrap="square" lIns="91440" tIns="45720" rIns="91440" bIns="45720" rtlCol="0">
            <a:spAutoFit/>
          </a:bodyPr>
          <a:lstStyle>
            <a:lvl1pPr marL="342900" indent="-342900" algn="l" defTabSz="914400" rtl="0" eaLnBrk="1" latinLnBrk="0" hangingPunct="1">
              <a:lnSpc>
                <a:spcPct val="110000"/>
              </a:lnSpc>
              <a:spcBef>
                <a:spcPts val="1000"/>
              </a:spcBef>
              <a:buFont typeface="Arial" panose="020B0604020202020204" pitchFamily="34" charset="0"/>
              <a:buChar char="•"/>
              <a:defRPr sz="20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t> Custom Alert {</a:t>
            </a:r>
            <a:r>
              <a:rPr lang="en-US" sz="1400" dirty="0" err="1"/>
              <a:t>droneId</a:t>
            </a:r>
            <a:r>
              <a:rPr lang="en-US" sz="1400" dirty="0"/>
              <a:t>, </a:t>
            </a:r>
            <a:r>
              <a:rPr lang="en-US" sz="1400" dirty="0" err="1"/>
              <a:t>alertType</a:t>
            </a:r>
            <a:r>
              <a:rPr lang="en-US" sz="1400" dirty="0"/>
              <a:t>, location, severity, data}</a:t>
            </a:r>
          </a:p>
        </p:txBody>
      </p:sp>
      <p:sp>
        <p:nvSpPr>
          <p:cNvPr id="21" name="Arrow: Curved Left 20">
            <a:extLst>
              <a:ext uri="{FF2B5EF4-FFF2-40B4-BE49-F238E27FC236}">
                <a16:creationId xmlns:a16="http://schemas.microsoft.com/office/drawing/2014/main" id="{4FD68C43-43DA-1436-B45D-6287C35AB116}"/>
              </a:ext>
            </a:extLst>
          </p:cNvPr>
          <p:cNvSpPr/>
          <p:nvPr/>
        </p:nvSpPr>
        <p:spPr>
          <a:xfrm>
            <a:off x="9243398" y="1987840"/>
            <a:ext cx="231900" cy="371061"/>
          </a:xfrm>
          <a:prstGeom prst="curvedLef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sp>
        <p:nvSpPr>
          <p:cNvPr id="22" name="Text Placeholder 13">
            <a:extLst>
              <a:ext uri="{FF2B5EF4-FFF2-40B4-BE49-F238E27FC236}">
                <a16:creationId xmlns:a16="http://schemas.microsoft.com/office/drawing/2014/main" id="{17F39B65-0A6F-AC7C-CA58-30483C3A55FB}"/>
              </a:ext>
            </a:extLst>
          </p:cNvPr>
          <p:cNvSpPr txBox="1">
            <a:spLocks/>
          </p:cNvSpPr>
          <p:nvPr/>
        </p:nvSpPr>
        <p:spPr>
          <a:xfrm>
            <a:off x="8527779" y="1693664"/>
            <a:ext cx="1901679" cy="314510"/>
          </a:xfrm>
          <a:prstGeom prst="rect">
            <a:avLst/>
          </a:prstGeom>
          <a:noFill/>
        </p:spPr>
        <p:txBody>
          <a:bodyPr vert="horz" wrap="square" lIns="91440" tIns="45720" rIns="91440" bIns="45720" rtlCol="0">
            <a:spAutoFit/>
          </a:bodyPr>
          <a:lstStyle>
            <a:lvl1pPr marL="342900" indent="-342900" algn="l" defTabSz="914400" rtl="0" eaLnBrk="1" latinLnBrk="0" hangingPunct="1">
              <a:lnSpc>
                <a:spcPct val="110000"/>
              </a:lnSpc>
              <a:spcBef>
                <a:spcPts val="1000"/>
              </a:spcBef>
              <a:buFont typeface="Arial" panose="020B0604020202020204" pitchFamily="34" charset="0"/>
              <a:buChar char="•"/>
              <a:defRPr sz="20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t>Classify Custom Alert</a:t>
            </a:r>
          </a:p>
        </p:txBody>
      </p:sp>
      <p:sp>
        <p:nvSpPr>
          <p:cNvPr id="23" name="Arrow: Curved Left 22">
            <a:extLst>
              <a:ext uri="{FF2B5EF4-FFF2-40B4-BE49-F238E27FC236}">
                <a16:creationId xmlns:a16="http://schemas.microsoft.com/office/drawing/2014/main" id="{FDFB54C9-8AED-6B04-3C2B-23EB5C524DB2}"/>
              </a:ext>
            </a:extLst>
          </p:cNvPr>
          <p:cNvSpPr/>
          <p:nvPr/>
        </p:nvSpPr>
        <p:spPr>
          <a:xfrm>
            <a:off x="9250026" y="2763093"/>
            <a:ext cx="231900" cy="371061"/>
          </a:xfrm>
          <a:prstGeom prst="curvedLef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sp>
        <p:nvSpPr>
          <p:cNvPr id="24" name="Text Placeholder 13">
            <a:extLst>
              <a:ext uri="{FF2B5EF4-FFF2-40B4-BE49-F238E27FC236}">
                <a16:creationId xmlns:a16="http://schemas.microsoft.com/office/drawing/2014/main" id="{C219F6C8-0F71-D079-7D6C-EAEF7DBB2CD2}"/>
              </a:ext>
            </a:extLst>
          </p:cNvPr>
          <p:cNvSpPr txBox="1">
            <a:spLocks/>
          </p:cNvSpPr>
          <p:nvPr/>
        </p:nvSpPr>
        <p:spPr>
          <a:xfrm>
            <a:off x="8666928" y="2468917"/>
            <a:ext cx="1557125" cy="314510"/>
          </a:xfrm>
          <a:prstGeom prst="rect">
            <a:avLst/>
          </a:prstGeom>
          <a:noFill/>
        </p:spPr>
        <p:txBody>
          <a:bodyPr vert="horz" wrap="square" lIns="91440" tIns="45720" rIns="91440" bIns="45720" rtlCol="0">
            <a:spAutoFit/>
          </a:bodyPr>
          <a:lstStyle>
            <a:lvl1pPr marL="342900" indent="-342900" algn="l" defTabSz="914400" rtl="0" eaLnBrk="1" latinLnBrk="0" hangingPunct="1">
              <a:lnSpc>
                <a:spcPct val="110000"/>
              </a:lnSpc>
              <a:spcBef>
                <a:spcPts val="1000"/>
              </a:spcBef>
              <a:buFont typeface="Arial" panose="020B0604020202020204" pitchFamily="34" charset="0"/>
              <a:buChar char="•"/>
              <a:defRPr sz="20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t>Log Custom Alert</a:t>
            </a:r>
          </a:p>
        </p:txBody>
      </p:sp>
      <p:cxnSp>
        <p:nvCxnSpPr>
          <p:cNvPr id="25" name="Straight Arrow Connector 24">
            <a:extLst>
              <a:ext uri="{FF2B5EF4-FFF2-40B4-BE49-F238E27FC236}">
                <a16:creationId xmlns:a16="http://schemas.microsoft.com/office/drawing/2014/main" id="{A9F2B2F2-20E3-36B0-99C5-7D6C85E54723}"/>
              </a:ext>
            </a:extLst>
          </p:cNvPr>
          <p:cNvCxnSpPr>
            <a:cxnSpLocks/>
          </p:cNvCxnSpPr>
          <p:nvPr/>
        </p:nvCxnSpPr>
        <p:spPr>
          <a:xfrm flipH="1">
            <a:off x="6500196" y="3624477"/>
            <a:ext cx="27432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Text Placeholder 13">
            <a:extLst>
              <a:ext uri="{FF2B5EF4-FFF2-40B4-BE49-F238E27FC236}">
                <a16:creationId xmlns:a16="http://schemas.microsoft.com/office/drawing/2014/main" id="{D2C83CE7-F80A-9A63-FB38-B05FF5BE97EC}"/>
              </a:ext>
            </a:extLst>
          </p:cNvPr>
          <p:cNvSpPr txBox="1">
            <a:spLocks/>
          </p:cNvSpPr>
          <p:nvPr/>
        </p:nvSpPr>
        <p:spPr>
          <a:xfrm>
            <a:off x="6818249" y="3303797"/>
            <a:ext cx="2431776" cy="314510"/>
          </a:xfrm>
          <a:prstGeom prst="rect">
            <a:avLst/>
          </a:prstGeom>
          <a:noFill/>
        </p:spPr>
        <p:txBody>
          <a:bodyPr vert="horz" wrap="square" lIns="91440" tIns="45720" rIns="91440" bIns="45720" rtlCol="0">
            <a:spAutoFit/>
          </a:bodyPr>
          <a:lstStyle>
            <a:lvl1pPr marL="342900" indent="-342900" algn="l" defTabSz="914400" rtl="0" eaLnBrk="1" latinLnBrk="0" hangingPunct="1">
              <a:lnSpc>
                <a:spcPct val="110000"/>
              </a:lnSpc>
              <a:spcBef>
                <a:spcPts val="1000"/>
              </a:spcBef>
              <a:buFont typeface="Arial" panose="020B0604020202020204" pitchFamily="34" charset="0"/>
              <a:buChar char="•"/>
              <a:defRPr sz="20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t>Custom Acknowledgement</a:t>
            </a:r>
          </a:p>
        </p:txBody>
      </p:sp>
    </p:spTree>
    <p:extLst>
      <p:ext uri="{BB962C8B-B14F-4D97-AF65-F5344CB8AC3E}">
        <p14:creationId xmlns:p14="http://schemas.microsoft.com/office/powerpoint/2010/main" val="191726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67E55-EAF4-6B83-043B-BA9D1A012F9C}"/>
              </a:ext>
            </a:extLst>
          </p:cNvPr>
          <p:cNvSpPr>
            <a:spLocks noGrp="1"/>
          </p:cNvSpPr>
          <p:nvPr>
            <p:ph type="title"/>
          </p:nvPr>
        </p:nvSpPr>
        <p:spPr>
          <a:xfrm>
            <a:off x="532264" y="265041"/>
            <a:ext cx="3209008" cy="854765"/>
          </a:xfrm>
        </p:spPr>
        <p:txBody>
          <a:bodyPr>
            <a:normAutofit fontScale="90000"/>
          </a:bodyPr>
          <a:lstStyle/>
          <a:p>
            <a:r>
              <a:rPr lang="en-US" sz="2800" dirty="0"/>
              <a:t>Communication Message Request Diagram</a:t>
            </a:r>
          </a:p>
        </p:txBody>
      </p:sp>
      <p:sp>
        <p:nvSpPr>
          <p:cNvPr id="8" name="Slide Number Placeholder 7">
            <a:extLst>
              <a:ext uri="{FF2B5EF4-FFF2-40B4-BE49-F238E27FC236}">
                <a16:creationId xmlns:a16="http://schemas.microsoft.com/office/drawing/2014/main" id="{6FC274A2-0325-901B-E775-9693440C0A6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9" name="TextBox 8">
            <a:extLst>
              <a:ext uri="{FF2B5EF4-FFF2-40B4-BE49-F238E27FC236}">
                <a16:creationId xmlns:a16="http://schemas.microsoft.com/office/drawing/2014/main" id="{E786FC7C-4C1B-567B-80B8-142A1E11912D}"/>
              </a:ext>
            </a:extLst>
          </p:cNvPr>
          <p:cNvSpPr txBox="1"/>
          <p:nvPr/>
        </p:nvSpPr>
        <p:spPr>
          <a:xfrm>
            <a:off x="5400264" y="1537254"/>
            <a:ext cx="914400" cy="276999"/>
          </a:xfrm>
          <a:prstGeom prst="rect">
            <a:avLst/>
          </a:prstGeom>
          <a:noFill/>
        </p:spPr>
        <p:txBody>
          <a:bodyPr wrap="square" rtlCol="0">
            <a:spAutoFit/>
          </a:bodyPr>
          <a:lstStyle/>
          <a:p>
            <a:r>
              <a:rPr lang="en-US" sz="1200" dirty="0"/>
              <a:t>REQUEST</a:t>
            </a:r>
          </a:p>
        </p:txBody>
      </p:sp>
      <p:cxnSp>
        <p:nvCxnSpPr>
          <p:cNvPr id="11" name="Straight Arrow Connector 10">
            <a:extLst>
              <a:ext uri="{FF2B5EF4-FFF2-40B4-BE49-F238E27FC236}">
                <a16:creationId xmlns:a16="http://schemas.microsoft.com/office/drawing/2014/main" id="{D44909DE-135E-BA67-6BB8-9DF0A0E54D75}"/>
              </a:ext>
            </a:extLst>
          </p:cNvPr>
          <p:cNvCxnSpPr/>
          <p:nvPr/>
        </p:nvCxnSpPr>
        <p:spPr>
          <a:xfrm>
            <a:off x="5804449" y="1797360"/>
            <a:ext cx="0" cy="3097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279FA4E0-114D-B1AE-1806-AB7FE05590F6}"/>
              </a:ext>
            </a:extLst>
          </p:cNvPr>
          <p:cNvCxnSpPr>
            <a:cxnSpLocks/>
          </p:cNvCxnSpPr>
          <p:nvPr/>
        </p:nvCxnSpPr>
        <p:spPr>
          <a:xfrm>
            <a:off x="993913" y="2133603"/>
            <a:ext cx="9289774" cy="0"/>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1CCAA2BE-FF50-3AA0-1AEE-FDB0E34F701C}"/>
              </a:ext>
            </a:extLst>
          </p:cNvPr>
          <p:cNvCxnSpPr/>
          <p:nvPr/>
        </p:nvCxnSpPr>
        <p:spPr>
          <a:xfrm>
            <a:off x="987276" y="2135291"/>
            <a:ext cx="0" cy="3097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664BA7CA-4B46-E2C9-FD45-76EFD83DCE6F}"/>
              </a:ext>
            </a:extLst>
          </p:cNvPr>
          <p:cNvCxnSpPr/>
          <p:nvPr/>
        </p:nvCxnSpPr>
        <p:spPr>
          <a:xfrm>
            <a:off x="5811077" y="2148543"/>
            <a:ext cx="0" cy="3097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0EACED9D-1337-9A4E-0611-6355850AA782}"/>
              </a:ext>
            </a:extLst>
          </p:cNvPr>
          <p:cNvCxnSpPr/>
          <p:nvPr/>
        </p:nvCxnSpPr>
        <p:spPr>
          <a:xfrm>
            <a:off x="10277065" y="2135288"/>
            <a:ext cx="0" cy="3097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DD8DBB34-EBC5-2732-9BF7-7C7886B9B7DF}"/>
              </a:ext>
            </a:extLst>
          </p:cNvPr>
          <p:cNvCxnSpPr/>
          <p:nvPr/>
        </p:nvCxnSpPr>
        <p:spPr>
          <a:xfrm>
            <a:off x="3597961" y="2135293"/>
            <a:ext cx="0" cy="3097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63A59319-E872-A7E2-45F3-1436BDB6EE1A}"/>
              </a:ext>
            </a:extLst>
          </p:cNvPr>
          <p:cNvCxnSpPr/>
          <p:nvPr/>
        </p:nvCxnSpPr>
        <p:spPr>
          <a:xfrm>
            <a:off x="8130205" y="2161794"/>
            <a:ext cx="0" cy="3097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6E2ECE49-3EE1-C5E3-5FCB-488856941D0B}"/>
              </a:ext>
            </a:extLst>
          </p:cNvPr>
          <p:cNvSpPr txBox="1"/>
          <p:nvPr/>
        </p:nvSpPr>
        <p:spPr>
          <a:xfrm>
            <a:off x="424066" y="2405271"/>
            <a:ext cx="1308259" cy="276999"/>
          </a:xfrm>
          <a:prstGeom prst="rect">
            <a:avLst/>
          </a:prstGeom>
          <a:noFill/>
        </p:spPr>
        <p:txBody>
          <a:bodyPr wrap="square" rtlCol="0">
            <a:spAutoFit/>
          </a:bodyPr>
          <a:lstStyle/>
          <a:p>
            <a:r>
              <a:rPr lang="en-US" sz="1200" dirty="0">
                <a:solidFill>
                  <a:schemeClr val="bg1"/>
                </a:solidFill>
              </a:rPr>
              <a:t>REGISTRATION</a:t>
            </a:r>
          </a:p>
        </p:txBody>
      </p:sp>
      <p:sp>
        <p:nvSpPr>
          <p:cNvPr id="25" name="TextBox 24">
            <a:extLst>
              <a:ext uri="{FF2B5EF4-FFF2-40B4-BE49-F238E27FC236}">
                <a16:creationId xmlns:a16="http://schemas.microsoft.com/office/drawing/2014/main" id="{FDB44AE4-9DB3-BA20-FAD1-BE6A8853211A}"/>
              </a:ext>
            </a:extLst>
          </p:cNvPr>
          <p:cNvSpPr txBox="1"/>
          <p:nvPr/>
        </p:nvSpPr>
        <p:spPr>
          <a:xfrm>
            <a:off x="2842588" y="2451655"/>
            <a:ext cx="1308259" cy="276999"/>
          </a:xfrm>
          <a:prstGeom prst="rect">
            <a:avLst/>
          </a:prstGeom>
          <a:noFill/>
        </p:spPr>
        <p:txBody>
          <a:bodyPr wrap="square" rtlCol="0">
            <a:spAutoFit/>
          </a:bodyPr>
          <a:lstStyle/>
          <a:p>
            <a:r>
              <a:rPr lang="en-US" sz="1200" dirty="0">
                <a:solidFill>
                  <a:schemeClr val="bg1"/>
                </a:solidFill>
              </a:rPr>
              <a:t>CONNECTIVITY</a:t>
            </a:r>
          </a:p>
        </p:txBody>
      </p:sp>
      <p:sp>
        <p:nvSpPr>
          <p:cNvPr id="26" name="TextBox 25">
            <a:extLst>
              <a:ext uri="{FF2B5EF4-FFF2-40B4-BE49-F238E27FC236}">
                <a16:creationId xmlns:a16="http://schemas.microsoft.com/office/drawing/2014/main" id="{6369CC59-7D85-3EBA-8DE6-6EA4ADF3A38B}"/>
              </a:ext>
            </a:extLst>
          </p:cNvPr>
          <p:cNvSpPr txBox="1"/>
          <p:nvPr/>
        </p:nvSpPr>
        <p:spPr>
          <a:xfrm>
            <a:off x="5201480" y="2411895"/>
            <a:ext cx="1308259" cy="276999"/>
          </a:xfrm>
          <a:prstGeom prst="rect">
            <a:avLst/>
          </a:prstGeom>
          <a:noFill/>
        </p:spPr>
        <p:txBody>
          <a:bodyPr wrap="square" rtlCol="0">
            <a:spAutoFit/>
          </a:bodyPr>
          <a:lstStyle/>
          <a:p>
            <a:r>
              <a:rPr lang="en-US" sz="1200" dirty="0"/>
              <a:t>MONITORING</a:t>
            </a:r>
          </a:p>
        </p:txBody>
      </p:sp>
      <p:sp>
        <p:nvSpPr>
          <p:cNvPr id="28" name="TextBox 27">
            <a:extLst>
              <a:ext uri="{FF2B5EF4-FFF2-40B4-BE49-F238E27FC236}">
                <a16:creationId xmlns:a16="http://schemas.microsoft.com/office/drawing/2014/main" id="{AA0390F7-7AED-05D9-48B4-4E0166DE891B}"/>
              </a:ext>
            </a:extLst>
          </p:cNvPr>
          <p:cNvSpPr txBox="1"/>
          <p:nvPr/>
        </p:nvSpPr>
        <p:spPr>
          <a:xfrm>
            <a:off x="7646504" y="2471532"/>
            <a:ext cx="980660" cy="276999"/>
          </a:xfrm>
          <a:prstGeom prst="rect">
            <a:avLst/>
          </a:prstGeom>
          <a:noFill/>
        </p:spPr>
        <p:txBody>
          <a:bodyPr wrap="square" rtlCol="0">
            <a:spAutoFit/>
          </a:bodyPr>
          <a:lstStyle/>
          <a:p>
            <a:r>
              <a:rPr lang="en-US" sz="1200" dirty="0"/>
              <a:t>ALERTING</a:t>
            </a:r>
          </a:p>
        </p:txBody>
      </p:sp>
      <p:sp>
        <p:nvSpPr>
          <p:cNvPr id="29" name="TextBox 28">
            <a:extLst>
              <a:ext uri="{FF2B5EF4-FFF2-40B4-BE49-F238E27FC236}">
                <a16:creationId xmlns:a16="http://schemas.microsoft.com/office/drawing/2014/main" id="{6321B162-D257-D295-1954-C4A2C1F6E1AB}"/>
              </a:ext>
            </a:extLst>
          </p:cNvPr>
          <p:cNvSpPr txBox="1"/>
          <p:nvPr/>
        </p:nvSpPr>
        <p:spPr>
          <a:xfrm>
            <a:off x="9780110" y="2471532"/>
            <a:ext cx="1086672" cy="276999"/>
          </a:xfrm>
          <a:prstGeom prst="rect">
            <a:avLst/>
          </a:prstGeom>
          <a:noFill/>
        </p:spPr>
        <p:txBody>
          <a:bodyPr wrap="square" rtlCol="0">
            <a:spAutoFit/>
          </a:bodyPr>
          <a:lstStyle/>
          <a:p>
            <a:r>
              <a:rPr lang="en-US" sz="1200" dirty="0"/>
              <a:t>REPORTING</a:t>
            </a:r>
          </a:p>
        </p:txBody>
      </p:sp>
      <p:cxnSp>
        <p:nvCxnSpPr>
          <p:cNvPr id="31" name="Straight Connector 30">
            <a:extLst>
              <a:ext uri="{FF2B5EF4-FFF2-40B4-BE49-F238E27FC236}">
                <a16:creationId xmlns:a16="http://schemas.microsoft.com/office/drawing/2014/main" id="{45BDE6D7-011A-2725-788A-87BDC9A951F8}"/>
              </a:ext>
            </a:extLst>
          </p:cNvPr>
          <p:cNvCxnSpPr>
            <a:cxnSpLocks/>
          </p:cNvCxnSpPr>
          <p:nvPr/>
        </p:nvCxnSpPr>
        <p:spPr>
          <a:xfrm>
            <a:off x="987276" y="2862470"/>
            <a:ext cx="0" cy="1484243"/>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103A0F36-BC65-C336-7D0C-6B9E3952F160}"/>
              </a:ext>
            </a:extLst>
          </p:cNvPr>
          <p:cNvCxnSpPr>
            <a:cxnSpLocks/>
          </p:cNvCxnSpPr>
          <p:nvPr/>
        </p:nvCxnSpPr>
        <p:spPr>
          <a:xfrm>
            <a:off x="3591330" y="2895602"/>
            <a:ext cx="0" cy="1875181"/>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EB077919-6354-2AF9-F4D2-3485FCD843E9}"/>
              </a:ext>
            </a:extLst>
          </p:cNvPr>
          <p:cNvCxnSpPr>
            <a:cxnSpLocks/>
          </p:cNvCxnSpPr>
          <p:nvPr/>
        </p:nvCxnSpPr>
        <p:spPr>
          <a:xfrm>
            <a:off x="5804446" y="2855846"/>
            <a:ext cx="0" cy="1484243"/>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7A04BC6D-0E81-FC55-BD1D-332BF599E372}"/>
              </a:ext>
            </a:extLst>
          </p:cNvPr>
          <p:cNvCxnSpPr>
            <a:cxnSpLocks/>
          </p:cNvCxnSpPr>
          <p:nvPr/>
        </p:nvCxnSpPr>
        <p:spPr>
          <a:xfrm>
            <a:off x="10270437" y="2869098"/>
            <a:ext cx="0" cy="148424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6BFFA293-C797-E1F7-49D0-B04138F0A1F2}"/>
              </a:ext>
            </a:extLst>
          </p:cNvPr>
          <p:cNvCxnSpPr/>
          <p:nvPr/>
        </p:nvCxnSpPr>
        <p:spPr>
          <a:xfrm>
            <a:off x="993913" y="3233530"/>
            <a:ext cx="26504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216392B4-8441-12C1-313A-65937E22CB4C}"/>
              </a:ext>
            </a:extLst>
          </p:cNvPr>
          <p:cNvCxnSpPr/>
          <p:nvPr/>
        </p:nvCxnSpPr>
        <p:spPr>
          <a:xfrm>
            <a:off x="974037" y="3929270"/>
            <a:ext cx="26504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B4BB6048-001D-5BFA-DFDB-880586AFE53F}"/>
              </a:ext>
            </a:extLst>
          </p:cNvPr>
          <p:cNvCxnSpPr/>
          <p:nvPr/>
        </p:nvCxnSpPr>
        <p:spPr>
          <a:xfrm>
            <a:off x="3584717" y="3253410"/>
            <a:ext cx="26504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10260212-16C0-D1B6-0FDB-4B668537E344}"/>
              </a:ext>
            </a:extLst>
          </p:cNvPr>
          <p:cNvCxnSpPr/>
          <p:nvPr/>
        </p:nvCxnSpPr>
        <p:spPr>
          <a:xfrm>
            <a:off x="3591344" y="3869636"/>
            <a:ext cx="26504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6E0BDDD9-66BB-AB70-F583-40F04CD3EFF6}"/>
              </a:ext>
            </a:extLst>
          </p:cNvPr>
          <p:cNvCxnSpPr/>
          <p:nvPr/>
        </p:nvCxnSpPr>
        <p:spPr>
          <a:xfrm>
            <a:off x="3591345" y="4426227"/>
            <a:ext cx="26504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DD8898C6-60B9-7951-0C0B-8024DA1EA64B}"/>
              </a:ext>
            </a:extLst>
          </p:cNvPr>
          <p:cNvCxnSpPr/>
          <p:nvPr/>
        </p:nvCxnSpPr>
        <p:spPr>
          <a:xfrm>
            <a:off x="5804461" y="3233534"/>
            <a:ext cx="26504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A11B7EE2-455F-0898-9B25-AF266E0BCFFC}"/>
              </a:ext>
            </a:extLst>
          </p:cNvPr>
          <p:cNvCxnSpPr/>
          <p:nvPr/>
        </p:nvCxnSpPr>
        <p:spPr>
          <a:xfrm>
            <a:off x="5817713" y="3935896"/>
            <a:ext cx="26504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FF793704-E639-ED04-F063-FB92E9FBD22A}"/>
              </a:ext>
            </a:extLst>
          </p:cNvPr>
          <p:cNvCxnSpPr/>
          <p:nvPr/>
        </p:nvCxnSpPr>
        <p:spPr>
          <a:xfrm>
            <a:off x="10263824" y="3226910"/>
            <a:ext cx="26504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71F7AA84-A7D4-970F-DB8C-4D93228DA035}"/>
              </a:ext>
            </a:extLst>
          </p:cNvPr>
          <p:cNvCxnSpPr/>
          <p:nvPr/>
        </p:nvCxnSpPr>
        <p:spPr>
          <a:xfrm>
            <a:off x="10263823" y="3929271"/>
            <a:ext cx="26504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22DDE773-1DFD-8636-77B8-2484B1B002EF}"/>
              </a:ext>
            </a:extLst>
          </p:cNvPr>
          <p:cNvCxnSpPr>
            <a:cxnSpLocks/>
          </p:cNvCxnSpPr>
          <p:nvPr/>
        </p:nvCxnSpPr>
        <p:spPr>
          <a:xfrm>
            <a:off x="8143458" y="2902230"/>
            <a:ext cx="0" cy="1875181"/>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41E2995E-CF1B-496B-F9BD-F50554B9D764}"/>
              </a:ext>
            </a:extLst>
          </p:cNvPr>
          <p:cNvCxnSpPr/>
          <p:nvPr/>
        </p:nvCxnSpPr>
        <p:spPr>
          <a:xfrm>
            <a:off x="8136845" y="3260038"/>
            <a:ext cx="26504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1669EB9A-05BF-E74F-A001-75C6B9B2738F}"/>
              </a:ext>
            </a:extLst>
          </p:cNvPr>
          <p:cNvCxnSpPr/>
          <p:nvPr/>
        </p:nvCxnSpPr>
        <p:spPr>
          <a:xfrm>
            <a:off x="8143472" y="3876264"/>
            <a:ext cx="26504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9DCFFA7A-C116-244E-8906-776C9554D815}"/>
              </a:ext>
            </a:extLst>
          </p:cNvPr>
          <p:cNvCxnSpPr/>
          <p:nvPr/>
        </p:nvCxnSpPr>
        <p:spPr>
          <a:xfrm>
            <a:off x="8143473" y="4432855"/>
            <a:ext cx="26504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6" name="TextBox 55">
            <a:extLst>
              <a:ext uri="{FF2B5EF4-FFF2-40B4-BE49-F238E27FC236}">
                <a16:creationId xmlns:a16="http://schemas.microsoft.com/office/drawing/2014/main" id="{A291D515-07FF-966E-7FA2-AFB9A3170ACA}"/>
              </a:ext>
            </a:extLst>
          </p:cNvPr>
          <p:cNvSpPr txBox="1"/>
          <p:nvPr/>
        </p:nvSpPr>
        <p:spPr>
          <a:xfrm>
            <a:off x="1239073" y="3101009"/>
            <a:ext cx="1808903" cy="276999"/>
          </a:xfrm>
          <a:prstGeom prst="rect">
            <a:avLst/>
          </a:prstGeom>
          <a:noFill/>
        </p:spPr>
        <p:txBody>
          <a:bodyPr wrap="square" rtlCol="0">
            <a:spAutoFit/>
          </a:bodyPr>
          <a:lstStyle/>
          <a:p>
            <a:r>
              <a:rPr lang="en-US" sz="1200" dirty="0" err="1">
                <a:solidFill>
                  <a:schemeClr val="bg1"/>
                </a:solidFill>
              </a:rPr>
              <a:t>RegisterDroneRequest</a:t>
            </a:r>
            <a:endParaRPr lang="en-US" sz="1200" dirty="0">
              <a:solidFill>
                <a:schemeClr val="bg1"/>
              </a:solidFill>
            </a:endParaRPr>
          </a:p>
        </p:txBody>
      </p:sp>
      <p:sp>
        <p:nvSpPr>
          <p:cNvPr id="57" name="TextBox 56">
            <a:extLst>
              <a:ext uri="{FF2B5EF4-FFF2-40B4-BE49-F238E27FC236}">
                <a16:creationId xmlns:a16="http://schemas.microsoft.com/office/drawing/2014/main" id="{4F5C8B89-754F-B1A1-57EA-2980CA31AE99}"/>
              </a:ext>
            </a:extLst>
          </p:cNvPr>
          <p:cNvSpPr txBox="1"/>
          <p:nvPr/>
        </p:nvSpPr>
        <p:spPr>
          <a:xfrm>
            <a:off x="1205945" y="3796749"/>
            <a:ext cx="2266101" cy="276999"/>
          </a:xfrm>
          <a:prstGeom prst="rect">
            <a:avLst/>
          </a:prstGeom>
          <a:noFill/>
        </p:spPr>
        <p:txBody>
          <a:bodyPr wrap="square" rtlCol="0">
            <a:spAutoFit/>
          </a:bodyPr>
          <a:lstStyle/>
          <a:p>
            <a:r>
              <a:rPr lang="en-US" sz="1200" dirty="0" err="1">
                <a:solidFill>
                  <a:schemeClr val="bg1"/>
                </a:solidFill>
              </a:rPr>
              <a:t>GetRegistrationStatusRequest</a:t>
            </a:r>
            <a:endParaRPr lang="en-US" sz="1200" dirty="0">
              <a:solidFill>
                <a:schemeClr val="bg1"/>
              </a:solidFill>
            </a:endParaRPr>
          </a:p>
        </p:txBody>
      </p:sp>
      <p:sp>
        <p:nvSpPr>
          <p:cNvPr id="58" name="TextBox 57">
            <a:extLst>
              <a:ext uri="{FF2B5EF4-FFF2-40B4-BE49-F238E27FC236}">
                <a16:creationId xmlns:a16="http://schemas.microsoft.com/office/drawing/2014/main" id="{82BDC1A6-F218-03CC-12ED-FB9A38A70221}"/>
              </a:ext>
            </a:extLst>
          </p:cNvPr>
          <p:cNvSpPr txBox="1"/>
          <p:nvPr/>
        </p:nvSpPr>
        <p:spPr>
          <a:xfrm>
            <a:off x="3816621" y="3107635"/>
            <a:ext cx="1808903" cy="276999"/>
          </a:xfrm>
          <a:prstGeom prst="rect">
            <a:avLst/>
          </a:prstGeom>
          <a:noFill/>
        </p:spPr>
        <p:txBody>
          <a:bodyPr wrap="square" rtlCol="0">
            <a:spAutoFit/>
          </a:bodyPr>
          <a:lstStyle/>
          <a:p>
            <a:r>
              <a:rPr lang="en-US" sz="1200" dirty="0" err="1">
                <a:solidFill>
                  <a:schemeClr val="bg1"/>
                </a:solidFill>
              </a:rPr>
              <a:t>Co</a:t>
            </a:r>
            <a:r>
              <a:rPr lang="en-US" sz="1200" dirty="0" err="1"/>
              <a:t>nnectDroneRequest</a:t>
            </a:r>
            <a:endParaRPr lang="en-US" sz="1200" dirty="0"/>
          </a:p>
        </p:txBody>
      </p:sp>
      <p:sp>
        <p:nvSpPr>
          <p:cNvPr id="59" name="TextBox 58">
            <a:extLst>
              <a:ext uri="{FF2B5EF4-FFF2-40B4-BE49-F238E27FC236}">
                <a16:creationId xmlns:a16="http://schemas.microsoft.com/office/drawing/2014/main" id="{69DE9B8F-C7F0-6B3A-D2A7-A9574163A9AA}"/>
              </a:ext>
            </a:extLst>
          </p:cNvPr>
          <p:cNvSpPr txBox="1"/>
          <p:nvPr/>
        </p:nvSpPr>
        <p:spPr>
          <a:xfrm>
            <a:off x="3809997" y="3737114"/>
            <a:ext cx="1981182" cy="276999"/>
          </a:xfrm>
          <a:prstGeom prst="rect">
            <a:avLst/>
          </a:prstGeom>
          <a:noFill/>
        </p:spPr>
        <p:txBody>
          <a:bodyPr wrap="square" rtlCol="0">
            <a:spAutoFit/>
          </a:bodyPr>
          <a:lstStyle/>
          <a:p>
            <a:r>
              <a:rPr lang="en-US" sz="1200" dirty="0" err="1">
                <a:solidFill>
                  <a:schemeClr val="bg1"/>
                </a:solidFill>
              </a:rPr>
              <a:t>Di</a:t>
            </a:r>
            <a:r>
              <a:rPr lang="en-US" sz="1200" dirty="0" err="1"/>
              <a:t>sconnectDroneRequest</a:t>
            </a:r>
            <a:endParaRPr lang="en-US" sz="1200" dirty="0"/>
          </a:p>
        </p:txBody>
      </p:sp>
      <p:sp>
        <p:nvSpPr>
          <p:cNvPr id="60" name="TextBox 59">
            <a:extLst>
              <a:ext uri="{FF2B5EF4-FFF2-40B4-BE49-F238E27FC236}">
                <a16:creationId xmlns:a16="http://schemas.microsoft.com/office/drawing/2014/main" id="{48B9FB4D-CEB1-2FEC-DEAB-AF9232E7100B}"/>
              </a:ext>
            </a:extLst>
          </p:cNvPr>
          <p:cNvSpPr txBox="1"/>
          <p:nvPr/>
        </p:nvSpPr>
        <p:spPr>
          <a:xfrm>
            <a:off x="3790120" y="4273827"/>
            <a:ext cx="1755894" cy="461665"/>
          </a:xfrm>
          <a:prstGeom prst="rect">
            <a:avLst/>
          </a:prstGeom>
          <a:noFill/>
        </p:spPr>
        <p:txBody>
          <a:bodyPr wrap="square" rtlCol="0">
            <a:spAutoFit/>
          </a:bodyPr>
          <a:lstStyle/>
          <a:p>
            <a:r>
              <a:rPr lang="en-US" sz="1200" dirty="0" err="1">
                <a:solidFill>
                  <a:schemeClr val="bg1"/>
                </a:solidFill>
              </a:rPr>
              <a:t>Ge</a:t>
            </a:r>
            <a:r>
              <a:rPr lang="en-US" sz="1200" dirty="0" err="1"/>
              <a:t>tConnectivityStatusRequest</a:t>
            </a:r>
            <a:endParaRPr lang="en-US" sz="1200" dirty="0"/>
          </a:p>
        </p:txBody>
      </p:sp>
      <p:sp>
        <p:nvSpPr>
          <p:cNvPr id="61" name="TextBox 60">
            <a:extLst>
              <a:ext uri="{FF2B5EF4-FFF2-40B4-BE49-F238E27FC236}">
                <a16:creationId xmlns:a16="http://schemas.microsoft.com/office/drawing/2014/main" id="{3828C603-9068-DC7F-581A-D557ED482EE1}"/>
              </a:ext>
            </a:extLst>
          </p:cNvPr>
          <p:cNvSpPr txBox="1"/>
          <p:nvPr/>
        </p:nvSpPr>
        <p:spPr>
          <a:xfrm>
            <a:off x="5989983" y="3081132"/>
            <a:ext cx="1875162" cy="276999"/>
          </a:xfrm>
          <a:prstGeom prst="rect">
            <a:avLst/>
          </a:prstGeom>
          <a:noFill/>
        </p:spPr>
        <p:txBody>
          <a:bodyPr wrap="square" rtlCol="0">
            <a:spAutoFit/>
          </a:bodyPr>
          <a:lstStyle/>
          <a:p>
            <a:r>
              <a:rPr lang="en-US" sz="1200" dirty="0" err="1"/>
              <a:t>StartMonitoringRequest</a:t>
            </a:r>
            <a:endParaRPr lang="en-US" sz="1200" dirty="0"/>
          </a:p>
        </p:txBody>
      </p:sp>
      <p:sp>
        <p:nvSpPr>
          <p:cNvPr id="62" name="TextBox 61">
            <a:extLst>
              <a:ext uri="{FF2B5EF4-FFF2-40B4-BE49-F238E27FC236}">
                <a16:creationId xmlns:a16="http://schemas.microsoft.com/office/drawing/2014/main" id="{D6106487-7B31-7B87-E605-F004F36FC23C}"/>
              </a:ext>
            </a:extLst>
          </p:cNvPr>
          <p:cNvSpPr txBox="1"/>
          <p:nvPr/>
        </p:nvSpPr>
        <p:spPr>
          <a:xfrm>
            <a:off x="6023115" y="3790123"/>
            <a:ext cx="1875162" cy="276999"/>
          </a:xfrm>
          <a:prstGeom prst="rect">
            <a:avLst/>
          </a:prstGeom>
          <a:noFill/>
        </p:spPr>
        <p:txBody>
          <a:bodyPr wrap="square" rtlCol="0">
            <a:spAutoFit/>
          </a:bodyPr>
          <a:lstStyle/>
          <a:p>
            <a:r>
              <a:rPr lang="en-US" sz="1200" dirty="0" err="1"/>
              <a:t>StopMonitoringRequest</a:t>
            </a:r>
            <a:endParaRPr lang="en-US" sz="1200" dirty="0"/>
          </a:p>
        </p:txBody>
      </p:sp>
      <p:sp>
        <p:nvSpPr>
          <p:cNvPr id="63" name="TextBox 62">
            <a:extLst>
              <a:ext uri="{FF2B5EF4-FFF2-40B4-BE49-F238E27FC236}">
                <a16:creationId xmlns:a16="http://schemas.microsoft.com/office/drawing/2014/main" id="{6441B07C-7B6E-D82C-3B2F-7C65ED64E1A0}"/>
              </a:ext>
            </a:extLst>
          </p:cNvPr>
          <p:cNvSpPr txBox="1"/>
          <p:nvPr/>
        </p:nvSpPr>
        <p:spPr>
          <a:xfrm>
            <a:off x="8342243" y="3114265"/>
            <a:ext cx="1451118" cy="276999"/>
          </a:xfrm>
          <a:prstGeom prst="rect">
            <a:avLst/>
          </a:prstGeom>
          <a:noFill/>
        </p:spPr>
        <p:txBody>
          <a:bodyPr wrap="square" rtlCol="0">
            <a:spAutoFit/>
          </a:bodyPr>
          <a:lstStyle/>
          <a:p>
            <a:r>
              <a:rPr lang="en-US" sz="1200" dirty="0" err="1"/>
              <a:t>SendAlertRequest</a:t>
            </a:r>
            <a:endParaRPr lang="en-US" sz="1200" dirty="0"/>
          </a:p>
        </p:txBody>
      </p:sp>
      <p:sp>
        <p:nvSpPr>
          <p:cNvPr id="64" name="TextBox 63">
            <a:extLst>
              <a:ext uri="{FF2B5EF4-FFF2-40B4-BE49-F238E27FC236}">
                <a16:creationId xmlns:a16="http://schemas.microsoft.com/office/drawing/2014/main" id="{44BF74EE-4B14-2F65-3D11-E07138589A1D}"/>
              </a:ext>
            </a:extLst>
          </p:cNvPr>
          <p:cNvSpPr txBox="1"/>
          <p:nvPr/>
        </p:nvSpPr>
        <p:spPr>
          <a:xfrm>
            <a:off x="8348871" y="3743743"/>
            <a:ext cx="1875162" cy="276999"/>
          </a:xfrm>
          <a:prstGeom prst="rect">
            <a:avLst/>
          </a:prstGeom>
          <a:noFill/>
        </p:spPr>
        <p:txBody>
          <a:bodyPr wrap="square" rtlCol="0">
            <a:spAutoFit/>
          </a:bodyPr>
          <a:lstStyle/>
          <a:p>
            <a:r>
              <a:rPr lang="en-US" sz="1200" dirty="0" err="1"/>
              <a:t>GetAlertStatusRequest</a:t>
            </a:r>
            <a:endParaRPr lang="en-US" sz="1200" dirty="0"/>
          </a:p>
        </p:txBody>
      </p:sp>
      <p:sp>
        <p:nvSpPr>
          <p:cNvPr id="65" name="TextBox 64">
            <a:extLst>
              <a:ext uri="{FF2B5EF4-FFF2-40B4-BE49-F238E27FC236}">
                <a16:creationId xmlns:a16="http://schemas.microsoft.com/office/drawing/2014/main" id="{0A67D780-B24E-1724-7A72-44C4505E0C2D}"/>
              </a:ext>
            </a:extLst>
          </p:cNvPr>
          <p:cNvSpPr txBox="1"/>
          <p:nvPr/>
        </p:nvSpPr>
        <p:spPr>
          <a:xfrm>
            <a:off x="8382003" y="4306961"/>
            <a:ext cx="1875162" cy="276999"/>
          </a:xfrm>
          <a:prstGeom prst="rect">
            <a:avLst/>
          </a:prstGeom>
          <a:noFill/>
        </p:spPr>
        <p:txBody>
          <a:bodyPr wrap="square" rtlCol="0">
            <a:spAutoFit/>
          </a:bodyPr>
          <a:lstStyle/>
          <a:p>
            <a:r>
              <a:rPr lang="en-US" sz="1200" dirty="0" err="1"/>
              <a:t>CancelAlertRequest</a:t>
            </a:r>
            <a:endParaRPr lang="en-US" sz="1200" dirty="0"/>
          </a:p>
        </p:txBody>
      </p:sp>
      <p:sp>
        <p:nvSpPr>
          <p:cNvPr id="66" name="TextBox 65">
            <a:extLst>
              <a:ext uri="{FF2B5EF4-FFF2-40B4-BE49-F238E27FC236}">
                <a16:creationId xmlns:a16="http://schemas.microsoft.com/office/drawing/2014/main" id="{EC1FFDE1-8D22-8ED3-C3DD-6565FC8B6277}"/>
              </a:ext>
            </a:extLst>
          </p:cNvPr>
          <p:cNvSpPr txBox="1"/>
          <p:nvPr/>
        </p:nvSpPr>
        <p:spPr>
          <a:xfrm>
            <a:off x="10469216" y="3094389"/>
            <a:ext cx="1630015" cy="276999"/>
          </a:xfrm>
          <a:prstGeom prst="rect">
            <a:avLst/>
          </a:prstGeom>
          <a:noFill/>
        </p:spPr>
        <p:txBody>
          <a:bodyPr wrap="square" rtlCol="0">
            <a:spAutoFit/>
          </a:bodyPr>
          <a:lstStyle/>
          <a:p>
            <a:r>
              <a:rPr lang="en-US" sz="1200" dirty="0" err="1"/>
              <a:t>SendReportRequest</a:t>
            </a:r>
            <a:endParaRPr lang="en-US" sz="1200" dirty="0"/>
          </a:p>
        </p:txBody>
      </p:sp>
      <p:sp>
        <p:nvSpPr>
          <p:cNvPr id="67" name="TextBox 66">
            <a:extLst>
              <a:ext uri="{FF2B5EF4-FFF2-40B4-BE49-F238E27FC236}">
                <a16:creationId xmlns:a16="http://schemas.microsoft.com/office/drawing/2014/main" id="{94498341-ECF4-8164-0AAA-39BB746D945A}"/>
              </a:ext>
            </a:extLst>
          </p:cNvPr>
          <p:cNvSpPr txBox="1"/>
          <p:nvPr/>
        </p:nvSpPr>
        <p:spPr>
          <a:xfrm>
            <a:off x="10475848" y="3803374"/>
            <a:ext cx="1411350" cy="470453"/>
          </a:xfrm>
          <a:prstGeom prst="rect">
            <a:avLst/>
          </a:prstGeom>
          <a:noFill/>
        </p:spPr>
        <p:txBody>
          <a:bodyPr wrap="square" rtlCol="0">
            <a:spAutoFit/>
          </a:bodyPr>
          <a:lstStyle/>
          <a:p>
            <a:r>
              <a:rPr lang="en-US" sz="1200" dirty="0" err="1"/>
              <a:t>GetReportStatusRequest</a:t>
            </a:r>
            <a:endParaRPr lang="en-US" sz="1200" dirty="0"/>
          </a:p>
        </p:txBody>
      </p:sp>
    </p:spTree>
    <p:extLst>
      <p:ext uri="{BB962C8B-B14F-4D97-AF65-F5344CB8AC3E}">
        <p14:creationId xmlns:p14="http://schemas.microsoft.com/office/powerpoint/2010/main" val="132122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67E55-EAF4-6B83-043B-BA9D1A012F9C}"/>
              </a:ext>
            </a:extLst>
          </p:cNvPr>
          <p:cNvSpPr>
            <a:spLocks noGrp="1"/>
          </p:cNvSpPr>
          <p:nvPr>
            <p:ph type="title"/>
          </p:nvPr>
        </p:nvSpPr>
        <p:spPr>
          <a:xfrm>
            <a:off x="532264" y="265041"/>
            <a:ext cx="3209008" cy="854765"/>
          </a:xfrm>
        </p:spPr>
        <p:txBody>
          <a:bodyPr>
            <a:normAutofit fontScale="90000"/>
          </a:bodyPr>
          <a:lstStyle/>
          <a:p>
            <a:r>
              <a:rPr lang="en-US" sz="2800" dirty="0"/>
              <a:t>Communication Message Response Diagram</a:t>
            </a:r>
          </a:p>
        </p:txBody>
      </p:sp>
      <p:sp>
        <p:nvSpPr>
          <p:cNvPr id="8" name="Slide Number Placeholder 7">
            <a:extLst>
              <a:ext uri="{FF2B5EF4-FFF2-40B4-BE49-F238E27FC236}">
                <a16:creationId xmlns:a16="http://schemas.microsoft.com/office/drawing/2014/main" id="{6FC274A2-0325-901B-E775-9693440C0A6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9" name="TextBox 8">
            <a:extLst>
              <a:ext uri="{FF2B5EF4-FFF2-40B4-BE49-F238E27FC236}">
                <a16:creationId xmlns:a16="http://schemas.microsoft.com/office/drawing/2014/main" id="{E786FC7C-4C1B-567B-80B8-142A1E11912D}"/>
              </a:ext>
            </a:extLst>
          </p:cNvPr>
          <p:cNvSpPr txBox="1"/>
          <p:nvPr/>
        </p:nvSpPr>
        <p:spPr>
          <a:xfrm>
            <a:off x="5347255" y="1537254"/>
            <a:ext cx="987285" cy="276999"/>
          </a:xfrm>
          <a:prstGeom prst="rect">
            <a:avLst/>
          </a:prstGeom>
          <a:noFill/>
        </p:spPr>
        <p:txBody>
          <a:bodyPr wrap="square" rtlCol="0">
            <a:spAutoFit/>
          </a:bodyPr>
          <a:lstStyle/>
          <a:p>
            <a:r>
              <a:rPr lang="en-US" sz="1200" dirty="0"/>
              <a:t>RESPONSE</a:t>
            </a:r>
          </a:p>
        </p:txBody>
      </p:sp>
      <p:cxnSp>
        <p:nvCxnSpPr>
          <p:cNvPr id="11" name="Straight Arrow Connector 10">
            <a:extLst>
              <a:ext uri="{FF2B5EF4-FFF2-40B4-BE49-F238E27FC236}">
                <a16:creationId xmlns:a16="http://schemas.microsoft.com/office/drawing/2014/main" id="{D44909DE-135E-BA67-6BB8-9DF0A0E54D75}"/>
              </a:ext>
            </a:extLst>
          </p:cNvPr>
          <p:cNvCxnSpPr/>
          <p:nvPr/>
        </p:nvCxnSpPr>
        <p:spPr>
          <a:xfrm>
            <a:off x="5804449" y="1797360"/>
            <a:ext cx="0" cy="3097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279FA4E0-114D-B1AE-1806-AB7FE05590F6}"/>
              </a:ext>
            </a:extLst>
          </p:cNvPr>
          <p:cNvCxnSpPr>
            <a:cxnSpLocks/>
          </p:cNvCxnSpPr>
          <p:nvPr/>
        </p:nvCxnSpPr>
        <p:spPr>
          <a:xfrm>
            <a:off x="993913" y="2133603"/>
            <a:ext cx="9289774" cy="0"/>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1CCAA2BE-FF50-3AA0-1AEE-FDB0E34F701C}"/>
              </a:ext>
            </a:extLst>
          </p:cNvPr>
          <p:cNvCxnSpPr/>
          <p:nvPr/>
        </p:nvCxnSpPr>
        <p:spPr>
          <a:xfrm>
            <a:off x="987276" y="2135291"/>
            <a:ext cx="0" cy="3097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664BA7CA-4B46-E2C9-FD45-76EFD83DCE6F}"/>
              </a:ext>
            </a:extLst>
          </p:cNvPr>
          <p:cNvCxnSpPr/>
          <p:nvPr/>
        </p:nvCxnSpPr>
        <p:spPr>
          <a:xfrm>
            <a:off x="5811077" y="2148543"/>
            <a:ext cx="0" cy="3097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0EACED9D-1337-9A4E-0611-6355850AA782}"/>
              </a:ext>
            </a:extLst>
          </p:cNvPr>
          <p:cNvCxnSpPr/>
          <p:nvPr/>
        </p:nvCxnSpPr>
        <p:spPr>
          <a:xfrm>
            <a:off x="10277065" y="2135288"/>
            <a:ext cx="0" cy="3097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DD8DBB34-EBC5-2732-9BF7-7C7886B9B7DF}"/>
              </a:ext>
            </a:extLst>
          </p:cNvPr>
          <p:cNvCxnSpPr/>
          <p:nvPr/>
        </p:nvCxnSpPr>
        <p:spPr>
          <a:xfrm>
            <a:off x="3597961" y="2135293"/>
            <a:ext cx="0" cy="3097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63A59319-E872-A7E2-45F3-1436BDB6EE1A}"/>
              </a:ext>
            </a:extLst>
          </p:cNvPr>
          <p:cNvCxnSpPr/>
          <p:nvPr/>
        </p:nvCxnSpPr>
        <p:spPr>
          <a:xfrm>
            <a:off x="8130205" y="2161794"/>
            <a:ext cx="0" cy="3097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6E2ECE49-3EE1-C5E3-5FCB-488856941D0B}"/>
              </a:ext>
            </a:extLst>
          </p:cNvPr>
          <p:cNvSpPr txBox="1"/>
          <p:nvPr/>
        </p:nvSpPr>
        <p:spPr>
          <a:xfrm>
            <a:off x="424066" y="2405271"/>
            <a:ext cx="1308259" cy="276999"/>
          </a:xfrm>
          <a:prstGeom prst="rect">
            <a:avLst/>
          </a:prstGeom>
          <a:noFill/>
        </p:spPr>
        <p:txBody>
          <a:bodyPr wrap="square" rtlCol="0">
            <a:spAutoFit/>
          </a:bodyPr>
          <a:lstStyle/>
          <a:p>
            <a:r>
              <a:rPr lang="en-US" sz="1200" dirty="0">
                <a:solidFill>
                  <a:schemeClr val="bg1"/>
                </a:solidFill>
              </a:rPr>
              <a:t>REGISTRATION</a:t>
            </a:r>
          </a:p>
        </p:txBody>
      </p:sp>
      <p:sp>
        <p:nvSpPr>
          <p:cNvPr id="25" name="TextBox 24">
            <a:extLst>
              <a:ext uri="{FF2B5EF4-FFF2-40B4-BE49-F238E27FC236}">
                <a16:creationId xmlns:a16="http://schemas.microsoft.com/office/drawing/2014/main" id="{FDB44AE4-9DB3-BA20-FAD1-BE6A8853211A}"/>
              </a:ext>
            </a:extLst>
          </p:cNvPr>
          <p:cNvSpPr txBox="1"/>
          <p:nvPr/>
        </p:nvSpPr>
        <p:spPr>
          <a:xfrm>
            <a:off x="2842588" y="2451655"/>
            <a:ext cx="1308259" cy="276999"/>
          </a:xfrm>
          <a:prstGeom prst="rect">
            <a:avLst/>
          </a:prstGeom>
          <a:noFill/>
        </p:spPr>
        <p:txBody>
          <a:bodyPr wrap="square" rtlCol="0">
            <a:spAutoFit/>
          </a:bodyPr>
          <a:lstStyle/>
          <a:p>
            <a:r>
              <a:rPr lang="en-US" sz="1200" dirty="0">
                <a:solidFill>
                  <a:schemeClr val="bg1"/>
                </a:solidFill>
              </a:rPr>
              <a:t>CONNECTIVITY</a:t>
            </a:r>
          </a:p>
        </p:txBody>
      </p:sp>
      <p:sp>
        <p:nvSpPr>
          <p:cNvPr id="26" name="TextBox 25">
            <a:extLst>
              <a:ext uri="{FF2B5EF4-FFF2-40B4-BE49-F238E27FC236}">
                <a16:creationId xmlns:a16="http://schemas.microsoft.com/office/drawing/2014/main" id="{6369CC59-7D85-3EBA-8DE6-6EA4ADF3A38B}"/>
              </a:ext>
            </a:extLst>
          </p:cNvPr>
          <p:cNvSpPr txBox="1"/>
          <p:nvPr/>
        </p:nvSpPr>
        <p:spPr>
          <a:xfrm>
            <a:off x="5201480" y="2411895"/>
            <a:ext cx="1308259" cy="276999"/>
          </a:xfrm>
          <a:prstGeom prst="rect">
            <a:avLst/>
          </a:prstGeom>
          <a:noFill/>
        </p:spPr>
        <p:txBody>
          <a:bodyPr wrap="square" rtlCol="0">
            <a:spAutoFit/>
          </a:bodyPr>
          <a:lstStyle/>
          <a:p>
            <a:r>
              <a:rPr lang="en-US" sz="1200" dirty="0"/>
              <a:t>MONITORING</a:t>
            </a:r>
          </a:p>
        </p:txBody>
      </p:sp>
      <p:sp>
        <p:nvSpPr>
          <p:cNvPr id="28" name="TextBox 27">
            <a:extLst>
              <a:ext uri="{FF2B5EF4-FFF2-40B4-BE49-F238E27FC236}">
                <a16:creationId xmlns:a16="http://schemas.microsoft.com/office/drawing/2014/main" id="{AA0390F7-7AED-05D9-48B4-4E0166DE891B}"/>
              </a:ext>
            </a:extLst>
          </p:cNvPr>
          <p:cNvSpPr txBox="1"/>
          <p:nvPr/>
        </p:nvSpPr>
        <p:spPr>
          <a:xfrm>
            <a:off x="7646504" y="2471532"/>
            <a:ext cx="980660" cy="276999"/>
          </a:xfrm>
          <a:prstGeom prst="rect">
            <a:avLst/>
          </a:prstGeom>
          <a:noFill/>
        </p:spPr>
        <p:txBody>
          <a:bodyPr wrap="square" rtlCol="0">
            <a:spAutoFit/>
          </a:bodyPr>
          <a:lstStyle/>
          <a:p>
            <a:r>
              <a:rPr lang="en-US" sz="1200" dirty="0"/>
              <a:t>ALERTING</a:t>
            </a:r>
          </a:p>
        </p:txBody>
      </p:sp>
      <p:sp>
        <p:nvSpPr>
          <p:cNvPr id="29" name="TextBox 28">
            <a:extLst>
              <a:ext uri="{FF2B5EF4-FFF2-40B4-BE49-F238E27FC236}">
                <a16:creationId xmlns:a16="http://schemas.microsoft.com/office/drawing/2014/main" id="{6321B162-D257-D295-1954-C4A2C1F6E1AB}"/>
              </a:ext>
            </a:extLst>
          </p:cNvPr>
          <p:cNvSpPr txBox="1"/>
          <p:nvPr/>
        </p:nvSpPr>
        <p:spPr>
          <a:xfrm>
            <a:off x="9780110" y="2471532"/>
            <a:ext cx="1086672" cy="276999"/>
          </a:xfrm>
          <a:prstGeom prst="rect">
            <a:avLst/>
          </a:prstGeom>
          <a:noFill/>
        </p:spPr>
        <p:txBody>
          <a:bodyPr wrap="square" rtlCol="0">
            <a:spAutoFit/>
          </a:bodyPr>
          <a:lstStyle/>
          <a:p>
            <a:r>
              <a:rPr lang="en-US" sz="1200" dirty="0"/>
              <a:t>REPORTING</a:t>
            </a:r>
          </a:p>
        </p:txBody>
      </p:sp>
      <p:cxnSp>
        <p:nvCxnSpPr>
          <p:cNvPr id="31" name="Straight Connector 30">
            <a:extLst>
              <a:ext uri="{FF2B5EF4-FFF2-40B4-BE49-F238E27FC236}">
                <a16:creationId xmlns:a16="http://schemas.microsoft.com/office/drawing/2014/main" id="{45BDE6D7-011A-2725-788A-87BDC9A951F8}"/>
              </a:ext>
            </a:extLst>
          </p:cNvPr>
          <p:cNvCxnSpPr>
            <a:cxnSpLocks/>
          </p:cNvCxnSpPr>
          <p:nvPr/>
        </p:nvCxnSpPr>
        <p:spPr>
          <a:xfrm>
            <a:off x="987276" y="2862470"/>
            <a:ext cx="0" cy="1484243"/>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103A0F36-BC65-C336-7D0C-6B9E3952F160}"/>
              </a:ext>
            </a:extLst>
          </p:cNvPr>
          <p:cNvCxnSpPr>
            <a:cxnSpLocks/>
          </p:cNvCxnSpPr>
          <p:nvPr/>
        </p:nvCxnSpPr>
        <p:spPr>
          <a:xfrm>
            <a:off x="3591330" y="2895602"/>
            <a:ext cx="0" cy="1875181"/>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EB077919-6354-2AF9-F4D2-3485FCD843E9}"/>
              </a:ext>
            </a:extLst>
          </p:cNvPr>
          <p:cNvCxnSpPr>
            <a:cxnSpLocks/>
          </p:cNvCxnSpPr>
          <p:nvPr/>
        </p:nvCxnSpPr>
        <p:spPr>
          <a:xfrm>
            <a:off x="5804446" y="2855846"/>
            <a:ext cx="0" cy="1484243"/>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7A04BC6D-0E81-FC55-BD1D-332BF599E372}"/>
              </a:ext>
            </a:extLst>
          </p:cNvPr>
          <p:cNvCxnSpPr>
            <a:cxnSpLocks/>
          </p:cNvCxnSpPr>
          <p:nvPr/>
        </p:nvCxnSpPr>
        <p:spPr>
          <a:xfrm>
            <a:off x="10270437" y="2869098"/>
            <a:ext cx="0" cy="148424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6BFFA293-C797-E1F7-49D0-B04138F0A1F2}"/>
              </a:ext>
            </a:extLst>
          </p:cNvPr>
          <p:cNvCxnSpPr/>
          <p:nvPr/>
        </p:nvCxnSpPr>
        <p:spPr>
          <a:xfrm>
            <a:off x="993913" y="3233530"/>
            <a:ext cx="26504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216392B4-8441-12C1-313A-65937E22CB4C}"/>
              </a:ext>
            </a:extLst>
          </p:cNvPr>
          <p:cNvCxnSpPr/>
          <p:nvPr/>
        </p:nvCxnSpPr>
        <p:spPr>
          <a:xfrm>
            <a:off x="974037" y="3929270"/>
            <a:ext cx="26504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B4BB6048-001D-5BFA-DFDB-880586AFE53F}"/>
              </a:ext>
            </a:extLst>
          </p:cNvPr>
          <p:cNvCxnSpPr/>
          <p:nvPr/>
        </p:nvCxnSpPr>
        <p:spPr>
          <a:xfrm>
            <a:off x="3584717" y="3253410"/>
            <a:ext cx="26504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10260212-16C0-D1B6-0FDB-4B668537E344}"/>
              </a:ext>
            </a:extLst>
          </p:cNvPr>
          <p:cNvCxnSpPr/>
          <p:nvPr/>
        </p:nvCxnSpPr>
        <p:spPr>
          <a:xfrm>
            <a:off x="3591344" y="3869636"/>
            <a:ext cx="26504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6E0BDDD9-66BB-AB70-F583-40F04CD3EFF6}"/>
              </a:ext>
            </a:extLst>
          </p:cNvPr>
          <p:cNvCxnSpPr/>
          <p:nvPr/>
        </p:nvCxnSpPr>
        <p:spPr>
          <a:xfrm>
            <a:off x="3591345" y="4426227"/>
            <a:ext cx="26504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DD8898C6-60B9-7951-0C0B-8024DA1EA64B}"/>
              </a:ext>
            </a:extLst>
          </p:cNvPr>
          <p:cNvCxnSpPr/>
          <p:nvPr/>
        </p:nvCxnSpPr>
        <p:spPr>
          <a:xfrm>
            <a:off x="5804461" y="3233534"/>
            <a:ext cx="26504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A11B7EE2-455F-0898-9B25-AF266E0BCFFC}"/>
              </a:ext>
            </a:extLst>
          </p:cNvPr>
          <p:cNvCxnSpPr/>
          <p:nvPr/>
        </p:nvCxnSpPr>
        <p:spPr>
          <a:xfrm>
            <a:off x="5817713" y="3935896"/>
            <a:ext cx="26504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FF793704-E639-ED04-F063-FB92E9FBD22A}"/>
              </a:ext>
            </a:extLst>
          </p:cNvPr>
          <p:cNvCxnSpPr/>
          <p:nvPr/>
        </p:nvCxnSpPr>
        <p:spPr>
          <a:xfrm>
            <a:off x="10263824" y="3226910"/>
            <a:ext cx="26504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71F7AA84-A7D4-970F-DB8C-4D93228DA035}"/>
              </a:ext>
            </a:extLst>
          </p:cNvPr>
          <p:cNvCxnSpPr/>
          <p:nvPr/>
        </p:nvCxnSpPr>
        <p:spPr>
          <a:xfrm>
            <a:off x="10263823" y="3929271"/>
            <a:ext cx="26504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22DDE773-1DFD-8636-77B8-2484B1B002EF}"/>
              </a:ext>
            </a:extLst>
          </p:cNvPr>
          <p:cNvCxnSpPr>
            <a:cxnSpLocks/>
          </p:cNvCxnSpPr>
          <p:nvPr/>
        </p:nvCxnSpPr>
        <p:spPr>
          <a:xfrm>
            <a:off x="8143458" y="2902230"/>
            <a:ext cx="0" cy="1875181"/>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41E2995E-CF1B-496B-F9BD-F50554B9D764}"/>
              </a:ext>
            </a:extLst>
          </p:cNvPr>
          <p:cNvCxnSpPr/>
          <p:nvPr/>
        </p:nvCxnSpPr>
        <p:spPr>
          <a:xfrm>
            <a:off x="8136845" y="3260038"/>
            <a:ext cx="26504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1669EB9A-05BF-E74F-A001-75C6B9B2738F}"/>
              </a:ext>
            </a:extLst>
          </p:cNvPr>
          <p:cNvCxnSpPr/>
          <p:nvPr/>
        </p:nvCxnSpPr>
        <p:spPr>
          <a:xfrm>
            <a:off x="8143472" y="3876264"/>
            <a:ext cx="26504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9DCFFA7A-C116-244E-8906-776C9554D815}"/>
              </a:ext>
            </a:extLst>
          </p:cNvPr>
          <p:cNvCxnSpPr/>
          <p:nvPr/>
        </p:nvCxnSpPr>
        <p:spPr>
          <a:xfrm>
            <a:off x="8143473" y="4432855"/>
            <a:ext cx="26504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6" name="TextBox 55">
            <a:extLst>
              <a:ext uri="{FF2B5EF4-FFF2-40B4-BE49-F238E27FC236}">
                <a16:creationId xmlns:a16="http://schemas.microsoft.com/office/drawing/2014/main" id="{A291D515-07FF-966E-7FA2-AFB9A3170ACA}"/>
              </a:ext>
            </a:extLst>
          </p:cNvPr>
          <p:cNvSpPr txBox="1"/>
          <p:nvPr/>
        </p:nvSpPr>
        <p:spPr>
          <a:xfrm>
            <a:off x="1239073" y="3101009"/>
            <a:ext cx="1875181" cy="276999"/>
          </a:xfrm>
          <a:prstGeom prst="rect">
            <a:avLst/>
          </a:prstGeom>
          <a:noFill/>
        </p:spPr>
        <p:txBody>
          <a:bodyPr wrap="square" rtlCol="0">
            <a:spAutoFit/>
          </a:bodyPr>
          <a:lstStyle/>
          <a:p>
            <a:r>
              <a:rPr lang="en-US" sz="1200" dirty="0" err="1">
                <a:solidFill>
                  <a:schemeClr val="bg1"/>
                </a:solidFill>
              </a:rPr>
              <a:t>RegisterDroneResponse</a:t>
            </a:r>
            <a:endParaRPr lang="en-US" sz="1200" dirty="0">
              <a:solidFill>
                <a:schemeClr val="bg1"/>
              </a:solidFill>
            </a:endParaRPr>
          </a:p>
        </p:txBody>
      </p:sp>
      <p:sp>
        <p:nvSpPr>
          <p:cNvPr id="57" name="TextBox 56">
            <a:extLst>
              <a:ext uri="{FF2B5EF4-FFF2-40B4-BE49-F238E27FC236}">
                <a16:creationId xmlns:a16="http://schemas.microsoft.com/office/drawing/2014/main" id="{4F5C8B89-754F-B1A1-57EA-2980CA31AE99}"/>
              </a:ext>
            </a:extLst>
          </p:cNvPr>
          <p:cNvSpPr txBox="1"/>
          <p:nvPr/>
        </p:nvSpPr>
        <p:spPr>
          <a:xfrm>
            <a:off x="1205945" y="3796749"/>
            <a:ext cx="2385371" cy="276999"/>
          </a:xfrm>
          <a:prstGeom prst="rect">
            <a:avLst/>
          </a:prstGeom>
          <a:noFill/>
        </p:spPr>
        <p:txBody>
          <a:bodyPr wrap="square" rtlCol="0">
            <a:spAutoFit/>
          </a:bodyPr>
          <a:lstStyle/>
          <a:p>
            <a:r>
              <a:rPr lang="en-US" sz="1200" dirty="0" err="1">
                <a:solidFill>
                  <a:schemeClr val="bg1"/>
                </a:solidFill>
              </a:rPr>
              <a:t>GetRegistrationStatusResponse</a:t>
            </a:r>
            <a:endParaRPr lang="en-US" sz="1200" dirty="0">
              <a:solidFill>
                <a:schemeClr val="bg1"/>
              </a:solidFill>
            </a:endParaRPr>
          </a:p>
        </p:txBody>
      </p:sp>
      <p:sp>
        <p:nvSpPr>
          <p:cNvPr id="58" name="TextBox 57">
            <a:extLst>
              <a:ext uri="{FF2B5EF4-FFF2-40B4-BE49-F238E27FC236}">
                <a16:creationId xmlns:a16="http://schemas.microsoft.com/office/drawing/2014/main" id="{82BDC1A6-F218-03CC-12ED-FB9A38A70221}"/>
              </a:ext>
            </a:extLst>
          </p:cNvPr>
          <p:cNvSpPr txBox="1"/>
          <p:nvPr/>
        </p:nvSpPr>
        <p:spPr>
          <a:xfrm>
            <a:off x="3816621" y="3107635"/>
            <a:ext cx="1895047" cy="276999"/>
          </a:xfrm>
          <a:prstGeom prst="rect">
            <a:avLst/>
          </a:prstGeom>
          <a:noFill/>
        </p:spPr>
        <p:txBody>
          <a:bodyPr wrap="square" rtlCol="0">
            <a:spAutoFit/>
          </a:bodyPr>
          <a:lstStyle/>
          <a:p>
            <a:r>
              <a:rPr lang="en-US" sz="1200" dirty="0" err="1">
                <a:solidFill>
                  <a:schemeClr val="bg1"/>
                </a:solidFill>
              </a:rPr>
              <a:t>Co</a:t>
            </a:r>
            <a:r>
              <a:rPr lang="en-US" sz="1200" dirty="0" err="1"/>
              <a:t>nnectDroneResponse</a:t>
            </a:r>
            <a:endParaRPr lang="en-US" sz="1200" dirty="0"/>
          </a:p>
        </p:txBody>
      </p:sp>
      <p:sp>
        <p:nvSpPr>
          <p:cNvPr id="59" name="TextBox 58">
            <a:extLst>
              <a:ext uri="{FF2B5EF4-FFF2-40B4-BE49-F238E27FC236}">
                <a16:creationId xmlns:a16="http://schemas.microsoft.com/office/drawing/2014/main" id="{69DE9B8F-C7F0-6B3A-D2A7-A9574163A9AA}"/>
              </a:ext>
            </a:extLst>
          </p:cNvPr>
          <p:cNvSpPr txBox="1"/>
          <p:nvPr/>
        </p:nvSpPr>
        <p:spPr>
          <a:xfrm>
            <a:off x="3809996" y="3737114"/>
            <a:ext cx="2120329" cy="276999"/>
          </a:xfrm>
          <a:prstGeom prst="rect">
            <a:avLst/>
          </a:prstGeom>
          <a:noFill/>
        </p:spPr>
        <p:txBody>
          <a:bodyPr wrap="square" rtlCol="0">
            <a:spAutoFit/>
          </a:bodyPr>
          <a:lstStyle/>
          <a:p>
            <a:r>
              <a:rPr lang="en-US" sz="1200" dirty="0" err="1">
                <a:solidFill>
                  <a:schemeClr val="bg1"/>
                </a:solidFill>
              </a:rPr>
              <a:t>Di</a:t>
            </a:r>
            <a:r>
              <a:rPr lang="en-US" sz="1200" dirty="0" err="1"/>
              <a:t>sconnectDroneResponse</a:t>
            </a:r>
            <a:endParaRPr lang="en-US" sz="1200" dirty="0"/>
          </a:p>
        </p:txBody>
      </p:sp>
      <p:sp>
        <p:nvSpPr>
          <p:cNvPr id="60" name="TextBox 59">
            <a:extLst>
              <a:ext uri="{FF2B5EF4-FFF2-40B4-BE49-F238E27FC236}">
                <a16:creationId xmlns:a16="http://schemas.microsoft.com/office/drawing/2014/main" id="{48B9FB4D-CEB1-2FEC-DEAB-AF9232E7100B}"/>
              </a:ext>
            </a:extLst>
          </p:cNvPr>
          <p:cNvSpPr txBox="1"/>
          <p:nvPr/>
        </p:nvSpPr>
        <p:spPr>
          <a:xfrm>
            <a:off x="3790120" y="4273827"/>
            <a:ext cx="1755894" cy="461665"/>
          </a:xfrm>
          <a:prstGeom prst="rect">
            <a:avLst/>
          </a:prstGeom>
          <a:noFill/>
        </p:spPr>
        <p:txBody>
          <a:bodyPr wrap="square" rtlCol="0">
            <a:spAutoFit/>
          </a:bodyPr>
          <a:lstStyle/>
          <a:p>
            <a:r>
              <a:rPr lang="en-US" sz="1200" dirty="0" err="1">
                <a:solidFill>
                  <a:schemeClr val="bg1"/>
                </a:solidFill>
              </a:rPr>
              <a:t>Ge</a:t>
            </a:r>
            <a:r>
              <a:rPr lang="en-US" sz="1200" dirty="0" err="1"/>
              <a:t>tConnectivityStatusResponse</a:t>
            </a:r>
            <a:endParaRPr lang="en-US" sz="1200" dirty="0"/>
          </a:p>
        </p:txBody>
      </p:sp>
      <p:sp>
        <p:nvSpPr>
          <p:cNvPr id="61" name="TextBox 60">
            <a:extLst>
              <a:ext uri="{FF2B5EF4-FFF2-40B4-BE49-F238E27FC236}">
                <a16:creationId xmlns:a16="http://schemas.microsoft.com/office/drawing/2014/main" id="{3828C603-9068-DC7F-581A-D557ED482EE1}"/>
              </a:ext>
            </a:extLst>
          </p:cNvPr>
          <p:cNvSpPr txBox="1"/>
          <p:nvPr/>
        </p:nvSpPr>
        <p:spPr>
          <a:xfrm>
            <a:off x="5989982" y="3081132"/>
            <a:ext cx="2027577" cy="276999"/>
          </a:xfrm>
          <a:prstGeom prst="rect">
            <a:avLst/>
          </a:prstGeom>
          <a:noFill/>
        </p:spPr>
        <p:txBody>
          <a:bodyPr wrap="square" rtlCol="0">
            <a:spAutoFit/>
          </a:bodyPr>
          <a:lstStyle/>
          <a:p>
            <a:r>
              <a:rPr lang="en-US" sz="1200" dirty="0" err="1"/>
              <a:t>StartMonitoringResponse</a:t>
            </a:r>
            <a:endParaRPr lang="en-US" sz="1200" dirty="0"/>
          </a:p>
        </p:txBody>
      </p:sp>
      <p:sp>
        <p:nvSpPr>
          <p:cNvPr id="62" name="TextBox 61">
            <a:extLst>
              <a:ext uri="{FF2B5EF4-FFF2-40B4-BE49-F238E27FC236}">
                <a16:creationId xmlns:a16="http://schemas.microsoft.com/office/drawing/2014/main" id="{D6106487-7B31-7B87-E605-F004F36FC23C}"/>
              </a:ext>
            </a:extLst>
          </p:cNvPr>
          <p:cNvSpPr txBox="1"/>
          <p:nvPr/>
        </p:nvSpPr>
        <p:spPr>
          <a:xfrm>
            <a:off x="6023114" y="3790123"/>
            <a:ext cx="1967911" cy="276999"/>
          </a:xfrm>
          <a:prstGeom prst="rect">
            <a:avLst/>
          </a:prstGeom>
          <a:noFill/>
        </p:spPr>
        <p:txBody>
          <a:bodyPr wrap="square" rtlCol="0">
            <a:spAutoFit/>
          </a:bodyPr>
          <a:lstStyle/>
          <a:p>
            <a:r>
              <a:rPr lang="en-US" sz="1200" dirty="0" err="1"/>
              <a:t>StopMonitoringResponse</a:t>
            </a:r>
            <a:endParaRPr lang="en-US" sz="1200" dirty="0"/>
          </a:p>
        </p:txBody>
      </p:sp>
      <p:sp>
        <p:nvSpPr>
          <p:cNvPr id="63" name="TextBox 62">
            <a:extLst>
              <a:ext uri="{FF2B5EF4-FFF2-40B4-BE49-F238E27FC236}">
                <a16:creationId xmlns:a16="http://schemas.microsoft.com/office/drawing/2014/main" id="{6441B07C-7B6E-D82C-3B2F-7C65ED64E1A0}"/>
              </a:ext>
            </a:extLst>
          </p:cNvPr>
          <p:cNvSpPr txBox="1"/>
          <p:nvPr/>
        </p:nvSpPr>
        <p:spPr>
          <a:xfrm>
            <a:off x="8342242" y="3114265"/>
            <a:ext cx="1669763" cy="276999"/>
          </a:xfrm>
          <a:prstGeom prst="rect">
            <a:avLst/>
          </a:prstGeom>
          <a:noFill/>
        </p:spPr>
        <p:txBody>
          <a:bodyPr wrap="square" rtlCol="0">
            <a:spAutoFit/>
          </a:bodyPr>
          <a:lstStyle/>
          <a:p>
            <a:r>
              <a:rPr lang="en-US" sz="1200" dirty="0" err="1"/>
              <a:t>SendAlertResponse</a:t>
            </a:r>
            <a:endParaRPr lang="en-US" sz="1200" dirty="0"/>
          </a:p>
        </p:txBody>
      </p:sp>
      <p:sp>
        <p:nvSpPr>
          <p:cNvPr id="64" name="TextBox 63">
            <a:extLst>
              <a:ext uri="{FF2B5EF4-FFF2-40B4-BE49-F238E27FC236}">
                <a16:creationId xmlns:a16="http://schemas.microsoft.com/office/drawing/2014/main" id="{44BF74EE-4B14-2F65-3D11-E07138589A1D}"/>
              </a:ext>
            </a:extLst>
          </p:cNvPr>
          <p:cNvSpPr txBox="1"/>
          <p:nvPr/>
        </p:nvSpPr>
        <p:spPr>
          <a:xfrm>
            <a:off x="8348871" y="3743743"/>
            <a:ext cx="1875162" cy="276999"/>
          </a:xfrm>
          <a:prstGeom prst="rect">
            <a:avLst/>
          </a:prstGeom>
          <a:noFill/>
        </p:spPr>
        <p:txBody>
          <a:bodyPr wrap="square" rtlCol="0">
            <a:spAutoFit/>
          </a:bodyPr>
          <a:lstStyle/>
          <a:p>
            <a:r>
              <a:rPr lang="en-US" sz="1200" dirty="0" err="1"/>
              <a:t>GetAlertStatusResponse</a:t>
            </a:r>
            <a:endParaRPr lang="en-US" sz="1200" dirty="0"/>
          </a:p>
        </p:txBody>
      </p:sp>
      <p:sp>
        <p:nvSpPr>
          <p:cNvPr id="65" name="TextBox 64">
            <a:extLst>
              <a:ext uri="{FF2B5EF4-FFF2-40B4-BE49-F238E27FC236}">
                <a16:creationId xmlns:a16="http://schemas.microsoft.com/office/drawing/2014/main" id="{0A67D780-B24E-1724-7A72-44C4505E0C2D}"/>
              </a:ext>
            </a:extLst>
          </p:cNvPr>
          <p:cNvSpPr txBox="1"/>
          <p:nvPr/>
        </p:nvSpPr>
        <p:spPr>
          <a:xfrm>
            <a:off x="8382003" y="4306961"/>
            <a:ext cx="1875162" cy="276999"/>
          </a:xfrm>
          <a:prstGeom prst="rect">
            <a:avLst/>
          </a:prstGeom>
          <a:noFill/>
        </p:spPr>
        <p:txBody>
          <a:bodyPr wrap="square" rtlCol="0">
            <a:spAutoFit/>
          </a:bodyPr>
          <a:lstStyle/>
          <a:p>
            <a:r>
              <a:rPr lang="en-US" sz="1200" dirty="0" err="1"/>
              <a:t>CancelAlertResponse</a:t>
            </a:r>
            <a:endParaRPr lang="en-US" sz="1200" dirty="0"/>
          </a:p>
        </p:txBody>
      </p:sp>
      <p:sp>
        <p:nvSpPr>
          <p:cNvPr id="66" name="TextBox 65">
            <a:extLst>
              <a:ext uri="{FF2B5EF4-FFF2-40B4-BE49-F238E27FC236}">
                <a16:creationId xmlns:a16="http://schemas.microsoft.com/office/drawing/2014/main" id="{EC1FFDE1-8D22-8ED3-C3DD-6565FC8B6277}"/>
              </a:ext>
            </a:extLst>
          </p:cNvPr>
          <p:cNvSpPr txBox="1"/>
          <p:nvPr/>
        </p:nvSpPr>
        <p:spPr>
          <a:xfrm>
            <a:off x="10469216" y="3094389"/>
            <a:ext cx="1722784" cy="276999"/>
          </a:xfrm>
          <a:prstGeom prst="rect">
            <a:avLst/>
          </a:prstGeom>
          <a:noFill/>
        </p:spPr>
        <p:txBody>
          <a:bodyPr wrap="square" rtlCol="0">
            <a:spAutoFit/>
          </a:bodyPr>
          <a:lstStyle/>
          <a:p>
            <a:r>
              <a:rPr lang="en-US" sz="1200" dirty="0" err="1"/>
              <a:t>SendReportResponse</a:t>
            </a:r>
            <a:endParaRPr lang="en-US" sz="1200" dirty="0"/>
          </a:p>
        </p:txBody>
      </p:sp>
      <p:sp>
        <p:nvSpPr>
          <p:cNvPr id="67" name="TextBox 66">
            <a:extLst>
              <a:ext uri="{FF2B5EF4-FFF2-40B4-BE49-F238E27FC236}">
                <a16:creationId xmlns:a16="http://schemas.microsoft.com/office/drawing/2014/main" id="{94498341-ECF4-8164-0AAA-39BB746D945A}"/>
              </a:ext>
            </a:extLst>
          </p:cNvPr>
          <p:cNvSpPr txBox="1"/>
          <p:nvPr/>
        </p:nvSpPr>
        <p:spPr>
          <a:xfrm>
            <a:off x="10475848" y="3803374"/>
            <a:ext cx="1411350" cy="470453"/>
          </a:xfrm>
          <a:prstGeom prst="rect">
            <a:avLst/>
          </a:prstGeom>
          <a:noFill/>
        </p:spPr>
        <p:txBody>
          <a:bodyPr wrap="square" rtlCol="0">
            <a:spAutoFit/>
          </a:bodyPr>
          <a:lstStyle/>
          <a:p>
            <a:r>
              <a:rPr lang="en-US" sz="1200" dirty="0" err="1"/>
              <a:t>GetReportStatusResponse</a:t>
            </a:r>
            <a:endParaRPr lang="en-US" sz="1200" dirty="0"/>
          </a:p>
        </p:txBody>
      </p:sp>
    </p:spTree>
    <p:extLst>
      <p:ext uri="{BB962C8B-B14F-4D97-AF65-F5344CB8AC3E}">
        <p14:creationId xmlns:p14="http://schemas.microsoft.com/office/powerpoint/2010/main" val="2845195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23312-DEFA-AA85-78A6-4D1BBFAD13F3}"/>
              </a:ext>
            </a:extLst>
          </p:cNvPr>
          <p:cNvSpPr>
            <a:spLocks noGrp="1"/>
          </p:cNvSpPr>
          <p:nvPr>
            <p:ph type="title"/>
          </p:nvPr>
        </p:nvSpPr>
        <p:spPr/>
        <p:txBody>
          <a:bodyPr>
            <a:normAutofit/>
          </a:bodyPr>
          <a:lstStyle/>
          <a:p>
            <a:r>
              <a:rPr lang="en-US" sz="2800" dirty="0"/>
              <a:t>Communication Protocol</a:t>
            </a:r>
            <a:br>
              <a:rPr lang="en-US" sz="2800" dirty="0"/>
            </a:br>
            <a:r>
              <a:rPr lang="en-US" sz="2800" dirty="0"/>
              <a:t>- Related to Tracking</a:t>
            </a:r>
          </a:p>
        </p:txBody>
      </p:sp>
      <p:sp>
        <p:nvSpPr>
          <p:cNvPr id="6" name="Text Placeholder 5">
            <a:extLst>
              <a:ext uri="{FF2B5EF4-FFF2-40B4-BE49-F238E27FC236}">
                <a16:creationId xmlns:a16="http://schemas.microsoft.com/office/drawing/2014/main" id="{D1B4C399-CBB2-9366-4A0F-3A3B8BD7B47E}"/>
              </a:ext>
            </a:extLst>
          </p:cNvPr>
          <p:cNvSpPr>
            <a:spLocks noGrp="1"/>
          </p:cNvSpPr>
          <p:nvPr>
            <p:ph type="body" sz="quarter" idx="15"/>
          </p:nvPr>
        </p:nvSpPr>
        <p:spPr>
          <a:xfrm>
            <a:off x="4214191" y="136526"/>
            <a:ext cx="7249147" cy="6001308"/>
          </a:xfrm>
        </p:spPr>
        <p:txBody>
          <a:bodyPr/>
          <a:lstStyle/>
          <a:p>
            <a:pPr marL="0" indent="0">
              <a:buNone/>
            </a:pPr>
            <a:r>
              <a:rPr lang="en-US" dirty="0"/>
              <a:t>     User Interface</a:t>
            </a:r>
          </a:p>
        </p:txBody>
      </p:sp>
      <p:sp>
        <p:nvSpPr>
          <p:cNvPr id="8" name="Slide Number Placeholder 7">
            <a:extLst>
              <a:ext uri="{FF2B5EF4-FFF2-40B4-BE49-F238E27FC236}">
                <a16:creationId xmlns:a16="http://schemas.microsoft.com/office/drawing/2014/main" id="{6312ED3D-FAAF-DC3B-315C-3B350D0E869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cxnSp>
        <p:nvCxnSpPr>
          <p:cNvPr id="9" name="Straight Arrow Connector 8">
            <a:extLst>
              <a:ext uri="{FF2B5EF4-FFF2-40B4-BE49-F238E27FC236}">
                <a16:creationId xmlns:a16="http://schemas.microsoft.com/office/drawing/2014/main" id="{7FD5E674-6A38-D253-76E2-4A820E90E956}"/>
              </a:ext>
            </a:extLst>
          </p:cNvPr>
          <p:cNvCxnSpPr>
            <a:cxnSpLocks/>
          </p:cNvCxnSpPr>
          <p:nvPr/>
        </p:nvCxnSpPr>
        <p:spPr>
          <a:xfrm>
            <a:off x="5181604" y="768624"/>
            <a:ext cx="0" cy="48900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A01DAF61-D8BF-860E-0652-FCAC01FBDF33}"/>
              </a:ext>
            </a:extLst>
          </p:cNvPr>
          <p:cNvCxnSpPr>
            <a:cxnSpLocks/>
          </p:cNvCxnSpPr>
          <p:nvPr/>
        </p:nvCxnSpPr>
        <p:spPr>
          <a:xfrm>
            <a:off x="7215813" y="748748"/>
            <a:ext cx="0" cy="48900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00A9CC20-91BF-FC69-9342-AB8262619650}"/>
              </a:ext>
            </a:extLst>
          </p:cNvPr>
          <p:cNvCxnSpPr>
            <a:cxnSpLocks/>
          </p:cNvCxnSpPr>
          <p:nvPr/>
        </p:nvCxnSpPr>
        <p:spPr>
          <a:xfrm>
            <a:off x="9243398" y="735493"/>
            <a:ext cx="0" cy="48900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65DA8557-DDA2-55F0-FB17-DA2A1F1AA243}"/>
              </a:ext>
            </a:extLst>
          </p:cNvPr>
          <p:cNvCxnSpPr>
            <a:cxnSpLocks/>
          </p:cNvCxnSpPr>
          <p:nvPr/>
        </p:nvCxnSpPr>
        <p:spPr>
          <a:xfrm>
            <a:off x="11270984" y="761999"/>
            <a:ext cx="0" cy="48900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 Placeholder 13">
            <a:extLst>
              <a:ext uri="{FF2B5EF4-FFF2-40B4-BE49-F238E27FC236}">
                <a16:creationId xmlns:a16="http://schemas.microsoft.com/office/drawing/2014/main" id="{2361AF0C-8C9D-3A84-06F1-51598956171E}"/>
              </a:ext>
            </a:extLst>
          </p:cNvPr>
          <p:cNvSpPr txBox="1">
            <a:spLocks/>
          </p:cNvSpPr>
          <p:nvPr/>
        </p:nvSpPr>
        <p:spPr>
          <a:xfrm>
            <a:off x="6738244" y="288925"/>
            <a:ext cx="921513" cy="409664"/>
          </a:xfrm>
          <a:prstGeom prst="rect">
            <a:avLst/>
          </a:prstGeom>
          <a:noFill/>
        </p:spPr>
        <p:txBody>
          <a:bodyPr vert="horz" wrap="square" lIns="91440" tIns="45720" rIns="91440" bIns="45720" rtlCol="0">
            <a:spAutoFit/>
          </a:bodyPr>
          <a:lstStyle>
            <a:lvl1pPr marL="342900" indent="-342900" algn="l" defTabSz="914400" rtl="0" eaLnBrk="1" latinLnBrk="0" hangingPunct="1">
              <a:lnSpc>
                <a:spcPct val="110000"/>
              </a:lnSpc>
              <a:spcBef>
                <a:spcPts val="1000"/>
              </a:spcBef>
              <a:buFont typeface="Arial" panose="020B0604020202020204" pitchFamily="34" charset="0"/>
              <a:buChar char="•"/>
              <a:defRPr sz="20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Drone</a:t>
            </a:r>
          </a:p>
        </p:txBody>
      </p:sp>
      <p:sp>
        <p:nvSpPr>
          <p:cNvPr id="15" name="Text Placeholder 13">
            <a:extLst>
              <a:ext uri="{FF2B5EF4-FFF2-40B4-BE49-F238E27FC236}">
                <a16:creationId xmlns:a16="http://schemas.microsoft.com/office/drawing/2014/main" id="{53295558-510F-EB05-6267-1C4535E3D215}"/>
              </a:ext>
            </a:extLst>
          </p:cNvPr>
          <p:cNvSpPr txBox="1">
            <a:spLocks/>
          </p:cNvSpPr>
          <p:nvPr/>
        </p:nvSpPr>
        <p:spPr>
          <a:xfrm>
            <a:off x="8825464" y="269049"/>
            <a:ext cx="921513" cy="409664"/>
          </a:xfrm>
          <a:prstGeom prst="rect">
            <a:avLst/>
          </a:prstGeom>
          <a:noFill/>
        </p:spPr>
        <p:txBody>
          <a:bodyPr vert="horz" wrap="square" lIns="91440" tIns="45720" rIns="91440" bIns="45720" rtlCol="0">
            <a:spAutoFit/>
          </a:bodyPr>
          <a:lstStyle>
            <a:lvl1pPr marL="342900" indent="-342900" algn="l" defTabSz="914400" rtl="0" eaLnBrk="1" latinLnBrk="0" hangingPunct="1">
              <a:lnSpc>
                <a:spcPct val="110000"/>
              </a:lnSpc>
              <a:spcBef>
                <a:spcPts val="1000"/>
              </a:spcBef>
              <a:buFont typeface="Arial" panose="020B0604020202020204" pitchFamily="34" charset="0"/>
              <a:buChar char="•"/>
              <a:defRPr sz="20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Server</a:t>
            </a:r>
          </a:p>
        </p:txBody>
      </p:sp>
      <p:sp>
        <p:nvSpPr>
          <p:cNvPr id="38" name="Text Placeholder 13">
            <a:extLst>
              <a:ext uri="{FF2B5EF4-FFF2-40B4-BE49-F238E27FC236}">
                <a16:creationId xmlns:a16="http://schemas.microsoft.com/office/drawing/2014/main" id="{44460485-8FE3-D663-D00E-C47AD5EFFF90}"/>
              </a:ext>
            </a:extLst>
          </p:cNvPr>
          <p:cNvSpPr txBox="1">
            <a:spLocks/>
          </p:cNvSpPr>
          <p:nvPr/>
        </p:nvSpPr>
        <p:spPr>
          <a:xfrm>
            <a:off x="10568126" y="341937"/>
            <a:ext cx="1405420" cy="409664"/>
          </a:xfrm>
          <a:prstGeom prst="rect">
            <a:avLst/>
          </a:prstGeom>
          <a:noFill/>
        </p:spPr>
        <p:txBody>
          <a:bodyPr vert="horz" wrap="square" lIns="91440" tIns="45720" rIns="91440" bIns="45720" rtlCol="0">
            <a:spAutoFit/>
          </a:bodyPr>
          <a:lstStyle>
            <a:lvl1pPr marL="342900" indent="-342900" algn="l" defTabSz="914400" rtl="0" eaLnBrk="1" latinLnBrk="0" hangingPunct="1">
              <a:lnSpc>
                <a:spcPct val="110000"/>
              </a:lnSpc>
              <a:spcBef>
                <a:spcPts val="1000"/>
              </a:spcBef>
              <a:buFont typeface="Arial" panose="020B0604020202020204" pitchFamily="34" charset="0"/>
              <a:buChar char="•"/>
              <a:defRPr sz="20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Database</a:t>
            </a:r>
          </a:p>
        </p:txBody>
      </p:sp>
      <p:cxnSp>
        <p:nvCxnSpPr>
          <p:cNvPr id="39" name="Straight Arrow Connector 38">
            <a:extLst>
              <a:ext uri="{FF2B5EF4-FFF2-40B4-BE49-F238E27FC236}">
                <a16:creationId xmlns:a16="http://schemas.microsoft.com/office/drawing/2014/main" id="{FEC774EE-7E23-C8D9-E018-242D3B143CF7}"/>
              </a:ext>
            </a:extLst>
          </p:cNvPr>
          <p:cNvCxnSpPr>
            <a:cxnSpLocks/>
          </p:cNvCxnSpPr>
          <p:nvPr/>
        </p:nvCxnSpPr>
        <p:spPr>
          <a:xfrm>
            <a:off x="5174980" y="1384859"/>
            <a:ext cx="406841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5D4ED457-760C-5119-D3DC-34EAACC3BFDD}"/>
              </a:ext>
            </a:extLst>
          </p:cNvPr>
          <p:cNvCxnSpPr>
            <a:cxnSpLocks/>
          </p:cNvCxnSpPr>
          <p:nvPr/>
        </p:nvCxnSpPr>
        <p:spPr>
          <a:xfrm>
            <a:off x="7215809" y="2259505"/>
            <a:ext cx="2034212" cy="0"/>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52C6F286-306F-3DE5-A99F-CB9FF966F934}"/>
              </a:ext>
            </a:extLst>
          </p:cNvPr>
          <p:cNvCxnSpPr>
            <a:cxnSpLocks/>
          </p:cNvCxnSpPr>
          <p:nvPr/>
        </p:nvCxnSpPr>
        <p:spPr>
          <a:xfrm>
            <a:off x="9243398" y="2855850"/>
            <a:ext cx="20342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7DD3E4BA-3970-177E-5A44-CB74EF637F14}"/>
              </a:ext>
            </a:extLst>
          </p:cNvPr>
          <p:cNvCxnSpPr>
            <a:cxnSpLocks/>
          </p:cNvCxnSpPr>
          <p:nvPr/>
        </p:nvCxnSpPr>
        <p:spPr>
          <a:xfrm flipH="1">
            <a:off x="5174977" y="3525078"/>
            <a:ext cx="40684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Text Placeholder 13">
            <a:extLst>
              <a:ext uri="{FF2B5EF4-FFF2-40B4-BE49-F238E27FC236}">
                <a16:creationId xmlns:a16="http://schemas.microsoft.com/office/drawing/2014/main" id="{2A9FF810-E9C4-0BC9-56D6-F1870E48F1B7}"/>
              </a:ext>
            </a:extLst>
          </p:cNvPr>
          <p:cNvSpPr txBox="1">
            <a:spLocks/>
          </p:cNvSpPr>
          <p:nvPr/>
        </p:nvSpPr>
        <p:spPr>
          <a:xfrm>
            <a:off x="5214739" y="865390"/>
            <a:ext cx="4022031" cy="788486"/>
          </a:xfrm>
          <a:prstGeom prst="rect">
            <a:avLst/>
          </a:prstGeom>
          <a:noFill/>
        </p:spPr>
        <p:txBody>
          <a:bodyPr vert="horz" wrap="square" lIns="91440" tIns="45720" rIns="91440" bIns="45720" rtlCol="0">
            <a:spAutoFit/>
          </a:bodyPr>
          <a:lstStyle>
            <a:lvl1pPr marL="342900" indent="-342900" algn="l" defTabSz="914400" rtl="0" eaLnBrk="1" latinLnBrk="0" hangingPunct="1">
              <a:lnSpc>
                <a:spcPct val="110000"/>
              </a:lnSpc>
              <a:spcBef>
                <a:spcPts val="1000"/>
              </a:spcBef>
              <a:buFont typeface="Arial" panose="020B0604020202020204" pitchFamily="34" charset="0"/>
              <a:buChar char="•"/>
              <a:defRPr sz="20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t>Configurable settings (What to track and how frequently) (If no conf. settings, default settings are applied)</a:t>
            </a:r>
          </a:p>
        </p:txBody>
      </p:sp>
      <p:sp>
        <p:nvSpPr>
          <p:cNvPr id="45" name="Text Placeholder 13">
            <a:extLst>
              <a:ext uri="{FF2B5EF4-FFF2-40B4-BE49-F238E27FC236}">
                <a16:creationId xmlns:a16="http://schemas.microsoft.com/office/drawing/2014/main" id="{D0C89A82-A76D-B1B7-FB7D-69A2AEC8B716}"/>
              </a:ext>
            </a:extLst>
          </p:cNvPr>
          <p:cNvSpPr txBox="1">
            <a:spLocks/>
          </p:cNvSpPr>
          <p:nvPr/>
        </p:nvSpPr>
        <p:spPr>
          <a:xfrm>
            <a:off x="7142931" y="1932190"/>
            <a:ext cx="2226355" cy="314510"/>
          </a:xfrm>
          <a:prstGeom prst="rect">
            <a:avLst/>
          </a:prstGeom>
          <a:noFill/>
        </p:spPr>
        <p:txBody>
          <a:bodyPr vert="horz" wrap="square" lIns="91440" tIns="45720" rIns="91440" bIns="45720" rtlCol="0">
            <a:spAutoFit/>
          </a:bodyPr>
          <a:lstStyle>
            <a:lvl1pPr marL="342900" indent="-342900" algn="l" defTabSz="914400" rtl="0" eaLnBrk="1" latinLnBrk="0" hangingPunct="1">
              <a:lnSpc>
                <a:spcPct val="110000"/>
              </a:lnSpc>
              <a:spcBef>
                <a:spcPts val="1000"/>
              </a:spcBef>
              <a:buFont typeface="Arial" panose="020B0604020202020204" pitchFamily="34" charset="0"/>
              <a:buChar char="•"/>
              <a:defRPr sz="20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solidFill>
                  <a:srgbClr val="FF0000"/>
                </a:solidFill>
              </a:rPr>
              <a:t>Sends all the tracking info</a:t>
            </a:r>
          </a:p>
        </p:txBody>
      </p:sp>
      <p:sp>
        <p:nvSpPr>
          <p:cNvPr id="46" name="Text Placeholder 13">
            <a:extLst>
              <a:ext uri="{FF2B5EF4-FFF2-40B4-BE49-F238E27FC236}">
                <a16:creationId xmlns:a16="http://schemas.microsoft.com/office/drawing/2014/main" id="{58471EF9-80BD-7FB8-5D18-8A5A21058098}"/>
              </a:ext>
            </a:extLst>
          </p:cNvPr>
          <p:cNvSpPr txBox="1">
            <a:spLocks/>
          </p:cNvSpPr>
          <p:nvPr/>
        </p:nvSpPr>
        <p:spPr>
          <a:xfrm>
            <a:off x="9216899" y="2323130"/>
            <a:ext cx="2226355" cy="551498"/>
          </a:xfrm>
          <a:prstGeom prst="rect">
            <a:avLst/>
          </a:prstGeom>
          <a:noFill/>
        </p:spPr>
        <p:txBody>
          <a:bodyPr vert="horz" wrap="square" lIns="91440" tIns="45720" rIns="91440" bIns="45720" rtlCol="0">
            <a:spAutoFit/>
          </a:bodyPr>
          <a:lstStyle>
            <a:lvl1pPr marL="342900" indent="-342900" algn="l" defTabSz="914400" rtl="0" eaLnBrk="1" latinLnBrk="0" hangingPunct="1">
              <a:lnSpc>
                <a:spcPct val="110000"/>
              </a:lnSpc>
              <a:spcBef>
                <a:spcPts val="1000"/>
              </a:spcBef>
              <a:buFont typeface="Arial" panose="020B0604020202020204" pitchFamily="34" charset="0"/>
              <a:buChar char="•"/>
              <a:defRPr sz="20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t>Location, Speed, Battery, </a:t>
            </a:r>
            <a:r>
              <a:rPr lang="en-US" sz="1400" dirty="0" err="1"/>
              <a:t>etc</a:t>
            </a:r>
            <a:r>
              <a:rPr lang="en-US" sz="1400" dirty="0"/>
              <a:t> are stored in DB</a:t>
            </a:r>
          </a:p>
        </p:txBody>
      </p:sp>
      <p:sp>
        <p:nvSpPr>
          <p:cNvPr id="47" name="Text Placeholder 13">
            <a:extLst>
              <a:ext uri="{FF2B5EF4-FFF2-40B4-BE49-F238E27FC236}">
                <a16:creationId xmlns:a16="http://schemas.microsoft.com/office/drawing/2014/main" id="{1C0AA595-E440-A629-E685-DEF4E1F4365E}"/>
              </a:ext>
            </a:extLst>
          </p:cNvPr>
          <p:cNvSpPr txBox="1">
            <a:spLocks/>
          </p:cNvSpPr>
          <p:nvPr/>
        </p:nvSpPr>
        <p:spPr>
          <a:xfrm>
            <a:off x="5287627" y="2952608"/>
            <a:ext cx="4022031" cy="551498"/>
          </a:xfrm>
          <a:prstGeom prst="rect">
            <a:avLst/>
          </a:prstGeom>
          <a:noFill/>
        </p:spPr>
        <p:txBody>
          <a:bodyPr vert="horz" wrap="square" lIns="91440" tIns="45720" rIns="91440" bIns="45720" rtlCol="0">
            <a:spAutoFit/>
          </a:bodyPr>
          <a:lstStyle>
            <a:lvl1pPr marL="342900" indent="-342900" algn="l" defTabSz="914400" rtl="0" eaLnBrk="1" latinLnBrk="0" hangingPunct="1">
              <a:lnSpc>
                <a:spcPct val="110000"/>
              </a:lnSpc>
              <a:spcBef>
                <a:spcPts val="1000"/>
              </a:spcBef>
              <a:buFont typeface="Arial" panose="020B0604020202020204" pitchFamily="34" charset="0"/>
              <a:buChar char="•"/>
              <a:defRPr sz="20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t>Filters and sends back only the required information</a:t>
            </a:r>
          </a:p>
        </p:txBody>
      </p:sp>
      <p:sp>
        <p:nvSpPr>
          <p:cNvPr id="48" name="Left Brace 47">
            <a:extLst>
              <a:ext uri="{FF2B5EF4-FFF2-40B4-BE49-F238E27FC236}">
                <a16:creationId xmlns:a16="http://schemas.microsoft.com/office/drawing/2014/main" id="{43C6827F-B607-9516-BC8E-D0F91D1060C9}"/>
              </a:ext>
            </a:extLst>
          </p:cNvPr>
          <p:cNvSpPr/>
          <p:nvPr/>
        </p:nvSpPr>
        <p:spPr>
          <a:xfrm>
            <a:off x="4678021" y="1932190"/>
            <a:ext cx="496956" cy="181817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TextBox 48">
            <a:extLst>
              <a:ext uri="{FF2B5EF4-FFF2-40B4-BE49-F238E27FC236}">
                <a16:creationId xmlns:a16="http://schemas.microsoft.com/office/drawing/2014/main" id="{4F3B364A-5DB9-6438-0D4D-CBEB8A8924D0}"/>
              </a:ext>
            </a:extLst>
          </p:cNvPr>
          <p:cNvSpPr txBox="1"/>
          <p:nvPr/>
        </p:nvSpPr>
        <p:spPr>
          <a:xfrm rot="16200000">
            <a:off x="3979818" y="2676940"/>
            <a:ext cx="1070037" cy="369332"/>
          </a:xfrm>
          <a:prstGeom prst="rect">
            <a:avLst/>
          </a:prstGeom>
          <a:noFill/>
        </p:spPr>
        <p:txBody>
          <a:bodyPr wrap="none" rtlCol="0">
            <a:spAutoFit/>
          </a:bodyPr>
          <a:lstStyle/>
          <a:p>
            <a:r>
              <a:rPr lang="en-US" dirty="0"/>
              <a:t>Tracking</a:t>
            </a:r>
          </a:p>
        </p:txBody>
      </p:sp>
    </p:spTree>
    <p:extLst>
      <p:ext uri="{BB962C8B-B14F-4D97-AF65-F5344CB8AC3E}">
        <p14:creationId xmlns:p14="http://schemas.microsoft.com/office/powerpoint/2010/main" val="14853968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44888-8E10-DA05-1BF8-78E5C2501699}"/>
              </a:ext>
            </a:extLst>
          </p:cNvPr>
          <p:cNvSpPr>
            <a:spLocks noGrp="1"/>
          </p:cNvSpPr>
          <p:nvPr>
            <p:ph type="title"/>
          </p:nvPr>
        </p:nvSpPr>
        <p:spPr/>
        <p:txBody>
          <a:bodyPr>
            <a:normAutofit/>
          </a:bodyPr>
          <a:lstStyle/>
          <a:p>
            <a:r>
              <a:rPr lang="en-US" sz="2800" dirty="0"/>
              <a:t>Message Format</a:t>
            </a:r>
          </a:p>
        </p:txBody>
      </p:sp>
      <p:sp>
        <p:nvSpPr>
          <p:cNvPr id="8" name="Slide Number Placeholder 7">
            <a:extLst>
              <a:ext uri="{FF2B5EF4-FFF2-40B4-BE49-F238E27FC236}">
                <a16:creationId xmlns:a16="http://schemas.microsoft.com/office/drawing/2014/main" id="{02CF91E3-81DE-224A-F784-2E92613D25C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graphicFrame>
        <p:nvGraphicFramePr>
          <p:cNvPr id="9" name="Table 9">
            <a:extLst>
              <a:ext uri="{FF2B5EF4-FFF2-40B4-BE49-F238E27FC236}">
                <a16:creationId xmlns:a16="http://schemas.microsoft.com/office/drawing/2014/main" id="{75B0EFEA-6E73-4D5D-CA68-AE12B43D380E}"/>
              </a:ext>
            </a:extLst>
          </p:cNvPr>
          <p:cNvGraphicFramePr>
            <a:graphicFrameLocks noGrp="1"/>
          </p:cNvGraphicFramePr>
          <p:nvPr>
            <p:extLst>
              <p:ext uri="{D42A27DB-BD31-4B8C-83A1-F6EECF244321}">
                <p14:modId xmlns:p14="http://schemas.microsoft.com/office/powerpoint/2010/main" val="1247104359"/>
              </p:ext>
            </p:extLst>
          </p:nvPr>
        </p:nvGraphicFramePr>
        <p:xfrm>
          <a:off x="4094922" y="719666"/>
          <a:ext cx="8092658" cy="5430520"/>
        </p:xfrm>
        <a:graphic>
          <a:graphicData uri="http://schemas.openxmlformats.org/drawingml/2006/table">
            <a:tbl>
              <a:tblPr firstRow="1" bandRow="1">
                <a:tableStyleId>{5C22544A-7EE6-4342-B048-85BDC9FD1C3A}</a:tableStyleId>
              </a:tblPr>
              <a:tblGrid>
                <a:gridCol w="3207026">
                  <a:extLst>
                    <a:ext uri="{9D8B030D-6E8A-4147-A177-3AD203B41FA5}">
                      <a16:colId xmlns:a16="http://schemas.microsoft.com/office/drawing/2014/main" val="4025075982"/>
                    </a:ext>
                  </a:extLst>
                </a:gridCol>
                <a:gridCol w="4885632">
                  <a:extLst>
                    <a:ext uri="{9D8B030D-6E8A-4147-A177-3AD203B41FA5}">
                      <a16:colId xmlns:a16="http://schemas.microsoft.com/office/drawing/2014/main" val="3149614931"/>
                    </a:ext>
                  </a:extLst>
                </a:gridCol>
              </a:tblGrid>
              <a:tr h="370840">
                <a:tc>
                  <a:txBody>
                    <a:bodyPr/>
                    <a:lstStyle/>
                    <a:p>
                      <a:pPr algn="ctr"/>
                      <a:r>
                        <a:rPr lang="en-US" dirty="0"/>
                        <a:t>Message</a:t>
                      </a:r>
                    </a:p>
                  </a:txBody>
                  <a:tcPr/>
                </a:tc>
                <a:tc>
                  <a:txBody>
                    <a:bodyPr/>
                    <a:lstStyle/>
                    <a:p>
                      <a:pPr algn="ctr"/>
                      <a:r>
                        <a:rPr lang="en-US" dirty="0"/>
                        <a:t>API Method</a:t>
                      </a:r>
                    </a:p>
                  </a:txBody>
                  <a:tcPr/>
                </a:tc>
                <a:extLst>
                  <a:ext uri="{0D108BD9-81ED-4DB2-BD59-A6C34878D82A}">
                    <a16:rowId xmlns:a16="http://schemas.microsoft.com/office/drawing/2014/main" val="4115657679"/>
                  </a:ext>
                </a:extLst>
              </a:tr>
              <a:tr h="370840">
                <a:tc>
                  <a:txBody>
                    <a:bodyPr/>
                    <a:lstStyle/>
                    <a:p>
                      <a:pPr algn="ctr"/>
                      <a:r>
                        <a:rPr lang="en-US" sz="1600" b="1" dirty="0"/>
                        <a:t>Request-Takeoff</a:t>
                      </a:r>
                    </a:p>
                  </a:txBody>
                  <a:tcPr/>
                </a:tc>
                <a:tc>
                  <a:txBody>
                    <a:bodyPr/>
                    <a:lstStyle/>
                    <a:p>
                      <a:pPr algn="ctr"/>
                      <a:r>
                        <a:rPr lang="en-US" sz="1600" dirty="0"/>
                        <a:t>HTTP Request Type: POST </a:t>
                      </a:r>
                      <a:br>
                        <a:rPr lang="en-US" sz="1600" dirty="0"/>
                      </a:br>
                      <a:br>
                        <a:rPr lang="en-US" sz="1600" dirty="0"/>
                      </a:br>
                      <a:r>
                        <a:rPr lang="en-US" sz="1600" dirty="0"/>
                        <a:t>Request URL: &lt;server_ip_address&gt;/takeoff/</a:t>
                      </a:r>
                      <a:br>
                        <a:rPr lang="en-US" sz="1600" dirty="0"/>
                      </a:br>
                      <a:br>
                        <a:rPr lang="en-US" sz="1600" dirty="0"/>
                      </a:br>
                      <a:r>
                        <a:rPr lang="en-US" sz="1600" dirty="0"/>
                        <a:t> Request parameters: form inputs</a:t>
                      </a:r>
                      <a:br>
                        <a:rPr lang="en-US" sz="1600" dirty="0"/>
                      </a:br>
                      <a:br>
                        <a:rPr lang="en-US" sz="1600" dirty="0"/>
                      </a:br>
                      <a:r>
                        <a:rPr lang="en-US" sz="1600" dirty="0"/>
                        <a:t>Request body:</a:t>
                      </a:r>
                      <a:br>
                        <a:rPr lang="en-US" sz="1600" dirty="0"/>
                      </a:br>
                      <a:r>
                        <a:rPr lang="en-US" sz="1600" dirty="0" err="1"/>
                        <a:t>drone_id</a:t>
                      </a:r>
                      <a:r>
                        <a:rPr lang="en-US" sz="1600" dirty="0"/>
                        <a:t>: str - drone ID,</a:t>
                      </a:r>
                      <a:br>
                        <a:rPr lang="en-US" sz="1600" dirty="0"/>
                      </a:br>
                      <a:r>
                        <a:rPr lang="en-US" sz="1600" dirty="0" err="1"/>
                        <a:t>sim_or_physical</a:t>
                      </a:r>
                      <a:r>
                        <a:rPr lang="en-US" sz="1600" dirty="0"/>
                        <a:t>: str – simulated or physical drone, </a:t>
                      </a:r>
                      <a:r>
                        <a:rPr lang="en-US" sz="1600" dirty="0" err="1"/>
                        <a:t>drone_maker</a:t>
                      </a:r>
                      <a:r>
                        <a:rPr lang="en-US" sz="1600" dirty="0"/>
                        <a:t>: str - drone manufacturing company, </a:t>
                      </a:r>
                      <a:r>
                        <a:rPr lang="en-US" sz="1600" dirty="0" err="1"/>
                        <a:t>drone_model</a:t>
                      </a:r>
                      <a:r>
                        <a:rPr lang="en-US" sz="1600" dirty="0"/>
                        <a:t>: str - drone model name,</a:t>
                      </a:r>
                      <a:br>
                        <a:rPr lang="en-US" sz="1600" dirty="0"/>
                      </a:br>
                      <a:r>
                        <a:rPr lang="en-US" sz="1600" dirty="0"/>
                        <a:t>altitude: int – height to takeoff to</a:t>
                      </a:r>
                    </a:p>
                  </a:txBody>
                  <a:tcPr/>
                </a:tc>
                <a:extLst>
                  <a:ext uri="{0D108BD9-81ED-4DB2-BD59-A6C34878D82A}">
                    <a16:rowId xmlns:a16="http://schemas.microsoft.com/office/drawing/2014/main" val="1496837018"/>
                  </a:ext>
                </a:extLst>
              </a:tr>
              <a:tr h="370840">
                <a:tc>
                  <a:txBody>
                    <a:bodyPr/>
                    <a:lstStyle/>
                    <a:p>
                      <a:pPr algn="ctr"/>
                      <a:r>
                        <a:rPr lang="en-US" sz="1600" b="1" dirty="0"/>
                        <a:t>Response-Takeoff</a:t>
                      </a:r>
                    </a:p>
                  </a:txBody>
                  <a:tcPr/>
                </a:tc>
                <a:tc>
                  <a:txBody>
                    <a:bodyPr/>
                    <a:lstStyle/>
                    <a:p>
                      <a:pPr algn="ctr"/>
                      <a:r>
                        <a:rPr lang="en-US" sz="1600" dirty="0"/>
                        <a:t>Status line: 200 OK or 400 Bad Request</a:t>
                      </a:r>
                      <a:br>
                        <a:rPr lang="en-US" sz="1600" dirty="0"/>
                      </a:br>
                      <a:br>
                        <a:rPr lang="en-US" sz="1600" dirty="0"/>
                      </a:br>
                      <a:r>
                        <a:rPr lang="en-US" sz="1600" dirty="0"/>
                        <a:t>Response: JSON</a:t>
                      </a:r>
                      <a:br>
                        <a:rPr lang="en-US" sz="1600" dirty="0"/>
                      </a:br>
                      <a:br>
                        <a:rPr lang="en-US" sz="1600" dirty="0"/>
                      </a:br>
                      <a:r>
                        <a:rPr lang="en-US" sz="1600" dirty="0"/>
                        <a:t>Message body:</a:t>
                      </a:r>
                      <a:br>
                        <a:rPr lang="en-US" sz="1600" dirty="0"/>
                      </a:br>
                      <a:r>
                        <a:rPr lang="en-US" sz="1600" dirty="0"/>
                        <a:t>message: str - ‘Command accepted and executed’ or error message if bad request,</a:t>
                      </a:r>
                      <a:br>
                        <a:rPr lang="en-US" sz="1600" dirty="0"/>
                      </a:br>
                      <a:r>
                        <a:rPr lang="en-US" sz="1600" dirty="0" err="1"/>
                        <a:t>drone_id</a:t>
                      </a:r>
                      <a:r>
                        <a:rPr lang="en-US" sz="1600" dirty="0"/>
                        <a:t>: str - drone ID</a:t>
                      </a:r>
                    </a:p>
                  </a:txBody>
                  <a:tcPr/>
                </a:tc>
                <a:extLst>
                  <a:ext uri="{0D108BD9-81ED-4DB2-BD59-A6C34878D82A}">
                    <a16:rowId xmlns:a16="http://schemas.microsoft.com/office/drawing/2014/main" val="81472519"/>
                  </a:ext>
                </a:extLst>
              </a:tr>
            </a:tbl>
          </a:graphicData>
        </a:graphic>
      </p:graphicFrame>
    </p:spTree>
    <p:extLst>
      <p:ext uri="{BB962C8B-B14F-4D97-AF65-F5344CB8AC3E}">
        <p14:creationId xmlns:p14="http://schemas.microsoft.com/office/powerpoint/2010/main" val="2075423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44888-8E10-DA05-1BF8-78E5C2501699}"/>
              </a:ext>
            </a:extLst>
          </p:cNvPr>
          <p:cNvSpPr>
            <a:spLocks noGrp="1"/>
          </p:cNvSpPr>
          <p:nvPr>
            <p:ph type="title"/>
          </p:nvPr>
        </p:nvSpPr>
        <p:spPr/>
        <p:txBody>
          <a:bodyPr>
            <a:normAutofit/>
          </a:bodyPr>
          <a:lstStyle/>
          <a:p>
            <a:r>
              <a:rPr lang="en-US" sz="2800" dirty="0"/>
              <a:t>Message Format</a:t>
            </a:r>
          </a:p>
        </p:txBody>
      </p:sp>
      <p:sp>
        <p:nvSpPr>
          <p:cNvPr id="8" name="Slide Number Placeholder 7">
            <a:extLst>
              <a:ext uri="{FF2B5EF4-FFF2-40B4-BE49-F238E27FC236}">
                <a16:creationId xmlns:a16="http://schemas.microsoft.com/office/drawing/2014/main" id="{02CF91E3-81DE-224A-F784-2E92613D25C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graphicFrame>
        <p:nvGraphicFramePr>
          <p:cNvPr id="9" name="Table 9">
            <a:extLst>
              <a:ext uri="{FF2B5EF4-FFF2-40B4-BE49-F238E27FC236}">
                <a16:creationId xmlns:a16="http://schemas.microsoft.com/office/drawing/2014/main" id="{75B0EFEA-6E73-4D5D-CA68-AE12B43D380E}"/>
              </a:ext>
            </a:extLst>
          </p:cNvPr>
          <p:cNvGraphicFramePr>
            <a:graphicFrameLocks noGrp="1"/>
          </p:cNvGraphicFramePr>
          <p:nvPr>
            <p:extLst>
              <p:ext uri="{D42A27DB-BD31-4B8C-83A1-F6EECF244321}">
                <p14:modId xmlns:p14="http://schemas.microsoft.com/office/powerpoint/2010/main" val="767248193"/>
              </p:ext>
            </p:extLst>
          </p:nvPr>
        </p:nvGraphicFramePr>
        <p:xfrm>
          <a:off x="4094922" y="719666"/>
          <a:ext cx="8092658" cy="5186680"/>
        </p:xfrm>
        <a:graphic>
          <a:graphicData uri="http://schemas.openxmlformats.org/drawingml/2006/table">
            <a:tbl>
              <a:tblPr firstRow="1" bandRow="1">
                <a:tableStyleId>{5C22544A-7EE6-4342-B048-85BDC9FD1C3A}</a:tableStyleId>
              </a:tblPr>
              <a:tblGrid>
                <a:gridCol w="3207026">
                  <a:extLst>
                    <a:ext uri="{9D8B030D-6E8A-4147-A177-3AD203B41FA5}">
                      <a16:colId xmlns:a16="http://schemas.microsoft.com/office/drawing/2014/main" val="4025075982"/>
                    </a:ext>
                  </a:extLst>
                </a:gridCol>
                <a:gridCol w="4885632">
                  <a:extLst>
                    <a:ext uri="{9D8B030D-6E8A-4147-A177-3AD203B41FA5}">
                      <a16:colId xmlns:a16="http://schemas.microsoft.com/office/drawing/2014/main" val="3149614931"/>
                    </a:ext>
                  </a:extLst>
                </a:gridCol>
              </a:tblGrid>
              <a:tr h="370840">
                <a:tc>
                  <a:txBody>
                    <a:bodyPr/>
                    <a:lstStyle/>
                    <a:p>
                      <a:pPr algn="ctr"/>
                      <a:r>
                        <a:rPr lang="en-US" dirty="0"/>
                        <a:t>Message</a:t>
                      </a:r>
                    </a:p>
                  </a:txBody>
                  <a:tcPr/>
                </a:tc>
                <a:tc>
                  <a:txBody>
                    <a:bodyPr/>
                    <a:lstStyle/>
                    <a:p>
                      <a:pPr algn="ctr"/>
                      <a:r>
                        <a:rPr lang="en-US" dirty="0"/>
                        <a:t>API Method</a:t>
                      </a:r>
                    </a:p>
                  </a:txBody>
                  <a:tcPr/>
                </a:tc>
                <a:extLst>
                  <a:ext uri="{0D108BD9-81ED-4DB2-BD59-A6C34878D82A}">
                    <a16:rowId xmlns:a16="http://schemas.microsoft.com/office/drawing/2014/main" val="4115657679"/>
                  </a:ext>
                </a:extLst>
              </a:tr>
              <a:tr h="370840">
                <a:tc>
                  <a:txBody>
                    <a:bodyPr/>
                    <a:lstStyle/>
                    <a:p>
                      <a:pPr algn="ctr"/>
                      <a:r>
                        <a:rPr lang="en-US" sz="1600" b="1" dirty="0"/>
                        <a:t>Request-Land</a:t>
                      </a:r>
                    </a:p>
                  </a:txBody>
                  <a:tcPr/>
                </a:tc>
                <a:tc>
                  <a:txBody>
                    <a:bodyPr/>
                    <a:lstStyle/>
                    <a:p>
                      <a:pPr algn="ctr"/>
                      <a:r>
                        <a:rPr lang="en-US" sz="1600" dirty="0"/>
                        <a:t>HTTP Request Type: POST </a:t>
                      </a:r>
                      <a:br>
                        <a:rPr lang="en-US" sz="1600" dirty="0"/>
                      </a:br>
                      <a:br>
                        <a:rPr lang="en-US" sz="1600" dirty="0"/>
                      </a:br>
                      <a:r>
                        <a:rPr lang="en-US" sz="1600" dirty="0"/>
                        <a:t>Request URL: &lt;server_ip_address&gt;/land/</a:t>
                      </a:r>
                      <a:br>
                        <a:rPr lang="en-US" sz="1600" dirty="0"/>
                      </a:br>
                      <a:br>
                        <a:rPr lang="en-US" sz="1600" dirty="0"/>
                      </a:br>
                      <a:r>
                        <a:rPr lang="en-US" sz="1600" dirty="0"/>
                        <a:t>Request parameters: form inputs</a:t>
                      </a:r>
                      <a:br>
                        <a:rPr lang="en-US" sz="1600" dirty="0"/>
                      </a:br>
                      <a:br>
                        <a:rPr lang="en-US" sz="1600" dirty="0"/>
                      </a:br>
                      <a:r>
                        <a:rPr lang="en-US" sz="1600" dirty="0"/>
                        <a:t>Request body:</a:t>
                      </a:r>
                      <a:br>
                        <a:rPr lang="en-US" sz="1600" dirty="0"/>
                      </a:br>
                      <a:r>
                        <a:rPr lang="en-US" sz="1600" dirty="0" err="1"/>
                        <a:t>drone_id</a:t>
                      </a:r>
                      <a:r>
                        <a:rPr lang="en-US" sz="1600" dirty="0"/>
                        <a:t>: str - drone ID,</a:t>
                      </a:r>
                      <a:br>
                        <a:rPr lang="en-US" sz="1600" dirty="0"/>
                      </a:br>
                      <a:r>
                        <a:rPr lang="en-US" sz="1600" dirty="0" err="1"/>
                        <a:t>sim_or_physical</a:t>
                      </a:r>
                      <a:r>
                        <a:rPr lang="en-US" sz="1600" dirty="0"/>
                        <a:t>: str – simulated or physical drone, </a:t>
                      </a:r>
                      <a:r>
                        <a:rPr lang="en-US" sz="1600" dirty="0" err="1"/>
                        <a:t>drone_maker</a:t>
                      </a:r>
                      <a:r>
                        <a:rPr lang="en-US" sz="1600" dirty="0"/>
                        <a:t>: str - drone manufacturing company, </a:t>
                      </a:r>
                      <a:r>
                        <a:rPr lang="en-US" sz="1600" dirty="0" err="1"/>
                        <a:t>drone_model</a:t>
                      </a:r>
                      <a:r>
                        <a:rPr lang="en-US" sz="1600" dirty="0"/>
                        <a:t>: str - drone model name</a:t>
                      </a:r>
                    </a:p>
                  </a:txBody>
                  <a:tcPr/>
                </a:tc>
                <a:extLst>
                  <a:ext uri="{0D108BD9-81ED-4DB2-BD59-A6C34878D82A}">
                    <a16:rowId xmlns:a16="http://schemas.microsoft.com/office/drawing/2014/main" val="1496837018"/>
                  </a:ext>
                </a:extLst>
              </a:tr>
              <a:tr h="370840">
                <a:tc>
                  <a:txBody>
                    <a:bodyPr/>
                    <a:lstStyle/>
                    <a:p>
                      <a:pPr algn="ctr"/>
                      <a:r>
                        <a:rPr lang="en-US" sz="1600" b="1" dirty="0"/>
                        <a:t>Response-Land</a:t>
                      </a:r>
                    </a:p>
                  </a:txBody>
                  <a:tcPr/>
                </a:tc>
                <a:tc>
                  <a:txBody>
                    <a:bodyPr/>
                    <a:lstStyle/>
                    <a:p>
                      <a:pPr algn="ctr"/>
                      <a:r>
                        <a:rPr lang="en-US" sz="1600" dirty="0"/>
                        <a:t>Status line: 200 OK or 400 Bad Request</a:t>
                      </a:r>
                      <a:br>
                        <a:rPr lang="en-US" sz="1600" dirty="0"/>
                      </a:br>
                      <a:br>
                        <a:rPr lang="en-US" sz="1600" dirty="0"/>
                      </a:br>
                      <a:r>
                        <a:rPr lang="en-US" sz="1600" dirty="0"/>
                        <a:t>Response: JSON</a:t>
                      </a:r>
                      <a:br>
                        <a:rPr lang="en-US" sz="1600" dirty="0"/>
                      </a:br>
                      <a:br>
                        <a:rPr lang="en-US" sz="1600" dirty="0"/>
                      </a:br>
                      <a:r>
                        <a:rPr lang="en-US" sz="1600" dirty="0"/>
                        <a:t>Message body:</a:t>
                      </a:r>
                      <a:br>
                        <a:rPr lang="en-US" sz="1600" dirty="0"/>
                      </a:br>
                      <a:r>
                        <a:rPr lang="en-US" sz="1600" dirty="0"/>
                        <a:t>message: str - ‘Command accepted and executed’ or error message if bad request,</a:t>
                      </a:r>
                      <a:br>
                        <a:rPr lang="en-US" sz="1600" dirty="0"/>
                      </a:br>
                      <a:r>
                        <a:rPr lang="en-US" sz="1600" dirty="0" err="1"/>
                        <a:t>drone_id</a:t>
                      </a:r>
                      <a:r>
                        <a:rPr lang="en-US" sz="1600" dirty="0"/>
                        <a:t>: str - drone ID</a:t>
                      </a:r>
                    </a:p>
                  </a:txBody>
                  <a:tcPr/>
                </a:tc>
                <a:extLst>
                  <a:ext uri="{0D108BD9-81ED-4DB2-BD59-A6C34878D82A}">
                    <a16:rowId xmlns:a16="http://schemas.microsoft.com/office/drawing/2014/main" val="81472519"/>
                  </a:ext>
                </a:extLst>
              </a:tr>
            </a:tbl>
          </a:graphicData>
        </a:graphic>
      </p:graphicFrame>
    </p:spTree>
    <p:extLst>
      <p:ext uri="{BB962C8B-B14F-4D97-AF65-F5344CB8AC3E}">
        <p14:creationId xmlns:p14="http://schemas.microsoft.com/office/powerpoint/2010/main" val="3582349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44888-8E10-DA05-1BF8-78E5C2501699}"/>
              </a:ext>
            </a:extLst>
          </p:cNvPr>
          <p:cNvSpPr>
            <a:spLocks noGrp="1"/>
          </p:cNvSpPr>
          <p:nvPr>
            <p:ph type="title"/>
          </p:nvPr>
        </p:nvSpPr>
        <p:spPr/>
        <p:txBody>
          <a:bodyPr>
            <a:normAutofit/>
          </a:bodyPr>
          <a:lstStyle/>
          <a:p>
            <a:r>
              <a:rPr lang="en-US" sz="2800" dirty="0"/>
              <a:t>Message Format</a:t>
            </a:r>
          </a:p>
        </p:txBody>
      </p:sp>
      <p:sp>
        <p:nvSpPr>
          <p:cNvPr id="8" name="Slide Number Placeholder 7">
            <a:extLst>
              <a:ext uri="{FF2B5EF4-FFF2-40B4-BE49-F238E27FC236}">
                <a16:creationId xmlns:a16="http://schemas.microsoft.com/office/drawing/2014/main" id="{02CF91E3-81DE-224A-F784-2E92613D25C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graphicFrame>
        <p:nvGraphicFramePr>
          <p:cNvPr id="9" name="Table 9">
            <a:extLst>
              <a:ext uri="{FF2B5EF4-FFF2-40B4-BE49-F238E27FC236}">
                <a16:creationId xmlns:a16="http://schemas.microsoft.com/office/drawing/2014/main" id="{75B0EFEA-6E73-4D5D-CA68-AE12B43D380E}"/>
              </a:ext>
            </a:extLst>
          </p:cNvPr>
          <p:cNvGraphicFramePr>
            <a:graphicFrameLocks noGrp="1"/>
          </p:cNvGraphicFramePr>
          <p:nvPr>
            <p:extLst>
              <p:ext uri="{D42A27DB-BD31-4B8C-83A1-F6EECF244321}">
                <p14:modId xmlns:p14="http://schemas.microsoft.com/office/powerpoint/2010/main" val="4269342621"/>
              </p:ext>
            </p:extLst>
          </p:nvPr>
        </p:nvGraphicFramePr>
        <p:xfrm>
          <a:off x="4094922" y="719666"/>
          <a:ext cx="8092658" cy="5430520"/>
        </p:xfrm>
        <a:graphic>
          <a:graphicData uri="http://schemas.openxmlformats.org/drawingml/2006/table">
            <a:tbl>
              <a:tblPr firstRow="1" bandRow="1">
                <a:tableStyleId>{5C22544A-7EE6-4342-B048-85BDC9FD1C3A}</a:tableStyleId>
              </a:tblPr>
              <a:tblGrid>
                <a:gridCol w="3207026">
                  <a:extLst>
                    <a:ext uri="{9D8B030D-6E8A-4147-A177-3AD203B41FA5}">
                      <a16:colId xmlns:a16="http://schemas.microsoft.com/office/drawing/2014/main" val="4025075982"/>
                    </a:ext>
                  </a:extLst>
                </a:gridCol>
                <a:gridCol w="4885632">
                  <a:extLst>
                    <a:ext uri="{9D8B030D-6E8A-4147-A177-3AD203B41FA5}">
                      <a16:colId xmlns:a16="http://schemas.microsoft.com/office/drawing/2014/main" val="3149614931"/>
                    </a:ext>
                  </a:extLst>
                </a:gridCol>
              </a:tblGrid>
              <a:tr h="370840">
                <a:tc>
                  <a:txBody>
                    <a:bodyPr/>
                    <a:lstStyle/>
                    <a:p>
                      <a:pPr algn="ctr"/>
                      <a:r>
                        <a:rPr lang="en-US" dirty="0"/>
                        <a:t>Message</a:t>
                      </a:r>
                    </a:p>
                  </a:txBody>
                  <a:tcPr/>
                </a:tc>
                <a:tc>
                  <a:txBody>
                    <a:bodyPr/>
                    <a:lstStyle/>
                    <a:p>
                      <a:pPr algn="ctr"/>
                      <a:r>
                        <a:rPr lang="en-US" dirty="0"/>
                        <a:t>API Method</a:t>
                      </a:r>
                    </a:p>
                  </a:txBody>
                  <a:tcPr/>
                </a:tc>
                <a:extLst>
                  <a:ext uri="{0D108BD9-81ED-4DB2-BD59-A6C34878D82A}">
                    <a16:rowId xmlns:a16="http://schemas.microsoft.com/office/drawing/2014/main" val="4115657679"/>
                  </a:ext>
                </a:extLst>
              </a:tr>
              <a:tr h="370840">
                <a:tc>
                  <a:txBody>
                    <a:bodyPr/>
                    <a:lstStyle/>
                    <a:p>
                      <a:pPr algn="ctr"/>
                      <a:r>
                        <a:rPr lang="en-US" sz="1600" b="1" dirty="0"/>
                        <a:t>Request-Upload mission</a:t>
                      </a:r>
                    </a:p>
                  </a:txBody>
                  <a:tcPr/>
                </a:tc>
                <a:tc>
                  <a:txBody>
                    <a:bodyPr/>
                    <a:lstStyle/>
                    <a:p>
                      <a:pPr algn="ctr"/>
                      <a:r>
                        <a:rPr lang="en-US" sz="1600" dirty="0"/>
                        <a:t>HTTP Request Type: POST </a:t>
                      </a:r>
                      <a:br>
                        <a:rPr lang="en-US" sz="1600" dirty="0"/>
                      </a:br>
                      <a:br>
                        <a:rPr lang="en-US" sz="1600" dirty="0"/>
                      </a:br>
                      <a:r>
                        <a:rPr lang="en-US" sz="1600" dirty="0"/>
                        <a:t>Request URL: &lt;server_ip_address&gt;/upload-mission/</a:t>
                      </a:r>
                      <a:br>
                        <a:rPr lang="en-US" sz="1600" dirty="0"/>
                      </a:br>
                      <a:br>
                        <a:rPr lang="en-US" sz="1600" dirty="0"/>
                      </a:br>
                      <a:r>
                        <a:rPr lang="en-US" sz="1600" dirty="0"/>
                        <a:t>Request parameters: form inputs</a:t>
                      </a:r>
                      <a:br>
                        <a:rPr lang="en-US" sz="1600" dirty="0"/>
                      </a:br>
                      <a:br>
                        <a:rPr lang="en-US" sz="1600" dirty="0"/>
                      </a:br>
                      <a:r>
                        <a:rPr lang="en-US" sz="1600" dirty="0"/>
                        <a:t>Request body:</a:t>
                      </a:r>
                      <a:br>
                        <a:rPr lang="en-US" sz="1600" dirty="0"/>
                      </a:br>
                      <a:r>
                        <a:rPr lang="en-US" sz="1600" dirty="0" err="1"/>
                        <a:t>drone_id</a:t>
                      </a:r>
                      <a:r>
                        <a:rPr lang="en-US" sz="1600" dirty="0"/>
                        <a:t>: str - drone ID,</a:t>
                      </a:r>
                      <a:br>
                        <a:rPr lang="en-US" sz="1600" dirty="0"/>
                      </a:br>
                      <a:r>
                        <a:rPr lang="en-US" sz="1600" dirty="0" err="1"/>
                        <a:t>sim_or_physical</a:t>
                      </a:r>
                      <a:r>
                        <a:rPr lang="en-US" sz="1600" dirty="0"/>
                        <a:t>: str – simulated or physical drone, </a:t>
                      </a:r>
                      <a:r>
                        <a:rPr lang="en-US" sz="1600" dirty="0" err="1"/>
                        <a:t>drone_maker</a:t>
                      </a:r>
                      <a:r>
                        <a:rPr lang="en-US" sz="1600" dirty="0"/>
                        <a:t>: str - drone manufacturing company, </a:t>
                      </a:r>
                      <a:r>
                        <a:rPr lang="en-US" sz="1600" dirty="0" err="1"/>
                        <a:t>drone_model</a:t>
                      </a:r>
                      <a:r>
                        <a:rPr lang="en-US" sz="1600" dirty="0"/>
                        <a:t>: str - drone model name,</a:t>
                      </a:r>
                      <a:br>
                        <a:rPr lang="en-US" sz="1600" dirty="0"/>
                      </a:br>
                      <a:r>
                        <a:rPr lang="en-US" sz="1600" dirty="0"/>
                        <a:t>plan: JSON – plan with list of waypoints</a:t>
                      </a:r>
                    </a:p>
                  </a:txBody>
                  <a:tcPr/>
                </a:tc>
                <a:extLst>
                  <a:ext uri="{0D108BD9-81ED-4DB2-BD59-A6C34878D82A}">
                    <a16:rowId xmlns:a16="http://schemas.microsoft.com/office/drawing/2014/main" val="1496837018"/>
                  </a:ext>
                </a:extLst>
              </a:tr>
              <a:tr h="370840">
                <a:tc>
                  <a:txBody>
                    <a:bodyPr/>
                    <a:lstStyle/>
                    <a:p>
                      <a:pPr algn="ctr"/>
                      <a:r>
                        <a:rPr lang="en-US" sz="1600" b="1" dirty="0"/>
                        <a:t>Response-Upload mission</a:t>
                      </a:r>
                    </a:p>
                  </a:txBody>
                  <a:tcPr/>
                </a:tc>
                <a:tc>
                  <a:txBody>
                    <a:bodyPr/>
                    <a:lstStyle/>
                    <a:p>
                      <a:pPr algn="ctr"/>
                      <a:r>
                        <a:rPr lang="en-US" sz="1600" dirty="0"/>
                        <a:t>Status line: 200 OK or 400 Bad Request</a:t>
                      </a:r>
                      <a:br>
                        <a:rPr lang="en-US" sz="1600" dirty="0"/>
                      </a:br>
                      <a:br>
                        <a:rPr lang="en-US" sz="1600" dirty="0"/>
                      </a:br>
                      <a:r>
                        <a:rPr lang="en-US" sz="1600" dirty="0"/>
                        <a:t>Response: JSON</a:t>
                      </a:r>
                      <a:br>
                        <a:rPr lang="en-US" sz="1600" dirty="0"/>
                      </a:br>
                      <a:br>
                        <a:rPr lang="en-US" sz="1600" dirty="0"/>
                      </a:br>
                      <a:r>
                        <a:rPr lang="en-US" sz="1600" dirty="0"/>
                        <a:t>Message body:</a:t>
                      </a:r>
                      <a:br>
                        <a:rPr lang="en-US" sz="1600" dirty="0"/>
                      </a:br>
                      <a:r>
                        <a:rPr lang="en-US" sz="1600" dirty="0"/>
                        <a:t>message: str - ‘Command accepted and executed’ or error message if bad request,</a:t>
                      </a:r>
                    </a:p>
                  </a:txBody>
                  <a:tcPr/>
                </a:tc>
                <a:extLst>
                  <a:ext uri="{0D108BD9-81ED-4DB2-BD59-A6C34878D82A}">
                    <a16:rowId xmlns:a16="http://schemas.microsoft.com/office/drawing/2014/main" val="81472519"/>
                  </a:ext>
                </a:extLst>
              </a:tr>
            </a:tbl>
          </a:graphicData>
        </a:graphic>
      </p:graphicFrame>
    </p:spTree>
    <p:extLst>
      <p:ext uri="{BB962C8B-B14F-4D97-AF65-F5344CB8AC3E}">
        <p14:creationId xmlns:p14="http://schemas.microsoft.com/office/powerpoint/2010/main" val="2629666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44888-8E10-DA05-1BF8-78E5C2501699}"/>
              </a:ext>
            </a:extLst>
          </p:cNvPr>
          <p:cNvSpPr>
            <a:spLocks noGrp="1"/>
          </p:cNvSpPr>
          <p:nvPr>
            <p:ph type="title"/>
          </p:nvPr>
        </p:nvSpPr>
        <p:spPr/>
        <p:txBody>
          <a:bodyPr>
            <a:normAutofit/>
          </a:bodyPr>
          <a:lstStyle/>
          <a:p>
            <a:r>
              <a:rPr lang="en-US" sz="2800" dirty="0"/>
              <a:t>Message Format</a:t>
            </a:r>
          </a:p>
        </p:txBody>
      </p:sp>
      <p:sp>
        <p:nvSpPr>
          <p:cNvPr id="8" name="Slide Number Placeholder 7">
            <a:extLst>
              <a:ext uri="{FF2B5EF4-FFF2-40B4-BE49-F238E27FC236}">
                <a16:creationId xmlns:a16="http://schemas.microsoft.com/office/drawing/2014/main" id="{02CF91E3-81DE-224A-F784-2E92613D25C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graphicFrame>
        <p:nvGraphicFramePr>
          <p:cNvPr id="9" name="Table 9">
            <a:extLst>
              <a:ext uri="{FF2B5EF4-FFF2-40B4-BE49-F238E27FC236}">
                <a16:creationId xmlns:a16="http://schemas.microsoft.com/office/drawing/2014/main" id="{75B0EFEA-6E73-4D5D-CA68-AE12B43D380E}"/>
              </a:ext>
            </a:extLst>
          </p:cNvPr>
          <p:cNvGraphicFramePr>
            <a:graphicFrameLocks noGrp="1"/>
          </p:cNvGraphicFramePr>
          <p:nvPr>
            <p:extLst>
              <p:ext uri="{D42A27DB-BD31-4B8C-83A1-F6EECF244321}">
                <p14:modId xmlns:p14="http://schemas.microsoft.com/office/powerpoint/2010/main" val="1763592460"/>
              </p:ext>
            </p:extLst>
          </p:nvPr>
        </p:nvGraphicFramePr>
        <p:xfrm>
          <a:off x="4094922" y="295602"/>
          <a:ext cx="8092658" cy="6405880"/>
        </p:xfrm>
        <a:graphic>
          <a:graphicData uri="http://schemas.openxmlformats.org/drawingml/2006/table">
            <a:tbl>
              <a:tblPr firstRow="1" bandRow="1">
                <a:tableStyleId>{5C22544A-7EE6-4342-B048-85BDC9FD1C3A}</a:tableStyleId>
              </a:tblPr>
              <a:tblGrid>
                <a:gridCol w="3207026">
                  <a:extLst>
                    <a:ext uri="{9D8B030D-6E8A-4147-A177-3AD203B41FA5}">
                      <a16:colId xmlns:a16="http://schemas.microsoft.com/office/drawing/2014/main" val="4025075982"/>
                    </a:ext>
                  </a:extLst>
                </a:gridCol>
                <a:gridCol w="4885632">
                  <a:extLst>
                    <a:ext uri="{9D8B030D-6E8A-4147-A177-3AD203B41FA5}">
                      <a16:colId xmlns:a16="http://schemas.microsoft.com/office/drawing/2014/main" val="3149614931"/>
                    </a:ext>
                  </a:extLst>
                </a:gridCol>
              </a:tblGrid>
              <a:tr h="370840">
                <a:tc>
                  <a:txBody>
                    <a:bodyPr/>
                    <a:lstStyle/>
                    <a:p>
                      <a:pPr algn="ctr"/>
                      <a:r>
                        <a:rPr lang="en-US" dirty="0"/>
                        <a:t>Message</a:t>
                      </a:r>
                    </a:p>
                  </a:txBody>
                  <a:tcPr/>
                </a:tc>
                <a:tc>
                  <a:txBody>
                    <a:bodyPr/>
                    <a:lstStyle/>
                    <a:p>
                      <a:pPr algn="ctr"/>
                      <a:r>
                        <a:rPr lang="en-US" dirty="0"/>
                        <a:t>API Method</a:t>
                      </a:r>
                    </a:p>
                  </a:txBody>
                  <a:tcPr/>
                </a:tc>
                <a:extLst>
                  <a:ext uri="{0D108BD9-81ED-4DB2-BD59-A6C34878D82A}">
                    <a16:rowId xmlns:a16="http://schemas.microsoft.com/office/drawing/2014/main" val="4115657679"/>
                  </a:ext>
                </a:extLst>
              </a:tr>
              <a:tr h="370840">
                <a:tc>
                  <a:txBody>
                    <a:bodyPr/>
                    <a:lstStyle/>
                    <a:p>
                      <a:pPr algn="ctr"/>
                      <a:r>
                        <a:rPr lang="en-US" sz="1600" b="1" dirty="0"/>
                        <a:t>Request-Set waypoint</a:t>
                      </a:r>
                    </a:p>
                  </a:txBody>
                  <a:tcPr/>
                </a:tc>
                <a:tc>
                  <a:txBody>
                    <a:bodyPr/>
                    <a:lstStyle/>
                    <a:p>
                      <a:pPr algn="ctr"/>
                      <a:r>
                        <a:rPr lang="en-US" sz="1600" dirty="0"/>
                        <a:t>HTTP Request Type: POST </a:t>
                      </a:r>
                      <a:br>
                        <a:rPr lang="en-US" sz="1600" dirty="0"/>
                      </a:br>
                      <a:r>
                        <a:rPr lang="en-US" sz="1600" dirty="0"/>
                        <a:t>Request URL: &lt;server_ip_address&gt;/set-waypoint/</a:t>
                      </a:r>
                      <a:br>
                        <a:rPr lang="en-US" sz="1600" dirty="0"/>
                      </a:br>
                      <a:r>
                        <a:rPr lang="en-US" sz="1600" dirty="0"/>
                        <a:t>Request parameters: form inputs</a:t>
                      </a:r>
                      <a:br>
                        <a:rPr lang="en-US" sz="1600" dirty="0"/>
                      </a:br>
                      <a:r>
                        <a:rPr lang="en-US" sz="1600" dirty="0"/>
                        <a:t>Request body:</a:t>
                      </a:r>
                      <a:br>
                        <a:rPr lang="en-US" sz="1600" dirty="0"/>
                      </a:br>
                      <a:r>
                        <a:rPr lang="en-US" sz="1600" dirty="0" err="1"/>
                        <a:t>drone_id</a:t>
                      </a:r>
                      <a:r>
                        <a:rPr lang="en-US" sz="1600" dirty="0"/>
                        <a:t>: str - drone ID,</a:t>
                      </a:r>
                      <a:br>
                        <a:rPr lang="en-US" sz="1600" dirty="0"/>
                      </a:br>
                      <a:r>
                        <a:rPr lang="en-US" sz="1600" dirty="0" err="1"/>
                        <a:t>sim_or_physical</a:t>
                      </a:r>
                      <a:r>
                        <a:rPr lang="en-US" sz="1600" dirty="0"/>
                        <a:t>: str – simulated or physical drone, </a:t>
                      </a:r>
                      <a:r>
                        <a:rPr lang="en-US" sz="1600" dirty="0" err="1"/>
                        <a:t>drone_maker</a:t>
                      </a:r>
                      <a:r>
                        <a:rPr lang="en-US" sz="1600" dirty="0"/>
                        <a:t>: str - drone manufacturing company, </a:t>
                      </a:r>
                      <a:r>
                        <a:rPr lang="en-US" sz="1600" dirty="0" err="1"/>
                        <a:t>drone_model</a:t>
                      </a:r>
                      <a:r>
                        <a:rPr lang="en-US" sz="1600" dirty="0"/>
                        <a:t>: str - drone model name,</a:t>
                      </a:r>
                      <a:br>
                        <a:rPr lang="en-US" sz="1600" dirty="0"/>
                      </a:br>
                      <a:r>
                        <a:rPr lang="en-US" sz="1600" dirty="0"/>
                        <a:t>longitude: float - waypoint longitude,</a:t>
                      </a:r>
                      <a:br>
                        <a:rPr lang="en-US" sz="1600" dirty="0"/>
                      </a:br>
                      <a:r>
                        <a:rPr lang="en-US" sz="1600" dirty="0"/>
                        <a:t>latitude: float - waypoint latitude,</a:t>
                      </a:r>
                      <a:br>
                        <a:rPr lang="en-US" sz="1600" dirty="0"/>
                      </a:br>
                      <a:r>
                        <a:rPr lang="en-US" sz="1600" dirty="0"/>
                        <a:t>altitude: float – waypoint altitude,</a:t>
                      </a:r>
                      <a:br>
                        <a:rPr lang="en-US" sz="1600" dirty="0"/>
                      </a:br>
                      <a:r>
                        <a:rPr lang="en-US" sz="1600" dirty="0" err="1"/>
                        <a:t>action_name</a:t>
                      </a:r>
                      <a:r>
                        <a:rPr lang="en-US" sz="1600" dirty="0"/>
                        <a:t>: str – None or ‘delay’ or ‘circle’ or ‘take photo’ or ‘start video’</a:t>
                      </a:r>
                      <a:br>
                        <a:rPr lang="en-US" sz="1600" dirty="0"/>
                      </a:br>
                      <a:r>
                        <a:rPr lang="en-US" sz="1600" dirty="0" err="1"/>
                        <a:t>delay_time</a:t>
                      </a:r>
                      <a:r>
                        <a:rPr lang="en-US" sz="1600" dirty="0"/>
                        <a:t> (optional): int – seconds to delay, </a:t>
                      </a:r>
                      <a:r>
                        <a:rPr lang="en-US" sz="1600" dirty="0" err="1"/>
                        <a:t>circle_radius</a:t>
                      </a:r>
                      <a:r>
                        <a:rPr lang="en-US" sz="1600" dirty="0"/>
                        <a:t> (optional): int – radius to circle around,</a:t>
                      </a:r>
                      <a:br>
                        <a:rPr lang="en-US" sz="1600" dirty="0"/>
                      </a:br>
                      <a:r>
                        <a:rPr lang="en-US" sz="1600" dirty="0" err="1"/>
                        <a:t>video_duration</a:t>
                      </a:r>
                      <a:r>
                        <a:rPr lang="en-US" sz="1600" dirty="0"/>
                        <a:t> (optional): int – time to record video after reached waypoint</a:t>
                      </a:r>
                    </a:p>
                  </a:txBody>
                  <a:tcPr/>
                </a:tc>
                <a:extLst>
                  <a:ext uri="{0D108BD9-81ED-4DB2-BD59-A6C34878D82A}">
                    <a16:rowId xmlns:a16="http://schemas.microsoft.com/office/drawing/2014/main" val="1496837018"/>
                  </a:ext>
                </a:extLst>
              </a:tr>
              <a:tr h="370840">
                <a:tc>
                  <a:txBody>
                    <a:bodyPr/>
                    <a:lstStyle/>
                    <a:p>
                      <a:pPr algn="ctr"/>
                      <a:r>
                        <a:rPr lang="en-US" sz="1600" b="1" dirty="0"/>
                        <a:t>Response-Set waypoint</a:t>
                      </a:r>
                    </a:p>
                  </a:txBody>
                  <a:tcPr/>
                </a:tc>
                <a:tc>
                  <a:txBody>
                    <a:bodyPr/>
                    <a:lstStyle/>
                    <a:p>
                      <a:pPr algn="ctr"/>
                      <a:r>
                        <a:rPr lang="en-US" sz="1600" dirty="0"/>
                        <a:t>Status line: 200 OK or 400 Bad Request</a:t>
                      </a:r>
                      <a:br>
                        <a:rPr lang="en-US" sz="1600" dirty="0"/>
                      </a:br>
                      <a:r>
                        <a:rPr lang="en-US" sz="1600" dirty="0"/>
                        <a:t>Response: JSON</a:t>
                      </a:r>
                      <a:br>
                        <a:rPr lang="en-US" sz="1600" dirty="0"/>
                      </a:br>
                      <a:r>
                        <a:rPr lang="en-US" sz="1600" dirty="0"/>
                        <a:t>Message body:</a:t>
                      </a:r>
                      <a:br>
                        <a:rPr lang="en-US" sz="1600" dirty="0"/>
                      </a:br>
                      <a:r>
                        <a:rPr lang="en-US" sz="1600" dirty="0"/>
                        <a:t>message: str - ‘Command accepted and executed’ or error message if bad request,</a:t>
                      </a:r>
                      <a:br>
                        <a:rPr lang="en-US" sz="1600" dirty="0"/>
                      </a:br>
                      <a:r>
                        <a:rPr lang="en-US" sz="1600" dirty="0" err="1"/>
                        <a:t>drone_id</a:t>
                      </a:r>
                      <a:r>
                        <a:rPr lang="en-US" sz="1600" dirty="0"/>
                        <a:t>: str – drone ID</a:t>
                      </a:r>
                    </a:p>
                  </a:txBody>
                  <a:tcPr/>
                </a:tc>
                <a:extLst>
                  <a:ext uri="{0D108BD9-81ED-4DB2-BD59-A6C34878D82A}">
                    <a16:rowId xmlns:a16="http://schemas.microsoft.com/office/drawing/2014/main" val="81472519"/>
                  </a:ext>
                </a:extLst>
              </a:tr>
            </a:tbl>
          </a:graphicData>
        </a:graphic>
      </p:graphicFrame>
    </p:spTree>
    <p:extLst>
      <p:ext uri="{BB962C8B-B14F-4D97-AF65-F5344CB8AC3E}">
        <p14:creationId xmlns:p14="http://schemas.microsoft.com/office/powerpoint/2010/main" val="2613937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44888-8E10-DA05-1BF8-78E5C2501699}"/>
              </a:ext>
            </a:extLst>
          </p:cNvPr>
          <p:cNvSpPr>
            <a:spLocks noGrp="1"/>
          </p:cNvSpPr>
          <p:nvPr>
            <p:ph type="title"/>
          </p:nvPr>
        </p:nvSpPr>
        <p:spPr/>
        <p:txBody>
          <a:bodyPr>
            <a:normAutofit/>
          </a:bodyPr>
          <a:lstStyle/>
          <a:p>
            <a:r>
              <a:rPr lang="en-US" sz="2800" dirty="0"/>
              <a:t>Message Format</a:t>
            </a:r>
          </a:p>
        </p:txBody>
      </p:sp>
      <p:sp>
        <p:nvSpPr>
          <p:cNvPr id="8" name="Slide Number Placeholder 7">
            <a:extLst>
              <a:ext uri="{FF2B5EF4-FFF2-40B4-BE49-F238E27FC236}">
                <a16:creationId xmlns:a16="http://schemas.microsoft.com/office/drawing/2014/main" id="{02CF91E3-81DE-224A-F784-2E92613D25C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graphicFrame>
        <p:nvGraphicFramePr>
          <p:cNvPr id="9" name="Table 9">
            <a:extLst>
              <a:ext uri="{FF2B5EF4-FFF2-40B4-BE49-F238E27FC236}">
                <a16:creationId xmlns:a16="http://schemas.microsoft.com/office/drawing/2014/main" id="{75B0EFEA-6E73-4D5D-CA68-AE12B43D380E}"/>
              </a:ext>
            </a:extLst>
          </p:cNvPr>
          <p:cNvGraphicFramePr>
            <a:graphicFrameLocks noGrp="1"/>
          </p:cNvGraphicFramePr>
          <p:nvPr/>
        </p:nvGraphicFramePr>
        <p:xfrm>
          <a:off x="4094922" y="255845"/>
          <a:ext cx="8092658" cy="6405880"/>
        </p:xfrm>
        <a:graphic>
          <a:graphicData uri="http://schemas.openxmlformats.org/drawingml/2006/table">
            <a:tbl>
              <a:tblPr firstRow="1" bandRow="1">
                <a:tableStyleId>{5C22544A-7EE6-4342-B048-85BDC9FD1C3A}</a:tableStyleId>
              </a:tblPr>
              <a:tblGrid>
                <a:gridCol w="3207026">
                  <a:extLst>
                    <a:ext uri="{9D8B030D-6E8A-4147-A177-3AD203B41FA5}">
                      <a16:colId xmlns:a16="http://schemas.microsoft.com/office/drawing/2014/main" val="4025075982"/>
                    </a:ext>
                  </a:extLst>
                </a:gridCol>
                <a:gridCol w="4885632">
                  <a:extLst>
                    <a:ext uri="{9D8B030D-6E8A-4147-A177-3AD203B41FA5}">
                      <a16:colId xmlns:a16="http://schemas.microsoft.com/office/drawing/2014/main" val="3149614931"/>
                    </a:ext>
                  </a:extLst>
                </a:gridCol>
              </a:tblGrid>
              <a:tr h="370840">
                <a:tc>
                  <a:txBody>
                    <a:bodyPr/>
                    <a:lstStyle/>
                    <a:p>
                      <a:pPr algn="ctr"/>
                      <a:r>
                        <a:rPr lang="en-US" dirty="0"/>
                        <a:t>Message</a:t>
                      </a:r>
                    </a:p>
                  </a:txBody>
                  <a:tcPr/>
                </a:tc>
                <a:tc>
                  <a:txBody>
                    <a:bodyPr/>
                    <a:lstStyle/>
                    <a:p>
                      <a:pPr algn="ctr"/>
                      <a:r>
                        <a:rPr lang="en-US" dirty="0"/>
                        <a:t>API Method</a:t>
                      </a:r>
                    </a:p>
                  </a:txBody>
                  <a:tcPr/>
                </a:tc>
                <a:extLst>
                  <a:ext uri="{0D108BD9-81ED-4DB2-BD59-A6C34878D82A}">
                    <a16:rowId xmlns:a16="http://schemas.microsoft.com/office/drawing/2014/main" val="4115657679"/>
                  </a:ext>
                </a:extLst>
              </a:tr>
              <a:tr h="370840">
                <a:tc>
                  <a:txBody>
                    <a:bodyPr/>
                    <a:lstStyle/>
                    <a:p>
                      <a:pPr algn="ctr"/>
                      <a:r>
                        <a:rPr lang="en-US" sz="1600" b="1" dirty="0"/>
                        <a:t>Request-Thermal camera set metering area</a:t>
                      </a:r>
                    </a:p>
                  </a:txBody>
                  <a:tcPr/>
                </a:tc>
                <a:tc>
                  <a:txBody>
                    <a:bodyPr/>
                    <a:lstStyle/>
                    <a:p>
                      <a:pPr algn="ctr"/>
                      <a:r>
                        <a:rPr lang="en-US" sz="1600" dirty="0"/>
                        <a:t>HTTP Request Type: POST </a:t>
                      </a:r>
                      <a:br>
                        <a:rPr lang="en-US" sz="1600" dirty="0"/>
                      </a:br>
                      <a:br>
                        <a:rPr lang="en-US" sz="1600" dirty="0"/>
                      </a:br>
                      <a:r>
                        <a:rPr lang="en-US" sz="1600" dirty="0"/>
                        <a:t>Request URL: &lt;server_ip_address&gt;/set-thermal-area/</a:t>
                      </a:r>
                      <a:br>
                        <a:rPr lang="en-US" sz="1600" dirty="0"/>
                      </a:br>
                      <a:br>
                        <a:rPr lang="en-US" sz="1600" dirty="0"/>
                      </a:br>
                      <a:r>
                        <a:rPr lang="en-US" sz="1600" dirty="0"/>
                        <a:t>Request parameters: form inputs</a:t>
                      </a:r>
                      <a:br>
                        <a:rPr lang="en-US" sz="1600" dirty="0"/>
                      </a:br>
                      <a:br>
                        <a:rPr lang="en-US" sz="1600" dirty="0"/>
                      </a:br>
                      <a:r>
                        <a:rPr lang="en-US" sz="1600" dirty="0"/>
                        <a:t>Request body:</a:t>
                      </a:r>
                      <a:br>
                        <a:rPr lang="en-US" sz="1600" dirty="0"/>
                      </a:br>
                      <a:r>
                        <a:rPr lang="en-US" sz="1600" dirty="0" err="1"/>
                        <a:t>drone_id</a:t>
                      </a:r>
                      <a:r>
                        <a:rPr lang="en-US" sz="1600" dirty="0"/>
                        <a:t>: str - drone ID,</a:t>
                      </a:r>
                      <a:br>
                        <a:rPr lang="en-US" sz="1600" dirty="0"/>
                      </a:br>
                      <a:r>
                        <a:rPr lang="en-US" sz="1600" dirty="0" err="1"/>
                        <a:t>sim_or_physical</a:t>
                      </a:r>
                      <a:r>
                        <a:rPr lang="en-US" sz="1600" dirty="0"/>
                        <a:t>: str – simulated or physical drone, </a:t>
                      </a:r>
                      <a:r>
                        <a:rPr lang="en-US" sz="1600" dirty="0" err="1"/>
                        <a:t>drone_maker</a:t>
                      </a:r>
                      <a:r>
                        <a:rPr lang="en-US" sz="1600" dirty="0"/>
                        <a:t>: str - drone manufacturing company, </a:t>
                      </a:r>
                      <a:r>
                        <a:rPr lang="en-US" sz="1600" dirty="0" err="1"/>
                        <a:t>drone_model</a:t>
                      </a:r>
                      <a:r>
                        <a:rPr lang="en-US" sz="1600" dirty="0"/>
                        <a:t>: str - drone model name,</a:t>
                      </a:r>
                      <a:br>
                        <a:rPr lang="en-US" sz="1600" dirty="0"/>
                      </a:br>
                      <a:r>
                        <a:rPr lang="en-US" sz="1600" dirty="0"/>
                        <a:t>x: float – rectangle x coordinate,</a:t>
                      </a:r>
                      <a:br>
                        <a:rPr lang="en-US" sz="1600" dirty="0"/>
                      </a:br>
                      <a:r>
                        <a:rPr lang="en-US" sz="1600" dirty="0"/>
                        <a:t>Y: float – rectangle y coordinate,</a:t>
                      </a:r>
                      <a:br>
                        <a:rPr lang="en-US" sz="1600" dirty="0"/>
                      </a:br>
                      <a:r>
                        <a:rPr lang="en-US" sz="1600" dirty="0"/>
                        <a:t>width: - rectangle width</a:t>
                      </a:r>
                      <a:br>
                        <a:rPr lang="en-US" sz="1600" dirty="0"/>
                      </a:br>
                      <a:r>
                        <a:rPr lang="en-US" sz="1600" dirty="0"/>
                        <a:t>height: rectangle height</a:t>
                      </a:r>
                    </a:p>
                  </a:txBody>
                  <a:tcPr/>
                </a:tc>
                <a:extLst>
                  <a:ext uri="{0D108BD9-81ED-4DB2-BD59-A6C34878D82A}">
                    <a16:rowId xmlns:a16="http://schemas.microsoft.com/office/drawing/2014/main" val="1496837018"/>
                  </a:ext>
                </a:extLst>
              </a:tr>
              <a:tr h="370840">
                <a:tc>
                  <a:txBody>
                    <a:bodyPr/>
                    <a:lstStyle/>
                    <a:p>
                      <a:pPr algn="ctr"/>
                      <a:r>
                        <a:rPr lang="en-US" sz="1600" b="1" dirty="0"/>
                        <a:t>Response-Thermal camera set metering area</a:t>
                      </a:r>
                    </a:p>
                  </a:txBody>
                  <a:tcPr/>
                </a:tc>
                <a:tc>
                  <a:txBody>
                    <a:bodyPr/>
                    <a:lstStyle/>
                    <a:p>
                      <a:pPr algn="ctr"/>
                      <a:r>
                        <a:rPr lang="en-US" sz="1600" dirty="0"/>
                        <a:t>Status line: 200 OK or 400 Bad Request</a:t>
                      </a:r>
                      <a:br>
                        <a:rPr lang="en-US" sz="1600" dirty="0"/>
                      </a:br>
                      <a:br>
                        <a:rPr lang="en-US" sz="1600" dirty="0"/>
                      </a:br>
                      <a:r>
                        <a:rPr lang="en-US" sz="1600" dirty="0"/>
                        <a:t>Response: JSON</a:t>
                      </a:r>
                      <a:br>
                        <a:rPr lang="en-US" sz="1600" dirty="0"/>
                      </a:br>
                      <a:br>
                        <a:rPr lang="en-US" sz="1600" dirty="0"/>
                      </a:br>
                      <a:r>
                        <a:rPr lang="en-US" sz="1600" dirty="0"/>
                        <a:t>Message body:</a:t>
                      </a:r>
                      <a:br>
                        <a:rPr lang="en-US" sz="1600" dirty="0"/>
                      </a:br>
                      <a:r>
                        <a:rPr lang="en-US" sz="1600" dirty="0"/>
                        <a:t>message: str - ‘Set thermal area’ or error message if bad request,</a:t>
                      </a:r>
                      <a:br>
                        <a:rPr lang="en-US" sz="1600" dirty="0"/>
                      </a:br>
                      <a:r>
                        <a:rPr lang="en-US" sz="1600" dirty="0" err="1"/>
                        <a:t>drone_id</a:t>
                      </a:r>
                      <a:r>
                        <a:rPr lang="en-US" sz="1600" dirty="0"/>
                        <a:t>: str - drone ID</a:t>
                      </a:r>
                    </a:p>
                  </a:txBody>
                  <a:tcPr/>
                </a:tc>
                <a:extLst>
                  <a:ext uri="{0D108BD9-81ED-4DB2-BD59-A6C34878D82A}">
                    <a16:rowId xmlns:a16="http://schemas.microsoft.com/office/drawing/2014/main" val="81472519"/>
                  </a:ext>
                </a:extLst>
              </a:tr>
            </a:tbl>
          </a:graphicData>
        </a:graphic>
      </p:graphicFrame>
    </p:spTree>
    <p:extLst>
      <p:ext uri="{BB962C8B-B14F-4D97-AF65-F5344CB8AC3E}">
        <p14:creationId xmlns:p14="http://schemas.microsoft.com/office/powerpoint/2010/main" val="6036701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44888-8E10-DA05-1BF8-78E5C2501699}"/>
              </a:ext>
            </a:extLst>
          </p:cNvPr>
          <p:cNvSpPr>
            <a:spLocks noGrp="1"/>
          </p:cNvSpPr>
          <p:nvPr>
            <p:ph type="title"/>
          </p:nvPr>
        </p:nvSpPr>
        <p:spPr/>
        <p:txBody>
          <a:bodyPr>
            <a:normAutofit/>
          </a:bodyPr>
          <a:lstStyle/>
          <a:p>
            <a:r>
              <a:rPr lang="en-US" sz="2800" dirty="0"/>
              <a:t>Message Format</a:t>
            </a:r>
          </a:p>
        </p:txBody>
      </p:sp>
      <p:sp>
        <p:nvSpPr>
          <p:cNvPr id="8" name="Slide Number Placeholder 7">
            <a:extLst>
              <a:ext uri="{FF2B5EF4-FFF2-40B4-BE49-F238E27FC236}">
                <a16:creationId xmlns:a16="http://schemas.microsoft.com/office/drawing/2014/main" id="{02CF91E3-81DE-224A-F784-2E92613D25C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graphicFrame>
        <p:nvGraphicFramePr>
          <p:cNvPr id="9" name="Table 9">
            <a:extLst>
              <a:ext uri="{FF2B5EF4-FFF2-40B4-BE49-F238E27FC236}">
                <a16:creationId xmlns:a16="http://schemas.microsoft.com/office/drawing/2014/main" id="{75B0EFEA-6E73-4D5D-CA68-AE12B43D380E}"/>
              </a:ext>
            </a:extLst>
          </p:cNvPr>
          <p:cNvGraphicFramePr>
            <a:graphicFrameLocks noGrp="1"/>
          </p:cNvGraphicFramePr>
          <p:nvPr>
            <p:extLst>
              <p:ext uri="{D42A27DB-BD31-4B8C-83A1-F6EECF244321}">
                <p14:modId xmlns:p14="http://schemas.microsoft.com/office/powerpoint/2010/main" val="2174919431"/>
              </p:ext>
            </p:extLst>
          </p:nvPr>
        </p:nvGraphicFramePr>
        <p:xfrm>
          <a:off x="4094922" y="719666"/>
          <a:ext cx="8092658" cy="5186680"/>
        </p:xfrm>
        <a:graphic>
          <a:graphicData uri="http://schemas.openxmlformats.org/drawingml/2006/table">
            <a:tbl>
              <a:tblPr firstRow="1" bandRow="1">
                <a:tableStyleId>{5C22544A-7EE6-4342-B048-85BDC9FD1C3A}</a:tableStyleId>
              </a:tblPr>
              <a:tblGrid>
                <a:gridCol w="3207026">
                  <a:extLst>
                    <a:ext uri="{9D8B030D-6E8A-4147-A177-3AD203B41FA5}">
                      <a16:colId xmlns:a16="http://schemas.microsoft.com/office/drawing/2014/main" val="4025075982"/>
                    </a:ext>
                  </a:extLst>
                </a:gridCol>
                <a:gridCol w="4885632">
                  <a:extLst>
                    <a:ext uri="{9D8B030D-6E8A-4147-A177-3AD203B41FA5}">
                      <a16:colId xmlns:a16="http://schemas.microsoft.com/office/drawing/2014/main" val="3149614931"/>
                    </a:ext>
                  </a:extLst>
                </a:gridCol>
              </a:tblGrid>
              <a:tr h="370840">
                <a:tc>
                  <a:txBody>
                    <a:bodyPr/>
                    <a:lstStyle/>
                    <a:p>
                      <a:pPr algn="ctr"/>
                      <a:r>
                        <a:rPr lang="en-US" dirty="0"/>
                        <a:t>Message</a:t>
                      </a:r>
                    </a:p>
                  </a:txBody>
                  <a:tcPr/>
                </a:tc>
                <a:tc>
                  <a:txBody>
                    <a:bodyPr/>
                    <a:lstStyle/>
                    <a:p>
                      <a:pPr algn="ctr"/>
                      <a:r>
                        <a:rPr lang="en-US" dirty="0"/>
                        <a:t>API Method</a:t>
                      </a:r>
                    </a:p>
                  </a:txBody>
                  <a:tcPr/>
                </a:tc>
                <a:extLst>
                  <a:ext uri="{0D108BD9-81ED-4DB2-BD59-A6C34878D82A}">
                    <a16:rowId xmlns:a16="http://schemas.microsoft.com/office/drawing/2014/main" val="4115657679"/>
                  </a:ext>
                </a:extLst>
              </a:tr>
              <a:tr h="370840">
                <a:tc>
                  <a:txBody>
                    <a:bodyPr/>
                    <a:lstStyle/>
                    <a:p>
                      <a:pPr algn="ctr"/>
                      <a:r>
                        <a:rPr lang="en-US" sz="1600" b="1" dirty="0"/>
                        <a:t>Request-Get location</a:t>
                      </a:r>
                    </a:p>
                  </a:txBody>
                  <a:tcPr/>
                </a:tc>
                <a:tc>
                  <a:txBody>
                    <a:bodyPr/>
                    <a:lstStyle/>
                    <a:p>
                      <a:pPr algn="ctr"/>
                      <a:r>
                        <a:rPr lang="en-US" sz="1600" dirty="0"/>
                        <a:t>HTTP Request Type: POST </a:t>
                      </a:r>
                      <a:br>
                        <a:rPr lang="en-US" sz="1600" dirty="0"/>
                      </a:br>
                      <a:br>
                        <a:rPr lang="en-US" sz="1600" dirty="0"/>
                      </a:br>
                      <a:r>
                        <a:rPr lang="en-US" sz="1600" dirty="0"/>
                        <a:t>Request URL: &lt;server_ip_address&gt;/get-location/</a:t>
                      </a:r>
                      <a:br>
                        <a:rPr lang="en-US" sz="1600" dirty="0"/>
                      </a:br>
                      <a:br>
                        <a:rPr lang="en-US" sz="1600" dirty="0"/>
                      </a:br>
                      <a:r>
                        <a:rPr lang="en-US" sz="1600" dirty="0"/>
                        <a:t>Request parameters: form inputs</a:t>
                      </a:r>
                      <a:br>
                        <a:rPr lang="en-US" sz="1600" dirty="0"/>
                      </a:br>
                      <a:br>
                        <a:rPr lang="en-US" sz="1600" dirty="0"/>
                      </a:br>
                      <a:r>
                        <a:rPr lang="en-US" sz="1600" dirty="0"/>
                        <a:t>Request body:</a:t>
                      </a:r>
                      <a:br>
                        <a:rPr lang="en-US" sz="1600" dirty="0"/>
                      </a:br>
                      <a:r>
                        <a:rPr lang="en-US" sz="1600" dirty="0" err="1"/>
                        <a:t>drone_id</a:t>
                      </a:r>
                      <a:r>
                        <a:rPr lang="en-US" sz="1600" dirty="0"/>
                        <a:t>: str - drone ID,</a:t>
                      </a:r>
                      <a:br>
                        <a:rPr lang="en-US" sz="1600" dirty="0"/>
                      </a:br>
                      <a:r>
                        <a:rPr lang="en-US" sz="1600" dirty="0" err="1"/>
                        <a:t>sim_or_physical</a:t>
                      </a:r>
                      <a:r>
                        <a:rPr lang="en-US" sz="1600" dirty="0"/>
                        <a:t>: str – simulated or physical drone, </a:t>
                      </a:r>
                      <a:r>
                        <a:rPr lang="en-US" sz="1600" dirty="0" err="1"/>
                        <a:t>drone_maker</a:t>
                      </a:r>
                      <a:r>
                        <a:rPr lang="en-US" sz="1600" dirty="0"/>
                        <a:t>: str - drone manufacturing company, </a:t>
                      </a:r>
                      <a:r>
                        <a:rPr lang="en-US" sz="1600" dirty="0" err="1"/>
                        <a:t>drone_model</a:t>
                      </a:r>
                      <a:r>
                        <a:rPr lang="en-US" sz="1600" dirty="0"/>
                        <a:t>: str - drone model name</a:t>
                      </a:r>
                    </a:p>
                  </a:txBody>
                  <a:tcPr/>
                </a:tc>
                <a:extLst>
                  <a:ext uri="{0D108BD9-81ED-4DB2-BD59-A6C34878D82A}">
                    <a16:rowId xmlns:a16="http://schemas.microsoft.com/office/drawing/2014/main" val="1496837018"/>
                  </a:ext>
                </a:extLst>
              </a:tr>
              <a:tr h="370840">
                <a:tc>
                  <a:txBody>
                    <a:bodyPr/>
                    <a:lstStyle/>
                    <a:p>
                      <a:pPr algn="ctr"/>
                      <a:r>
                        <a:rPr lang="en-US" sz="1600" b="1" dirty="0"/>
                        <a:t>Response-Get location</a:t>
                      </a:r>
                    </a:p>
                  </a:txBody>
                  <a:tcPr/>
                </a:tc>
                <a:tc>
                  <a:txBody>
                    <a:bodyPr/>
                    <a:lstStyle/>
                    <a:p>
                      <a:pPr algn="ctr"/>
                      <a:r>
                        <a:rPr lang="en-US" sz="1600" dirty="0"/>
                        <a:t>Status line: 200 OK or 400 Bad Request</a:t>
                      </a:r>
                      <a:br>
                        <a:rPr lang="en-US" sz="1600" dirty="0"/>
                      </a:br>
                      <a:br>
                        <a:rPr lang="en-US" sz="1600" dirty="0"/>
                      </a:br>
                      <a:r>
                        <a:rPr lang="en-US" sz="1600" dirty="0"/>
                        <a:t>Response: JSON</a:t>
                      </a:r>
                      <a:br>
                        <a:rPr lang="en-US" sz="1600" dirty="0"/>
                      </a:br>
                      <a:br>
                        <a:rPr lang="en-US" sz="1600" dirty="0"/>
                      </a:br>
                      <a:r>
                        <a:rPr lang="en-US" sz="1600" dirty="0"/>
                        <a:t>Message body:</a:t>
                      </a:r>
                      <a:br>
                        <a:rPr lang="en-US" sz="1600" dirty="0"/>
                      </a:br>
                      <a:r>
                        <a:rPr lang="en-US" sz="1600" dirty="0"/>
                        <a:t>latitude: float - drone latitude,</a:t>
                      </a:r>
                      <a:br>
                        <a:rPr lang="en-US" sz="1600" dirty="0"/>
                      </a:br>
                      <a:r>
                        <a:rPr lang="en-US" sz="1600" dirty="0"/>
                        <a:t>longitude: float - drone longitude,</a:t>
                      </a:r>
                      <a:br>
                        <a:rPr lang="en-US" sz="1600" dirty="0"/>
                      </a:br>
                      <a:r>
                        <a:rPr lang="en-US" sz="1600" dirty="0"/>
                        <a:t>altitude: float - drone altitude</a:t>
                      </a:r>
                    </a:p>
                  </a:txBody>
                  <a:tcPr/>
                </a:tc>
                <a:extLst>
                  <a:ext uri="{0D108BD9-81ED-4DB2-BD59-A6C34878D82A}">
                    <a16:rowId xmlns:a16="http://schemas.microsoft.com/office/drawing/2014/main" val="81472519"/>
                  </a:ext>
                </a:extLst>
              </a:tr>
            </a:tbl>
          </a:graphicData>
        </a:graphic>
      </p:graphicFrame>
    </p:spTree>
    <p:extLst>
      <p:ext uri="{BB962C8B-B14F-4D97-AF65-F5344CB8AC3E}">
        <p14:creationId xmlns:p14="http://schemas.microsoft.com/office/powerpoint/2010/main" val="26631851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44888-8E10-DA05-1BF8-78E5C2501699}"/>
              </a:ext>
            </a:extLst>
          </p:cNvPr>
          <p:cNvSpPr>
            <a:spLocks noGrp="1"/>
          </p:cNvSpPr>
          <p:nvPr>
            <p:ph type="title"/>
          </p:nvPr>
        </p:nvSpPr>
        <p:spPr/>
        <p:txBody>
          <a:bodyPr>
            <a:normAutofit/>
          </a:bodyPr>
          <a:lstStyle/>
          <a:p>
            <a:r>
              <a:rPr lang="en-US" sz="2800" dirty="0"/>
              <a:t>Message Format</a:t>
            </a:r>
          </a:p>
        </p:txBody>
      </p:sp>
      <p:sp>
        <p:nvSpPr>
          <p:cNvPr id="8" name="Slide Number Placeholder 7">
            <a:extLst>
              <a:ext uri="{FF2B5EF4-FFF2-40B4-BE49-F238E27FC236}">
                <a16:creationId xmlns:a16="http://schemas.microsoft.com/office/drawing/2014/main" id="{02CF91E3-81DE-224A-F784-2E92613D25C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graphicFrame>
        <p:nvGraphicFramePr>
          <p:cNvPr id="9" name="Table 9">
            <a:extLst>
              <a:ext uri="{FF2B5EF4-FFF2-40B4-BE49-F238E27FC236}">
                <a16:creationId xmlns:a16="http://schemas.microsoft.com/office/drawing/2014/main" id="{75B0EFEA-6E73-4D5D-CA68-AE12B43D380E}"/>
              </a:ext>
            </a:extLst>
          </p:cNvPr>
          <p:cNvGraphicFramePr>
            <a:graphicFrameLocks noGrp="1"/>
          </p:cNvGraphicFramePr>
          <p:nvPr>
            <p:extLst>
              <p:ext uri="{D42A27DB-BD31-4B8C-83A1-F6EECF244321}">
                <p14:modId xmlns:p14="http://schemas.microsoft.com/office/powerpoint/2010/main" val="1742418503"/>
              </p:ext>
            </p:extLst>
          </p:nvPr>
        </p:nvGraphicFramePr>
        <p:xfrm>
          <a:off x="4094922" y="719666"/>
          <a:ext cx="8092658" cy="5430520"/>
        </p:xfrm>
        <a:graphic>
          <a:graphicData uri="http://schemas.openxmlformats.org/drawingml/2006/table">
            <a:tbl>
              <a:tblPr firstRow="1" bandRow="1">
                <a:tableStyleId>{5C22544A-7EE6-4342-B048-85BDC9FD1C3A}</a:tableStyleId>
              </a:tblPr>
              <a:tblGrid>
                <a:gridCol w="3207026">
                  <a:extLst>
                    <a:ext uri="{9D8B030D-6E8A-4147-A177-3AD203B41FA5}">
                      <a16:colId xmlns:a16="http://schemas.microsoft.com/office/drawing/2014/main" val="4025075982"/>
                    </a:ext>
                  </a:extLst>
                </a:gridCol>
                <a:gridCol w="4885632">
                  <a:extLst>
                    <a:ext uri="{9D8B030D-6E8A-4147-A177-3AD203B41FA5}">
                      <a16:colId xmlns:a16="http://schemas.microsoft.com/office/drawing/2014/main" val="3149614931"/>
                    </a:ext>
                  </a:extLst>
                </a:gridCol>
              </a:tblGrid>
              <a:tr h="370840">
                <a:tc>
                  <a:txBody>
                    <a:bodyPr/>
                    <a:lstStyle/>
                    <a:p>
                      <a:pPr algn="ctr"/>
                      <a:r>
                        <a:rPr lang="en-US" dirty="0"/>
                        <a:t>Message</a:t>
                      </a:r>
                    </a:p>
                  </a:txBody>
                  <a:tcPr/>
                </a:tc>
                <a:tc>
                  <a:txBody>
                    <a:bodyPr/>
                    <a:lstStyle/>
                    <a:p>
                      <a:pPr algn="ctr"/>
                      <a:r>
                        <a:rPr lang="en-US" dirty="0"/>
                        <a:t>API Method</a:t>
                      </a:r>
                    </a:p>
                  </a:txBody>
                  <a:tcPr/>
                </a:tc>
                <a:extLst>
                  <a:ext uri="{0D108BD9-81ED-4DB2-BD59-A6C34878D82A}">
                    <a16:rowId xmlns:a16="http://schemas.microsoft.com/office/drawing/2014/main" val="4115657679"/>
                  </a:ext>
                </a:extLst>
              </a:tr>
              <a:tr h="370840">
                <a:tc>
                  <a:txBody>
                    <a:bodyPr/>
                    <a:lstStyle/>
                    <a:p>
                      <a:pPr algn="ctr"/>
                      <a:r>
                        <a:rPr lang="en-US" sz="1600" b="1" dirty="0"/>
                        <a:t>Request-Save location to database</a:t>
                      </a:r>
                    </a:p>
                  </a:txBody>
                  <a:tcPr/>
                </a:tc>
                <a:tc>
                  <a:txBody>
                    <a:bodyPr/>
                    <a:lstStyle/>
                    <a:p>
                      <a:pPr algn="ctr"/>
                      <a:r>
                        <a:rPr lang="en-US" sz="1600" dirty="0"/>
                        <a:t>HTTP Request Type: POST </a:t>
                      </a:r>
                      <a:br>
                        <a:rPr lang="en-US" sz="1600" dirty="0"/>
                      </a:br>
                      <a:br>
                        <a:rPr lang="en-US" sz="1600" dirty="0"/>
                      </a:br>
                      <a:r>
                        <a:rPr lang="en-US" sz="1600" dirty="0"/>
                        <a:t>Request URL: &lt;server_ip_address&gt;/land/</a:t>
                      </a:r>
                      <a:br>
                        <a:rPr lang="en-US" sz="1600" dirty="0"/>
                      </a:br>
                      <a:br>
                        <a:rPr lang="en-US" sz="1600" dirty="0"/>
                      </a:br>
                      <a:r>
                        <a:rPr lang="en-US" sz="1600" dirty="0"/>
                        <a:t>Request parameters: form inputs</a:t>
                      </a:r>
                      <a:br>
                        <a:rPr lang="en-US" sz="1600" dirty="0"/>
                      </a:br>
                      <a:br>
                        <a:rPr lang="en-US" sz="1600" dirty="0"/>
                      </a:br>
                      <a:r>
                        <a:rPr lang="en-US" sz="1600" dirty="0"/>
                        <a:t>Request body:</a:t>
                      </a:r>
                      <a:br>
                        <a:rPr lang="en-US" sz="1600" dirty="0"/>
                      </a:br>
                      <a:r>
                        <a:rPr lang="en-US" sz="1600" dirty="0" err="1"/>
                        <a:t>drone_id</a:t>
                      </a:r>
                      <a:r>
                        <a:rPr lang="en-US" sz="1600" dirty="0"/>
                        <a:t>: str - drone ID,</a:t>
                      </a:r>
                      <a:br>
                        <a:rPr lang="en-US" sz="1600" dirty="0"/>
                      </a:br>
                      <a:r>
                        <a:rPr lang="en-US" sz="1600" dirty="0" err="1"/>
                        <a:t>sim_or_physical</a:t>
                      </a:r>
                      <a:r>
                        <a:rPr lang="en-US" sz="1600" dirty="0"/>
                        <a:t>: str – simulated or physical drone, </a:t>
                      </a:r>
                      <a:r>
                        <a:rPr lang="en-US" sz="1600" dirty="0" err="1"/>
                        <a:t>drone_maker</a:t>
                      </a:r>
                      <a:r>
                        <a:rPr lang="en-US" sz="1600" dirty="0"/>
                        <a:t>: str - drone manufacturing company, </a:t>
                      </a:r>
                      <a:r>
                        <a:rPr lang="en-US" sz="1600" dirty="0" err="1"/>
                        <a:t>drone_model</a:t>
                      </a:r>
                      <a:r>
                        <a:rPr lang="en-US" sz="1600" dirty="0"/>
                        <a:t>: str - drone model name,</a:t>
                      </a:r>
                      <a:br>
                        <a:rPr lang="en-US" sz="1600" dirty="0"/>
                      </a:br>
                      <a:r>
                        <a:rPr lang="en-US" sz="1600" dirty="0" err="1"/>
                        <a:t>service_id</a:t>
                      </a:r>
                      <a:r>
                        <a:rPr lang="en-US" sz="1600" dirty="0"/>
                        <a:t>: int – service ID of location,</a:t>
                      </a:r>
                      <a:br>
                        <a:rPr lang="en-US" sz="1600" dirty="0"/>
                      </a:br>
                      <a:r>
                        <a:rPr lang="en-US" sz="1600" dirty="0"/>
                        <a:t>msg: JSON – object containing longitude, latitude, altitude</a:t>
                      </a:r>
                    </a:p>
                  </a:txBody>
                  <a:tcPr/>
                </a:tc>
                <a:extLst>
                  <a:ext uri="{0D108BD9-81ED-4DB2-BD59-A6C34878D82A}">
                    <a16:rowId xmlns:a16="http://schemas.microsoft.com/office/drawing/2014/main" val="1496837018"/>
                  </a:ext>
                </a:extLst>
              </a:tr>
              <a:tr h="370840">
                <a:tc>
                  <a:txBody>
                    <a:bodyPr/>
                    <a:lstStyle/>
                    <a:p>
                      <a:pPr algn="ctr"/>
                      <a:r>
                        <a:rPr lang="en-US" sz="1600" b="1" dirty="0"/>
                        <a:t>Response-Save location to database</a:t>
                      </a:r>
                    </a:p>
                  </a:txBody>
                  <a:tcPr/>
                </a:tc>
                <a:tc>
                  <a:txBody>
                    <a:bodyPr/>
                    <a:lstStyle/>
                    <a:p>
                      <a:pPr algn="ctr"/>
                      <a:r>
                        <a:rPr lang="en-US" sz="1600" dirty="0"/>
                        <a:t>Status line: 200 OK or 400 Bad Request</a:t>
                      </a:r>
                      <a:br>
                        <a:rPr lang="en-US" sz="1600" dirty="0"/>
                      </a:br>
                      <a:br>
                        <a:rPr lang="en-US" sz="1600" dirty="0"/>
                      </a:br>
                      <a:r>
                        <a:rPr lang="en-US" sz="1600" dirty="0"/>
                        <a:t>Response: JSON</a:t>
                      </a:r>
                      <a:br>
                        <a:rPr lang="en-US" sz="1600" dirty="0"/>
                      </a:br>
                      <a:br>
                        <a:rPr lang="en-US" sz="1600" dirty="0"/>
                      </a:br>
                      <a:r>
                        <a:rPr lang="en-US" sz="1600" dirty="0"/>
                        <a:t>Message body:</a:t>
                      </a:r>
                      <a:br>
                        <a:rPr lang="en-US" sz="1600" dirty="0"/>
                      </a:br>
                      <a:r>
                        <a:rPr lang="en-US" sz="1600" dirty="0" err="1"/>
                        <a:t>drone_id</a:t>
                      </a:r>
                      <a:r>
                        <a:rPr lang="en-US" sz="1600" dirty="0"/>
                        <a:t>: str - drone ID</a:t>
                      </a:r>
                    </a:p>
                  </a:txBody>
                  <a:tcPr/>
                </a:tc>
                <a:extLst>
                  <a:ext uri="{0D108BD9-81ED-4DB2-BD59-A6C34878D82A}">
                    <a16:rowId xmlns:a16="http://schemas.microsoft.com/office/drawing/2014/main" val="81472519"/>
                  </a:ext>
                </a:extLst>
              </a:tr>
            </a:tbl>
          </a:graphicData>
        </a:graphic>
      </p:graphicFrame>
    </p:spTree>
    <p:extLst>
      <p:ext uri="{BB962C8B-B14F-4D97-AF65-F5344CB8AC3E}">
        <p14:creationId xmlns:p14="http://schemas.microsoft.com/office/powerpoint/2010/main" val="11654207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44888-8E10-DA05-1BF8-78E5C2501699}"/>
              </a:ext>
            </a:extLst>
          </p:cNvPr>
          <p:cNvSpPr>
            <a:spLocks noGrp="1"/>
          </p:cNvSpPr>
          <p:nvPr>
            <p:ph type="title"/>
          </p:nvPr>
        </p:nvSpPr>
        <p:spPr/>
        <p:txBody>
          <a:bodyPr>
            <a:normAutofit/>
          </a:bodyPr>
          <a:lstStyle/>
          <a:p>
            <a:r>
              <a:rPr lang="en-US" sz="2800" dirty="0"/>
              <a:t>Message Format</a:t>
            </a:r>
          </a:p>
        </p:txBody>
      </p:sp>
      <p:sp>
        <p:nvSpPr>
          <p:cNvPr id="8" name="Slide Number Placeholder 7">
            <a:extLst>
              <a:ext uri="{FF2B5EF4-FFF2-40B4-BE49-F238E27FC236}">
                <a16:creationId xmlns:a16="http://schemas.microsoft.com/office/drawing/2014/main" id="{02CF91E3-81DE-224A-F784-2E92613D25C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graphicFrame>
        <p:nvGraphicFramePr>
          <p:cNvPr id="9" name="Table 9">
            <a:extLst>
              <a:ext uri="{FF2B5EF4-FFF2-40B4-BE49-F238E27FC236}">
                <a16:creationId xmlns:a16="http://schemas.microsoft.com/office/drawing/2014/main" id="{75B0EFEA-6E73-4D5D-CA68-AE12B43D380E}"/>
              </a:ext>
            </a:extLst>
          </p:cNvPr>
          <p:cNvGraphicFramePr>
            <a:graphicFrameLocks noGrp="1"/>
          </p:cNvGraphicFramePr>
          <p:nvPr>
            <p:extLst>
              <p:ext uri="{D42A27DB-BD31-4B8C-83A1-F6EECF244321}">
                <p14:modId xmlns:p14="http://schemas.microsoft.com/office/powerpoint/2010/main" val="1644975650"/>
              </p:ext>
            </p:extLst>
          </p:nvPr>
        </p:nvGraphicFramePr>
        <p:xfrm>
          <a:off x="4094922" y="1448535"/>
          <a:ext cx="8092658" cy="3632200"/>
        </p:xfrm>
        <a:graphic>
          <a:graphicData uri="http://schemas.openxmlformats.org/drawingml/2006/table">
            <a:tbl>
              <a:tblPr firstRow="1" bandRow="1">
                <a:tableStyleId>{5C22544A-7EE6-4342-B048-85BDC9FD1C3A}</a:tableStyleId>
              </a:tblPr>
              <a:tblGrid>
                <a:gridCol w="3207026">
                  <a:extLst>
                    <a:ext uri="{9D8B030D-6E8A-4147-A177-3AD203B41FA5}">
                      <a16:colId xmlns:a16="http://schemas.microsoft.com/office/drawing/2014/main" val="4025075982"/>
                    </a:ext>
                  </a:extLst>
                </a:gridCol>
                <a:gridCol w="4885632">
                  <a:extLst>
                    <a:ext uri="{9D8B030D-6E8A-4147-A177-3AD203B41FA5}">
                      <a16:colId xmlns:a16="http://schemas.microsoft.com/office/drawing/2014/main" val="3149614931"/>
                    </a:ext>
                  </a:extLst>
                </a:gridCol>
              </a:tblGrid>
              <a:tr h="370840">
                <a:tc>
                  <a:txBody>
                    <a:bodyPr/>
                    <a:lstStyle/>
                    <a:p>
                      <a:pPr algn="ctr"/>
                      <a:r>
                        <a:rPr lang="en-US" dirty="0"/>
                        <a:t>Message</a:t>
                      </a:r>
                    </a:p>
                  </a:txBody>
                  <a:tcPr/>
                </a:tc>
                <a:tc>
                  <a:txBody>
                    <a:bodyPr/>
                    <a:lstStyle/>
                    <a:p>
                      <a:pPr algn="ctr"/>
                      <a:r>
                        <a:rPr lang="en-US" dirty="0"/>
                        <a:t>API Method</a:t>
                      </a:r>
                    </a:p>
                  </a:txBody>
                  <a:tcPr/>
                </a:tc>
                <a:extLst>
                  <a:ext uri="{0D108BD9-81ED-4DB2-BD59-A6C34878D82A}">
                    <a16:rowId xmlns:a16="http://schemas.microsoft.com/office/drawing/2014/main" val="4115657679"/>
                  </a:ext>
                </a:extLst>
              </a:tr>
              <a:tr h="370840">
                <a:tc>
                  <a:txBody>
                    <a:bodyPr/>
                    <a:lstStyle/>
                    <a:p>
                      <a:pPr algn="ctr"/>
                      <a:r>
                        <a:rPr lang="en-US" sz="1600" b="1" dirty="0"/>
                        <a:t>Request-Get location from database</a:t>
                      </a:r>
                    </a:p>
                  </a:txBody>
                  <a:tcPr/>
                </a:tc>
                <a:tc>
                  <a:txBody>
                    <a:bodyPr/>
                    <a:lstStyle/>
                    <a:p>
                      <a:pPr algn="ctr"/>
                      <a:r>
                        <a:rPr lang="en-US" sz="1600" dirty="0"/>
                        <a:t>HTTP Request Type: GET </a:t>
                      </a:r>
                      <a:br>
                        <a:rPr lang="en-US" sz="1600" dirty="0"/>
                      </a:br>
                      <a:br>
                        <a:rPr lang="en-US" sz="1600" dirty="0"/>
                      </a:br>
                      <a:r>
                        <a:rPr lang="en-US" sz="1600" dirty="0"/>
                        <a:t>Request URL: &lt;server_ip_address&gt;/</a:t>
                      </a:r>
                      <a:r>
                        <a:rPr lang="en-US" sz="1600" dirty="0" err="1"/>
                        <a:t>flight_data_collect</a:t>
                      </a:r>
                      <a:r>
                        <a:rPr lang="en-US" sz="1600" dirty="0"/>
                        <a:t>/get-tracking/&lt;drone-id&gt;/</a:t>
                      </a:r>
                      <a:br>
                        <a:rPr lang="en-US" sz="1600" dirty="0"/>
                      </a:br>
                      <a:br>
                        <a:rPr lang="en-US" sz="1600" dirty="0"/>
                      </a:br>
                      <a:r>
                        <a:rPr lang="en-US" sz="1600" dirty="0"/>
                        <a:t>Request parameters: form inputs</a:t>
                      </a:r>
                      <a:br>
                        <a:rPr lang="en-US" sz="1600" dirty="0"/>
                      </a:br>
                      <a:br>
                        <a:rPr lang="en-US" sz="1600" dirty="0"/>
                      </a:br>
                      <a:r>
                        <a:rPr lang="en-US" sz="1600" dirty="0"/>
                        <a:t>Request body:</a:t>
                      </a:r>
                      <a:br>
                        <a:rPr lang="en-US" sz="1600" dirty="0"/>
                      </a:br>
                      <a:r>
                        <a:rPr lang="en-US" sz="1600" dirty="0" err="1"/>
                        <a:t>drone_id</a:t>
                      </a:r>
                      <a:r>
                        <a:rPr lang="en-US" sz="1600" dirty="0"/>
                        <a:t>: str - drone ID to get the tracking from,</a:t>
                      </a:r>
                      <a:br>
                        <a:rPr lang="en-US" sz="1600" dirty="0"/>
                      </a:br>
                      <a:r>
                        <a:rPr lang="en-US" sz="1600" dirty="0" err="1"/>
                        <a:t>sim_or_physical</a:t>
                      </a:r>
                      <a:r>
                        <a:rPr lang="en-US" sz="1600" dirty="0"/>
                        <a:t>: str – simulated or physical drone, </a:t>
                      </a:r>
                      <a:r>
                        <a:rPr lang="en-US" sz="1600" dirty="0" err="1"/>
                        <a:t>drone_maker</a:t>
                      </a:r>
                      <a:r>
                        <a:rPr lang="en-US" sz="1600" dirty="0"/>
                        <a:t>: str - drone manufacturing company, </a:t>
                      </a:r>
                      <a:r>
                        <a:rPr lang="en-US" sz="1600" dirty="0" err="1"/>
                        <a:t>drone_model</a:t>
                      </a:r>
                      <a:r>
                        <a:rPr lang="en-US" sz="1600" dirty="0"/>
                        <a:t>: str - drone model name</a:t>
                      </a:r>
                    </a:p>
                  </a:txBody>
                  <a:tcPr/>
                </a:tc>
                <a:extLst>
                  <a:ext uri="{0D108BD9-81ED-4DB2-BD59-A6C34878D82A}">
                    <a16:rowId xmlns:a16="http://schemas.microsoft.com/office/drawing/2014/main" val="1496837018"/>
                  </a:ext>
                </a:extLst>
              </a:tr>
            </a:tbl>
          </a:graphicData>
        </a:graphic>
      </p:graphicFrame>
    </p:spTree>
    <p:extLst>
      <p:ext uri="{BB962C8B-B14F-4D97-AF65-F5344CB8AC3E}">
        <p14:creationId xmlns:p14="http://schemas.microsoft.com/office/powerpoint/2010/main" val="42346854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44888-8E10-DA05-1BF8-78E5C2501699}"/>
              </a:ext>
            </a:extLst>
          </p:cNvPr>
          <p:cNvSpPr>
            <a:spLocks noGrp="1"/>
          </p:cNvSpPr>
          <p:nvPr>
            <p:ph type="title"/>
          </p:nvPr>
        </p:nvSpPr>
        <p:spPr/>
        <p:txBody>
          <a:bodyPr>
            <a:normAutofit/>
          </a:bodyPr>
          <a:lstStyle/>
          <a:p>
            <a:r>
              <a:rPr lang="en-US" sz="2800" dirty="0"/>
              <a:t>Message Format</a:t>
            </a:r>
          </a:p>
        </p:txBody>
      </p:sp>
      <p:sp>
        <p:nvSpPr>
          <p:cNvPr id="8" name="Slide Number Placeholder 7">
            <a:extLst>
              <a:ext uri="{FF2B5EF4-FFF2-40B4-BE49-F238E27FC236}">
                <a16:creationId xmlns:a16="http://schemas.microsoft.com/office/drawing/2014/main" id="{02CF91E3-81DE-224A-F784-2E92613D25C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graphicFrame>
        <p:nvGraphicFramePr>
          <p:cNvPr id="9" name="Table 9">
            <a:extLst>
              <a:ext uri="{FF2B5EF4-FFF2-40B4-BE49-F238E27FC236}">
                <a16:creationId xmlns:a16="http://schemas.microsoft.com/office/drawing/2014/main" id="{75B0EFEA-6E73-4D5D-CA68-AE12B43D380E}"/>
              </a:ext>
            </a:extLst>
          </p:cNvPr>
          <p:cNvGraphicFramePr>
            <a:graphicFrameLocks noGrp="1"/>
          </p:cNvGraphicFramePr>
          <p:nvPr>
            <p:extLst>
              <p:ext uri="{D42A27DB-BD31-4B8C-83A1-F6EECF244321}">
                <p14:modId xmlns:p14="http://schemas.microsoft.com/office/powerpoint/2010/main" val="3159550281"/>
              </p:ext>
            </p:extLst>
          </p:nvPr>
        </p:nvGraphicFramePr>
        <p:xfrm>
          <a:off x="4094922" y="388361"/>
          <a:ext cx="8092658" cy="6314440"/>
        </p:xfrm>
        <a:graphic>
          <a:graphicData uri="http://schemas.openxmlformats.org/drawingml/2006/table">
            <a:tbl>
              <a:tblPr firstRow="1" bandRow="1">
                <a:tableStyleId>{5C22544A-7EE6-4342-B048-85BDC9FD1C3A}</a:tableStyleId>
              </a:tblPr>
              <a:tblGrid>
                <a:gridCol w="3207026">
                  <a:extLst>
                    <a:ext uri="{9D8B030D-6E8A-4147-A177-3AD203B41FA5}">
                      <a16:colId xmlns:a16="http://schemas.microsoft.com/office/drawing/2014/main" val="4025075982"/>
                    </a:ext>
                  </a:extLst>
                </a:gridCol>
                <a:gridCol w="4885632">
                  <a:extLst>
                    <a:ext uri="{9D8B030D-6E8A-4147-A177-3AD203B41FA5}">
                      <a16:colId xmlns:a16="http://schemas.microsoft.com/office/drawing/2014/main" val="3149614931"/>
                    </a:ext>
                  </a:extLst>
                </a:gridCol>
              </a:tblGrid>
              <a:tr h="370840">
                <a:tc>
                  <a:txBody>
                    <a:bodyPr/>
                    <a:lstStyle/>
                    <a:p>
                      <a:pPr algn="ctr"/>
                      <a:r>
                        <a:rPr lang="en-US" dirty="0"/>
                        <a:t>Message</a:t>
                      </a:r>
                    </a:p>
                  </a:txBody>
                  <a:tcPr/>
                </a:tc>
                <a:tc>
                  <a:txBody>
                    <a:bodyPr/>
                    <a:lstStyle/>
                    <a:p>
                      <a:pPr algn="ctr"/>
                      <a:r>
                        <a:rPr lang="en-US" dirty="0"/>
                        <a:t>API Method</a:t>
                      </a:r>
                    </a:p>
                  </a:txBody>
                  <a:tcPr/>
                </a:tc>
                <a:extLst>
                  <a:ext uri="{0D108BD9-81ED-4DB2-BD59-A6C34878D82A}">
                    <a16:rowId xmlns:a16="http://schemas.microsoft.com/office/drawing/2014/main" val="411565767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t>Response-Get location from database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Status line: 200 OK</a:t>
                      </a:r>
                      <a:br>
                        <a:rPr lang="en-US" sz="1600" dirty="0"/>
                      </a:br>
                      <a:br>
                        <a:rPr lang="en-US" sz="1600" dirty="0"/>
                      </a:br>
                      <a:r>
                        <a:rPr lang="en-US" sz="1600" dirty="0"/>
                        <a:t>Response: JSON object</a:t>
                      </a:r>
                      <a:br>
                        <a:rPr lang="en-US" sz="1600" dirty="0"/>
                      </a:br>
                      <a:br>
                        <a:rPr lang="en-US" sz="1600" dirty="0"/>
                      </a:br>
                      <a:r>
                        <a:rPr lang="en-US" sz="1600" dirty="0"/>
                        <a:t>Message body:</a:t>
                      </a:r>
                      <a:br>
                        <a:rPr lang="en-US" sz="1600" dirty="0"/>
                      </a:br>
                      <a:r>
                        <a:rPr lang="en-US" sz="1600" dirty="0"/>
                        <a:t>{</a:t>
                      </a:r>
                      <a:br>
                        <a:rPr lang="en-US" sz="1600" dirty="0"/>
                      </a:br>
                      <a:r>
                        <a:rPr lang="en-US" sz="1600" dirty="0"/>
                        <a:t>    </a:t>
                      </a:r>
                      <a:r>
                        <a:rPr lang="en-US" sz="1600" dirty="0" err="1"/>
                        <a:t>tracking_data</a:t>
                      </a:r>
                      <a:r>
                        <a:rPr lang="en-US" sz="1600" dirty="0"/>
                        <a:t>: JSON array - Array of key-values from the location object, or empty array if none found,</a:t>
                      </a:r>
                      <a:br>
                        <a:rPr lang="en-US" sz="1600" dirty="0"/>
                      </a:br>
                      <a:r>
                        <a:rPr lang="en-US" sz="1600" dirty="0"/>
                        <a:t>    [</a:t>
                      </a:r>
                      <a:br>
                        <a:rPr lang="en-US" sz="1600" dirty="0"/>
                      </a:br>
                      <a:r>
                        <a:rPr lang="en-US" sz="1600" dirty="0"/>
                        <a:t>      {</a:t>
                      </a:r>
                      <a:br>
                        <a:rPr lang="en-US" sz="1600" dirty="0"/>
                      </a:br>
                      <a:r>
                        <a:rPr lang="en-US" sz="1600" dirty="0"/>
                        <a:t>       id: string - ID of location log object in database, </a:t>
                      </a:r>
                      <a:r>
                        <a:rPr lang="en-US" sz="1600" dirty="0" err="1"/>
                        <a:t>drone_id</a:t>
                      </a:r>
                      <a:r>
                        <a:rPr lang="en-US" sz="1600" dirty="0"/>
                        <a:t>: int - drone ID,</a:t>
                      </a:r>
                      <a:br>
                        <a:rPr lang="en-US" sz="1600" dirty="0"/>
                      </a:br>
                      <a:r>
                        <a:rPr lang="en-US" sz="1600" dirty="0"/>
                        <a:t>longitude: float - longitude the drone was at, latitude: float - latitude the drone was at,</a:t>
                      </a:r>
                      <a:br>
                        <a:rPr lang="en-US" sz="1600" dirty="0"/>
                      </a:br>
                      <a:r>
                        <a:rPr lang="en-US" sz="1600" dirty="0"/>
                        <a:t>altitude: float - altitude the drone was at, timestamp: string - time in UTC when at this location,</a:t>
                      </a:r>
                      <a:br>
                        <a:rPr lang="en-US" sz="1600" dirty="0"/>
                      </a:br>
                      <a:r>
                        <a:rPr lang="en-US" sz="1600" dirty="0" err="1"/>
                        <a:t>service_id</a:t>
                      </a:r>
                      <a:r>
                        <a:rPr lang="en-US" sz="1600" dirty="0"/>
                        <a:t>: int - the service the drone was assigned to at this location. -1 if doesn’t exist,</a:t>
                      </a:r>
                      <a:br>
                        <a:rPr lang="en-US" sz="1600" dirty="0"/>
                      </a:br>
                      <a:r>
                        <a:rPr lang="en-US" sz="1600" dirty="0"/>
                        <a:t>      }</a:t>
                      </a:r>
                      <a:br>
                        <a:rPr lang="en-US" sz="1600" dirty="0"/>
                      </a:br>
                      <a:r>
                        <a:rPr lang="en-US" sz="1600" dirty="0"/>
                        <a:t>   ],</a:t>
                      </a:r>
                      <a:br>
                        <a:rPr lang="en-US" sz="1600" dirty="0"/>
                      </a:br>
                      <a:r>
                        <a:rPr lang="en-US" sz="1600" dirty="0"/>
                        <a:t>}</a:t>
                      </a:r>
                    </a:p>
                    <a:p>
                      <a:pPr algn="l"/>
                      <a:endParaRPr lang="en-US" sz="1600" dirty="0"/>
                    </a:p>
                  </a:txBody>
                  <a:tcPr/>
                </a:tc>
                <a:extLst>
                  <a:ext uri="{0D108BD9-81ED-4DB2-BD59-A6C34878D82A}">
                    <a16:rowId xmlns:a16="http://schemas.microsoft.com/office/drawing/2014/main" val="1868887918"/>
                  </a:ext>
                </a:extLst>
              </a:tr>
            </a:tbl>
          </a:graphicData>
        </a:graphic>
      </p:graphicFrame>
    </p:spTree>
    <p:extLst>
      <p:ext uri="{BB962C8B-B14F-4D97-AF65-F5344CB8AC3E}">
        <p14:creationId xmlns:p14="http://schemas.microsoft.com/office/powerpoint/2010/main" val="15473857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44888-8E10-DA05-1BF8-78E5C2501699}"/>
              </a:ext>
            </a:extLst>
          </p:cNvPr>
          <p:cNvSpPr>
            <a:spLocks noGrp="1"/>
          </p:cNvSpPr>
          <p:nvPr>
            <p:ph type="title"/>
          </p:nvPr>
        </p:nvSpPr>
        <p:spPr/>
        <p:txBody>
          <a:bodyPr>
            <a:normAutofit/>
          </a:bodyPr>
          <a:lstStyle/>
          <a:p>
            <a:r>
              <a:rPr lang="en-US" sz="2800" dirty="0"/>
              <a:t>Message Format</a:t>
            </a:r>
          </a:p>
        </p:txBody>
      </p:sp>
      <p:sp>
        <p:nvSpPr>
          <p:cNvPr id="8" name="Slide Number Placeholder 7">
            <a:extLst>
              <a:ext uri="{FF2B5EF4-FFF2-40B4-BE49-F238E27FC236}">
                <a16:creationId xmlns:a16="http://schemas.microsoft.com/office/drawing/2014/main" id="{02CF91E3-81DE-224A-F784-2E92613D25C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graphicFrame>
        <p:nvGraphicFramePr>
          <p:cNvPr id="9" name="Table 9">
            <a:extLst>
              <a:ext uri="{FF2B5EF4-FFF2-40B4-BE49-F238E27FC236}">
                <a16:creationId xmlns:a16="http://schemas.microsoft.com/office/drawing/2014/main" id="{75B0EFEA-6E73-4D5D-CA68-AE12B43D380E}"/>
              </a:ext>
            </a:extLst>
          </p:cNvPr>
          <p:cNvGraphicFramePr>
            <a:graphicFrameLocks noGrp="1"/>
          </p:cNvGraphicFramePr>
          <p:nvPr>
            <p:extLst>
              <p:ext uri="{D42A27DB-BD31-4B8C-83A1-F6EECF244321}">
                <p14:modId xmlns:p14="http://schemas.microsoft.com/office/powerpoint/2010/main" val="3492790278"/>
              </p:ext>
            </p:extLst>
          </p:nvPr>
        </p:nvGraphicFramePr>
        <p:xfrm>
          <a:off x="4094922" y="719666"/>
          <a:ext cx="8092658" cy="5186680"/>
        </p:xfrm>
        <a:graphic>
          <a:graphicData uri="http://schemas.openxmlformats.org/drawingml/2006/table">
            <a:tbl>
              <a:tblPr firstRow="1" bandRow="1">
                <a:tableStyleId>{5C22544A-7EE6-4342-B048-85BDC9FD1C3A}</a:tableStyleId>
              </a:tblPr>
              <a:tblGrid>
                <a:gridCol w="3207026">
                  <a:extLst>
                    <a:ext uri="{9D8B030D-6E8A-4147-A177-3AD203B41FA5}">
                      <a16:colId xmlns:a16="http://schemas.microsoft.com/office/drawing/2014/main" val="4025075982"/>
                    </a:ext>
                  </a:extLst>
                </a:gridCol>
                <a:gridCol w="4885632">
                  <a:extLst>
                    <a:ext uri="{9D8B030D-6E8A-4147-A177-3AD203B41FA5}">
                      <a16:colId xmlns:a16="http://schemas.microsoft.com/office/drawing/2014/main" val="3149614931"/>
                    </a:ext>
                  </a:extLst>
                </a:gridCol>
              </a:tblGrid>
              <a:tr h="370840">
                <a:tc>
                  <a:txBody>
                    <a:bodyPr/>
                    <a:lstStyle/>
                    <a:p>
                      <a:pPr algn="ctr"/>
                      <a:r>
                        <a:rPr lang="en-US" dirty="0"/>
                        <a:t>Message</a:t>
                      </a:r>
                    </a:p>
                  </a:txBody>
                  <a:tcPr/>
                </a:tc>
                <a:tc>
                  <a:txBody>
                    <a:bodyPr/>
                    <a:lstStyle/>
                    <a:p>
                      <a:pPr algn="ctr"/>
                      <a:r>
                        <a:rPr lang="en-US" dirty="0"/>
                        <a:t>API Method</a:t>
                      </a:r>
                    </a:p>
                  </a:txBody>
                  <a:tcPr/>
                </a:tc>
                <a:extLst>
                  <a:ext uri="{0D108BD9-81ED-4DB2-BD59-A6C34878D82A}">
                    <a16:rowId xmlns:a16="http://schemas.microsoft.com/office/drawing/2014/main" val="4115657679"/>
                  </a:ext>
                </a:extLst>
              </a:tr>
              <a:tr h="370840">
                <a:tc>
                  <a:txBody>
                    <a:bodyPr/>
                    <a:lstStyle/>
                    <a:p>
                      <a:pPr algn="ctr"/>
                      <a:r>
                        <a:rPr lang="en-US" sz="1600" b="1" dirty="0"/>
                        <a:t>Request-Take photo</a:t>
                      </a:r>
                    </a:p>
                  </a:txBody>
                  <a:tcPr/>
                </a:tc>
                <a:tc>
                  <a:txBody>
                    <a:bodyPr/>
                    <a:lstStyle/>
                    <a:p>
                      <a:pPr algn="ctr"/>
                      <a:r>
                        <a:rPr lang="en-US" sz="1600" dirty="0"/>
                        <a:t>HTTP Request Type: POST </a:t>
                      </a:r>
                      <a:br>
                        <a:rPr lang="en-US" sz="1600" dirty="0"/>
                      </a:br>
                      <a:br>
                        <a:rPr lang="en-US" sz="1600" dirty="0"/>
                      </a:br>
                      <a:r>
                        <a:rPr lang="en-US" sz="1600" dirty="0"/>
                        <a:t>Request URL: &lt;server_ip_address&gt;/land/</a:t>
                      </a:r>
                      <a:br>
                        <a:rPr lang="en-US" sz="1600" dirty="0"/>
                      </a:br>
                      <a:br>
                        <a:rPr lang="en-US" sz="1600" dirty="0"/>
                      </a:br>
                      <a:r>
                        <a:rPr lang="en-US" sz="1600" dirty="0"/>
                        <a:t>Request parameters: form inputs</a:t>
                      </a:r>
                      <a:br>
                        <a:rPr lang="en-US" sz="1600" dirty="0"/>
                      </a:br>
                      <a:br>
                        <a:rPr lang="en-US" sz="1600" dirty="0"/>
                      </a:br>
                      <a:r>
                        <a:rPr lang="en-US" sz="1600" dirty="0"/>
                        <a:t>Request body:</a:t>
                      </a:r>
                      <a:br>
                        <a:rPr lang="en-US" sz="1600" dirty="0"/>
                      </a:br>
                      <a:r>
                        <a:rPr lang="en-US" sz="1600" dirty="0" err="1"/>
                        <a:t>drone_id</a:t>
                      </a:r>
                      <a:r>
                        <a:rPr lang="en-US" sz="1600" dirty="0"/>
                        <a:t>: str - drone ID,</a:t>
                      </a:r>
                      <a:br>
                        <a:rPr lang="en-US" sz="1600" dirty="0"/>
                      </a:br>
                      <a:r>
                        <a:rPr lang="en-US" sz="1600" dirty="0" err="1"/>
                        <a:t>sim_or_physical</a:t>
                      </a:r>
                      <a:r>
                        <a:rPr lang="en-US" sz="1600" dirty="0"/>
                        <a:t>: str – simulated or physical drone, </a:t>
                      </a:r>
                      <a:r>
                        <a:rPr lang="en-US" sz="1600" dirty="0" err="1"/>
                        <a:t>drone_maker</a:t>
                      </a:r>
                      <a:r>
                        <a:rPr lang="en-US" sz="1600" dirty="0"/>
                        <a:t>: str - drone manufacturing company, </a:t>
                      </a:r>
                      <a:r>
                        <a:rPr lang="en-US" sz="1600" dirty="0" err="1"/>
                        <a:t>drone_model</a:t>
                      </a:r>
                      <a:r>
                        <a:rPr lang="en-US" sz="1600" dirty="0"/>
                        <a:t>: str - drone model name</a:t>
                      </a:r>
                    </a:p>
                  </a:txBody>
                  <a:tcPr/>
                </a:tc>
                <a:extLst>
                  <a:ext uri="{0D108BD9-81ED-4DB2-BD59-A6C34878D82A}">
                    <a16:rowId xmlns:a16="http://schemas.microsoft.com/office/drawing/2014/main" val="1496837018"/>
                  </a:ext>
                </a:extLst>
              </a:tr>
              <a:tr h="370840">
                <a:tc>
                  <a:txBody>
                    <a:bodyPr/>
                    <a:lstStyle/>
                    <a:p>
                      <a:pPr algn="ctr"/>
                      <a:r>
                        <a:rPr lang="en-US" sz="1600" b="1" dirty="0"/>
                        <a:t>Response-Take photo</a:t>
                      </a:r>
                    </a:p>
                  </a:txBody>
                  <a:tcPr/>
                </a:tc>
                <a:tc>
                  <a:txBody>
                    <a:bodyPr/>
                    <a:lstStyle/>
                    <a:p>
                      <a:pPr algn="ctr"/>
                      <a:r>
                        <a:rPr lang="en-US" sz="1600" dirty="0"/>
                        <a:t>Status line: 200 OK or 400 Bad Request</a:t>
                      </a:r>
                      <a:br>
                        <a:rPr lang="en-US" sz="1600" dirty="0"/>
                      </a:br>
                      <a:br>
                        <a:rPr lang="en-US" sz="1600" dirty="0"/>
                      </a:br>
                      <a:r>
                        <a:rPr lang="en-US" sz="1600" dirty="0"/>
                        <a:t>Response: JSON</a:t>
                      </a:r>
                      <a:br>
                        <a:rPr lang="en-US" sz="1600" dirty="0"/>
                      </a:br>
                      <a:br>
                        <a:rPr lang="en-US" sz="1600" dirty="0"/>
                      </a:br>
                      <a:r>
                        <a:rPr lang="en-US" sz="1600" dirty="0"/>
                        <a:t>Message body:</a:t>
                      </a:r>
                      <a:br>
                        <a:rPr lang="en-US" sz="1600" dirty="0"/>
                      </a:br>
                      <a:r>
                        <a:rPr lang="en-US" sz="1600" dirty="0"/>
                        <a:t>message: str - ‘Took photo’ or error message if bad request,</a:t>
                      </a:r>
                      <a:br>
                        <a:rPr lang="en-US" sz="1600" dirty="0"/>
                      </a:br>
                      <a:r>
                        <a:rPr lang="en-US" sz="1600" dirty="0" err="1"/>
                        <a:t>drone_id</a:t>
                      </a:r>
                      <a:r>
                        <a:rPr lang="en-US" sz="1600" dirty="0"/>
                        <a:t>: str - drone ID</a:t>
                      </a:r>
                    </a:p>
                  </a:txBody>
                  <a:tcPr/>
                </a:tc>
                <a:extLst>
                  <a:ext uri="{0D108BD9-81ED-4DB2-BD59-A6C34878D82A}">
                    <a16:rowId xmlns:a16="http://schemas.microsoft.com/office/drawing/2014/main" val="81472519"/>
                  </a:ext>
                </a:extLst>
              </a:tr>
            </a:tbl>
          </a:graphicData>
        </a:graphic>
      </p:graphicFrame>
    </p:spTree>
    <p:extLst>
      <p:ext uri="{BB962C8B-B14F-4D97-AF65-F5344CB8AC3E}">
        <p14:creationId xmlns:p14="http://schemas.microsoft.com/office/powerpoint/2010/main" val="5439359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44888-8E10-DA05-1BF8-78E5C2501699}"/>
              </a:ext>
            </a:extLst>
          </p:cNvPr>
          <p:cNvSpPr>
            <a:spLocks noGrp="1"/>
          </p:cNvSpPr>
          <p:nvPr>
            <p:ph type="title"/>
          </p:nvPr>
        </p:nvSpPr>
        <p:spPr/>
        <p:txBody>
          <a:bodyPr>
            <a:normAutofit/>
          </a:bodyPr>
          <a:lstStyle/>
          <a:p>
            <a:r>
              <a:rPr lang="en-US" sz="2800" dirty="0"/>
              <a:t>Message Format</a:t>
            </a:r>
          </a:p>
        </p:txBody>
      </p:sp>
      <p:sp>
        <p:nvSpPr>
          <p:cNvPr id="8" name="Slide Number Placeholder 7">
            <a:extLst>
              <a:ext uri="{FF2B5EF4-FFF2-40B4-BE49-F238E27FC236}">
                <a16:creationId xmlns:a16="http://schemas.microsoft.com/office/drawing/2014/main" id="{02CF91E3-81DE-224A-F784-2E92613D25C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graphicFrame>
        <p:nvGraphicFramePr>
          <p:cNvPr id="9" name="Table 9">
            <a:extLst>
              <a:ext uri="{FF2B5EF4-FFF2-40B4-BE49-F238E27FC236}">
                <a16:creationId xmlns:a16="http://schemas.microsoft.com/office/drawing/2014/main" id="{75B0EFEA-6E73-4D5D-CA68-AE12B43D380E}"/>
              </a:ext>
            </a:extLst>
          </p:cNvPr>
          <p:cNvGraphicFramePr>
            <a:graphicFrameLocks noGrp="1"/>
          </p:cNvGraphicFramePr>
          <p:nvPr>
            <p:extLst>
              <p:ext uri="{D42A27DB-BD31-4B8C-83A1-F6EECF244321}">
                <p14:modId xmlns:p14="http://schemas.microsoft.com/office/powerpoint/2010/main" val="100166427"/>
              </p:ext>
            </p:extLst>
          </p:nvPr>
        </p:nvGraphicFramePr>
        <p:xfrm>
          <a:off x="4094922" y="719666"/>
          <a:ext cx="8092658" cy="5186680"/>
        </p:xfrm>
        <a:graphic>
          <a:graphicData uri="http://schemas.openxmlformats.org/drawingml/2006/table">
            <a:tbl>
              <a:tblPr firstRow="1" bandRow="1">
                <a:tableStyleId>{5C22544A-7EE6-4342-B048-85BDC9FD1C3A}</a:tableStyleId>
              </a:tblPr>
              <a:tblGrid>
                <a:gridCol w="3207026">
                  <a:extLst>
                    <a:ext uri="{9D8B030D-6E8A-4147-A177-3AD203B41FA5}">
                      <a16:colId xmlns:a16="http://schemas.microsoft.com/office/drawing/2014/main" val="4025075982"/>
                    </a:ext>
                  </a:extLst>
                </a:gridCol>
                <a:gridCol w="4885632">
                  <a:extLst>
                    <a:ext uri="{9D8B030D-6E8A-4147-A177-3AD203B41FA5}">
                      <a16:colId xmlns:a16="http://schemas.microsoft.com/office/drawing/2014/main" val="3149614931"/>
                    </a:ext>
                  </a:extLst>
                </a:gridCol>
              </a:tblGrid>
              <a:tr h="370840">
                <a:tc>
                  <a:txBody>
                    <a:bodyPr/>
                    <a:lstStyle/>
                    <a:p>
                      <a:pPr algn="ctr"/>
                      <a:r>
                        <a:rPr lang="en-US" dirty="0"/>
                        <a:t>Message</a:t>
                      </a:r>
                    </a:p>
                  </a:txBody>
                  <a:tcPr/>
                </a:tc>
                <a:tc>
                  <a:txBody>
                    <a:bodyPr/>
                    <a:lstStyle/>
                    <a:p>
                      <a:pPr algn="ctr"/>
                      <a:r>
                        <a:rPr lang="en-US" dirty="0"/>
                        <a:t>API Method</a:t>
                      </a:r>
                    </a:p>
                  </a:txBody>
                  <a:tcPr/>
                </a:tc>
                <a:extLst>
                  <a:ext uri="{0D108BD9-81ED-4DB2-BD59-A6C34878D82A}">
                    <a16:rowId xmlns:a16="http://schemas.microsoft.com/office/drawing/2014/main" val="4115657679"/>
                  </a:ext>
                </a:extLst>
              </a:tr>
              <a:tr h="370840">
                <a:tc>
                  <a:txBody>
                    <a:bodyPr/>
                    <a:lstStyle/>
                    <a:p>
                      <a:pPr algn="ctr"/>
                      <a:r>
                        <a:rPr lang="en-US" sz="1600" b="1" dirty="0"/>
                        <a:t>Request-Record Video</a:t>
                      </a:r>
                    </a:p>
                  </a:txBody>
                  <a:tcPr/>
                </a:tc>
                <a:tc>
                  <a:txBody>
                    <a:bodyPr/>
                    <a:lstStyle/>
                    <a:p>
                      <a:pPr algn="ctr"/>
                      <a:r>
                        <a:rPr lang="en-US" sz="1600" dirty="0"/>
                        <a:t>HTTP Request Type: POST </a:t>
                      </a:r>
                      <a:br>
                        <a:rPr lang="en-US" sz="1600" dirty="0"/>
                      </a:br>
                      <a:br>
                        <a:rPr lang="en-US" sz="1600" dirty="0"/>
                      </a:br>
                      <a:r>
                        <a:rPr lang="en-US" sz="1600" dirty="0"/>
                        <a:t>Request URL: &lt;server_ip_address&gt;/land/</a:t>
                      </a:r>
                      <a:br>
                        <a:rPr lang="en-US" sz="1600" dirty="0"/>
                      </a:br>
                      <a:br>
                        <a:rPr lang="en-US" sz="1600" dirty="0"/>
                      </a:br>
                      <a:r>
                        <a:rPr lang="en-US" sz="1600" dirty="0"/>
                        <a:t>Request parameters: form inputs</a:t>
                      </a:r>
                      <a:br>
                        <a:rPr lang="en-US" sz="1600" dirty="0"/>
                      </a:br>
                      <a:br>
                        <a:rPr lang="en-US" sz="1600" dirty="0"/>
                      </a:br>
                      <a:r>
                        <a:rPr lang="en-US" sz="1600" dirty="0"/>
                        <a:t>Request body:</a:t>
                      </a:r>
                      <a:br>
                        <a:rPr lang="en-US" sz="1600" dirty="0"/>
                      </a:br>
                      <a:r>
                        <a:rPr lang="en-US" sz="1600" dirty="0" err="1"/>
                        <a:t>drone_id</a:t>
                      </a:r>
                      <a:r>
                        <a:rPr lang="en-US" sz="1600" dirty="0"/>
                        <a:t>: str - drone ID,</a:t>
                      </a:r>
                      <a:br>
                        <a:rPr lang="en-US" sz="1600" dirty="0"/>
                      </a:br>
                      <a:r>
                        <a:rPr lang="en-US" sz="1600" dirty="0" err="1"/>
                        <a:t>sim_or_physical</a:t>
                      </a:r>
                      <a:r>
                        <a:rPr lang="en-US" sz="1600" dirty="0"/>
                        <a:t>: str – simulated or physical drone, </a:t>
                      </a:r>
                      <a:r>
                        <a:rPr lang="en-US" sz="1600" dirty="0" err="1"/>
                        <a:t>drone_maker</a:t>
                      </a:r>
                      <a:r>
                        <a:rPr lang="en-US" sz="1600" dirty="0"/>
                        <a:t>: str - drone manufacturing company, </a:t>
                      </a:r>
                      <a:r>
                        <a:rPr lang="en-US" sz="1600" dirty="0" err="1"/>
                        <a:t>drone_model</a:t>
                      </a:r>
                      <a:r>
                        <a:rPr lang="en-US" sz="1600" dirty="0"/>
                        <a:t>: str - drone model name</a:t>
                      </a:r>
                    </a:p>
                  </a:txBody>
                  <a:tcPr/>
                </a:tc>
                <a:extLst>
                  <a:ext uri="{0D108BD9-81ED-4DB2-BD59-A6C34878D82A}">
                    <a16:rowId xmlns:a16="http://schemas.microsoft.com/office/drawing/2014/main" val="1496837018"/>
                  </a:ext>
                </a:extLst>
              </a:tr>
              <a:tr h="370840">
                <a:tc>
                  <a:txBody>
                    <a:bodyPr/>
                    <a:lstStyle/>
                    <a:p>
                      <a:pPr algn="ctr"/>
                      <a:r>
                        <a:rPr lang="en-US" sz="1600" b="1" dirty="0"/>
                        <a:t>Response-Record Video</a:t>
                      </a:r>
                    </a:p>
                  </a:txBody>
                  <a:tcPr/>
                </a:tc>
                <a:tc>
                  <a:txBody>
                    <a:bodyPr/>
                    <a:lstStyle/>
                    <a:p>
                      <a:pPr algn="ctr"/>
                      <a:r>
                        <a:rPr lang="en-US" sz="1600" dirty="0"/>
                        <a:t>Status line: 200 OK or 400 Bad Request</a:t>
                      </a:r>
                      <a:br>
                        <a:rPr lang="en-US" sz="1600" dirty="0"/>
                      </a:br>
                      <a:br>
                        <a:rPr lang="en-US" sz="1600" dirty="0"/>
                      </a:br>
                      <a:r>
                        <a:rPr lang="en-US" sz="1600" dirty="0"/>
                        <a:t>Response: JSON</a:t>
                      </a:r>
                      <a:br>
                        <a:rPr lang="en-US" sz="1600" dirty="0"/>
                      </a:br>
                      <a:br>
                        <a:rPr lang="en-US" sz="1600" dirty="0"/>
                      </a:br>
                      <a:r>
                        <a:rPr lang="en-US" sz="1600" dirty="0"/>
                        <a:t>Message body:</a:t>
                      </a:r>
                      <a:br>
                        <a:rPr lang="en-US" sz="1600" dirty="0"/>
                      </a:br>
                      <a:r>
                        <a:rPr lang="en-US" sz="1600" dirty="0"/>
                        <a:t>message: str - ‘Started video’ or error message if bad request,</a:t>
                      </a:r>
                      <a:br>
                        <a:rPr lang="en-US" sz="1600" dirty="0"/>
                      </a:br>
                      <a:r>
                        <a:rPr lang="en-US" sz="1600" dirty="0" err="1"/>
                        <a:t>drone_id</a:t>
                      </a:r>
                      <a:r>
                        <a:rPr lang="en-US" sz="1600" dirty="0"/>
                        <a:t>: str - drone ID</a:t>
                      </a:r>
                    </a:p>
                  </a:txBody>
                  <a:tcPr/>
                </a:tc>
                <a:extLst>
                  <a:ext uri="{0D108BD9-81ED-4DB2-BD59-A6C34878D82A}">
                    <a16:rowId xmlns:a16="http://schemas.microsoft.com/office/drawing/2014/main" val="81472519"/>
                  </a:ext>
                </a:extLst>
              </a:tr>
            </a:tbl>
          </a:graphicData>
        </a:graphic>
      </p:graphicFrame>
    </p:spTree>
    <p:extLst>
      <p:ext uri="{BB962C8B-B14F-4D97-AF65-F5344CB8AC3E}">
        <p14:creationId xmlns:p14="http://schemas.microsoft.com/office/powerpoint/2010/main" val="42581961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44888-8E10-DA05-1BF8-78E5C2501699}"/>
              </a:ext>
            </a:extLst>
          </p:cNvPr>
          <p:cNvSpPr>
            <a:spLocks noGrp="1"/>
          </p:cNvSpPr>
          <p:nvPr>
            <p:ph type="title"/>
          </p:nvPr>
        </p:nvSpPr>
        <p:spPr/>
        <p:txBody>
          <a:bodyPr>
            <a:normAutofit/>
          </a:bodyPr>
          <a:lstStyle/>
          <a:p>
            <a:r>
              <a:rPr lang="en-US" sz="2800" dirty="0"/>
              <a:t>Message Format</a:t>
            </a:r>
          </a:p>
        </p:txBody>
      </p:sp>
      <p:sp>
        <p:nvSpPr>
          <p:cNvPr id="8" name="Slide Number Placeholder 7">
            <a:extLst>
              <a:ext uri="{FF2B5EF4-FFF2-40B4-BE49-F238E27FC236}">
                <a16:creationId xmlns:a16="http://schemas.microsoft.com/office/drawing/2014/main" id="{02CF91E3-81DE-224A-F784-2E92613D25C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graphicFrame>
        <p:nvGraphicFramePr>
          <p:cNvPr id="9" name="Table 9">
            <a:extLst>
              <a:ext uri="{FF2B5EF4-FFF2-40B4-BE49-F238E27FC236}">
                <a16:creationId xmlns:a16="http://schemas.microsoft.com/office/drawing/2014/main" id="{75B0EFEA-6E73-4D5D-CA68-AE12B43D380E}"/>
              </a:ext>
            </a:extLst>
          </p:cNvPr>
          <p:cNvGraphicFramePr>
            <a:graphicFrameLocks noGrp="1"/>
          </p:cNvGraphicFramePr>
          <p:nvPr>
            <p:extLst>
              <p:ext uri="{D42A27DB-BD31-4B8C-83A1-F6EECF244321}">
                <p14:modId xmlns:p14="http://schemas.microsoft.com/office/powerpoint/2010/main" val="3240917264"/>
              </p:ext>
            </p:extLst>
          </p:nvPr>
        </p:nvGraphicFramePr>
        <p:xfrm>
          <a:off x="4094922" y="719666"/>
          <a:ext cx="8092658" cy="5186680"/>
        </p:xfrm>
        <a:graphic>
          <a:graphicData uri="http://schemas.openxmlformats.org/drawingml/2006/table">
            <a:tbl>
              <a:tblPr firstRow="1" bandRow="1">
                <a:tableStyleId>{5C22544A-7EE6-4342-B048-85BDC9FD1C3A}</a:tableStyleId>
              </a:tblPr>
              <a:tblGrid>
                <a:gridCol w="3207026">
                  <a:extLst>
                    <a:ext uri="{9D8B030D-6E8A-4147-A177-3AD203B41FA5}">
                      <a16:colId xmlns:a16="http://schemas.microsoft.com/office/drawing/2014/main" val="4025075982"/>
                    </a:ext>
                  </a:extLst>
                </a:gridCol>
                <a:gridCol w="4885632">
                  <a:extLst>
                    <a:ext uri="{9D8B030D-6E8A-4147-A177-3AD203B41FA5}">
                      <a16:colId xmlns:a16="http://schemas.microsoft.com/office/drawing/2014/main" val="3149614931"/>
                    </a:ext>
                  </a:extLst>
                </a:gridCol>
              </a:tblGrid>
              <a:tr h="370840">
                <a:tc>
                  <a:txBody>
                    <a:bodyPr/>
                    <a:lstStyle/>
                    <a:p>
                      <a:pPr algn="ctr"/>
                      <a:r>
                        <a:rPr lang="en-US" dirty="0"/>
                        <a:t>Message</a:t>
                      </a:r>
                    </a:p>
                  </a:txBody>
                  <a:tcPr/>
                </a:tc>
                <a:tc>
                  <a:txBody>
                    <a:bodyPr/>
                    <a:lstStyle/>
                    <a:p>
                      <a:pPr algn="ctr"/>
                      <a:r>
                        <a:rPr lang="en-US" dirty="0"/>
                        <a:t>API Method</a:t>
                      </a:r>
                    </a:p>
                  </a:txBody>
                  <a:tcPr/>
                </a:tc>
                <a:extLst>
                  <a:ext uri="{0D108BD9-81ED-4DB2-BD59-A6C34878D82A}">
                    <a16:rowId xmlns:a16="http://schemas.microsoft.com/office/drawing/2014/main" val="4115657679"/>
                  </a:ext>
                </a:extLst>
              </a:tr>
              <a:tr h="370840">
                <a:tc>
                  <a:txBody>
                    <a:bodyPr/>
                    <a:lstStyle/>
                    <a:p>
                      <a:pPr algn="ctr"/>
                      <a:r>
                        <a:rPr lang="en-US" sz="1600" b="1" dirty="0"/>
                        <a:t>Request-Stop record Video</a:t>
                      </a:r>
                    </a:p>
                  </a:txBody>
                  <a:tcPr/>
                </a:tc>
                <a:tc>
                  <a:txBody>
                    <a:bodyPr/>
                    <a:lstStyle/>
                    <a:p>
                      <a:pPr algn="ctr"/>
                      <a:r>
                        <a:rPr lang="en-US" sz="1600" dirty="0"/>
                        <a:t>HTTP Request Type: POST </a:t>
                      </a:r>
                      <a:br>
                        <a:rPr lang="en-US" sz="1600" dirty="0"/>
                      </a:br>
                      <a:br>
                        <a:rPr lang="en-US" sz="1600" dirty="0"/>
                      </a:br>
                      <a:r>
                        <a:rPr lang="en-US" sz="1600" dirty="0"/>
                        <a:t>Request URL: &lt;server_ip_address&gt;/land/</a:t>
                      </a:r>
                      <a:br>
                        <a:rPr lang="en-US" sz="1600" dirty="0"/>
                      </a:br>
                      <a:br>
                        <a:rPr lang="en-US" sz="1600" dirty="0"/>
                      </a:br>
                      <a:r>
                        <a:rPr lang="en-US" sz="1600" dirty="0"/>
                        <a:t>Request parameters: form inputs</a:t>
                      </a:r>
                      <a:br>
                        <a:rPr lang="en-US" sz="1600" dirty="0"/>
                      </a:br>
                      <a:br>
                        <a:rPr lang="en-US" sz="1600" dirty="0"/>
                      </a:br>
                      <a:r>
                        <a:rPr lang="en-US" sz="1600" dirty="0"/>
                        <a:t>Request body:</a:t>
                      </a:r>
                      <a:br>
                        <a:rPr lang="en-US" sz="1600" dirty="0"/>
                      </a:br>
                      <a:r>
                        <a:rPr lang="en-US" sz="1600" dirty="0" err="1"/>
                        <a:t>drone_id</a:t>
                      </a:r>
                      <a:r>
                        <a:rPr lang="en-US" sz="1600" dirty="0"/>
                        <a:t>: str - drone ID,</a:t>
                      </a:r>
                      <a:br>
                        <a:rPr lang="en-US" sz="1600" dirty="0"/>
                      </a:br>
                      <a:r>
                        <a:rPr lang="en-US" sz="1600" dirty="0" err="1"/>
                        <a:t>sim_or_physical</a:t>
                      </a:r>
                      <a:r>
                        <a:rPr lang="en-US" sz="1600" dirty="0"/>
                        <a:t>: str – simulated or physical drone, </a:t>
                      </a:r>
                      <a:r>
                        <a:rPr lang="en-US" sz="1600" dirty="0" err="1"/>
                        <a:t>drone_maker</a:t>
                      </a:r>
                      <a:r>
                        <a:rPr lang="en-US" sz="1600" dirty="0"/>
                        <a:t>: str - drone manufacturing company, </a:t>
                      </a:r>
                      <a:r>
                        <a:rPr lang="en-US" sz="1600" dirty="0" err="1"/>
                        <a:t>drone_model</a:t>
                      </a:r>
                      <a:r>
                        <a:rPr lang="en-US" sz="1600" dirty="0"/>
                        <a:t>: str - drone model name</a:t>
                      </a:r>
                    </a:p>
                  </a:txBody>
                  <a:tcPr/>
                </a:tc>
                <a:extLst>
                  <a:ext uri="{0D108BD9-81ED-4DB2-BD59-A6C34878D82A}">
                    <a16:rowId xmlns:a16="http://schemas.microsoft.com/office/drawing/2014/main" val="1496837018"/>
                  </a:ext>
                </a:extLst>
              </a:tr>
              <a:tr h="370840">
                <a:tc>
                  <a:txBody>
                    <a:bodyPr/>
                    <a:lstStyle/>
                    <a:p>
                      <a:pPr algn="ctr"/>
                      <a:r>
                        <a:rPr lang="en-US" sz="1600" b="1" dirty="0"/>
                        <a:t>Response-Stop record Video</a:t>
                      </a:r>
                    </a:p>
                  </a:txBody>
                  <a:tcPr/>
                </a:tc>
                <a:tc>
                  <a:txBody>
                    <a:bodyPr/>
                    <a:lstStyle/>
                    <a:p>
                      <a:pPr algn="ctr"/>
                      <a:r>
                        <a:rPr lang="en-US" sz="1600" dirty="0"/>
                        <a:t>Status line: 200 OK or 400 Bad Request</a:t>
                      </a:r>
                      <a:br>
                        <a:rPr lang="en-US" sz="1600" dirty="0"/>
                      </a:br>
                      <a:br>
                        <a:rPr lang="en-US" sz="1600" dirty="0"/>
                      </a:br>
                      <a:r>
                        <a:rPr lang="en-US" sz="1600" dirty="0"/>
                        <a:t>Response: JSON</a:t>
                      </a:r>
                      <a:br>
                        <a:rPr lang="en-US" sz="1600" dirty="0"/>
                      </a:br>
                      <a:br>
                        <a:rPr lang="en-US" sz="1600" dirty="0"/>
                      </a:br>
                      <a:r>
                        <a:rPr lang="en-US" sz="1600" dirty="0"/>
                        <a:t>Message body:</a:t>
                      </a:r>
                      <a:br>
                        <a:rPr lang="en-US" sz="1600" dirty="0"/>
                      </a:br>
                      <a:r>
                        <a:rPr lang="en-US" sz="1600" dirty="0"/>
                        <a:t>message: str - ‘Stopped video’ or error message if bad request,</a:t>
                      </a:r>
                      <a:br>
                        <a:rPr lang="en-US" sz="1600" dirty="0"/>
                      </a:br>
                      <a:r>
                        <a:rPr lang="en-US" sz="1600" dirty="0" err="1"/>
                        <a:t>drone_id</a:t>
                      </a:r>
                      <a:r>
                        <a:rPr lang="en-US" sz="1600" dirty="0"/>
                        <a:t>: str - drone ID</a:t>
                      </a:r>
                    </a:p>
                  </a:txBody>
                  <a:tcPr/>
                </a:tc>
                <a:extLst>
                  <a:ext uri="{0D108BD9-81ED-4DB2-BD59-A6C34878D82A}">
                    <a16:rowId xmlns:a16="http://schemas.microsoft.com/office/drawing/2014/main" val="81472519"/>
                  </a:ext>
                </a:extLst>
              </a:tr>
            </a:tbl>
          </a:graphicData>
        </a:graphic>
      </p:graphicFrame>
    </p:spTree>
    <p:extLst>
      <p:ext uri="{BB962C8B-B14F-4D97-AF65-F5344CB8AC3E}">
        <p14:creationId xmlns:p14="http://schemas.microsoft.com/office/powerpoint/2010/main" val="42051990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44888-8E10-DA05-1BF8-78E5C2501699}"/>
              </a:ext>
            </a:extLst>
          </p:cNvPr>
          <p:cNvSpPr>
            <a:spLocks noGrp="1"/>
          </p:cNvSpPr>
          <p:nvPr>
            <p:ph type="title"/>
          </p:nvPr>
        </p:nvSpPr>
        <p:spPr/>
        <p:txBody>
          <a:bodyPr>
            <a:normAutofit/>
          </a:bodyPr>
          <a:lstStyle/>
          <a:p>
            <a:r>
              <a:rPr lang="en-US" sz="2800" dirty="0"/>
              <a:t>Message Format</a:t>
            </a:r>
          </a:p>
        </p:txBody>
      </p:sp>
      <p:sp>
        <p:nvSpPr>
          <p:cNvPr id="8" name="Slide Number Placeholder 7">
            <a:extLst>
              <a:ext uri="{FF2B5EF4-FFF2-40B4-BE49-F238E27FC236}">
                <a16:creationId xmlns:a16="http://schemas.microsoft.com/office/drawing/2014/main" id="{02CF91E3-81DE-224A-F784-2E92613D25C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graphicFrame>
        <p:nvGraphicFramePr>
          <p:cNvPr id="9" name="Table 9">
            <a:extLst>
              <a:ext uri="{FF2B5EF4-FFF2-40B4-BE49-F238E27FC236}">
                <a16:creationId xmlns:a16="http://schemas.microsoft.com/office/drawing/2014/main" id="{75B0EFEA-6E73-4D5D-CA68-AE12B43D380E}"/>
              </a:ext>
            </a:extLst>
          </p:cNvPr>
          <p:cNvGraphicFramePr>
            <a:graphicFrameLocks noGrp="1"/>
          </p:cNvGraphicFramePr>
          <p:nvPr>
            <p:extLst>
              <p:ext uri="{D42A27DB-BD31-4B8C-83A1-F6EECF244321}">
                <p14:modId xmlns:p14="http://schemas.microsoft.com/office/powerpoint/2010/main" val="2834009860"/>
              </p:ext>
            </p:extLst>
          </p:nvPr>
        </p:nvGraphicFramePr>
        <p:xfrm>
          <a:off x="4094922" y="719666"/>
          <a:ext cx="8092658" cy="5186680"/>
        </p:xfrm>
        <a:graphic>
          <a:graphicData uri="http://schemas.openxmlformats.org/drawingml/2006/table">
            <a:tbl>
              <a:tblPr firstRow="1" bandRow="1">
                <a:tableStyleId>{5C22544A-7EE6-4342-B048-85BDC9FD1C3A}</a:tableStyleId>
              </a:tblPr>
              <a:tblGrid>
                <a:gridCol w="3207026">
                  <a:extLst>
                    <a:ext uri="{9D8B030D-6E8A-4147-A177-3AD203B41FA5}">
                      <a16:colId xmlns:a16="http://schemas.microsoft.com/office/drawing/2014/main" val="4025075982"/>
                    </a:ext>
                  </a:extLst>
                </a:gridCol>
                <a:gridCol w="4885632">
                  <a:extLst>
                    <a:ext uri="{9D8B030D-6E8A-4147-A177-3AD203B41FA5}">
                      <a16:colId xmlns:a16="http://schemas.microsoft.com/office/drawing/2014/main" val="3149614931"/>
                    </a:ext>
                  </a:extLst>
                </a:gridCol>
              </a:tblGrid>
              <a:tr h="370840">
                <a:tc>
                  <a:txBody>
                    <a:bodyPr/>
                    <a:lstStyle/>
                    <a:p>
                      <a:pPr algn="ctr"/>
                      <a:r>
                        <a:rPr lang="en-US" dirty="0"/>
                        <a:t>Message</a:t>
                      </a:r>
                    </a:p>
                  </a:txBody>
                  <a:tcPr/>
                </a:tc>
                <a:tc>
                  <a:txBody>
                    <a:bodyPr/>
                    <a:lstStyle/>
                    <a:p>
                      <a:pPr algn="ctr"/>
                      <a:r>
                        <a:rPr lang="en-US" dirty="0"/>
                        <a:t>API Method</a:t>
                      </a:r>
                    </a:p>
                  </a:txBody>
                  <a:tcPr/>
                </a:tc>
                <a:extLst>
                  <a:ext uri="{0D108BD9-81ED-4DB2-BD59-A6C34878D82A}">
                    <a16:rowId xmlns:a16="http://schemas.microsoft.com/office/drawing/2014/main" val="4115657679"/>
                  </a:ext>
                </a:extLst>
              </a:tr>
              <a:tr h="370840">
                <a:tc>
                  <a:txBody>
                    <a:bodyPr/>
                    <a:lstStyle/>
                    <a:p>
                      <a:pPr algn="ctr"/>
                      <a:r>
                        <a:rPr lang="en-US" sz="1600" b="1" dirty="0"/>
                        <a:t>Request-Alerting</a:t>
                      </a:r>
                    </a:p>
                  </a:txBody>
                  <a:tcPr/>
                </a:tc>
                <a:tc>
                  <a:txBody>
                    <a:bodyPr/>
                    <a:lstStyle/>
                    <a:p>
                      <a:pPr algn="ctr"/>
                      <a:r>
                        <a:rPr lang="en-US" sz="1600" dirty="0"/>
                        <a:t>HTTP Request Type: POST </a:t>
                      </a:r>
                      <a:br>
                        <a:rPr lang="en-US" sz="1600" dirty="0"/>
                      </a:br>
                      <a:br>
                        <a:rPr lang="en-US" sz="1600" dirty="0"/>
                      </a:br>
                      <a:r>
                        <a:rPr lang="en-US" sz="1600" dirty="0"/>
                        <a:t>Request URL: &lt;server_ip_address&gt;/alert/</a:t>
                      </a:r>
                      <a:br>
                        <a:rPr lang="en-US" sz="1600" dirty="0"/>
                      </a:br>
                      <a:br>
                        <a:rPr lang="en-US" sz="1600" dirty="0"/>
                      </a:br>
                      <a:r>
                        <a:rPr lang="en-US" sz="1600" dirty="0"/>
                        <a:t> Request parameters: form inputs</a:t>
                      </a:r>
                      <a:br>
                        <a:rPr lang="en-US" sz="1600" dirty="0"/>
                      </a:br>
                      <a:br>
                        <a:rPr lang="en-US" sz="1600" dirty="0"/>
                      </a:br>
                      <a:r>
                        <a:rPr lang="en-US" sz="1600" dirty="0"/>
                        <a:t>Request body:</a:t>
                      </a:r>
                      <a:br>
                        <a:rPr lang="en-US" sz="1600" dirty="0"/>
                      </a:br>
                      <a:r>
                        <a:rPr lang="en-US" sz="1600" dirty="0" err="1"/>
                        <a:t>drone_id</a:t>
                      </a:r>
                      <a:r>
                        <a:rPr lang="en-US" sz="1600" dirty="0"/>
                        <a:t>: str - drone ID,</a:t>
                      </a:r>
                      <a:br>
                        <a:rPr lang="en-US" sz="1600" dirty="0"/>
                      </a:br>
                      <a:r>
                        <a:rPr lang="en-US" sz="1600" dirty="0" err="1"/>
                        <a:t>sim_or_physical</a:t>
                      </a:r>
                      <a:r>
                        <a:rPr lang="en-US" sz="1600" dirty="0"/>
                        <a:t>: str – simulated or physical drone, </a:t>
                      </a:r>
                      <a:r>
                        <a:rPr lang="en-US" sz="1600" dirty="0" err="1"/>
                        <a:t>drone_maker</a:t>
                      </a:r>
                      <a:r>
                        <a:rPr lang="en-US" sz="1600" dirty="0"/>
                        <a:t>: str - drone manufacturing company, </a:t>
                      </a:r>
                      <a:r>
                        <a:rPr lang="en-US" sz="1600" dirty="0" err="1"/>
                        <a:t>drone_model</a:t>
                      </a:r>
                      <a:r>
                        <a:rPr lang="en-US" sz="1600" dirty="0"/>
                        <a:t>: str - drone model name</a:t>
                      </a:r>
                    </a:p>
                  </a:txBody>
                  <a:tcPr/>
                </a:tc>
                <a:extLst>
                  <a:ext uri="{0D108BD9-81ED-4DB2-BD59-A6C34878D82A}">
                    <a16:rowId xmlns:a16="http://schemas.microsoft.com/office/drawing/2014/main" val="1496837018"/>
                  </a:ext>
                </a:extLst>
              </a:tr>
              <a:tr h="370840">
                <a:tc>
                  <a:txBody>
                    <a:bodyPr/>
                    <a:lstStyle/>
                    <a:p>
                      <a:pPr algn="ctr"/>
                      <a:r>
                        <a:rPr lang="en-US" sz="1600" b="1" dirty="0"/>
                        <a:t>Response-Alerting</a:t>
                      </a:r>
                    </a:p>
                  </a:txBody>
                  <a:tcPr/>
                </a:tc>
                <a:tc>
                  <a:txBody>
                    <a:bodyPr/>
                    <a:lstStyle/>
                    <a:p>
                      <a:pPr algn="ctr"/>
                      <a:r>
                        <a:rPr lang="en-US" sz="1600" dirty="0"/>
                        <a:t>Status line: 200 OK or 400 Bad Request</a:t>
                      </a:r>
                      <a:br>
                        <a:rPr lang="en-US" sz="1600" dirty="0"/>
                      </a:br>
                      <a:br>
                        <a:rPr lang="en-US" sz="1600" dirty="0"/>
                      </a:br>
                      <a:r>
                        <a:rPr lang="en-US" sz="1600" dirty="0"/>
                        <a:t>Response: JSON</a:t>
                      </a:r>
                      <a:br>
                        <a:rPr lang="en-US" sz="1600" dirty="0"/>
                      </a:br>
                      <a:br>
                        <a:rPr lang="en-US" sz="1600" dirty="0"/>
                      </a:br>
                      <a:r>
                        <a:rPr lang="en-US" sz="1600" dirty="0"/>
                        <a:t>Message body:</a:t>
                      </a:r>
                      <a:br>
                        <a:rPr lang="en-US" sz="1600" dirty="0"/>
                      </a:br>
                      <a:r>
                        <a:rPr lang="en-US" sz="1600" dirty="0"/>
                        <a:t>message: str - ‘Alert received’ or error message if bad request,</a:t>
                      </a:r>
                      <a:br>
                        <a:rPr lang="en-US" sz="1600" dirty="0"/>
                      </a:br>
                      <a:r>
                        <a:rPr lang="en-US" sz="1600" dirty="0" err="1"/>
                        <a:t>drone_id</a:t>
                      </a:r>
                      <a:r>
                        <a:rPr lang="en-US" sz="1600" dirty="0"/>
                        <a:t>: str - drone ID</a:t>
                      </a:r>
                    </a:p>
                  </a:txBody>
                  <a:tcPr/>
                </a:tc>
                <a:extLst>
                  <a:ext uri="{0D108BD9-81ED-4DB2-BD59-A6C34878D82A}">
                    <a16:rowId xmlns:a16="http://schemas.microsoft.com/office/drawing/2014/main" val="81472519"/>
                  </a:ext>
                </a:extLst>
              </a:tr>
            </a:tbl>
          </a:graphicData>
        </a:graphic>
      </p:graphicFrame>
    </p:spTree>
    <p:extLst>
      <p:ext uri="{BB962C8B-B14F-4D97-AF65-F5344CB8AC3E}">
        <p14:creationId xmlns:p14="http://schemas.microsoft.com/office/powerpoint/2010/main" val="38299630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B7BC-E671-D4F2-7565-2E964AF96CE4}"/>
              </a:ext>
            </a:extLst>
          </p:cNvPr>
          <p:cNvSpPr>
            <a:spLocks noGrp="1"/>
          </p:cNvSpPr>
          <p:nvPr>
            <p:ph type="title"/>
          </p:nvPr>
        </p:nvSpPr>
        <p:spPr/>
        <p:txBody>
          <a:bodyPr>
            <a:normAutofit/>
          </a:bodyPr>
          <a:lstStyle/>
          <a:p>
            <a:r>
              <a:rPr lang="en-US" sz="2800" dirty="0"/>
              <a:t>Communication Message Format</a:t>
            </a:r>
          </a:p>
        </p:txBody>
      </p:sp>
      <p:sp>
        <p:nvSpPr>
          <p:cNvPr id="8" name="Slide Number Placeholder 7">
            <a:extLst>
              <a:ext uri="{FF2B5EF4-FFF2-40B4-BE49-F238E27FC236}">
                <a16:creationId xmlns:a16="http://schemas.microsoft.com/office/drawing/2014/main" id="{2A3533D4-1D88-C988-4AC6-6C498041044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9" name="TextBox 8">
            <a:extLst>
              <a:ext uri="{FF2B5EF4-FFF2-40B4-BE49-F238E27FC236}">
                <a16:creationId xmlns:a16="http://schemas.microsoft.com/office/drawing/2014/main" id="{154196B2-0DF2-28E9-5D82-14AD09CB672A}"/>
              </a:ext>
            </a:extLst>
          </p:cNvPr>
          <p:cNvSpPr txBox="1"/>
          <p:nvPr/>
        </p:nvSpPr>
        <p:spPr>
          <a:xfrm>
            <a:off x="4214191" y="132522"/>
            <a:ext cx="7445545" cy="646331"/>
          </a:xfrm>
          <a:prstGeom prst="rect">
            <a:avLst/>
          </a:prstGeom>
          <a:noFill/>
        </p:spPr>
        <p:txBody>
          <a:bodyPr wrap="square" rtlCol="0">
            <a:spAutoFit/>
          </a:bodyPr>
          <a:lstStyle/>
          <a:p>
            <a:r>
              <a:rPr lang="en-US" dirty="0"/>
              <a:t>The basic structure for a communication protocol message is as follows.</a:t>
            </a:r>
          </a:p>
        </p:txBody>
      </p:sp>
      <p:graphicFrame>
        <p:nvGraphicFramePr>
          <p:cNvPr id="10" name="Table 10">
            <a:extLst>
              <a:ext uri="{FF2B5EF4-FFF2-40B4-BE49-F238E27FC236}">
                <a16:creationId xmlns:a16="http://schemas.microsoft.com/office/drawing/2014/main" id="{34A7EF47-3B1A-6852-5E23-3813D9F935B4}"/>
              </a:ext>
            </a:extLst>
          </p:cNvPr>
          <p:cNvGraphicFramePr>
            <a:graphicFrameLocks noGrp="1"/>
          </p:cNvGraphicFramePr>
          <p:nvPr>
            <p:extLst>
              <p:ext uri="{D42A27DB-BD31-4B8C-83A1-F6EECF244321}">
                <p14:modId xmlns:p14="http://schemas.microsoft.com/office/powerpoint/2010/main" val="1184676280"/>
              </p:ext>
            </p:extLst>
          </p:nvPr>
        </p:nvGraphicFramePr>
        <p:xfrm>
          <a:off x="4170016" y="1001547"/>
          <a:ext cx="7932928" cy="963363"/>
        </p:xfrm>
        <a:graphic>
          <a:graphicData uri="http://schemas.openxmlformats.org/drawingml/2006/table">
            <a:tbl>
              <a:tblPr firstRow="1" bandRow="1">
                <a:tableStyleId>{5940675A-B579-460E-94D1-54222C63F5DA}</a:tableStyleId>
              </a:tblPr>
              <a:tblGrid>
                <a:gridCol w="3966464">
                  <a:extLst>
                    <a:ext uri="{9D8B030D-6E8A-4147-A177-3AD203B41FA5}">
                      <a16:colId xmlns:a16="http://schemas.microsoft.com/office/drawing/2014/main" val="3872634582"/>
                    </a:ext>
                  </a:extLst>
                </a:gridCol>
                <a:gridCol w="3966464">
                  <a:extLst>
                    <a:ext uri="{9D8B030D-6E8A-4147-A177-3AD203B41FA5}">
                      <a16:colId xmlns:a16="http://schemas.microsoft.com/office/drawing/2014/main" val="1558436424"/>
                    </a:ext>
                  </a:extLst>
                </a:gridCol>
              </a:tblGrid>
              <a:tr h="473032">
                <a:tc gridSpan="2">
                  <a:txBody>
                    <a:bodyPr/>
                    <a:lstStyle/>
                    <a:p>
                      <a:pPr algn="ctr"/>
                      <a:r>
                        <a:rPr lang="en-US" dirty="0"/>
                        <a:t>Message Header</a:t>
                      </a:r>
                    </a:p>
                  </a:txBody>
                  <a:tcPr/>
                </a:tc>
                <a:tc hMerge="1">
                  <a:txBody>
                    <a:bodyPr/>
                    <a:lstStyle/>
                    <a:p>
                      <a:endParaRPr lang="en-US" dirty="0"/>
                    </a:p>
                  </a:txBody>
                  <a:tcPr/>
                </a:tc>
                <a:extLst>
                  <a:ext uri="{0D108BD9-81ED-4DB2-BD59-A6C34878D82A}">
                    <a16:rowId xmlns:a16="http://schemas.microsoft.com/office/drawing/2014/main" val="3820802592"/>
                  </a:ext>
                </a:extLst>
              </a:tr>
              <a:tr h="490331">
                <a:tc>
                  <a:txBody>
                    <a:bodyPr/>
                    <a:lstStyle/>
                    <a:p>
                      <a:pPr algn="ctr"/>
                      <a:r>
                        <a:rPr lang="en-US" dirty="0"/>
                        <a:t>Message Type or Name</a:t>
                      </a:r>
                    </a:p>
                  </a:txBody>
                  <a:tcPr/>
                </a:tc>
                <a:tc>
                  <a:txBody>
                    <a:bodyPr/>
                    <a:lstStyle/>
                    <a:p>
                      <a:pPr algn="ctr"/>
                      <a:r>
                        <a:rPr lang="en-US" dirty="0"/>
                        <a:t>Message Length</a:t>
                      </a:r>
                    </a:p>
                  </a:txBody>
                  <a:tcPr/>
                </a:tc>
                <a:extLst>
                  <a:ext uri="{0D108BD9-81ED-4DB2-BD59-A6C34878D82A}">
                    <a16:rowId xmlns:a16="http://schemas.microsoft.com/office/drawing/2014/main" val="3428781959"/>
                  </a:ext>
                </a:extLst>
              </a:tr>
            </a:tbl>
          </a:graphicData>
        </a:graphic>
      </p:graphicFrame>
      <p:sp>
        <p:nvSpPr>
          <p:cNvPr id="11" name="TextBox 10">
            <a:extLst>
              <a:ext uri="{FF2B5EF4-FFF2-40B4-BE49-F238E27FC236}">
                <a16:creationId xmlns:a16="http://schemas.microsoft.com/office/drawing/2014/main" id="{4774B6BC-58FA-B42D-0126-0507E96B08E4}"/>
              </a:ext>
            </a:extLst>
          </p:cNvPr>
          <p:cNvSpPr txBox="1"/>
          <p:nvPr/>
        </p:nvSpPr>
        <p:spPr>
          <a:xfrm>
            <a:off x="4214191" y="2663687"/>
            <a:ext cx="7782737" cy="3693319"/>
          </a:xfrm>
          <a:prstGeom prst="rect">
            <a:avLst/>
          </a:prstGeom>
          <a:noFill/>
        </p:spPr>
        <p:txBody>
          <a:bodyPr wrap="square" rtlCol="0">
            <a:spAutoFit/>
          </a:bodyPr>
          <a:lstStyle/>
          <a:p>
            <a:endParaRPr lang="en-US" dirty="0"/>
          </a:p>
          <a:p>
            <a:r>
              <a:rPr lang="en-US" dirty="0"/>
              <a:t>Message Header: Contains source and destination addresses, message length, timestamps, etc.</a:t>
            </a:r>
          </a:p>
          <a:p>
            <a:endParaRPr lang="en-US" dirty="0"/>
          </a:p>
          <a:p>
            <a:r>
              <a:rPr lang="en-US" dirty="0"/>
              <a:t>Message Type or Name: Specifies purpose of the message. For example, “REGISTRATION_REQUEST,” “ALERT,” etc.</a:t>
            </a:r>
          </a:p>
          <a:p>
            <a:endParaRPr lang="en-US" dirty="0"/>
          </a:p>
          <a:p>
            <a:r>
              <a:rPr lang="en-US" dirty="0"/>
              <a:t>Message Length: It indicates the length of the entire message, including header, body, and type or name field.</a:t>
            </a:r>
          </a:p>
          <a:p>
            <a:endParaRPr lang="en-US" dirty="0"/>
          </a:p>
          <a:p>
            <a:r>
              <a:rPr lang="en-US" dirty="0"/>
              <a:t>Message Body: Contains the actual data or payload that the message carries. The structure and content of the message body will depend on the specific message type.</a:t>
            </a:r>
          </a:p>
        </p:txBody>
      </p:sp>
      <p:graphicFrame>
        <p:nvGraphicFramePr>
          <p:cNvPr id="3" name="Table 10">
            <a:extLst>
              <a:ext uri="{FF2B5EF4-FFF2-40B4-BE49-F238E27FC236}">
                <a16:creationId xmlns:a16="http://schemas.microsoft.com/office/drawing/2014/main" id="{EA17B180-E85A-3309-851F-49B9AFC162E2}"/>
              </a:ext>
            </a:extLst>
          </p:cNvPr>
          <p:cNvGraphicFramePr>
            <a:graphicFrameLocks noGrp="1"/>
          </p:cNvGraphicFramePr>
          <p:nvPr>
            <p:extLst>
              <p:ext uri="{D42A27DB-BD31-4B8C-83A1-F6EECF244321}">
                <p14:modId xmlns:p14="http://schemas.microsoft.com/office/powerpoint/2010/main" val="4260292720"/>
              </p:ext>
            </p:extLst>
          </p:nvPr>
        </p:nvGraphicFramePr>
        <p:xfrm>
          <a:off x="4176641" y="2267125"/>
          <a:ext cx="7932928" cy="473032"/>
        </p:xfrm>
        <a:graphic>
          <a:graphicData uri="http://schemas.openxmlformats.org/drawingml/2006/table">
            <a:tbl>
              <a:tblPr firstRow="1" bandRow="1">
                <a:tableStyleId>{5940675A-B579-460E-94D1-54222C63F5DA}</a:tableStyleId>
              </a:tblPr>
              <a:tblGrid>
                <a:gridCol w="7932928">
                  <a:extLst>
                    <a:ext uri="{9D8B030D-6E8A-4147-A177-3AD203B41FA5}">
                      <a16:colId xmlns:a16="http://schemas.microsoft.com/office/drawing/2014/main" val="3872634582"/>
                    </a:ext>
                  </a:extLst>
                </a:gridCol>
              </a:tblGrid>
              <a:tr h="473032">
                <a:tc>
                  <a:txBody>
                    <a:bodyPr/>
                    <a:lstStyle/>
                    <a:p>
                      <a:pPr algn="ctr"/>
                      <a:r>
                        <a:rPr lang="en-US" dirty="0"/>
                        <a:t>Message Body</a:t>
                      </a:r>
                    </a:p>
                  </a:txBody>
                  <a:tcPr/>
                </a:tc>
                <a:extLst>
                  <a:ext uri="{0D108BD9-81ED-4DB2-BD59-A6C34878D82A}">
                    <a16:rowId xmlns:a16="http://schemas.microsoft.com/office/drawing/2014/main" val="3820802592"/>
                  </a:ext>
                </a:extLst>
              </a:tr>
            </a:tbl>
          </a:graphicData>
        </a:graphic>
      </p:graphicFrame>
    </p:spTree>
    <p:extLst>
      <p:ext uri="{BB962C8B-B14F-4D97-AF65-F5344CB8AC3E}">
        <p14:creationId xmlns:p14="http://schemas.microsoft.com/office/powerpoint/2010/main" val="17694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BBC01-024F-4484-10B3-4AE83C40AA03}"/>
              </a:ext>
            </a:extLst>
          </p:cNvPr>
          <p:cNvSpPr>
            <a:spLocks noGrp="1"/>
          </p:cNvSpPr>
          <p:nvPr>
            <p:ph type="title"/>
          </p:nvPr>
        </p:nvSpPr>
        <p:spPr/>
        <p:txBody>
          <a:bodyPr>
            <a:normAutofit/>
          </a:bodyPr>
          <a:lstStyle/>
          <a:p>
            <a:r>
              <a:rPr lang="en-US" sz="2800" dirty="0"/>
              <a:t>Communication Message Format - Registration</a:t>
            </a:r>
          </a:p>
        </p:txBody>
      </p:sp>
      <p:sp>
        <p:nvSpPr>
          <p:cNvPr id="6" name="Text Placeholder 5">
            <a:extLst>
              <a:ext uri="{FF2B5EF4-FFF2-40B4-BE49-F238E27FC236}">
                <a16:creationId xmlns:a16="http://schemas.microsoft.com/office/drawing/2014/main" id="{CE26BEDF-FEF9-20DC-CCD5-7E63F1918E4C}"/>
              </a:ext>
            </a:extLst>
          </p:cNvPr>
          <p:cNvSpPr>
            <a:spLocks noGrp="1"/>
          </p:cNvSpPr>
          <p:nvPr>
            <p:ph type="body" sz="quarter" idx="15"/>
          </p:nvPr>
        </p:nvSpPr>
        <p:spPr>
          <a:xfrm>
            <a:off x="4267199" y="238539"/>
            <a:ext cx="7566991" cy="6387548"/>
          </a:xfrm>
        </p:spPr>
        <p:txBody>
          <a:bodyPr>
            <a:normAutofit/>
          </a:bodyPr>
          <a:lstStyle/>
          <a:p>
            <a:pPr marL="0" indent="0">
              <a:buNone/>
            </a:pPr>
            <a:r>
              <a:rPr lang="en-US" dirty="0"/>
              <a:t>Communication Message Format for Registration Request:</a:t>
            </a:r>
          </a:p>
          <a:p>
            <a:pPr marL="0" indent="0">
              <a:buNone/>
            </a:pPr>
            <a:r>
              <a:rPr lang="en-US" dirty="0"/>
              <a:t>Header:</a:t>
            </a:r>
          </a:p>
          <a:p>
            <a:pPr marL="0" indent="0">
              <a:buNone/>
            </a:pPr>
            <a:endParaRPr lang="en-US" dirty="0"/>
          </a:p>
          <a:p>
            <a:pPr marL="0" indent="0">
              <a:buNone/>
            </a:pPr>
            <a:endParaRPr lang="en-US" dirty="0"/>
          </a:p>
          <a:p>
            <a:pPr marL="0" indent="0">
              <a:buNone/>
            </a:pPr>
            <a:endParaRPr lang="en-US" dirty="0"/>
          </a:p>
          <a:p>
            <a:pPr marL="0" indent="0">
              <a:buNone/>
            </a:pPr>
            <a:r>
              <a:rPr lang="en-US" dirty="0"/>
              <a:t>Body (Data):</a:t>
            </a:r>
          </a:p>
          <a:p>
            <a:pPr marL="0" indent="0">
              <a:buNone/>
            </a:pPr>
            <a:endParaRPr lang="en-US" dirty="0"/>
          </a:p>
          <a:p>
            <a:pPr marL="0" indent="0">
              <a:buNone/>
            </a:pPr>
            <a:endParaRPr lang="en-US" sz="1600" dirty="0"/>
          </a:p>
          <a:p>
            <a:pPr marL="0" indent="0">
              <a:buNone/>
            </a:pPr>
            <a:endParaRPr lang="en-US" sz="1600" dirty="0"/>
          </a:p>
        </p:txBody>
      </p:sp>
      <p:sp>
        <p:nvSpPr>
          <p:cNvPr id="8" name="Slide Number Placeholder 7">
            <a:extLst>
              <a:ext uri="{FF2B5EF4-FFF2-40B4-BE49-F238E27FC236}">
                <a16:creationId xmlns:a16="http://schemas.microsoft.com/office/drawing/2014/main" id="{3471F5B6-FD8E-D8B7-A393-1ACACF9BFAD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graphicFrame>
        <p:nvGraphicFramePr>
          <p:cNvPr id="9" name="Table 9">
            <a:extLst>
              <a:ext uri="{FF2B5EF4-FFF2-40B4-BE49-F238E27FC236}">
                <a16:creationId xmlns:a16="http://schemas.microsoft.com/office/drawing/2014/main" id="{B55B0972-96D5-8D6E-799F-DC3DAC63FA88}"/>
              </a:ext>
            </a:extLst>
          </p:cNvPr>
          <p:cNvGraphicFramePr>
            <a:graphicFrameLocks noGrp="1"/>
          </p:cNvGraphicFramePr>
          <p:nvPr>
            <p:extLst>
              <p:ext uri="{D42A27DB-BD31-4B8C-83A1-F6EECF244321}">
                <p14:modId xmlns:p14="http://schemas.microsoft.com/office/powerpoint/2010/main" val="1654837330"/>
              </p:ext>
            </p:extLst>
          </p:nvPr>
        </p:nvGraphicFramePr>
        <p:xfrm>
          <a:off x="4598504" y="1249756"/>
          <a:ext cx="7050158" cy="1112520"/>
        </p:xfrm>
        <a:graphic>
          <a:graphicData uri="http://schemas.openxmlformats.org/drawingml/2006/table">
            <a:tbl>
              <a:tblPr firstRow="1" bandRow="1">
                <a:tableStyleId>{5940675A-B579-460E-94D1-54222C63F5DA}</a:tableStyleId>
              </a:tblPr>
              <a:tblGrid>
                <a:gridCol w="3454401">
                  <a:extLst>
                    <a:ext uri="{9D8B030D-6E8A-4147-A177-3AD203B41FA5}">
                      <a16:colId xmlns:a16="http://schemas.microsoft.com/office/drawing/2014/main" val="2914552686"/>
                    </a:ext>
                  </a:extLst>
                </a:gridCol>
                <a:gridCol w="3595757">
                  <a:extLst>
                    <a:ext uri="{9D8B030D-6E8A-4147-A177-3AD203B41FA5}">
                      <a16:colId xmlns:a16="http://schemas.microsoft.com/office/drawing/2014/main" val="2365672787"/>
                    </a:ext>
                  </a:extLst>
                </a:gridCol>
              </a:tblGrid>
              <a:tr h="370840">
                <a:tc gridSpan="2">
                  <a:txBody>
                    <a:bodyPr/>
                    <a:lstStyle/>
                    <a:p>
                      <a:pPr algn="ctr"/>
                      <a:r>
                        <a:rPr lang="en-US" dirty="0"/>
                        <a:t>Registration Request Header</a:t>
                      </a:r>
                    </a:p>
                  </a:txBody>
                  <a:tcPr/>
                </a:tc>
                <a:tc hMerge="1">
                  <a:txBody>
                    <a:bodyPr/>
                    <a:lstStyle/>
                    <a:p>
                      <a:pPr algn="ctr"/>
                      <a:endParaRPr lang="en-US" dirty="0"/>
                    </a:p>
                  </a:txBody>
                  <a:tcPr/>
                </a:tc>
                <a:extLst>
                  <a:ext uri="{0D108BD9-81ED-4DB2-BD59-A6C34878D82A}">
                    <a16:rowId xmlns:a16="http://schemas.microsoft.com/office/drawing/2014/main" val="4102635805"/>
                  </a:ext>
                </a:extLst>
              </a:tr>
              <a:tr h="370840">
                <a:tc>
                  <a:txBody>
                    <a:bodyPr/>
                    <a:lstStyle/>
                    <a:p>
                      <a:pPr algn="ctr"/>
                      <a:r>
                        <a:rPr lang="en-US" dirty="0"/>
                        <a:t>Message Type or Name</a:t>
                      </a:r>
                    </a:p>
                  </a:txBody>
                  <a:tcPr/>
                </a:tc>
                <a:tc>
                  <a:txBody>
                    <a:bodyPr/>
                    <a:lstStyle/>
                    <a:p>
                      <a:pPr algn="ctr"/>
                      <a:r>
                        <a:rPr lang="en-US" dirty="0"/>
                        <a:t>Message Length</a:t>
                      </a:r>
                    </a:p>
                  </a:txBody>
                  <a:tcPr/>
                </a:tc>
                <a:extLst>
                  <a:ext uri="{0D108BD9-81ED-4DB2-BD59-A6C34878D82A}">
                    <a16:rowId xmlns:a16="http://schemas.microsoft.com/office/drawing/2014/main" val="1012169036"/>
                  </a:ext>
                </a:extLst>
              </a:tr>
              <a:tr h="370840">
                <a:tc>
                  <a:txBody>
                    <a:bodyPr/>
                    <a:lstStyle/>
                    <a:p>
                      <a:pPr algn="ctr"/>
                      <a:r>
                        <a:rPr lang="en-US" dirty="0"/>
                        <a:t>Drone ID</a:t>
                      </a:r>
                    </a:p>
                  </a:txBody>
                  <a:tcPr/>
                </a:tc>
                <a:tc>
                  <a:txBody>
                    <a:bodyPr/>
                    <a:lstStyle/>
                    <a:p>
                      <a:pPr algn="ctr"/>
                      <a:r>
                        <a:rPr lang="en-US" dirty="0"/>
                        <a:t>Status</a:t>
                      </a:r>
                    </a:p>
                  </a:txBody>
                  <a:tcPr/>
                </a:tc>
                <a:extLst>
                  <a:ext uri="{0D108BD9-81ED-4DB2-BD59-A6C34878D82A}">
                    <a16:rowId xmlns:a16="http://schemas.microsoft.com/office/drawing/2014/main" val="504659138"/>
                  </a:ext>
                </a:extLst>
              </a:tr>
            </a:tbl>
          </a:graphicData>
        </a:graphic>
      </p:graphicFrame>
      <p:graphicFrame>
        <p:nvGraphicFramePr>
          <p:cNvPr id="3" name="Table 3">
            <a:extLst>
              <a:ext uri="{FF2B5EF4-FFF2-40B4-BE49-F238E27FC236}">
                <a16:creationId xmlns:a16="http://schemas.microsoft.com/office/drawing/2014/main" id="{2390F3DB-35C7-DB9C-ABEB-B3E9BC5C9BDD}"/>
              </a:ext>
            </a:extLst>
          </p:cNvPr>
          <p:cNvGraphicFramePr>
            <a:graphicFrameLocks noGrp="1"/>
          </p:cNvGraphicFramePr>
          <p:nvPr>
            <p:extLst>
              <p:ext uri="{D42A27DB-BD31-4B8C-83A1-F6EECF244321}">
                <p14:modId xmlns:p14="http://schemas.microsoft.com/office/powerpoint/2010/main" val="58273260"/>
              </p:ext>
            </p:extLst>
          </p:nvPr>
        </p:nvGraphicFramePr>
        <p:xfrm>
          <a:off x="4585252" y="3197816"/>
          <a:ext cx="7058992" cy="1854200"/>
        </p:xfrm>
        <a:graphic>
          <a:graphicData uri="http://schemas.openxmlformats.org/drawingml/2006/table">
            <a:tbl>
              <a:tblPr firstRow="1" bandRow="1">
                <a:tableStyleId>{5940675A-B579-460E-94D1-54222C63F5DA}</a:tableStyleId>
              </a:tblPr>
              <a:tblGrid>
                <a:gridCol w="3432313">
                  <a:extLst>
                    <a:ext uri="{9D8B030D-6E8A-4147-A177-3AD203B41FA5}">
                      <a16:colId xmlns:a16="http://schemas.microsoft.com/office/drawing/2014/main" val="4257362466"/>
                    </a:ext>
                  </a:extLst>
                </a:gridCol>
                <a:gridCol w="3626679">
                  <a:extLst>
                    <a:ext uri="{9D8B030D-6E8A-4147-A177-3AD203B41FA5}">
                      <a16:colId xmlns:a16="http://schemas.microsoft.com/office/drawing/2014/main" val="35188812"/>
                    </a:ext>
                  </a:extLst>
                </a:gridCol>
              </a:tblGrid>
              <a:tr h="370840">
                <a:tc gridSpan="2">
                  <a:txBody>
                    <a:bodyPr/>
                    <a:lstStyle/>
                    <a:p>
                      <a:pPr algn="ctr"/>
                      <a:r>
                        <a:rPr lang="en-US" dirty="0"/>
                        <a:t>Registration Request Data</a:t>
                      </a: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2047377466"/>
                  </a:ext>
                </a:extLst>
              </a:tr>
              <a:tr h="370840">
                <a:tc>
                  <a:txBody>
                    <a:bodyPr/>
                    <a:lstStyle/>
                    <a:p>
                      <a:pPr algn="ctr"/>
                      <a:r>
                        <a:rPr lang="en-US" dirty="0"/>
                        <a:t>Data 1 - Manufacturer</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Data 2 - Model</a:t>
                      </a:r>
                    </a:p>
                  </a:txBody>
                  <a:tcPr/>
                </a:tc>
                <a:extLst>
                  <a:ext uri="{0D108BD9-81ED-4DB2-BD59-A6C34878D82A}">
                    <a16:rowId xmlns:a16="http://schemas.microsoft.com/office/drawing/2014/main" val="232160316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Data 3 - Serial Number</a:t>
                      </a:r>
                    </a:p>
                  </a:txBody>
                  <a:tcPr/>
                </a:tc>
                <a:tc>
                  <a:txBody>
                    <a:bodyPr/>
                    <a:lstStyle/>
                    <a:p>
                      <a:pPr algn="ctr"/>
                      <a:r>
                        <a:rPr lang="en-US" dirty="0"/>
                        <a:t>Data 4 - Capabilities</a:t>
                      </a:r>
                    </a:p>
                  </a:txBody>
                  <a:tcPr/>
                </a:tc>
                <a:extLst>
                  <a:ext uri="{0D108BD9-81ED-4DB2-BD59-A6C34878D82A}">
                    <a16:rowId xmlns:a16="http://schemas.microsoft.com/office/drawing/2014/main" val="1895210383"/>
                  </a:ext>
                </a:extLst>
              </a:tr>
              <a:tr h="370840">
                <a:tc>
                  <a:txBody>
                    <a:bodyPr/>
                    <a:lstStyle/>
                    <a:p>
                      <a:pPr algn="ctr"/>
                      <a:r>
                        <a:rPr lang="en-US" dirty="0"/>
                        <a:t>Data 5 - Other Information</a:t>
                      </a:r>
                    </a:p>
                  </a:txBody>
                  <a:tcPr/>
                </a:tc>
                <a:tc>
                  <a:txBody>
                    <a:bodyPr/>
                    <a:lstStyle/>
                    <a:p>
                      <a:pPr algn="ctr"/>
                      <a:endParaRPr lang="en-US" dirty="0"/>
                    </a:p>
                  </a:txBody>
                  <a:tcPr/>
                </a:tc>
                <a:extLst>
                  <a:ext uri="{0D108BD9-81ED-4DB2-BD59-A6C34878D82A}">
                    <a16:rowId xmlns:a16="http://schemas.microsoft.com/office/drawing/2014/main" val="367032262"/>
                  </a:ext>
                </a:extLst>
              </a:tr>
              <a:tr h="370840">
                <a:tc>
                  <a:txBody>
                    <a:bodyPr/>
                    <a:lstStyle/>
                    <a:p>
                      <a:pPr algn="ctr"/>
                      <a:r>
                        <a:rPr lang="en-US" dirty="0"/>
                        <a:t>Data 6 - Session Token</a:t>
                      </a:r>
                    </a:p>
                  </a:txBody>
                  <a:tcPr/>
                </a:tc>
                <a:tc>
                  <a:txBody>
                    <a:bodyPr/>
                    <a:lstStyle/>
                    <a:p>
                      <a:pPr algn="ctr"/>
                      <a:r>
                        <a:rPr lang="en-US" dirty="0"/>
                        <a:t>Data 7 - Message Integrity</a:t>
                      </a:r>
                    </a:p>
                  </a:txBody>
                  <a:tcPr/>
                </a:tc>
                <a:extLst>
                  <a:ext uri="{0D108BD9-81ED-4DB2-BD59-A6C34878D82A}">
                    <a16:rowId xmlns:a16="http://schemas.microsoft.com/office/drawing/2014/main" val="1427006144"/>
                  </a:ext>
                </a:extLst>
              </a:tr>
            </a:tbl>
          </a:graphicData>
        </a:graphic>
      </p:graphicFrame>
    </p:spTree>
    <p:extLst>
      <p:ext uri="{BB962C8B-B14F-4D97-AF65-F5344CB8AC3E}">
        <p14:creationId xmlns:p14="http://schemas.microsoft.com/office/powerpoint/2010/main" val="2983876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BB46F-FD84-7CDF-5CAD-2C004E8D6393}"/>
              </a:ext>
            </a:extLst>
          </p:cNvPr>
          <p:cNvSpPr>
            <a:spLocks noGrp="1"/>
          </p:cNvSpPr>
          <p:nvPr>
            <p:ph type="title"/>
          </p:nvPr>
        </p:nvSpPr>
        <p:spPr>
          <a:xfrm>
            <a:off x="492507" y="2292626"/>
            <a:ext cx="3209008" cy="1795670"/>
          </a:xfrm>
        </p:spPr>
        <p:txBody>
          <a:bodyPr>
            <a:normAutofit/>
          </a:bodyPr>
          <a:lstStyle/>
          <a:p>
            <a:r>
              <a:rPr lang="en-US" sz="3600" dirty="0"/>
              <a:t>Communication Protocol</a:t>
            </a:r>
            <a:br>
              <a:rPr lang="en-US" sz="3600" dirty="0"/>
            </a:br>
            <a:r>
              <a:rPr lang="en-US" sz="3600" dirty="0"/>
              <a:t>- Introduction</a:t>
            </a:r>
          </a:p>
        </p:txBody>
      </p:sp>
      <p:sp>
        <p:nvSpPr>
          <p:cNvPr id="6" name="Text Placeholder 5">
            <a:extLst>
              <a:ext uri="{FF2B5EF4-FFF2-40B4-BE49-F238E27FC236}">
                <a16:creationId xmlns:a16="http://schemas.microsoft.com/office/drawing/2014/main" id="{C2B79A2F-D24D-54A5-1AAC-F4605B22C848}"/>
              </a:ext>
            </a:extLst>
          </p:cNvPr>
          <p:cNvSpPr>
            <a:spLocks noGrp="1"/>
          </p:cNvSpPr>
          <p:nvPr>
            <p:ph type="body" sz="quarter" idx="15"/>
          </p:nvPr>
        </p:nvSpPr>
        <p:spPr>
          <a:xfrm>
            <a:off x="4864100" y="1563756"/>
            <a:ext cx="6599238" cy="4574077"/>
          </a:xfrm>
        </p:spPr>
        <p:txBody>
          <a:bodyPr>
            <a:normAutofit lnSpcReduction="10000"/>
          </a:bodyPr>
          <a:lstStyle/>
          <a:p>
            <a:r>
              <a:rPr lang="en-US" dirty="0"/>
              <a:t>This presentation includes the basic communication protocol for drone surveillance.</a:t>
            </a:r>
          </a:p>
          <a:p>
            <a:r>
              <a:rPr lang="en-US" dirty="0"/>
              <a:t>The basic communication for any drone cloud includes registration, connectivity, reporting, and data transfer.</a:t>
            </a:r>
          </a:p>
          <a:p>
            <a:r>
              <a:rPr lang="en-US" dirty="0"/>
              <a:t>This communication involves the two-way handshake, which is a simple protocol to create a connection between two parties that want to communicate.</a:t>
            </a:r>
          </a:p>
          <a:p>
            <a:r>
              <a:rPr lang="en-US" dirty="0"/>
              <a:t>It is also considered as a signal between couple of devices or programs used to authenticate or coordinate.</a:t>
            </a:r>
          </a:p>
          <a:p>
            <a:r>
              <a:rPr lang="en-US" dirty="0"/>
              <a:t>Here, the communication is between client, server, database, and drone.</a:t>
            </a:r>
          </a:p>
        </p:txBody>
      </p:sp>
      <p:sp>
        <p:nvSpPr>
          <p:cNvPr id="8" name="Slide Number Placeholder 7">
            <a:extLst>
              <a:ext uri="{FF2B5EF4-FFF2-40B4-BE49-F238E27FC236}">
                <a16:creationId xmlns:a16="http://schemas.microsoft.com/office/drawing/2014/main" id="{646E634E-8101-2815-8A4A-DA532854912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1809513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600A9-A440-4138-044D-F2A83B5D7556}"/>
              </a:ext>
            </a:extLst>
          </p:cNvPr>
          <p:cNvSpPr>
            <a:spLocks noGrp="1"/>
          </p:cNvSpPr>
          <p:nvPr>
            <p:ph type="title"/>
          </p:nvPr>
        </p:nvSpPr>
        <p:spPr/>
        <p:txBody>
          <a:bodyPr>
            <a:normAutofit/>
          </a:bodyPr>
          <a:lstStyle/>
          <a:p>
            <a:r>
              <a:rPr lang="en-US" sz="2800" dirty="0"/>
              <a:t>Communication Message Format - Registration</a:t>
            </a:r>
          </a:p>
        </p:txBody>
      </p:sp>
      <p:sp>
        <p:nvSpPr>
          <p:cNvPr id="6" name="Text Placeholder 5">
            <a:extLst>
              <a:ext uri="{FF2B5EF4-FFF2-40B4-BE49-F238E27FC236}">
                <a16:creationId xmlns:a16="http://schemas.microsoft.com/office/drawing/2014/main" id="{8D116992-97F1-FCCD-817A-C90EE45D65B3}"/>
              </a:ext>
            </a:extLst>
          </p:cNvPr>
          <p:cNvSpPr>
            <a:spLocks noGrp="1"/>
          </p:cNvSpPr>
          <p:nvPr>
            <p:ph type="body" sz="quarter" idx="15"/>
          </p:nvPr>
        </p:nvSpPr>
        <p:spPr>
          <a:xfrm>
            <a:off x="4081669" y="0"/>
            <a:ext cx="7739269" cy="6137833"/>
          </a:xfrm>
        </p:spPr>
        <p:txBody>
          <a:bodyPr/>
          <a:lstStyle/>
          <a:p>
            <a:pPr marL="0" indent="0">
              <a:buNone/>
            </a:pPr>
            <a:r>
              <a:rPr lang="en-US" sz="2000" dirty="0"/>
              <a:t>Message Type: “Registration Request.” Message Length: Total length of message.</a:t>
            </a:r>
          </a:p>
          <a:p>
            <a:pPr marL="0" indent="0">
              <a:buNone/>
            </a:pPr>
            <a:r>
              <a:rPr lang="en-US" sz="2000" dirty="0"/>
              <a:t>Drone ID: A unique identifier for the drone. Manufacturer: The manufacturer of the drone. Model: The Model name or number of the drone.</a:t>
            </a:r>
          </a:p>
          <a:p>
            <a:pPr marL="0" indent="0">
              <a:buNone/>
            </a:pPr>
            <a:r>
              <a:rPr lang="en-US" sz="2000" dirty="0"/>
              <a:t>Serial Number: The serial number of the drone.</a:t>
            </a:r>
          </a:p>
          <a:p>
            <a:pPr marL="0" indent="0">
              <a:buNone/>
            </a:pPr>
            <a:r>
              <a:rPr lang="en-US" sz="2000" dirty="0"/>
              <a:t>Capabilities: Includes info about drone’s capabilities, such as the types of sensors it has, its max flight time, camera specifications, etc. The field can be JSON object.</a:t>
            </a:r>
          </a:p>
          <a:p>
            <a:pPr marL="0" indent="0">
              <a:buNone/>
            </a:pPr>
            <a:r>
              <a:rPr lang="en-US" sz="2000" dirty="0"/>
              <a:t>Other Information: Any additional fields as needed for specific reg. process.</a:t>
            </a:r>
          </a:p>
          <a:p>
            <a:pPr marL="0" indent="0">
              <a:buNone/>
            </a:pPr>
            <a:r>
              <a:rPr lang="en-US" sz="2000" dirty="0"/>
              <a:t>Session Token: This field is included to ensure session-specific security.</a:t>
            </a:r>
          </a:p>
          <a:p>
            <a:pPr marL="0" indent="0">
              <a:buNone/>
            </a:pPr>
            <a:r>
              <a:rPr lang="en-US" sz="2000" dirty="0"/>
              <a:t>Message Integrity: It verifies that the message has not been tampered with during transit.</a:t>
            </a:r>
            <a:endParaRPr lang="en-US" dirty="0"/>
          </a:p>
        </p:txBody>
      </p:sp>
      <p:sp>
        <p:nvSpPr>
          <p:cNvPr id="8" name="Slide Number Placeholder 7">
            <a:extLst>
              <a:ext uri="{FF2B5EF4-FFF2-40B4-BE49-F238E27FC236}">
                <a16:creationId xmlns:a16="http://schemas.microsoft.com/office/drawing/2014/main" id="{0BD29847-3C7C-651A-8C55-35CCE615C84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7258196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BBC01-024F-4484-10B3-4AE83C40AA03}"/>
              </a:ext>
            </a:extLst>
          </p:cNvPr>
          <p:cNvSpPr>
            <a:spLocks noGrp="1"/>
          </p:cNvSpPr>
          <p:nvPr>
            <p:ph type="title"/>
          </p:nvPr>
        </p:nvSpPr>
        <p:spPr/>
        <p:txBody>
          <a:bodyPr>
            <a:normAutofit/>
          </a:bodyPr>
          <a:lstStyle/>
          <a:p>
            <a:r>
              <a:rPr lang="en-US" sz="2800" dirty="0"/>
              <a:t>Communication Message Format - Registration</a:t>
            </a:r>
          </a:p>
        </p:txBody>
      </p:sp>
      <p:sp>
        <p:nvSpPr>
          <p:cNvPr id="6" name="Text Placeholder 5">
            <a:extLst>
              <a:ext uri="{FF2B5EF4-FFF2-40B4-BE49-F238E27FC236}">
                <a16:creationId xmlns:a16="http://schemas.microsoft.com/office/drawing/2014/main" id="{CE26BEDF-FEF9-20DC-CCD5-7E63F1918E4C}"/>
              </a:ext>
            </a:extLst>
          </p:cNvPr>
          <p:cNvSpPr>
            <a:spLocks noGrp="1"/>
          </p:cNvSpPr>
          <p:nvPr>
            <p:ph type="body" sz="quarter" idx="15"/>
          </p:nvPr>
        </p:nvSpPr>
        <p:spPr>
          <a:xfrm>
            <a:off x="4267199" y="238539"/>
            <a:ext cx="7566991" cy="6387548"/>
          </a:xfrm>
        </p:spPr>
        <p:txBody>
          <a:bodyPr>
            <a:normAutofit/>
          </a:bodyPr>
          <a:lstStyle/>
          <a:p>
            <a:pPr marL="0" indent="0">
              <a:buNone/>
            </a:pPr>
            <a:r>
              <a:rPr lang="en-US" dirty="0"/>
              <a:t>Communication Message Format for Registration Response:</a:t>
            </a:r>
          </a:p>
          <a:p>
            <a:pPr marL="0" indent="0">
              <a:buNone/>
            </a:pPr>
            <a:r>
              <a:rPr lang="en-US" dirty="0"/>
              <a:t>Header:</a:t>
            </a:r>
          </a:p>
          <a:p>
            <a:pPr marL="0" indent="0">
              <a:buNone/>
            </a:pPr>
            <a:endParaRPr lang="en-US" dirty="0"/>
          </a:p>
          <a:p>
            <a:pPr marL="0" indent="0">
              <a:buNone/>
            </a:pPr>
            <a:endParaRPr lang="en-US" dirty="0"/>
          </a:p>
          <a:p>
            <a:pPr marL="0" indent="0">
              <a:buNone/>
            </a:pPr>
            <a:endParaRPr lang="en-US" dirty="0"/>
          </a:p>
          <a:p>
            <a:pPr marL="0" indent="0">
              <a:buNone/>
            </a:pPr>
            <a:r>
              <a:rPr lang="en-US" dirty="0"/>
              <a:t>Body (Data):</a:t>
            </a:r>
          </a:p>
          <a:p>
            <a:pPr marL="0" indent="0">
              <a:buNone/>
            </a:pPr>
            <a:endParaRPr lang="en-US" dirty="0"/>
          </a:p>
          <a:p>
            <a:pPr marL="0" indent="0">
              <a:buNone/>
            </a:pPr>
            <a:endParaRPr lang="en-US" sz="1600" dirty="0"/>
          </a:p>
          <a:p>
            <a:pPr marL="0" indent="0">
              <a:buNone/>
            </a:pPr>
            <a:endParaRPr lang="en-US" sz="1600" dirty="0"/>
          </a:p>
        </p:txBody>
      </p:sp>
      <p:sp>
        <p:nvSpPr>
          <p:cNvPr id="8" name="Slide Number Placeholder 7">
            <a:extLst>
              <a:ext uri="{FF2B5EF4-FFF2-40B4-BE49-F238E27FC236}">
                <a16:creationId xmlns:a16="http://schemas.microsoft.com/office/drawing/2014/main" id="{3471F5B6-FD8E-D8B7-A393-1ACACF9BFAD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graphicFrame>
        <p:nvGraphicFramePr>
          <p:cNvPr id="9" name="Table 9">
            <a:extLst>
              <a:ext uri="{FF2B5EF4-FFF2-40B4-BE49-F238E27FC236}">
                <a16:creationId xmlns:a16="http://schemas.microsoft.com/office/drawing/2014/main" id="{B55B0972-96D5-8D6E-799F-DC3DAC63FA88}"/>
              </a:ext>
            </a:extLst>
          </p:cNvPr>
          <p:cNvGraphicFramePr>
            <a:graphicFrameLocks noGrp="1"/>
          </p:cNvGraphicFramePr>
          <p:nvPr>
            <p:extLst>
              <p:ext uri="{D42A27DB-BD31-4B8C-83A1-F6EECF244321}">
                <p14:modId xmlns:p14="http://schemas.microsoft.com/office/powerpoint/2010/main" val="1951747592"/>
              </p:ext>
            </p:extLst>
          </p:nvPr>
        </p:nvGraphicFramePr>
        <p:xfrm>
          <a:off x="4598504" y="1249756"/>
          <a:ext cx="7050158" cy="1112520"/>
        </p:xfrm>
        <a:graphic>
          <a:graphicData uri="http://schemas.openxmlformats.org/drawingml/2006/table">
            <a:tbl>
              <a:tblPr firstRow="1" bandRow="1">
                <a:tableStyleId>{5940675A-B579-460E-94D1-54222C63F5DA}</a:tableStyleId>
              </a:tblPr>
              <a:tblGrid>
                <a:gridCol w="3454401">
                  <a:extLst>
                    <a:ext uri="{9D8B030D-6E8A-4147-A177-3AD203B41FA5}">
                      <a16:colId xmlns:a16="http://schemas.microsoft.com/office/drawing/2014/main" val="2914552686"/>
                    </a:ext>
                  </a:extLst>
                </a:gridCol>
                <a:gridCol w="3595757">
                  <a:extLst>
                    <a:ext uri="{9D8B030D-6E8A-4147-A177-3AD203B41FA5}">
                      <a16:colId xmlns:a16="http://schemas.microsoft.com/office/drawing/2014/main" val="2365672787"/>
                    </a:ext>
                  </a:extLst>
                </a:gridCol>
              </a:tblGrid>
              <a:tr h="370840">
                <a:tc gridSpan="2">
                  <a:txBody>
                    <a:bodyPr/>
                    <a:lstStyle/>
                    <a:p>
                      <a:pPr algn="ctr"/>
                      <a:r>
                        <a:rPr lang="en-US" dirty="0"/>
                        <a:t>Registration Response Header</a:t>
                      </a:r>
                    </a:p>
                  </a:txBody>
                  <a:tcPr/>
                </a:tc>
                <a:tc hMerge="1">
                  <a:txBody>
                    <a:bodyPr/>
                    <a:lstStyle/>
                    <a:p>
                      <a:pPr algn="ctr"/>
                      <a:endParaRPr lang="en-US" dirty="0"/>
                    </a:p>
                  </a:txBody>
                  <a:tcPr/>
                </a:tc>
                <a:extLst>
                  <a:ext uri="{0D108BD9-81ED-4DB2-BD59-A6C34878D82A}">
                    <a16:rowId xmlns:a16="http://schemas.microsoft.com/office/drawing/2014/main" val="4102635805"/>
                  </a:ext>
                </a:extLst>
              </a:tr>
              <a:tr h="370840">
                <a:tc>
                  <a:txBody>
                    <a:bodyPr/>
                    <a:lstStyle/>
                    <a:p>
                      <a:pPr algn="ctr"/>
                      <a:r>
                        <a:rPr lang="en-US" dirty="0"/>
                        <a:t>Message Type or Name</a:t>
                      </a:r>
                    </a:p>
                  </a:txBody>
                  <a:tcPr/>
                </a:tc>
                <a:tc>
                  <a:txBody>
                    <a:bodyPr/>
                    <a:lstStyle/>
                    <a:p>
                      <a:pPr algn="ctr"/>
                      <a:r>
                        <a:rPr lang="en-US" dirty="0"/>
                        <a:t>Message Length</a:t>
                      </a:r>
                    </a:p>
                  </a:txBody>
                  <a:tcPr/>
                </a:tc>
                <a:extLst>
                  <a:ext uri="{0D108BD9-81ED-4DB2-BD59-A6C34878D82A}">
                    <a16:rowId xmlns:a16="http://schemas.microsoft.com/office/drawing/2014/main" val="1012169036"/>
                  </a:ext>
                </a:extLst>
              </a:tr>
              <a:tr h="370840">
                <a:tc>
                  <a:txBody>
                    <a:bodyPr/>
                    <a:lstStyle/>
                    <a:p>
                      <a:pPr algn="ctr"/>
                      <a:r>
                        <a:rPr lang="en-US" dirty="0"/>
                        <a:t>Drone ID</a:t>
                      </a:r>
                    </a:p>
                  </a:txBody>
                  <a:tcPr/>
                </a:tc>
                <a:tc>
                  <a:txBody>
                    <a:bodyPr/>
                    <a:lstStyle/>
                    <a:p>
                      <a:pPr algn="ctr"/>
                      <a:r>
                        <a:rPr lang="en-US" dirty="0"/>
                        <a:t>Status</a:t>
                      </a:r>
                    </a:p>
                  </a:txBody>
                  <a:tcPr/>
                </a:tc>
                <a:extLst>
                  <a:ext uri="{0D108BD9-81ED-4DB2-BD59-A6C34878D82A}">
                    <a16:rowId xmlns:a16="http://schemas.microsoft.com/office/drawing/2014/main" val="504659138"/>
                  </a:ext>
                </a:extLst>
              </a:tr>
            </a:tbl>
          </a:graphicData>
        </a:graphic>
      </p:graphicFrame>
      <p:graphicFrame>
        <p:nvGraphicFramePr>
          <p:cNvPr id="3" name="Table 3">
            <a:extLst>
              <a:ext uri="{FF2B5EF4-FFF2-40B4-BE49-F238E27FC236}">
                <a16:creationId xmlns:a16="http://schemas.microsoft.com/office/drawing/2014/main" id="{2390F3DB-35C7-DB9C-ABEB-B3E9BC5C9BDD}"/>
              </a:ext>
            </a:extLst>
          </p:cNvPr>
          <p:cNvGraphicFramePr>
            <a:graphicFrameLocks noGrp="1"/>
          </p:cNvGraphicFramePr>
          <p:nvPr>
            <p:extLst>
              <p:ext uri="{D42A27DB-BD31-4B8C-83A1-F6EECF244321}">
                <p14:modId xmlns:p14="http://schemas.microsoft.com/office/powerpoint/2010/main" val="2837961087"/>
              </p:ext>
            </p:extLst>
          </p:nvPr>
        </p:nvGraphicFramePr>
        <p:xfrm>
          <a:off x="4585252" y="3197816"/>
          <a:ext cx="7058992" cy="1112520"/>
        </p:xfrm>
        <a:graphic>
          <a:graphicData uri="http://schemas.openxmlformats.org/drawingml/2006/table">
            <a:tbl>
              <a:tblPr firstRow="1" bandRow="1">
                <a:tableStyleId>{5940675A-B579-460E-94D1-54222C63F5DA}</a:tableStyleId>
              </a:tblPr>
              <a:tblGrid>
                <a:gridCol w="3432313">
                  <a:extLst>
                    <a:ext uri="{9D8B030D-6E8A-4147-A177-3AD203B41FA5}">
                      <a16:colId xmlns:a16="http://schemas.microsoft.com/office/drawing/2014/main" val="4257362466"/>
                    </a:ext>
                  </a:extLst>
                </a:gridCol>
                <a:gridCol w="3626679">
                  <a:extLst>
                    <a:ext uri="{9D8B030D-6E8A-4147-A177-3AD203B41FA5}">
                      <a16:colId xmlns:a16="http://schemas.microsoft.com/office/drawing/2014/main" val="35188812"/>
                    </a:ext>
                  </a:extLst>
                </a:gridCol>
              </a:tblGrid>
              <a:tr h="370840">
                <a:tc gridSpan="2">
                  <a:txBody>
                    <a:bodyPr/>
                    <a:lstStyle/>
                    <a:p>
                      <a:pPr algn="ctr"/>
                      <a:r>
                        <a:rPr lang="en-US" dirty="0"/>
                        <a:t>Registration Response Data</a:t>
                      </a: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2047377466"/>
                  </a:ext>
                </a:extLst>
              </a:tr>
              <a:tr h="370840">
                <a:tc>
                  <a:txBody>
                    <a:bodyPr/>
                    <a:lstStyle/>
                    <a:p>
                      <a:pPr algn="ctr"/>
                      <a:r>
                        <a:rPr lang="en-US" dirty="0"/>
                        <a:t>Data 1 - Registration Status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Data 2 - Session Token</a:t>
                      </a:r>
                    </a:p>
                  </a:txBody>
                  <a:tcPr/>
                </a:tc>
                <a:extLst>
                  <a:ext uri="{0D108BD9-81ED-4DB2-BD59-A6C34878D82A}">
                    <a16:rowId xmlns:a16="http://schemas.microsoft.com/office/drawing/2014/main" val="2321603168"/>
                  </a:ext>
                </a:extLst>
              </a:tr>
              <a:tr h="370840">
                <a:tc>
                  <a:txBody>
                    <a:bodyPr/>
                    <a:lstStyle/>
                    <a:p>
                      <a:pPr algn="ctr"/>
                      <a:r>
                        <a:rPr lang="en-US" dirty="0"/>
                        <a:t>Data 3 - Message Integrity</a:t>
                      </a:r>
                    </a:p>
                  </a:txBody>
                  <a:tcPr/>
                </a:tc>
                <a:tc>
                  <a:txBody>
                    <a:bodyPr/>
                    <a:lstStyle/>
                    <a:p>
                      <a:pPr algn="ctr"/>
                      <a:endParaRPr lang="en-US" dirty="0"/>
                    </a:p>
                  </a:txBody>
                  <a:tcPr/>
                </a:tc>
                <a:extLst>
                  <a:ext uri="{0D108BD9-81ED-4DB2-BD59-A6C34878D82A}">
                    <a16:rowId xmlns:a16="http://schemas.microsoft.com/office/drawing/2014/main" val="1427006144"/>
                  </a:ext>
                </a:extLst>
              </a:tr>
            </a:tbl>
          </a:graphicData>
        </a:graphic>
      </p:graphicFrame>
    </p:spTree>
    <p:extLst>
      <p:ext uri="{BB962C8B-B14F-4D97-AF65-F5344CB8AC3E}">
        <p14:creationId xmlns:p14="http://schemas.microsoft.com/office/powerpoint/2010/main" val="20785727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BBC01-024F-4484-10B3-4AE83C40AA03}"/>
              </a:ext>
            </a:extLst>
          </p:cNvPr>
          <p:cNvSpPr>
            <a:spLocks noGrp="1"/>
          </p:cNvSpPr>
          <p:nvPr>
            <p:ph type="title"/>
          </p:nvPr>
        </p:nvSpPr>
        <p:spPr/>
        <p:txBody>
          <a:bodyPr>
            <a:normAutofit/>
          </a:bodyPr>
          <a:lstStyle/>
          <a:p>
            <a:r>
              <a:rPr lang="en-US" sz="2800" dirty="0"/>
              <a:t>Communication Message Format - Connectivity</a:t>
            </a:r>
          </a:p>
        </p:txBody>
      </p:sp>
      <p:sp>
        <p:nvSpPr>
          <p:cNvPr id="6" name="Text Placeholder 5">
            <a:extLst>
              <a:ext uri="{FF2B5EF4-FFF2-40B4-BE49-F238E27FC236}">
                <a16:creationId xmlns:a16="http://schemas.microsoft.com/office/drawing/2014/main" id="{CE26BEDF-FEF9-20DC-CCD5-7E63F1918E4C}"/>
              </a:ext>
            </a:extLst>
          </p:cNvPr>
          <p:cNvSpPr>
            <a:spLocks noGrp="1"/>
          </p:cNvSpPr>
          <p:nvPr>
            <p:ph type="body" sz="quarter" idx="15"/>
          </p:nvPr>
        </p:nvSpPr>
        <p:spPr>
          <a:xfrm>
            <a:off x="4267199" y="238539"/>
            <a:ext cx="7566991" cy="6255025"/>
          </a:xfrm>
        </p:spPr>
        <p:txBody>
          <a:bodyPr>
            <a:normAutofit/>
          </a:bodyPr>
          <a:lstStyle/>
          <a:p>
            <a:pPr marL="0" indent="0">
              <a:buNone/>
            </a:pPr>
            <a:r>
              <a:rPr lang="en-US" dirty="0"/>
              <a:t>Communication Message Format for Cellular Connectivity:</a:t>
            </a:r>
          </a:p>
          <a:p>
            <a:pPr marL="0" indent="0">
              <a:buNone/>
            </a:pPr>
            <a:r>
              <a:rPr lang="en-US" dirty="0"/>
              <a:t>Header:</a:t>
            </a:r>
          </a:p>
          <a:p>
            <a:pPr marL="0" indent="0">
              <a:buNone/>
            </a:pPr>
            <a:endParaRPr lang="en-US" dirty="0"/>
          </a:p>
          <a:p>
            <a:pPr marL="0" indent="0">
              <a:buNone/>
            </a:pPr>
            <a:endParaRPr lang="en-US" dirty="0"/>
          </a:p>
          <a:p>
            <a:pPr marL="0" indent="0">
              <a:buNone/>
            </a:pPr>
            <a:endParaRPr lang="en-US" sz="1600" dirty="0"/>
          </a:p>
          <a:p>
            <a:pPr marL="0" indent="0">
              <a:buNone/>
            </a:pPr>
            <a:endParaRPr lang="en-US" sz="1600" dirty="0"/>
          </a:p>
          <a:p>
            <a:pPr marL="0" indent="0">
              <a:buNone/>
            </a:pPr>
            <a:endParaRPr lang="en-US" sz="1600" dirty="0"/>
          </a:p>
          <a:p>
            <a:pPr marL="0" indent="0">
              <a:buNone/>
            </a:pPr>
            <a:r>
              <a:rPr lang="en-US" dirty="0"/>
              <a:t>Data (Body):</a:t>
            </a:r>
            <a:endParaRPr lang="en-US" sz="2400" dirty="0"/>
          </a:p>
        </p:txBody>
      </p:sp>
      <p:sp>
        <p:nvSpPr>
          <p:cNvPr id="8" name="Slide Number Placeholder 7">
            <a:extLst>
              <a:ext uri="{FF2B5EF4-FFF2-40B4-BE49-F238E27FC236}">
                <a16:creationId xmlns:a16="http://schemas.microsoft.com/office/drawing/2014/main" id="{3471F5B6-FD8E-D8B7-A393-1ACACF9BFAD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graphicFrame>
        <p:nvGraphicFramePr>
          <p:cNvPr id="9" name="Table 9">
            <a:extLst>
              <a:ext uri="{FF2B5EF4-FFF2-40B4-BE49-F238E27FC236}">
                <a16:creationId xmlns:a16="http://schemas.microsoft.com/office/drawing/2014/main" id="{B55B0972-96D5-8D6E-799F-DC3DAC63FA88}"/>
              </a:ext>
            </a:extLst>
          </p:cNvPr>
          <p:cNvGraphicFramePr>
            <a:graphicFrameLocks noGrp="1"/>
          </p:cNvGraphicFramePr>
          <p:nvPr>
            <p:extLst>
              <p:ext uri="{D42A27DB-BD31-4B8C-83A1-F6EECF244321}">
                <p14:modId xmlns:p14="http://schemas.microsoft.com/office/powerpoint/2010/main" val="602488710"/>
              </p:ext>
            </p:extLst>
          </p:nvPr>
        </p:nvGraphicFramePr>
        <p:xfrm>
          <a:off x="4598504" y="1276255"/>
          <a:ext cx="7050158" cy="1112520"/>
        </p:xfrm>
        <a:graphic>
          <a:graphicData uri="http://schemas.openxmlformats.org/drawingml/2006/table">
            <a:tbl>
              <a:tblPr firstRow="1" bandRow="1">
                <a:tableStyleId>{5940675A-B579-460E-94D1-54222C63F5DA}</a:tableStyleId>
              </a:tblPr>
              <a:tblGrid>
                <a:gridCol w="3454401">
                  <a:extLst>
                    <a:ext uri="{9D8B030D-6E8A-4147-A177-3AD203B41FA5}">
                      <a16:colId xmlns:a16="http://schemas.microsoft.com/office/drawing/2014/main" val="2914552686"/>
                    </a:ext>
                  </a:extLst>
                </a:gridCol>
                <a:gridCol w="3595757">
                  <a:extLst>
                    <a:ext uri="{9D8B030D-6E8A-4147-A177-3AD203B41FA5}">
                      <a16:colId xmlns:a16="http://schemas.microsoft.com/office/drawing/2014/main" val="2365672787"/>
                    </a:ext>
                  </a:extLst>
                </a:gridCol>
              </a:tblGrid>
              <a:tr h="370840">
                <a:tc gridSpan="2">
                  <a:txBody>
                    <a:bodyPr/>
                    <a:lstStyle/>
                    <a:p>
                      <a:pPr algn="ctr"/>
                      <a:r>
                        <a:rPr lang="en-US" dirty="0"/>
                        <a:t>Cellular Connectivity Message Header</a:t>
                      </a:r>
                    </a:p>
                  </a:txBody>
                  <a:tcPr/>
                </a:tc>
                <a:tc hMerge="1">
                  <a:txBody>
                    <a:bodyPr/>
                    <a:lstStyle/>
                    <a:p>
                      <a:pPr algn="ctr"/>
                      <a:endParaRPr lang="en-US" dirty="0"/>
                    </a:p>
                  </a:txBody>
                  <a:tcPr/>
                </a:tc>
                <a:extLst>
                  <a:ext uri="{0D108BD9-81ED-4DB2-BD59-A6C34878D82A}">
                    <a16:rowId xmlns:a16="http://schemas.microsoft.com/office/drawing/2014/main" val="4102635805"/>
                  </a:ext>
                </a:extLst>
              </a:tr>
              <a:tr h="370840">
                <a:tc>
                  <a:txBody>
                    <a:bodyPr/>
                    <a:lstStyle/>
                    <a:p>
                      <a:pPr algn="ctr"/>
                      <a:r>
                        <a:rPr lang="en-US" dirty="0"/>
                        <a:t>Message Type or Name</a:t>
                      </a:r>
                    </a:p>
                  </a:txBody>
                  <a:tcPr/>
                </a:tc>
                <a:tc>
                  <a:txBody>
                    <a:bodyPr/>
                    <a:lstStyle/>
                    <a:p>
                      <a:pPr algn="ctr"/>
                      <a:r>
                        <a:rPr lang="en-US" dirty="0"/>
                        <a:t>Message Length</a:t>
                      </a:r>
                    </a:p>
                  </a:txBody>
                  <a:tcPr/>
                </a:tc>
                <a:extLst>
                  <a:ext uri="{0D108BD9-81ED-4DB2-BD59-A6C34878D82A}">
                    <a16:rowId xmlns:a16="http://schemas.microsoft.com/office/drawing/2014/main" val="1012169036"/>
                  </a:ext>
                </a:extLst>
              </a:tr>
              <a:tr h="370840">
                <a:tc>
                  <a:txBody>
                    <a:bodyPr/>
                    <a:lstStyle/>
                    <a:p>
                      <a:pPr algn="ctr"/>
                      <a:r>
                        <a:rPr lang="en-US" dirty="0"/>
                        <a:t>Drone ID</a:t>
                      </a:r>
                    </a:p>
                  </a:txBody>
                  <a:tcPr/>
                </a:tc>
                <a:tc>
                  <a:txBody>
                    <a:bodyPr/>
                    <a:lstStyle/>
                    <a:p>
                      <a:pPr algn="ctr"/>
                      <a:r>
                        <a:rPr lang="en-US" dirty="0"/>
                        <a:t>Status</a:t>
                      </a:r>
                    </a:p>
                  </a:txBody>
                  <a:tcPr/>
                </a:tc>
                <a:extLst>
                  <a:ext uri="{0D108BD9-81ED-4DB2-BD59-A6C34878D82A}">
                    <a16:rowId xmlns:a16="http://schemas.microsoft.com/office/drawing/2014/main" val="3401977236"/>
                  </a:ext>
                </a:extLst>
              </a:tr>
            </a:tbl>
          </a:graphicData>
        </a:graphic>
      </p:graphicFrame>
      <p:graphicFrame>
        <p:nvGraphicFramePr>
          <p:cNvPr id="3" name="Table 9">
            <a:extLst>
              <a:ext uri="{FF2B5EF4-FFF2-40B4-BE49-F238E27FC236}">
                <a16:creationId xmlns:a16="http://schemas.microsoft.com/office/drawing/2014/main" id="{E5828ED0-7055-178F-9AF5-6428DCF0C149}"/>
              </a:ext>
            </a:extLst>
          </p:cNvPr>
          <p:cNvGraphicFramePr>
            <a:graphicFrameLocks noGrp="1"/>
          </p:cNvGraphicFramePr>
          <p:nvPr>
            <p:extLst>
              <p:ext uri="{D42A27DB-BD31-4B8C-83A1-F6EECF244321}">
                <p14:modId xmlns:p14="http://schemas.microsoft.com/office/powerpoint/2010/main" val="1223764807"/>
              </p:ext>
            </p:extLst>
          </p:nvPr>
        </p:nvGraphicFramePr>
        <p:xfrm>
          <a:off x="4618384" y="3761037"/>
          <a:ext cx="7050158" cy="1483360"/>
        </p:xfrm>
        <a:graphic>
          <a:graphicData uri="http://schemas.openxmlformats.org/drawingml/2006/table">
            <a:tbl>
              <a:tblPr firstRow="1" bandRow="1">
                <a:tableStyleId>{5940675A-B579-460E-94D1-54222C63F5DA}</a:tableStyleId>
              </a:tblPr>
              <a:tblGrid>
                <a:gridCol w="3454401">
                  <a:extLst>
                    <a:ext uri="{9D8B030D-6E8A-4147-A177-3AD203B41FA5}">
                      <a16:colId xmlns:a16="http://schemas.microsoft.com/office/drawing/2014/main" val="2914552686"/>
                    </a:ext>
                  </a:extLst>
                </a:gridCol>
                <a:gridCol w="3595757">
                  <a:extLst>
                    <a:ext uri="{9D8B030D-6E8A-4147-A177-3AD203B41FA5}">
                      <a16:colId xmlns:a16="http://schemas.microsoft.com/office/drawing/2014/main" val="2365672787"/>
                    </a:ext>
                  </a:extLst>
                </a:gridCol>
              </a:tblGrid>
              <a:tr h="370840">
                <a:tc gridSpan="2">
                  <a:txBody>
                    <a:bodyPr/>
                    <a:lstStyle/>
                    <a:p>
                      <a:pPr algn="ctr"/>
                      <a:r>
                        <a:rPr lang="en-US" dirty="0"/>
                        <a:t>Cellular Connectivity Message Data</a:t>
                      </a:r>
                    </a:p>
                  </a:txBody>
                  <a:tcPr/>
                </a:tc>
                <a:tc hMerge="1">
                  <a:txBody>
                    <a:bodyPr/>
                    <a:lstStyle/>
                    <a:p>
                      <a:pPr algn="ctr"/>
                      <a:endParaRPr lang="en-US" dirty="0"/>
                    </a:p>
                  </a:txBody>
                  <a:tcPr/>
                </a:tc>
                <a:extLst>
                  <a:ext uri="{0D108BD9-81ED-4DB2-BD59-A6C34878D82A}">
                    <a16:rowId xmlns:a16="http://schemas.microsoft.com/office/drawing/2014/main" val="4102635805"/>
                  </a:ext>
                </a:extLst>
              </a:tr>
              <a:tr h="370840">
                <a:tc>
                  <a:txBody>
                    <a:bodyPr/>
                    <a:lstStyle/>
                    <a:p>
                      <a:pPr algn="ctr"/>
                      <a:r>
                        <a:rPr lang="en-US" dirty="0"/>
                        <a:t>Data 1 – Network Type</a:t>
                      </a:r>
                    </a:p>
                  </a:txBody>
                  <a:tcPr/>
                </a:tc>
                <a:tc>
                  <a:txBody>
                    <a:bodyPr/>
                    <a:lstStyle/>
                    <a:p>
                      <a:pPr algn="ctr"/>
                      <a:r>
                        <a:rPr lang="en-US" dirty="0"/>
                        <a:t>Data 2 – Cellular Network Type</a:t>
                      </a:r>
                    </a:p>
                  </a:txBody>
                  <a:tcPr/>
                </a:tc>
                <a:extLst>
                  <a:ext uri="{0D108BD9-81ED-4DB2-BD59-A6C34878D82A}">
                    <a16:rowId xmlns:a16="http://schemas.microsoft.com/office/drawing/2014/main" val="1012169036"/>
                  </a:ext>
                </a:extLst>
              </a:tr>
              <a:tr h="370840">
                <a:tc>
                  <a:txBody>
                    <a:bodyPr/>
                    <a:lstStyle/>
                    <a:p>
                      <a:pPr algn="ctr"/>
                      <a:r>
                        <a:rPr lang="en-US" dirty="0"/>
                        <a:t>Data 3 – SIM Card Identifier</a:t>
                      </a:r>
                    </a:p>
                  </a:txBody>
                  <a:tcPr/>
                </a:tc>
                <a:tc>
                  <a:txBody>
                    <a:bodyPr/>
                    <a:lstStyle/>
                    <a:p>
                      <a:pPr algn="ctr"/>
                      <a:r>
                        <a:rPr lang="en-US" dirty="0"/>
                        <a:t>Data 4 – Cell Tower ID</a:t>
                      </a:r>
                    </a:p>
                  </a:txBody>
                  <a:tcPr/>
                </a:tc>
                <a:extLst>
                  <a:ext uri="{0D108BD9-81ED-4DB2-BD59-A6C34878D82A}">
                    <a16:rowId xmlns:a16="http://schemas.microsoft.com/office/drawing/2014/main" val="4223664259"/>
                  </a:ext>
                </a:extLst>
              </a:tr>
              <a:tr h="370840">
                <a:tc>
                  <a:txBody>
                    <a:bodyPr/>
                    <a:lstStyle/>
                    <a:p>
                      <a:pPr algn="ctr"/>
                      <a:r>
                        <a:rPr lang="en-US" dirty="0"/>
                        <a:t>Data 5 - Session Token</a:t>
                      </a:r>
                    </a:p>
                  </a:txBody>
                  <a:tcPr/>
                </a:tc>
                <a:tc>
                  <a:txBody>
                    <a:bodyPr/>
                    <a:lstStyle/>
                    <a:p>
                      <a:pPr algn="ctr"/>
                      <a:r>
                        <a:rPr lang="en-US" dirty="0"/>
                        <a:t>Data 6 - Message Integrity</a:t>
                      </a:r>
                    </a:p>
                  </a:txBody>
                  <a:tcPr/>
                </a:tc>
                <a:extLst>
                  <a:ext uri="{0D108BD9-81ED-4DB2-BD59-A6C34878D82A}">
                    <a16:rowId xmlns:a16="http://schemas.microsoft.com/office/drawing/2014/main" val="3401977236"/>
                  </a:ext>
                </a:extLst>
              </a:tr>
            </a:tbl>
          </a:graphicData>
        </a:graphic>
      </p:graphicFrame>
    </p:spTree>
    <p:extLst>
      <p:ext uri="{BB962C8B-B14F-4D97-AF65-F5344CB8AC3E}">
        <p14:creationId xmlns:p14="http://schemas.microsoft.com/office/powerpoint/2010/main" val="32490946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BBC01-024F-4484-10B3-4AE83C40AA03}"/>
              </a:ext>
            </a:extLst>
          </p:cNvPr>
          <p:cNvSpPr>
            <a:spLocks noGrp="1"/>
          </p:cNvSpPr>
          <p:nvPr>
            <p:ph type="title"/>
          </p:nvPr>
        </p:nvSpPr>
        <p:spPr/>
        <p:txBody>
          <a:bodyPr>
            <a:normAutofit/>
          </a:bodyPr>
          <a:lstStyle/>
          <a:p>
            <a:r>
              <a:rPr lang="en-US" sz="2800" dirty="0"/>
              <a:t>Communication Message Format - Connectivity</a:t>
            </a:r>
          </a:p>
        </p:txBody>
      </p:sp>
      <p:sp>
        <p:nvSpPr>
          <p:cNvPr id="6" name="Text Placeholder 5">
            <a:extLst>
              <a:ext uri="{FF2B5EF4-FFF2-40B4-BE49-F238E27FC236}">
                <a16:creationId xmlns:a16="http://schemas.microsoft.com/office/drawing/2014/main" id="{CE26BEDF-FEF9-20DC-CCD5-7E63F1918E4C}"/>
              </a:ext>
            </a:extLst>
          </p:cNvPr>
          <p:cNvSpPr>
            <a:spLocks noGrp="1"/>
          </p:cNvSpPr>
          <p:nvPr>
            <p:ph type="body" sz="quarter" idx="15"/>
          </p:nvPr>
        </p:nvSpPr>
        <p:spPr>
          <a:xfrm>
            <a:off x="4267199" y="238539"/>
            <a:ext cx="7566991" cy="6255025"/>
          </a:xfrm>
        </p:spPr>
        <p:txBody>
          <a:bodyPr>
            <a:normAutofit/>
          </a:bodyPr>
          <a:lstStyle/>
          <a:p>
            <a:pPr marL="0" indent="0">
              <a:buNone/>
            </a:pPr>
            <a:r>
              <a:rPr lang="en-US" dirty="0"/>
              <a:t>Communication Message Format for Satellite Connectivity:</a:t>
            </a:r>
          </a:p>
          <a:p>
            <a:pPr marL="0" indent="0">
              <a:buNone/>
            </a:pPr>
            <a:r>
              <a:rPr lang="en-US" dirty="0"/>
              <a:t>Header:</a:t>
            </a:r>
          </a:p>
          <a:p>
            <a:pPr marL="0" indent="0">
              <a:buNone/>
            </a:pPr>
            <a:endParaRPr lang="en-US" dirty="0"/>
          </a:p>
          <a:p>
            <a:pPr marL="0" indent="0">
              <a:buNone/>
            </a:pPr>
            <a:endParaRPr lang="en-US" dirty="0"/>
          </a:p>
          <a:p>
            <a:pPr marL="0" indent="0">
              <a:buNone/>
            </a:pPr>
            <a:endParaRPr lang="en-US" sz="1600" dirty="0"/>
          </a:p>
          <a:p>
            <a:pPr marL="0" indent="0">
              <a:buNone/>
            </a:pPr>
            <a:endParaRPr lang="en-US" sz="1600" dirty="0"/>
          </a:p>
          <a:p>
            <a:pPr marL="0" indent="0">
              <a:buNone/>
            </a:pPr>
            <a:endParaRPr lang="en-US" sz="1600" dirty="0"/>
          </a:p>
          <a:p>
            <a:pPr marL="0" indent="0">
              <a:buNone/>
            </a:pPr>
            <a:r>
              <a:rPr lang="en-US" dirty="0"/>
              <a:t>Data (Body):</a:t>
            </a:r>
            <a:endParaRPr lang="en-US" sz="2400" dirty="0"/>
          </a:p>
        </p:txBody>
      </p:sp>
      <p:sp>
        <p:nvSpPr>
          <p:cNvPr id="8" name="Slide Number Placeholder 7">
            <a:extLst>
              <a:ext uri="{FF2B5EF4-FFF2-40B4-BE49-F238E27FC236}">
                <a16:creationId xmlns:a16="http://schemas.microsoft.com/office/drawing/2014/main" id="{3471F5B6-FD8E-D8B7-A393-1ACACF9BFAD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graphicFrame>
        <p:nvGraphicFramePr>
          <p:cNvPr id="9" name="Table 9">
            <a:extLst>
              <a:ext uri="{FF2B5EF4-FFF2-40B4-BE49-F238E27FC236}">
                <a16:creationId xmlns:a16="http://schemas.microsoft.com/office/drawing/2014/main" id="{B55B0972-96D5-8D6E-799F-DC3DAC63FA88}"/>
              </a:ext>
            </a:extLst>
          </p:cNvPr>
          <p:cNvGraphicFramePr>
            <a:graphicFrameLocks noGrp="1"/>
          </p:cNvGraphicFramePr>
          <p:nvPr>
            <p:extLst>
              <p:ext uri="{D42A27DB-BD31-4B8C-83A1-F6EECF244321}">
                <p14:modId xmlns:p14="http://schemas.microsoft.com/office/powerpoint/2010/main" val="266613845"/>
              </p:ext>
            </p:extLst>
          </p:nvPr>
        </p:nvGraphicFramePr>
        <p:xfrm>
          <a:off x="4598504" y="1276255"/>
          <a:ext cx="7050158" cy="1112520"/>
        </p:xfrm>
        <a:graphic>
          <a:graphicData uri="http://schemas.openxmlformats.org/drawingml/2006/table">
            <a:tbl>
              <a:tblPr firstRow="1" bandRow="1">
                <a:tableStyleId>{5940675A-B579-460E-94D1-54222C63F5DA}</a:tableStyleId>
              </a:tblPr>
              <a:tblGrid>
                <a:gridCol w="3454401">
                  <a:extLst>
                    <a:ext uri="{9D8B030D-6E8A-4147-A177-3AD203B41FA5}">
                      <a16:colId xmlns:a16="http://schemas.microsoft.com/office/drawing/2014/main" val="2914552686"/>
                    </a:ext>
                  </a:extLst>
                </a:gridCol>
                <a:gridCol w="3595757">
                  <a:extLst>
                    <a:ext uri="{9D8B030D-6E8A-4147-A177-3AD203B41FA5}">
                      <a16:colId xmlns:a16="http://schemas.microsoft.com/office/drawing/2014/main" val="2365672787"/>
                    </a:ext>
                  </a:extLst>
                </a:gridCol>
              </a:tblGrid>
              <a:tr h="370840">
                <a:tc gridSpan="2">
                  <a:txBody>
                    <a:bodyPr/>
                    <a:lstStyle/>
                    <a:p>
                      <a:pPr algn="ctr"/>
                      <a:r>
                        <a:rPr lang="en-US" dirty="0"/>
                        <a:t>Satellite Connectivity Message Header</a:t>
                      </a:r>
                    </a:p>
                  </a:txBody>
                  <a:tcPr/>
                </a:tc>
                <a:tc hMerge="1">
                  <a:txBody>
                    <a:bodyPr/>
                    <a:lstStyle/>
                    <a:p>
                      <a:pPr algn="ctr"/>
                      <a:endParaRPr lang="en-US" dirty="0"/>
                    </a:p>
                  </a:txBody>
                  <a:tcPr/>
                </a:tc>
                <a:extLst>
                  <a:ext uri="{0D108BD9-81ED-4DB2-BD59-A6C34878D82A}">
                    <a16:rowId xmlns:a16="http://schemas.microsoft.com/office/drawing/2014/main" val="4102635805"/>
                  </a:ext>
                </a:extLst>
              </a:tr>
              <a:tr h="370840">
                <a:tc>
                  <a:txBody>
                    <a:bodyPr/>
                    <a:lstStyle/>
                    <a:p>
                      <a:pPr algn="ctr"/>
                      <a:r>
                        <a:rPr lang="en-US" dirty="0"/>
                        <a:t>Message Type or Name</a:t>
                      </a:r>
                    </a:p>
                  </a:txBody>
                  <a:tcPr/>
                </a:tc>
                <a:tc>
                  <a:txBody>
                    <a:bodyPr/>
                    <a:lstStyle/>
                    <a:p>
                      <a:pPr algn="ctr"/>
                      <a:r>
                        <a:rPr lang="en-US" dirty="0"/>
                        <a:t>Message Length</a:t>
                      </a:r>
                    </a:p>
                  </a:txBody>
                  <a:tcPr/>
                </a:tc>
                <a:extLst>
                  <a:ext uri="{0D108BD9-81ED-4DB2-BD59-A6C34878D82A}">
                    <a16:rowId xmlns:a16="http://schemas.microsoft.com/office/drawing/2014/main" val="1012169036"/>
                  </a:ext>
                </a:extLst>
              </a:tr>
              <a:tr h="370840">
                <a:tc>
                  <a:txBody>
                    <a:bodyPr/>
                    <a:lstStyle/>
                    <a:p>
                      <a:pPr algn="ctr"/>
                      <a:r>
                        <a:rPr lang="en-US" dirty="0"/>
                        <a:t>Drone ID</a:t>
                      </a:r>
                    </a:p>
                  </a:txBody>
                  <a:tcPr/>
                </a:tc>
                <a:tc>
                  <a:txBody>
                    <a:bodyPr/>
                    <a:lstStyle/>
                    <a:p>
                      <a:pPr algn="ctr"/>
                      <a:r>
                        <a:rPr lang="en-US" dirty="0"/>
                        <a:t>Status</a:t>
                      </a:r>
                    </a:p>
                  </a:txBody>
                  <a:tcPr/>
                </a:tc>
                <a:extLst>
                  <a:ext uri="{0D108BD9-81ED-4DB2-BD59-A6C34878D82A}">
                    <a16:rowId xmlns:a16="http://schemas.microsoft.com/office/drawing/2014/main" val="3401977236"/>
                  </a:ext>
                </a:extLst>
              </a:tr>
            </a:tbl>
          </a:graphicData>
        </a:graphic>
      </p:graphicFrame>
      <p:graphicFrame>
        <p:nvGraphicFramePr>
          <p:cNvPr id="3" name="Table 9">
            <a:extLst>
              <a:ext uri="{FF2B5EF4-FFF2-40B4-BE49-F238E27FC236}">
                <a16:creationId xmlns:a16="http://schemas.microsoft.com/office/drawing/2014/main" id="{E5828ED0-7055-178F-9AF5-6428DCF0C149}"/>
              </a:ext>
            </a:extLst>
          </p:cNvPr>
          <p:cNvGraphicFramePr>
            <a:graphicFrameLocks noGrp="1"/>
          </p:cNvGraphicFramePr>
          <p:nvPr>
            <p:extLst>
              <p:ext uri="{D42A27DB-BD31-4B8C-83A1-F6EECF244321}">
                <p14:modId xmlns:p14="http://schemas.microsoft.com/office/powerpoint/2010/main" val="965275139"/>
              </p:ext>
            </p:extLst>
          </p:nvPr>
        </p:nvGraphicFramePr>
        <p:xfrm>
          <a:off x="4618384" y="3761037"/>
          <a:ext cx="7050158" cy="1483360"/>
        </p:xfrm>
        <a:graphic>
          <a:graphicData uri="http://schemas.openxmlformats.org/drawingml/2006/table">
            <a:tbl>
              <a:tblPr firstRow="1" bandRow="1">
                <a:tableStyleId>{5940675A-B579-460E-94D1-54222C63F5DA}</a:tableStyleId>
              </a:tblPr>
              <a:tblGrid>
                <a:gridCol w="3454401">
                  <a:extLst>
                    <a:ext uri="{9D8B030D-6E8A-4147-A177-3AD203B41FA5}">
                      <a16:colId xmlns:a16="http://schemas.microsoft.com/office/drawing/2014/main" val="2914552686"/>
                    </a:ext>
                  </a:extLst>
                </a:gridCol>
                <a:gridCol w="3595757">
                  <a:extLst>
                    <a:ext uri="{9D8B030D-6E8A-4147-A177-3AD203B41FA5}">
                      <a16:colId xmlns:a16="http://schemas.microsoft.com/office/drawing/2014/main" val="2365672787"/>
                    </a:ext>
                  </a:extLst>
                </a:gridCol>
              </a:tblGrid>
              <a:tr h="370840">
                <a:tc gridSpan="2">
                  <a:txBody>
                    <a:bodyPr/>
                    <a:lstStyle/>
                    <a:p>
                      <a:pPr algn="ctr"/>
                      <a:r>
                        <a:rPr lang="en-US" dirty="0"/>
                        <a:t>Satellite Connectivity Message Data</a:t>
                      </a:r>
                    </a:p>
                  </a:txBody>
                  <a:tcPr/>
                </a:tc>
                <a:tc hMerge="1">
                  <a:txBody>
                    <a:bodyPr/>
                    <a:lstStyle/>
                    <a:p>
                      <a:pPr algn="ctr"/>
                      <a:endParaRPr lang="en-US" dirty="0"/>
                    </a:p>
                  </a:txBody>
                  <a:tcPr/>
                </a:tc>
                <a:extLst>
                  <a:ext uri="{0D108BD9-81ED-4DB2-BD59-A6C34878D82A}">
                    <a16:rowId xmlns:a16="http://schemas.microsoft.com/office/drawing/2014/main" val="4102635805"/>
                  </a:ext>
                </a:extLst>
              </a:tr>
              <a:tr h="370840">
                <a:tc>
                  <a:txBody>
                    <a:bodyPr/>
                    <a:lstStyle/>
                    <a:p>
                      <a:pPr algn="ctr"/>
                      <a:r>
                        <a:rPr lang="en-US" dirty="0"/>
                        <a:t>Data 1 – Network Type</a:t>
                      </a:r>
                    </a:p>
                  </a:txBody>
                  <a:tcPr/>
                </a:tc>
                <a:tc>
                  <a:txBody>
                    <a:bodyPr/>
                    <a:lstStyle/>
                    <a:p>
                      <a:pPr algn="ctr"/>
                      <a:r>
                        <a:rPr lang="en-US" dirty="0"/>
                        <a:t>Data 2 – Satellite Network Type</a:t>
                      </a:r>
                    </a:p>
                  </a:txBody>
                  <a:tcPr/>
                </a:tc>
                <a:extLst>
                  <a:ext uri="{0D108BD9-81ED-4DB2-BD59-A6C34878D82A}">
                    <a16:rowId xmlns:a16="http://schemas.microsoft.com/office/drawing/2014/main" val="1012169036"/>
                  </a:ext>
                </a:extLst>
              </a:tr>
              <a:tr h="370840">
                <a:tc>
                  <a:txBody>
                    <a:bodyPr/>
                    <a:lstStyle/>
                    <a:p>
                      <a:pPr algn="ctr"/>
                      <a:r>
                        <a:rPr lang="en-US" dirty="0"/>
                        <a:t>Data 3 – Satellite Constellation</a:t>
                      </a:r>
                    </a:p>
                  </a:txBody>
                  <a:tcPr/>
                </a:tc>
                <a:tc>
                  <a:txBody>
                    <a:bodyPr/>
                    <a:lstStyle/>
                    <a:p>
                      <a:pPr algn="ctr"/>
                      <a:r>
                        <a:rPr lang="en-US" dirty="0"/>
                        <a:t>Data 4 – Satellite Identifier</a:t>
                      </a:r>
                    </a:p>
                  </a:txBody>
                  <a:tcPr/>
                </a:tc>
                <a:extLst>
                  <a:ext uri="{0D108BD9-81ED-4DB2-BD59-A6C34878D82A}">
                    <a16:rowId xmlns:a16="http://schemas.microsoft.com/office/drawing/2014/main" val="4223664259"/>
                  </a:ext>
                </a:extLst>
              </a:tr>
              <a:tr h="370840">
                <a:tc>
                  <a:txBody>
                    <a:bodyPr/>
                    <a:lstStyle/>
                    <a:p>
                      <a:pPr algn="ctr"/>
                      <a:r>
                        <a:rPr lang="en-US" dirty="0"/>
                        <a:t>Data 5 - Session Token</a:t>
                      </a:r>
                    </a:p>
                  </a:txBody>
                  <a:tcPr/>
                </a:tc>
                <a:tc>
                  <a:txBody>
                    <a:bodyPr/>
                    <a:lstStyle/>
                    <a:p>
                      <a:pPr algn="ctr"/>
                      <a:r>
                        <a:rPr lang="en-US" dirty="0"/>
                        <a:t>Data 6 - Message Integrity</a:t>
                      </a:r>
                    </a:p>
                  </a:txBody>
                  <a:tcPr/>
                </a:tc>
                <a:extLst>
                  <a:ext uri="{0D108BD9-81ED-4DB2-BD59-A6C34878D82A}">
                    <a16:rowId xmlns:a16="http://schemas.microsoft.com/office/drawing/2014/main" val="3401977236"/>
                  </a:ext>
                </a:extLst>
              </a:tr>
            </a:tbl>
          </a:graphicData>
        </a:graphic>
      </p:graphicFrame>
    </p:spTree>
    <p:extLst>
      <p:ext uri="{BB962C8B-B14F-4D97-AF65-F5344CB8AC3E}">
        <p14:creationId xmlns:p14="http://schemas.microsoft.com/office/powerpoint/2010/main" val="19814998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BBC01-024F-4484-10B3-4AE83C40AA03}"/>
              </a:ext>
            </a:extLst>
          </p:cNvPr>
          <p:cNvSpPr>
            <a:spLocks noGrp="1"/>
          </p:cNvSpPr>
          <p:nvPr>
            <p:ph type="title"/>
          </p:nvPr>
        </p:nvSpPr>
        <p:spPr/>
        <p:txBody>
          <a:bodyPr>
            <a:normAutofit/>
          </a:bodyPr>
          <a:lstStyle/>
          <a:p>
            <a:r>
              <a:rPr lang="en-US" sz="2800" dirty="0"/>
              <a:t>Communication Message Format - Connectivity</a:t>
            </a:r>
          </a:p>
        </p:txBody>
      </p:sp>
      <p:sp>
        <p:nvSpPr>
          <p:cNvPr id="6" name="Text Placeholder 5">
            <a:extLst>
              <a:ext uri="{FF2B5EF4-FFF2-40B4-BE49-F238E27FC236}">
                <a16:creationId xmlns:a16="http://schemas.microsoft.com/office/drawing/2014/main" id="{CE26BEDF-FEF9-20DC-CCD5-7E63F1918E4C}"/>
              </a:ext>
            </a:extLst>
          </p:cNvPr>
          <p:cNvSpPr>
            <a:spLocks noGrp="1"/>
          </p:cNvSpPr>
          <p:nvPr>
            <p:ph type="body" sz="quarter" idx="15"/>
          </p:nvPr>
        </p:nvSpPr>
        <p:spPr>
          <a:xfrm>
            <a:off x="4267199" y="238539"/>
            <a:ext cx="7566991" cy="6255025"/>
          </a:xfrm>
        </p:spPr>
        <p:txBody>
          <a:bodyPr>
            <a:normAutofit/>
          </a:bodyPr>
          <a:lstStyle/>
          <a:p>
            <a:pPr marL="0" indent="0">
              <a:buNone/>
            </a:pPr>
            <a:r>
              <a:rPr lang="en-US" dirty="0"/>
              <a:t>Communication Message Format for Wi-Fi Connectivity:</a:t>
            </a:r>
          </a:p>
          <a:p>
            <a:pPr marL="0" indent="0">
              <a:buNone/>
            </a:pPr>
            <a:r>
              <a:rPr lang="en-US" dirty="0"/>
              <a:t>Header:</a:t>
            </a:r>
          </a:p>
          <a:p>
            <a:pPr marL="0" indent="0">
              <a:buNone/>
            </a:pPr>
            <a:endParaRPr lang="en-US" dirty="0"/>
          </a:p>
          <a:p>
            <a:pPr marL="0" indent="0">
              <a:buNone/>
            </a:pPr>
            <a:endParaRPr lang="en-US" dirty="0"/>
          </a:p>
          <a:p>
            <a:pPr marL="0" indent="0">
              <a:buNone/>
            </a:pPr>
            <a:endParaRPr lang="en-US" sz="1600" dirty="0"/>
          </a:p>
          <a:p>
            <a:pPr marL="0" indent="0">
              <a:buNone/>
            </a:pPr>
            <a:endParaRPr lang="en-US" sz="1600" dirty="0"/>
          </a:p>
          <a:p>
            <a:pPr marL="0" indent="0">
              <a:buNone/>
            </a:pPr>
            <a:endParaRPr lang="en-US" sz="1600" dirty="0"/>
          </a:p>
          <a:p>
            <a:pPr marL="0" indent="0">
              <a:buNone/>
            </a:pPr>
            <a:r>
              <a:rPr lang="en-US" dirty="0"/>
              <a:t>Data (Body):</a:t>
            </a:r>
            <a:endParaRPr lang="en-US" sz="2400" dirty="0"/>
          </a:p>
        </p:txBody>
      </p:sp>
      <p:sp>
        <p:nvSpPr>
          <p:cNvPr id="8" name="Slide Number Placeholder 7">
            <a:extLst>
              <a:ext uri="{FF2B5EF4-FFF2-40B4-BE49-F238E27FC236}">
                <a16:creationId xmlns:a16="http://schemas.microsoft.com/office/drawing/2014/main" id="{3471F5B6-FD8E-D8B7-A393-1ACACF9BFAD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graphicFrame>
        <p:nvGraphicFramePr>
          <p:cNvPr id="9" name="Table 9">
            <a:extLst>
              <a:ext uri="{FF2B5EF4-FFF2-40B4-BE49-F238E27FC236}">
                <a16:creationId xmlns:a16="http://schemas.microsoft.com/office/drawing/2014/main" id="{B55B0972-96D5-8D6E-799F-DC3DAC63FA88}"/>
              </a:ext>
            </a:extLst>
          </p:cNvPr>
          <p:cNvGraphicFramePr>
            <a:graphicFrameLocks noGrp="1"/>
          </p:cNvGraphicFramePr>
          <p:nvPr>
            <p:extLst>
              <p:ext uri="{D42A27DB-BD31-4B8C-83A1-F6EECF244321}">
                <p14:modId xmlns:p14="http://schemas.microsoft.com/office/powerpoint/2010/main" val="2160732005"/>
              </p:ext>
            </p:extLst>
          </p:nvPr>
        </p:nvGraphicFramePr>
        <p:xfrm>
          <a:off x="4598504" y="1276255"/>
          <a:ext cx="7050158" cy="1112520"/>
        </p:xfrm>
        <a:graphic>
          <a:graphicData uri="http://schemas.openxmlformats.org/drawingml/2006/table">
            <a:tbl>
              <a:tblPr firstRow="1" bandRow="1">
                <a:tableStyleId>{5940675A-B579-460E-94D1-54222C63F5DA}</a:tableStyleId>
              </a:tblPr>
              <a:tblGrid>
                <a:gridCol w="3454401">
                  <a:extLst>
                    <a:ext uri="{9D8B030D-6E8A-4147-A177-3AD203B41FA5}">
                      <a16:colId xmlns:a16="http://schemas.microsoft.com/office/drawing/2014/main" val="2914552686"/>
                    </a:ext>
                  </a:extLst>
                </a:gridCol>
                <a:gridCol w="3595757">
                  <a:extLst>
                    <a:ext uri="{9D8B030D-6E8A-4147-A177-3AD203B41FA5}">
                      <a16:colId xmlns:a16="http://schemas.microsoft.com/office/drawing/2014/main" val="2365672787"/>
                    </a:ext>
                  </a:extLst>
                </a:gridCol>
              </a:tblGrid>
              <a:tr h="370840">
                <a:tc gridSpan="2">
                  <a:txBody>
                    <a:bodyPr/>
                    <a:lstStyle/>
                    <a:p>
                      <a:pPr algn="ctr"/>
                      <a:r>
                        <a:rPr lang="en-US" dirty="0"/>
                        <a:t>Wi-Fi Connectivity Message Header</a:t>
                      </a:r>
                    </a:p>
                  </a:txBody>
                  <a:tcPr/>
                </a:tc>
                <a:tc hMerge="1">
                  <a:txBody>
                    <a:bodyPr/>
                    <a:lstStyle/>
                    <a:p>
                      <a:pPr algn="ctr"/>
                      <a:endParaRPr lang="en-US" dirty="0"/>
                    </a:p>
                  </a:txBody>
                  <a:tcPr/>
                </a:tc>
                <a:extLst>
                  <a:ext uri="{0D108BD9-81ED-4DB2-BD59-A6C34878D82A}">
                    <a16:rowId xmlns:a16="http://schemas.microsoft.com/office/drawing/2014/main" val="4102635805"/>
                  </a:ext>
                </a:extLst>
              </a:tr>
              <a:tr h="370840">
                <a:tc>
                  <a:txBody>
                    <a:bodyPr/>
                    <a:lstStyle/>
                    <a:p>
                      <a:pPr algn="ctr"/>
                      <a:r>
                        <a:rPr lang="en-US" dirty="0"/>
                        <a:t>Message Type or Name</a:t>
                      </a:r>
                    </a:p>
                  </a:txBody>
                  <a:tcPr/>
                </a:tc>
                <a:tc>
                  <a:txBody>
                    <a:bodyPr/>
                    <a:lstStyle/>
                    <a:p>
                      <a:pPr algn="ctr"/>
                      <a:r>
                        <a:rPr lang="en-US" dirty="0"/>
                        <a:t>Message Length</a:t>
                      </a:r>
                    </a:p>
                  </a:txBody>
                  <a:tcPr/>
                </a:tc>
                <a:extLst>
                  <a:ext uri="{0D108BD9-81ED-4DB2-BD59-A6C34878D82A}">
                    <a16:rowId xmlns:a16="http://schemas.microsoft.com/office/drawing/2014/main" val="1012169036"/>
                  </a:ext>
                </a:extLst>
              </a:tr>
              <a:tr h="370840">
                <a:tc>
                  <a:txBody>
                    <a:bodyPr/>
                    <a:lstStyle/>
                    <a:p>
                      <a:pPr algn="ctr"/>
                      <a:r>
                        <a:rPr lang="en-US" dirty="0"/>
                        <a:t>Drone ID</a:t>
                      </a:r>
                    </a:p>
                  </a:txBody>
                  <a:tcPr/>
                </a:tc>
                <a:tc>
                  <a:txBody>
                    <a:bodyPr/>
                    <a:lstStyle/>
                    <a:p>
                      <a:pPr algn="ctr"/>
                      <a:r>
                        <a:rPr lang="en-US" dirty="0"/>
                        <a:t>Status</a:t>
                      </a:r>
                    </a:p>
                  </a:txBody>
                  <a:tcPr/>
                </a:tc>
                <a:extLst>
                  <a:ext uri="{0D108BD9-81ED-4DB2-BD59-A6C34878D82A}">
                    <a16:rowId xmlns:a16="http://schemas.microsoft.com/office/drawing/2014/main" val="3401977236"/>
                  </a:ext>
                </a:extLst>
              </a:tr>
            </a:tbl>
          </a:graphicData>
        </a:graphic>
      </p:graphicFrame>
      <p:graphicFrame>
        <p:nvGraphicFramePr>
          <p:cNvPr id="3" name="Table 9">
            <a:extLst>
              <a:ext uri="{FF2B5EF4-FFF2-40B4-BE49-F238E27FC236}">
                <a16:creationId xmlns:a16="http://schemas.microsoft.com/office/drawing/2014/main" id="{E5828ED0-7055-178F-9AF5-6428DCF0C149}"/>
              </a:ext>
            </a:extLst>
          </p:cNvPr>
          <p:cNvGraphicFramePr>
            <a:graphicFrameLocks noGrp="1"/>
          </p:cNvGraphicFramePr>
          <p:nvPr>
            <p:extLst>
              <p:ext uri="{D42A27DB-BD31-4B8C-83A1-F6EECF244321}">
                <p14:modId xmlns:p14="http://schemas.microsoft.com/office/powerpoint/2010/main" val="1720780636"/>
              </p:ext>
            </p:extLst>
          </p:nvPr>
        </p:nvGraphicFramePr>
        <p:xfrm>
          <a:off x="4618384" y="3761037"/>
          <a:ext cx="7050158" cy="1752600"/>
        </p:xfrm>
        <a:graphic>
          <a:graphicData uri="http://schemas.openxmlformats.org/drawingml/2006/table">
            <a:tbl>
              <a:tblPr firstRow="1" bandRow="1">
                <a:tableStyleId>{5940675A-B579-460E-94D1-54222C63F5DA}</a:tableStyleId>
              </a:tblPr>
              <a:tblGrid>
                <a:gridCol w="3454401">
                  <a:extLst>
                    <a:ext uri="{9D8B030D-6E8A-4147-A177-3AD203B41FA5}">
                      <a16:colId xmlns:a16="http://schemas.microsoft.com/office/drawing/2014/main" val="2914552686"/>
                    </a:ext>
                  </a:extLst>
                </a:gridCol>
                <a:gridCol w="3595757">
                  <a:extLst>
                    <a:ext uri="{9D8B030D-6E8A-4147-A177-3AD203B41FA5}">
                      <a16:colId xmlns:a16="http://schemas.microsoft.com/office/drawing/2014/main" val="2365672787"/>
                    </a:ext>
                  </a:extLst>
                </a:gridCol>
              </a:tblGrid>
              <a:tr h="370840">
                <a:tc gridSpan="2">
                  <a:txBody>
                    <a:bodyPr/>
                    <a:lstStyle/>
                    <a:p>
                      <a:pPr algn="ctr"/>
                      <a:r>
                        <a:rPr lang="en-US" dirty="0"/>
                        <a:t>Wi-Fi Connectivity Message Data</a:t>
                      </a:r>
                    </a:p>
                  </a:txBody>
                  <a:tcPr/>
                </a:tc>
                <a:tc hMerge="1">
                  <a:txBody>
                    <a:bodyPr/>
                    <a:lstStyle/>
                    <a:p>
                      <a:pPr algn="ctr"/>
                      <a:endParaRPr lang="en-US" dirty="0"/>
                    </a:p>
                  </a:txBody>
                  <a:tcPr/>
                </a:tc>
                <a:extLst>
                  <a:ext uri="{0D108BD9-81ED-4DB2-BD59-A6C34878D82A}">
                    <a16:rowId xmlns:a16="http://schemas.microsoft.com/office/drawing/2014/main" val="4102635805"/>
                  </a:ext>
                </a:extLst>
              </a:tr>
              <a:tr h="370840">
                <a:tc>
                  <a:txBody>
                    <a:bodyPr/>
                    <a:lstStyle/>
                    <a:p>
                      <a:pPr algn="ctr"/>
                      <a:r>
                        <a:rPr lang="en-US" dirty="0"/>
                        <a:t>Data 1 – Network Type</a:t>
                      </a:r>
                    </a:p>
                  </a:txBody>
                  <a:tcPr/>
                </a:tc>
                <a:tc>
                  <a:txBody>
                    <a:bodyPr/>
                    <a:lstStyle/>
                    <a:p>
                      <a:pPr algn="ctr"/>
                      <a:r>
                        <a:rPr lang="en-US" dirty="0"/>
                        <a:t>Data 2 – Wi-Fi Network Type</a:t>
                      </a:r>
                    </a:p>
                  </a:txBody>
                  <a:tcPr/>
                </a:tc>
                <a:extLst>
                  <a:ext uri="{0D108BD9-81ED-4DB2-BD59-A6C34878D82A}">
                    <a16:rowId xmlns:a16="http://schemas.microsoft.com/office/drawing/2014/main" val="1012169036"/>
                  </a:ext>
                </a:extLst>
              </a:tr>
              <a:tr h="370840">
                <a:tc>
                  <a:txBody>
                    <a:bodyPr/>
                    <a:lstStyle/>
                    <a:p>
                      <a:pPr algn="ctr"/>
                      <a:r>
                        <a:rPr lang="en-US" dirty="0"/>
                        <a:t>Data 3 – Wi-Fi Network Name (SSID)</a:t>
                      </a:r>
                    </a:p>
                  </a:txBody>
                  <a:tcPr/>
                </a:tc>
                <a:tc>
                  <a:txBody>
                    <a:bodyPr/>
                    <a:lstStyle/>
                    <a:p>
                      <a:pPr algn="ctr"/>
                      <a:r>
                        <a:rPr lang="en-US" dirty="0"/>
                        <a:t>Data 4 – Wi-Fi Access Point MAC</a:t>
                      </a:r>
                    </a:p>
                  </a:txBody>
                  <a:tcPr/>
                </a:tc>
                <a:extLst>
                  <a:ext uri="{0D108BD9-81ED-4DB2-BD59-A6C34878D82A}">
                    <a16:rowId xmlns:a16="http://schemas.microsoft.com/office/drawing/2014/main" val="4223664259"/>
                  </a:ext>
                </a:extLst>
              </a:tr>
              <a:tr h="370840">
                <a:tc>
                  <a:txBody>
                    <a:bodyPr/>
                    <a:lstStyle/>
                    <a:p>
                      <a:pPr algn="ctr"/>
                      <a:r>
                        <a:rPr lang="en-US" dirty="0"/>
                        <a:t>Data 5 - Session Token</a:t>
                      </a:r>
                    </a:p>
                  </a:txBody>
                  <a:tcPr/>
                </a:tc>
                <a:tc>
                  <a:txBody>
                    <a:bodyPr/>
                    <a:lstStyle/>
                    <a:p>
                      <a:pPr algn="ctr"/>
                      <a:r>
                        <a:rPr lang="en-US" dirty="0"/>
                        <a:t>Data 6 - Message Integrity</a:t>
                      </a:r>
                    </a:p>
                  </a:txBody>
                  <a:tcPr/>
                </a:tc>
                <a:extLst>
                  <a:ext uri="{0D108BD9-81ED-4DB2-BD59-A6C34878D82A}">
                    <a16:rowId xmlns:a16="http://schemas.microsoft.com/office/drawing/2014/main" val="3401977236"/>
                  </a:ext>
                </a:extLst>
              </a:tr>
            </a:tbl>
          </a:graphicData>
        </a:graphic>
      </p:graphicFrame>
    </p:spTree>
    <p:extLst>
      <p:ext uri="{BB962C8B-B14F-4D97-AF65-F5344CB8AC3E}">
        <p14:creationId xmlns:p14="http://schemas.microsoft.com/office/powerpoint/2010/main" val="17867289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600A9-A440-4138-044D-F2A83B5D7556}"/>
              </a:ext>
            </a:extLst>
          </p:cNvPr>
          <p:cNvSpPr>
            <a:spLocks noGrp="1"/>
          </p:cNvSpPr>
          <p:nvPr>
            <p:ph type="title"/>
          </p:nvPr>
        </p:nvSpPr>
        <p:spPr/>
        <p:txBody>
          <a:bodyPr>
            <a:normAutofit/>
          </a:bodyPr>
          <a:lstStyle/>
          <a:p>
            <a:r>
              <a:rPr lang="en-US" sz="2800" dirty="0"/>
              <a:t>Communication Message Format - Connectivity</a:t>
            </a:r>
          </a:p>
        </p:txBody>
      </p:sp>
      <p:sp>
        <p:nvSpPr>
          <p:cNvPr id="6" name="Text Placeholder 5">
            <a:extLst>
              <a:ext uri="{FF2B5EF4-FFF2-40B4-BE49-F238E27FC236}">
                <a16:creationId xmlns:a16="http://schemas.microsoft.com/office/drawing/2014/main" id="{8D116992-97F1-FCCD-817A-C90EE45D65B3}"/>
              </a:ext>
            </a:extLst>
          </p:cNvPr>
          <p:cNvSpPr>
            <a:spLocks noGrp="1"/>
          </p:cNvSpPr>
          <p:nvPr>
            <p:ph type="body" sz="quarter" idx="15"/>
          </p:nvPr>
        </p:nvSpPr>
        <p:spPr>
          <a:xfrm>
            <a:off x="4081669" y="0"/>
            <a:ext cx="7739269" cy="6137833"/>
          </a:xfrm>
        </p:spPr>
        <p:txBody>
          <a:bodyPr/>
          <a:lstStyle/>
          <a:p>
            <a:pPr marL="0" indent="0">
              <a:buNone/>
            </a:pPr>
            <a:r>
              <a:rPr lang="en-US" sz="2000" dirty="0"/>
              <a:t>Message Type or Name: “Connectivity Message.”</a:t>
            </a:r>
          </a:p>
          <a:p>
            <a:pPr marL="0" indent="0">
              <a:buNone/>
            </a:pPr>
            <a:r>
              <a:rPr lang="en-US" sz="2000" dirty="0"/>
              <a:t>Message Length: Total length of message.</a:t>
            </a:r>
          </a:p>
          <a:p>
            <a:pPr marL="0" indent="0">
              <a:buNone/>
            </a:pPr>
            <a:r>
              <a:rPr lang="en-US" sz="2000" dirty="0"/>
              <a:t>Drone ID: A unique identifier for the drone.</a:t>
            </a:r>
          </a:p>
          <a:p>
            <a:pPr marL="0" indent="0">
              <a:buNone/>
            </a:pPr>
            <a:r>
              <a:rPr lang="en-US" sz="2000" dirty="0"/>
              <a:t>Timestamp (Heartbeat): A timestamp indicating the time at which the message was sent. In the case of a heartbeat message, this timestamp is used to keep track of the last time the drone communicated with the server. It helps the server monitor the drone’s connectivity status.</a:t>
            </a:r>
          </a:p>
          <a:p>
            <a:pPr marL="0" indent="0">
              <a:buNone/>
            </a:pPr>
            <a:r>
              <a:rPr lang="en-US" sz="2000" dirty="0"/>
              <a:t>Session Token: This field is included to ensure session-specific security.</a:t>
            </a:r>
          </a:p>
          <a:p>
            <a:pPr marL="0" indent="0">
              <a:buNone/>
            </a:pPr>
            <a:r>
              <a:rPr lang="en-US" sz="2000" dirty="0"/>
              <a:t>Message Integrity: It verifies that the message has not been tampered with during transit.</a:t>
            </a:r>
            <a:endParaRPr lang="en-US" dirty="0"/>
          </a:p>
        </p:txBody>
      </p:sp>
      <p:sp>
        <p:nvSpPr>
          <p:cNvPr id="8" name="Slide Number Placeholder 7">
            <a:extLst>
              <a:ext uri="{FF2B5EF4-FFF2-40B4-BE49-F238E27FC236}">
                <a16:creationId xmlns:a16="http://schemas.microsoft.com/office/drawing/2014/main" id="{0BD29847-3C7C-651A-8C55-35CCE615C84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109253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BBC01-024F-4484-10B3-4AE83C40AA03}"/>
              </a:ext>
            </a:extLst>
          </p:cNvPr>
          <p:cNvSpPr>
            <a:spLocks noGrp="1"/>
          </p:cNvSpPr>
          <p:nvPr>
            <p:ph type="title"/>
          </p:nvPr>
        </p:nvSpPr>
        <p:spPr/>
        <p:txBody>
          <a:bodyPr>
            <a:normAutofit/>
          </a:bodyPr>
          <a:lstStyle/>
          <a:p>
            <a:r>
              <a:rPr lang="en-US" sz="2800" dirty="0"/>
              <a:t>Communication Message Format - Connectivity</a:t>
            </a:r>
          </a:p>
        </p:txBody>
      </p:sp>
      <p:sp>
        <p:nvSpPr>
          <p:cNvPr id="6" name="Text Placeholder 5">
            <a:extLst>
              <a:ext uri="{FF2B5EF4-FFF2-40B4-BE49-F238E27FC236}">
                <a16:creationId xmlns:a16="http://schemas.microsoft.com/office/drawing/2014/main" id="{CE26BEDF-FEF9-20DC-CCD5-7E63F1918E4C}"/>
              </a:ext>
            </a:extLst>
          </p:cNvPr>
          <p:cNvSpPr>
            <a:spLocks noGrp="1"/>
          </p:cNvSpPr>
          <p:nvPr>
            <p:ph type="body" sz="quarter" idx="15"/>
          </p:nvPr>
        </p:nvSpPr>
        <p:spPr>
          <a:xfrm>
            <a:off x="4267199" y="238539"/>
            <a:ext cx="7566991" cy="6255025"/>
          </a:xfrm>
        </p:spPr>
        <p:txBody>
          <a:bodyPr>
            <a:normAutofit/>
          </a:bodyPr>
          <a:lstStyle/>
          <a:p>
            <a:pPr marL="0" indent="0">
              <a:buNone/>
            </a:pPr>
            <a:r>
              <a:rPr lang="en-US" dirty="0"/>
              <a:t>Communication Message Format for Cellular Connectivity Response:</a:t>
            </a:r>
          </a:p>
          <a:p>
            <a:pPr marL="0" indent="0">
              <a:buNone/>
            </a:pPr>
            <a:r>
              <a:rPr lang="en-US" dirty="0"/>
              <a:t>Header:</a:t>
            </a:r>
          </a:p>
          <a:p>
            <a:pPr marL="0" indent="0">
              <a:buNone/>
            </a:pPr>
            <a:endParaRPr lang="en-US" dirty="0"/>
          </a:p>
          <a:p>
            <a:pPr marL="0" indent="0">
              <a:buNone/>
            </a:pPr>
            <a:endParaRPr lang="en-US" dirty="0"/>
          </a:p>
          <a:p>
            <a:pPr marL="0" indent="0">
              <a:buNone/>
            </a:pPr>
            <a:endParaRPr lang="en-US" sz="1600" dirty="0"/>
          </a:p>
          <a:p>
            <a:pPr marL="0" indent="0">
              <a:buNone/>
            </a:pPr>
            <a:endParaRPr lang="en-US" sz="1600" dirty="0"/>
          </a:p>
          <a:p>
            <a:pPr marL="0" indent="0">
              <a:buNone/>
            </a:pPr>
            <a:endParaRPr lang="en-US" sz="1600" dirty="0"/>
          </a:p>
          <a:p>
            <a:pPr marL="0" indent="0">
              <a:buNone/>
            </a:pPr>
            <a:r>
              <a:rPr lang="en-US" dirty="0"/>
              <a:t>Data (Body):</a:t>
            </a:r>
            <a:endParaRPr lang="en-US" sz="2400" dirty="0"/>
          </a:p>
        </p:txBody>
      </p:sp>
      <p:sp>
        <p:nvSpPr>
          <p:cNvPr id="8" name="Slide Number Placeholder 7">
            <a:extLst>
              <a:ext uri="{FF2B5EF4-FFF2-40B4-BE49-F238E27FC236}">
                <a16:creationId xmlns:a16="http://schemas.microsoft.com/office/drawing/2014/main" id="{3471F5B6-FD8E-D8B7-A393-1ACACF9BFAD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graphicFrame>
        <p:nvGraphicFramePr>
          <p:cNvPr id="9" name="Table 9">
            <a:extLst>
              <a:ext uri="{FF2B5EF4-FFF2-40B4-BE49-F238E27FC236}">
                <a16:creationId xmlns:a16="http://schemas.microsoft.com/office/drawing/2014/main" id="{B55B0972-96D5-8D6E-799F-DC3DAC63FA88}"/>
              </a:ext>
            </a:extLst>
          </p:cNvPr>
          <p:cNvGraphicFramePr>
            <a:graphicFrameLocks noGrp="1"/>
          </p:cNvGraphicFramePr>
          <p:nvPr>
            <p:extLst>
              <p:ext uri="{D42A27DB-BD31-4B8C-83A1-F6EECF244321}">
                <p14:modId xmlns:p14="http://schemas.microsoft.com/office/powerpoint/2010/main" val="3864685294"/>
              </p:ext>
            </p:extLst>
          </p:nvPr>
        </p:nvGraphicFramePr>
        <p:xfrm>
          <a:off x="4598504" y="1408775"/>
          <a:ext cx="7050158" cy="1854200"/>
        </p:xfrm>
        <a:graphic>
          <a:graphicData uri="http://schemas.openxmlformats.org/drawingml/2006/table">
            <a:tbl>
              <a:tblPr firstRow="1" bandRow="1">
                <a:tableStyleId>{5940675A-B579-460E-94D1-54222C63F5DA}</a:tableStyleId>
              </a:tblPr>
              <a:tblGrid>
                <a:gridCol w="3454401">
                  <a:extLst>
                    <a:ext uri="{9D8B030D-6E8A-4147-A177-3AD203B41FA5}">
                      <a16:colId xmlns:a16="http://schemas.microsoft.com/office/drawing/2014/main" val="2914552686"/>
                    </a:ext>
                  </a:extLst>
                </a:gridCol>
                <a:gridCol w="3595757">
                  <a:extLst>
                    <a:ext uri="{9D8B030D-6E8A-4147-A177-3AD203B41FA5}">
                      <a16:colId xmlns:a16="http://schemas.microsoft.com/office/drawing/2014/main" val="2365672787"/>
                    </a:ext>
                  </a:extLst>
                </a:gridCol>
              </a:tblGrid>
              <a:tr h="370840">
                <a:tc gridSpan="2">
                  <a:txBody>
                    <a:bodyPr/>
                    <a:lstStyle/>
                    <a:p>
                      <a:pPr algn="ctr"/>
                      <a:r>
                        <a:rPr lang="en-US" dirty="0"/>
                        <a:t>Cellular Connectivity Response Message Header</a:t>
                      </a:r>
                    </a:p>
                  </a:txBody>
                  <a:tcPr/>
                </a:tc>
                <a:tc hMerge="1">
                  <a:txBody>
                    <a:bodyPr/>
                    <a:lstStyle/>
                    <a:p>
                      <a:pPr algn="ctr"/>
                      <a:endParaRPr lang="en-US" dirty="0"/>
                    </a:p>
                  </a:txBody>
                  <a:tcPr/>
                </a:tc>
                <a:extLst>
                  <a:ext uri="{0D108BD9-81ED-4DB2-BD59-A6C34878D82A}">
                    <a16:rowId xmlns:a16="http://schemas.microsoft.com/office/drawing/2014/main" val="4102635805"/>
                  </a:ext>
                </a:extLst>
              </a:tr>
              <a:tr h="370840">
                <a:tc>
                  <a:txBody>
                    <a:bodyPr/>
                    <a:lstStyle/>
                    <a:p>
                      <a:pPr algn="ctr"/>
                      <a:r>
                        <a:rPr lang="en-US" dirty="0"/>
                        <a:t>Message Type or Name</a:t>
                      </a:r>
                    </a:p>
                  </a:txBody>
                  <a:tcPr/>
                </a:tc>
                <a:tc>
                  <a:txBody>
                    <a:bodyPr/>
                    <a:lstStyle/>
                    <a:p>
                      <a:pPr algn="ctr"/>
                      <a:r>
                        <a:rPr lang="en-US" dirty="0"/>
                        <a:t>Message Length</a:t>
                      </a:r>
                    </a:p>
                  </a:txBody>
                  <a:tcPr/>
                </a:tc>
                <a:extLst>
                  <a:ext uri="{0D108BD9-81ED-4DB2-BD59-A6C34878D82A}">
                    <a16:rowId xmlns:a16="http://schemas.microsoft.com/office/drawing/2014/main" val="1012169036"/>
                  </a:ext>
                </a:extLst>
              </a:tr>
              <a:tr h="370840">
                <a:tc>
                  <a:txBody>
                    <a:bodyPr/>
                    <a:lstStyle/>
                    <a:p>
                      <a:pPr algn="ctr"/>
                      <a:r>
                        <a:rPr lang="en-US" dirty="0"/>
                        <a:t>Drone ID</a:t>
                      </a:r>
                    </a:p>
                  </a:txBody>
                  <a:tcPr/>
                </a:tc>
                <a:tc>
                  <a:txBody>
                    <a:bodyPr/>
                    <a:lstStyle/>
                    <a:p>
                      <a:pPr algn="ctr"/>
                      <a:r>
                        <a:rPr lang="en-US" dirty="0"/>
                        <a:t>Status</a:t>
                      </a:r>
                    </a:p>
                  </a:txBody>
                  <a:tcPr/>
                </a:tc>
                <a:extLst>
                  <a:ext uri="{0D108BD9-81ED-4DB2-BD59-A6C34878D82A}">
                    <a16:rowId xmlns:a16="http://schemas.microsoft.com/office/drawing/2014/main" val="3401977236"/>
                  </a:ext>
                </a:extLst>
              </a:tr>
              <a:tr h="370840">
                <a:tc>
                  <a:txBody>
                    <a:bodyPr/>
                    <a:lstStyle/>
                    <a:p>
                      <a:pPr algn="ctr"/>
                      <a:r>
                        <a:rPr lang="en-US" dirty="0"/>
                        <a:t>Network Type</a:t>
                      </a:r>
                    </a:p>
                  </a:txBody>
                  <a:tcPr/>
                </a:tc>
                <a:tc>
                  <a:txBody>
                    <a:bodyPr/>
                    <a:lstStyle/>
                    <a:p>
                      <a:pPr algn="ctr"/>
                      <a:r>
                        <a:rPr lang="en-US" dirty="0"/>
                        <a:t>Cellular Network Type</a:t>
                      </a:r>
                    </a:p>
                  </a:txBody>
                  <a:tcPr/>
                </a:tc>
                <a:extLst>
                  <a:ext uri="{0D108BD9-81ED-4DB2-BD59-A6C34878D82A}">
                    <a16:rowId xmlns:a16="http://schemas.microsoft.com/office/drawing/2014/main" val="2722491425"/>
                  </a:ext>
                </a:extLst>
              </a:tr>
              <a:tr h="370840">
                <a:tc>
                  <a:txBody>
                    <a:bodyPr/>
                    <a:lstStyle/>
                    <a:p>
                      <a:pPr algn="ctr"/>
                      <a:r>
                        <a:rPr lang="en-US" dirty="0"/>
                        <a:t>Network Parameters</a:t>
                      </a:r>
                    </a:p>
                  </a:txBody>
                  <a:tcPr/>
                </a:tc>
                <a:tc>
                  <a:txBody>
                    <a:bodyPr/>
                    <a:lstStyle/>
                    <a:p>
                      <a:pPr algn="ctr"/>
                      <a:endParaRPr lang="en-US" dirty="0"/>
                    </a:p>
                  </a:txBody>
                  <a:tcPr/>
                </a:tc>
                <a:extLst>
                  <a:ext uri="{0D108BD9-81ED-4DB2-BD59-A6C34878D82A}">
                    <a16:rowId xmlns:a16="http://schemas.microsoft.com/office/drawing/2014/main" val="4271650350"/>
                  </a:ext>
                </a:extLst>
              </a:tr>
            </a:tbl>
          </a:graphicData>
        </a:graphic>
      </p:graphicFrame>
      <p:graphicFrame>
        <p:nvGraphicFramePr>
          <p:cNvPr id="3" name="Table 9">
            <a:extLst>
              <a:ext uri="{FF2B5EF4-FFF2-40B4-BE49-F238E27FC236}">
                <a16:creationId xmlns:a16="http://schemas.microsoft.com/office/drawing/2014/main" id="{E5828ED0-7055-178F-9AF5-6428DCF0C149}"/>
              </a:ext>
            </a:extLst>
          </p:cNvPr>
          <p:cNvGraphicFramePr>
            <a:graphicFrameLocks noGrp="1"/>
          </p:cNvGraphicFramePr>
          <p:nvPr>
            <p:extLst>
              <p:ext uri="{D42A27DB-BD31-4B8C-83A1-F6EECF244321}">
                <p14:modId xmlns:p14="http://schemas.microsoft.com/office/powerpoint/2010/main" val="3722997916"/>
              </p:ext>
            </p:extLst>
          </p:nvPr>
        </p:nvGraphicFramePr>
        <p:xfrm>
          <a:off x="4618384" y="4185107"/>
          <a:ext cx="7050158" cy="1112520"/>
        </p:xfrm>
        <a:graphic>
          <a:graphicData uri="http://schemas.openxmlformats.org/drawingml/2006/table">
            <a:tbl>
              <a:tblPr firstRow="1" bandRow="1">
                <a:tableStyleId>{5940675A-B579-460E-94D1-54222C63F5DA}</a:tableStyleId>
              </a:tblPr>
              <a:tblGrid>
                <a:gridCol w="3454401">
                  <a:extLst>
                    <a:ext uri="{9D8B030D-6E8A-4147-A177-3AD203B41FA5}">
                      <a16:colId xmlns:a16="http://schemas.microsoft.com/office/drawing/2014/main" val="2914552686"/>
                    </a:ext>
                  </a:extLst>
                </a:gridCol>
                <a:gridCol w="3595757">
                  <a:extLst>
                    <a:ext uri="{9D8B030D-6E8A-4147-A177-3AD203B41FA5}">
                      <a16:colId xmlns:a16="http://schemas.microsoft.com/office/drawing/2014/main" val="2365672787"/>
                    </a:ext>
                  </a:extLst>
                </a:gridCol>
              </a:tblGrid>
              <a:tr h="370840">
                <a:tc gridSpan="2">
                  <a:txBody>
                    <a:bodyPr/>
                    <a:lstStyle/>
                    <a:p>
                      <a:pPr algn="ctr"/>
                      <a:r>
                        <a:rPr lang="en-US" dirty="0"/>
                        <a:t>Cellular Connectivity Response Message Data</a:t>
                      </a:r>
                    </a:p>
                  </a:txBody>
                  <a:tcPr/>
                </a:tc>
                <a:tc hMerge="1">
                  <a:txBody>
                    <a:bodyPr/>
                    <a:lstStyle/>
                    <a:p>
                      <a:pPr algn="ctr"/>
                      <a:endParaRPr lang="en-US" dirty="0"/>
                    </a:p>
                  </a:txBody>
                  <a:tcPr/>
                </a:tc>
                <a:extLst>
                  <a:ext uri="{0D108BD9-81ED-4DB2-BD59-A6C34878D82A}">
                    <a16:rowId xmlns:a16="http://schemas.microsoft.com/office/drawing/2014/main" val="4102635805"/>
                  </a:ext>
                </a:extLst>
              </a:tr>
              <a:tr h="370840">
                <a:tc>
                  <a:txBody>
                    <a:bodyPr/>
                    <a:lstStyle/>
                    <a:p>
                      <a:pPr algn="ctr"/>
                      <a:r>
                        <a:rPr lang="en-US" dirty="0"/>
                        <a:t>Data 1 - Response Data</a:t>
                      </a:r>
                    </a:p>
                  </a:txBody>
                  <a:tcPr/>
                </a:tc>
                <a:tc>
                  <a:txBody>
                    <a:bodyPr/>
                    <a:lstStyle/>
                    <a:p>
                      <a:pPr algn="ctr"/>
                      <a:r>
                        <a:rPr lang="en-US" dirty="0"/>
                        <a:t>Data 2 - Session Token</a:t>
                      </a:r>
                    </a:p>
                  </a:txBody>
                  <a:tcPr/>
                </a:tc>
                <a:extLst>
                  <a:ext uri="{0D108BD9-81ED-4DB2-BD59-A6C34878D82A}">
                    <a16:rowId xmlns:a16="http://schemas.microsoft.com/office/drawing/2014/main" val="1012169036"/>
                  </a:ext>
                </a:extLst>
              </a:tr>
              <a:tr h="370840">
                <a:tc>
                  <a:txBody>
                    <a:bodyPr/>
                    <a:lstStyle/>
                    <a:p>
                      <a:pPr algn="ctr"/>
                      <a:r>
                        <a:rPr lang="en-US" dirty="0"/>
                        <a:t>Data 3 - Message Integrity</a:t>
                      </a:r>
                    </a:p>
                  </a:txBody>
                  <a:tcPr/>
                </a:tc>
                <a:tc>
                  <a:txBody>
                    <a:bodyPr/>
                    <a:lstStyle/>
                    <a:p>
                      <a:pPr algn="ctr"/>
                      <a:endParaRPr lang="en-US" dirty="0"/>
                    </a:p>
                  </a:txBody>
                  <a:tcPr/>
                </a:tc>
                <a:extLst>
                  <a:ext uri="{0D108BD9-81ED-4DB2-BD59-A6C34878D82A}">
                    <a16:rowId xmlns:a16="http://schemas.microsoft.com/office/drawing/2014/main" val="3401977236"/>
                  </a:ext>
                </a:extLst>
              </a:tr>
            </a:tbl>
          </a:graphicData>
        </a:graphic>
      </p:graphicFrame>
    </p:spTree>
    <p:extLst>
      <p:ext uri="{BB962C8B-B14F-4D97-AF65-F5344CB8AC3E}">
        <p14:creationId xmlns:p14="http://schemas.microsoft.com/office/powerpoint/2010/main" val="34332952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BBC01-024F-4484-10B3-4AE83C40AA03}"/>
              </a:ext>
            </a:extLst>
          </p:cNvPr>
          <p:cNvSpPr>
            <a:spLocks noGrp="1"/>
          </p:cNvSpPr>
          <p:nvPr>
            <p:ph type="title"/>
          </p:nvPr>
        </p:nvSpPr>
        <p:spPr/>
        <p:txBody>
          <a:bodyPr>
            <a:normAutofit/>
          </a:bodyPr>
          <a:lstStyle/>
          <a:p>
            <a:r>
              <a:rPr lang="en-US" sz="2800" dirty="0"/>
              <a:t>Communication Message Format - Connectivity</a:t>
            </a:r>
          </a:p>
        </p:txBody>
      </p:sp>
      <p:sp>
        <p:nvSpPr>
          <p:cNvPr id="6" name="Text Placeholder 5">
            <a:extLst>
              <a:ext uri="{FF2B5EF4-FFF2-40B4-BE49-F238E27FC236}">
                <a16:creationId xmlns:a16="http://schemas.microsoft.com/office/drawing/2014/main" id="{CE26BEDF-FEF9-20DC-CCD5-7E63F1918E4C}"/>
              </a:ext>
            </a:extLst>
          </p:cNvPr>
          <p:cNvSpPr>
            <a:spLocks noGrp="1"/>
          </p:cNvSpPr>
          <p:nvPr>
            <p:ph type="body" sz="quarter" idx="15"/>
          </p:nvPr>
        </p:nvSpPr>
        <p:spPr>
          <a:xfrm>
            <a:off x="4267199" y="238539"/>
            <a:ext cx="7566991" cy="6255025"/>
          </a:xfrm>
        </p:spPr>
        <p:txBody>
          <a:bodyPr>
            <a:normAutofit/>
          </a:bodyPr>
          <a:lstStyle/>
          <a:p>
            <a:pPr marL="0" indent="0">
              <a:buNone/>
            </a:pPr>
            <a:r>
              <a:rPr lang="en-US" dirty="0"/>
              <a:t>Communication Message Format for Satellite Connectivity Response:</a:t>
            </a:r>
          </a:p>
          <a:p>
            <a:pPr marL="0" indent="0">
              <a:buNone/>
            </a:pPr>
            <a:r>
              <a:rPr lang="en-US" dirty="0"/>
              <a:t>Header:</a:t>
            </a:r>
          </a:p>
          <a:p>
            <a:pPr marL="0" indent="0">
              <a:buNone/>
            </a:pPr>
            <a:endParaRPr lang="en-US" dirty="0"/>
          </a:p>
          <a:p>
            <a:pPr marL="0" indent="0">
              <a:buNone/>
            </a:pPr>
            <a:endParaRPr lang="en-US" dirty="0"/>
          </a:p>
          <a:p>
            <a:pPr marL="0" indent="0">
              <a:buNone/>
            </a:pPr>
            <a:endParaRPr lang="en-US" sz="1600" dirty="0"/>
          </a:p>
          <a:p>
            <a:pPr marL="0" indent="0">
              <a:buNone/>
            </a:pPr>
            <a:endParaRPr lang="en-US" sz="1600" dirty="0"/>
          </a:p>
          <a:p>
            <a:pPr marL="0" indent="0">
              <a:buNone/>
            </a:pPr>
            <a:endParaRPr lang="en-US" sz="1600" dirty="0"/>
          </a:p>
          <a:p>
            <a:pPr marL="0" indent="0">
              <a:buNone/>
            </a:pPr>
            <a:r>
              <a:rPr lang="en-US" dirty="0"/>
              <a:t>Data (Body):</a:t>
            </a:r>
            <a:endParaRPr lang="en-US" sz="2400" dirty="0"/>
          </a:p>
        </p:txBody>
      </p:sp>
      <p:sp>
        <p:nvSpPr>
          <p:cNvPr id="8" name="Slide Number Placeholder 7">
            <a:extLst>
              <a:ext uri="{FF2B5EF4-FFF2-40B4-BE49-F238E27FC236}">
                <a16:creationId xmlns:a16="http://schemas.microsoft.com/office/drawing/2014/main" id="{3471F5B6-FD8E-D8B7-A393-1ACACF9BFAD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graphicFrame>
        <p:nvGraphicFramePr>
          <p:cNvPr id="9" name="Table 9">
            <a:extLst>
              <a:ext uri="{FF2B5EF4-FFF2-40B4-BE49-F238E27FC236}">
                <a16:creationId xmlns:a16="http://schemas.microsoft.com/office/drawing/2014/main" id="{B55B0972-96D5-8D6E-799F-DC3DAC63FA88}"/>
              </a:ext>
            </a:extLst>
          </p:cNvPr>
          <p:cNvGraphicFramePr>
            <a:graphicFrameLocks noGrp="1"/>
          </p:cNvGraphicFramePr>
          <p:nvPr>
            <p:extLst>
              <p:ext uri="{D42A27DB-BD31-4B8C-83A1-F6EECF244321}">
                <p14:modId xmlns:p14="http://schemas.microsoft.com/office/powerpoint/2010/main" val="2118654838"/>
              </p:ext>
            </p:extLst>
          </p:nvPr>
        </p:nvGraphicFramePr>
        <p:xfrm>
          <a:off x="4598504" y="1408775"/>
          <a:ext cx="7050158" cy="1854200"/>
        </p:xfrm>
        <a:graphic>
          <a:graphicData uri="http://schemas.openxmlformats.org/drawingml/2006/table">
            <a:tbl>
              <a:tblPr firstRow="1" bandRow="1">
                <a:tableStyleId>{5940675A-B579-460E-94D1-54222C63F5DA}</a:tableStyleId>
              </a:tblPr>
              <a:tblGrid>
                <a:gridCol w="3454401">
                  <a:extLst>
                    <a:ext uri="{9D8B030D-6E8A-4147-A177-3AD203B41FA5}">
                      <a16:colId xmlns:a16="http://schemas.microsoft.com/office/drawing/2014/main" val="2914552686"/>
                    </a:ext>
                  </a:extLst>
                </a:gridCol>
                <a:gridCol w="3595757">
                  <a:extLst>
                    <a:ext uri="{9D8B030D-6E8A-4147-A177-3AD203B41FA5}">
                      <a16:colId xmlns:a16="http://schemas.microsoft.com/office/drawing/2014/main" val="2365672787"/>
                    </a:ext>
                  </a:extLst>
                </a:gridCol>
              </a:tblGrid>
              <a:tr h="370840">
                <a:tc gridSpan="2">
                  <a:txBody>
                    <a:bodyPr/>
                    <a:lstStyle/>
                    <a:p>
                      <a:pPr algn="ctr"/>
                      <a:r>
                        <a:rPr lang="en-US" dirty="0"/>
                        <a:t>Satellite Connectivity Response Message Header</a:t>
                      </a:r>
                    </a:p>
                  </a:txBody>
                  <a:tcPr/>
                </a:tc>
                <a:tc hMerge="1">
                  <a:txBody>
                    <a:bodyPr/>
                    <a:lstStyle/>
                    <a:p>
                      <a:pPr algn="ctr"/>
                      <a:endParaRPr lang="en-US" dirty="0"/>
                    </a:p>
                  </a:txBody>
                  <a:tcPr/>
                </a:tc>
                <a:extLst>
                  <a:ext uri="{0D108BD9-81ED-4DB2-BD59-A6C34878D82A}">
                    <a16:rowId xmlns:a16="http://schemas.microsoft.com/office/drawing/2014/main" val="4102635805"/>
                  </a:ext>
                </a:extLst>
              </a:tr>
              <a:tr h="370840">
                <a:tc>
                  <a:txBody>
                    <a:bodyPr/>
                    <a:lstStyle/>
                    <a:p>
                      <a:pPr algn="ctr"/>
                      <a:r>
                        <a:rPr lang="en-US" dirty="0"/>
                        <a:t>Message Type or Name</a:t>
                      </a:r>
                    </a:p>
                  </a:txBody>
                  <a:tcPr/>
                </a:tc>
                <a:tc>
                  <a:txBody>
                    <a:bodyPr/>
                    <a:lstStyle/>
                    <a:p>
                      <a:pPr algn="ctr"/>
                      <a:r>
                        <a:rPr lang="en-US" dirty="0"/>
                        <a:t>Message Length</a:t>
                      </a:r>
                    </a:p>
                  </a:txBody>
                  <a:tcPr/>
                </a:tc>
                <a:extLst>
                  <a:ext uri="{0D108BD9-81ED-4DB2-BD59-A6C34878D82A}">
                    <a16:rowId xmlns:a16="http://schemas.microsoft.com/office/drawing/2014/main" val="1012169036"/>
                  </a:ext>
                </a:extLst>
              </a:tr>
              <a:tr h="370840">
                <a:tc>
                  <a:txBody>
                    <a:bodyPr/>
                    <a:lstStyle/>
                    <a:p>
                      <a:pPr algn="ctr"/>
                      <a:r>
                        <a:rPr lang="en-US" dirty="0"/>
                        <a:t>Drone ID</a:t>
                      </a:r>
                    </a:p>
                  </a:txBody>
                  <a:tcPr/>
                </a:tc>
                <a:tc>
                  <a:txBody>
                    <a:bodyPr/>
                    <a:lstStyle/>
                    <a:p>
                      <a:pPr algn="ctr"/>
                      <a:r>
                        <a:rPr lang="en-US" dirty="0"/>
                        <a:t>Status</a:t>
                      </a:r>
                    </a:p>
                  </a:txBody>
                  <a:tcPr/>
                </a:tc>
                <a:extLst>
                  <a:ext uri="{0D108BD9-81ED-4DB2-BD59-A6C34878D82A}">
                    <a16:rowId xmlns:a16="http://schemas.microsoft.com/office/drawing/2014/main" val="3401977236"/>
                  </a:ext>
                </a:extLst>
              </a:tr>
              <a:tr h="370840">
                <a:tc>
                  <a:txBody>
                    <a:bodyPr/>
                    <a:lstStyle/>
                    <a:p>
                      <a:pPr algn="ctr"/>
                      <a:r>
                        <a:rPr lang="en-US" dirty="0"/>
                        <a:t>Network Type</a:t>
                      </a:r>
                    </a:p>
                  </a:txBody>
                  <a:tcPr/>
                </a:tc>
                <a:tc>
                  <a:txBody>
                    <a:bodyPr/>
                    <a:lstStyle/>
                    <a:p>
                      <a:pPr algn="ctr"/>
                      <a:r>
                        <a:rPr lang="en-US" dirty="0"/>
                        <a:t>Satellite Network Type</a:t>
                      </a:r>
                    </a:p>
                  </a:txBody>
                  <a:tcPr/>
                </a:tc>
                <a:extLst>
                  <a:ext uri="{0D108BD9-81ED-4DB2-BD59-A6C34878D82A}">
                    <a16:rowId xmlns:a16="http://schemas.microsoft.com/office/drawing/2014/main" val="2722491425"/>
                  </a:ext>
                </a:extLst>
              </a:tr>
              <a:tr h="370840">
                <a:tc>
                  <a:txBody>
                    <a:bodyPr/>
                    <a:lstStyle/>
                    <a:p>
                      <a:pPr algn="ctr"/>
                      <a:r>
                        <a:rPr lang="en-US" dirty="0"/>
                        <a:t>Network Parameters</a:t>
                      </a:r>
                    </a:p>
                  </a:txBody>
                  <a:tcPr/>
                </a:tc>
                <a:tc>
                  <a:txBody>
                    <a:bodyPr/>
                    <a:lstStyle/>
                    <a:p>
                      <a:pPr algn="ctr"/>
                      <a:endParaRPr lang="en-US" dirty="0"/>
                    </a:p>
                  </a:txBody>
                  <a:tcPr/>
                </a:tc>
                <a:extLst>
                  <a:ext uri="{0D108BD9-81ED-4DB2-BD59-A6C34878D82A}">
                    <a16:rowId xmlns:a16="http://schemas.microsoft.com/office/drawing/2014/main" val="4271650350"/>
                  </a:ext>
                </a:extLst>
              </a:tr>
            </a:tbl>
          </a:graphicData>
        </a:graphic>
      </p:graphicFrame>
      <p:graphicFrame>
        <p:nvGraphicFramePr>
          <p:cNvPr id="3" name="Table 9">
            <a:extLst>
              <a:ext uri="{FF2B5EF4-FFF2-40B4-BE49-F238E27FC236}">
                <a16:creationId xmlns:a16="http://schemas.microsoft.com/office/drawing/2014/main" id="{E5828ED0-7055-178F-9AF5-6428DCF0C149}"/>
              </a:ext>
            </a:extLst>
          </p:cNvPr>
          <p:cNvGraphicFramePr>
            <a:graphicFrameLocks noGrp="1"/>
          </p:cNvGraphicFramePr>
          <p:nvPr>
            <p:extLst>
              <p:ext uri="{D42A27DB-BD31-4B8C-83A1-F6EECF244321}">
                <p14:modId xmlns:p14="http://schemas.microsoft.com/office/powerpoint/2010/main" val="1755408409"/>
              </p:ext>
            </p:extLst>
          </p:nvPr>
        </p:nvGraphicFramePr>
        <p:xfrm>
          <a:off x="4618384" y="4185107"/>
          <a:ext cx="7050158" cy="1112520"/>
        </p:xfrm>
        <a:graphic>
          <a:graphicData uri="http://schemas.openxmlformats.org/drawingml/2006/table">
            <a:tbl>
              <a:tblPr firstRow="1" bandRow="1">
                <a:tableStyleId>{5940675A-B579-460E-94D1-54222C63F5DA}</a:tableStyleId>
              </a:tblPr>
              <a:tblGrid>
                <a:gridCol w="3454401">
                  <a:extLst>
                    <a:ext uri="{9D8B030D-6E8A-4147-A177-3AD203B41FA5}">
                      <a16:colId xmlns:a16="http://schemas.microsoft.com/office/drawing/2014/main" val="2914552686"/>
                    </a:ext>
                  </a:extLst>
                </a:gridCol>
                <a:gridCol w="3595757">
                  <a:extLst>
                    <a:ext uri="{9D8B030D-6E8A-4147-A177-3AD203B41FA5}">
                      <a16:colId xmlns:a16="http://schemas.microsoft.com/office/drawing/2014/main" val="2365672787"/>
                    </a:ext>
                  </a:extLst>
                </a:gridCol>
              </a:tblGrid>
              <a:tr h="370840">
                <a:tc gridSpan="2">
                  <a:txBody>
                    <a:bodyPr/>
                    <a:lstStyle/>
                    <a:p>
                      <a:pPr algn="ctr"/>
                      <a:r>
                        <a:rPr lang="en-US" dirty="0"/>
                        <a:t>Satellite Connectivity Response Message Data</a:t>
                      </a:r>
                    </a:p>
                  </a:txBody>
                  <a:tcPr/>
                </a:tc>
                <a:tc hMerge="1">
                  <a:txBody>
                    <a:bodyPr/>
                    <a:lstStyle/>
                    <a:p>
                      <a:pPr algn="ctr"/>
                      <a:endParaRPr lang="en-US" dirty="0"/>
                    </a:p>
                  </a:txBody>
                  <a:tcPr/>
                </a:tc>
                <a:extLst>
                  <a:ext uri="{0D108BD9-81ED-4DB2-BD59-A6C34878D82A}">
                    <a16:rowId xmlns:a16="http://schemas.microsoft.com/office/drawing/2014/main" val="4102635805"/>
                  </a:ext>
                </a:extLst>
              </a:tr>
              <a:tr h="370840">
                <a:tc>
                  <a:txBody>
                    <a:bodyPr/>
                    <a:lstStyle/>
                    <a:p>
                      <a:pPr algn="ctr"/>
                      <a:r>
                        <a:rPr lang="en-US" dirty="0"/>
                        <a:t>Data 1 - Response Data</a:t>
                      </a:r>
                    </a:p>
                  </a:txBody>
                  <a:tcPr/>
                </a:tc>
                <a:tc>
                  <a:txBody>
                    <a:bodyPr/>
                    <a:lstStyle/>
                    <a:p>
                      <a:pPr algn="ctr"/>
                      <a:r>
                        <a:rPr lang="en-US" dirty="0"/>
                        <a:t>Data 2 - Session Token</a:t>
                      </a:r>
                    </a:p>
                  </a:txBody>
                  <a:tcPr/>
                </a:tc>
                <a:extLst>
                  <a:ext uri="{0D108BD9-81ED-4DB2-BD59-A6C34878D82A}">
                    <a16:rowId xmlns:a16="http://schemas.microsoft.com/office/drawing/2014/main" val="1012169036"/>
                  </a:ext>
                </a:extLst>
              </a:tr>
              <a:tr h="370840">
                <a:tc>
                  <a:txBody>
                    <a:bodyPr/>
                    <a:lstStyle/>
                    <a:p>
                      <a:pPr algn="ctr"/>
                      <a:r>
                        <a:rPr lang="en-US" dirty="0"/>
                        <a:t>Data 3 - Message Integrity</a:t>
                      </a:r>
                    </a:p>
                  </a:txBody>
                  <a:tcPr/>
                </a:tc>
                <a:tc>
                  <a:txBody>
                    <a:bodyPr/>
                    <a:lstStyle/>
                    <a:p>
                      <a:pPr algn="ctr"/>
                      <a:endParaRPr lang="en-US" dirty="0"/>
                    </a:p>
                  </a:txBody>
                  <a:tcPr/>
                </a:tc>
                <a:extLst>
                  <a:ext uri="{0D108BD9-81ED-4DB2-BD59-A6C34878D82A}">
                    <a16:rowId xmlns:a16="http://schemas.microsoft.com/office/drawing/2014/main" val="3401977236"/>
                  </a:ext>
                </a:extLst>
              </a:tr>
            </a:tbl>
          </a:graphicData>
        </a:graphic>
      </p:graphicFrame>
    </p:spTree>
    <p:extLst>
      <p:ext uri="{BB962C8B-B14F-4D97-AF65-F5344CB8AC3E}">
        <p14:creationId xmlns:p14="http://schemas.microsoft.com/office/powerpoint/2010/main" val="34397097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BBC01-024F-4484-10B3-4AE83C40AA03}"/>
              </a:ext>
            </a:extLst>
          </p:cNvPr>
          <p:cNvSpPr>
            <a:spLocks noGrp="1"/>
          </p:cNvSpPr>
          <p:nvPr>
            <p:ph type="title"/>
          </p:nvPr>
        </p:nvSpPr>
        <p:spPr/>
        <p:txBody>
          <a:bodyPr>
            <a:normAutofit/>
          </a:bodyPr>
          <a:lstStyle/>
          <a:p>
            <a:r>
              <a:rPr lang="en-US" sz="2800" dirty="0"/>
              <a:t>Communication Message Format - Connectivity</a:t>
            </a:r>
          </a:p>
        </p:txBody>
      </p:sp>
      <p:sp>
        <p:nvSpPr>
          <p:cNvPr id="6" name="Text Placeholder 5">
            <a:extLst>
              <a:ext uri="{FF2B5EF4-FFF2-40B4-BE49-F238E27FC236}">
                <a16:creationId xmlns:a16="http://schemas.microsoft.com/office/drawing/2014/main" id="{CE26BEDF-FEF9-20DC-CCD5-7E63F1918E4C}"/>
              </a:ext>
            </a:extLst>
          </p:cNvPr>
          <p:cNvSpPr>
            <a:spLocks noGrp="1"/>
          </p:cNvSpPr>
          <p:nvPr>
            <p:ph type="body" sz="quarter" idx="15"/>
          </p:nvPr>
        </p:nvSpPr>
        <p:spPr>
          <a:xfrm>
            <a:off x="4267199" y="238539"/>
            <a:ext cx="7566991" cy="6255025"/>
          </a:xfrm>
        </p:spPr>
        <p:txBody>
          <a:bodyPr>
            <a:normAutofit/>
          </a:bodyPr>
          <a:lstStyle/>
          <a:p>
            <a:pPr marL="0" indent="0">
              <a:buNone/>
            </a:pPr>
            <a:r>
              <a:rPr lang="en-US" dirty="0"/>
              <a:t>Communication Message Format for Wi-Fi Connectivity Response:</a:t>
            </a:r>
          </a:p>
          <a:p>
            <a:pPr marL="0" indent="0">
              <a:buNone/>
            </a:pPr>
            <a:r>
              <a:rPr lang="en-US" dirty="0"/>
              <a:t>Header:</a:t>
            </a:r>
          </a:p>
          <a:p>
            <a:pPr marL="0" indent="0">
              <a:buNone/>
            </a:pPr>
            <a:endParaRPr lang="en-US" dirty="0"/>
          </a:p>
          <a:p>
            <a:pPr marL="0" indent="0">
              <a:buNone/>
            </a:pPr>
            <a:endParaRPr lang="en-US" dirty="0"/>
          </a:p>
          <a:p>
            <a:pPr marL="0" indent="0">
              <a:buNone/>
            </a:pPr>
            <a:endParaRPr lang="en-US" sz="1600" dirty="0"/>
          </a:p>
          <a:p>
            <a:pPr marL="0" indent="0">
              <a:buNone/>
            </a:pPr>
            <a:endParaRPr lang="en-US" sz="1600" dirty="0"/>
          </a:p>
          <a:p>
            <a:pPr marL="0" indent="0">
              <a:buNone/>
            </a:pPr>
            <a:endParaRPr lang="en-US" sz="1600" dirty="0"/>
          </a:p>
          <a:p>
            <a:pPr marL="0" indent="0">
              <a:buNone/>
            </a:pPr>
            <a:r>
              <a:rPr lang="en-US" dirty="0"/>
              <a:t>Data (Body):</a:t>
            </a:r>
            <a:endParaRPr lang="en-US" sz="2400" dirty="0"/>
          </a:p>
        </p:txBody>
      </p:sp>
      <p:sp>
        <p:nvSpPr>
          <p:cNvPr id="8" name="Slide Number Placeholder 7">
            <a:extLst>
              <a:ext uri="{FF2B5EF4-FFF2-40B4-BE49-F238E27FC236}">
                <a16:creationId xmlns:a16="http://schemas.microsoft.com/office/drawing/2014/main" id="{3471F5B6-FD8E-D8B7-A393-1ACACF9BFAD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graphicFrame>
        <p:nvGraphicFramePr>
          <p:cNvPr id="9" name="Table 9">
            <a:extLst>
              <a:ext uri="{FF2B5EF4-FFF2-40B4-BE49-F238E27FC236}">
                <a16:creationId xmlns:a16="http://schemas.microsoft.com/office/drawing/2014/main" id="{B55B0972-96D5-8D6E-799F-DC3DAC63FA88}"/>
              </a:ext>
            </a:extLst>
          </p:cNvPr>
          <p:cNvGraphicFramePr>
            <a:graphicFrameLocks noGrp="1"/>
          </p:cNvGraphicFramePr>
          <p:nvPr>
            <p:extLst>
              <p:ext uri="{D42A27DB-BD31-4B8C-83A1-F6EECF244321}">
                <p14:modId xmlns:p14="http://schemas.microsoft.com/office/powerpoint/2010/main" val="2548612266"/>
              </p:ext>
            </p:extLst>
          </p:nvPr>
        </p:nvGraphicFramePr>
        <p:xfrm>
          <a:off x="4598504" y="1408775"/>
          <a:ext cx="7050158" cy="1854200"/>
        </p:xfrm>
        <a:graphic>
          <a:graphicData uri="http://schemas.openxmlformats.org/drawingml/2006/table">
            <a:tbl>
              <a:tblPr firstRow="1" bandRow="1">
                <a:tableStyleId>{5940675A-B579-460E-94D1-54222C63F5DA}</a:tableStyleId>
              </a:tblPr>
              <a:tblGrid>
                <a:gridCol w="3454401">
                  <a:extLst>
                    <a:ext uri="{9D8B030D-6E8A-4147-A177-3AD203B41FA5}">
                      <a16:colId xmlns:a16="http://schemas.microsoft.com/office/drawing/2014/main" val="2914552686"/>
                    </a:ext>
                  </a:extLst>
                </a:gridCol>
                <a:gridCol w="3595757">
                  <a:extLst>
                    <a:ext uri="{9D8B030D-6E8A-4147-A177-3AD203B41FA5}">
                      <a16:colId xmlns:a16="http://schemas.microsoft.com/office/drawing/2014/main" val="2365672787"/>
                    </a:ext>
                  </a:extLst>
                </a:gridCol>
              </a:tblGrid>
              <a:tr h="370840">
                <a:tc gridSpan="2">
                  <a:txBody>
                    <a:bodyPr/>
                    <a:lstStyle/>
                    <a:p>
                      <a:pPr algn="ctr"/>
                      <a:r>
                        <a:rPr lang="en-US" dirty="0"/>
                        <a:t>Wi-Fi Connectivity Response Message Header</a:t>
                      </a:r>
                    </a:p>
                  </a:txBody>
                  <a:tcPr/>
                </a:tc>
                <a:tc hMerge="1">
                  <a:txBody>
                    <a:bodyPr/>
                    <a:lstStyle/>
                    <a:p>
                      <a:pPr algn="ctr"/>
                      <a:endParaRPr lang="en-US" dirty="0"/>
                    </a:p>
                  </a:txBody>
                  <a:tcPr/>
                </a:tc>
                <a:extLst>
                  <a:ext uri="{0D108BD9-81ED-4DB2-BD59-A6C34878D82A}">
                    <a16:rowId xmlns:a16="http://schemas.microsoft.com/office/drawing/2014/main" val="4102635805"/>
                  </a:ext>
                </a:extLst>
              </a:tr>
              <a:tr h="370840">
                <a:tc>
                  <a:txBody>
                    <a:bodyPr/>
                    <a:lstStyle/>
                    <a:p>
                      <a:pPr algn="ctr"/>
                      <a:r>
                        <a:rPr lang="en-US" dirty="0"/>
                        <a:t>Message Type or Name</a:t>
                      </a:r>
                    </a:p>
                  </a:txBody>
                  <a:tcPr/>
                </a:tc>
                <a:tc>
                  <a:txBody>
                    <a:bodyPr/>
                    <a:lstStyle/>
                    <a:p>
                      <a:pPr algn="ctr"/>
                      <a:r>
                        <a:rPr lang="en-US" dirty="0"/>
                        <a:t>Message Length</a:t>
                      </a:r>
                    </a:p>
                  </a:txBody>
                  <a:tcPr/>
                </a:tc>
                <a:extLst>
                  <a:ext uri="{0D108BD9-81ED-4DB2-BD59-A6C34878D82A}">
                    <a16:rowId xmlns:a16="http://schemas.microsoft.com/office/drawing/2014/main" val="1012169036"/>
                  </a:ext>
                </a:extLst>
              </a:tr>
              <a:tr h="370840">
                <a:tc>
                  <a:txBody>
                    <a:bodyPr/>
                    <a:lstStyle/>
                    <a:p>
                      <a:pPr algn="ctr"/>
                      <a:r>
                        <a:rPr lang="en-US" dirty="0"/>
                        <a:t>Drone ID</a:t>
                      </a:r>
                    </a:p>
                  </a:txBody>
                  <a:tcPr/>
                </a:tc>
                <a:tc>
                  <a:txBody>
                    <a:bodyPr/>
                    <a:lstStyle/>
                    <a:p>
                      <a:pPr algn="ctr"/>
                      <a:r>
                        <a:rPr lang="en-US" dirty="0"/>
                        <a:t>Status</a:t>
                      </a:r>
                    </a:p>
                  </a:txBody>
                  <a:tcPr/>
                </a:tc>
                <a:extLst>
                  <a:ext uri="{0D108BD9-81ED-4DB2-BD59-A6C34878D82A}">
                    <a16:rowId xmlns:a16="http://schemas.microsoft.com/office/drawing/2014/main" val="3401977236"/>
                  </a:ext>
                </a:extLst>
              </a:tr>
              <a:tr h="370840">
                <a:tc>
                  <a:txBody>
                    <a:bodyPr/>
                    <a:lstStyle/>
                    <a:p>
                      <a:pPr algn="ctr"/>
                      <a:r>
                        <a:rPr lang="en-US" dirty="0"/>
                        <a:t>Network Type</a:t>
                      </a:r>
                    </a:p>
                  </a:txBody>
                  <a:tcPr/>
                </a:tc>
                <a:tc>
                  <a:txBody>
                    <a:bodyPr/>
                    <a:lstStyle/>
                    <a:p>
                      <a:pPr algn="ctr"/>
                      <a:r>
                        <a:rPr lang="en-US" dirty="0"/>
                        <a:t>Wi-Fi Network Type</a:t>
                      </a:r>
                    </a:p>
                  </a:txBody>
                  <a:tcPr/>
                </a:tc>
                <a:extLst>
                  <a:ext uri="{0D108BD9-81ED-4DB2-BD59-A6C34878D82A}">
                    <a16:rowId xmlns:a16="http://schemas.microsoft.com/office/drawing/2014/main" val="2722491425"/>
                  </a:ext>
                </a:extLst>
              </a:tr>
              <a:tr h="370840">
                <a:tc>
                  <a:txBody>
                    <a:bodyPr/>
                    <a:lstStyle/>
                    <a:p>
                      <a:pPr algn="ctr"/>
                      <a:r>
                        <a:rPr lang="en-US" dirty="0"/>
                        <a:t>Network Parameters</a:t>
                      </a:r>
                    </a:p>
                  </a:txBody>
                  <a:tcPr/>
                </a:tc>
                <a:tc>
                  <a:txBody>
                    <a:bodyPr/>
                    <a:lstStyle/>
                    <a:p>
                      <a:pPr algn="ctr"/>
                      <a:endParaRPr lang="en-US" dirty="0"/>
                    </a:p>
                  </a:txBody>
                  <a:tcPr/>
                </a:tc>
                <a:extLst>
                  <a:ext uri="{0D108BD9-81ED-4DB2-BD59-A6C34878D82A}">
                    <a16:rowId xmlns:a16="http://schemas.microsoft.com/office/drawing/2014/main" val="4271650350"/>
                  </a:ext>
                </a:extLst>
              </a:tr>
            </a:tbl>
          </a:graphicData>
        </a:graphic>
      </p:graphicFrame>
      <p:graphicFrame>
        <p:nvGraphicFramePr>
          <p:cNvPr id="3" name="Table 9">
            <a:extLst>
              <a:ext uri="{FF2B5EF4-FFF2-40B4-BE49-F238E27FC236}">
                <a16:creationId xmlns:a16="http://schemas.microsoft.com/office/drawing/2014/main" id="{E5828ED0-7055-178F-9AF5-6428DCF0C149}"/>
              </a:ext>
            </a:extLst>
          </p:cNvPr>
          <p:cNvGraphicFramePr>
            <a:graphicFrameLocks noGrp="1"/>
          </p:cNvGraphicFramePr>
          <p:nvPr>
            <p:extLst>
              <p:ext uri="{D42A27DB-BD31-4B8C-83A1-F6EECF244321}">
                <p14:modId xmlns:p14="http://schemas.microsoft.com/office/powerpoint/2010/main" val="3633464951"/>
              </p:ext>
            </p:extLst>
          </p:nvPr>
        </p:nvGraphicFramePr>
        <p:xfrm>
          <a:off x="4618384" y="4185107"/>
          <a:ext cx="7050158" cy="1112520"/>
        </p:xfrm>
        <a:graphic>
          <a:graphicData uri="http://schemas.openxmlformats.org/drawingml/2006/table">
            <a:tbl>
              <a:tblPr firstRow="1" bandRow="1">
                <a:tableStyleId>{5940675A-B579-460E-94D1-54222C63F5DA}</a:tableStyleId>
              </a:tblPr>
              <a:tblGrid>
                <a:gridCol w="3454401">
                  <a:extLst>
                    <a:ext uri="{9D8B030D-6E8A-4147-A177-3AD203B41FA5}">
                      <a16:colId xmlns:a16="http://schemas.microsoft.com/office/drawing/2014/main" val="2914552686"/>
                    </a:ext>
                  </a:extLst>
                </a:gridCol>
                <a:gridCol w="3595757">
                  <a:extLst>
                    <a:ext uri="{9D8B030D-6E8A-4147-A177-3AD203B41FA5}">
                      <a16:colId xmlns:a16="http://schemas.microsoft.com/office/drawing/2014/main" val="2365672787"/>
                    </a:ext>
                  </a:extLst>
                </a:gridCol>
              </a:tblGrid>
              <a:tr h="370840">
                <a:tc gridSpan="2">
                  <a:txBody>
                    <a:bodyPr/>
                    <a:lstStyle/>
                    <a:p>
                      <a:pPr algn="ctr"/>
                      <a:r>
                        <a:rPr lang="en-US" dirty="0"/>
                        <a:t>Wi-Fi Connectivity Response Message Data</a:t>
                      </a:r>
                    </a:p>
                  </a:txBody>
                  <a:tcPr/>
                </a:tc>
                <a:tc hMerge="1">
                  <a:txBody>
                    <a:bodyPr/>
                    <a:lstStyle/>
                    <a:p>
                      <a:pPr algn="ctr"/>
                      <a:endParaRPr lang="en-US" dirty="0"/>
                    </a:p>
                  </a:txBody>
                  <a:tcPr/>
                </a:tc>
                <a:extLst>
                  <a:ext uri="{0D108BD9-81ED-4DB2-BD59-A6C34878D82A}">
                    <a16:rowId xmlns:a16="http://schemas.microsoft.com/office/drawing/2014/main" val="4102635805"/>
                  </a:ext>
                </a:extLst>
              </a:tr>
              <a:tr h="370840">
                <a:tc>
                  <a:txBody>
                    <a:bodyPr/>
                    <a:lstStyle/>
                    <a:p>
                      <a:pPr algn="ctr"/>
                      <a:r>
                        <a:rPr lang="en-US" dirty="0"/>
                        <a:t>Data 1 - Response Data</a:t>
                      </a:r>
                    </a:p>
                  </a:txBody>
                  <a:tcPr/>
                </a:tc>
                <a:tc>
                  <a:txBody>
                    <a:bodyPr/>
                    <a:lstStyle/>
                    <a:p>
                      <a:pPr algn="ctr"/>
                      <a:r>
                        <a:rPr lang="en-US" dirty="0"/>
                        <a:t>Data 2 - Session Token</a:t>
                      </a:r>
                    </a:p>
                  </a:txBody>
                  <a:tcPr/>
                </a:tc>
                <a:extLst>
                  <a:ext uri="{0D108BD9-81ED-4DB2-BD59-A6C34878D82A}">
                    <a16:rowId xmlns:a16="http://schemas.microsoft.com/office/drawing/2014/main" val="1012169036"/>
                  </a:ext>
                </a:extLst>
              </a:tr>
              <a:tr h="370840">
                <a:tc>
                  <a:txBody>
                    <a:bodyPr/>
                    <a:lstStyle/>
                    <a:p>
                      <a:pPr algn="ctr"/>
                      <a:r>
                        <a:rPr lang="en-US" dirty="0"/>
                        <a:t>Data 3 - Message Integrity</a:t>
                      </a:r>
                    </a:p>
                  </a:txBody>
                  <a:tcPr/>
                </a:tc>
                <a:tc>
                  <a:txBody>
                    <a:bodyPr/>
                    <a:lstStyle/>
                    <a:p>
                      <a:pPr algn="ctr"/>
                      <a:endParaRPr lang="en-US" dirty="0"/>
                    </a:p>
                  </a:txBody>
                  <a:tcPr/>
                </a:tc>
                <a:extLst>
                  <a:ext uri="{0D108BD9-81ED-4DB2-BD59-A6C34878D82A}">
                    <a16:rowId xmlns:a16="http://schemas.microsoft.com/office/drawing/2014/main" val="3401977236"/>
                  </a:ext>
                </a:extLst>
              </a:tr>
            </a:tbl>
          </a:graphicData>
        </a:graphic>
      </p:graphicFrame>
    </p:spTree>
    <p:extLst>
      <p:ext uri="{BB962C8B-B14F-4D97-AF65-F5344CB8AC3E}">
        <p14:creationId xmlns:p14="http://schemas.microsoft.com/office/powerpoint/2010/main" val="21760582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BBC01-024F-4484-10B3-4AE83C40AA03}"/>
              </a:ext>
            </a:extLst>
          </p:cNvPr>
          <p:cNvSpPr>
            <a:spLocks noGrp="1"/>
          </p:cNvSpPr>
          <p:nvPr>
            <p:ph type="title"/>
          </p:nvPr>
        </p:nvSpPr>
        <p:spPr/>
        <p:txBody>
          <a:bodyPr>
            <a:normAutofit/>
          </a:bodyPr>
          <a:lstStyle/>
          <a:p>
            <a:r>
              <a:rPr lang="en-US" sz="2800" dirty="0"/>
              <a:t>Communication Message Format - Reporting</a:t>
            </a:r>
          </a:p>
        </p:txBody>
      </p:sp>
      <p:sp>
        <p:nvSpPr>
          <p:cNvPr id="6" name="Text Placeholder 5">
            <a:extLst>
              <a:ext uri="{FF2B5EF4-FFF2-40B4-BE49-F238E27FC236}">
                <a16:creationId xmlns:a16="http://schemas.microsoft.com/office/drawing/2014/main" id="{CE26BEDF-FEF9-20DC-CCD5-7E63F1918E4C}"/>
              </a:ext>
            </a:extLst>
          </p:cNvPr>
          <p:cNvSpPr>
            <a:spLocks noGrp="1"/>
          </p:cNvSpPr>
          <p:nvPr>
            <p:ph type="body" sz="quarter" idx="15"/>
          </p:nvPr>
        </p:nvSpPr>
        <p:spPr>
          <a:xfrm>
            <a:off x="4267199" y="238539"/>
            <a:ext cx="7566991" cy="6255025"/>
          </a:xfrm>
        </p:spPr>
        <p:txBody>
          <a:bodyPr>
            <a:normAutofit/>
          </a:bodyPr>
          <a:lstStyle/>
          <a:p>
            <a:pPr marL="0" indent="0">
              <a:buNone/>
            </a:pPr>
            <a:r>
              <a:rPr lang="en-US" dirty="0"/>
              <a:t>Communication Message Format for Reporting:</a:t>
            </a:r>
          </a:p>
          <a:p>
            <a:pPr marL="0" indent="0">
              <a:buNone/>
            </a:pPr>
            <a:r>
              <a:rPr lang="en-US" dirty="0"/>
              <a:t>Header:</a:t>
            </a:r>
          </a:p>
          <a:p>
            <a:pPr marL="0" indent="0">
              <a:buNone/>
            </a:pPr>
            <a:endParaRPr lang="en-US" dirty="0"/>
          </a:p>
          <a:p>
            <a:pPr marL="0" indent="0">
              <a:buNone/>
            </a:pPr>
            <a:endParaRPr lang="en-US" dirty="0"/>
          </a:p>
          <a:p>
            <a:pPr marL="0" indent="0">
              <a:buNone/>
            </a:pPr>
            <a:endParaRPr lang="en-US" sz="1600" dirty="0"/>
          </a:p>
          <a:p>
            <a:pPr marL="0" indent="0">
              <a:buNone/>
            </a:pPr>
            <a:endParaRPr lang="en-US" sz="1600" dirty="0"/>
          </a:p>
          <a:p>
            <a:pPr marL="0" indent="0">
              <a:buNone/>
            </a:pPr>
            <a:endParaRPr lang="en-US" sz="1600" dirty="0"/>
          </a:p>
          <a:p>
            <a:pPr marL="0" indent="0">
              <a:buNone/>
            </a:pPr>
            <a:r>
              <a:rPr lang="en-US" dirty="0"/>
              <a:t>Data (Body):</a:t>
            </a:r>
          </a:p>
        </p:txBody>
      </p:sp>
      <p:sp>
        <p:nvSpPr>
          <p:cNvPr id="8" name="Slide Number Placeholder 7">
            <a:extLst>
              <a:ext uri="{FF2B5EF4-FFF2-40B4-BE49-F238E27FC236}">
                <a16:creationId xmlns:a16="http://schemas.microsoft.com/office/drawing/2014/main" id="{3471F5B6-FD8E-D8B7-A393-1ACACF9BFAD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graphicFrame>
        <p:nvGraphicFramePr>
          <p:cNvPr id="9" name="Table 9">
            <a:extLst>
              <a:ext uri="{FF2B5EF4-FFF2-40B4-BE49-F238E27FC236}">
                <a16:creationId xmlns:a16="http://schemas.microsoft.com/office/drawing/2014/main" id="{B55B0972-96D5-8D6E-799F-DC3DAC63FA88}"/>
              </a:ext>
            </a:extLst>
          </p:cNvPr>
          <p:cNvGraphicFramePr>
            <a:graphicFrameLocks noGrp="1"/>
          </p:cNvGraphicFramePr>
          <p:nvPr>
            <p:extLst>
              <p:ext uri="{D42A27DB-BD31-4B8C-83A1-F6EECF244321}">
                <p14:modId xmlns:p14="http://schemas.microsoft.com/office/powerpoint/2010/main" val="3377683872"/>
              </p:ext>
            </p:extLst>
          </p:nvPr>
        </p:nvGraphicFramePr>
        <p:xfrm>
          <a:off x="4598504" y="1209996"/>
          <a:ext cx="7050158" cy="1112520"/>
        </p:xfrm>
        <a:graphic>
          <a:graphicData uri="http://schemas.openxmlformats.org/drawingml/2006/table">
            <a:tbl>
              <a:tblPr firstRow="1" bandRow="1">
                <a:tableStyleId>{5940675A-B579-460E-94D1-54222C63F5DA}</a:tableStyleId>
              </a:tblPr>
              <a:tblGrid>
                <a:gridCol w="3454401">
                  <a:extLst>
                    <a:ext uri="{9D8B030D-6E8A-4147-A177-3AD203B41FA5}">
                      <a16:colId xmlns:a16="http://schemas.microsoft.com/office/drawing/2014/main" val="2914552686"/>
                    </a:ext>
                  </a:extLst>
                </a:gridCol>
                <a:gridCol w="3595757">
                  <a:extLst>
                    <a:ext uri="{9D8B030D-6E8A-4147-A177-3AD203B41FA5}">
                      <a16:colId xmlns:a16="http://schemas.microsoft.com/office/drawing/2014/main" val="2365672787"/>
                    </a:ext>
                  </a:extLst>
                </a:gridCol>
              </a:tblGrid>
              <a:tr h="370840">
                <a:tc gridSpan="2">
                  <a:txBody>
                    <a:bodyPr/>
                    <a:lstStyle/>
                    <a:p>
                      <a:pPr algn="ctr"/>
                      <a:r>
                        <a:rPr lang="en-US" dirty="0"/>
                        <a:t>Reporting Message Header</a:t>
                      </a:r>
                    </a:p>
                  </a:txBody>
                  <a:tcPr/>
                </a:tc>
                <a:tc hMerge="1">
                  <a:txBody>
                    <a:bodyPr/>
                    <a:lstStyle/>
                    <a:p>
                      <a:pPr algn="ctr"/>
                      <a:endParaRPr lang="en-US" dirty="0"/>
                    </a:p>
                  </a:txBody>
                  <a:tcPr/>
                </a:tc>
                <a:extLst>
                  <a:ext uri="{0D108BD9-81ED-4DB2-BD59-A6C34878D82A}">
                    <a16:rowId xmlns:a16="http://schemas.microsoft.com/office/drawing/2014/main" val="4102635805"/>
                  </a:ext>
                </a:extLst>
              </a:tr>
              <a:tr h="370840">
                <a:tc>
                  <a:txBody>
                    <a:bodyPr/>
                    <a:lstStyle/>
                    <a:p>
                      <a:pPr algn="ctr"/>
                      <a:r>
                        <a:rPr lang="en-US" dirty="0"/>
                        <a:t>Message Type or Name</a:t>
                      </a:r>
                    </a:p>
                  </a:txBody>
                  <a:tcPr/>
                </a:tc>
                <a:tc>
                  <a:txBody>
                    <a:bodyPr/>
                    <a:lstStyle/>
                    <a:p>
                      <a:pPr algn="ctr"/>
                      <a:r>
                        <a:rPr lang="en-US" dirty="0"/>
                        <a:t>Message Length</a:t>
                      </a:r>
                    </a:p>
                  </a:txBody>
                  <a:tcPr/>
                </a:tc>
                <a:extLst>
                  <a:ext uri="{0D108BD9-81ED-4DB2-BD59-A6C34878D82A}">
                    <a16:rowId xmlns:a16="http://schemas.microsoft.com/office/drawing/2014/main" val="1012169036"/>
                  </a:ext>
                </a:extLst>
              </a:tr>
              <a:tr h="370840">
                <a:tc>
                  <a:txBody>
                    <a:bodyPr/>
                    <a:lstStyle/>
                    <a:p>
                      <a:pPr algn="ctr"/>
                      <a:r>
                        <a:rPr lang="en-US" dirty="0"/>
                        <a:t>Drone ID</a:t>
                      </a:r>
                    </a:p>
                  </a:txBody>
                  <a:tcPr/>
                </a:tc>
                <a:tc>
                  <a:txBody>
                    <a:bodyPr/>
                    <a:lstStyle/>
                    <a:p>
                      <a:pPr algn="ctr"/>
                      <a:r>
                        <a:rPr lang="en-US" dirty="0"/>
                        <a:t>Status</a:t>
                      </a:r>
                    </a:p>
                  </a:txBody>
                  <a:tcPr/>
                </a:tc>
                <a:extLst>
                  <a:ext uri="{0D108BD9-81ED-4DB2-BD59-A6C34878D82A}">
                    <a16:rowId xmlns:a16="http://schemas.microsoft.com/office/drawing/2014/main" val="3401977236"/>
                  </a:ext>
                </a:extLst>
              </a:tr>
            </a:tbl>
          </a:graphicData>
        </a:graphic>
      </p:graphicFrame>
      <p:graphicFrame>
        <p:nvGraphicFramePr>
          <p:cNvPr id="3" name="Table 9">
            <a:extLst>
              <a:ext uri="{FF2B5EF4-FFF2-40B4-BE49-F238E27FC236}">
                <a16:creationId xmlns:a16="http://schemas.microsoft.com/office/drawing/2014/main" id="{FFC41D3C-878A-DF73-77FE-E26264CCA43D}"/>
              </a:ext>
            </a:extLst>
          </p:cNvPr>
          <p:cNvGraphicFramePr>
            <a:graphicFrameLocks noGrp="1"/>
          </p:cNvGraphicFramePr>
          <p:nvPr>
            <p:extLst>
              <p:ext uri="{D42A27DB-BD31-4B8C-83A1-F6EECF244321}">
                <p14:modId xmlns:p14="http://schemas.microsoft.com/office/powerpoint/2010/main" val="2331593380"/>
              </p:ext>
            </p:extLst>
          </p:nvPr>
        </p:nvGraphicFramePr>
        <p:xfrm>
          <a:off x="4631636" y="3867056"/>
          <a:ext cx="7050158" cy="1483360"/>
        </p:xfrm>
        <a:graphic>
          <a:graphicData uri="http://schemas.openxmlformats.org/drawingml/2006/table">
            <a:tbl>
              <a:tblPr firstRow="1" bandRow="1">
                <a:tableStyleId>{5940675A-B579-460E-94D1-54222C63F5DA}</a:tableStyleId>
              </a:tblPr>
              <a:tblGrid>
                <a:gridCol w="3454401">
                  <a:extLst>
                    <a:ext uri="{9D8B030D-6E8A-4147-A177-3AD203B41FA5}">
                      <a16:colId xmlns:a16="http://schemas.microsoft.com/office/drawing/2014/main" val="2914552686"/>
                    </a:ext>
                  </a:extLst>
                </a:gridCol>
                <a:gridCol w="3595757">
                  <a:extLst>
                    <a:ext uri="{9D8B030D-6E8A-4147-A177-3AD203B41FA5}">
                      <a16:colId xmlns:a16="http://schemas.microsoft.com/office/drawing/2014/main" val="2365672787"/>
                    </a:ext>
                  </a:extLst>
                </a:gridCol>
              </a:tblGrid>
              <a:tr h="370840">
                <a:tc gridSpan="2">
                  <a:txBody>
                    <a:bodyPr/>
                    <a:lstStyle/>
                    <a:p>
                      <a:pPr algn="ctr"/>
                      <a:r>
                        <a:rPr lang="en-US" dirty="0"/>
                        <a:t>Reporting Message Data</a:t>
                      </a:r>
                    </a:p>
                  </a:txBody>
                  <a:tcPr/>
                </a:tc>
                <a:tc hMerge="1">
                  <a:txBody>
                    <a:bodyPr/>
                    <a:lstStyle/>
                    <a:p>
                      <a:pPr algn="ctr"/>
                      <a:endParaRPr lang="en-US" dirty="0"/>
                    </a:p>
                  </a:txBody>
                  <a:tcPr/>
                </a:tc>
                <a:extLst>
                  <a:ext uri="{0D108BD9-81ED-4DB2-BD59-A6C34878D82A}">
                    <a16:rowId xmlns:a16="http://schemas.microsoft.com/office/drawing/2014/main" val="4102635805"/>
                  </a:ext>
                </a:extLst>
              </a:tr>
              <a:tr h="370840">
                <a:tc>
                  <a:txBody>
                    <a:bodyPr/>
                    <a:lstStyle/>
                    <a:p>
                      <a:pPr algn="ctr"/>
                      <a:r>
                        <a:rPr lang="en-US" dirty="0"/>
                        <a:t>Data 1 - Timestamp</a:t>
                      </a:r>
                    </a:p>
                  </a:txBody>
                  <a:tcPr/>
                </a:tc>
                <a:tc>
                  <a:txBody>
                    <a:bodyPr/>
                    <a:lstStyle/>
                    <a:p>
                      <a:pPr algn="ctr"/>
                      <a:r>
                        <a:rPr lang="en-US" dirty="0"/>
                        <a:t>Data 2 - Report Data</a:t>
                      </a:r>
                    </a:p>
                  </a:txBody>
                  <a:tcPr/>
                </a:tc>
                <a:extLst>
                  <a:ext uri="{0D108BD9-81ED-4DB2-BD59-A6C34878D82A}">
                    <a16:rowId xmlns:a16="http://schemas.microsoft.com/office/drawing/2014/main" val="3401977236"/>
                  </a:ext>
                </a:extLst>
              </a:tr>
              <a:tr h="370840">
                <a:tc>
                  <a:txBody>
                    <a:bodyPr/>
                    <a:lstStyle/>
                    <a:p>
                      <a:pPr algn="ctr"/>
                      <a:r>
                        <a:rPr lang="en-US" dirty="0"/>
                        <a:t>Data 3 - Data Length</a:t>
                      </a:r>
                    </a:p>
                  </a:txBody>
                  <a:tcPr/>
                </a:tc>
                <a:tc>
                  <a:txBody>
                    <a:bodyPr/>
                    <a:lstStyle/>
                    <a:p>
                      <a:pPr algn="ctr"/>
                      <a:r>
                        <a:rPr lang="en-US" dirty="0"/>
                        <a:t>Data 4 - Session Token</a:t>
                      </a:r>
                    </a:p>
                  </a:txBody>
                  <a:tcPr/>
                </a:tc>
                <a:extLst>
                  <a:ext uri="{0D108BD9-81ED-4DB2-BD59-A6C34878D82A}">
                    <a16:rowId xmlns:a16="http://schemas.microsoft.com/office/drawing/2014/main" val="4292559610"/>
                  </a:ext>
                </a:extLst>
              </a:tr>
              <a:tr h="370840">
                <a:tc>
                  <a:txBody>
                    <a:bodyPr/>
                    <a:lstStyle/>
                    <a:p>
                      <a:pPr algn="ctr"/>
                      <a:r>
                        <a:rPr lang="en-US" dirty="0"/>
                        <a:t>Data 5 - Message Integrity</a:t>
                      </a:r>
                    </a:p>
                  </a:txBody>
                  <a:tcPr/>
                </a:tc>
                <a:tc>
                  <a:txBody>
                    <a:bodyPr/>
                    <a:lstStyle/>
                    <a:p>
                      <a:pPr algn="ctr"/>
                      <a:endParaRPr lang="en-US" dirty="0"/>
                    </a:p>
                  </a:txBody>
                  <a:tcPr/>
                </a:tc>
                <a:extLst>
                  <a:ext uri="{0D108BD9-81ED-4DB2-BD59-A6C34878D82A}">
                    <a16:rowId xmlns:a16="http://schemas.microsoft.com/office/drawing/2014/main" val="1484211160"/>
                  </a:ext>
                </a:extLst>
              </a:tr>
            </a:tbl>
          </a:graphicData>
        </a:graphic>
      </p:graphicFrame>
    </p:spTree>
    <p:extLst>
      <p:ext uri="{BB962C8B-B14F-4D97-AF65-F5344CB8AC3E}">
        <p14:creationId xmlns:p14="http://schemas.microsoft.com/office/powerpoint/2010/main" val="3319528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7D3DE-480F-AFA2-6A53-C54A6449BBA9}"/>
              </a:ext>
            </a:extLst>
          </p:cNvPr>
          <p:cNvSpPr>
            <a:spLocks noGrp="1"/>
          </p:cNvSpPr>
          <p:nvPr>
            <p:ph type="title"/>
          </p:nvPr>
        </p:nvSpPr>
        <p:spPr>
          <a:xfrm>
            <a:off x="515199" y="2211034"/>
            <a:ext cx="3209008" cy="1618842"/>
          </a:xfrm>
        </p:spPr>
        <p:txBody>
          <a:bodyPr>
            <a:normAutofit/>
          </a:bodyPr>
          <a:lstStyle/>
          <a:p>
            <a:r>
              <a:rPr lang="en-US" sz="2800" dirty="0"/>
              <a:t>Communication Protocol</a:t>
            </a:r>
            <a:br>
              <a:rPr lang="en-US" sz="3600" dirty="0"/>
            </a:br>
            <a:r>
              <a:rPr lang="en-US" sz="3600" dirty="0"/>
              <a:t>- </a:t>
            </a:r>
            <a:r>
              <a:rPr lang="en-US" sz="2800" dirty="0"/>
              <a:t>User</a:t>
            </a:r>
            <a:endParaRPr lang="en-US" sz="3600" dirty="0"/>
          </a:p>
        </p:txBody>
      </p:sp>
      <p:sp>
        <p:nvSpPr>
          <p:cNvPr id="6" name="Text Placeholder 5">
            <a:extLst>
              <a:ext uri="{FF2B5EF4-FFF2-40B4-BE49-F238E27FC236}">
                <a16:creationId xmlns:a16="http://schemas.microsoft.com/office/drawing/2014/main" id="{C8CBF45A-8A4F-BCAA-D95D-3250C4FDF872}"/>
              </a:ext>
            </a:extLst>
          </p:cNvPr>
          <p:cNvSpPr>
            <a:spLocks noGrp="1"/>
          </p:cNvSpPr>
          <p:nvPr>
            <p:ph type="body" sz="quarter" idx="15"/>
          </p:nvPr>
        </p:nvSpPr>
        <p:spPr>
          <a:xfrm>
            <a:off x="4187687" y="136526"/>
            <a:ext cx="7275651" cy="6217284"/>
          </a:xfrm>
        </p:spPr>
        <p:txBody>
          <a:bodyPr/>
          <a:lstStyle/>
          <a:p>
            <a:pPr marL="0" indent="0">
              <a:buNone/>
            </a:pPr>
            <a:r>
              <a:rPr lang="en-US" dirty="0"/>
              <a:t>   Client (User)</a:t>
            </a:r>
          </a:p>
        </p:txBody>
      </p:sp>
      <p:sp>
        <p:nvSpPr>
          <p:cNvPr id="8" name="Slide Number Placeholder 7">
            <a:extLst>
              <a:ext uri="{FF2B5EF4-FFF2-40B4-BE49-F238E27FC236}">
                <a16:creationId xmlns:a16="http://schemas.microsoft.com/office/drawing/2014/main" id="{2E5BE4D6-84E2-3E55-4577-439977786E3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cxnSp>
        <p:nvCxnSpPr>
          <p:cNvPr id="10" name="Straight Arrow Connector 9">
            <a:extLst>
              <a:ext uri="{FF2B5EF4-FFF2-40B4-BE49-F238E27FC236}">
                <a16:creationId xmlns:a16="http://schemas.microsoft.com/office/drawing/2014/main" id="{178ADBD7-8EBB-8C30-B297-71E66D7EF3B4}"/>
              </a:ext>
            </a:extLst>
          </p:cNvPr>
          <p:cNvCxnSpPr>
            <a:cxnSpLocks/>
          </p:cNvCxnSpPr>
          <p:nvPr/>
        </p:nvCxnSpPr>
        <p:spPr>
          <a:xfrm>
            <a:off x="4982817" y="583096"/>
            <a:ext cx="0" cy="55547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A5759BFE-B595-DA04-7382-6F40FC547902}"/>
              </a:ext>
            </a:extLst>
          </p:cNvPr>
          <p:cNvCxnSpPr>
            <a:cxnSpLocks/>
          </p:cNvCxnSpPr>
          <p:nvPr/>
        </p:nvCxnSpPr>
        <p:spPr>
          <a:xfrm>
            <a:off x="7017029" y="583096"/>
            <a:ext cx="0" cy="55547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4854C4BD-A02C-F1DE-E523-591C49904F31}"/>
              </a:ext>
            </a:extLst>
          </p:cNvPr>
          <p:cNvCxnSpPr>
            <a:cxnSpLocks/>
          </p:cNvCxnSpPr>
          <p:nvPr/>
        </p:nvCxnSpPr>
        <p:spPr>
          <a:xfrm>
            <a:off x="9057862" y="576472"/>
            <a:ext cx="0" cy="55547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A6EFB701-5AA1-9C8C-396C-1ACBC8287C95}"/>
              </a:ext>
            </a:extLst>
          </p:cNvPr>
          <p:cNvCxnSpPr>
            <a:cxnSpLocks/>
          </p:cNvCxnSpPr>
          <p:nvPr/>
        </p:nvCxnSpPr>
        <p:spPr>
          <a:xfrm>
            <a:off x="11085448" y="576472"/>
            <a:ext cx="0" cy="55547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A9A80D75-C7C2-1EAA-10D8-370550A4A5BE}"/>
              </a:ext>
            </a:extLst>
          </p:cNvPr>
          <p:cNvSpPr txBox="1"/>
          <p:nvPr/>
        </p:nvSpPr>
        <p:spPr>
          <a:xfrm>
            <a:off x="6645966" y="178904"/>
            <a:ext cx="960779" cy="400110"/>
          </a:xfrm>
          <a:prstGeom prst="rect">
            <a:avLst/>
          </a:prstGeom>
          <a:noFill/>
        </p:spPr>
        <p:txBody>
          <a:bodyPr wrap="square" rtlCol="0">
            <a:spAutoFit/>
          </a:bodyPr>
          <a:lstStyle/>
          <a:p>
            <a:r>
              <a:rPr lang="en-US" sz="2000" dirty="0"/>
              <a:t>Server</a:t>
            </a:r>
          </a:p>
        </p:txBody>
      </p:sp>
      <p:sp>
        <p:nvSpPr>
          <p:cNvPr id="17" name="TextBox 16">
            <a:extLst>
              <a:ext uri="{FF2B5EF4-FFF2-40B4-BE49-F238E27FC236}">
                <a16:creationId xmlns:a16="http://schemas.microsoft.com/office/drawing/2014/main" id="{C16E4753-C99C-6CD2-88B9-928FBC85C110}"/>
              </a:ext>
            </a:extLst>
          </p:cNvPr>
          <p:cNvSpPr txBox="1"/>
          <p:nvPr/>
        </p:nvSpPr>
        <p:spPr>
          <a:xfrm>
            <a:off x="8491518" y="172278"/>
            <a:ext cx="1368096" cy="400110"/>
          </a:xfrm>
          <a:prstGeom prst="rect">
            <a:avLst/>
          </a:prstGeom>
          <a:noFill/>
        </p:spPr>
        <p:txBody>
          <a:bodyPr wrap="square" rtlCol="0">
            <a:spAutoFit/>
          </a:bodyPr>
          <a:lstStyle/>
          <a:p>
            <a:r>
              <a:rPr lang="en-US" sz="2000" dirty="0"/>
              <a:t>Database</a:t>
            </a:r>
          </a:p>
        </p:txBody>
      </p:sp>
      <p:sp>
        <p:nvSpPr>
          <p:cNvPr id="18" name="TextBox 17">
            <a:extLst>
              <a:ext uri="{FF2B5EF4-FFF2-40B4-BE49-F238E27FC236}">
                <a16:creationId xmlns:a16="http://schemas.microsoft.com/office/drawing/2014/main" id="{134A7E92-3473-5E62-9B3A-530F25D472F0}"/>
              </a:ext>
            </a:extLst>
          </p:cNvPr>
          <p:cNvSpPr txBox="1"/>
          <p:nvPr/>
        </p:nvSpPr>
        <p:spPr>
          <a:xfrm>
            <a:off x="10628243" y="159026"/>
            <a:ext cx="914400" cy="400110"/>
          </a:xfrm>
          <a:prstGeom prst="rect">
            <a:avLst/>
          </a:prstGeom>
          <a:noFill/>
        </p:spPr>
        <p:txBody>
          <a:bodyPr wrap="square" rtlCol="0">
            <a:spAutoFit/>
          </a:bodyPr>
          <a:lstStyle/>
          <a:p>
            <a:r>
              <a:rPr lang="en-US" sz="2000" dirty="0"/>
              <a:t>Drone</a:t>
            </a:r>
          </a:p>
        </p:txBody>
      </p:sp>
      <p:cxnSp>
        <p:nvCxnSpPr>
          <p:cNvPr id="20" name="Straight Arrow Connector 19">
            <a:extLst>
              <a:ext uri="{FF2B5EF4-FFF2-40B4-BE49-F238E27FC236}">
                <a16:creationId xmlns:a16="http://schemas.microsoft.com/office/drawing/2014/main" id="{BAD61949-1994-8190-A52A-DE8A74FB928C}"/>
              </a:ext>
            </a:extLst>
          </p:cNvPr>
          <p:cNvCxnSpPr>
            <a:cxnSpLocks/>
          </p:cNvCxnSpPr>
          <p:nvPr/>
        </p:nvCxnSpPr>
        <p:spPr>
          <a:xfrm>
            <a:off x="4982817" y="940906"/>
            <a:ext cx="20342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E1067795-6FEB-7D04-2D81-B8851C6CA6DE}"/>
              </a:ext>
            </a:extLst>
          </p:cNvPr>
          <p:cNvSpPr txBox="1"/>
          <p:nvPr/>
        </p:nvSpPr>
        <p:spPr>
          <a:xfrm>
            <a:off x="4889846" y="629475"/>
            <a:ext cx="2226567" cy="307777"/>
          </a:xfrm>
          <a:prstGeom prst="rect">
            <a:avLst/>
          </a:prstGeom>
          <a:noFill/>
        </p:spPr>
        <p:txBody>
          <a:bodyPr wrap="square" rtlCol="0">
            <a:spAutoFit/>
          </a:bodyPr>
          <a:lstStyle/>
          <a:p>
            <a:pPr algn="ctr"/>
            <a:r>
              <a:rPr lang="en-US" sz="1400" dirty="0"/>
              <a:t>Calls the application URL</a:t>
            </a:r>
          </a:p>
        </p:txBody>
      </p:sp>
      <p:cxnSp>
        <p:nvCxnSpPr>
          <p:cNvPr id="25" name="Straight Arrow Connector 24">
            <a:extLst>
              <a:ext uri="{FF2B5EF4-FFF2-40B4-BE49-F238E27FC236}">
                <a16:creationId xmlns:a16="http://schemas.microsoft.com/office/drawing/2014/main" id="{E5503555-88B6-FFCB-FBFC-BD51C52131A7}"/>
              </a:ext>
            </a:extLst>
          </p:cNvPr>
          <p:cNvCxnSpPr>
            <a:cxnSpLocks/>
          </p:cNvCxnSpPr>
          <p:nvPr/>
        </p:nvCxnSpPr>
        <p:spPr>
          <a:xfrm flipH="1">
            <a:off x="4982820" y="1305338"/>
            <a:ext cx="20342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0A2B1C6F-07CD-F2F2-478B-F4A85C8FC514}"/>
              </a:ext>
            </a:extLst>
          </p:cNvPr>
          <p:cNvSpPr txBox="1"/>
          <p:nvPr/>
        </p:nvSpPr>
        <p:spPr>
          <a:xfrm>
            <a:off x="5002487" y="1020412"/>
            <a:ext cx="2014534" cy="307777"/>
          </a:xfrm>
          <a:prstGeom prst="rect">
            <a:avLst/>
          </a:prstGeom>
          <a:noFill/>
        </p:spPr>
        <p:txBody>
          <a:bodyPr wrap="square" rtlCol="0">
            <a:spAutoFit/>
          </a:bodyPr>
          <a:lstStyle/>
          <a:p>
            <a:pPr algn="ctr"/>
            <a:r>
              <a:rPr lang="en-US" sz="1400" dirty="0"/>
              <a:t>Serves UI Bundle</a:t>
            </a:r>
          </a:p>
        </p:txBody>
      </p:sp>
      <p:cxnSp>
        <p:nvCxnSpPr>
          <p:cNvPr id="28" name="Straight Arrow Connector 27">
            <a:extLst>
              <a:ext uri="{FF2B5EF4-FFF2-40B4-BE49-F238E27FC236}">
                <a16:creationId xmlns:a16="http://schemas.microsoft.com/office/drawing/2014/main" id="{D806AF55-F846-433E-B5F9-2B0684213F2F}"/>
              </a:ext>
            </a:extLst>
          </p:cNvPr>
          <p:cNvCxnSpPr>
            <a:cxnSpLocks/>
          </p:cNvCxnSpPr>
          <p:nvPr/>
        </p:nvCxnSpPr>
        <p:spPr>
          <a:xfrm>
            <a:off x="4989445" y="1742666"/>
            <a:ext cx="20342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432C84CB-D4AE-883C-A0AE-315D0FC8098E}"/>
              </a:ext>
            </a:extLst>
          </p:cNvPr>
          <p:cNvCxnSpPr>
            <a:cxnSpLocks/>
          </p:cNvCxnSpPr>
          <p:nvPr/>
        </p:nvCxnSpPr>
        <p:spPr>
          <a:xfrm flipH="1">
            <a:off x="9057866" y="5963482"/>
            <a:ext cx="20342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908F2575-3B34-DE65-70EA-53158414876F}"/>
              </a:ext>
            </a:extLst>
          </p:cNvPr>
          <p:cNvCxnSpPr>
            <a:cxnSpLocks/>
          </p:cNvCxnSpPr>
          <p:nvPr/>
        </p:nvCxnSpPr>
        <p:spPr>
          <a:xfrm flipH="1">
            <a:off x="4982824" y="2392014"/>
            <a:ext cx="20342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22DF5130-6480-4844-9C87-2629776A0ABD}"/>
              </a:ext>
            </a:extLst>
          </p:cNvPr>
          <p:cNvCxnSpPr>
            <a:cxnSpLocks/>
          </p:cNvCxnSpPr>
          <p:nvPr/>
        </p:nvCxnSpPr>
        <p:spPr>
          <a:xfrm>
            <a:off x="4996073" y="2743205"/>
            <a:ext cx="20342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59767BA9-8345-505C-2B5D-640FCC34444A}"/>
              </a:ext>
            </a:extLst>
          </p:cNvPr>
          <p:cNvCxnSpPr>
            <a:cxnSpLocks/>
          </p:cNvCxnSpPr>
          <p:nvPr/>
        </p:nvCxnSpPr>
        <p:spPr>
          <a:xfrm>
            <a:off x="7030283" y="5466526"/>
            <a:ext cx="4055165" cy="0"/>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E65C3737-2AEF-4A55-16A3-598ABBB4D9F8}"/>
              </a:ext>
            </a:extLst>
          </p:cNvPr>
          <p:cNvCxnSpPr>
            <a:cxnSpLocks/>
          </p:cNvCxnSpPr>
          <p:nvPr/>
        </p:nvCxnSpPr>
        <p:spPr>
          <a:xfrm flipH="1">
            <a:off x="4982823" y="3279912"/>
            <a:ext cx="20342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4FAAC7D3-5F3C-3A69-5AB6-44422643BA00}"/>
              </a:ext>
            </a:extLst>
          </p:cNvPr>
          <p:cNvCxnSpPr>
            <a:cxnSpLocks/>
          </p:cNvCxnSpPr>
          <p:nvPr/>
        </p:nvCxnSpPr>
        <p:spPr>
          <a:xfrm>
            <a:off x="4996077" y="3684113"/>
            <a:ext cx="20342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E6466A8F-B11D-C078-D822-29D190EC37A1}"/>
              </a:ext>
            </a:extLst>
          </p:cNvPr>
          <p:cNvCxnSpPr>
            <a:cxnSpLocks/>
          </p:cNvCxnSpPr>
          <p:nvPr/>
        </p:nvCxnSpPr>
        <p:spPr>
          <a:xfrm flipH="1">
            <a:off x="4982824" y="4287080"/>
            <a:ext cx="20342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0D217559-CECF-7A93-2812-CB6383DCB343}"/>
              </a:ext>
            </a:extLst>
          </p:cNvPr>
          <p:cNvCxnSpPr>
            <a:cxnSpLocks/>
          </p:cNvCxnSpPr>
          <p:nvPr/>
        </p:nvCxnSpPr>
        <p:spPr>
          <a:xfrm>
            <a:off x="4982820" y="4717782"/>
            <a:ext cx="20342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59C16170-6880-DA17-6E32-2C641FDED625}"/>
              </a:ext>
            </a:extLst>
          </p:cNvPr>
          <p:cNvCxnSpPr>
            <a:cxnSpLocks/>
          </p:cNvCxnSpPr>
          <p:nvPr/>
        </p:nvCxnSpPr>
        <p:spPr>
          <a:xfrm flipH="1">
            <a:off x="4982821" y="5307497"/>
            <a:ext cx="20342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C1A74AAC-53EF-7575-D52F-B13FCAF26683}"/>
              </a:ext>
            </a:extLst>
          </p:cNvPr>
          <p:cNvCxnSpPr>
            <a:cxnSpLocks/>
          </p:cNvCxnSpPr>
          <p:nvPr/>
        </p:nvCxnSpPr>
        <p:spPr>
          <a:xfrm>
            <a:off x="7036909" y="1921566"/>
            <a:ext cx="20342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00BCFC4B-7BA5-34C0-937E-C5A661464272}"/>
              </a:ext>
            </a:extLst>
          </p:cNvPr>
          <p:cNvCxnSpPr>
            <a:cxnSpLocks/>
          </p:cNvCxnSpPr>
          <p:nvPr/>
        </p:nvCxnSpPr>
        <p:spPr>
          <a:xfrm flipH="1">
            <a:off x="7036908" y="2232990"/>
            <a:ext cx="20342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C9B84344-1F19-76F4-C3E9-25215D77EB45}"/>
              </a:ext>
            </a:extLst>
          </p:cNvPr>
          <p:cNvCxnSpPr>
            <a:cxnSpLocks/>
          </p:cNvCxnSpPr>
          <p:nvPr/>
        </p:nvCxnSpPr>
        <p:spPr>
          <a:xfrm>
            <a:off x="7017032" y="2882350"/>
            <a:ext cx="20342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59C375E2-0EA9-62B8-8B06-2F01FAF48394}"/>
              </a:ext>
            </a:extLst>
          </p:cNvPr>
          <p:cNvCxnSpPr>
            <a:cxnSpLocks/>
          </p:cNvCxnSpPr>
          <p:nvPr/>
        </p:nvCxnSpPr>
        <p:spPr>
          <a:xfrm flipH="1">
            <a:off x="7017032" y="3180519"/>
            <a:ext cx="20342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B0ECA1D6-EA7A-82B7-CF2E-9CDD5C009774}"/>
              </a:ext>
            </a:extLst>
          </p:cNvPr>
          <p:cNvCxnSpPr>
            <a:cxnSpLocks/>
          </p:cNvCxnSpPr>
          <p:nvPr/>
        </p:nvCxnSpPr>
        <p:spPr>
          <a:xfrm>
            <a:off x="7036912" y="3843132"/>
            <a:ext cx="20342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FE36C025-723D-19EA-1B5C-4B9A63421ADE}"/>
              </a:ext>
            </a:extLst>
          </p:cNvPr>
          <p:cNvCxnSpPr>
            <a:cxnSpLocks/>
          </p:cNvCxnSpPr>
          <p:nvPr/>
        </p:nvCxnSpPr>
        <p:spPr>
          <a:xfrm flipH="1">
            <a:off x="7036912" y="4114797"/>
            <a:ext cx="20342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EA642014-372C-A3A7-DD53-350B7EEC7BB1}"/>
              </a:ext>
            </a:extLst>
          </p:cNvPr>
          <p:cNvCxnSpPr>
            <a:cxnSpLocks/>
          </p:cNvCxnSpPr>
          <p:nvPr/>
        </p:nvCxnSpPr>
        <p:spPr>
          <a:xfrm>
            <a:off x="7030287" y="4856924"/>
            <a:ext cx="20342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4C2322AC-C8FA-8759-9BC3-FC9F996239B2}"/>
              </a:ext>
            </a:extLst>
          </p:cNvPr>
          <p:cNvCxnSpPr>
            <a:cxnSpLocks/>
          </p:cNvCxnSpPr>
          <p:nvPr/>
        </p:nvCxnSpPr>
        <p:spPr>
          <a:xfrm flipH="1">
            <a:off x="7017035" y="5168345"/>
            <a:ext cx="20342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93EF7A91-290F-ECCC-7AE9-1436851D59A1}"/>
              </a:ext>
            </a:extLst>
          </p:cNvPr>
          <p:cNvCxnSpPr>
            <a:cxnSpLocks/>
          </p:cNvCxnSpPr>
          <p:nvPr/>
        </p:nvCxnSpPr>
        <p:spPr>
          <a:xfrm>
            <a:off x="7036911" y="5751448"/>
            <a:ext cx="4055164" cy="0"/>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50" name="TextBox 49">
            <a:extLst>
              <a:ext uri="{FF2B5EF4-FFF2-40B4-BE49-F238E27FC236}">
                <a16:creationId xmlns:a16="http://schemas.microsoft.com/office/drawing/2014/main" id="{97C9E963-DAEF-8E3D-37F2-860907DDCF94}"/>
              </a:ext>
            </a:extLst>
          </p:cNvPr>
          <p:cNvSpPr txBox="1"/>
          <p:nvPr/>
        </p:nvSpPr>
        <p:spPr>
          <a:xfrm>
            <a:off x="5002490" y="1484239"/>
            <a:ext cx="2014534" cy="307777"/>
          </a:xfrm>
          <a:prstGeom prst="rect">
            <a:avLst/>
          </a:prstGeom>
          <a:noFill/>
        </p:spPr>
        <p:txBody>
          <a:bodyPr wrap="square" rtlCol="0">
            <a:spAutoFit/>
          </a:bodyPr>
          <a:lstStyle/>
          <a:p>
            <a:pPr algn="ctr"/>
            <a:r>
              <a:rPr lang="en-US" sz="1400" dirty="0"/>
              <a:t>Register</a:t>
            </a:r>
          </a:p>
        </p:txBody>
      </p:sp>
      <p:sp>
        <p:nvSpPr>
          <p:cNvPr id="51" name="TextBox 50">
            <a:extLst>
              <a:ext uri="{FF2B5EF4-FFF2-40B4-BE49-F238E27FC236}">
                <a16:creationId xmlns:a16="http://schemas.microsoft.com/office/drawing/2014/main" id="{37D0CE01-84B3-911F-178E-7062D16C649F}"/>
              </a:ext>
            </a:extLst>
          </p:cNvPr>
          <p:cNvSpPr txBox="1"/>
          <p:nvPr/>
        </p:nvSpPr>
        <p:spPr>
          <a:xfrm>
            <a:off x="5002491" y="2093840"/>
            <a:ext cx="2014534" cy="307777"/>
          </a:xfrm>
          <a:prstGeom prst="rect">
            <a:avLst/>
          </a:prstGeom>
          <a:noFill/>
        </p:spPr>
        <p:txBody>
          <a:bodyPr wrap="square" rtlCol="0">
            <a:spAutoFit/>
          </a:bodyPr>
          <a:lstStyle/>
          <a:p>
            <a:pPr algn="ctr"/>
            <a:r>
              <a:rPr lang="en-US" sz="1400" dirty="0"/>
              <a:t>Registration Success</a:t>
            </a:r>
          </a:p>
        </p:txBody>
      </p:sp>
      <p:sp>
        <p:nvSpPr>
          <p:cNvPr id="52" name="TextBox 51">
            <a:extLst>
              <a:ext uri="{FF2B5EF4-FFF2-40B4-BE49-F238E27FC236}">
                <a16:creationId xmlns:a16="http://schemas.microsoft.com/office/drawing/2014/main" id="{C5027E15-8D88-9D03-DD1C-214D1AD66F19}"/>
              </a:ext>
            </a:extLst>
          </p:cNvPr>
          <p:cNvSpPr txBox="1"/>
          <p:nvPr/>
        </p:nvSpPr>
        <p:spPr>
          <a:xfrm>
            <a:off x="5002491" y="2464902"/>
            <a:ext cx="2014534" cy="307777"/>
          </a:xfrm>
          <a:prstGeom prst="rect">
            <a:avLst/>
          </a:prstGeom>
          <a:noFill/>
        </p:spPr>
        <p:txBody>
          <a:bodyPr wrap="square" rtlCol="0">
            <a:spAutoFit/>
          </a:bodyPr>
          <a:lstStyle/>
          <a:p>
            <a:pPr algn="ctr"/>
            <a:r>
              <a:rPr lang="en-US" sz="1400" dirty="0"/>
              <a:t>Login</a:t>
            </a:r>
          </a:p>
        </p:txBody>
      </p:sp>
      <p:sp>
        <p:nvSpPr>
          <p:cNvPr id="53" name="TextBox 52">
            <a:extLst>
              <a:ext uri="{FF2B5EF4-FFF2-40B4-BE49-F238E27FC236}">
                <a16:creationId xmlns:a16="http://schemas.microsoft.com/office/drawing/2014/main" id="{5B6693B7-2136-2E9C-C9FB-A169175640C6}"/>
              </a:ext>
            </a:extLst>
          </p:cNvPr>
          <p:cNvSpPr txBox="1"/>
          <p:nvPr/>
        </p:nvSpPr>
        <p:spPr>
          <a:xfrm>
            <a:off x="5015741" y="2955230"/>
            <a:ext cx="2014534" cy="307777"/>
          </a:xfrm>
          <a:prstGeom prst="rect">
            <a:avLst/>
          </a:prstGeom>
          <a:noFill/>
        </p:spPr>
        <p:txBody>
          <a:bodyPr wrap="square" rtlCol="0">
            <a:spAutoFit/>
          </a:bodyPr>
          <a:lstStyle/>
          <a:p>
            <a:pPr algn="ctr"/>
            <a:r>
              <a:rPr lang="en-US" sz="1400" dirty="0"/>
              <a:t>Login Success</a:t>
            </a:r>
          </a:p>
        </p:txBody>
      </p:sp>
      <p:sp>
        <p:nvSpPr>
          <p:cNvPr id="54" name="TextBox 53">
            <a:extLst>
              <a:ext uri="{FF2B5EF4-FFF2-40B4-BE49-F238E27FC236}">
                <a16:creationId xmlns:a16="http://schemas.microsoft.com/office/drawing/2014/main" id="{CC6846BB-D85D-BC81-0E9F-73033C2F3802}"/>
              </a:ext>
            </a:extLst>
          </p:cNvPr>
          <p:cNvSpPr txBox="1"/>
          <p:nvPr/>
        </p:nvSpPr>
        <p:spPr>
          <a:xfrm>
            <a:off x="5015742" y="3392552"/>
            <a:ext cx="2014534" cy="307777"/>
          </a:xfrm>
          <a:prstGeom prst="rect">
            <a:avLst/>
          </a:prstGeom>
          <a:noFill/>
        </p:spPr>
        <p:txBody>
          <a:bodyPr wrap="square" rtlCol="0">
            <a:spAutoFit/>
          </a:bodyPr>
          <a:lstStyle/>
          <a:p>
            <a:pPr algn="ctr"/>
            <a:r>
              <a:rPr lang="en-US" sz="1400" dirty="0"/>
              <a:t>Dashboard</a:t>
            </a:r>
          </a:p>
        </p:txBody>
      </p:sp>
      <p:sp>
        <p:nvSpPr>
          <p:cNvPr id="55" name="TextBox 54">
            <a:extLst>
              <a:ext uri="{FF2B5EF4-FFF2-40B4-BE49-F238E27FC236}">
                <a16:creationId xmlns:a16="http://schemas.microsoft.com/office/drawing/2014/main" id="{B81839E6-0019-00E1-9308-CE4553F367BC}"/>
              </a:ext>
            </a:extLst>
          </p:cNvPr>
          <p:cNvSpPr txBox="1"/>
          <p:nvPr/>
        </p:nvSpPr>
        <p:spPr>
          <a:xfrm>
            <a:off x="5015743" y="4002156"/>
            <a:ext cx="2014534" cy="307777"/>
          </a:xfrm>
          <a:prstGeom prst="rect">
            <a:avLst/>
          </a:prstGeom>
          <a:noFill/>
        </p:spPr>
        <p:txBody>
          <a:bodyPr wrap="square" rtlCol="0">
            <a:spAutoFit/>
          </a:bodyPr>
          <a:lstStyle/>
          <a:p>
            <a:pPr algn="ctr"/>
            <a:r>
              <a:rPr lang="en-US" sz="1400" dirty="0"/>
              <a:t>List of past bookings</a:t>
            </a:r>
          </a:p>
        </p:txBody>
      </p:sp>
      <p:sp>
        <p:nvSpPr>
          <p:cNvPr id="56" name="TextBox 55">
            <a:extLst>
              <a:ext uri="{FF2B5EF4-FFF2-40B4-BE49-F238E27FC236}">
                <a16:creationId xmlns:a16="http://schemas.microsoft.com/office/drawing/2014/main" id="{A5653DD4-4D46-7586-8017-B1C7F193DE79}"/>
              </a:ext>
            </a:extLst>
          </p:cNvPr>
          <p:cNvSpPr txBox="1"/>
          <p:nvPr/>
        </p:nvSpPr>
        <p:spPr>
          <a:xfrm>
            <a:off x="4790456" y="4306958"/>
            <a:ext cx="2434891" cy="461665"/>
          </a:xfrm>
          <a:prstGeom prst="rect">
            <a:avLst/>
          </a:prstGeom>
          <a:noFill/>
        </p:spPr>
        <p:txBody>
          <a:bodyPr wrap="square" rtlCol="0">
            <a:spAutoFit/>
          </a:bodyPr>
          <a:lstStyle/>
          <a:p>
            <a:pPr algn="ctr"/>
            <a:r>
              <a:rPr lang="en-US" sz="1200" dirty="0"/>
              <a:t>Chooses a drone and schedules it for a time frame.</a:t>
            </a:r>
          </a:p>
        </p:txBody>
      </p:sp>
      <p:sp>
        <p:nvSpPr>
          <p:cNvPr id="57" name="TextBox 56">
            <a:extLst>
              <a:ext uri="{FF2B5EF4-FFF2-40B4-BE49-F238E27FC236}">
                <a16:creationId xmlns:a16="http://schemas.microsoft.com/office/drawing/2014/main" id="{1BFEE674-5415-3748-9220-2DFFA9D3FD2E}"/>
              </a:ext>
            </a:extLst>
          </p:cNvPr>
          <p:cNvSpPr txBox="1"/>
          <p:nvPr/>
        </p:nvSpPr>
        <p:spPr>
          <a:xfrm>
            <a:off x="5002490" y="5009321"/>
            <a:ext cx="2014534" cy="307777"/>
          </a:xfrm>
          <a:prstGeom prst="rect">
            <a:avLst/>
          </a:prstGeom>
          <a:noFill/>
        </p:spPr>
        <p:txBody>
          <a:bodyPr wrap="square" rtlCol="0">
            <a:spAutoFit/>
          </a:bodyPr>
          <a:lstStyle/>
          <a:p>
            <a:pPr algn="ctr"/>
            <a:r>
              <a:rPr lang="en-US" sz="1400" dirty="0"/>
              <a:t>Booking successful</a:t>
            </a:r>
          </a:p>
        </p:txBody>
      </p:sp>
      <p:sp>
        <p:nvSpPr>
          <p:cNvPr id="58" name="TextBox 57">
            <a:extLst>
              <a:ext uri="{FF2B5EF4-FFF2-40B4-BE49-F238E27FC236}">
                <a16:creationId xmlns:a16="http://schemas.microsoft.com/office/drawing/2014/main" id="{41945CD1-D0D1-DB8A-978D-CD2FC32731E7}"/>
              </a:ext>
            </a:extLst>
          </p:cNvPr>
          <p:cNvSpPr txBox="1"/>
          <p:nvPr/>
        </p:nvSpPr>
        <p:spPr>
          <a:xfrm>
            <a:off x="7056573" y="1630011"/>
            <a:ext cx="2014534" cy="307777"/>
          </a:xfrm>
          <a:prstGeom prst="rect">
            <a:avLst/>
          </a:prstGeom>
          <a:noFill/>
        </p:spPr>
        <p:txBody>
          <a:bodyPr wrap="square" rtlCol="0">
            <a:spAutoFit/>
          </a:bodyPr>
          <a:lstStyle/>
          <a:p>
            <a:pPr algn="ctr"/>
            <a:r>
              <a:rPr lang="en-US" sz="1400" dirty="0"/>
              <a:t>User profile creation</a:t>
            </a:r>
          </a:p>
        </p:txBody>
      </p:sp>
      <p:sp>
        <p:nvSpPr>
          <p:cNvPr id="59" name="TextBox 58">
            <a:extLst>
              <a:ext uri="{FF2B5EF4-FFF2-40B4-BE49-F238E27FC236}">
                <a16:creationId xmlns:a16="http://schemas.microsoft.com/office/drawing/2014/main" id="{DCC6CADB-05B3-0CA5-407A-1D1143FD3556}"/>
              </a:ext>
            </a:extLst>
          </p:cNvPr>
          <p:cNvSpPr txBox="1"/>
          <p:nvPr/>
        </p:nvSpPr>
        <p:spPr>
          <a:xfrm>
            <a:off x="7043322" y="1934812"/>
            <a:ext cx="2014534" cy="307777"/>
          </a:xfrm>
          <a:prstGeom prst="rect">
            <a:avLst/>
          </a:prstGeom>
          <a:noFill/>
        </p:spPr>
        <p:txBody>
          <a:bodyPr wrap="square" rtlCol="0">
            <a:spAutoFit/>
          </a:bodyPr>
          <a:lstStyle/>
          <a:p>
            <a:pPr algn="ctr"/>
            <a:r>
              <a:rPr lang="en-US" sz="1400" dirty="0"/>
              <a:t>Profile created</a:t>
            </a:r>
          </a:p>
        </p:txBody>
      </p:sp>
      <p:sp>
        <p:nvSpPr>
          <p:cNvPr id="60" name="TextBox 59">
            <a:extLst>
              <a:ext uri="{FF2B5EF4-FFF2-40B4-BE49-F238E27FC236}">
                <a16:creationId xmlns:a16="http://schemas.microsoft.com/office/drawing/2014/main" id="{E651309B-F3EE-B46D-5ADB-DF1B55E2C94C}"/>
              </a:ext>
            </a:extLst>
          </p:cNvPr>
          <p:cNvSpPr txBox="1"/>
          <p:nvPr/>
        </p:nvSpPr>
        <p:spPr>
          <a:xfrm>
            <a:off x="7043323" y="2610674"/>
            <a:ext cx="2014534" cy="307777"/>
          </a:xfrm>
          <a:prstGeom prst="rect">
            <a:avLst/>
          </a:prstGeom>
          <a:noFill/>
        </p:spPr>
        <p:txBody>
          <a:bodyPr wrap="square" rtlCol="0">
            <a:spAutoFit/>
          </a:bodyPr>
          <a:lstStyle/>
          <a:p>
            <a:pPr algn="ctr"/>
            <a:r>
              <a:rPr lang="en-US" sz="1400" dirty="0"/>
              <a:t>Validates credentials</a:t>
            </a:r>
          </a:p>
        </p:txBody>
      </p:sp>
      <p:sp>
        <p:nvSpPr>
          <p:cNvPr id="61" name="TextBox 60">
            <a:extLst>
              <a:ext uri="{FF2B5EF4-FFF2-40B4-BE49-F238E27FC236}">
                <a16:creationId xmlns:a16="http://schemas.microsoft.com/office/drawing/2014/main" id="{30E8A9BD-3CF1-2BC4-1684-7CBDA361DCB0}"/>
              </a:ext>
            </a:extLst>
          </p:cNvPr>
          <p:cNvSpPr txBox="1"/>
          <p:nvPr/>
        </p:nvSpPr>
        <p:spPr>
          <a:xfrm>
            <a:off x="7043321" y="2915473"/>
            <a:ext cx="2014534" cy="307777"/>
          </a:xfrm>
          <a:prstGeom prst="rect">
            <a:avLst/>
          </a:prstGeom>
          <a:noFill/>
        </p:spPr>
        <p:txBody>
          <a:bodyPr wrap="square" rtlCol="0">
            <a:spAutoFit/>
          </a:bodyPr>
          <a:lstStyle/>
          <a:p>
            <a:pPr algn="ctr"/>
            <a:r>
              <a:rPr lang="en-US" sz="1400" dirty="0"/>
              <a:t>Validation success</a:t>
            </a:r>
          </a:p>
        </p:txBody>
      </p:sp>
      <p:sp>
        <p:nvSpPr>
          <p:cNvPr id="62" name="TextBox 61">
            <a:extLst>
              <a:ext uri="{FF2B5EF4-FFF2-40B4-BE49-F238E27FC236}">
                <a16:creationId xmlns:a16="http://schemas.microsoft.com/office/drawing/2014/main" id="{C50DDA8A-F51B-6ECA-CD64-CC8044DAE823}"/>
              </a:ext>
            </a:extLst>
          </p:cNvPr>
          <p:cNvSpPr txBox="1"/>
          <p:nvPr/>
        </p:nvSpPr>
        <p:spPr>
          <a:xfrm>
            <a:off x="7003568" y="3551577"/>
            <a:ext cx="2014534" cy="307777"/>
          </a:xfrm>
          <a:prstGeom prst="rect">
            <a:avLst/>
          </a:prstGeom>
          <a:noFill/>
        </p:spPr>
        <p:txBody>
          <a:bodyPr wrap="square" rtlCol="0">
            <a:spAutoFit/>
          </a:bodyPr>
          <a:lstStyle/>
          <a:p>
            <a:pPr algn="ctr"/>
            <a:r>
              <a:rPr lang="en-US" sz="1400" dirty="0"/>
              <a:t>Fetches past bookings</a:t>
            </a:r>
          </a:p>
        </p:txBody>
      </p:sp>
      <p:sp>
        <p:nvSpPr>
          <p:cNvPr id="63" name="TextBox 62">
            <a:extLst>
              <a:ext uri="{FF2B5EF4-FFF2-40B4-BE49-F238E27FC236}">
                <a16:creationId xmlns:a16="http://schemas.microsoft.com/office/drawing/2014/main" id="{2C660D9A-15E6-4388-6FDA-58021FEFE98A}"/>
              </a:ext>
            </a:extLst>
          </p:cNvPr>
          <p:cNvSpPr txBox="1"/>
          <p:nvPr/>
        </p:nvSpPr>
        <p:spPr>
          <a:xfrm>
            <a:off x="7030076" y="3829876"/>
            <a:ext cx="2014534" cy="307777"/>
          </a:xfrm>
          <a:prstGeom prst="rect">
            <a:avLst/>
          </a:prstGeom>
          <a:noFill/>
        </p:spPr>
        <p:txBody>
          <a:bodyPr wrap="square" rtlCol="0">
            <a:spAutoFit/>
          </a:bodyPr>
          <a:lstStyle/>
          <a:p>
            <a:pPr algn="ctr"/>
            <a:r>
              <a:rPr lang="en-US" sz="1400" dirty="0"/>
              <a:t>Returns past bookings</a:t>
            </a:r>
          </a:p>
        </p:txBody>
      </p:sp>
      <p:sp>
        <p:nvSpPr>
          <p:cNvPr id="64" name="TextBox 63">
            <a:extLst>
              <a:ext uri="{FF2B5EF4-FFF2-40B4-BE49-F238E27FC236}">
                <a16:creationId xmlns:a16="http://schemas.microsoft.com/office/drawing/2014/main" id="{AB8568A0-D91D-8739-B74F-DB3107315B8A}"/>
              </a:ext>
            </a:extLst>
          </p:cNvPr>
          <p:cNvSpPr txBox="1"/>
          <p:nvPr/>
        </p:nvSpPr>
        <p:spPr>
          <a:xfrm>
            <a:off x="7056574" y="4386472"/>
            <a:ext cx="2014534" cy="523220"/>
          </a:xfrm>
          <a:prstGeom prst="rect">
            <a:avLst/>
          </a:prstGeom>
          <a:noFill/>
        </p:spPr>
        <p:txBody>
          <a:bodyPr wrap="square" rtlCol="0">
            <a:spAutoFit/>
          </a:bodyPr>
          <a:lstStyle/>
          <a:p>
            <a:pPr algn="ctr"/>
            <a:r>
              <a:rPr lang="en-US" sz="1400" dirty="0"/>
              <a:t>Checks availability and billing details</a:t>
            </a:r>
          </a:p>
        </p:txBody>
      </p:sp>
      <p:sp>
        <p:nvSpPr>
          <p:cNvPr id="65" name="TextBox 64">
            <a:extLst>
              <a:ext uri="{FF2B5EF4-FFF2-40B4-BE49-F238E27FC236}">
                <a16:creationId xmlns:a16="http://schemas.microsoft.com/office/drawing/2014/main" id="{772D79F5-272A-C9F7-08D8-64317E101F18}"/>
              </a:ext>
            </a:extLst>
          </p:cNvPr>
          <p:cNvSpPr txBox="1"/>
          <p:nvPr/>
        </p:nvSpPr>
        <p:spPr>
          <a:xfrm>
            <a:off x="6857794" y="4929811"/>
            <a:ext cx="2395335" cy="276999"/>
          </a:xfrm>
          <a:prstGeom prst="rect">
            <a:avLst/>
          </a:prstGeom>
          <a:noFill/>
        </p:spPr>
        <p:txBody>
          <a:bodyPr wrap="square" rtlCol="0">
            <a:spAutoFit/>
          </a:bodyPr>
          <a:lstStyle/>
          <a:p>
            <a:pPr algn="ctr"/>
            <a:r>
              <a:rPr lang="en-US" sz="1200" dirty="0"/>
              <a:t>Availability exists and booked</a:t>
            </a:r>
          </a:p>
        </p:txBody>
      </p:sp>
      <p:sp>
        <p:nvSpPr>
          <p:cNvPr id="67" name="TextBox 66">
            <a:extLst>
              <a:ext uri="{FF2B5EF4-FFF2-40B4-BE49-F238E27FC236}">
                <a16:creationId xmlns:a16="http://schemas.microsoft.com/office/drawing/2014/main" id="{48509226-2C33-7D09-DB62-EFDB26811932}"/>
              </a:ext>
            </a:extLst>
          </p:cNvPr>
          <p:cNvSpPr txBox="1"/>
          <p:nvPr/>
        </p:nvSpPr>
        <p:spPr>
          <a:xfrm>
            <a:off x="7931224" y="5473151"/>
            <a:ext cx="2620631" cy="307777"/>
          </a:xfrm>
          <a:prstGeom prst="rect">
            <a:avLst/>
          </a:prstGeom>
          <a:noFill/>
        </p:spPr>
        <p:txBody>
          <a:bodyPr wrap="square" rtlCol="0">
            <a:spAutoFit/>
          </a:bodyPr>
          <a:lstStyle/>
          <a:p>
            <a:pPr algn="ctr"/>
            <a:r>
              <a:rPr lang="en-US" sz="1400" dirty="0">
                <a:solidFill>
                  <a:srgbClr val="FF0000"/>
                </a:solidFill>
              </a:rPr>
              <a:t>Request drone status updates</a:t>
            </a:r>
          </a:p>
        </p:txBody>
      </p:sp>
      <p:sp>
        <p:nvSpPr>
          <p:cNvPr id="68" name="TextBox 67">
            <a:extLst>
              <a:ext uri="{FF2B5EF4-FFF2-40B4-BE49-F238E27FC236}">
                <a16:creationId xmlns:a16="http://schemas.microsoft.com/office/drawing/2014/main" id="{3C01E5E0-666C-DCB2-A857-9765818C7C26}"/>
              </a:ext>
            </a:extLst>
          </p:cNvPr>
          <p:cNvSpPr txBox="1"/>
          <p:nvPr/>
        </p:nvSpPr>
        <p:spPr>
          <a:xfrm>
            <a:off x="9163683" y="5711685"/>
            <a:ext cx="2014534" cy="307777"/>
          </a:xfrm>
          <a:prstGeom prst="rect">
            <a:avLst/>
          </a:prstGeom>
          <a:noFill/>
        </p:spPr>
        <p:txBody>
          <a:bodyPr wrap="square" rtlCol="0">
            <a:spAutoFit/>
          </a:bodyPr>
          <a:lstStyle/>
          <a:p>
            <a:pPr algn="ctr"/>
            <a:r>
              <a:rPr lang="en-US" sz="1400" dirty="0"/>
              <a:t>Stores in DB</a:t>
            </a:r>
          </a:p>
        </p:txBody>
      </p:sp>
      <p:sp>
        <p:nvSpPr>
          <p:cNvPr id="66" name="TextBox 65">
            <a:extLst>
              <a:ext uri="{FF2B5EF4-FFF2-40B4-BE49-F238E27FC236}">
                <a16:creationId xmlns:a16="http://schemas.microsoft.com/office/drawing/2014/main" id="{8B38B128-D5E7-2E55-86CD-EB9332156B6D}"/>
              </a:ext>
            </a:extLst>
          </p:cNvPr>
          <p:cNvSpPr txBox="1"/>
          <p:nvPr/>
        </p:nvSpPr>
        <p:spPr>
          <a:xfrm>
            <a:off x="7970978" y="5181598"/>
            <a:ext cx="2395343" cy="307777"/>
          </a:xfrm>
          <a:prstGeom prst="rect">
            <a:avLst/>
          </a:prstGeom>
          <a:noFill/>
        </p:spPr>
        <p:txBody>
          <a:bodyPr wrap="square" rtlCol="0">
            <a:spAutoFit/>
          </a:bodyPr>
          <a:lstStyle/>
          <a:p>
            <a:pPr algn="ctr"/>
            <a:r>
              <a:rPr lang="en-US" sz="1400" dirty="0">
                <a:solidFill>
                  <a:srgbClr val="FF0000"/>
                </a:solidFill>
              </a:rPr>
              <a:t>Triggers done for delivery</a:t>
            </a:r>
          </a:p>
        </p:txBody>
      </p:sp>
      <p:sp>
        <p:nvSpPr>
          <p:cNvPr id="3" name="Left Brace 2">
            <a:extLst>
              <a:ext uri="{FF2B5EF4-FFF2-40B4-BE49-F238E27FC236}">
                <a16:creationId xmlns:a16="http://schemas.microsoft.com/office/drawing/2014/main" id="{F776A97E-A70B-500E-0215-9C048676943A}"/>
              </a:ext>
            </a:extLst>
          </p:cNvPr>
          <p:cNvSpPr/>
          <p:nvPr/>
        </p:nvSpPr>
        <p:spPr>
          <a:xfrm>
            <a:off x="4545496" y="1689654"/>
            <a:ext cx="344350" cy="170289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D18946A6-3C97-5705-80E9-236E6C2D6951}"/>
              </a:ext>
            </a:extLst>
          </p:cNvPr>
          <p:cNvSpPr txBox="1"/>
          <p:nvPr/>
        </p:nvSpPr>
        <p:spPr>
          <a:xfrm rot="16200000">
            <a:off x="3312838" y="2310797"/>
            <a:ext cx="2014534" cy="523220"/>
          </a:xfrm>
          <a:prstGeom prst="rect">
            <a:avLst/>
          </a:prstGeom>
          <a:noFill/>
        </p:spPr>
        <p:txBody>
          <a:bodyPr wrap="square" rtlCol="0">
            <a:spAutoFit/>
          </a:bodyPr>
          <a:lstStyle/>
          <a:p>
            <a:pPr algn="ctr"/>
            <a:r>
              <a:rPr lang="en-US" sz="1400" dirty="0"/>
              <a:t>Register/Login</a:t>
            </a:r>
          </a:p>
          <a:p>
            <a:pPr algn="ctr"/>
            <a:r>
              <a:rPr lang="en-US" sz="1400" dirty="0"/>
              <a:t>Screens</a:t>
            </a:r>
          </a:p>
        </p:txBody>
      </p:sp>
      <p:sp>
        <p:nvSpPr>
          <p:cNvPr id="5" name="Left Brace 4">
            <a:extLst>
              <a:ext uri="{FF2B5EF4-FFF2-40B4-BE49-F238E27FC236}">
                <a16:creationId xmlns:a16="http://schemas.microsoft.com/office/drawing/2014/main" id="{10567F39-0650-7505-80D0-73ACA4AEB68B}"/>
              </a:ext>
            </a:extLst>
          </p:cNvPr>
          <p:cNvSpPr/>
          <p:nvPr/>
        </p:nvSpPr>
        <p:spPr>
          <a:xfrm>
            <a:off x="4611554" y="3684113"/>
            <a:ext cx="278292" cy="62582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727C3FBA-D6F8-57E1-5C27-4388D3A8966C}"/>
              </a:ext>
            </a:extLst>
          </p:cNvPr>
          <p:cNvSpPr txBox="1"/>
          <p:nvPr/>
        </p:nvSpPr>
        <p:spPr>
          <a:xfrm rot="16200000">
            <a:off x="3385725" y="3829874"/>
            <a:ext cx="2014534" cy="307777"/>
          </a:xfrm>
          <a:prstGeom prst="rect">
            <a:avLst/>
          </a:prstGeom>
          <a:noFill/>
        </p:spPr>
        <p:txBody>
          <a:bodyPr wrap="square" rtlCol="0">
            <a:spAutoFit/>
          </a:bodyPr>
          <a:lstStyle/>
          <a:p>
            <a:pPr algn="ctr"/>
            <a:r>
              <a:rPr lang="en-US" sz="1400" dirty="0"/>
              <a:t>Dashboard</a:t>
            </a:r>
          </a:p>
        </p:txBody>
      </p:sp>
      <p:sp>
        <p:nvSpPr>
          <p:cNvPr id="9" name="Left Brace 8">
            <a:extLst>
              <a:ext uri="{FF2B5EF4-FFF2-40B4-BE49-F238E27FC236}">
                <a16:creationId xmlns:a16="http://schemas.microsoft.com/office/drawing/2014/main" id="{1E6FD080-02DB-501C-15E1-98398046EA58}"/>
              </a:ext>
            </a:extLst>
          </p:cNvPr>
          <p:cNvSpPr/>
          <p:nvPr/>
        </p:nvSpPr>
        <p:spPr>
          <a:xfrm>
            <a:off x="4573168" y="4717782"/>
            <a:ext cx="316678" cy="77159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34457E1B-1AA0-40E8-631A-FD40DDB1E5CE}"/>
              </a:ext>
            </a:extLst>
          </p:cNvPr>
          <p:cNvSpPr txBox="1"/>
          <p:nvPr/>
        </p:nvSpPr>
        <p:spPr>
          <a:xfrm rot="16200000">
            <a:off x="3445358" y="4923179"/>
            <a:ext cx="2014534" cy="307777"/>
          </a:xfrm>
          <a:prstGeom prst="rect">
            <a:avLst/>
          </a:prstGeom>
          <a:noFill/>
        </p:spPr>
        <p:txBody>
          <a:bodyPr wrap="square" rtlCol="0">
            <a:spAutoFit/>
          </a:bodyPr>
          <a:lstStyle/>
          <a:p>
            <a:pPr algn="ctr"/>
            <a:r>
              <a:rPr lang="en-US" sz="1400" dirty="0"/>
              <a:t>Booking</a:t>
            </a:r>
          </a:p>
        </p:txBody>
      </p:sp>
    </p:spTree>
    <p:extLst>
      <p:ext uri="{BB962C8B-B14F-4D97-AF65-F5344CB8AC3E}">
        <p14:creationId xmlns:p14="http://schemas.microsoft.com/office/powerpoint/2010/main" val="36933424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600A9-A440-4138-044D-F2A83B5D7556}"/>
              </a:ext>
            </a:extLst>
          </p:cNvPr>
          <p:cNvSpPr>
            <a:spLocks noGrp="1"/>
          </p:cNvSpPr>
          <p:nvPr>
            <p:ph type="title"/>
          </p:nvPr>
        </p:nvSpPr>
        <p:spPr/>
        <p:txBody>
          <a:bodyPr>
            <a:normAutofit/>
          </a:bodyPr>
          <a:lstStyle/>
          <a:p>
            <a:r>
              <a:rPr lang="en-US" sz="2800" dirty="0"/>
              <a:t>Communication Message Format - Reporting</a:t>
            </a:r>
          </a:p>
        </p:txBody>
      </p:sp>
      <p:sp>
        <p:nvSpPr>
          <p:cNvPr id="6" name="Text Placeholder 5">
            <a:extLst>
              <a:ext uri="{FF2B5EF4-FFF2-40B4-BE49-F238E27FC236}">
                <a16:creationId xmlns:a16="http://schemas.microsoft.com/office/drawing/2014/main" id="{8D116992-97F1-FCCD-817A-C90EE45D65B3}"/>
              </a:ext>
            </a:extLst>
          </p:cNvPr>
          <p:cNvSpPr>
            <a:spLocks noGrp="1"/>
          </p:cNvSpPr>
          <p:nvPr>
            <p:ph type="body" sz="quarter" idx="15"/>
          </p:nvPr>
        </p:nvSpPr>
        <p:spPr>
          <a:xfrm>
            <a:off x="4081669" y="0"/>
            <a:ext cx="7739269" cy="6137833"/>
          </a:xfrm>
        </p:spPr>
        <p:txBody>
          <a:bodyPr/>
          <a:lstStyle/>
          <a:p>
            <a:pPr marL="0" indent="0">
              <a:buNone/>
            </a:pPr>
            <a:r>
              <a:rPr lang="en-US" sz="2000" dirty="0"/>
              <a:t>Message Type or Name: “Report Message.”</a:t>
            </a:r>
          </a:p>
          <a:p>
            <a:pPr marL="0" indent="0">
              <a:buNone/>
            </a:pPr>
            <a:r>
              <a:rPr lang="en-US" sz="2000" dirty="0"/>
              <a:t>Message Length: Total length of message.</a:t>
            </a:r>
          </a:p>
          <a:p>
            <a:pPr marL="0" indent="0">
              <a:buNone/>
            </a:pPr>
            <a:r>
              <a:rPr lang="en-US" sz="2000" dirty="0"/>
              <a:t>Drone ID: A unique identifier for the drone.</a:t>
            </a:r>
          </a:p>
          <a:p>
            <a:pPr marL="0" indent="0">
              <a:buNone/>
            </a:pPr>
            <a:r>
              <a:rPr lang="en-US" sz="2000" dirty="0"/>
              <a:t>Timestamp: A timestamp indicating the time at which the report message was generated by the drone.</a:t>
            </a:r>
          </a:p>
          <a:p>
            <a:pPr marL="0" indent="0">
              <a:buNone/>
            </a:pPr>
            <a:r>
              <a:rPr lang="en-US" sz="2000" dirty="0"/>
              <a:t>Report Data: The actual data or payload of the report, which can include various information such as sensor readings, GPS coordinates, battery levels, image data, or any other data relevant to the surveillance operation.</a:t>
            </a:r>
          </a:p>
          <a:p>
            <a:pPr marL="0" indent="0">
              <a:buNone/>
            </a:pPr>
            <a:r>
              <a:rPr lang="en-US" sz="2000" dirty="0"/>
              <a:t>Data Length: Indicates the length of the report data to assist in parsing the message.</a:t>
            </a:r>
          </a:p>
          <a:p>
            <a:pPr marL="0" indent="0">
              <a:buNone/>
            </a:pPr>
            <a:r>
              <a:rPr lang="en-US" sz="2000" dirty="0"/>
              <a:t>Session Token: This field is included to ensure session-specific security.</a:t>
            </a:r>
          </a:p>
          <a:p>
            <a:pPr marL="0" indent="0">
              <a:buNone/>
            </a:pPr>
            <a:r>
              <a:rPr lang="en-US" sz="2000" dirty="0"/>
              <a:t>Message Integrity: It verifies that the message has not been tampered with during transit.</a:t>
            </a:r>
            <a:endParaRPr lang="en-US" dirty="0"/>
          </a:p>
        </p:txBody>
      </p:sp>
      <p:sp>
        <p:nvSpPr>
          <p:cNvPr id="8" name="Slide Number Placeholder 7">
            <a:extLst>
              <a:ext uri="{FF2B5EF4-FFF2-40B4-BE49-F238E27FC236}">
                <a16:creationId xmlns:a16="http://schemas.microsoft.com/office/drawing/2014/main" id="{0BD29847-3C7C-651A-8C55-35CCE615C84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2585945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BBC01-024F-4484-10B3-4AE83C40AA03}"/>
              </a:ext>
            </a:extLst>
          </p:cNvPr>
          <p:cNvSpPr>
            <a:spLocks noGrp="1"/>
          </p:cNvSpPr>
          <p:nvPr>
            <p:ph type="title"/>
          </p:nvPr>
        </p:nvSpPr>
        <p:spPr/>
        <p:txBody>
          <a:bodyPr>
            <a:normAutofit/>
          </a:bodyPr>
          <a:lstStyle/>
          <a:p>
            <a:r>
              <a:rPr lang="en-US" sz="2800" dirty="0"/>
              <a:t>Communication Message Format - Reporting</a:t>
            </a:r>
          </a:p>
        </p:txBody>
      </p:sp>
      <p:sp>
        <p:nvSpPr>
          <p:cNvPr id="6" name="Text Placeholder 5">
            <a:extLst>
              <a:ext uri="{FF2B5EF4-FFF2-40B4-BE49-F238E27FC236}">
                <a16:creationId xmlns:a16="http://schemas.microsoft.com/office/drawing/2014/main" id="{CE26BEDF-FEF9-20DC-CCD5-7E63F1918E4C}"/>
              </a:ext>
            </a:extLst>
          </p:cNvPr>
          <p:cNvSpPr>
            <a:spLocks noGrp="1"/>
          </p:cNvSpPr>
          <p:nvPr>
            <p:ph type="body" sz="quarter" idx="15"/>
          </p:nvPr>
        </p:nvSpPr>
        <p:spPr>
          <a:xfrm>
            <a:off x="4267199" y="238539"/>
            <a:ext cx="7566991" cy="6255025"/>
          </a:xfrm>
        </p:spPr>
        <p:txBody>
          <a:bodyPr>
            <a:normAutofit/>
          </a:bodyPr>
          <a:lstStyle/>
          <a:p>
            <a:pPr marL="0" indent="0">
              <a:buNone/>
            </a:pPr>
            <a:r>
              <a:rPr lang="en-US" dirty="0"/>
              <a:t>Communication Message Format for Reporting Response:</a:t>
            </a:r>
          </a:p>
          <a:p>
            <a:pPr marL="0" indent="0">
              <a:buNone/>
            </a:pPr>
            <a:r>
              <a:rPr lang="en-US" dirty="0"/>
              <a:t>Header:</a:t>
            </a:r>
          </a:p>
          <a:p>
            <a:pPr marL="0" indent="0">
              <a:buNone/>
            </a:pPr>
            <a:endParaRPr lang="en-US" dirty="0"/>
          </a:p>
          <a:p>
            <a:pPr marL="0" indent="0">
              <a:buNone/>
            </a:pPr>
            <a:endParaRPr lang="en-US" dirty="0"/>
          </a:p>
          <a:p>
            <a:pPr marL="0" indent="0">
              <a:buNone/>
            </a:pPr>
            <a:endParaRPr lang="en-US" sz="1600" dirty="0"/>
          </a:p>
          <a:p>
            <a:pPr marL="0" indent="0">
              <a:buNone/>
            </a:pPr>
            <a:endParaRPr lang="en-US" sz="1600" dirty="0"/>
          </a:p>
          <a:p>
            <a:pPr marL="0" indent="0">
              <a:buNone/>
            </a:pPr>
            <a:endParaRPr lang="en-US" sz="1600" dirty="0"/>
          </a:p>
          <a:p>
            <a:pPr marL="0" indent="0">
              <a:buNone/>
            </a:pPr>
            <a:r>
              <a:rPr lang="en-US" dirty="0"/>
              <a:t>Data (Body):</a:t>
            </a:r>
          </a:p>
        </p:txBody>
      </p:sp>
      <p:sp>
        <p:nvSpPr>
          <p:cNvPr id="8" name="Slide Number Placeholder 7">
            <a:extLst>
              <a:ext uri="{FF2B5EF4-FFF2-40B4-BE49-F238E27FC236}">
                <a16:creationId xmlns:a16="http://schemas.microsoft.com/office/drawing/2014/main" id="{3471F5B6-FD8E-D8B7-A393-1ACACF9BFAD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graphicFrame>
        <p:nvGraphicFramePr>
          <p:cNvPr id="9" name="Table 9">
            <a:extLst>
              <a:ext uri="{FF2B5EF4-FFF2-40B4-BE49-F238E27FC236}">
                <a16:creationId xmlns:a16="http://schemas.microsoft.com/office/drawing/2014/main" id="{B55B0972-96D5-8D6E-799F-DC3DAC63FA88}"/>
              </a:ext>
            </a:extLst>
          </p:cNvPr>
          <p:cNvGraphicFramePr>
            <a:graphicFrameLocks noGrp="1"/>
          </p:cNvGraphicFramePr>
          <p:nvPr>
            <p:extLst>
              <p:ext uri="{D42A27DB-BD31-4B8C-83A1-F6EECF244321}">
                <p14:modId xmlns:p14="http://schemas.microsoft.com/office/powerpoint/2010/main" val="4009469417"/>
              </p:ext>
            </p:extLst>
          </p:nvPr>
        </p:nvGraphicFramePr>
        <p:xfrm>
          <a:off x="4598504" y="1209996"/>
          <a:ext cx="7050158" cy="1112520"/>
        </p:xfrm>
        <a:graphic>
          <a:graphicData uri="http://schemas.openxmlformats.org/drawingml/2006/table">
            <a:tbl>
              <a:tblPr firstRow="1" bandRow="1">
                <a:tableStyleId>{5940675A-B579-460E-94D1-54222C63F5DA}</a:tableStyleId>
              </a:tblPr>
              <a:tblGrid>
                <a:gridCol w="3454401">
                  <a:extLst>
                    <a:ext uri="{9D8B030D-6E8A-4147-A177-3AD203B41FA5}">
                      <a16:colId xmlns:a16="http://schemas.microsoft.com/office/drawing/2014/main" val="2914552686"/>
                    </a:ext>
                  </a:extLst>
                </a:gridCol>
                <a:gridCol w="3595757">
                  <a:extLst>
                    <a:ext uri="{9D8B030D-6E8A-4147-A177-3AD203B41FA5}">
                      <a16:colId xmlns:a16="http://schemas.microsoft.com/office/drawing/2014/main" val="2365672787"/>
                    </a:ext>
                  </a:extLst>
                </a:gridCol>
              </a:tblGrid>
              <a:tr h="370840">
                <a:tc gridSpan="2">
                  <a:txBody>
                    <a:bodyPr/>
                    <a:lstStyle/>
                    <a:p>
                      <a:pPr algn="ctr"/>
                      <a:r>
                        <a:rPr lang="en-US" dirty="0"/>
                        <a:t>Reporting Response Message Header</a:t>
                      </a:r>
                    </a:p>
                  </a:txBody>
                  <a:tcPr/>
                </a:tc>
                <a:tc hMerge="1">
                  <a:txBody>
                    <a:bodyPr/>
                    <a:lstStyle/>
                    <a:p>
                      <a:pPr algn="ctr"/>
                      <a:endParaRPr lang="en-US" dirty="0"/>
                    </a:p>
                  </a:txBody>
                  <a:tcPr/>
                </a:tc>
                <a:extLst>
                  <a:ext uri="{0D108BD9-81ED-4DB2-BD59-A6C34878D82A}">
                    <a16:rowId xmlns:a16="http://schemas.microsoft.com/office/drawing/2014/main" val="4102635805"/>
                  </a:ext>
                </a:extLst>
              </a:tr>
              <a:tr h="370840">
                <a:tc>
                  <a:txBody>
                    <a:bodyPr/>
                    <a:lstStyle/>
                    <a:p>
                      <a:pPr algn="ctr"/>
                      <a:r>
                        <a:rPr lang="en-US" dirty="0"/>
                        <a:t>Message Type or Name</a:t>
                      </a:r>
                    </a:p>
                  </a:txBody>
                  <a:tcPr/>
                </a:tc>
                <a:tc>
                  <a:txBody>
                    <a:bodyPr/>
                    <a:lstStyle/>
                    <a:p>
                      <a:pPr algn="ctr"/>
                      <a:r>
                        <a:rPr lang="en-US" dirty="0"/>
                        <a:t>Message Length</a:t>
                      </a:r>
                    </a:p>
                  </a:txBody>
                  <a:tcPr/>
                </a:tc>
                <a:extLst>
                  <a:ext uri="{0D108BD9-81ED-4DB2-BD59-A6C34878D82A}">
                    <a16:rowId xmlns:a16="http://schemas.microsoft.com/office/drawing/2014/main" val="1012169036"/>
                  </a:ext>
                </a:extLst>
              </a:tr>
              <a:tr h="370840">
                <a:tc>
                  <a:txBody>
                    <a:bodyPr/>
                    <a:lstStyle/>
                    <a:p>
                      <a:pPr algn="ctr"/>
                      <a:r>
                        <a:rPr lang="en-US" dirty="0"/>
                        <a:t>Drone ID</a:t>
                      </a:r>
                    </a:p>
                  </a:txBody>
                  <a:tcPr/>
                </a:tc>
                <a:tc>
                  <a:txBody>
                    <a:bodyPr/>
                    <a:lstStyle/>
                    <a:p>
                      <a:pPr algn="ctr"/>
                      <a:r>
                        <a:rPr lang="en-US" dirty="0"/>
                        <a:t>Status</a:t>
                      </a:r>
                    </a:p>
                  </a:txBody>
                  <a:tcPr/>
                </a:tc>
                <a:extLst>
                  <a:ext uri="{0D108BD9-81ED-4DB2-BD59-A6C34878D82A}">
                    <a16:rowId xmlns:a16="http://schemas.microsoft.com/office/drawing/2014/main" val="3401977236"/>
                  </a:ext>
                </a:extLst>
              </a:tr>
            </a:tbl>
          </a:graphicData>
        </a:graphic>
      </p:graphicFrame>
      <p:graphicFrame>
        <p:nvGraphicFramePr>
          <p:cNvPr id="3" name="Table 9">
            <a:extLst>
              <a:ext uri="{FF2B5EF4-FFF2-40B4-BE49-F238E27FC236}">
                <a16:creationId xmlns:a16="http://schemas.microsoft.com/office/drawing/2014/main" id="{FFC41D3C-878A-DF73-77FE-E26264CCA43D}"/>
              </a:ext>
            </a:extLst>
          </p:cNvPr>
          <p:cNvGraphicFramePr>
            <a:graphicFrameLocks noGrp="1"/>
          </p:cNvGraphicFramePr>
          <p:nvPr>
            <p:extLst>
              <p:ext uri="{D42A27DB-BD31-4B8C-83A1-F6EECF244321}">
                <p14:modId xmlns:p14="http://schemas.microsoft.com/office/powerpoint/2010/main" val="1601873802"/>
              </p:ext>
            </p:extLst>
          </p:nvPr>
        </p:nvGraphicFramePr>
        <p:xfrm>
          <a:off x="4631636" y="3867056"/>
          <a:ext cx="7050158" cy="1112520"/>
        </p:xfrm>
        <a:graphic>
          <a:graphicData uri="http://schemas.openxmlformats.org/drawingml/2006/table">
            <a:tbl>
              <a:tblPr firstRow="1" bandRow="1">
                <a:tableStyleId>{5940675A-B579-460E-94D1-54222C63F5DA}</a:tableStyleId>
              </a:tblPr>
              <a:tblGrid>
                <a:gridCol w="3454401">
                  <a:extLst>
                    <a:ext uri="{9D8B030D-6E8A-4147-A177-3AD203B41FA5}">
                      <a16:colId xmlns:a16="http://schemas.microsoft.com/office/drawing/2014/main" val="2914552686"/>
                    </a:ext>
                  </a:extLst>
                </a:gridCol>
                <a:gridCol w="3595757">
                  <a:extLst>
                    <a:ext uri="{9D8B030D-6E8A-4147-A177-3AD203B41FA5}">
                      <a16:colId xmlns:a16="http://schemas.microsoft.com/office/drawing/2014/main" val="2365672787"/>
                    </a:ext>
                  </a:extLst>
                </a:gridCol>
              </a:tblGrid>
              <a:tr h="370840">
                <a:tc gridSpan="2">
                  <a:txBody>
                    <a:bodyPr/>
                    <a:lstStyle/>
                    <a:p>
                      <a:pPr algn="ctr"/>
                      <a:r>
                        <a:rPr lang="en-US" dirty="0"/>
                        <a:t>Reporting Response Message Data</a:t>
                      </a:r>
                    </a:p>
                  </a:txBody>
                  <a:tcPr/>
                </a:tc>
                <a:tc hMerge="1">
                  <a:txBody>
                    <a:bodyPr/>
                    <a:lstStyle/>
                    <a:p>
                      <a:pPr algn="ctr"/>
                      <a:endParaRPr lang="en-US" dirty="0"/>
                    </a:p>
                  </a:txBody>
                  <a:tcPr/>
                </a:tc>
                <a:extLst>
                  <a:ext uri="{0D108BD9-81ED-4DB2-BD59-A6C34878D82A}">
                    <a16:rowId xmlns:a16="http://schemas.microsoft.com/office/drawing/2014/main" val="4102635805"/>
                  </a:ext>
                </a:extLst>
              </a:tr>
              <a:tr h="370840">
                <a:tc>
                  <a:txBody>
                    <a:bodyPr/>
                    <a:lstStyle/>
                    <a:p>
                      <a:pPr algn="ctr"/>
                      <a:r>
                        <a:rPr lang="en-US" dirty="0"/>
                        <a:t>Data 1 - Response Data</a:t>
                      </a:r>
                    </a:p>
                  </a:txBody>
                  <a:tcPr/>
                </a:tc>
                <a:tc>
                  <a:txBody>
                    <a:bodyPr/>
                    <a:lstStyle/>
                    <a:p>
                      <a:pPr algn="ctr"/>
                      <a:r>
                        <a:rPr lang="en-US" dirty="0"/>
                        <a:t>Data 2 - Session Token</a:t>
                      </a:r>
                    </a:p>
                  </a:txBody>
                  <a:tcPr/>
                </a:tc>
                <a:extLst>
                  <a:ext uri="{0D108BD9-81ED-4DB2-BD59-A6C34878D82A}">
                    <a16:rowId xmlns:a16="http://schemas.microsoft.com/office/drawing/2014/main" val="3401977236"/>
                  </a:ext>
                </a:extLst>
              </a:tr>
              <a:tr h="370840">
                <a:tc>
                  <a:txBody>
                    <a:bodyPr/>
                    <a:lstStyle/>
                    <a:p>
                      <a:pPr algn="ctr"/>
                      <a:r>
                        <a:rPr lang="en-US" dirty="0"/>
                        <a:t>Data 3 - Message Integrity</a:t>
                      </a:r>
                    </a:p>
                  </a:txBody>
                  <a:tcPr/>
                </a:tc>
                <a:tc>
                  <a:txBody>
                    <a:bodyPr/>
                    <a:lstStyle/>
                    <a:p>
                      <a:pPr algn="ctr"/>
                      <a:endParaRPr lang="en-US" dirty="0"/>
                    </a:p>
                  </a:txBody>
                  <a:tcPr/>
                </a:tc>
                <a:extLst>
                  <a:ext uri="{0D108BD9-81ED-4DB2-BD59-A6C34878D82A}">
                    <a16:rowId xmlns:a16="http://schemas.microsoft.com/office/drawing/2014/main" val="4292559610"/>
                  </a:ext>
                </a:extLst>
              </a:tr>
            </a:tbl>
          </a:graphicData>
        </a:graphic>
      </p:graphicFrame>
    </p:spTree>
    <p:extLst>
      <p:ext uri="{BB962C8B-B14F-4D97-AF65-F5344CB8AC3E}">
        <p14:creationId xmlns:p14="http://schemas.microsoft.com/office/powerpoint/2010/main" val="25627765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BBC01-024F-4484-10B3-4AE83C40AA03}"/>
              </a:ext>
            </a:extLst>
          </p:cNvPr>
          <p:cNvSpPr>
            <a:spLocks noGrp="1"/>
          </p:cNvSpPr>
          <p:nvPr>
            <p:ph type="title"/>
          </p:nvPr>
        </p:nvSpPr>
        <p:spPr/>
        <p:txBody>
          <a:bodyPr>
            <a:normAutofit/>
          </a:bodyPr>
          <a:lstStyle/>
          <a:p>
            <a:r>
              <a:rPr lang="en-US" sz="2800" dirty="0"/>
              <a:t>Communication Message Format – Data Transfer</a:t>
            </a:r>
          </a:p>
        </p:txBody>
      </p:sp>
      <p:sp>
        <p:nvSpPr>
          <p:cNvPr id="6" name="Text Placeholder 5">
            <a:extLst>
              <a:ext uri="{FF2B5EF4-FFF2-40B4-BE49-F238E27FC236}">
                <a16:creationId xmlns:a16="http://schemas.microsoft.com/office/drawing/2014/main" id="{CE26BEDF-FEF9-20DC-CCD5-7E63F1918E4C}"/>
              </a:ext>
            </a:extLst>
          </p:cNvPr>
          <p:cNvSpPr>
            <a:spLocks noGrp="1"/>
          </p:cNvSpPr>
          <p:nvPr>
            <p:ph type="body" sz="quarter" idx="15"/>
          </p:nvPr>
        </p:nvSpPr>
        <p:spPr>
          <a:xfrm>
            <a:off x="4267199" y="238539"/>
            <a:ext cx="7566991" cy="6255025"/>
          </a:xfrm>
        </p:spPr>
        <p:txBody>
          <a:bodyPr>
            <a:normAutofit/>
          </a:bodyPr>
          <a:lstStyle/>
          <a:p>
            <a:pPr marL="0" indent="0">
              <a:buNone/>
            </a:pPr>
            <a:r>
              <a:rPr lang="en-US" dirty="0"/>
              <a:t>Communication Message Format for Data Transfer:</a:t>
            </a:r>
          </a:p>
          <a:p>
            <a:pPr marL="0" indent="0">
              <a:buNone/>
            </a:pPr>
            <a:r>
              <a:rPr lang="en-US" dirty="0"/>
              <a:t>Header:</a:t>
            </a:r>
          </a:p>
          <a:p>
            <a:pPr marL="0" indent="0">
              <a:buNone/>
            </a:pPr>
            <a:endParaRPr lang="en-US" dirty="0"/>
          </a:p>
          <a:p>
            <a:pPr marL="0" indent="0">
              <a:buNone/>
            </a:pPr>
            <a:endParaRPr lang="en-US"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r>
              <a:rPr lang="en-US" dirty="0"/>
              <a:t>Data (Body):</a:t>
            </a:r>
          </a:p>
        </p:txBody>
      </p:sp>
      <p:sp>
        <p:nvSpPr>
          <p:cNvPr id="8" name="Slide Number Placeholder 7">
            <a:extLst>
              <a:ext uri="{FF2B5EF4-FFF2-40B4-BE49-F238E27FC236}">
                <a16:creationId xmlns:a16="http://schemas.microsoft.com/office/drawing/2014/main" id="{3471F5B6-FD8E-D8B7-A393-1ACACF9BFAD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graphicFrame>
        <p:nvGraphicFramePr>
          <p:cNvPr id="9" name="Table 9">
            <a:extLst>
              <a:ext uri="{FF2B5EF4-FFF2-40B4-BE49-F238E27FC236}">
                <a16:creationId xmlns:a16="http://schemas.microsoft.com/office/drawing/2014/main" id="{B55B0972-96D5-8D6E-799F-DC3DAC63FA88}"/>
              </a:ext>
            </a:extLst>
          </p:cNvPr>
          <p:cNvGraphicFramePr>
            <a:graphicFrameLocks noGrp="1"/>
          </p:cNvGraphicFramePr>
          <p:nvPr>
            <p:extLst>
              <p:ext uri="{D42A27DB-BD31-4B8C-83A1-F6EECF244321}">
                <p14:modId xmlns:p14="http://schemas.microsoft.com/office/powerpoint/2010/main" val="356754005"/>
              </p:ext>
            </p:extLst>
          </p:nvPr>
        </p:nvGraphicFramePr>
        <p:xfrm>
          <a:off x="4598504" y="1289510"/>
          <a:ext cx="7050158" cy="1112520"/>
        </p:xfrm>
        <a:graphic>
          <a:graphicData uri="http://schemas.openxmlformats.org/drawingml/2006/table">
            <a:tbl>
              <a:tblPr firstRow="1" bandRow="1">
                <a:tableStyleId>{5940675A-B579-460E-94D1-54222C63F5DA}</a:tableStyleId>
              </a:tblPr>
              <a:tblGrid>
                <a:gridCol w="3454401">
                  <a:extLst>
                    <a:ext uri="{9D8B030D-6E8A-4147-A177-3AD203B41FA5}">
                      <a16:colId xmlns:a16="http://schemas.microsoft.com/office/drawing/2014/main" val="2914552686"/>
                    </a:ext>
                  </a:extLst>
                </a:gridCol>
                <a:gridCol w="3595757">
                  <a:extLst>
                    <a:ext uri="{9D8B030D-6E8A-4147-A177-3AD203B41FA5}">
                      <a16:colId xmlns:a16="http://schemas.microsoft.com/office/drawing/2014/main" val="2365672787"/>
                    </a:ext>
                  </a:extLst>
                </a:gridCol>
              </a:tblGrid>
              <a:tr h="370840">
                <a:tc gridSpan="2">
                  <a:txBody>
                    <a:bodyPr/>
                    <a:lstStyle/>
                    <a:p>
                      <a:pPr algn="ctr"/>
                      <a:r>
                        <a:rPr lang="en-US" dirty="0"/>
                        <a:t>Data Transfer Message Header</a:t>
                      </a:r>
                    </a:p>
                  </a:txBody>
                  <a:tcPr/>
                </a:tc>
                <a:tc hMerge="1">
                  <a:txBody>
                    <a:bodyPr/>
                    <a:lstStyle/>
                    <a:p>
                      <a:pPr algn="ctr"/>
                      <a:endParaRPr lang="en-US" dirty="0"/>
                    </a:p>
                  </a:txBody>
                  <a:tcPr/>
                </a:tc>
                <a:extLst>
                  <a:ext uri="{0D108BD9-81ED-4DB2-BD59-A6C34878D82A}">
                    <a16:rowId xmlns:a16="http://schemas.microsoft.com/office/drawing/2014/main" val="4102635805"/>
                  </a:ext>
                </a:extLst>
              </a:tr>
              <a:tr h="370840">
                <a:tc>
                  <a:txBody>
                    <a:bodyPr/>
                    <a:lstStyle/>
                    <a:p>
                      <a:pPr algn="ctr"/>
                      <a:r>
                        <a:rPr lang="en-US" dirty="0"/>
                        <a:t>Message Type or Name</a:t>
                      </a:r>
                    </a:p>
                  </a:txBody>
                  <a:tcPr/>
                </a:tc>
                <a:tc>
                  <a:txBody>
                    <a:bodyPr/>
                    <a:lstStyle/>
                    <a:p>
                      <a:pPr algn="ctr"/>
                      <a:r>
                        <a:rPr lang="en-US" dirty="0"/>
                        <a:t>Message Length</a:t>
                      </a:r>
                    </a:p>
                  </a:txBody>
                  <a:tcPr/>
                </a:tc>
                <a:extLst>
                  <a:ext uri="{0D108BD9-81ED-4DB2-BD59-A6C34878D82A}">
                    <a16:rowId xmlns:a16="http://schemas.microsoft.com/office/drawing/2014/main" val="1012169036"/>
                  </a:ext>
                </a:extLst>
              </a:tr>
              <a:tr h="370840">
                <a:tc>
                  <a:txBody>
                    <a:bodyPr/>
                    <a:lstStyle/>
                    <a:p>
                      <a:pPr algn="ctr"/>
                      <a:r>
                        <a:rPr lang="en-US" dirty="0"/>
                        <a:t>Drone ID</a:t>
                      </a:r>
                    </a:p>
                  </a:txBody>
                  <a:tcPr/>
                </a:tc>
                <a:tc>
                  <a:txBody>
                    <a:bodyPr/>
                    <a:lstStyle/>
                    <a:p>
                      <a:pPr algn="ctr"/>
                      <a:r>
                        <a:rPr lang="en-US" dirty="0"/>
                        <a:t>Status</a:t>
                      </a:r>
                    </a:p>
                  </a:txBody>
                  <a:tcPr/>
                </a:tc>
                <a:extLst>
                  <a:ext uri="{0D108BD9-81ED-4DB2-BD59-A6C34878D82A}">
                    <a16:rowId xmlns:a16="http://schemas.microsoft.com/office/drawing/2014/main" val="3401977236"/>
                  </a:ext>
                </a:extLst>
              </a:tr>
            </a:tbl>
          </a:graphicData>
        </a:graphic>
      </p:graphicFrame>
      <p:graphicFrame>
        <p:nvGraphicFramePr>
          <p:cNvPr id="3" name="Table 9">
            <a:extLst>
              <a:ext uri="{FF2B5EF4-FFF2-40B4-BE49-F238E27FC236}">
                <a16:creationId xmlns:a16="http://schemas.microsoft.com/office/drawing/2014/main" id="{AC4938D7-0C25-EBBA-CB8F-B94F57994470}"/>
              </a:ext>
            </a:extLst>
          </p:cNvPr>
          <p:cNvGraphicFramePr>
            <a:graphicFrameLocks noGrp="1"/>
          </p:cNvGraphicFramePr>
          <p:nvPr>
            <p:extLst>
              <p:ext uri="{D42A27DB-BD31-4B8C-83A1-F6EECF244321}">
                <p14:modId xmlns:p14="http://schemas.microsoft.com/office/powerpoint/2010/main" val="4090628571"/>
              </p:ext>
            </p:extLst>
          </p:nvPr>
        </p:nvGraphicFramePr>
        <p:xfrm>
          <a:off x="4578627" y="4145353"/>
          <a:ext cx="7050158" cy="1483360"/>
        </p:xfrm>
        <a:graphic>
          <a:graphicData uri="http://schemas.openxmlformats.org/drawingml/2006/table">
            <a:tbl>
              <a:tblPr firstRow="1" bandRow="1">
                <a:tableStyleId>{5940675A-B579-460E-94D1-54222C63F5DA}</a:tableStyleId>
              </a:tblPr>
              <a:tblGrid>
                <a:gridCol w="3454401">
                  <a:extLst>
                    <a:ext uri="{9D8B030D-6E8A-4147-A177-3AD203B41FA5}">
                      <a16:colId xmlns:a16="http://schemas.microsoft.com/office/drawing/2014/main" val="2914552686"/>
                    </a:ext>
                  </a:extLst>
                </a:gridCol>
                <a:gridCol w="3595757">
                  <a:extLst>
                    <a:ext uri="{9D8B030D-6E8A-4147-A177-3AD203B41FA5}">
                      <a16:colId xmlns:a16="http://schemas.microsoft.com/office/drawing/2014/main" val="2365672787"/>
                    </a:ext>
                  </a:extLst>
                </a:gridCol>
              </a:tblGrid>
              <a:tr h="370840">
                <a:tc gridSpan="2">
                  <a:txBody>
                    <a:bodyPr/>
                    <a:lstStyle/>
                    <a:p>
                      <a:pPr algn="ctr"/>
                      <a:r>
                        <a:rPr lang="en-US" dirty="0"/>
                        <a:t>Data Transfer Message Data</a:t>
                      </a:r>
                    </a:p>
                  </a:txBody>
                  <a:tcPr/>
                </a:tc>
                <a:tc hMerge="1">
                  <a:txBody>
                    <a:bodyPr/>
                    <a:lstStyle/>
                    <a:p>
                      <a:pPr algn="ctr"/>
                      <a:endParaRPr lang="en-US" dirty="0"/>
                    </a:p>
                  </a:txBody>
                  <a:tcPr/>
                </a:tc>
                <a:extLst>
                  <a:ext uri="{0D108BD9-81ED-4DB2-BD59-A6C34878D82A}">
                    <a16:rowId xmlns:a16="http://schemas.microsoft.com/office/drawing/2014/main" val="4102635805"/>
                  </a:ext>
                </a:extLst>
              </a:tr>
              <a:tr h="370840">
                <a:tc>
                  <a:txBody>
                    <a:bodyPr/>
                    <a:lstStyle/>
                    <a:p>
                      <a:pPr algn="ctr"/>
                      <a:r>
                        <a:rPr lang="en-US" dirty="0"/>
                        <a:t>Data 1 - Data Type</a:t>
                      </a:r>
                    </a:p>
                  </a:txBody>
                  <a:tcPr/>
                </a:tc>
                <a:tc>
                  <a:txBody>
                    <a:bodyPr/>
                    <a:lstStyle/>
                    <a:p>
                      <a:pPr algn="ctr"/>
                      <a:r>
                        <a:rPr lang="en-US" dirty="0"/>
                        <a:t>Data 2 - Data Length</a:t>
                      </a:r>
                    </a:p>
                  </a:txBody>
                  <a:tcPr/>
                </a:tc>
                <a:extLst>
                  <a:ext uri="{0D108BD9-81ED-4DB2-BD59-A6C34878D82A}">
                    <a16:rowId xmlns:a16="http://schemas.microsoft.com/office/drawing/2014/main" val="1012169036"/>
                  </a:ext>
                </a:extLst>
              </a:tr>
              <a:tr h="370840">
                <a:tc>
                  <a:txBody>
                    <a:bodyPr/>
                    <a:lstStyle/>
                    <a:p>
                      <a:pPr algn="ctr"/>
                      <a:r>
                        <a:rPr lang="en-US" dirty="0"/>
                        <a:t>Data 3 - Data</a:t>
                      </a:r>
                    </a:p>
                  </a:txBody>
                  <a:tcPr/>
                </a:tc>
                <a:tc>
                  <a:txBody>
                    <a:bodyPr/>
                    <a:lstStyle/>
                    <a:p>
                      <a:pPr algn="ctr"/>
                      <a:r>
                        <a:rPr lang="en-US" dirty="0"/>
                        <a:t>Data 4 - Session Token</a:t>
                      </a:r>
                    </a:p>
                  </a:txBody>
                  <a:tcPr/>
                </a:tc>
                <a:extLst>
                  <a:ext uri="{0D108BD9-81ED-4DB2-BD59-A6C34878D82A}">
                    <a16:rowId xmlns:a16="http://schemas.microsoft.com/office/drawing/2014/main" val="3401977236"/>
                  </a:ext>
                </a:extLst>
              </a:tr>
              <a:tr h="370840">
                <a:tc>
                  <a:txBody>
                    <a:bodyPr/>
                    <a:lstStyle/>
                    <a:p>
                      <a:pPr algn="ctr"/>
                      <a:r>
                        <a:rPr lang="en-US" dirty="0"/>
                        <a:t>Data 5 - Message Integrity</a:t>
                      </a:r>
                    </a:p>
                  </a:txBody>
                  <a:tcPr/>
                </a:tc>
                <a:tc>
                  <a:txBody>
                    <a:bodyPr/>
                    <a:lstStyle/>
                    <a:p>
                      <a:pPr algn="ctr"/>
                      <a:endParaRPr lang="en-US" dirty="0"/>
                    </a:p>
                  </a:txBody>
                  <a:tcPr/>
                </a:tc>
                <a:extLst>
                  <a:ext uri="{0D108BD9-81ED-4DB2-BD59-A6C34878D82A}">
                    <a16:rowId xmlns:a16="http://schemas.microsoft.com/office/drawing/2014/main" val="4292559610"/>
                  </a:ext>
                </a:extLst>
              </a:tr>
            </a:tbl>
          </a:graphicData>
        </a:graphic>
      </p:graphicFrame>
    </p:spTree>
    <p:extLst>
      <p:ext uri="{BB962C8B-B14F-4D97-AF65-F5344CB8AC3E}">
        <p14:creationId xmlns:p14="http://schemas.microsoft.com/office/powerpoint/2010/main" val="39860785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600A9-A440-4138-044D-F2A83B5D7556}"/>
              </a:ext>
            </a:extLst>
          </p:cNvPr>
          <p:cNvSpPr>
            <a:spLocks noGrp="1"/>
          </p:cNvSpPr>
          <p:nvPr>
            <p:ph type="title"/>
          </p:nvPr>
        </p:nvSpPr>
        <p:spPr/>
        <p:txBody>
          <a:bodyPr>
            <a:normAutofit/>
          </a:bodyPr>
          <a:lstStyle/>
          <a:p>
            <a:r>
              <a:rPr lang="en-US" sz="2800" dirty="0"/>
              <a:t>Communication Message Format - Data Transfer</a:t>
            </a:r>
          </a:p>
        </p:txBody>
      </p:sp>
      <p:sp>
        <p:nvSpPr>
          <p:cNvPr id="6" name="Text Placeholder 5">
            <a:extLst>
              <a:ext uri="{FF2B5EF4-FFF2-40B4-BE49-F238E27FC236}">
                <a16:creationId xmlns:a16="http://schemas.microsoft.com/office/drawing/2014/main" id="{8D116992-97F1-FCCD-817A-C90EE45D65B3}"/>
              </a:ext>
            </a:extLst>
          </p:cNvPr>
          <p:cNvSpPr>
            <a:spLocks noGrp="1"/>
          </p:cNvSpPr>
          <p:nvPr>
            <p:ph type="body" sz="quarter" idx="15"/>
          </p:nvPr>
        </p:nvSpPr>
        <p:spPr>
          <a:xfrm>
            <a:off x="4081669" y="0"/>
            <a:ext cx="7739269" cy="6137833"/>
          </a:xfrm>
        </p:spPr>
        <p:txBody>
          <a:bodyPr>
            <a:normAutofit lnSpcReduction="10000"/>
          </a:bodyPr>
          <a:lstStyle/>
          <a:p>
            <a:pPr marL="0" indent="0">
              <a:buNone/>
            </a:pPr>
            <a:r>
              <a:rPr lang="en-US" sz="2000" dirty="0"/>
              <a:t>Message Type or Name: “Data Transfer Message.”</a:t>
            </a:r>
          </a:p>
          <a:p>
            <a:pPr marL="0" indent="0">
              <a:buNone/>
            </a:pPr>
            <a:r>
              <a:rPr lang="en-US" sz="2000" dirty="0"/>
              <a:t>Message Length: Total length of message.</a:t>
            </a:r>
          </a:p>
          <a:p>
            <a:pPr marL="0" indent="0">
              <a:buNone/>
            </a:pPr>
            <a:r>
              <a:rPr lang="en-US" sz="2000" dirty="0"/>
              <a:t>Drone ID: A unique identifier for the drone.</a:t>
            </a:r>
          </a:p>
          <a:p>
            <a:pPr marL="0" indent="0">
              <a:buNone/>
            </a:pPr>
            <a:r>
              <a:rPr lang="en-US" sz="2000" dirty="0"/>
              <a:t>Data Type: Specifies the type of data being transferred. This field can indicate the format or category of the data, such as “Image,” “Video,” “Sensor Data,” etc.</a:t>
            </a:r>
          </a:p>
          <a:p>
            <a:pPr marL="0" indent="0">
              <a:buNone/>
            </a:pPr>
            <a:r>
              <a:rPr lang="en-US" sz="2000" dirty="0"/>
              <a:t>Data Length: Indicates the length of the data being transferred, helping the recipient know how much data to expect.</a:t>
            </a:r>
          </a:p>
          <a:p>
            <a:pPr marL="0" indent="0">
              <a:buNone/>
            </a:pPr>
            <a:r>
              <a:rPr lang="en-US" sz="2000" dirty="0"/>
              <a:t>Data: The actual data payload that needs to be transferred. This can represent various types of data, such as image files, video streams, sensor readings, or any other data relevant to the surveillance operation.</a:t>
            </a:r>
          </a:p>
          <a:p>
            <a:pPr marL="0" indent="0">
              <a:buNone/>
            </a:pPr>
            <a:r>
              <a:rPr lang="en-US" sz="2000" dirty="0"/>
              <a:t>Session Token: This field is included to ensure session-specific security.</a:t>
            </a:r>
          </a:p>
          <a:p>
            <a:pPr marL="0" indent="0">
              <a:buNone/>
            </a:pPr>
            <a:r>
              <a:rPr lang="en-US" sz="2000" dirty="0"/>
              <a:t>Message Integrity: It verifies that the message has not been tampered with during transit.</a:t>
            </a:r>
            <a:endParaRPr lang="en-US" dirty="0"/>
          </a:p>
        </p:txBody>
      </p:sp>
      <p:sp>
        <p:nvSpPr>
          <p:cNvPr id="8" name="Slide Number Placeholder 7">
            <a:extLst>
              <a:ext uri="{FF2B5EF4-FFF2-40B4-BE49-F238E27FC236}">
                <a16:creationId xmlns:a16="http://schemas.microsoft.com/office/drawing/2014/main" id="{0BD29847-3C7C-651A-8C55-35CCE615C84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0749261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BBC01-024F-4484-10B3-4AE83C40AA03}"/>
              </a:ext>
            </a:extLst>
          </p:cNvPr>
          <p:cNvSpPr>
            <a:spLocks noGrp="1"/>
          </p:cNvSpPr>
          <p:nvPr>
            <p:ph type="title"/>
          </p:nvPr>
        </p:nvSpPr>
        <p:spPr/>
        <p:txBody>
          <a:bodyPr>
            <a:normAutofit/>
          </a:bodyPr>
          <a:lstStyle/>
          <a:p>
            <a:r>
              <a:rPr lang="en-US" sz="2800" dirty="0"/>
              <a:t>Communication Message Format – Data Transfer</a:t>
            </a:r>
          </a:p>
        </p:txBody>
      </p:sp>
      <p:sp>
        <p:nvSpPr>
          <p:cNvPr id="6" name="Text Placeholder 5">
            <a:extLst>
              <a:ext uri="{FF2B5EF4-FFF2-40B4-BE49-F238E27FC236}">
                <a16:creationId xmlns:a16="http://schemas.microsoft.com/office/drawing/2014/main" id="{CE26BEDF-FEF9-20DC-CCD5-7E63F1918E4C}"/>
              </a:ext>
            </a:extLst>
          </p:cNvPr>
          <p:cNvSpPr>
            <a:spLocks noGrp="1"/>
          </p:cNvSpPr>
          <p:nvPr>
            <p:ph type="body" sz="quarter" idx="15"/>
          </p:nvPr>
        </p:nvSpPr>
        <p:spPr>
          <a:xfrm>
            <a:off x="4267199" y="238539"/>
            <a:ext cx="7566991" cy="6255025"/>
          </a:xfrm>
        </p:spPr>
        <p:txBody>
          <a:bodyPr>
            <a:normAutofit/>
          </a:bodyPr>
          <a:lstStyle/>
          <a:p>
            <a:pPr marL="0" indent="0">
              <a:buNone/>
            </a:pPr>
            <a:r>
              <a:rPr lang="en-US" dirty="0"/>
              <a:t>Communication Message Format for Data Transfer Response:</a:t>
            </a:r>
          </a:p>
          <a:p>
            <a:pPr marL="0" indent="0">
              <a:buNone/>
            </a:pPr>
            <a:r>
              <a:rPr lang="en-US" dirty="0"/>
              <a:t>Header:</a:t>
            </a:r>
          </a:p>
          <a:p>
            <a:pPr marL="0" indent="0">
              <a:buNone/>
            </a:pPr>
            <a:endParaRPr lang="en-US" dirty="0"/>
          </a:p>
          <a:p>
            <a:pPr marL="0" indent="0">
              <a:buNone/>
            </a:pPr>
            <a:endParaRPr lang="en-US"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r>
              <a:rPr lang="en-US" dirty="0"/>
              <a:t>Data (Body):</a:t>
            </a:r>
          </a:p>
        </p:txBody>
      </p:sp>
      <p:sp>
        <p:nvSpPr>
          <p:cNvPr id="8" name="Slide Number Placeholder 7">
            <a:extLst>
              <a:ext uri="{FF2B5EF4-FFF2-40B4-BE49-F238E27FC236}">
                <a16:creationId xmlns:a16="http://schemas.microsoft.com/office/drawing/2014/main" id="{3471F5B6-FD8E-D8B7-A393-1ACACF9BFAD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graphicFrame>
        <p:nvGraphicFramePr>
          <p:cNvPr id="9" name="Table 9">
            <a:extLst>
              <a:ext uri="{FF2B5EF4-FFF2-40B4-BE49-F238E27FC236}">
                <a16:creationId xmlns:a16="http://schemas.microsoft.com/office/drawing/2014/main" id="{B55B0972-96D5-8D6E-799F-DC3DAC63FA88}"/>
              </a:ext>
            </a:extLst>
          </p:cNvPr>
          <p:cNvGraphicFramePr>
            <a:graphicFrameLocks noGrp="1"/>
          </p:cNvGraphicFramePr>
          <p:nvPr>
            <p:extLst>
              <p:ext uri="{D42A27DB-BD31-4B8C-83A1-F6EECF244321}">
                <p14:modId xmlns:p14="http://schemas.microsoft.com/office/powerpoint/2010/main" val="1786327582"/>
              </p:ext>
            </p:extLst>
          </p:nvPr>
        </p:nvGraphicFramePr>
        <p:xfrm>
          <a:off x="4598504" y="1289510"/>
          <a:ext cx="7050158" cy="1112520"/>
        </p:xfrm>
        <a:graphic>
          <a:graphicData uri="http://schemas.openxmlformats.org/drawingml/2006/table">
            <a:tbl>
              <a:tblPr firstRow="1" bandRow="1">
                <a:tableStyleId>{5940675A-B579-460E-94D1-54222C63F5DA}</a:tableStyleId>
              </a:tblPr>
              <a:tblGrid>
                <a:gridCol w="3454401">
                  <a:extLst>
                    <a:ext uri="{9D8B030D-6E8A-4147-A177-3AD203B41FA5}">
                      <a16:colId xmlns:a16="http://schemas.microsoft.com/office/drawing/2014/main" val="2914552686"/>
                    </a:ext>
                  </a:extLst>
                </a:gridCol>
                <a:gridCol w="3595757">
                  <a:extLst>
                    <a:ext uri="{9D8B030D-6E8A-4147-A177-3AD203B41FA5}">
                      <a16:colId xmlns:a16="http://schemas.microsoft.com/office/drawing/2014/main" val="2365672787"/>
                    </a:ext>
                  </a:extLst>
                </a:gridCol>
              </a:tblGrid>
              <a:tr h="370840">
                <a:tc gridSpan="2">
                  <a:txBody>
                    <a:bodyPr/>
                    <a:lstStyle/>
                    <a:p>
                      <a:pPr algn="ctr"/>
                      <a:r>
                        <a:rPr lang="en-US" dirty="0"/>
                        <a:t>Data Transfer Response Message Header</a:t>
                      </a:r>
                    </a:p>
                  </a:txBody>
                  <a:tcPr/>
                </a:tc>
                <a:tc hMerge="1">
                  <a:txBody>
                    <a:bodyPr/>
                    <a:lstStyle/>
                    <a:p>
                      <a:pPr algn="ctr"/>
                      <a:endParaRPr lang="en-US" dirty="0"/>
                    </a:p>
                  </a:txBody>
                  <a:tcPr/>
                </a:tc>
                <a:extLst>
                  <a:ext uri="{0D108BD9-81ED-4DB2-BD59-A6C34878D82A}">
                    <a16:rowId xmlns:a16="http://schemas.microsoft.com/office/drawing/2014/main" val="4102635805"/>
                  </a:ext>
                </a:extLst>
              </a:tr>
              <a:tr h="370840">
                <a:tc>
                  <a:txBody>
                    <a:bodyPr/>
                    <a:lstStyle/>
                    <a:p>
                      <a:pPr algn="ctr"/>
                      <a:r>
                        <a:rPr lang="en-US" dirty="0"/>
                        <a:t>Message Type or Name</a:t>
                      </a:r>
                    </a:p>
                  </a:txBody>
                  <a:tcPr/>
                </a:tc>
                <a:tc>
                  <a:txBody>
                    <a:bodyPr/>
                    <a:lstStyle/>
                    <a:p>
                      <a:pPr algn="ctr"/>
                      <a:r>
                        <a:rPr lang="en-US" dirty="0"/>
                        <a:t>Message Length</a:t>
                      </a:r>
                    </a:p>
                  </a:txBody>
                  <a:tcPr/>
                </a:tc>
                <a:extLst>
                  <a:ext uri="{0D108BD9-81ED-4DB2-BD59-A6C34878D82A}">
                    <a16:rowId xmlns:a16="http://schemas.microsoft.com/office/drawing/2014/main" val="1012169036"/>
                  </a:ext>
                </a:extLst>
              </a:tr>
              <a:tr h="370840">
                <a:tc>
                  <a:txBody>
                    <a:bodyPr/>
                    <a:lstStyle/>
                    <a:p>
                      <a:pPr algn="ctr"/>
                      <a:r>
                        <a:rPr lang="en-US" dirty="0"/>
                        <a:t>Drone ID</a:t>
                      </a:r>
                    </a:p>
                  </a:txBody>
                  <a:tcPr/>
                </a:tc>
                <a:tc>
                  <a:txBody>
                    <a:bodyPr/>
                    <a:lstStyle/>
                    <a:p>
                      <a:pPr algn="ctr"/>
                      <a:r>
                        <a:rPr lang="en-US" dirty="0"/>
                        <a:t>Status</a:t>
                      </a:r>
                    </a:p>
                  </a:txBody>
                  <a:tcPr/>
                </a:tc>
                <a:extLst>
                  <a:ext uri="{0D108BD9-81ED-4DB2-BD59-A6C34878D82A}">
                    <a16:rowId xmlns:a16="http://schemas.microsoft.com/office/drawing/2014/main" val="3401977236"/>
                  </a:ext>
                </a:extLst>
              </a:tr>
            </a:tbl>
          </a:graphicData>
        </a:graphic>
      </p:graphicFrame>
      <p:graphicFrame>
        <p:nvGraphicFramePr>
          <p:cNvPr id="3" name="Table 9">
            <a:extLst>
              <a:ext uri="{FF2B5EF4-FFF2-40B4-BE49-F238E27FC236}">
                <a16:creationId xmlns:a16="http://schemas.microsoft.com/office/drawing/2014/main" id="{AC4938D7-0C25-EBBA-CB8F-B94F57994470}"/>
              </a:ext>
            </a:extLst>
          </p:cNvPr>
          <p:cNvGraphicFramePr>
            <a:graphicFrameLocks noGrp="1"/>
          </p:cNvGraphicFramePr>
          <p:nvPr>
            <p:extLst>
              <p:ext uri="{D42A27DB-BD31-4B8C-83A1-F6EECF244321}">
                <p14:modId xmlns:p14="http://schemas.microsoft.com/office/powerpoint/2010/main" val="1418191404"/>
              </p:ext>
            </p:extLst>
          </p:nvPr>
        </p:nvGraphicFramePr>
        <p:xfrm>
          <a:off x="4578627" y="4145353"/>
          <a:ext cx="7050158" cy="1112520"/>
        </p:xfrm>
        <a:graphic>
          <a:graphicData uri="http://schemas.openxmlformats.org/drawingml/2006/table">
            <a:tbl>
              <a:tblPr firstRow="1" bandRow="1">
                <a:tableStyleId>{5940675A-B579-460E-94D1-54222C63F5DA}</a:tableStyleId>
              </a:tblPr>
              <a:tblGrid>
                <a:gridCol w="3454401">
                  <a:extLst>
                    <a:ext uri="{9D8B030D-6E8A-4147-A177-3AD203B41FA5}">
                      <a16:colId xmlns:a16="http://schemas.microsoft.com/office/drawing/2014/main" val="2914552686"/>
                    </a:ext>
                  </a:extLst>
                </a:gridCol>
                <a:gridCol w="3595757">
                  <a:extLst>
                    <a:ext uri="{9D8B030D-6E8A-4147-A177-3AD203B41FA5}">
                      <a16:colId xmlns:a16="http://schemas.microsoft.com/office/drawing/2014/main" val="2365672787"/>
                    </a:ext>
                  </a:extLst>
                </a:gridCol>
              </a:tblGrid>
              <a:tr h="370840">
                <a:tc gridSpan="2">
                  <a:txBody>
                    <a:bodyPr/>
                    <a:lstStyle/>
                    <a:p>
                      <a:pPr algn="ctr"/>
                      <a:r>
                        <a:rPr lang="en-US" dirty="0"/>
                        <a:t>Data Transfer Response Message Data</a:t>
                      </a:r>
                    </a:p>
                  </a:txBody>
                  <a:tcPr/>
                </a:tc>
                <a:tc hMerge="1">
                  <a:txBody>
                    <a:bodyPr/>
                    <a:lstStyle/>
                    <a:p>
                      <a:pPr algn="ctr"/>
                      <a:endParaRPr lang="en-US" dirty="0"/>
                    </a:p>
                  </a:txBody>
                  <a:tcPr/>
                </a:tc>
                <a:extLst>
                  <a:ext uri="{0D108BD9-81ED-4DB2-BD59-A6C34878D82A}">
                    <a16:rowId xmlns:a16="http://schemas.microsoft.com/office/drawing/2014/main" val="4102635805"/>
                  </a:ext>
                </a:extLst>
              </a:tr>
              <a:tr h="370840">
                <a:tc>
                  <a:txBody>
                    <a:bodyPr/>
                    <a:lstStyle/>
                    <a:p>
                      <a:pPr algn="ctr"/>
                      <a:r>
                        <a:rPr lang="en-US" dirty="0"/>
                        <a:t>Data 1 - Response Data</a:t>
                      </a:r>
                    </a:p>
                  </a:txBody>
                  <a:tcPr/>
                </a:tc>
                <a:tc>
                  <a:txBody>
                    <a:bodyPr/>
                    <a:lstStyle/>
                    <a:p>
                      <a:pPr algn="ctr"/>
                      <a:r>
                        <a:rPr lang="en-US" dirty="0"/>
                        <a:t>Data 2 - Session Token</a:t>
                      </a:r>
                    </a:p>
                  </a:txBody>
                  <a:tcPr/>
                </a:tc>
                <a:extLst>
                  <a:ext uri="{0D108BD9-81ED-4DB2-BD59-A6C34878D82A}">
                    <a16:rowId xmlns:a16="http://schemas.microsoft.com/office/drawing/2014/main" val="1012169036"/>
                  </a:ext>
                </a:extLst>
              </a:tr>
              <a:tr h="370840">
                <a:tc>
                  <a:txBody>
                    <a:bodyPr/>
                    <a:lstStyle/>
                    <a:p>
                      <a:pPr algn="ctr"/>
                      <a:r>
                        <a:rPr lang="en-US" dirty="0"/>
                        <a:t>Data 3 - Message Integrity</a:t>
                      </a:r>
                    </a:p>
                  </a:txBody>
                  <a:tcPr/>
                </a:tc>
                <a:tc>
                  <a:txBody>
                    <a:bodyPr/>
                    <a:lstStyle/>
                    <a:p>
                      <a:pPr algn="ctr"/>
                      <a:endParaRPr lang="en-US" dirty="0"/>
                    </a:p>
                  </a:txBody>
                  <a:tcPr/>
                </a:tc>
                <a:extLst>
                  <a:ext uri="{0D108BD9-81ED-4DB2-BD59-A6C34878D82A}">
                    <a16:rowId xmlns:a16="http://schemas.microsoft.com/office/drawing/2014/main" val="3401977236"/>
                  </a:ext>
                </a:extLst>
              </a:tr>
            </a:tbl>
          </a:graphicData>
        </a:graphic>
      </p:graphicFrame>
    </p:spTree>
    <p:extLst>
      <p:ext uri="{BB962C8B-B14F-4D97-AF65-F5344CB8AC3E}">
        <p14:creationId xmlns:p14="http://schemas.microsoft.com/office/powerpoint/2010/main" val="41139933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BBC01-024F-4484-10B3-4AE83C40AA03}"/>
              </a:ext>
            </a:extLst>
          </p:cNvPr>
          <p:cNvSpPr>
            <a:spLocks noGrp="1"/>
          </p:cNvSpPr>
          <p:nvPr>
            <p:ph type="title"/>
          </p:nvPr>
        </p:nvSpPr>
        <p:spPr/>
        <p:txBody>
          <a:bodyPr>
            <a:normAutofit/>
          </a:bodyPr>
          <a:lstStyle/>
          <a:p>
            <a:r>
              <a:rPr lang="en-US" sz="2800" dirty="0"/>
              <a:t>Communication Message Format - Alerting</a:t>
            </a:r>
          </a:p>
        </p:txBody>
      </p:sp>
      <p:sp>
        <p:nvSpPr>
          <p:cNvPr id="6" name="Text Placeholder 5">
            <a:extLst>
              <a:ext uri="{FF2B5EF4-FFF2-40B4-BE49-F238E27FC236}">
                <a16:creationId xmlns:a16="http://schemas.microsoft.com/office/drawing/2014/main" id="{CE26BEDF-FEF9-20DC-CCD5-7E63F1918E4C}"/>
              </a:ext>
            </a:extLst>
          </p:cNvPr>
          <p:cNvSpPr>
            <a:spLocks noGrp="1"/>
          </p:cNvSpPr>
          <p:nvPr>
            <p:ph type="body" sz="quarter" idx="15"/>
          </p:nvPr>
        </p:nvSpPr>
        <p:spPr>
          <a:xfrm>
            <a:off x="4267199" y="238539"/>
            <a:ext cx="7729729" cy="6255025"/>
          </a:xfrm>
        </p:spPr>
        <p:txBody>
          <a:bodyPr>
            <a:normAutofit/>
          </a:bodyPr>
          <a:lstStyle/>
          <a:p>
            <a:pPr marL="0" indent="0">
              <a:buNone/>
            </a:pPr>
            <a:r>
              <a:rPr lang="en-US" dirty="0"/>
              <a:t>Communication Message Format for Alerting - Audio:</a:t>
            </a:r>
          </a:p>
          <a:p>
            <a:pPr marL="0" indent="0">
              <a:buNone/>
            </a:pPr>
            <a:r>
              <a:rPr lang="en-US" dirty="0"/>
              <a:t>Header:</a:t>
            </a:r>
          </a:p>
          <a:p>
            <a:pPr marL="0" indent="0">
              <a:buNone/>
            </a:pPr>
            <a:endParaRPr lang="en-US" dirty="0"/>
          </a:p>
          <a:p>
            <a:pPr marL="0" indent="0">
              <a:buNone/>
            </a:pPr>
            <a:endParaRPr lang="en-US"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dirty="0"/>
          </a:p>
          <a:p>
            <a:pPr marL="0" indent="0">
              <a:buNone/>
            </a:pPr>
            <a:r>
              <a:rPr lang="en-US" dirty="0"/>
              <a:t>Data (Body):</a:t>
            </a:r>
          </a:p>
        </p:txBody>
      </p:sp>
      <p:sp>
        <p:nvSpPr>
          <p:cNvPr id="8" name="Slide Number Placeholder 7">
            <a:extLst>
              <a:ext uri="{FF2B5EF4-FFF2-40B4-BE49-F238E27FC236}">
                <a16:creationId xmlns:a16="http://schemas.microsoft.com/office/drawing/2014/main" id="{3471F5B6-FD8E-D8B7-A393-1ACACF9BFAD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graphicFrame>
        <p:nvGraphicFramePr>
          <p:cNvPr id="9" name="Table 9">
            <a:extLst>
              <a:ext uri="{FF2B5EF4-FFF2-40B4-BE49-F238E27FC236}">
                <a16:creationId xmlns:a16="http://schemas.microsoft.com/office/drawing/2014/main" id="{B55B0972-96D5-8D6E-799F-DC3DAC63FA88}"/>
              </a:ext>
            </a:extLst>
          </p:cNvPr>
          <p:cNvGraphicFramePr>
            <a:graphicFrameLocks noGrp="1"/>
          </p:cNvGraphicFramePr>
          <p:nvPr>
            <p:extLst>
              <p:ext uri="{D42A27DB-BD31-4B8C-83A1-F6EECF244321}">
                <p14:modId xmlns:p14="http://schemas.microsoft.com/office/powerpoint/2010/main" val="3352710962"/>
              </p:ext>
            </p:extLst>
          </p:nvPr>
        </p:nvGraphicFramePr>
        <p:xfrm>
          <a:off x="4598504" y="1236498"/>
          <a:ext cx="7050158" cy="2225040"/>
        </p:xfrm>
        <a:graphic>
          <a:graphicData uri="http://schemas.openxmlformats.org/drawingml/2006/table">
            <a:tbl>
              <a:tblPr firstRow="1" bandRow="1">
                <a:tableStyleId>{5940675A-B579-460E-94D1-54222C63F5DA}</a:tableStyleId>
              </a:tblPr>
              <a:tblGrid>
                <a:gridCol w="3454401">
                  <a:extLst>
                    <a:ext uri="{9D8B030D-6E8A-4147-A177-3AD203B41FA5}">
                      <a16:colId xmlns:a16="http://schemas.microsoft.com/office/drawing/2014/main" val="2914552686"/>
                    </a:ext>
                  </a:extLst>
                </a:gridCol>
                <a:gridCol w="3595757">
                  <a:extLst>
                    <a:ext uri="{9D8B030D-6E8A-4147-A177-3AD203B41FA5}">
                      <a16:colId xmlns:a16="http://schemas.microsoft.com/office/drawing/2014/main" val="2365672787"/>
                    </a:ext>
                  </a:extLst>
                </a:gridCol>
              </a:tblGrid>
              <a:tr h="370840">
                <a:tc gridSpan="2">
                  <a:txBody>
                    <a:bodyPr/>
                    <a:lstStyle/>
                    <a:p>
                      <a:pPr algn="ctr"/>
                      <a:r>
                        <a:rPr lang="en-US" dirty="0"/>
                        <a:t>Alert Message Header - Audio</a:t>
                      </a:r>
                    </a:p>
                  </a:txBody>
                  <a:tcPr/>
                </a:tc>
                <a:tc hMerge="1">
                  <a:txBody>
                    <a:bodyPr/>
                    <a:lstStyle/>
                    <a:p>
                      <a:pPr algn="ctr"/>
                      <a:endParaRPr lang="en-US" dirty="0"/>
                    </a:p>
                  </a:txBody>
                  <a:tcPr/>
                </a:tc>
                <a:extLst>
                  <a:ext uri="{0D108BD9-81ED-4DB2-BD59-A6C34878D82A}">
                    <a16:rowId xmlns:a16="http://schemas.microsoft.com/office/drawing/2014/main" val="4102635805"/>
                  </a:ext>
                </a:extLst>
              </a:tr>
              <a:tr h="370840">
                <a:tc>
                  <a:txBody>
                    <a:bodyPr/>
                    <a:lstStyle/>
                    <a:p>
                      <a:pPr algn="ctr"/>
                      <a:r>
                        <a:rPr lang="en-US" dirty="0"/>
                        <a:t>Message Type or Name</a:t>
                      </a:r>
                    </a:p>
                  </a:txBody>
                  <a:tcPr/>
                </a:tc>
                <a:tc>
                  <a:txBody>
                    <a:bodyPr/>
                    <a:lstStyle/>
                    <a:p>
                      <a:pPr algn="ctr"/>
                      <a:r>
                        <a:rPr lang="en-US" dirty="0"/>
                        <a:t>Message Length</a:t>
                      </a:r>
                    </a:p>
                  </a:txBody>
                  <a:tcPr/>
                </a:tc>
                <a:extLst>
                  <a:ext uri="{0D108BD9-81ED-4DB2-BD59-A6C34878D82A}">
                    <a16:rowId xmlns:a16="http://schemas.microsoft.com/office/drawing/2014/main" val="1012169036"/>
                  </a:ext>
                </a:extLst>
              </a:tr>
              <a:tr h="370840">
                <a:tc>
                  <a:txBody>
                    <a:bodyPr/>
                    <a:lstStyle/>
                    <a:p>
                      <a:pPr algn="ctr"/>
                      <a:r>
                        <a:rPr lang="en-US" dirty="0"/>
                        <a:t>Drone ID</a:t>
                      </a:r>
                    </a:p>
                  </a:txBody>
                  <a:tcPr/>
                </a:tc>
                <a:tc>
                  <a:txBody>
                    <a:bodyPr/>
                    <a:lstStyle/>
                    <a:p>
                      <a:pPr algn="ctr"/>
                      <a:r>
                        <a:rPr lang="en-US" dirty="0"/>
                        <a:t>Alert Type</a:t>
                      </a:r>
                    </a:p>
                  </a:txBody>
                  <a:tcPr/>
                </a:tc>
                <a:extLst>
                  <a:ext uri="{0D108BD9-81ED-4DB2-BD59-A6C34878D82A}">
                    <a16:rowId xmlns:a16="http://schemas.microsoft.com/office/drawing/2014/main" val="3401977236"/>
                  </a:ext>
                </a:extLst>
              </a:tr>
              <a:tr h="370840">
                <a:tc>
                  <a:txBody>
                    <a:bodyPr/>
                    <a:lstStyle/>
                    <a:p>
                      <a:pPr algn="ctr"/>
                      <a:r>
                        <a:rPr lang="en-US" dirty="0"/>
                        <a:t>Location</a:t>
                      </a:r>
                    </a:p>
                  </a:txBody>
                  <a:tcPr/>
                </a:tc>
                <a:tc>
                  <a:txBody>
                    <a:bodyPr/>
                    <a:lstStyle/>
                    <a:p>
                      <a:pPr algn="ctr"/>
                      <a:r>
                        <a:rPr lang="en-US" dirty="0"/>
                        <a:t>Status</a:t>
                      </a:r>
                    </a:p>
                  </a:txBody>
                  <a:tcPr/>
                </a:tc>
                <a:extLst>
                  <a:ext uri="{0D108BD9-81ED-4DB2-BD59-A6C34878D82A}">
                    <a16:rowId xmlns:a16="http://schemas.microsoft.com/office/drawing/2014/main" val="4292559610"/>
                  </a:ext>
                </a:extLst>
              </a:tr>
              <a:tr h="370840">
                <a:tc>
                  <a:txBody>
                    <a:bodyPr/>
                    <a:lstStyle/>
                    <a:p>
                      <a:pPr algn="ctr"/>
                      <a:r>
                        <a:rPr lang="en-US" dirty="0"/>
                        <a:t>Timestamp</a:t>
                      </a:r>
                    </a:p>
                  </a:txBody>
                  <a:tcPr/>
                </a:tc>
                <a:tc>
                  <a:txBody>
                    <a:bodyPr/>
                    <a:lstStyle/>
                    <a:p>
                      <a:pPr algn="ctr"/>
                      <a:r>
                        <a:rPr lang="en-US" dirty="0"/>
                        <a:t>Additional Information</a:t>
                      </a:r>
                    </a:p>
                  </a:txBody>
                  <a:tcPr/>
                </a:tc>
                <a:extLst>
                  <a:ext uri="{0D108BD9-81ED-4DB2-BD59-A6C34878D82A}">
                    <a16:rowId xmlns:a16="http://schemas.microsoft.com/office/drawing/2014/main" val="2373317911"/>
                  </a:ext>
                </a:extLst>
              </a:tr>
              <a:tr h="370840">
                <a:tc>
                  <a:txBody>
                    <a:bodyPr/>
                    <a:lstStyle/>
                    <a:p>
                      <a:pPr algn="ctr"/>
                      <a:r>
                        <a:rPr lang="en-US" dirty="0"/>
                        <a:t>Session Token</a:t>
                      </a:r>
                    </a:p>
                  </a:txBody>
                  <a:tcPr/>
                </a:tc>
                <a:tc>
                  <a:txBody>
                    <a:bodyPr/>
                    <a:lstStyle/>
                    <a:p>
                      <a:pPr algn="ctr"/>
                      <a:r>
                        <a:rPr lang="en-US" dirty="0"/>
                        <a:t>Content Type (Audio)</a:t>
                      </a:r>
                    </a:p>
                  </a:txBody>
                  <a:tcPr/>
                </a:tc>
                <a:extLst>
                  <a:ext uri="{0D108BD9-81ED-4DB2-BD59-A6C34878D82A}">
                    <a16:rowId xmlns:a16="http://schemas.microsoft.com/office/drawing/2014/main" val="4035024698"/>
                  </a:ext>
                </a:extLst>
              </a:tr>
            </a:tbl>
          </a:graphicData>
        </a:graphic>
      </p:graphicFrame>
      <p:graphicFrame>
        <p:nvGraphicFramePr>
          <p:cNvPr id="3" name="Table 9">
            <a:extLst>
              <a:ext uri="{FF2B5EF4-FFF2-40B4-BE49-F238E27FC236}">
                <a16:creationId xmlns:a16="http://schemas.microsoft.com/office/drawing/2014/main" id="{522453B7-3786-7FC7-96E1-43CA7CD14DBC}"/>
              </a:ext>
            </a:extLst>
          </p:cNvPr>
          <p:cNvGraphicFramePr>
            <a:graphicFrameLocks noGrp="1"/>
          </p:cNvGraphicFramePr>
          <p:nvPr>
            <p:extLst>
              <p:ext uri="{D42A27DB-BD31-4B8C-83A1-F6EECF244321}">
                <p14:modId xmlns:p14="http://schemas.microsoft.com/office/powerpoint/2010/main" val="226044280"/>
              </p:ext>
            </p:extLst>
          </p:nvPr>
        </p:nvGraphicFramePr>
        <p:xfrm>
          <a:off x="4605131" y="4158599"/>
          <a:ext cx="7050158" cy="741680"/>
        </p:xfrm>
        <a:graphic>
          <a:graphicData uri="http://schemas.openxmlformats.org/drawingml/2006/table">
            <a:tbl>
              <a:tblPr firstRow="1" bandRow="1">
                <a:tableStyleId>{5940675A-B579-460E-94D1-54222C63F5DA}</a:tableStyleId>
              </a:tblPr>
              <a:tblGrid>
                <a:gridCol w="3454401">
                  <a:extLst>
                    <a:ext uri="{9D8B030D-6E8A-4147-A177-3AD203B41FA5}">
                      <a16:colId xmlns:a16="http://schemas.microsoft.com/office/drawing/2014/main" val="2914552686"/>
                    </a:ext>
                  </a:extLst>
                </a:gridCol>
                <a:gridCol w="3595757">
                  <a:extLst>
                    <a:ext uri="{9D8B030D-6E8A-4147-A177-3AD203B41FA5}">
                      <a16:colId xmlns:a16="http://schemas.microsoft.com/office/drawing/2014/main" val="2365672787"/>
                    </a:ext>
                  </a:extLst>
                </a:gridCol>
              </a:tblGrid>
              <a:tr h="370840">
                <a:tc gridSpan="2">
                  <a:txBody>
                    <a:bodyPr/>
                    <a:lstStyle/>
                    <a:p>
                      <a:pPr algn="ctr"/>
                      <a:r>
                        <a:rPr lang="en-US" dirty="0"/>
                        <a:t>Alert Message Data - Audio</a:t>
                      </a:r>
                    </a:p>
                  </a:txBody>
                  <a:tcPr/>
                </a:tc>
                <a:tc hMerge="1">
                  <a:txBody>
                    <a:bodyPr/>
                    <a:lstStyle/>
                    <a:p>
                      <a:pPr algn="ctr"/>
                      <a:endParaRPr lang="en-US" dirty="0"/>
                    </a:p>
                  </a:txBody>
                  <a:tcPr/>
                </a:tc>
                <a:extLst>
                  <a:ext uri="{0D108BD9-81ED-4DB2-BD59-A6C34878D82A}">
                    <a16:rowId xmlns:a16="http://schemas.microsoft.com/office/drawing/2014/main" val="4102635805"/>
                  </a:ext>
                </a:extLst>
              </a:tr>
              <a:tr h="370840">
                <a:tc>
                  <a:txBody>
                    <a:bodyPr/>
                    <a:lstStyle/>
                    <a:p>
                      <a:pPr algn="ctr"/>
                      <a:r>
                        <a:rPr lang="en-US" dirty="0"/>
                        <a:t>Data 1 – Audio Format</a:t>
                      </a:r>
                    </a:p>
                  </a:txBody>
                  <a:tcPr/>
                </a:tc>
                <a:tc>
                  <a:txBody>
                    <a:bodyPr/>
                    <a:lstStyle/>
                    <a:p>
                      <a:pPr algn="ctr"/>
                      <a:r>
                        <a:rPr lang="en-US" dirty="0"/>
                        <a:t>Data 2 – Audio Data</a:t>
                      </a:r>
                    </a:p>
                  </a:txBody>
                  <a:tcPr/>
                </a:tc>
                <a:extLst>
                  <a:ext uri="{0D108BD9-81ED-4DB2-BD59-A6C34878D82A}">
                    <a16:rowId xmlns:a16="http://schemas.microsoft.com/office/drawing/2014/main" val="1012169036"/>
                  </a:ext>
                </a:extLst>
              </a:tr>
            </a:tbl>
          </a:graphicData>
        </a:graphic>
      </p:graphicFrame>
    </p:spTree>
    <p:extLst>
      <p:ext uri="{BB962C8B-B14F-4D97-AF65-F5344CB8AC3E}">
        <p14:creationId xmlns:p14="http://schemas.microsoft.com/office/powerpoint/2010/main" val="40831852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600A9-A440-4138-044D-F2A83B5D7556}"/>
              </a:ext>
            </a:extLst>
          </p:cNvPr>
          <p:cNvSpPr>
            <a:spLocks noGrp="1"/>
          </p:cNvSpPr>
          <p:nvPr>
            <p:ph type="title"/>
          </p:nvPr>
        </p:nvSpPr>
        <p:spPr/>
        <p:txBody>
          <a:bodyPr>
            <a:normAutofit/>
          </a:bodyPr>
          <a:lstStyle/>
          <a:p>
            <a:r>
              <a:rPr lang="en-US" sz="2800" dirty="0"/>
              <a:t>Communication Message Format - Alerting</a:t>
            </a:r>
          </a:p>
        </p:txBody>
      </p:sp>
      <p:sp>
        <p:nvSpPr>
          <p:cNvPr id="6" name="Text Placeholder 5">
            <a:extLst>
              <a:ext uri="{FF2B5EF4-FFF2-40B4-BE49-F238E27FC236}">
                <a16:creationId xmlns:a16="http://schemas.microsoft.com/office/drawing/2014/main" id="{8D116992-97F1-FCCD-817A-C90EE45D65B3}"/>
              </a:ext>
            </a:extLst>
          </p:cNvPr>
          <p:cNvSpPr>
            <a:spLocks noGrp="1"/>
          </p:cNvSpPr>
          <p:nvPr>
            <p:ph type="body" sz="quarter" idx="15"/>
          </p:nvPr>
        </p:nvSpPr>
        <p:spPr>
          <a:xfrm>
            <a:off x="4081669" y="0"/>
            <a:ext cx="7739269" cy="6137833"/>
          </a:xfrm>
        </p:spPr>
        <p:txBody>
          <a:bodyPr>
            <a:normAutofit fontScale="92500"/>
          </a:bodyPr>
          <a:lstStyle/>
          <a:p>
            <a:pPr marL="0" indent="0">
              <a:buNone/>
            </a:pPr>
            <a:r>
              <a:rPr lang="en-US" sz="2000" dirty="0"/>
              <a:t>Message Type or Name: “Alert Message.” Message Length: Total length of message.</a:t>
            </a:r>
          </a:p>
          <a:p>
            <a:pPr marL="0" indent="0">
              <a:buNone/>
            </a:pPr>
            <a:r>
              <a:rPr lang="en-US" sz="2000" dirty="0"/>
              <a:t>Drone ID: A unique identifier for the drone.</a:t>
            </a:r>
          </a:p>
          <a:p>
            <a:pPr marL="0" indent="0">
              <a:buNone/>
            </a:pPr>
            <a:r>
              <a:rPr lang="en-US" sz="2000" dirty="0"/>
              <a:t>Alert Type: Specifies the type or category of the alert, such as “Fire,” “Intrusion,” “emergency,” “Suspicious Activity,” etc.</a:t>
            </a:r>
          </a:p>
          <a:p>
            <a:pPr marL="0" indent="0">
              <a:buNone/>
            </a:pPr>
            <a:r>
              <a:rPr lang="en-US" sz="2000" dirty="0"/>
              <a:t>Location: Provides information about the location where the alert was triggered, which may include GPS coordinates, latitude and longitude, or other location data.</a:t>
            </a:r>
          </a:p>
          <a:p>
            <a:pPr marL="0" indent="0">
              <a:buNone/>
            </a:pPr>
            <a:r>
              <a:rPr lang="en-US" sz="2000" dirty="0"/>
              <a:t>Timestamp: Indicates the time at which the alert was generated by the drone.</a:t>
            </a:r>
          </a:p>
          <a:p>
            <a:pPr marL="0" indent="0">
              <a:buNone/>
            </a:pPr>
            <a:r>
              <a:rPr lang="en-US" sz="2000" dirty="0"/>
              <a:t>Additional Information: Allows for the inclusion of any relevant details or context regarding the alert, such as a description of the situation, severity, or any additional sensor data.</a:t>
            </a:r>
          </a:p>
          <a:p>
            <a:pPr marL="0" indent="0">
              <a:buNone/>
            </a:pPr>
            <a:r>
              <a:rPr lang="en-US" sz="2000" dirty="0"/>
              <a:t>Session Token: This field is included to ensure session-specific security.</a:t>
            </a:r>
          </a:p>
          <a:p>
            <a:pPr marL="0" indent="0">
              <a:buNone/>
            </a:pPr>
            <a:r>
              <a:rPr lang="en-US" sz="2000" dirty="0"/>
              <a:t>Message Integrity: It verifies that the message has not been tampered with during transit.</a:t>
            </a:r>
            <a:endParaRPr lang="en-US" dirty="0"/>
          </a:p>
        </p:txBody>
      </p:sp>
      <p:sp>
        <p:nvSpPr>
          <p:cNvPr id="8" name="Slide Number Placeholder 7">
            <a:extLst>
              <a:ext uri="{FF2B5EF4-FFF2-40B4-BE49-F238E27FC236}">
                <a16:creationId xmlns:a16="http://schemas.microsoft.com/office/drawing/2014/main" id="{0BD29847-3C7C-651A-8C55-35CCE615C84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25640180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BBC01-024F-4484-10B3-4AE83C40AA03}"/>
              </a:ext>
            </a:extLst>
          </p:cNvPr>
          <p:cNvSpPr>
            <a:spLocks noGrp="1"/>
          </p:cNvSpPr>
          <p:nvPr>
            <p:ph type="title"/>
          </p:nvPr>
        </p:nvSpPr>
        <p:spPr/>
        <p:txBody>
          <a:bodyPr>
            <a:normAutofit/>
          </a:bodyPr>
          <a:lstStyle/>
          <a:p>
            <a:r>
              <a:rPr lang="en-US" sz="2800" dirty="0"/>
              <a:t>Communication Message Format - Alerting</a:t>
            </a:r>
          </a:p>
        </p:txBody>
      </p:sp>
      <p:sp>
        <p:nvSpPr>
          <p:cNvPr id="6" name="Text Placeholder 5">
            <a:extLst>
              <a:ext uri="{FF2B5EF4-FFF2-40B4-BE49-F238E27FC236}">
                <a16:creationId xmlns:a16="http://schemas.microsoft.com/office/drawing/2014/main" id="{CE26BEDF-FEF9-20DC-CCD5-7E63F1918E4C}"/>
              </a:ext>
            </a:extLst>
          </p:cNvPr>
          <p:cNvSpPr>
            <a:spLocks noGrp="1"/>
          </p:cNvSpPr>
          <p:nvPr>
            <p:ph type="body" sz="quarter" idx="15"/>
          </p:nvPr>
        </p:nvSpPr>
        <p:spPr>
          <a:xfrm>
            <a:off x="4267199" y="238539"/>
            <a:ext cx="7729729" cy="6255025"/>
          </a:xfrm>
        </p:spPr>
        <p:txBody>
          <a:bodyPr>
            <a:normAutofit/>
          </a:bodyPr>
          <a:lstStyle/>
          <a:p>
            <a:pPr marL="0" indent="0">
              <a:buNone/>
            </a:pPr>
            <a:r>
              <a:rPr lang="en-US" dirty="0"/>
              <a:t>Communication Message Format for Alerting Response - Audio:</a:t>
            </a:r>
          </a:p>
          <a:p>
            <a:pPr marL="0" indent="0">
              <a:buNone/>
            </a:pPr>
            <a:r>
              <a:rPr lang="en-US" dirty="0"/>
              <a:t>Header:</a:t>
            </a:r>
          </a:p>
          <a:p>
            <a:pPr marL="0" indent="0">
              <a:buNone/>
            </a:pPr>
            <a:endParaRPr lang="en-US" dirty="0"/>
          </a:p>
          <a:p>
            <a:pPr marL="0" indent="0">
              <a:buNone/>
            </a:pPr>
            <a:endParaRPr lang="en-US"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dirty="0"/>
          </a:p>
          <a:p>
            <a:pPr marL="0" indent="0">
              <a:buNone/>
            </a:pPr>
            <a:r>
              <a:rPr lang="en-US" dirty="0"/>
              <a:t>Data (Body):</a:t>
            </a:r>
          </a:p>
        </p:txBody>
      </p:sp>
      <p:sp>
        <p:nvSpPr>
          <p:cNvPr id="8" name="Slide Number Placeholder 7">
            <a:extLst>
              <a:ext uri="{FF2B5EF4-FFF2-40B4-BE49-F238E27FC236}">
                <a16:creationId xmlns:a16="http://schemas.microsoft.com/office/drawing/2014/main" id="{3471F5B6-FD8E-D8B7-A393-1ACACF9BFAD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graphicFrame>
        <p:nvGraphicFramePr>
          <p:cNvPr id="9" name="Table 9">
            <a:extLst>
              <a:ext uri="{FF2B5EF4-FFF2-40B4-BE49-F238E27FC236}">
                <a16:creationId xmlns:a16="http://schemas.microsoft.com/office/drawing/2014/main" id="{B55B0972-96D5-8D6E-799F-DC3DAC63FA88}"/>
              </a:ext>
            </a:extLst>
          </p:cNvPr>
          <p:cNvGraphicFramePr>
            <a:graphicFrameLocks noGrp="1"/>
          </p:cNvGraphicFramePr>
          <p:nvPr>
            <p:extLst>
              <p:ext uri="{D42A27DB-BD31-4B8C-83A1-F6EECF244321}">
                <p14:modId xmlns:p14="http://schemas.microsoft.com/office/powerpoint/2010/main" val="2346983508"/>
              </p:ext>
            </p:extLst>
          </p:nvPr>
        </p:nvGraphicFramePr>
        <p:xfrm>
          <a:off x="4598504" y="1236498"/>
          <a:ext cx="7050158" cy="2225040"/>
        </p:xfrm>
        <a:graphic>
          <a:graphicData uri="http://schemas.openxmlformats.org/drawingml/2006/table">
            <a:tbl>
              <a:tblPr firstRow="1" bandRow="1">
                <a:tableStyleId>{5940675A-B579-460E-94D1-54222C63F5DA}</a:tableStyleId>
              </a:tblPr>
              <a:tblGrid>
                <a:gridCol w="3454401">
                  <a:extLst>
                    <a:ext uri="{9D8B030D-6E8A-4147-A177-3AD203B41FA5}">
                      <a16:colId xmlns:a16="http://schemas.microsoft.com/office/drawing/2014/main" val="2914552686"/>
                    </a:ext>
                  </a:extLst>
                </a:gridCol>
                <a:gridCol w="3595757">
                  <a:extLst>
                    <a:ext uri="{9D8B030D-6E8A-4147-A177-3AD203B41FA5}">
                      <a16:colId xmlns:a16="http://schemas.microsoft.com/office/drawing/2014/main" val="2365672787"/>
                    </a:ext>
                  </a:extLst>
                </a:gridCol>
              </a:tblGrid>
              <a:tr h="370840">
                <a:tc gridSpan="2">
                  <a:txBody>
                    <a:bodyPr/>
                    <a:lstStyle/>
                    <a:p>
                      <a:pPr algn="ctr"/>
                      <a:r>
                        <a:rPr lang="en-US" dirty="0"/>
                        <a:t>Alert Message Response Header - Audio</a:t>
                      </a:r>
                    </a:p>
                  </a:txBody>
                  <a:tcPr/>
                </a:tc>
                <a:tc hMerge="1">
                  <a:txBody>
                    <a:bodyPr/>
                    <a:lstStyle/>
                    <a:p>
                      <a:pPr algn="ctr"/>
                      <a:endParaRPr lang="en-US" dirty="0"/>
                    </a:p>
                  </a:txBody>
                  <a:tcPr/>
                </a:tc>
                <a:extLst>
                  <a:ext uri="{0D108BD9-81ED-4DB2-BD59-A6C34878D82A}">
                    <a16:rowId xmlns:a16="http://schemas.microsoft.com/office/drawing/2014/main" val="4102635805"/>
                  </a:ext>
                </a:extLst>
              </a:tr>
              <a:tr h="370840">
                <a:tc>
                  <a:txBody>
                    <a:bodyPr/>
                    <a:lstStyle/>
                    <a:p>
                      <a:pPr algn="ctr"/>
                      <a:r>
                        <a:rPr lang="en-US" dirty="0"/>
                        <a:t>Message Type or Name</a:t>
                      </a:r>
                    </a:p>
                  </a:txBody>
                  <a:tcPr/>
                </a:tc>
                <a:tc>
                  <a:txBody>
                    <a:bodyPr/>
                    <a:lstStyle/>
                    <a:p>
                      <a:pPr algn="ctr"/>
                      <a:r>
                        <a:rPr lang="en-US" dirty="0"/>
                        <a:t>Message Length</a:t>
                      </a:r>
                    </a:p>
                  </a:txBody>
                  <a:tcPr/>
                </a:tc>
                <a:extLst>
                  <a:ext uri="{0D108BD9-81ED-4DB2-BD59-A6C34878D82A}">
                    <a16:rowId xmlns:a16="http://schemas.microsoft.com/office/drawing/2014/main" val="1012169036"/>
                  </a:ext>
                </a:extLst>
              </a:tr>
              <a:tr h="370840">
                <a:tc>
                  <a:txBody>
                    <a:bodyPr/>
                    <a:lstStyle/>
                    <a:p>
                      <a:pPr algn="ctr"/>
                      <a:r>
                        <a:rPr lang="en-US" dirty="0"/>
                        <a:t>Drone ID</a:t>
                      </a:r>
                    </a:p>
                  </a:txBody>
                  <a:tcPr/>
                </a:tc>
                <a:tc>
                  <a:txBody>
                    <a:bodyPr/>
                    <a:lstStyle/>
                    <a:p>
                      <a:pPr algn="ctr"/>
                      <a:r>
                        <a:rPr lang="en-US" dirty="0"/>
                        <a:t>Status</a:t>
                      </a:r>
                    </a:p>
                  </a:txBody>
                  <a:tcPr/>
                </a:tc>
                <a:extLst>
                  <a:ext uri="{0D108BD9-81ED-4DB2-BD59-A6C34878D82A}">
                    <a16:rowId xmlns:a16="http://schemas.microsoft.com/office/drawing/2014/main" val="3401977236"/>
                  </a:ext>
                </a:extLst>
              </a:tr>
              <a:tr h="370840">
                <a:tc>
                  <a:txBody>
                    <a:bodyPr/>
                    <a:lstStyle/>
                    <a:p>
                      <a:pPr algn="ctr"/>
                      <a:r>
                        <a:rPr lang="en-US" dirty="0"/>
                        <a:t>Alert ID</a:t>
                      </a:r>
                    </a:p>
                  </a:txBody>
                  <a:tcPr/>
                </a:tc>
                <a:tc>
                  <a:txBody>
                    <a:bodyPr/>
                    <a:lstStyle/>
                    <a:p>
                      <a:pPr algn="ctr"/>
                      <a:r>
                        <a:rPr lang="en-US" dirty="0"/>
                        <a:t>Timestamp</a:t>
                      </a:r>
                    </a:p>
                  </a:txBody>
                  <a:tcPr/>
                </a:tc>
                <a:extLst>
                  <a:ext uri="{0D108BD9-81ED-4DB2-BD59-A6C34878D82A}">
                    <a16:rowId xmlns:a16="http://schemas.microsoft.com/office/drawing/2014/main" val="982736511"/>
                  </a:ext>
                </a:extLst>
              </a:tr>
              <a:tr h="370840">
                <a:tc>
                  <a:txBody>
                    <a:bodyPr/>
                    <a:lstStyle/>
                    <a:p>
                      <a:pPr algn="ctr"/>
                      <a:r>
                        <a:rPr lang="en-US" dirty="0"/>
                        <a:t>Response Status</a:t>
                      </a:r>
                    </a:p>
                  </a:txBody>
                  <a:tcPr/>
                </a:tc>
                <a:tc>
                  <a:txBody>
                    <a:bodyPr/>
                    <a:lstStyle/>
                    <a:p>
                      <a:pPr algn="ctr"/>
                      <a:r>
                        <a:rPr lang="en-US" dirty="0"/>
                        <a:t>Additional Information</a:t>
                      </a:r>
                    </a:p>
                  </a:txBody>
                  <a:tcPr/>
                </a:tc>
                <a:extLst>
                  <a:ext uri="{0D108BD9-81ED-4DB2-BD59-A6C34878D82A}">
                    <a16:rowId xmlns:a16="http://schemas.microsoft.com/office/drawing/2014/main" val="1607184832"/>
                  </a:ext>
                </a:extLst>
              </a:tr>
              <a:tr h="370840">
                <a:tc>
                  <a:txBody>
                    <a:bodyPr/>
                    <a:lstStyle/>
                    <a:p>
                      <a:pPr algn="ctr"/>
                      <a:r>
                        <a:rPr lang="en-US" dirty="0"/>
                        <a:t>Session Token</a:t>
                      </a:r>
                    </a:p>
                  </a:txBody>
                  <a:tcPr/>
                </a:tc>
                <a:tc>
                  <a:txBody>
                    <a:bodyPr/>
                    <a:lstStyle/>
                    <a:p>
                      <a:pPr algn="ctr"/>
                      <a:r>
                        <a:rPr lang="en-US" dirty="0"/>
                        <a:t>Content Type (Audio)</a:t>
                      </a:r>
                    </a:p>
                  </a:txBody>
                  <a:tcPr/>
                </a:tc>
                <a:extLst>
                  <a:ext uri="{0D108BD9-81ED-4DB2-BD59-A6C34878D82A}">
                    <a16:rowId xmlns:a16="http://schemas.microsoft.com/office/drawing/2014/main" val="3878133365"/>
                  </a:ext>
                </a:extLst>
              </a:tr>
            </a:tbl>
          </a:graphicData>
        </a:graphic>
      </p:graphicFrame>
      <p:graphicFrame>
        <p:nvGraphicFramePr>
          <p:cNvPr id="3" name="Table 9">
            <a:extLst>
              <a:ext uri="{FF2B5EF4-FFF2-40B4-BE49-F238E27FC236}">
                <a16:creationId xmlns:a16="http://schemas.microsoft.com/office/drawing/2014/main" id="{522453B7-3786-7FC7-96E1-43CA7CD14DBC}"/>
              </a:ext>
            </a:extLst>
          </p:cNvPr>
          <p:cNvGraphicFramePr>
            <a:graphicFrameLocks noGrp="1"/>
          </p:cNvGraphicFramePr>
          <p:nvPr>
            <p:extLst>
              <p:ext uri="{D42A27DB-BD31-4B8C-83A1-F6EECF244321}">
                <p14:modId xmlns:p14="http://schemas.microsoft.com/office/powerpoint/2010/main" val="46353419"/>
              </p:ext>
            </p:extLst>
          </p:nvPr>
        </p:nvGraphicFramePr>
        <p:xfrm>
          <a:off x="4605131" y="4198357"/>
          <a:ext cx="7050158" cy="741680"/>
        </p:xfrm>
        <a:graphic>
          <a:graphicData uri="http://schemas.openxmlformats.org/drawingml/2006/table">
            <a:tbl>
              <a:tblPr firstRow="1" bandRow="1">
                <a:tableStyleId>{5940675A-B579-460E-94D1-54222C63F5DA}</a:tableStyleId>
              </a:tblPr>
              <a:tblGrid>
                <a:gridCol w="3454401">
                  <a:extLst>
                    <a:ext uri="{9D8B030D-6E8A-4147-A177-3AD203B41FA5}">
                      <a16:colId xmlns:a16="http://schemas.microsoft.com/office/drawing/2014/main" val="2914552686"/>
                    </a:ext>
                  </a:extLst>
                </a:gridCol>
                <a:gridCol w="3595757">
                  <a:extLst>
                    <a:ext uri="{9D8B030D-6E8A-4147-A177-3AD203B41FA5}">
                      <a16:colId xmlns:a16="http://schemas.microsoft.com/office/drawing/2014/main" val="2365672787"/>
                    </a:ext>
                  </a:extLst>
                </a:gridCol>
              </a:tblGrid>
              <a:tr h="370840">
                <a:tc gridSpan="2">
                  <a:txBody>
                    <a:bodyPr/>
                    <a:lstStyle/>
                    <a:p>
                      <a:pPr algn="ctr"/>
                      <a:r>
                        <a:rPr lang="en-US" dirty="0"/>
                        <a:t>Alert Message Response Data - Audio</a:t>
                      </a:r>
                    </a:p>
                  </a:txBody>
                  <a:tcPr/>
                </a:tc>
                <a:tc hMerge="1">
                  <a:txBody>
                    <a:bodyPr/>
                    <a:lstStyle/>
                    <a:p>
                      <a:pPr algn="ctr"/>
                      <a:endParaRPr lang="en-US" dirty="0"/>
                    </a:p>
                  </a:txBody>
                  <a:tcPr/>
                </a:tc>
                <a:extLst>
                  <a:ext uri="{0D108BD9-81ED-4DB2-BD59-A6C34878D82A}">
                    <a16:rowId xmlns:a16="http://schemas.microsoft.com/office/drawing/2014/main" val="4102635805"/>
                  </a:ext>
                </a:extLst>
              </a:tr>
              <a:tr h="370840">
                <a:tc>
                  <a:txBody>
                    <a:bodyPr/>
                    <a:lstStyle/>
                    <a:p>
                      <a:pPr algn="ctr"/>
                      <a:r>
                        <a:rPr lang="en-US" dirty="0"/>
                        <a:t>Data 1 – Audio Format</a:t>
                      </a:r>
                    </a:p>
                  </a:txBody>
                  <a:tcPr/>
                </a:tc>
                <a:tc>
                  <a:txBody>
                    <a:bodyPr/>
                    <a:lstStyle/>
                    <a:p>
                      <a:pPr algn="ctr"/>
                      <a:r>
                        <a:rPr lang="en-US" dirty="0"/>
                        <a:t>Data 2 – Audio Data</a:t>
                      </a:r>
                    </a:p>
                  </a:txBody>
                  <a:tcPr/>
                </a:tc>
                <a:extLst>
                  <a:ext uri="{0D108BD9-81ED-4DB2-BD59-A6C34878D82A}">
                    <a16:rowId xmlns:a16="http://schemas.microsoft.com/office/drawing/2014/main" val="1012169036"/>
                  </a:ext>
                </a:extLst>
              </a:tr>
            </a:tbl>
          </a:graphicData>
        </a:graphic>
      </p:graphicFrame>
    </p:spTree>
    <p:extLst>
      <p:ext uri="{BB962C8B-B14F-4D97-AF65-F5344CB8AC3E}">
        <p14:creationId xmlns:p14="http://schemas.microsoft.com/office/powerpoint/2010/main" val="31690989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BBC01-024F-4484-10B3-4AE83C40AA03}"/>
              </a:ext>
            </a:extLst>
          </p:cNvPr>
          <p:cNvSpPr>
            <a:spLocks noGrp="1"/>
          </p:cNvSpPr>
          <p:nvPr>
            <p:ph type="title"/>
          </p:nvPr>
        </p:nvSpPr>
        <p:spPr/>
        <p:txBody>
          <a:bodyPr>
            <a:normAutofit/>
          </a:bodyPr>
          <a:lstStyle/>
          <a:p>
            <a:r>
              <a:rPr lang="en-US" sz="2800" dirty="0"/>
              <a:t>Communication Message Format - Alerting</a:t>
            </a:r>
          </a:p>
        </p:txBody>
      </p:sp>
      <p:sp>
        <p:nvSpPr>
          <p:cNvPr id="6" name="Text Placeholder 5">
            <a:extLst>
              <a:ext uri="{FF2B5EF4-FFF2-40B4-BE49-F238E27FC236}">
                <a16:creationId xmlns:a16="http://schemas.microsoft.com/office/drawing/2014/main" id="{CE26BEDF-FEF9-20DC-CCD5-7E63F1918E4C}"/>
              </a:ext>
            </a:extLst>
          </p:cNvPr>
          <p:cNvSpPr>
            <a:spLocks noGrp="1"/>
          </p:cNvSpPr>
          <p:nvPr>
            <p:ph type="body" sz="quarter" idx="15"/>
          </p:nvPr>
        </p:nvSpPr>
        <p:spPr>
          <a:xfrm>
            <a:off x="4267199" y="238539"/>
            <a:ext cx="7729729" cy="6255025"/>
          </a:xfrm>
        </p:spPr>
        <p:txBody>
          <a:bodyPr>
            <a:normAutofit/>
          </a:bodyPr>
          <a:lstStyle/>
          <a:p>
            <a:pPr marL="0" indent="0">
              <a:buNone/>
            </a:pPr>
            <a:r>
              <a:rPr lang="en-US" dirty="0"/>
              <a:t>Communication Message Format for Alerting - Video:</a:t>
            </a:r>
          </a:p>
          <a:p>
            <a:pPr marL="0" indent="0">
              <a:buNone/>
            </a:pPr>
            <a:r>
              <a:rPr lang="en-US" dirty="0"/>
              <a:t>Header:</a:t>
            </a:r>
          </a:p>
          <a:p>
            <a:pPr marL="0" indent="0">
              <a:buNone/>
            </a:pPr>
            <a:endParaRPr lang="en-US" dirty="0"/>
          </a:p>
          <a:p>
            <a:pPr marL="0" indent="0">
              <a:buNone/>
            </a:pPr>
            <a:endParaRPr lang="en-US"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dirty="0"/>
          </a:p>
          <a:p>
            <a:pPr marL="0" indent="0">
              <a:buNone/>
            </a:pPr>
            <a:r>
              <a:rPr lang="en-US" dirty="0"/>
              <a:t>Data (Body):</a:t>
            </a:r>
          </a:p>
        </p:txBody>
      </p:sp>
      <p:sp>
        <p:nvSpPr>
          <p:cNvPr id="8" name="Slide Number Placeholder 7">
            <a:extLst>
              <a:ext uri="{FF2B5EF4-FFF2-40B4-BE49-F238E27FC236}">
                <a16:creationId xmlns:a16="http://schemas.microsoft.com/office/drawing/2014/main" id="{3471F5B6-FD8E-D8B7-A393-1ACACF9BFAD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graphicFrame>
        <p:nvGraphicFramePr>
          <p:cNvPr id="9" name="Table 9">
            <a:extLst>
              <a:ext uri="{FF2B5EF4-FFF2-40B4-BE49-F238E27FC236}">
                <a16:creationId xmlns:a16="http://schemas.microsoft.com/office/drawing/2014/main" id="{B55B0972-96D5-8D6E-799F-DC3DAC63FA88}"/>
              </a:ext>
            </a:extLst>
          </p:cNvPr>
          <p:cNvGraphicFramePr>
            <a:graphicFrameLocks noGrp="1"/>
          </p:cNvGraphicFramePr>
          <p:nvPr>
            <p:extLst>
              <p:ext uri="{D42A27DB-BD31-4B8C-83A1-F6EECF244321}">
                <p14:modId xmlns:p14="http://schemas.microsoft.com/office/powerpoint/2010/main" val="788911575"/>
              </p:ext>
            </p:extLst>
          </p:nvPr>
        </p:nvGraphicFramePr>
        <p:xfrm>
          <a:off x="4598504" y="1236498"/>
          <a:ext cx="7050158" cy="2225040"/>
        </p:xfrm>
        <a:graphic>
          <a:graphicData uri="http://schemas.openxmlformats.org/drawingml/2006/table">
            <a:tbl>
              <a:tblPr firstRow="1" bandRow="1">
                <a:tableStyleId>{5940675A-B579-460E-94D1-54222C63F5DA}</a:tableStyleId>
              </a:tblPr>
              <a:tblGrid>
                <a:gridCol w="3454401">
                  <a:extLst>
                    <a:ext uri="{9D8B030D-6E8A-4147-A177-3AD203B41FA5}">
                      <a16:colId xmlns:a16="http://schemas.microsoft.com/office/drawing/2014/main" val="2914552686"/>
                    </a:ext>
                  </a:extLst>
                </a:gridCol>
                <a:gridCol w="3595757">
                  <a:extLst>
                    <a:ext uri="{9D8B030D-6E8A-4147-A177-3AD203B41FA5}">
                      <a16:colId xmlns:a16="http://schemas.microsoft.com/office/drawing/2014/main" val="2365672787"/>
                    </a:ext>
                  </a:extLst>
                </a:gridCol>
              </a:tblGrid>
              <a:tr h="370840">
                <a:tc gridSpan="2">
                  <a:txBody>
                    <a:bodyPr/>
                    <a:lstStyle/>
                    <a:p>
                      <a:pPr algn="ctr"/>
                      <a:r>
                        <a:rPr lang="en-US" dirty="0"/>
                        <a:t>Alert Message Header - Video</a:t>
                      </a:r>
                    </a:p>
                  </a:txBody>
                  <a:tcPr/>
                </a:tc>
                <a:tc hMerge="1">
                  <a:txBody>
                    <a:bodyPr/>
                    <a:lstStyle/>
                    <a:p>
                      <a:pPr algn="ctr"/>
                      <a:endParaRPr lang="en-US" dirty="0"/>
                    </a:p>
                  </a:txBody>
                  <a:tcPr/>
                </a:tc>
                <a:extLst>
                  <a:ext uri="{0D108BD9-81ED-4DB2-BD59-A6C34878D82A}">
                    <a16:rowId xmlns:a16="http://schemas.microsoft.com/office/drawing/2014/main" val="4102635805"/>
                  </a:ext>
                </a:extLst>
              </a:tr>
              <a:tr h="370840">
                <a:tc>
                  <a:txBody>
                    <a:bodyPr/>
                    <a:lstStyle/>
                    <a:p>
                      <a:pPr algn="ctr"/>
                      <a:r>
                        <a:rPr lang="en-US" dirty="0"/>
                        <a:t>Message Type or Name</a:t>
                      </a:r>
                    </a:p>
                  </a:txBody>
                  <a:tcPr/>
                </a:tc>
                <a:tc>
                  <a:txBody>
                    <a:bodyPr/>
                    <a:lstStyle/>
                    <a:p>
                      <a:pPr algn="ctr"/>
                      <a:r>
                        <a:rPr lang="en-US" dirty="0"/>
                        <a:t>Message Length</a:t>
                      </a:r>
                    </a:p>
                  </a:txBody>
                  <a:tcPr/>
                </a:tc>
                <a:extLst>
                  <a:ext uri="{0D108BD9-81ED-4DB2-BD59-A6C34878D82A}">
                    <a16:rowId xmlns:a16="http://schemas.microsoft.com/office/drawing/2014/main" val="1012169036"/>
                  </a:ext>
                </a:extLst>
              </a:tr>
              <a:tr h="370840">
                <a:tc>
                  <a:txBody>
                    <a:bodyPr/>
                    <a:lstStyle/>
                    <a:p>
                      <a:pPr algn="ctr"/>
                      <a:r>
                        <a:rPr lang="en-US" dirty="0"/>
                        <a:t>Drone ID</a:t>
                      </a:r>
                    </a:p>
                  </a:txBody>
                  <a:tcPr/>
                </a:tc>
                <a:tc>
                  <a:txBody>
                    <a:bodyPr/>
                    <a:lstStyle/>
                    <a:p>
                      <a:pPr algn="ctr"/>
                      <a:r>
                        <a:rPr lang="en-US" dirty="0"/>
                        <a:t>Alert Type</a:t>
                      </a:r>
                    </a:p>
                  </a:txBody>
                  <a:tcPr/>
                </a:tc>
                <a:extLst>
                  <a:ext uri="{0D108BD9-81ED-4DB2-BD59-A6C34878D82A}">
                    <a16:rowId xmlns:a16="http://schemas.microsoft.com/office/drawing/2014/main" val="3401977236"/>
                  </a:ext>
                </a:extLst>
              </a:tr>
              <a:tr h="370840">
                <a:tc>
                  <a:txBody>
                    <a:bodyPr/>
                    <a:lstStyle/>
                    <a:p>
                      <a:pPr algn="ctr"/>
                      <a:r>
                        <a:rPr lang="en-US" dirty="0"/>
                        <a:t>Location</a:t>
                      </a:r>
                    </a:p>
                  </a:txBody>
                  <a:tcPr/>
                </a:tc>
                <a:tc>
                  <a:txBody>
                    <a:bodyPr/>
                    <a:lstStyle/>
                    <a:p>
                      <a:pPr algn="ctr"/>
                      <a:r>
                        <a:rPr lang="en-US" dirty="0"/>
                        <a:t>Status</a:t>
                      </a:r>
                    </a:p>
                  </a:txBody>
                  <a:tcPr/>
                </a:tc>
                <a:extLst>
                  <a:ext uri="{0D108BD9-81ED-4DB2-BD59-A6C34878D82A}">
                    <a16:rowId xmlns:a16="http://schemas.microsoft.com/office/drawing/2014/main" val="4292559610"/>
                  </a:ext>
                </a:extLst>
              </a:tr>
              <a:tr h="370840">
                <a:tc>
                  <a:txBody>
                    <a:bodyPr/>
                    <a:lstStyle/>
                    <a:p>
                      <a:pPr algn="ctr"/>
                      <a:r>
                        <a:rPr lang="en-US" dirty="0"/>
                        <a:t>Timestamp</a:t>
                      </a:r>
                    </a:p>
                  </a:txBody>
                  <a:tcPr/>
                </a:tc>
                <a:tc>
                  <a:txBody>
                    <a:bodyPr/>
                    <a:lstStyle/>
                    <a:p>
                      <a:pPr algn="ctr"/>
                      <a:r>
                        <a:rPr lang="en-US" dirty="0"/>
                        <a:t>Additional Information</a:t>
                      </a:r>
                    </a:p>
                  </a:txBody>
                  <a:tcPr/>
                </a:tc>
                <a:extLst>
                  <a:ext uri="{0D108BD9-81ED-4DB2-BD59-A6C34878D82A}">
                    <a16:rowId xmlns:a16="http://schemas.microsoft.com/office/drawing/2014/main" val="2373317911"/>
                  </a:ext>
                </a:extLst>
              </a:tr>
              <a:tr h="370840">
                <a:tc>
                  <a:txBody>
                    <a:bodyPr/>
                    <a:lstStyle/>
                    <a:p>
                      <a:pPr algn="ctr"/>
                      <a:r>
                        <a:rPr lang="en-US" dirty="0"/>
                        <a:t>Session Token</a:t>
                      </a:r>
                    </a:p>
                  </a:txBody>
                  <a:tcPr/>
                </a:tc>
                <a:tc>
                  <a:txBody>
                    <a:bodyPr/>
                    <a:lstStyle/>
                    <a:p>
                      <a:pPr algn="ctr"/>
                      <a:r>
                        <a:rPr lang="en-US" dirty="0"/>
                        <a:t>Content Type (Video)</a:t>
                      </a:r>
                    </a:p>
                  </a:txBody>
                  <a:tcPr/>
                </a:tc>
                <a:extLst>
                  <a:ext uri="{0D108BD9-81ED-4DB2-BD59-A6C34878D82A}">
                    <a16:rowId xmlns:a16="http://schemas.microsoft.com/office/drawing/2014/main" val="4035024698"/>
                  </a:ext>
                </a:extLst>
              </a:tr>
            </a:tbl>
          </a:graphicData>
        </a:graphic>
      </p:graphicFrame>
      <p:graphicFrame>
        <p:nvGraphicFramePr>
          <p:cNvPr id="3" name="Table 9">
            <a:extLst>
              <a:ext uri="{FF2B5EF4-FFF2-40B4-BE49-F238E27FC236}">
                <a16:creationId xmlns:a16="http://schemas.microsoft.com/office/drawing/2014/main" id="{522453B7-3786-7FC7-96E1-43CA7CD14DBC}"/>
              </a:ext>
            </a:extLst>
          </p:cNvPr>
          <p:cNvGraphicFramePr>
            <a:graphicFrameLocks noGrp="1"/>
          </p:cNvGraphicFramePr>
          <p:nvPr>
            <p:extLst>
              <p:ext uri="{D42A27DB-BD31-4B8C-83A1-F6EECF244321}">
                <p14:modId xmlns:p14="http://schemas.microsoft.com/office/powerpoint/2010/main" val="3998943524"/>
              </p:ext>
            </p:extLst>
          </p:nvPr>
        </p:nvGraphicFramePr>
        <p:xfrm>
          <a:off x="4605131" y="4158599"/>
          <a:ext cx="7050158" cy="741680"/>
        </p:xfrm>
        <a:graphic>
          <a:graphicData uri="http://schemas.openxmlformats.org/drawingml/2006/table">
            <a:tbl>
              <a:tblPr firstRow="1" bandRow="1">
                <a:tableStyleId>{5940675A-B579-460E-94D1-54222C63F5DA}</a:tableStyleId>
              </a:tblPr>
              <a:tblGrid>
                <a:gridCol w="3454401">
                  <a:extLst>
                    <a:ext uri="{9D8B030D-6E8A-4147-A177-3AD203B41FA5}">
                      <a16:colId xmlns:a16="http://schemas.microsoft.com/office/drawing/2014/main" val="2914552686"/>
                    </a:ext>
                  </a:extLst>
                </a:gridCol>
                <a:gridCol w="3595757">
                  <a:extLst>
                    <a:ext uri="{9D8B030D-6E8A-4147-A177-3AD203B41FA5}">
                      <a16:colId xmlns:a16="http://schemas.microsoft.com/office/drawing/2014/main" val="2365672787"/>
                    </a:ext>
                  </a:extLst>
                </a:gridCol>
              </a:tblGrid>
              <a:tr h="370840">
                <a:tc gridSpan="2">
                  <a:txBody>
                    <a:bodyPr/>
                    <a:lstStyle/>
                    <a:p>
                      <a:pPr algn="ctr"/>
                      <a:r>
                        <a:rPr lang="en-US" dirty="0"/>
                        <a:t>Alert Message Data - Video</a:t>
                      </a:r>
                    </a:p>
                  </a:txBody>
                  <a:tcPr/>
                </a:tc>
                <a:tc hMerge="1">
                  <a:txBody>
                    <a:bodyPr/>
                    <a:lstStyle/>
                    <a:p>
                      <a:pPr algn="ctr"/>
                      <a:endParaRPr lang="en-US" dirty="0"/>
                    </a:p>
                  </a:txBody>
                  <a:tcPr/>
                </a:tc>
                <a:extLst>
                  <a:ext uri="{0D108BD9-81ED-4DB2-BD59-A6C34878D82A}">
                    <a16:rowId xmlns:a16="http://schemas.microsoft.com/office/drawing/2014/main" val="4102635805"/>
                  </a:ext>
                </a:extLst>
              </a:tr>
              <a:tr h="370840">
                <a:tc>
                  <a:txBody>
                    <a:bodyPr/>
                    <a:lstStyle/>
                    <a:p>
                      <a:pPr algn="ctr"/>
                      <a:r>
                        <a:rPr lang="en-US" dirty="0"/>
                        <a:t>Data 1 – Video Format</a:t>
                      </a:r>
                    </a:p>
                  </a:txBody>
                  <a:tcPr/>
                </a:tc>
                <a:tc>
                  <a:txBody>
                    <a:bodyPr/>
                    <a:lstStyle/>
                    <a:p>
                      <a:pPr algn="ctr"/>
                      <a:r>
                        <a:rPr lang="en-US" dirty="0"/>
                        <a:t>Data 2 – Video Data</a:t>
                      </a:r>
                    </a:p>
                  </a:txBody>
                  <a:tcPr/>
                </a:tc>
                <a:extLst>
                  <a:ext uri="{0D108BD9-81ED-4DB2-BD59-A6C34878D82A}">
                    <a16:rowId xmlns:a16="http://schemas.microsoft.com/office/drawing/2014/main" val="1012169036"/>
                  </a:ext>
                </a:extLst>
              </a:tr>
            </a:tbl>
          </a:graphicData>
        </a:graphic>
      </p:graphicFrame>
    </p:spTree>
    <p:extLst>
      <p:ext uri="{BB962C8B-B14F-4D97-AF65-F5344CB8AC3E}">
        <p14:creationId xmlns:p14="http://schemas.microsoft.com/office/powerpoint/2010/main" val="6450345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BBC01-024F-4484-10B3-4AE83C40AA03}"/>
              </a:ext>
            </a:extLst>
          </p:cNvPr>
          <p:cNvSpPr>
            <a:spLocks noGrp="1"/>
          </p:cNvSpPr>
          <p:nvPr>
            <p:ph type="title"/>
          </p:nvPr>
        </p:nvSpPr>
        <p:spPr/>
        <p:txBody>
          <a:bodyPr>
            <a:normAutofit/>
          </a:bodyPr>
          <a:lstStyle/>
          <a:p>
            <a:r>
              <a:rPr lang="en-US" sz="2800" dirty="0"/>
              <a:t>Communication Message Format - Alerting</a:t>
            </a:r>
          </a:p>
        </p:txBody>
      </p:sp>
      <p:sp>
        <p:nvSpPr>
          <p:cNvPr id="6" name="Text Placeholder 5">
            <a:extLst>
              <a:ext uri="{FF2B5EF4-FFF2-40B4-BE49-F238E27FC236}">
                <a16:creationId xmlns:a16="http://schemas.microsoft.com/office/drawing/2014/main" id="{CE26BEDF-FEF9-20DC-CCD5-7E63F1918E4C}"/>
              </a:ext>
            </a:extLst>
          </p:cNvPr>
          <p:cNvSpPr>
            <a:spLocks noGrp="1"/>
          </p:cNvSpPr>
          <p:nvPr>
            <p:ph type="body" sz="quarter" idx="15"/>
          </p:nvPr>
        </p:nvSpPr>
        <p:spPr>
          <a:xfrm>
            <a:off x="4267199" y="238539"/>
            <a:ext cx="7729729" cy="6255025"/>
          </a:xfrm>
        </p:spPr>
        <p:txBody>
          <a:bodyPr>
            <a:normAutofit/>
          </a:bodyPr>
          <a:lstStyle/>
          <a:p>
            <a:pPr marL="0" indent="0">
              <a:buNone/>
            </a:pPr>
            <a:r>
              <a:rPr lang="en-US" dirty="0"/>
              <a:t>Communication Message Format for Alerting Response - Video:</a:t>
            </a:r>
          </a:p>
          <a:p>
            <a:pPr marL="0" indent="0">
              <a:buNone/>
            </a:pPr>
            <a:r>
              <a:rPr lang="en-US" dirty="0"/>
              <a:t>Header:</a:t>
            </a:r>
          </a:p>
          <a:p>
            <a:pPr marL="0" indent="0">
              <a:buNone/>
            </a:pPr>
            <a:endParaRPr lang="en-US" dirty="0"/>
          </a:p>
          <a:p>
            <a:pPr marL="0" indent="0">
              <a:buNone/>
            </a:pPr>
            <a:endParaRPr lang="en-US"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dirty="0"/>
          </a:p>
          <a:p>
            <a:pPr marL="0" indent="0">
              <a:buNone/>
            </a:pPr>
            <a:r>
              <a:rPr lang="en-US" dirty="0"/>
              <a:t>Data (Body):</a:t>
            </a:r>
          </a:p>
        </p:txBody>
      </p:sp>
      <p:sp>
        <p:nvSpPr>
          <p:cNvPr id="8" name="Slide Number Placeholder 7">
            <a:extLst>
              <a:ext uri="{FF2B5EF4-FFF2-40B4-BE49-F238E27FC236}">
                <a16:creationId xmlns:a16="http://schemas.microsoft.com/office/drawing/2014/main" id="{3471F5B6-FD8E-D8B7-A393-1ACACF9BFAD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graphicFrame>
        <p:nvGraphicFramePr>
          <p:cNvPr id="9" name="Table 9">
            <a:extLst>
              <a:ext uri="{FF2B5EF4-FFF2-40B4-BE49-F238E27FC236}">
                <a16:creationId xmlns:a16="http://schemas.microsoft.com/office/drawing/2014/main" id="{B55B0972-96D5-8D6E-799F-DC3DAC63FA88}"/>
              </a:ext>
            </a:extLst>
          </p:cNvPr>
          <p:cNvGraphicFramePr>
            <a:graphicFrameLocks noGrp="1"/>
          </p:cNvGraphicFramePr>
          <p:nvPr>
            <p:extLst>
              <p:ext uri="{D42A27DB-BD31-4B8C-83A1-F6EECF244321}">
                <p14:modId xmlns:p14="http://schemas.microsoft.com/office/powerpoint/2010/main" val="1035978387"/>
              </p:ext>
            </p:extLst>
          </p:nvPr>
        </p:nvGraphicFramePr>
        <p:xfrm>
          <a:off x="4598504" y="1236498"/>
          <a:ext cx="7050158" cy="2225040"/>
        </p:xfrm>
        <a:graphic>
          <a:graphicData uri="http://schemas.openxmlformats.org/drawingml/2006/table">
            <a:tbl>
              <a:tblPr firstRow="1" bandRow="1">
                <a:tableStyleId>{5940675A-B579-460E-94D1-54222C63F5DA}</a:tableStyleId>
              </a:tblPr>
              <a:tblGrid>
                <a:gridCol w="3454401">
                  <a:extLst>
                    <a:ext uri="{9D8B030D-6E8A-4147-A177-3AD203B41FA5}">
                      <a16:colId xmlns:a16="http://schemas.microsoft.com/office/drawing/2014/main" val="2914552686"/>
                    </a:ext>
                  </a:extLst>
                </a:gridCol>
                <a:gridCol w="3595757">
                  <a:extLst>
                    <a:ext uri="{9D8B030D-6E8A-4147-A177-3AD203B41FA5}">
                      <a16:colId xmlns:a16="http://schemas.microsoft.com/office/drawing/2014/main" val="2365672787"/>
                    </a:ext>
                  </a:extLst>
                </a:gridCol>
              </a:tblGrid>
              <a:tr h="370840">
                <a:tc gridSpan="2">
                  <a:txBody>
                    <a:bodyPr/>
                    <a:lstStyle/>
                    <a:p>
                      <a:pPr algn="ctr"/>
                      <a:r>
                        <a:rPr lang="en-US" dirty="0"/>
                        <a:t>Alert Message Response Header - Video</a:t>
                      </a:r>
                    </a:p>
                  </a:txBody>
                  <a:tcPr/>
                </a:tc>
                <a:tc hMerge="1">
                  <a:txBody>
                    <a:bodyPr/>
                    <a:lstStyle/>
                    <a:p>
                      <a:pPr algn="ctr"/>
                      <a:endParaRPr lang="en-US" dirty="0"/>
                    </a:p>
                  </a:txBody>
                  <a:tcPr/>
                </a:tc>
                <a:extLst>
                  <a:ext uri="{0D108BD9-81ED-4DB2-BD59-A6C34878D82A}">
                    <a16:rowId xmlns:a16="http://schemas.microsoft.com/office/drawing/2014/main" val="4102635805"/>
                  </a:ext>
                </a:extLst>
              </a:tr>
              <a:tr h="370840">
                <a:tc>
                  <a:txBody>
                    <a:bodyPr/>
                    <a:lstStyle/>
                    <a:p>
                      <a:pPr algn="ctr"/>
                      <a:r>
                        <a:rPr lang="en-US" dirty="0"/>
                        <a:t>Message Type or Name</a:t>
                      </a:r>
                    </a:p>
                  </a:txBody>
                  <a:tcPr/>
                </a:tc>
                <a:tc>
                  <a:txBody>
                    <a:bodyPr/>
                    <a:lstStyle/>
                    <a:p>
                      <a:pPr algn="ctr"/>
                      <a:r>
                        <a:rPr lang="en-US" dirty="0"/>
                        <a:t>Message Length</a:t>
                      </a:r>
                    </a:p>
                  </a:txBody>
                  <a:tcPr/>
                </a:tc>
                <a:extLst>
                  <a:ext uri="{0D108BD9-81ED-4DB2-BD59-A6C34878D82A}">
                    <a16:rowId xmlns:a16="http://schemas.microsoft.com/office/drawing/2014/main" val="1012169036"/>
                  </a:ext>
                </a:extLst>
              </a:tr>
              <a:tr h="370840">
                <a:tc>
                  <a:txBody>
                    <a:bodyPr/>
                    <a:lstStyle/>
                    <a:p>
                      <a:pPr algn="ctr"/>
                      <a:r>
                        <a:rPr lang="en-US" dirty="0"/>
                        <a:t>Drone ID</a:t>
                      </a:r>
                    </a:p>
                  </a:txBody>
                  <a:tcPr/>
                </a:tc>
                <a:tc>
                  <a:txBody>
                    <a:bodyPr/>
                    <a:lstStyle/>
                    <a:p>
                      <a:pPr algn="ctr"/>
                      <a:r>
                        <a:rPr lang="en-US" dirty="0"/>
                        <a:t>Status</a:t>
                      </a:r>
                    </a:p>
                  </a:txBody>
                  <a:tcPr/>
                </a:tc>
                <a:extLst>
                  <a:ext uri="{0D108BD9-81ED-4DB2-BD59-A6C34878D82A}">
                    <a16:rowId xmlns:a16="http://schemas.microsoft.com/office/drawing/2014/main" val="3401977236"/>
                  </a:ext>
                </a:extLst>
              </a:tr>
              <a:tr h="370840">
                <a:tc>
                  <a:txBody>
                    <a:bodyPr/>
                    <a:lstStyle/>
                    <a:p>
                      <a:pPr algn="ctr"/>
                      <a:r>
                        <a:rPr lang="en-US" dirty="0"/>
                        <a:t>Alert ID</a:t>
                      </a:r>
                    </a:p>
                  </a:txBody>
                  <a:tcPr/>
                </a:tc>
                <a:tc>
                  <a:txBody>
                    <a:bodyPr/>
                    <a:lstStyle/>
                    <a:p>
                      <a:pPr algn="ctr"/>
                      <a:r>
                        <a:rPr lang="en-US" dirty="0"/>
                        <a:t>Timestamp</a:t>
                      </a:r>
                    </a:p>
                  </a:txBody>
                  <a:tcPr/>
                </a:tc>
                <a:extLst>
                  <a:ext uri="{0D108BD9-81ED-4DB2-BD59-A6C34878D82A}">
                    <a16:rowId xmlns:a16="http://schemas.microsoft.com/office/drawing/2014/main" val="982736511"/>
                  </a:ext>
                </a:extLst>
              </a:tr>
              <a:tr h="370840">
                <a:tc>
                  <a:txBody>
                    <a:bodyPr/>
                    <a:lstStyle/>
                    <a:p>
                      <a:pPr algn="ctr"/>
                      <a:r>
                        <a:rPr lang="en-US" dirty="0"/>
                        <a:t>Response Status</a:t>
                      </a:r>
                    </a:p>
                  </a:txBody>
                  <a:tcPr/>
                </a:tc>
                <a:tc>
                  <a:txBody>
                    <a:bodyPr/>
                    <a:lstStyle/>
                    <a:p>
                      <a:pPr algn="ctr"/>
                      <a:r>
                        <a:rPr lang="en-US" dirty="0"/>
                        <a:t>Additional Information</a:t>
                      </a:r>
                    </a:p>
                  </a:txBody>
                  <a:tcPr/>
                </a:tc>
                <a:extLst>
                  <a:ext uri="{0D108BD9-81ED-4DB2-BD59-A6C34878D82A}">
                    <a16:rowId xmlns:a16="http://schemas.microsoft.com/office/drawing/2014/main" val="1607184832"/>
                  </a:ext>
                </a:extLst>
              </a:tr>
              <a:tr h="370840">
                <a:tc>
                  <a:txBody>
                    <a:bodyPr/>
                    <a:lstStyle/>
                    <a:p>
                      <a:pPr algn="ctr"/>
                      <a:r>
                        <a:rPr lang="en-US" dirty="0"/>
                        <a:t>Session Token</a:t>
                      </a:r>
                    </a:p>
                  </a:txBody>
                  <a:tcPr/>
                </a:tc>
                <a:tc>
                  <a:txBody>
                    <a:bodyPr/>
                    <a:lstStyle/>
                    <a:p>
                      <a:pPr algn="ctr"/>
                      <a:r>
                        <a:rPr lang="en-US" dirty="0"/>
                        <a:t>Content Type (Video)</a:t>
                      </a:r>
                    </a:p>
                  </a:txBody>
                  <a:tcPr/>
                </a:tc>
                <a:extLst>
                  <a:ext uri="{0D108BD9-81ED-4DB2-BD59-A6C34878D82A}">
                    <a16:rowId xmlns:a16="http://schemas.microsoft.com/office/drawing/2014/main" val="3878133365"/>
                  </a:ext>
                </a:extLst>
              </a:tr>
            </a:tbl>
          </a:graphicData>
        </a:graphic>
      </p:graphicFrame>
      <p:graphicFrame>
        <p:nvGraphicFramePr>
          <p:cNvPr id="3" name="Table 9">
            <a:extLst>
              <a:ext uri="{FF2B5EF4-FFF2-40B4-BE49-F238E27FC236}">
                <a16:creationId xmlns:a16="http://schemas.microsoft.com/office/drawing/2014/main" id="{522453B7-3786-7FC7-96E1-43CA7CD14DBC}"/>
              </a:ext>
            </a:extLst>
          </p:cNvPr>
          <p:cNvGraphicFramePr>
            <a:graphicFrameLocks noGrp="1"/>
          </p:cNvGraphicFramePr>
          <p:nvPr>
            <p:extLst>
              <p:ext uri="{D42A27DB-BD31-4B8C-83A1-F6EECF244321}">
                <p14:modId xmlns:p14="http://schemas.microsoft.com/office/powerpoint/2010/main" val="1322264090"/>
              </p:ext>
            </p:extLst>
          </p:nvPr>
        </p:nvGraphicFramePr>
        <p:xfrm>
          <a:off x="4605131" y="4198357"/>
          <a:ext cx="7050158" cy="741680"/>
        </p:xfrm>
        <a:graphic>
          <a:graphicData uri="http://schemas.openxmlformats.org/drawingml/2006/table">
            <a:tbl>
              <a:tblPr firstRow="1" bandRow="1">
                <a:tableStyleId>{5940675A-B579-460E-94D1-54222C63F5DA}</a:tableStyleId>
              </a:tblPr>
              <a:tblGrid>
                <a:gridCol w="3454401">
                  <a:extLst>
                    <a:ext uri="{9D8B030D-6E8A-4147-A177-3AD203B41FA5}">
                      <a16:colId xmlns:a16="http://schemas.microsoft.com/office/drawing/2014/main" val="2914552686"/>
                    </a:ext>
                  </a:extLst>
                </a:gridCol>
                <a:gridCol w="3595757">
                  <a:extLst>
                    <a:ext uri="{9D8B030D-6E8A-4147-A177-3AD203B41FA5}">
                      <a16:colId xmlns:a16="http://schemas.microsoft.com/office/drawing/2014/main" val="2365672787"/>
                    </a:ext>
                  </a:extLst>
                </a:gridCol>
              </a:tblGrid>
              <a:tr h="370840">
                <a:tc gridSpan="2">
                  <a:txBody>
                    <a:bodyPr/>
                    <a:lstStyle/>
                    <a:p>
                      <a:pPr algn="ctr"/>
                      <a:r>
                        <a:rPr lang="en-US" dirty="0"/>
                        <a:t>Alert Message Response Data - Video</a:t>
                      </a:r>
                    </a:p>
                  </a:txBody>
                  <a:tcPr/>
                </a:tc>
                <a:tc hMerge="1">
                  <a:txBody>
                    <a:bodyPr/>
                    <a:lstStyle/>
                    <a:p>
                      <a:pPr algn="ctr"/>
                      <a:endParaRPr lang="en-US" dirty="0"/>
                    </a:p>
                  </a:txBody>
                  <a:tcPr/>
                </a:tc>
                <a:extLst>
                  <a:ext uri="{0D108BD9-81ED-4DB2-BD59-A6C34878D82A}">
                    <a16:rowId xmlns:a16="http://schemas.microsoft.com/office/drawing/2014/main" val="4102635805"/>
                  </a:ext>
                </a:extLst>
              </a:tr>
              <a:tr h="370840">
                <a:tc>
                  <a:txBody>
                    <a:bodyPr/>
                    <a:lstStyle/>
                    <a:p>
                      <a:pPr algn="ctr"/>
                      <a:r>
                        <a:rPr lang="en-US" dirty="0"/>
                        <a:t>Data 1 – Video Format</a:t>
                      </a:r>
                    </a:p>
                  </a:txBody>
                  <a:tcPr/>
                </a:tc>
                <a:tc>
                  <a:txBody>
                    <a:bodyPr/>
                    <a:lstStyle/>
                    <a:p>
                      <a:pPr algn="ctr"/>
                      <a:r>
                        <a:rPr lang="en-US" dirty="0"/>
                        <a:t>Data 2 – Video Data</a:t>
                      </a:r>
                    </a:p>
                  </a:txBody>
                  <a:tcPr/>
                </a:tc>
                <a:extLst>
                  <a:ext uri="{0D108BD9-81ED-4DB2-BD59-A6C34878D82A}">
                    <a16:rowId xmlns:a16="http://schemas.microsoft.com/office/drawing/2014/main" val="1012169036"/>
                  </a:ext>
                </a:extLst>
              </a:tr>
            </a:tbl>
          </a:graphicData>
        </a:graphic>
      </p:graphicFrame>
    </p:spTree>
    <p:extLst>
      <p:ext uri="{BB962C8B-B14F-4D97-AF65-F5344CB8AC3E}">
        <p14:creationId xmlns:p14="http://schemas.microsoft.com/office/powerpoint/2010/main" val="2199114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7D3DE-480F-AFA2-6A53-C54A6449BBA9}"/>
              </a:ext>
            </a:extLst>
          </p:cNvPr>
          <p:cNvSpPr>
            <a:spLocks noGrp="1"/>
          </p:cNvSpPr>
          <p:nvPr>
            <p:ph type="title"/>
          </p:nvPr>
        </p:nvSpPr>
        <p:spPr>
          <a:xfrm>
            <a:off x="483942" y="2171279"/>
            <a:ext cx="3209008" cy="1486320"/>
          </a:xfrm>
        </p:spPr>
        <p:txBody>
          <a:bodyPr>
            <a:normAutofit/>
          </a:bodyPr>
          <a:lstStyle/>
          <a:p>
            <a:r>
              <a:rPr lang="en-US" sz="2800" dirty="0"/>
              <a:t>Communication Protocol</a:t>
            </a:r>
            <a:br>
              <a:rPr lang="en-US" sz="2800" dirty="0"/>
            </a:br>
            <a:r>
              <a:rPr lang="en-US" sz="2800" dirty="0"/>
              <a:t>- Pilot</a:t>
            </a:r>
          </a:p>
        </p:txBody>
      </p:sp>
      <p:sp>
        <p:nvSpPr>
          <p:cNvPr id="6" name="Text Placeholder 5">
            <a:extLst>
              <a:ext uri="{FF2B5EF4-FFF2-40B4-BE49-F238E27FC236}">
                <a16:creationId xmlns:a16="http://schemas.microsoft.com/office/drawing/2014/main" id="{C8CBF45A-8A4F-BCAA-D95D-3250C4FDF872}"/>
              </a:ext>
            </a:extLst>
          </p:cNvPr>
          <p:cNvSpPr>
            <a:spLocks noGrp="1"/>
          </p:cNvSpPr>
          <p:nvPr>
            <p:ph type="body" sz="quarter" idx="15"/>
          </p:nvPr>
        </p:nvSpPr>
        <p:spPr>
          <a:xfrm>
            <a:off x="4187687" y="136526"/>
            <a:ext cx="7275651" cy="6217284"/>
          </a:xfrm>
        </p:spPr>
        <p:txBody>
          <a:bodyPr/>
          <a:lstStyle/>
          <a:p>
            <a:pPr marL="0" indent="0">
              <a:buNone/>
            </a:pPr>
            <a:r>
              <a:rPr lang="en-US" dirty="0"/>
              <a:t>   Client (Pilot)</a:t>
            </a:r>
          </a:p>
        </p:txBody>
      </p:sp>
      <p:sp>
        <p:nvSpPr>
          <p:cNvPr id="8" name="Slide Number Placeholder 7">
            <a:extLst>
              <a:ext uri="{FF2B5EF4-FFF2-40B4-BE49-F238E27FC236}">
                <a16:creationId xmlns:a16="http://schemas.microsoft.com/office/drawing/2014/main" id="{2E5BE4D6-84E2-3E55-4577-439977786E3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cxnSp>
        <p:nvCxnSpPr>
          <p:cNvPr id="10" name="Straight Arrow Connector 9">
            <a:extLst>
              <a:ext uri="{FF2B5EF4-FFF2-40B4-BE49-F238E27FC236}">
                <a16:creationId xmlns:a16="http://schemas.microsoft.com/office/drawing/2014/main" id="{178ADBD7-8EBB-8C30-B297-71E66D7EF3B4}"/>
              </a:ext>
            </a:extLst>
          </p:cNvPr>
          <p:cNvCxnSpPr>
            <a:cxnSpLocks/>
          </p:cNvCxnSpPr>
          <p:nvPr/>
        </p:nvCxnSpPr>
        <p:spPr>
          <a:xfrm>
            <a:off x="4982817" y="583096"/>
            <a:ext cx="0" cy="55547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A5759BFE-B595-DA04-7382-6F40FC547902}"/>
              </a:ext>
            </a:extLst>
          </p:cNvPr>
          <p:cNvCxnSpPr>
            <a:cxnSpLocks/>
          </p:cNvCxnSpPr>
          <p:nvPr/>
        </p:nvCxnSpPr>
        <p:spPr>
          <a:xfrm>
            <a:off x="7812160" y="583096"/>
            <a:ext cx="0" cy="55547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4854C4BD-A02C-F1DE-E523-591C49904F31}"/>
              </a:ext>
            </a:extLst>
          </p:cNvPr>
          <p:cNvCxnSpPr>
            <a:cxnSpLocks/>
          </p:cNvCxnSpPr>
          <p:nvPr/>
        </p:nvCxnSpPr>
        <p:spPr>
          <a:xfrm>
            <a:off x="10648123" y="576472"/>
            <a:ext cx="0" cy="55547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A9A80D75-C7C2-1EAA-10D8-370550A4A5BE}"/>
              </a:ext>
            </a:extLst>
          </p:cNvPr>
          <p:cNvSpPr txBox="1"/>
          <p:nvPr/>
        </p:nvSpPr>
        <p:spPr>
          <a:xfrm>
            <a:off x="7388088" y="178904"/>
            <a:ext cx="1059963" cy="400110"/>
          </a:xfrm>
          <a:prstGeom prst="rect">
            <a:avLst/>
          </a:prstGeom>
          <a:noFill/>
        </p:spPr>
        <p:txBody>
          <a:bodyPr wrap="square" rtlCol="0">
            <a:spAutoFit/>
          </a:bodyPr>
          <a:lstStyle/>
          <a:p>
            <a:r>
              <a:rPr lang="en-US" sz="2000" dirty="0"/>
              <a:t>Server</a:t>
            </a:r>
          </a:p>
        </p:txBody>
      </p:sp>
      <p:sp>
        <p:nvSpPr>
          <p:cNvPr id="17" name="TextBox 16">
            <a:extLst>
              <a:ext uri="{FF2B5EF4-FFF2-40B4-BE49-F238E27FC236}">
                <a16:creationId xmlns:a16="http://schemas.microsoft.com/office/drawing/2014/main" id="{C16E4753-C99C-6CD2-88B9-928FBC85C110}"/>
              </a:ext>
            </a:extLst>
          </p:cNvPr>
          <p:cNvSpPr txBox="1"/>
          <p:nvPr/>
        </p:nvSpPr>
        <p:spPr>
          <a:xfrm>
            <a:off x="10042022" y="172278"/>
            <a:ext cx="1421316" cy="400110"/>
          </a:xfrm>
          <a:prstGeom prst="rect">
            <a:avLst/>
          </a:prstGeom>
          <a:noFill/>
        </p:spPr>
        <p:txBody>
          <a:bodyPr wrap="square" rtlCol="0">
            <a:spAutoFit/>
          </a:bodyPr>
          <a:lstStyle/>
          <a:p>
            <a:r>
              <a:rPr lang="en-US" sz="2000" dirty="0"/>
              <a:t>Database</a:t>
            </a:r>
          </a:p>
        </p:txBody>
      </p:sp>
      <p:cxnSp>
        <p:nvCxnSpPr>
          <p:cNvPr id="20" name="Straight Arrow Connector 19">
            <a:extLst>
              <a:ext uri="{FF2B5EF4-FFF2-40B4-BE49-F238E27FC236}">
                <a16:creationId xmlns:a16="http://schemas.microsoft.com/office/drawing/2014/main" id="{BAD61949-1994-8190-A52A-DE8A74FB928C}"/>
              </a:ext>
            </a:extLst>
          </p:cNvPr>
          <p:cNvCxnSpPr>
            <a:cxnSpLocks/>
          </p:cNvCxnSpPr>
          <p:nvPr/>
        </p:nvCxnSpPr>
        <p:spPr>
          <a:xfrm>
            <a:off x="4982817" y="940906"/>
            <a:ext cx="28346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E1067795-6FEB-7D04-2D81-B8851C6CA6DE}"/>
              </a:ext>
            </a:extLst>
          </p:cNvPr>
          <p:cNvSpPr txBox="1"/>
          <p:nvPr/>
        </p:nvSpPr>
        <p:spPr>
          <a:xfrm>
            <a:off x="5340421" y="629475"/>
            <a:ext cx="2260121" cy="307777"/>
          </a:xfrm>
          <a:prstGeom prst="rect">
            <a:avLst/>
          </a:prstGeom>
          <a:noFill/>
        </p:spPr>
        <p:txBody>
          <a:bodyPr wrap="square" rtlCol="0">
            <a:spAutoFit/>
          </a:bodyPr>
          <a:lstStyle/>
          <a:p>
            <a:pPr algn="ctr"/>
            <a:r>
              <a:rPr lang="en-US" sz="1400" dirty="0"/>
              <a:t>Calls the application URL</a:t>
            </a:r>
          </a:p>
        </p:txBody>
      </p:sp>
      <p:cxnSp>
        <p:nvCxnSpPr>
          <p:cNvPr id="25" name="Straight Arrow Connector 24">
            <a:extLst>
              <a:ext uri="{FF2B5EF4-FFF2-40B4-BE49-F238E27FC236}">
                <a16:creationId xmlns:a16="http://schemas.microsoft.com/office/drawing/2014/main" id="{E5503555-88B6-FFCB-FBFC-BD51C52131A7}"/>
              </a:ext>
            </a:extLst>
          </p:cNvPr>
          <p:cNvCxnSpPr>
            <a:cxnSpLocks/>
          </p:cNvCxnSpPr>
          <p:nvPr/>
        </p:nvCxnSpPr>
        <p:spPr>
          <a:xfrm flipH="1">
            <a:off x="4982819" y="1437858"/>
            <a:ext cx="28346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0A2B1C6F-07CD-F2F2-478B-F4A85C8FC514}"/>
              </a:ext>
            </a:extLst>
          </p:cNvPr>
          <p:cNvSpPr txBox="1"/>
          <p:nvPr/>
        </p:nvSpPr>
        <p:spPr>
          <a:xfrm>
            <a:off x="5598834" y="1139681"/>
            <a:ext cx="1630226" cy="307777"/>
          </a:xfrm>
          <a:prstGeom prst="rect">
            <a:avLst/>
          </a:prstGeom>
          <a:noFill/>
        </p:spPr>
        <p:txBody>
          <a:bodyPr wrap="square" rtlCol="0">
            <a:spAutoFit/>
          </a:bodyPr>
          <a:lstStyle/>
          <a:p>
            <a:pPr algn="ctr"/>
            <a:r>
              <a:rPr lang="en-US" sz="1400" dirty="0"/>
              <a:t>Serves UI Bundle</a:t>
            </a:r>
          </a:p>
        </p:txBody>
      </p:sp>
      <p:cxnSp>
        <p:nvCxnSpPr>
          <p:cNvPr id="28" name="Straight Arrow Connector 27">
            <a:extLst>
              <a:ext uri="{FF2B5EF4-FFF2-40B4-BE49-F238E27FC236}">
                <a16:creationId xmlns:a16="http://schemas.microsoft.com/office/drawing/2014/main" id="{D806AF55-F846-433E-B5F9-2B0684213F2F}"/>
              </a:ext>
            </a:extLst>
          </p:cNvPr>
          <p:cNvCxnSpPr>
            <a:cxnSpLocks/>
          </p:cNvCxnSpPr>
          <p:nvPr/>
        </p:nvCxnSpPr>
        <p:spPr>
          <a:xfrm>
            <a:off x="4989445" y="2047466"/>
            <a:ext cx="28346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908F2575-3B34-DE65-70EA-53158414876F}"/>
              </a:ext>
            </a:extLst>
          </p:cNvPr>
          <p:cNvCxnSpPr>
            <a:cxnSpLocks/>
          </p:cNvCxnSpPr>
          <p:nvPr/>
        </p:nvCxnSpPr>
        <p:spPr>
          <a:xfrm flipH="1">
            <a:off x="4982823" y="2763075"/>
            <a:ext cx="28346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22DF5130-6480-4844-9C87-2629776A0ABD}"/>
              </a:ext>
            </a:extLst>
          </p:cNvPr>
          <p:cNvCxnSpPr>
            <a:cxnSpLocks/>
          </p:cNvCxnSpPr>
          <p:nvPr/>
        </p:nvCxnSpPr>
        <p:spPr>
          <a:xfrm>
            <a:off x="4996073" y="3419066"/>
            <a:ext cx="28346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E65C3737-2AEF-4A55-16A3-598ABBB4D9F8}"/>
              </a:ext>
            </a:extLst>
          </p:cNvPr>
          <p:cNvCxnSpPr>
            <a:cxnSpLocks/>
          </p:cNvCxnSpPr>
          <p:nvPr/>
        </p:nvCxnSpPr>
        <p:spPr>
          <a:xfrm flipH="1">
            <a:off x="4982822" y="4022034"/>
            <a:ext cx="28346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4FAAC7D3-5F3C-3A69-5AB6-44422643BA00}"/>
              </a:ext>
            </a:extLst>
          </p:cNvPr>
          <p:cNvCxnSpPr>
            <a:cxnSpLocks/>
          </p:cNvCxnSpPr>
          <p:nvPr/>
        </p:nvCxnSpPr>
        <p:spPr>
          <a:xfrm>
            <a:off x="4996077" y="4519000"/>
            <a:ext cx="28346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E6466A8F-B11D-C078-D822-29D190EC37A1}"/>
              </a:ext>
            </a:extLst>
          </p:cNvPr>
          <p:cNvCxnSpPr>
            <a:cxnSpLocks/>
          </p:cNvCxnSpPr>
          <p:nvPr/>
        </p:nvCxnSpPr>
        <p:spPr>
          <a:xfrm flipH="1">
            <a:off x="4982823" y="5241236"/>
            <a:ext cx="28346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C1A74AAC-53EF-7575-D52F-B13FCAF26683}"/>
              </a:ext>
            </a:extLst>
          </p:cNvPr>
          <p:cNvCxnSpPr>
            <a:cxnSpLocks/>
          </p:cNvCxnSpPr>
          <p:nvPr/>
        </p:nvCxnSpPr>
        <p:spPr>
          <a:xfrm>
            <a:off x="7826118" y="2239616"/>
            <a:ext cx="28346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00BCFC4B-7BA5-34C0-937E-C5A661464272}"/>
              </a:ext>
            </a:extLst>
          </p:cNvPr>
          <p:cNvCxnSpPr>
            <a:cxnSpLocks/>
          </p:cNvCxnSpPr>
          <p:nvPr/>
        </p:nvCxnSpPr>
        <p:spPr>
          <a:xfrm flipH="1">
            <a:off x="7826120" y="2590799"/>
            <a:ext cx="28346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C9B84344-1F19-76F4-C3E9-25215D77EB45}"/>
              </a:ext>
            </a:extLst>
          </p:cNvPr>
          <p:cNvCxnSpPr>
            <a:cxnSpLocks/>
          </p:cNvCxnSpPr>
          <p:nvPr/>
        </p:nvCxnSpPr>
        <p:spPr>
          <a:xfrm>
            <a:off x="7819502" y="3571462"/>
            <a:ext cx="28346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59C375E2-0EA9-62B8-8B06-2F01FAF48394}"/>
              </a:ext>
            </a:extLst>
          </p:cNvPr>
          <p:cNvCxnSpPr>
            <a:cxnSpLocks/>
          </p:cNvCxnSpPr>
          <p:nvPr/>
        </p:nvCxnSpPr>
        <p:spPr>
          <a:xfrm flipH="1">
            <a:off x="7804616" y="3856380"/>
            <a:ext cx="28346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B0ECA1D6-EA7A-82B7-CF2E-9CDD5C009774}"/>
              </a:ext>
            </a:extLst>
          </p:cNvPr>
          <p:cNvCxnSpPr>
            <a:cxnSpLocks/>
          </p:cNvCxnSpPr>
          <p:nvPr/>
        </p:nvCxnSpPr>
        <p:spPr>
          <a:xfrm>
            <a:off x="7826133" y="4744280"/>
            <a:ext cx="28346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FE36C025-723D-19EA-1B5C-4B9A63421ADE}"/>
              </a:ext>
            </a:extLst>
          </p:cNvPr>
          <p:cNvCxnSpPr>
            <a:cxnSpLocks/>
          </p:cNvCxnSpPr>
          <p:nvPr/>
        </p:nvCxnSpPr>
        <p:spPr>
          <a:xfrm flipH="1">
            <a:off x="7812875" y="5095456"/>
            <a:ext cx="28346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TextBox 49">
            <a:extLst>
              <a:ext uri="{FF2B5EF4-FFF2-40B4-BE49-F238E27FC236}">
                <a16:creationId xmlns:a16="http://schemas.microsoft.com/office/drawing/2014/main" id="{97C9E963-DAEF-8E3D-37F2-860907DDCF94}"/>
              </a:ext>
            </a:extLst>
          </p:cNvPr>
          <p:cNvSpPr txBox="1"/>
          <p:nvPr/>
        </p:nvSpPr>
        <p:spPr>
          <a:xfrm>
            <a:off x="5983153" y="1709526"/>
            <a:ext cx="881260" cy="307777"/>
          </a:xfrm>
          <a:prstGeom prst="rect">
            <a:avLst/>
          </a:prstGeom>
          <a:noFill/>
        </p:spPr>
        <p:txBody>
          <a:bodyPr wrap="square" rtlCol="0">
            <a:spAutoFit/>
          </a:bodyPr>
          <a:lstStyle/>
          <a:p>
            <a:pPr algn="ctr"/>
            <a:r>
              <a:rPr lang="en-US" sz="1400" dirty="0"/>
              <a:t>Register</a:t>
            </a:r>
          </a:p>
        </p:txBody>
      </p:sp>
      <p:sp>
        <p:nvSpPr>
          <p:cNvPr id="51" name="TextBox 50">
            <a:extLst>
              <a:ext uri="{FF2B5EF4-FFF2-40B4-BE49-F238E27FC236}">
                <a16:creationId xmlns:a16="http://schemas.microsoft.com/office/drawing/2014/main" id="{37D0CE01-84B3-911F-178E-7062D16C649F}"/>
              </a:ext>
            </a:extLst>
          </p:cNvPr>
          <p:cNvSpPr txBox="1"/>
          <p:nvPr/>
        </p:nvSpPr>
        <p:spPr>
          <a:xfrm>
            <a:off x="5519326" y="2438399"/>
            <a:ext cx="1901890" cy="307777"/>
          </a:xfrm>
          <a:prstGeom prst="rect">
            <a:avLst/>
          </a:prstGeom>
          <a:noFill/>
        </p:spPr>
        <p:txBody>
          <a:bodyPr wrap="square" rtlCol="0">
            <a:spAutoFit/>
          </a:bodyPr>
          <a:lstStyle/>
          <a:p>
            <a:pPr algn="ctr"/>
            <a:r>
              <a:rPr lang="en-US" sz="1400" dirty="0"/>
              <a:t>Registration Success</a:t>
            </a:r>
          </a:p>
        </p:txBody>
      </p:sp>
      <p:sp>
        <p:nvSpPr>
          <p:cNvPr id="52" name="TextBox 51">
            <a:extLst>
              <a:ext uri="{FF2B5EF4-FFF2-40B4-BE49-F238E27FC236}">
                <a16:creationId xmlns:a16="http://schemas.microsoft.com/office/drawing/2014/main" id="{C5027E15-8D88-9D03-DD1C-214D1AD66F19}"/>
              </a:ext>
            </a:extLst>
          </p:cNvPr>
          <p:cNvSpPr txBox="1"/>
          <p:nvPr/>
        </p:nvSpPr>
        <p:spPr>
          <a:xfrm>
            <a:off x="6009656" y="3087756"/>
            <a:ext cx="665935" cy="307777"/>
          </a:xfrm>
          <a:prstGeom prst="rect">
            <a:avLst/>
          </a:prstGeom>
          <a:noFill/>
        </p:spPr>
        <p:txBody>
          <a:bodyPr wrap="square" rtlCol="0">
            <a:spAutoFit/>
          </a:bodyPr>
          <a:lstStyle/>
          <a:p>
            <a:pPr algn="ctr"/>
            <a:r>
              <a:rPr lang="en-US" sz="1400" dirty="0"/>
              <a:t>Login</a:t>
            </a:r>
          </a:p>
        </p:txBody>
      </p:sp>
      <p:sp>
        <p:nvSpPr>
          <p:cNvPr id="53" name="TextBox 52">
            <a:extLst>
              <a:ext uri="{FF2B5EF4-FFF2-40B4-BE49-F238E27FC236}">
                <a16:creationId xmlns:a16="http://schemas.microsoft.com/office/drawing/2014/main" id="{5B6693B7-2136-2E9C-C9FB-A169175640C6}"/>
              </a:ext>
            </a:extLst>
          </p:cNvPr>
          <p:cNvSpPr txBox="1"/>
          <p:nvPr/>
        </p:nvSpPr>
        <p:spPr>
          <a:xfrm>
            <a:off x="5718107" y="3631093"/>
            <a:ext cx="1464782" cy="304804"/>
          </a:xfrm>
          <a:prstGeom prst="rect">
            <a:avLst/>
          </a:prstGeom>
          <a:noFill/>
        </p:spPr>
        <p:txBody>
          <a:bodyPr wrap="square" rtlCol="0">
            <a:spAutoFit/>
          </a:bodyPr>
          <a:lstStyle/>
          <a:p>
            <a:pPr algn="ctr"/>
            <a:r>
              <a:rPr lang="en-US" sz="1400" dirty="0"/>
              <a:t>Login Success</a:t>
            </a:r>
          </a:p>
        </p:txBody>
      </p:sp>
      <p:sp>
        <p:nvSpPr>
          <p:cNvPr id="54" name="TextBox 53">
            <a:extLst>
              <a:ext uri="{FF2B5EF4-FFF2-40B4-BE49-F238E27FC236}">
                <a16:creationId xmlns:a16="http://schemas.microsoft.com/office/drawing/2014/main" id="{CC6846BB-D85D-BC81-0E9F-73033C2F3802}"/>
              </a:ext>
            </a:extLst>
          </p:cNvPr>
          <p:cNvSpPr txBox="1"/>
          <p:nvPr/>
        </p:nvSpPr>
        <p:spPr>
          <a:xfrm>
            <a:off x="5850629" y="4227442"/>
            <a:ext cx="1146315" cy="304802"/>
          </a:xfrm>
          <a:prstGeom prst="rect">
            <a:avLst/>
          </a:prstGeom>
          <a:noFill/>
        </p:spPr>
        <p:txBody>
          <a:bodyPr wrap="square" rtlCol="0">
            <a:spAutoFit/>
          </a:bodyPr>
          <a:lstStyle/>
          <a:p>
            <a:pPr algn="ctr"/>
            <a:r>
              <a:rPr lang="en-US" sz="1400" dirty="0"/>
              <a:t>Dashboard</a:t>
            </a:r>
          </a:p>
        </p:txBody>
      </p:sp>
      <p:sp>
        <p:nvSpPr>
          <p:cNvPr id="55" name="TextBox 54">
            <a:extLst>
              <a:ext uri="{FF2B5EF4-FFF2-40B4-BE49-F238E27FC236}">
                <a16:creationId xmlns:a16="http://schemas.microsoft.com/office/drawing/2014/main" id="{B81839E6-0019-00E1-9308-CE4553F367BC}"/>
              </a:ext>
            </a:extLst>
          </p:cNvPr>
          <p:cNvSpPr txBox="1"/>
          <p:nvPr/>
        </p:nvSpPr>
        <p:spPr>
          <a:xfrm>
            <a:off x="4898003" y="4784037"/>
            <a:ext cx="3019755" cy="523220"/>
          </a:xfrm>
          <a:prstGeom prst="rect">
            <a:avLst/>
          </a:prstGeom>
          <a:noFill/>
        </p:spPr>
        <p:txBody>
          <a:bodyPr wrap="square" rtlCol="0">
            <a:spAutoFit/>
          </a:bodyPr>
          <a:lstStyle/>
          <a:p>
            <a:pPr algn="ctr"/>
            <a:r>
              <a:rPr lang="en-US" sz="1400" dirty="0"/>
              <a:t>List of current and upcoming bookings</a:t>
            </a:r>
          </a:p>
        </p:txBody>
      </p:sp>
      <p:sp>
        <p:nvSpPr>
          <p:cNvPr id="58" name="TextBox 57">
            <a:extLst>
              <a:ext uri="{FF2B5EF4-FFF2-40B4-BE49-F238E27FC236}">
                <a16:creationId xmlns:a16="http://schemas.microsoft.com/office/drawing/2014/main" id="{41945CD1-D0D1-DB8A-978D-CD2FC32731E7}"/>
              </a:ext>
            </a:extLst>
          </p:cNvPr>
          <p:cNvSpPr txBox="1"/>
          <p:nvPr/>
        </p:nvSpPr>
        <p:spPr>
          <a:xfrm>
            <a:off x="8448055" y="1934813"/>
            <a:ext cx="1954897" cy="304804"/>
          </a:xfrm>
          <a:prstGeom prst="rect">
            <a:avLst/>
          </a:prstGeom>
          <a:noFill/>
        </p:spPr>
        <p:txBody>
          <a:bodyPr wrap="square" rtlCol="0">
            <a:spAutoFit/>
          </a:bodyPr>
          <a:lstStyle/>
          <a:p>
            <a:pPr algn="ctr"/>
            <a:r>
              <a:rPr lang="en-US" sz="1400" dirty="0"/>
              <a:t>User profile creation</a:t>
            </a:r>
          </a:p>
        </p:txBody>
      </p:sp>
      <p:sp>
        <p:nvSpPr>
          <p:cNvPr id="59" name="TextBox 58">
            <a:extLst>
              <a:ext uri="{FF2B5EF4-FFF2-40B4-BE49-F238E27FC236}">
                <a16:creationId xmlns:a16="http://schemas.microsoft.com/office/drawing/2014/main" id="{DCC6CADB-05B3-0CA5-407A-1D1143FD3556}"/>
              </a:ext>
            </a:extLst>
          </p:cNvPr>
          <p:cNvSpPr txBox="1"/>
          <p:nvPr/>
        </p:nvSpPr>
        <p:spPr>
          <a:xfrm>
            <a:off x="8554067" y="2305874"/>
            <a:ext cx="1458162" cy="307777"/>
          </a:xfrm>
          <a:prstGeom prst="rect">
            <a:avLst/>
          </a:prstGeom>
          <a:noFill/>
        </p:spPr>
        <p:txBody>
          <a:bodyPr wrap="square" rtlCol="0">
            <a:spAutoFit/>
          </a:bodyPr>
          <a:lstStyle/>
          <a:p>
            <a:pPr algn="ctr"/>
            <a:r>
              <a:rPr lang="en-US" sz="1400" dirty="0"/>
              <a:t>Profile created</a:t>
            </a:r>
          </a:p>
        </p:txBody>
      </p:sp>
      <p:sp>
        <p:nvSpPr>
          <p:cNvPr id="60" name="TextBox 59">
            <a:extLst>
              <a:ext uri="{FF2B5EF4-FFF2-40B4-BE49-F238E27FC236}">
                <a16:creationId xmlns:a16="http://schemas.microsoft.com/office/drawing/2014/main" id="{E651309B-F3EE-B46D-5ADB-DF1B55E2C94C}"/>
              </a:ext>
            </a:extLst>
          </p:cNvPr>
          <p:cNvSpPr txBox="1"/>
          <p:nvPr/>
        </p:nvSpPr>
        <p:spPr>
          <a:xfrm>
            <a:off x="8474557" y="3273285"/>
            <a:ext cx="1928397" cy="307777"/>
          </a:xfrm>
          <a:prstGeom prst="rect">
            <a:avLst/>
          </a:prstGeom>
          <a:noFill/>
        </p:spPr>
        <p:txBody>
          <a:bodyPr wrap="square" rtlCol="0">
            <a:spAutoFit/>
          </a:bodyPr>
          <a:lstStyle/>
          <a:p>
            <a:pPr algn="ctr"/>
            <a:r>
              <a:rPr lang="en-US" sz="1400" dirty="0"/>
              <a:t>Validates credentials</a:t>
            </a:r>
          </a:p>
        </p:txBody>
      </p:sp>
      <p:sp>
        <p:nvSpPr>
          <p:cNvPr id="61" name="TextBox 60">
            <a:extLst>
              <a:ext uri="{FF2B5EF4-FFF2-40B4-BE49-F238E27FC236}">
                <a16:creationId xmlns:a16="http://schemas.microsoft.com/office/drawing/2014/main" id="{30E8A9BD-3CF1-2BC4-1684-7CBDA361DCB0}"/>
              </a:ext>
            </a:extLst>
          </p:cNvPr>
          <p:cNvSpPr txBox="1"/>
          <p:nvPr/>
        </p:nvSpPr>
        <p:spPr>
          <a:xfrm>
            <a:off x="8554072" y="3578085"/>
            <a:ext cx="1676603" cy="307777"/>
          </a:xfrm>
          <a:prstGeom prst="rect">
            <a:avLst/>
          </a:prstGeom>
          <a:noFill/>
        </p:spPr>
        <p:txBody>
          <a:bodyPr wrap="square" rtlCol="0">
            <a:spAutoFit/>
          </a:bodyPr>
          <a:lstStyle/>
          <a:p>
            <a:pPr algn="ctr"/>
            <a:r>
              <a:rPr lang="en-US" sz="1400" dirty="0"/>
              <a:t>Validation success</a:t>
            </a:r>
          </a:p>
        </p:txBody>
      </p:sp>
      <p:sp>
        <p:nvSpPr>
          <p:cNvPr id="62" name="TextBox 61">
            <a:extLst>
              <a:ext uri="{FF2B5EF4-FFF2-40B4-BE49-F238E27FC236}">
                <a16:creationId xmlns:a16="http://schemas.microsoft.com/office/drawing/2014/main" id="{C50DDA8A-F51B-6ECA-CD64-CC8044DAE823}"/>
              </a:ext>
            </a:extLst>
          </p:cNvPr>
          <p:cNvSpPr txBox="1"/>
          <p:nvPr/>
        </p:nvSpPr>
        <p:spPr>
          <a:xfrm>
            <a:off x="7720512" y="4439471"/>
            <a:ext cx="3047987" cy="307777"/>
          </a:xfrm>
          <a:prstGeom prst="rect">
            <a:avLst/>
          </a:prstGeom>
          <a:noFill/>
        </p:spPr>
        <p:txBody>
          <a:bodyPr wrap="square" rtlCol="0">
            <a:spAutoFit/>
          </a:bodyPr>
          <a:lstStyle/>
          <a:p>
            <a:pPr algn="ctr"/>
            <a:r>
              <a:rPr lang="en-US" sz="1400" dirty="0"/>
              <a:t>Fetches current and past bookings</a:t>
            </a:r>
          </a:p>
        </p:txBody>
      </p:sp>
      <p:sp>
        <p:nvSpPr>
          <p:cNvPr id="63" name="TextBox 62">
            <a:extLst>
              <a:ext uri="{FF2B5EF4-FFF2-40B4-BE49-F238E27FC236}">
                <a16:creationId xmlns:a16="http://schemas.microsoft.com/office/drawing/2014/main" id="{2C660D9A-15E6-4388-6FDA-58021FEFE98A}"/>
              </a:ext>
            </a:extLst>
          </p:cNvPr>
          <p:cNvSpPr txBox="1"/>
          <p:nvPr/>
        </p:nvSpPr>
        <p:spPr>
          <a:xfrm>
            <a:off x="7726018" y="4797287"/>
            <a:ext cx="3047993" cy="307777"/>
          </a:xfrm>
          <a:prstGeom prst="rect">
            <a:avLst/>
          </a:prstGeom>
          <a:noFill/>
        </p:spPr>
        <p:txBody>
          <a:bodyPr wrap="square" rtlCol="0">
            <a:spAutoFit/>
          </a:bodyPr>
          <a:lstStyle/>
          <a:p>
            <a:pPr algn="ctr"/>
            <a:r>
              <a:rPr lang="en-US" sz="1400" dirty="0"/>
              <a:t>Returns current and past bookings</a:t>
            </a:r>
          </a:p>
        </p:txBody>
      </p:sp>
      <p:sp>
        <p:nvSpPr>
          <p:cNvPr id="3" name="Left Brace 2">
            <a:extLst>
              <a:ext uri="{FF2B5EF4-FFF2-40B4-BE49-F238E27FC236}">
                <a16:creationId xmlns:a16="http://schemas.microsoft.com/office/drawing/2014/main" id="{83CFE291-719F-0E2B-2000-E3AC2EBA92AC}"/>
              </a:ext>
            </a:extLst>
          </p:cNvPr>
          <p:cNvSpPr/>
          <p:nvPr/>
        </p:nvSpPr>
        <p:spPr>
          <a:xfrm>
            <a:off x="4693285" y="1934813"/>
            <a:ext cx="204718" cy="229262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8442072F-85B7-AF7F-97EA-EFA358015F01}"/>
              </a:ext>
            </a:extLst>
          </p:cNvPr>
          <p:cNvSpPr txBox="1"/>
          <p:nvPr/>
        </p:nvSpPr>
        <p:spPr>
          <a:xfrm rot="16200000">
            <a:off x="3485116" y="2854137"/>
            <a:ext cx="2014534" cy="523220"/>
          </a:xfrm>
          <a:prstGeom prst="rect">
            <a:avLst/>
          </a:prstGeom>
          <a:noFill/>
        </p:spPr>
        <p:txBody>
          <a:bodyPr wrap="square" rtlCol="0">
            <a:spAutoFit/>
          </a:bodyPr>
          <a:lstStyle/>
          <a:p>
            <a:pPr algn="ctr"/>
            <a:r>
              <a:rPr lang="en-US" sz="1400" dirty="0"/>
              <a:t>Register/Login</a:t>
            </a:r>
          </a:p>
          <a:p>
            <a:pPr algn="ctr"/>
            <a:r>
              <a:rPr lang="en-US" sz="1400" dirty="0"/>
              <a:t>Screens</a:t>
            </a:r>
          </a:p>
        </p:txBody>
      </p:sp>
      <p:sp>
        <p:nvSpPr>
          <p:cNvPr id="5" name="Left Brace 4">
            <a:extLst>
              <a:ext uri="{FF2B5EF4-FFF2-40B4-BE49-F238E27FC236}">
                <a16:creationId xmlns:a16="http://schemas.microsoft.com/office/drawing/2014/main" id="{EEF2A53D-9848-61AA-8973-92B8A68F7B41}"/>
              </a:ext>
            </a:extLst>
          </p:cNvPr>
          <p:cNvSpPr/>
          <p:nvPr/>
        </p:nvSpPr>
        <p:spPr>
          <a:xfrm>
            <a:off x="4625214" y="4439471"/>
            <a:ext cx="272789" cy="113969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04A3FA8E-641D-08A8-AF4D-A0C7D63DE22F}"/>
              </a:ext>
            </a:extLst>
          </p:cNvPr>
          <p:cNvSpPr txBox="1"/>
          <p:nvPr/>
        </p:nvSpPr>
        <p:spPr>
          <a:xfrm rot="16200000">
            <a:off x="3438733" y="4850292"/>
            <a:ext cx="2014534" cy="307777"/>
          </a:xfrm>
          <a:prstGeom prst="rect">
            <a:avLst/>
          </a:prstGeom>
          <a:noFill/>
        </p:spPr>
        <p:txBody>
          <a:bodyPr wrap="square" rtlCol="0">
            <a:spAutoFit/>
          </a:bodyPr>
          <a:lstStyle/>
          <a:p>
            <a:pPr algn="ctr"/>
            <a:r>
              <a:rPr lang="en-US" sz="1400" dirty="0"/>
              <a:t>Dashboard</a:t>
            </a:r>
          </a:p>
        </p:txBody>
      </p:sp>
    </p:spTree>
    <p:extLst>
      <p:ext uri="{BB962C8B-B14F-4D97-AF65-F5344CB8AC3E}">
        <p14:creationId xmlns:p14="http://schemas.microsoft.com/office/powerpoint/2010/main" val="3889926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BBC01-024F-4484-10B3-4AE83C40AA03}"/>
              </a:ext>
            </a:extLst>
          </p:cNvPr>
          <p:cNvSpPr>
            <a:spLocks noGrp="1"/>
          </p:cNvSpPr>
          <p:nvPr>
            <p:ph type="title"/>
          </p:nvPr>
        </p:nvSpPr>
        <p:spPr/>
        <p:txBody>
          <a:bodyPr>
            <a:normAutofit/>
          </a:bodyPr>
          <a:lstStyle/>
          <a:p>
            <a:r>
              <a:rPr lang="en-US" sz="2800" dirty="0"/>
              <a:t>Communication Message Format - Alerting</a:t>
            </a:r>
          </a:p>
        </p:txBody>
      </p:sp>
      <p:sp>
        <p:nvSpPr>
          <p:cNvPr id="6" name="Text Placeholder 5">
            <a:extLst>
              <a:ext uri="{FF2B5EF4-FFF2-40B4-BE49-F238E27FC236}">
                <a16:creationId xmlns:a16="http://schemas.microsoft.com/office/drawing/2014/main" id="{CE26BEDF-FEF9-20DC-CCD5-7E63F1918E4C}"/>
              </a:ext>
            </a:extLst>
          </p:cNvPr>
          <p:cNvSpPr>
            <a:spLocks noGrp="1"/>
          </p:cNvSpPr>
          <p:nvPr>
            <p:ph type="body" sz="quarter" idx="15"/>
          </p:nvPr>
        </p:nvSpPr>
        <p:spPr>
          <a:xfrm>
            <a:off x="4267199" y="238539"/>
            <a:ext cx="7729729" cy="6255025"/>
          </a:xfrm>
        </p:spPr>
        <p:txBody>
          <a:bodyPr>
            <a:normAutofit/>
          </a:bodyPr>
          <a:lstStyle/>
          <a:p>
            <a:pPr marL="0" indent="0">
              <a:buNone/>
            </a:pPr>
            <a:r>
              <a:rPr lang="en-US" dirty="0"/>
              <a:t>Communication Message Format for Alerting - Photo:</a:t>
            </a:r>
          </a:p>
          <a:p>
            <a:pPr marL="0" indent="0">
              <a:buNone/>
            </a:pPr>
            <a:r>
              <a:rPr lang="en-US" dirty="0"/>
              <a:t>Header:</a:t>
            </a:r>
          </a:p>
          <a:p>
            <a:pPr marL="0" indent="0">
              <a:buNone/>
            </a:pPr>
            <a:endParaRPr lang="en-US" dirty="0"/>
          </a:p>
          <a:p>
            <a:pPr marL="0" indent="0">
              <a:buNone/>
            </a:pPr>
            <a:endParaRPr lang="en-US"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dirty="0"/>
          </a:p>
          <a:p>
            <a:pPr marL="0" indent="0">
              <a:buNone/>
            </a:pPr>
            <a:r>
              <a:rPr lang="en-US" dirty="0"/>
              <a:t>Data (Body):</a:t>
            </a:r>
          </a:p>
        </p:txBody>
      </p:sp>
      <p:sp>
        <p:nvSpPr>
          <p:cNvPr id="8" name="Slide Number Placeholder 7">
            <a:extLst>
              <a:ext uri="{FF2B5EF4-FFF2-40B4-BE49-F238E27FC236}">
                <a16:creationId xmlns:a16="http://schemas.microsoft.com/office/drawing/2014/main" id="{3471F5B6-FD8E-D8B7-A393-1ACACF9BFAD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graphicFrame>
        <p:nvGraphicFramePr>
          <p:cNvPr id="9" name="Table 9">
            <a:extLst>
              <a:ext uri="{FF2B5EF4-FFF2-40B4-BE49-F238E27FC236}">
                <a16:creationId xmlns:a16="http://schemas.microsoft.com/office/drawing/2014/main" id="{B55B0972-96D5-8D6E-799F-DC3DAC63FA88}"/>
              </a:ext>
            </a:extLst>
          </p:cNvPr>
          <p:cNvGraphicFramePr>
            <a:graphicFrameLocks noGrp="1"/>
          </p:cNvGraphicFramePr>
          <p:nvPr>
            <p:extLst>
              <p:ext uri="{D42A27DB-BD31-4B8C-83A1-F6EECF244321}">
                <p14:modId xmlns:p14="http://schemas.microsoft.com/office/powerpoint/2010/main" val="3904764551"/>
              </p:ext>
            </p:extLst>
          </p:nvPr>
        </p:nvGraphicFramePr>
        <p:xfrm>
          <a:off x="4598504" y="1236498"/>
          <a:ext cx="7050158" cy="2225040"/>
        </p:xfrm>
        <a:graphic>
          <a:graphicData uri="http://schemas.openxmlformats.org/drawingml/2006/table">
            <a:tbl>
              <a:tblPr firstRow="1" bandRow="1">
                <a:tableStyleId>{5940675A-B579-460E-94D1-54222C63F5DA}</a:tableStyleId>
              </a:tblPr>
              <a:tblGrid>
                <a:gridCol w="3454401">
                  <a:extLst>
                    <a:ext uri="{9D8B030D-6E8A-4147-A177-3AD203B41FA5}">
                      <a16:colId xmlns:a16="http://schemas.microsoft.com/office/drawing/2014/main" val="2914552686"/>
                    </a:ext>
                  </a:extLst>
                </a:gridCol>
                <a:gridCol w="3595757">
                  <a:extLst>
                    <a:ext uri="{9D8B030D-6E8A-4147-A177-3AD203B41FA5}">
                      <a16:colId xmlns:a16="http://schemas.microsoft.com/office/drawing/2014/main" val="2365672787"/>
                    </a:ext>
                  </a:extLst>
                </a:gridCol>
              </a:tblGrid>
              <a:tr h="370840">
                <a:tc gridSpan="2">
                  <a:txBody>
                    <a:bodyPr/>
                    <a:lstStyle/>
                    <a:p>
                      <a:pPr algn="ctr"/>
                      <a:r>
                        <a:rPr lang="en-US" dirty="0"/>
                        <a:t>Alert Message Header - Photo</a:t>
                      </a:r>
                    </a:p>
                  </a:txBody>
                  <a:tcPr/>
                </a:tc>
                <a:tc hMerge="1">
                  <a:txBody>
                    <a:bodyPr/>
                    <a:lstStyle/>
                    <a:p>
                      <a:pPr algn="ctr"/>
                      <a:endParaRPr lang="en-US" dirty="0"/>
                    </a:p>
                  </a:txBody>
                  <a:tcPr/>
                </a:tc>
                <a:extLst>
                  <a:ext uri="{0D108BD9-81ED-4DB2-BD59-A6C34878D82A}">
                    <a16:rowId xmlns:a16="http://schemas.microsoft.com/office/drawing/2014/main" val="4102635805"/>
                  </a:ext>
                </a:extLst>
              </a:tr>
              <a:tr h="370840">
                <a:tc>
                  <a:txBody>
                    <a:bodyPr/>
                    <a:lstStyle/>
                    <a:p>
                      <a:pPr algn="ctr"/>
                      <a:r>
                        <a:rPr lang="en-US" dirty="0"/>
                        <a:t>Message Type or Name</a:t>
                      </a:r>
                    </a:p>
                  </a:txBody>
                  <a:tcPr/>
                </a:tc>
                <a:tc>
                  <a:txBody>
                    <a:bodyPr/>
                    <a:lstStyle/>
                    <a:p>
                      <a:pPr algn="ctr"/>
                      <a:r>
                        <a:rPr lang="en-US" dirty="0"/>
                        <a:t>Message Length</a:t>
                      </a:r>
                    </a:p>
                  </a:txBody>
                  <a:tcPr/>
                </a:tc>
                <a:extLst>
                  <a:ext uri="{0D108BD9-81ED-4DB2-BD59-A6C34878D82A}">
                    <a16:rowId xmlns:a16="http://schemas.microsoft.com/office/drawing/2014/main" val="1012169036"/>
                  </a:ext>
                </a:extLst>
              </a:tr>
              <a:tr h="370840">
                <a:tc>
                  <a:txBody>
                    <a:bodyPr/>
                    <a:lstStyle/>
                    <a:p>
                      <a:pPr algn="ctr"/>
                      <a:r>
                        <a:rPr lang="en-US" dirty="0"/>
                        <a:t>Drone ID</a:t>
                      </a:r>
                    </a:p>
                  </a:txBody>
                  <a:tcPr/>
                </a:tc>
                <a:tc>
                  <a:txBody>
                    <a:bodyPr/>
                    <a:lstStyle/>
                    <a:p>
                      <a:pPr algn="ctr"/>
                      <a:r>
                        <a:rPr lang="en-US" dirty="0"/>
                        <a:t>Alert Type</a:t>
                      </a:r>
                    </a:p>
                  </a:txBody>
                  <a:tcPr/>
                </a:tc>
                <a:extLst>
                  <a:ext uri="{0D108BD9-81ED-4DB2-BD59-A6C34878D82A}">
                    <a16:rowId xmlns:a16="http://schemas.microsoft.com/office/drawing/2014/main" val="3401977236"/>
                  </a:ext>
                </a:extLst>
              </a:tr>
              <a:tr h="370840">
                <a:tc>
                  <a:txBody>
                    <a:bodyPr/>
                    <a:lstStyle/>
                    <a:p>
                      <a:pPr algn="ctr"/>
                      <a:r>
                        <a:rPr lang="en-US" dirty="0"/>
                        <a:t>Location</a:t>
                      </a:r>
                    </a:p>
                  </a:txBody>
                  <a:tcPr/>
                </a:tc>
                <a:tc>
                  <a:txBody>
                    <a:bodyPr/>
                    <a:lstStyle/>
                    <a:p>
                      <a:pPr algn="ctr"/>
                      <a:r>
                        <a:rPr lang="en-US" dirty="0"/>
                        <a:t>Status</a:t>
                      </a:r>
                    </a:p>
                  </a:txBody>
                  <a:tcPr/>
                </a:tc>
                <a:extLst>
                  <a:ext uri="{0D108BD9-81ED-4DB2-BD59-A6C34878D82A}">
                    <a16:rowId xmlns:a16="http://schemas.microsoft.com/office/drawing/2014/main" val="4292559610"/>
                  </a:ext>
                </a:extLst>
              </a:tr>
              <a:tr h="370840">
                <a:tc>
                  <a:txBody>
                    <a:bodyPr/>
                    <a:lstStyle/>
                    <a:p>
                      <a:pPr algn="ctr"/>
                      <a:r>
                        <a:rPr lang="en-US" dirty="0"/>
                        <a:t>Timestamp</a:t>
                      </a:r>
                    </a:p>
                  </a:txBody>
                  <a:tcPr/>
                </a:tc>
                <a:tc>
                  <a:txBody>
                    <a:bodyPr/>
                    <a:lstStyle/>
                    <a:p>
                      <a:pPr algn="ctr"/>
                      <a:r>
                        <a:rPr lang="en-US" dirty="0"/>
                        <a:t>Additional Information</a:t>
                      </a:r>
                    </a:p>
                  </a:txBody>
                  <a:tcPr/>
                </a:tc>
                <a:extLst>
                  <a:ext uri="{0D108BD9-81ED-4DB2-BD59-A6C34878D82A}">
                    <a16:rowId xmlns:a16="http://schemas.microsoft.com/office/drawing/2014/main" val="2373317911"/>
                  </a:ext>
                </a:extLst>
              </a:tr>
              <a:tr h="370840">
                <a:tc>
                  <a:txBody>
                    <a:bodyPr/>
                    <a:lstStyle/>
                    <a:p>
                      <a:pPr algn="ctr"/>
                      <a:r>
                        <a:rPr lang="en-US" dirty="0"/>
                        <a:t>Session Token</a:t>
                      </a:r>
                    </a:p>
                  </a:txBody>
                  <a:tcPr/>
                </a:tc>
                <a:tc>
                  <a:txBody>
                    <a:bodyPr/>
                    <a:lstStyle/>
                    <a:p>
                      <a:pPr algn="ctr"/>
                      <a:r>
                        <a:rPr lang="en-US" dirty="0"/>
                        <a:t>Content Type (Photo)</a:t>
                      </a:r>
                    </a:p>
                  </a:txBody>
                  <a:tcPr/>
                </a:tc>
                <a:extLst>
                  <a:ext uri="{0D108BD9-81ED-4DB2-BD59-A6C34878D82A}">
                    <a16:rowId xmlns:a16="http://schemas.microsoft.com/office/drawing/2014/main" val="4035024698"/>
                  </a:ext>
                </a:extLst>
              </a:tr>
            </a:tbl>
          </a:graphicData>
        </a:graphic>
      </p:graphicFrame>
      <p:graphicFrame>
        <p:nvGraphicFramePr>
          <p:cNvPr id="3" name="Table 9">
            <a:extLst>
              <a:ext uri="{FF2B5EF4-FFF2-40B4-BE49-F238E27FC236}">
                <a16:creationId xmlns:a16="http://schemas.microsoft.com/office/drawing/2014/main" id="{522453B7-3786-7FC7-96E1-43CA7CD14DBC}"/>
              </a:ext>
            </a:extLst>
          </p:cNvPr>
          <p:cNvGraphicFramePr>
            <a:graphicFrameLocks noGrp="1"/>
          </p:cNvGraphicFramePr>
          <p:nvPr>
            <p:extLst>
              <p:ext uri="{D42A27DB-BD31-4B8C-83A1-F6EECF244321}">
                <p14:modId xmlns:p14="http://schemas.microsoft.com/office/powerpoint/2010/main" val="3507043845"/>
              </p:ext>
            </p:extLst>
          </p:nvPr>
        </p:nvGraphicFramePr>
        <p:xfrm>
          <a:off x="4605131" y="4158599"/>
          <a:ext cx="7050158" cy="741680"/>
        </p:xfrm>
        <a:graphic>
          <a:graphicData uri="http://schemas.openxmlformats.org/drawingml/2006/table">
            <a:tbl>
              <a:tblPr firstRow="1" bandRow="1">
                <a:tableStyleId>{5940675A-B579-460E-94D1-54222C63F5DA}</a:tableStyleId>
              </a:tblPr>
              <a:tblGrid>
                <a:gridCol w="3454401">
                  <a:extLst>
                    <a:ext uri="{9D8B030D-6E8A-4147-A177-3AD203B41FA5}">
                      <a16:colId xmlns:a16="http://schemas.microsoft.com/office/drawing/2014/main" val="2914552686"/>
                    </a:ext>
                  </a:extLst>
                </a:gridCol>
                <a:gridCol w="3595757">
                  <a:extLst>
                    <a:ext uri="{9D8B030D-6E8A-4147-A177-3AD203B41FA5}">
                      <a16:colId xmlns:a16="http://schemas.microsoft.com/office/drawing/2014/main" val="2365672787"/>
                    </a:ext>
                  </a:extLst>
                </a:gridCol>
              </a:tblGrid>
              <a:tr h="370840">
                <a:tc gridSpan="2">
                  <a:txBody>
                    <a:bodyPr/>
                    <a:lstStyle/>
                    <a:p>
                      <a:pPr algn="ctr"/>
                      <a:r>
                        <a:rPr lang="en-US" dirty="0"/>
                        <a:t>Alert Message Data - Photo</a:t>
                      </a:r>
                    </a:p>
                  </a:txBody>
                  <a:tcPr/>
                </a:tc>
                <a:tc hMerge="1">
                  <a:txBody>
                    <a:bodyPr/>
                    <a:lstStyle/>
                    <a:p>
                      <a:pPr algn="ctr"/>
                      <a:endParaRPr lang="en-US" dirty="0"/>
                    </a:p>
                  </a:txBody>
                  <a:tcPr/>
                </a:tc>
                <a:extLst>
                  <a:ext uri="{0D108BD9-81ED-4DB2-BD59-A6C34878D82A}">
                    <a16:rowId xmlns:a16="http://schemas.microsoft.com/office/drawing/2014/main" val="4102635805"/>
                  </a:ext>
                </a:extLst>
              </a:tr>
              <a:tr h="370840">
                <a:tc>
                  <a:txBody>
                    <a:bodyPr/>
                    <a:lstStyle/>
                    <a:p>
                      <a:pPr algn="ctr"/>
                      <a:r>
                        <a:rPr lang="en-US" dirty="0"/>
                        <a:t>Data 1 – Photo Format</a:t>
                      </a:r>
                    </a:p>
                  </a:txBody>
                  <a:tcPr/>
                </a:tc>
                <a:tc>
                  <a:txBody>
                    <a:bodyPr/>
                    <a:lstStyle/>
                    <a:p>
                      <a:pPr algn="ctr"/>
                      <a:r>
                        <a:rPr lang="en-US" dirty="0"/>
                        <a:t>Data 2 – Photo Data</a:t>
                      </a:r>
                    </a:p>
                  </a:txBody>
                  <a:tcPr/>
                </a:tc>
                <a:extLst>
                  <a:ext uri="{0D108BD9-81ED-4DB2-BD59-A6C34878D82A}">
                    <a16:rowId xmlns:a16="http://schemas.microsoft.com/office/drawing/2014/main" val="1012169036"/>
                  </a:ext>
                </a:extLst>
              </a:tr>
            </a:tbl>
          </a:graphicData>
        </a:graphic>
      </p:graphicFrame>
    </p:spTree>
    <p:extLst>
      <p:ext uri="{BB962C8B-B14F-4D97-AF65-F5344CB8AC3E}">
        <p14:creationId xmlns:p14="http://schemas.microsoft.com/office/powerpoint/2010/main" val="28100256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BBC01-024F-4484-10B3-4AE83C40AA03}"/>
              </a:ext>
            </a:extLst>
          </p:cNvPr>
          <p:cNvSpPr>
            <a:spLocks noGrp="1"/>
          </p:cNvSpPr>
          <p:nvPr>
            <p:ph type="title"/>
          </p:nvPr>
        </p:nvSpPr>
        <p:spPr/>
        <p:txBody>
          <a:bodyPr>
            <a:normAutofit/>
          </a:bodyPr>
          <a:lstStyle/>
          <a:p>
            <a:r>
              <a:rPr lang="en-US" sz="2800" dirty="0"/>
              <a:t>Communication Message Format - Alerting</a:t>
            </a:r>
          </a:p>
        </p:txBody>
      </p:sp>
      <p:sp>
        <p:nvSpPr>
          <p:cNvPr id="6" name="Text Placeholder 5">
            <a:extLst>
              <a:ext uri="{FF2B5EF4-FFF2-40B4-BE49-F238E27FC236}">
                <a16:creationId xmlns:a16="http://schemas.microsoft.com/office/drawing/2014/main" id="{CE26BEDF-FEF9-20DC-CCD5-7E63F1918E4C}"/>
              </a:ext>
            </a:extLst>
          </p:cNvPr>
          <p:cNvSpPr>
            <a:spLocks noGrp="1"/>
          </p:cNvSpPr>
          <p:nvPr>
            <p:ph type="body" sz="quarter" idx="15"/>
          </p:nvPr>
        </p:nvSpPr>
        <p:spPr>
          <a:xfrm>
            <a:off x="4267199" y="238539"/>
            <a:ext cx="7729729" cy="6255025"/>
          </a:xfrm>
        </p:spPr>
        <p:txBody>
          <a:bodyPr>
            <a:normAutofit/>
          </a:bodyPr>
          <a:lstStyle/>
          <a:p>
            <a:pPr marL="0" indent="0">
              <a:buNone/>
            </a:pPr>
            <a:r>
              <a:rPr lang="en-US" dirty="0"/>
              <a:t>Communication Message Format for Alerting Response - Photo:</a:t>
            </a:r>
          </a:p>
          <a:p>
            <a:pPr marL="0" indent="0">
              <a:buNone/>
            </a:pPr>
            <a:r>
              <a:rPr lang="en-US" dirty="0"/>
              <a:t>Header:</a:t>
            </a:r>
          </a:p>
          <a:p>
            <a:pPr marL="0" indent="0">
              <a:buNone/>
            </a:pPr>
            <a:endParaRPr lang="en-US" dirty="0"/>
          </a:p>
          <a:p>
            <a:pPr marL="0" indent="0">
              <a:buNone/>
            </a:pPr>
            <a:endParaRPr lang="en-US"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dirty="0"/>
          </a:p>
          <a:p>
            <a:pPr marL="0" indent="0">
              <a:buNone/>
            </a:pPr>
            <a:r>
              <a:rPr lang="en-US" dirty="0"/>
              <a:t>Data (Body):</a:t>
            </a:r>
          </a:p>
        </p:txBody>
      </p:sp>
      <p:sp>
        <p:nvSpPr>
          <p:cNvPr id="8" name="Slide Number Placeholder 7">
            <a:extLst>
              <a:ext uri="{FF2B5EF4-FFF2-40B4-BE49-F238E27FC236}">
                <a16:creationId xmlns:a16="http://schemas.microsoft.com/office/drawing/2014/main" id="{3471F5B6-FD8E-D8B7-A393-1ACACF9BFAD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graphicFrame>
        <p:nvGraphicFramePr>
          <p:cNvPr id="9" name="Table 9">
            <a:extLst>
              <a:ext uri="{FF2B5EF4-FFF2-40B4-BE49-F238E27FC236}">
                <a16:creationId xmlns:a16="http://schemas.microsoft.com/office/drawing/2014/main" id="{B55B0972-96D5-8D6E-799F-DC3DAC63FA88}"/>
              </a:ext>
            </a:extLst>
          </p:cNvPr>
          <p:cNvGraphicFramePr>
            <a:graphicFrameLocks noGrp="1"/>
          </p:cNvGraphicFramePr>
          <p:nvPr>
            <p:extLst>
              <p:ext uri="{D42A27DB-BD31-4B8C-83A1-F6EECF244321}">
                <p14:modId xmlns:p14="http://schemas.microsoft.com/office/powerpoint/2010/main" val="2060881383"/>
              </p:ext>
            </p:extLst>
          </p:nvPr>
        </p:nvGraphicFramePr>
        <p:xfrm>
          <a:off x="4598504" y="1236498"/>
          <a:ext cx="7050158" cy="2225040"/>
        </p:xfrm>
        <a:graphic>
          <a:graphicData uri="http://schemas.openxmlformats.org/drawingml/2006/table">
            <a:tbl>
              <a:tblPr firstRow="1" bandRow="1">
                <a:tableStyleId>{5940675A-B579-460E-94D1-54222C63F5DA}</a:tableStyleId>
              </a:tblPr>
              <a:tblGrid>
                <a:gridCol w="3454401">
                  <a:extLst>
                    <a:ext uri="{9D8B030D-6E8A-4147-A177-3AD203B41FA5}">
                      <a16:colId xmlns:a16="http://schemas.microsoft.com/office/drawing/2014/main" val="2914552686"/>
                    </a:ext>
                  </a:extLst>
                </a:gridCol>
                <a:gridCol w="3595757">
                  <a:extLst>
                    <a:ext uri="{9D8B030D-6E8A-4147-A177-3AD203B41FA5}">
                      <a16:colId xmlns:a16="http://schemas.microsoft.com/office/drawing/2014/main" val="2365672787"/>
                    </a:ext>
                  </a:extLst>
                </a:gridCol>
              </a:tblGrid>
              <a:tr h="370840">
                <a:tc gridSpan="2">
                  <a:txBody>
                    <a:bodyPr/>
                    <a:lstStyle/>
                    <a:p>
                      <a:pPr algn="ctr"/>
                      <a:r>
                        <a:rPr lang="en-US" dirty="0"/>
                        <a:t>Alert Message Response Header - Photo</a:t>
                      </a:r>
                    </a:p>
                  </a:txBody>
                  <a:tcPr/>
                </a:tc>
                <a:tc hMerge="1">
                  <a:txBody>
                    <a:bodyPr/>
                    <a:lstStyle/>
                    <a:p>
                      <a:pPr algn="ctr"/>
                      <a:endParaRPr lang="en-US" dirty="0"/>
                    </a:p>
                  </a:txBody>
                  <a:tcPr/>
                </a:tc>
                <a:extLst>
                  <a:ext uri="{0D108BD9-81ED-4DB2-BD59-A6C34878D82A}">
                    <a16:rowId xmlns:a16="http://schemas.microsoft.com/office/drawing/2014/main" val="4102635805"/>
                  </a:ext>
                </a:extLst>
              </a:tr>
              <a:tr h="370840">
                <a:tc>
                  <a:txBody>
                    <a:bodyPr/>
                    <a:lstStyle/>
                    <a:p>
                      <a:pPr algn="ctr"/>
                      <a:r>
                        <a:rPr lang="en-US" dirty="0"/>
                        <a:t>Message Type or Name</a:t>
                      </a:r>
                    </a:p>
                  </a:txBody>
                  <a:tcPr/>
                </a:tc>
                <a:tc>
                  <a:txBody>
                    <a:bodyPr/>
                    <a:lstStyle/>
                    <a:p>
                      <a:pPr algn="ctr"/>
                      <a:r>
                        <a:rPr lang="en-US" dirty="0"/>
                        <a:t>Message Length</a:t>
                      </a:r>
                    </a:p>
                  </a:txBody>
                  <a:tcPr/>
                </a:tc>
                <a:extLst>
                  <a:ext uri="{0D108BD9-81ED-4DB2-BD59-A6C34878D82A}">
                    <a16:rowId xmlns:a16="http://schemas.microsoft.com/office/drawing/2014/main" val="1012169036"/>
                  </a:ext>
                </a:extLst>
              </a:tr>
              <a:tr h="370840">
                <a:tc>
                  <a:txBody>
                    <a:bodyPr/>
                    <a:lstStyle/>
                    <a:p>
                      <a:pPr algn="ctr"/>
                      <a:r>
                        <a:rPr lang="en-US" dirty="0"/>
                        <a:t>Drone ID</a:t>
                      </a:r>
                    </a:p>
                  </a:txBody>
                  <a:tcPr/>
                </a:tc>
                <a:tc>
                  <a:txBody>
                    <a:bodyPr/>
                    <a:lstStyle/>
                    <a:p>
                      <a:pPr algn="ctr"/>
                      <a:r>
                        <a:rPr lang="en-US" dirty="0"/>
                        <a:t>Status</a:t>
                      </a:r>
                    </a:p>
                  </a:txBody>
                  <a:tcPr/>
                </a:tc>
                <a:extLst>
                  <a:ext uri="{0D108BD9-81ED-4DB2-BD59-A6C34878D82A}">
                    <a16:rowId xmlns:a16="http://schemas.microsoft.com/office/drawing/2014/main" val="3401977236"/>
                  </a:ext>
                </a:extLst>
              </a:tr>
              <a:tr h="370840">
                <a:tc>
                  <a:txBody>
                    <a:bodyPr/>
                    <a:lstStyle/>
                    <a:p>
                      <a:pPr algn="ctr"/>
                      <a:r>
                        <a:rPr lang="en-US" dirty="0"/>
                        <a:t>Alert ID</a:t>
                      </a:r>
                    </a:p>
                  </a:txBody>
                  <a:tcPr/>
                </a:tc>
                <a:tc>
                  <a:txBody>
                    <a:bodyPr/>
                    <a:lstStyle/>
                    <a:p>
                      <a:pPr algn="ctr"/>
                      <a:r>
                        <a:rPr lang="en-US" dirty="0"/>
                        <a:t>Timestamp</a:t>
                      </a:r>
                    </a:p>
                  </a:txBody>
                  <a:tcPr/>
                </a:tc>
                <a:extLst>
                  <a:ext uri="{0D108BD9-81ED-4DB2-BD59-A6C34878D82A}">
                    <a16:rowId xmlns:a16="http://schemas.microsoft.com/office/drawing/2014/main" val="982736511"/>
                  </a:ext>
                </a:extLst>
              </a:tr>
              <a:tr h="370840">
                <a:tc>
                  <a:txBody>
                    <a:bodyPr/>
                    <a:lstStyle/>
                    <a:p>
                      <a:pPr algn="ctr"/>
                      <a:r>
                        <a:rPr lang="en-US" dirty="0"/>
                        <a:t>Response Status</a:t>
                      </a:r>
                    </a:p>
                  </a:txBody>
                  <a:tcPr/>
                </a:tc>
                <a:tc>
                  <a:txBody>
                    <a:bodyPr/>
                    <a:lstStyle/>
                    <a:p>
                      <a:pPr algn="ctr"/>
                      <a:r>
                        <a:rPr lang="en-US" dirty="0"/>
                        <a:t>Additional Information</a:t>
                      </a:r>
                    </a:p>
                  </a:txBody>
                  <a:tcPr/>
                </a:tc>
                <a:extLst>
                  <a:ext uri="{0D108BD9-81ED-4DB2-BD59-A6C34878D82A}">
                    <a16:rowId xmlns:a16="http://schemas.microsoft.com/office/drawing/2014/main" val="1607184832"/>
                  </a:ext>
                </a:extLst>
              </a:tr>
              <a:tr h="370840">
                <a:tc>
                  <a:txBody>
                    <a:bodyPr/>
                    <a:lstStyle/>
                    <a:p>
                      <a:pPr algn="ctr"/>
                      <a:r>
                        <a:rPr lang="en-US" dirty="0"/>
                        <a:t>Session Token</a:t>
                      </a:r>
                    </a:p>
                  </a:txBody>
                  <a:tcPr/>
                </a:tc>
                <a:tc>
                  <a:txBody>
                    <a:bodyPr/>
                    <a:lstStyle/>
                    <a:p>
                      <a:pPr algn="ctr"/>
                      <a:r>
                        <a:rPr lang="en-US" dirty="0"/>
                        <a:t>Content Type (Photo)</a:t>
                      </a:r>
                    </a:p>
                  </a:txBody>
                  <a:tcPr/>
                </a:tc>
                <a:extLst>
                  <a:ext uri="{0D108BD9-81ED-4DB2-BD59-A6C34878D82A}">
                    <a16:rowId xmlns:a16="http://schemas.microsoft.com/office/drawing/2014/main" val="3878133365"/>
                  </a:ext>
                </a:extLst>
              </a:tr>
            </a:tbl>
          </a:graphicData>
        </a:graphic>
      </p:graphicFrame>
      <p:graphicFrame>
        <p:nvGraphicFramePr>
          <p:cNvPr id="3" name="Table 9">
            <a:extLst>
              <a:ext uri="{FF2B5EF4-FFF2-40B4-BE49-F238E27FC236}">
                <a16:creationId xmlns:a16="http://schemas.microsoft.com/office/drawing/2014/main" id="{522453B7-3786-7FC7-96E1-43CA7CD14DBC}"/>
              </a:ext>
            </a:extLst>
          </p:cNvPr>
          <p:cNvGraphicFramePr>
            <a:graphicFrameLocks noGrp="1"/>
          </p:cNvGraphicFramePr>
          <p:nvPr>
            <p:extLst>
              <p:ext uri="{D42A27DB-BD31-4B8C-83A1-F6EECF244321}">
                <p14:modId xmlns:p14="http://schemas.microsoft.com/office/powerpoint/2010/main" val="3967726867"/>
              </p:ext>
            </p:extLst>
          </p:nvPr>
        </p:nvGraphicFramePr>
        <p:xfrm>
          <a:off x="4605131" y="4198357"/>
          <a:ext cx="7050158" cy="741680"/>
        </p:xfrm>
        <a:graphic>
          <a:graphicData uri="http://schemas.openxmlformats.org/drawingml/2006/table">
            <a:tbl>
              <a:tblPr firstRow="1" bandRow="1">
                <a:tableStyleId>{5940675A-B579-460E-94D1-54222C63F5DA}</a:tableStyleId>
              </a:tblPr>
              <a:tblGrid>
                <a:gridCol w="3454401">
                  <a:extLst>
                    <a:ext uri="{9D8B030D-6E8A-4147-A177-3AD203B41FA5}">
                      <a16:colId xmlns:a16="http://schemas.microsoft.com/office/drawing/2014/main" val="2914552686"/>
                    </a:ext>
                  </a:extLst>
                </a:gridCol>
                <a:gridCol w="3595757">
                  <a:extLst>
                    <a:ext uri="{9D8B030D-6E8A-4147-A177-3AD203B41FA5}">
                      <a16:colId xmlns:a16="http://schemas.microsoft.com/office/drawing/2014/main" val="2365672787"/>
                    </a:ext>
                  </a:extLst>
                </a:gridCol>
              </a:tblGrid>
              <a:tr h="370840">
                <a:tc gridSpan="2">
                  <a:txBody>
                    <a:bodyPr/>
                    <a:lstStyle/>
                    <a:p>
                      <a:pPr algn="ctr"/>
                      <a:r>
                        <a:rPr lang="en-US" dirty="0"/>
                        <a:t>Alert Message Response Data - Photo</a:t>
                      </a:r>
                    </a:p>
                  </a:txBody>
                  <a:tcPr/>
                </a:tc>
                <a:tc hMerge="1">
                  <a:txBody>
                    <a:bodyPr/>
                    <a:lstStyle/>
                    <a:p>
                      <a:pPr algn="ctr"/>
                      <a:endParaRPr lang="en-US" dirty="0"/>
                    </a:p>
                  </a:txBody>
                  <a:tcPr/>
                </a:tc>
                <a:extLst>
                  <a:ext uri="{0D108BD9-81ED-4DB2-BD59-A6C34878D82A}">
                    <a16:rowId xmlns:a16="http://schemas.microsoft.com/office/drawing/2014/main" val="4102635805"/>
                  </a:ext>
                </a:extLst>
              </a:tr>
              <a:tr h="370840">
                <a:tc>
                  <a:txBody>
                    <a:bodyPr/>
                    <a:lstStyle/>
                    <a:p>
                      <a:pPr algn="ctr"/>
                      <a:r>
                        <a:rPr lang="en-US" dirty="0"/>
                        <a:t>Data 1 – Photo Format</a:t>
                      </a:r>
                    </a:p>
                  </a:txBody>
                  <a:tcPr/>
                </a:tc>
                <a:tc>
                  <a:txBody>
                    <a:bodyPr/>
                    <a:lstStyle/>
                    <a:p>
                      <a:pPr algn="ctr"/>
                      <a:r>
                        <a:rPr lang="en-US" dirty="0"/>
                        <a:t>Data 2 </a:t>
                      </a:r>
                      <a:r>
                        <a:rPr lang="en-US"/>
                        <a:t>– Photo </a:t>
                      </a:r>
                      <a:r>
                        <a:rPr lang="en-US" dirty="0"/>
                        <a:t>Data</a:t>
                      </a:r>
                    </a:p>
                  </a:txBody>
                  <a:tcPr/>
                </a:tc>
                <a:extLst>
                  <a:ext uri="{0D108BD9-81ED-4DB2-BD59-A6C34878D82A}">
                    <a16:rowId xmlns:a16="http://schemas.microsoft.com/office/drawing/2014/main" val="1012169036"/>
                  </a:ext>
                </a:extLst>
              </a:tr>
            </a:tbl>
          </a:graphicData>
        </a:graphic>
      </p:graphicFrame>
    </p:spTree>
    <p:extLst>
      <p:ext uri="{BB962C8B-B14F-4D97-AF65-F5344CB8AC3E}">
        <p14:creationId xmlns:p14="http://schemas.microsoft.com/office/powerpoint/2010/main" val="13564771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id="{30761B21-88ED-449E-B2B9-3FC40844C36D}"/>
              </a:ext>
            </a:extLst>
          </p:cNvPr>
          <p:cNvSpPr>
            <a:spLocks noGrp="1"/>
          </p:cNvSpPr>
          <p:nvPr>
            <p:ph type="ctrTitle"/>
          </p:nvPr>
        </p:nvSpPr>
        <p:spPr>
          <a:xfrm>
            <a:off x="877001" y="4947313"/>
            <a:ext cx="7700617" cy="1409037"/>
          </a:xfrm>
        </p:spPr>
        <p:txBody>
          <a:bodyPr/>
          <a:lstStyle/>
          <a:p>
            <a:r>
              <a:rPr lang="en-US" dirty="0"/>
              <a:t>Thank you</a:t>
            </a:r>
          </a:p>
        </p:txBody>
      </p:sp>
      <p:sp>
        <p:nvSpPr>
          <p:cNvPr id="33" name="Subtitle 32">
            <a:extLst>
              <a:ext uri="{FF2B5EF4-FFF2-40B4-BE49-F238E27FC236}">
                <a16:creationId xmlns:a16="http://schemas.microsoft.com/office/drawing/2014/main" id="{0EEAA874-288B-4330-9FA4-F1144ACD46DE}"/>
              </a:ext>
            </a:extLst>
          </p:cNvPr>
          <p:cNvSpPr>
            <a:spLocks noGrp="1"/>
          </p:cNvSpPr>
          <p:nvPr>
            <p:ph type="subTitle" idx="1"/>
          </p:nvPr>
        </p:nvSpPr>
        <p:spPr>
          <a:xfrm>
            <a:off x="9356034" y="386989"/>
            <a:ext cx="2639730" cy="3758334"/>
          </a:xfrm>
        </p:spPr>
        <p:txBody>
          <a:bodyPr/>
          <a:lstStyle/>
          <a:p>
            <a:r>
              <a:rPr lang="en-US" dirty="0"/>
              <a:t>Harish Marepalli</a:t>
            </a:r>
          </a:p>
          <a:p>
            <a:endParaRPr lang="en-US" dirty="0"/>
          </a:p>
          <a:p>
            <a:r>
              <a:rPr lang="en-US" dirty="0"/>
              <a:t>harish.marepalli@sjsu.edu</a:t>
            </a:r>
          </a:p>
        </p:txBody>
      </p:sp>
      <p:pic>
        <p:nvPicPr>
          <p:cNvPr id="52" name="Picture Placeholder 51" descr="A picture containing sky, outdoor, mountain, nature, stars">
            <a:extLst>
              <a:ext uri="{FF2B5EF4-FFF2-40B4-BE49-F238E27FC236}">
                <a16:creationId xmlns:a16="http://schemas.microsoft.com/office/drawing/2014/main" id="{45DFCBF0-F91E-40C0-A4E6-24E8250C3BA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0"/>
            <a:ext cx="9144000" cy="4532313"/>
          </a:xfrm>
        </p:spPr>
      </p:pic>
      <p:pic>
        <p:nvPicPr>
          <p:cNvPr id="58" name="Picture Placeholder 57" descr="A picture containing mountain, sky, outdoor, nature">
            <a:extLst>
              <a:ext uri="{FF2B5EF4-FFF2-40B4-BE49-F238E27FC236}">
                <a16:creationId xmlns:a16="http://schemas.microsoft.com/office/drawing/2014/main" id="{A51C462C-6D3B-4554-9CDC-86D00D0EA07A}"/>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9144000" y="4532313"/>
            <a:ext cx="3048000" cy="2325687"/>
          </a:xfrm>
        </p:spPr>
      </p:pic>
      <p:sp>
        <p:nvSpPr>
          <p:cNvPr id="6" name="Slide Number Placeholder 5">
            <a:extLst>
              <a:ext uri="{FF2B5EF4-FFF2-40B4-BE49-F238E27FC236}">
                <a16:creationId xmlns:a16="http://schemas.microsoft.com/office/drawing/2014/main" id="{9E887279-B48F-43C3-91FA-09BD7EA33A25}"/>
              </a:ext>
            </a:extLst>
          </p:cNvPr>
          <p:cNvSpPr>
            <a:spLocks noGrp="1"/>
          </p:cNvSpPr>
          <p:nvPr>
            <p:ph type="sldNum" sz="quarter" idx="12"/>
          </p:nvPr>
        </p:nvSpPr>
        <p:spPr>
          <a:xfrm>
            <a:off x="11365992" y="6356350"/>
            <a:ext cx="630936" cy="365125"/>
          </a:xfrm>
        </p:spPr>
        <p:txBody>
          <a:bodyPr/>
          <a:lstStyle/>
          <a:p>
            <a:pPr lvl="0"/>
            <a:fld id="{D39F39FF-F5CB-4ACA-9B46-4CCF89ECA75F}" type="slidenum">
              <a:rPr lang="en-US" noProof="0" smtClean="0"/>
              <a:pPr lvl="0"/>
              <a:t>52</a:t>
            </a:fld>
            <a:endParaRPr lang="en-US" noProof="0" dirty="0"/>
          </a:p>
        </p:txBody>
      </p:sp>
    </p:spTree>
    <p:extLst>
      <p:ext uri="{BB962C8B-B14F-4D97-AF65-F5344CB8AC3E}">
        <p14:creationId xmlns:p14="http://schemas.microsoft.com/office/powerpoint/2010/main" val="767611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91976-6E72-A86E-8DDC-26A1164E26C8}"/>
              </a:ext>
            </a:extLst>
          </p:cNvPr>
          <p:cNvSpPr>
            <a:spLocks noGrp="1"/>
          </p:cNvSpPr>
          <p:nvPr>
            <p:ph type="title"/>
          </p:nvPr>
        </p:nvSpPr>
        <p:spPr>
          <a:xfrm>
            <a:off x="469293" y="2040835"/>
            <a:ext cx="3209008" cy="2007704"/>
          </a:xfrm>
        </p:spPr>
        <p:txBody>
          <a:bodyPr>
            <a:normAutofit/>
          </a:bodyPr>
          <a:lstStyle/>
          <a:p>
            <a:r>
              <a:rPr lang="en-US" sz="2800" dirty="0"/>
              <a:t>Communication Protocol</a:t>
            </a:r>
            <a:br>
              <a:rPr lang="en-US" sz="2800" dirty="0"/>
            </a:br>
            <a:r>
              <a:rPr lang="en-US" sz="2800" dirty="0"/>
              <a:t>- Pilot (Non- Autonomous)</a:t>
            </a:r>
          </a:p>
        </p:txBody>
      </p:sp>
      <p:sp>
        <p:nvSpPr>
          <p:cNvPr id="8" name="Slide Number Placeholder 7">
            <a:extLst>
              <a:ext uri="{FF2B5EF4-FFF2-40B4-BE49-F238E27FC236}">
                <a16:creationId xmlns:a16="http://schemas.microsoft.com/office/drawing/2014/main" id="{9AC34C77-660F-5BB2-0343-A6B4CF1DA70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cxnSp>
        <p:nvCxnSpPr>
          <p:cNvPr id="9" name="Straight Arrow Connector 8">
            <a:extLst>
              <a:ext uri="{FF2B5EF4-FFF2-40B4-BE49-F238E27FC236}">
                <a16:creationId xmlns:a16="http://schemas.microsoft.com/office/drawing/2014/main" id="{E9A69047-F381-305F-068D-6B5E365FE5A9}"/>
              </a:ext>
            </a:extLst>
          </p:cNvPr>
          <p:cNvCxnSpPr>
            <a:cxnSpLocks/>
          </p:cNvCxnSpPr>
          <p:nvPr/>
        </p:nvCxnSpPr>
        <p:spPr>
          <a:xfrm>
            <a:off x="5181604" y="768624"/>
            <a:ext cx="0" cy="48900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76D09E5D-EAF3-D66E-B679-7C6A545FF44D}"/>
              </a:ext>
            </a:extLst>
          </p:cNvPr>
          <p:cNvCxnSpPr>
            <a:cxnSpLocks/>
          </p:cNvCxnSpPr>
          <p:nvPr/>
        </p:nvCxnSpPr>
        <p:spPr>
          <a:xfrm>
            <a:off x="7215813" y="748748"/>
            <a:ext cx="0" cy="48900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F851C1CD-F5DE-857B-A4B4-58808E0F3DFA}"/>
              </a:ext>
            </a:extLst>
          </p:cNvPr>
          <p:cNvCxnSpPr>
            <a:cxnSpLocks/>
          </p:cNvCxnSpPr>
          <p:nvPr/>
        </p:nvCxnSpPr>
        <p:spPr>
          <a:xfrm>
            <a:off x="9243398" y="735493"/>
            <a:ext cx="0" cy="48900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CB77CC85-9A6B-458B-4518-7C504FD684FD}"/>
              </a:ext>
            </a:extLst>
          </p:cNvPr>
          <p:cNvCxnSpPr>
            <a:cxnSpLocks/>
          </p:cNvCxnSpPr>
          <p:nvPr/>
        </p:nvCxnSpPr>
        <p:spPr>
          <a:xfrm>
            <a:off x="11270984" y="761999"/>
            <a:ext cx="0" cy="48900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 Placeholder 13">
            <a:extLst>
              <a:ext uri="{FF2B5EF4-FFF2-40B4-BE49-F238E27FC236}">
                <a16:creationId xmlns:a16="http://schemas.microsoft.com/office/drawing/2014/main" id="{DB9D8765-F636-8543-3580-F2B3030C2A24}"/>
              </a:ext>
            </a:extLst>
          </p:cNvPr>
          <p:cNvSpPr txBox="1">
            <a:spLocks noGrp="1"/>
          </p:cNvSpPr>
          <p:nvPr>
            <p:ph type="body" sz="quarter" idx="15"/>
          </p:nvPr>
        </p:nvSpPr>
        <p:spPr>
          <a:xfrm>
            <a:off x="4651032" y="269045"/>
            <a:ext cx="1193178" cy="409664"/>
          </a:xfrm>
          <a:prstGeom prst="rect">
            <a:avLst/>
          </a:prstGeom>
          <a:noFill/>
        </p:spPr>
        <p:txBody>
          <a:bodyPr wrap="square" rtlCol="0">
            <a:spAutoFit/>
          </a:bodyPr>
          <a:lstStyle/>
          <a:p>
            <a:pPr marL="0" indent="0">
              <a:buNone/>
            </a:pPr>
            <a:r>
              <a:rPr lang="en-US" sz="2000" dirty="0"/>
              <a:t>Pilot (UI)</a:t>
            </a:r>
          </a:p>
        </p:txBody>
      </p:sp>
      <p:sp>
        <p:nvSpPr>
          <p:cNvPr id="15" name="Text Placeholder 13">
            <a:extLst>
              <a:ext uri="{FF2B5EF4-FFF2-40B4-BE49-F238E27FC236}">
                <a16:creationId xmlns:a16="http://schemas.microsoft.com/office/drawing/2014/main" id="{44F6AD6A-A64C-BE5F-1D39-C13BC8110D9F}"/>
              </a:ext>
            </a:extLst>
          </p:cNvPr>
          <p:cNvSpPr txBox="1">
            <a:spLocks/>
          </p:cNvSpPr>
          <p:nvPr/>
        </p:nvSpPr>
        <p:spPr>
          <a:xfrm>
            <a:off x="6738244" y="288925"/>
            <a:ext cx="921513" cy="409664"/>
          </a:xfrm>
          <a:prstGeom prst="rect">
            <a:avLst/>
          </a:prstGeom>
          <a:noFill/>
        </p:spPr>
        <p:txBody>
          <a:bodyPr vert="horz" wrap="square" lIns="91440" tIns="45720" rIns="91440" bIns="45720" rtlCol="0">
            <a:spAutoFit/>
          </a:bodyPr>
          <a:lstStyle>
            <a:lvl1pPr marL="342900" indent="-342900" algn="l" defTabSz="914400" rtl="0" eaLnBrk="1" latinLnBrk="0" hangingPunct="1">
              <a:lnSpc>
                <a:spcPct val="110000"/>
              </a:lnSpc>
              <a:spcBef>
                <a:spcPts val="1000"/>
              </a:spcBef>
              <a:buFont typeface="Arial" panose="020B0604020202020204" pitchFamily="34" charset="0"/>
              <a:buChar char="•"/>
              <a:defRPr sz="20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Drone</a:t>
            </a:r>
          </a:p>
        </p:txBody>
      </p:sp>
      <p:sp>
        <p:nvSpPr>
          <p:cNvPr id="16" name="Text Placeholder 13">
            <a:extLst>
              <a:ext uri="{FF2B5EF4-FFF2-40B4-BE49-F238E27FC236}">
                <a16:creationId xmlns:a16="http://schemas.microsoft.com/office/drawing/2014/main" id="{5929340D-445F-4166-2CF8-2FD6919903B3}"/>
              </a:ext>
            </a:extLst>
          </p:cNvPr>
          <p:cNvSpPr txBox="1">
            <a:spLocks/>
          </p:cNvSpPr>
          <p:nvPr/>
        </p:nvSpPr>
        <p:spPr>
          <a:xfrm>
            <a:off x="8825464" y="269049"/>
            <a:ext cx="921513" cy="409664"/>
          </a:xfrm>
          <a:prstGeom prst="rect">
            <a:avLst/>
          </a:prstGeom>
          <a:noFill/>
        </p:spPr>
        <p:txBody>
          <a:bodyPr vert="horz" wrap="square" lIns="91440" tIns="45720" rIns="91440" bIns="45720" rtlCol="0">
            <a:spAutoFit/>
          </a:bodyPr>
          <a:lstStyle>
            <a:lvl1pPr marL="342900" indent="-342900" algn="l" defTabSz="914400" rtl="0" eaLnBrk="1" latinLnBrk="0" hangingPunct="1">
              <a:lnSpc>
                <a:spcPct val="110000"/>
              </a:lnSpc>
              <a:spcBef>
                <a:spcPts val="1000"/>
              </a:spcBef>
              <a:buFont typeface="Arial" panose="020B0604020202020204" pitchFamily="34" charset="0"/>
              <a:buChar char="•"/>
              <a:defRPr sz="20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Server</a:t>
            </a:r>
          </a:p>
        </p:txBody>
      </p:sp>
      <p:sp>
        <p:nvSpPr>
          <p:cNvPr id="17" name="Text Placeholder 13">
            <a:extLst>
              <a:ext uri="{FF2B5EF4-FFF2-40B4-BE49-F238E27FC236}">
                <a16:creationId xmlns:a16="http://schemas.microsoft.com/office/drawing/2014/main" id="{7DFFCA8B-1541-51C2-D960-8EBCC67FB717}"/>
              </a:ext>
            </a:extLst>
          </p:cNvPr>
          <p:cNvSpPr txBox="1">
            <a:spLocks/>
          </p:cNvSpPr>
          <p:nvPr/>
        </p:nvSpPr>
        <p:spPr>
          <a:xfrm>
            <a:off x="10548253" y="4005"/>
            <a:ext cx="1405210" cy="748218"/>
          </a:xfrm>
          <a:prstGeom prst="rect">
            <a:avLst/>
          </a:prstGeom>
          <a:noFill/>
        </p:spPr>
        <p:txBody>
          <a:bodyPr vert="horz" wrap="square" lIns="91440" tIns="45720" rIns="91440" bIns="45720" rtlCol="0">
            <a:spAutoFit/>
          </a:bodyPr>
          <a:lstStyle>
            <a:lvl1pPr marL="342900" indent="-342900" algn="l" defTabSz="914400" rtl="0" eaLnBrk="1" latinLnBrk="0" hangingPunct="1">
              <a:lnSpc>
                <a:spcPct val="110000"/>
              </a:lnSpc>
              <a:spcBef>
                <a:spcPts val="1000"/>
              </a:spcBef>
              <a:buFont typeface="Arial" panose="020B0604020202020204" pitchFamily="34" charset="0"/>
              <a:buChar char="•"/>
              <a:defRPr sz="20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Relational Database</a:t>
            </a:r>
          </a:p>
        </p:txBody>
      </p:sp>
      <p:cxnSp>
        <p:nvCxnSpPr>
          <p:cNvPr id="18" name="Straight Arrow Connector 17">
            <a:extLst>
              <a:ext uri="{FF2B5EF4-FFF2-40B4-BE49-F238E27FC236}">
                <a16:creationId xmlns:a16="http://schemas.microsoft.com/office/drawing/2014/main" id="{688D74A8-8164-785A-1BA2-39A6689E0433}"/>
              </a:ext>
            </a:extLst>
          </p:cNvPr>
          <p:cNvCxnSpPr>
            <a:cxnSpLocks/>
          </p:cNvCxnSpPr>
          <p:nvPr/>
        </p:nvCxnSpPr>
        <p:spPr>
          <a:xfrm>
            <a:off x="5194857" y="1391487"/>
            <a:ext cx="20342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08B3C46F-078A-DD42-AD83-254103F462E7}"/>
              </a:ext>
            </a:extLst>
          </p:cNvPr>
          <p:cNvCxnSpPr>
            <a:cxnSpLocks/>
          </p:cNvCxnSpPr>
          <p:nvPr/>
        </p:nvCxnSpPr>
        <p:spPr>
          <a:xfrm>
            <a:off x="7215814" y="1967953"/>
            <a:ext cx="2034212" cy="0"/>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C30B4888-7AE9-7108-092C-EC3568F03D36}"/>
              </a:ext>
            </a:extLst>
          </p:cNvPr>
          <p:cNvCxnSpPr>
            <a:cxnSpLocks/>
          </p:cNvCxnSpPr>
          <p:nvPr/>
        </p:nvCxnSpPr>
        <p:spPr>
          <a:xfrm>
            <a:off x="9243398" y="3876268"/>
            <a:ext cx="20342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 Placeholder 13">
            <a:extLst>
              <a:ext uri="{FF2B5EF4-FFF2-40B4-BE49-F238E27FC236}">
                <a16:creationId xmlns:a16="http://schemas.microsoft.com/office/drawing/2014/main" id="{42B6CAA8-9931-4E10-A40B-DC43293EF0C4}"/>
              </a:ext>
            </a:extLst>
          </p:cNvPr>
          <p:cNvSpPr txBox="1">
            <a:spLocks/>
          </p:cNvSpPr>
          <p:nvPr/>
        </p:nvSpPr>
        <p:spPr>
          <a:xfrm>
            <a:off x="5393638" y="779253"/>
            <a:ext cx="1709528" cy="314510"/>
          </a:xfrm>
          <a:prstGeom prst="rect">
            <a:avLst/>
          </a:prstGeom>
          <a:noFill/>
        </p:spPr>
        <p:txBody>
          <a:bodyPr vert="horz" wrap="square" lIns="91440" tIns="45720" rIns="91440" bIns="45720" rtlCol="0">
            <a:spAutoFit/>
          </a:bodyPr>
          <a:lstStyle>
            <a:lvl1pPr marL="342900" indent="-342900" algn="l" defTabSz="914400" rtl="0" eaLnBrk="1" latinLnBrk="0" hangingPunct="1">
              <a:lnSpc>
                <a:spcPct val="110000"/>
              </a:lnSpc>
              <a:spcBef>
                <a:spcPts val="1000"/>
              </a:spcBef>
              <a:buFont typeface="Arial" panose="020B0604020202020204" pitchFamily="34" charset="0"/>
              <a:buChar char="•"/>
              <a:defRPr sz="20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t>Power ON (Enable)</a:t>
            </a:r>
          </a:p>
        </p:txBody>
      </p:sp>
      <p:sp>
        <p:nvSpPr>
          <p:cNvPr id="22" name="Text Placeholder 13">
            <a:extLst>
              <a:ext uri="{FF2B5EF4-FFF2-40B4-BE49-F238E27FC236}">
                <a16:creationId xmlns:a16="http://schemas.microsoft.com/office/drawing/2014/main" id="{C0A8A24A-852E-E3E8-12B1-42DD441A28AC}"/>
              </a:ext>
            </a:extLst>
          </p:cNvPr>
          <p:cNvSpPr txBox="1">
            <a:spLocks/>
          </p:cNvSpPr>
          <p:nvPr/>
        </p:nvSpPr>
        <p:spPr>
          <a:xfrm>
            <a:off x="7666386" y="1726778"/>
            <a:ext cx="1093300" cy="314493"/>
          </a:xfrm>
          <a:prstGeom prst="rect">
            <a:avLst/>
          </a:prstGeom>
          <a:noFill/>
        </p:spPr>
        <p:txBody>
          <a:bodyPr vert="horz" wrap="square" lIns="91440" tIns="45720" rIns="91440" bIns="45720" rtlCol="0">
            <a:spAutoFit/>
          </a:bodyPr>
          <a:lstStyle>
            <a:lvl1pPr marL="342900" indent="-342900" algn="l" defTabSz="914400" rtl="0" eaLnBrk="1" latinLnBrk="0" hangingPunct="1">
              <a:lnSpc>
                <a:spcPct val="110000"/>
              </a:lnSpc>
              <a:spcBef>
                <a:spcPts val="1000"/>
              </a:spcBef>
              <a:buFont typeface="Arial" panose="020B0604020202020204" pitchFamily="34" charset="0"/>
              <a:buChar char="•"/>
              <a:defRPr sz="20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solidFill>
                  <a:srgbClr val="FF0000"/>
                </a:solidFill>
              </a:rPr>
              <a:t>Connected</a:t>
            </a:r>
          </a:p>
        </p:txBody>
      </p:sp>
      <p:cxnSp>
        <p:nvCxnSpPr>
          <p:cNvPr id="23" name="Straight Arrow Connector 22">
            <a:extLst>
              <a:ext uri="{FF2B5EF4-FFF2-40B4-BE49-F238E27FC236}">
                <a16:creationId xmlns:a16="http://schemas.microsoft.com/office/drawing/2014/main" id="{85356CF6-D0A7-9D91-38D8-A696E059402C}"/>
              </a:ext>
            </a:extLst>
          </p:cNvPr>
          <p:cNvCxnSpPr>
            <a:cxnSpLocks/>
          </p:cNvCxnSpPr>
          <p:nvPr/>
        </p:nvCxnSpPr>
        <p:spPr>
          <a:xfrm flipH="1">
            <a:off x="5181603" y="2299250"/>
            <a:ext cx="40684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Text Placeholder 13">
            <a:extLst>
              <a:ext uri="{FF2B5EF4-FFF2-40B4-BE49-F238E27FC236}">
                <a16:creationId xmlns:a16="http://schemas.microsoft.com/office/drawing/2014/main" id="{F790A46E-59FE-3A1C-5D4A-C15382AFA577}"/>
              </a:ext>
            </a:extLst>
          </p:cNvPr>
          <p:cNvSpPr txBox="1">
            <a:spLocks/>
          </p:cNvSpPr>
          <p:nvPr/>
        </p:nvSpPr>
        <p:spPr>
          <a:xfrm>
            <a:off x="6897760" y="2005078"/>
            <a:ext cx="894518" cy="314482"/>
          </a:xfrm>
          <a:prstGeom prst="rect">
            <a:avLst/>
          </a:prstGeom>
          <a:noFill/>
        </p:spPr>
        <p:txBody>
          <a:bodyPr vert="horz" wrap="square" lIns="91440" tIns="45720" rIns="91440" bIns="45720" rtlCol="0">
            <a:spAutoFit/>
          </a:bodyPr>
          <a:lstStyle>
            <a:lvl1pPr marL="342900" indent="-342900" algn="l" defTabSz="914400" rtl="0" eaLnBrk="1" latinLnBrk="0" hangingPunct="1">
              <a:lnSpc>
                <a:spcPct val="110000"/>
              </a:lnSpc>
              <a:spcBef>
                <a:spcPts val="1000"/>
              </a:spcBef>
              <a:buFont typeface="Arial" panose="020B0604020202020204" pitchFamily="34" charset="0"/>
              <a:buChar char="•"/>
              <a:defRPr sz="20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t>Started</a:t>
            </a:r>
          </a:p>
        </p:txBody>
      </p:sp>
      <p:cxnSp>
        <p:nvCxnSpPr>
          <p:cNvPr id="25" name="Straight Arrow Connector 24">
            <a:extLst>
              <a:ext uri="{FF2B5EF4-FFF2-40B4-BE49-F238E27FC236}">
                <a16:creationId xmlns:a16="http://schemas.microsoft.com/office/drawing/2014/main" id="{A0203B26-73BD-464B-C9A9-31A0569310BE}"/>
              </a:ext>
            </a:extLst>
          </p:cNvPr>
          <p:cNvCxnSpPr>
            <a:cxnSpLocks/>
          </p:cNvCxnSpPr>
          <p:nvPr/>
        </p:nvCxnSpPr>
        <p:spPr>
          <a:xfrm flipH="1">
            <a:off x="7228572" y="2835963"/>
            <a:ext cx="2034209" cy="0"/>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27" name="Text Placeholder 13">
            <a:extLst>
              <a:ext uri="{FF2B5EF4-FFF2-40B4-BE49-F238E27FC236}">
                <a16:creationId xmlns:a16="http://schemas.microsoft.com/office/drawing/2014/main" id="{00580B46-DC50-1D32-7C78-F6FFE3C892E6}"/>
              </a:ext>
            </a:extLst>
          </p:cNvPr>
          <p:cNvSpPr txBox="1">
            <a:spLocks/>
          </p:cNvSpPr>
          <p:nvPr/>
        </p:nvSpPr>
        <p:spPr>
          <a:xfrm>
            <a:off x="7215815" y="2495409"/>
            <a:ext cx="2126965" cy="314510"/>
          </a:xfrm>
          <a:prstGeom prst="rect">
            <a:avLst/>
          </a:prstGeom>
          <a:noFill/>
        </p:spPr>
        <p:txBody>
          <a:bodyPr vert="horz" wrap="square" lIns="91440" tIns="45720" rIns="91440" bIns="45720" rtlCol="0">
            <a:spAutoFit/>
          </a:bodyPr>
          <a:lstStyle>
            <a:lvl1pPr marL="342900" indent="-342900" algn="l" defTabSz="914400" rtl="0" eaLnBrk="1" latinLnBrk="0" hangingPunct="1">
              <a:lnSpc>
                <a:spcPct val="110000"/>
              </a:lnSpc>
              <a:spcBef>
                <a:spcPts val="1000"/>
              </a:spcBef>
              <a:buFont typeface="Arial" panose="020B0604020202020204" pitchFamily="34" charset="0"/>
              <a:buChar char="•"/>
              <a:defRPr sz="20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solidFill>
                  <a:srgbClr val="FF0000"/>
                </a:solidFill>
              </a:rPr>
              <a:t>Predefined Mission Plan</a:t>
            </a:r>
          </a:p>
        </p:txBody>
      </p:sp>
      <p:cxnSp>
        <p:nvCxnSpPr>
          <p:cNvPr id="28" name="Straight Arrow Connector 27">
            <a:extLst>
              <a:ext uri="{FF2B5EF4-FFF2-40B4-BE49-F238E27FC236}">
                <a16:creationId xmlns:a16="http://schemas.microsoft.com/office/drawing/2014/main" id="{7497C162-7E38-EA0B-F307-DE50E178F004}"/>
              </a:ext>
            </a:extLst>
          </p:cNvPr>
          <p:cNvCxnSpPr>
            <a:cxnSpLocks/>
          </p:cNvCxnSpPr>
          <p:nvPr/>
        </p:nvCxnSpPr>
        <p:spPr>
          <a:xfrm>
            <a:off x="7222436" y="3498581"/>
            <a:ext cx="2034212" cy="0"/>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29" name="Text Placeholder 13">
            <a:extLst>
              <a:ext uri="{FF2B5EF4-FFF2-40B4-BE49-F238E27FC236}">
                <a16:creationId xmlns:a16="http://schemas.microsoft.com/office/drawing/2014/main" id="{B89CDA8C-8E1C-F409-A496-B3D1EE74BC6C}"/>
              </a:ext>
            </a:extLst>
          </p:cNvPr>
          <p:cNvSpPr txBox="1">
            <a:spLocks/>
          </p:cNvSpPr>
          <p:nvPr/>
        </p:nvSpPr>
        <p:spPr>
          <a:xfrm>
            <a:off x="7209191" y="2965861"/>
            <a:ext cx="2126965" cy="551498"/>
          </a:xfrm>
          <a:prstGeom prst="rect">
            <a:avLst/>
          </a:prstGeom>
          <a:noFill/>
        </p:spPr>
        <p:txBody>
          <a:bodyPr vert="horz" wrap="square" lIns="91440" tIns="45720" rIns="91440" bIns="45720" rtlCol="0">
            <a:spAutoFit/>
          </a:bodyPr>
          <a:lstStyle>
            <a:lvl1pPr marL="342900" indent="-342900" algn="l" defTabSz="914400" rtl="0" eaLnBrk="1" latinLnBrk="0" hangingPunct="1">
              <a:lnSpc>
                <a:spcPct val="110000"/>
              </a:lnSpc>
              <a:spcBef>
                <a:spcPts val="1000"/>
              </a:spcBef>
              <a:buFont typeface="Arial" panose="020B0604020202020204" pitchFamily="34" charset="0"/>
              <a:buChar char="•"/>
              <a:defRPr sz="20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solidFill>
                  <a:srgbClr val="FF0000"/>
                </a:solidFill>
              </a:rPr>
              <a:t>Status Tracking (Location, Battery Level)</a:t>
            </a:r>
          </a:p>
        </p:txBody>
      </p:sp>
      <p:sp>
        <p:nvSpPr>
          <p:cNvPr id="30" name="Text Placeholder 13">
            <a:extLst>
              <a:ext uri="{FF2B5EF4-FFF2-40B4-BE49-F238E27FC236}">
                <a16:creationId xmlns:a16="http://schemas.microsoft.com/office/drawing/2014/main" id="{18719E59-06AD-9131-9863-DF9C670DDD80}"/>
              </a:ext>
            </a:extLst>
          </p:cNvPr>
          <p:cNvSpPr txBox="1">
            <a:spLocks/>
          </p:cNvSpPr>
          <p:nvPr/>
        </p:nvSpPr>
        <p:spPr>
          <a:xfrm>
            <a:off x="9713849" y="3535703"/>
            <a:ext cx="1179431" cy="314510"/>
          </a:xfrm>
          <a:prstGeom prst="rect">
            <a:avLst/>
          </a:prstGeom>
          <a:noFill/>
        </p:spPr>
        <p:txBody>
          <a:bodyPr vert="horz" wrap="square" lIns="91440" tIns="45720" rIns="91440" bIns="45720" rtlCol="0">
            <a:spAutoFit/>
          </a:bodyPr>
          <a:lstStyle>
            <a:lvl1pPr marL="342900" indent="-342900" algn="l" defTabSz="914400" rtl="0" eaLnBrk="1" latinLnBrk="0" hangingPunct="1">
              <a:lnSpc>
                <a:spcPct val="110000"/>
              </a:lnSpc>
              <a:spcBef>
                <a:spcPts val="1000"/>
              </a:spcBef>
              <a:buFont typeface="Arial" panose="020B0604020202020204" pitchFamily="34" charset="0"/>
              <a:buChar char="•"/>
              <a:defRPr sz="20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t>Stores status</a:t>
            </a:r>
          </a:p>
        </p:txBody>
      </p:sp>
      <p:cxnSp>
        <p:nvCxnSpPr>
          <p:cNvPr id="31" name="Straight Arrow Connector 30">
            <a:extLst>
              <a:ext uri="{FF2B5EF4-FFF2-40B4-BE49-F238E27FC236}">
                <a16:creationId xmlns:a16="http://schemas.microsoft.com/office/drawing/2014/main" id="{9CCDAD66-8D06-21EF-B34B-E889B4BD7E83}"/>
              </a:ext>
            </a:extLst>
          </p:cNvPr>
          <p:cNvCxnSpPr>
            <a:cxnSpLocks/>
          </p:cNvCxnSpPr>
          <p:nvPr/>
        </p:nvCxnSpPr>
        <p:spPr>
          <a:xfrm>
            <a:off x="7222445" y="4598507"/>
            <a:ext cx="237212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Rectangle 32">
            <a:extLst>
              <a:ext uri="{FF2B5EF4-FFF2-40B4-BE49-F238E27FC236}">
                <a16:creationId xmlns:a16="http://schemas.microsoft.com/office/drawing/2014/main" id="{86D7AB7C-3E18-C071-5836-8D958DD957D3}"/>
              </a:ext>
            </a:extLst>
          </p:cNvPr>
          <p:cNvSpPr/>
          <p:nvPr/>
        </p:nvSpPr>
        <p:spPr>
          <a:xfrm>
            <a:off x="9581322" y="4214191"/>
            <a:ext cx="1311958" cy="7284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BC60E338-2387-5378-22C4-3C10C94D5034}"/>
              </a:ext>
            </a:extLst>
          </p:cNvPr>
          <p:cNvSpPr txBox="1"/>
          <p:nvPr/>
        </p:nvSpPr>
        <p:spPr>
          <a:xfrm>
            <a:off x="9760219" y="4412976"/>
            <a:ext cx="960777" cy="369332"/>
          </a:xfrm>
          <a:prstGeom prst="rect">
            <a:avLst/>
          </a:prstGeom>
          <a:noFill/>
        </p:spPr>
        <p:txBody>
          <a:bodyPr wrap="square" rtlCol="0">
            <a:spAutoFit/>
          </a:bodyPr>
          <a:lstStyle/>
          <a:p>
            <a:r>
              <a:rPr lang="en-US" dirty="0"/>
              <a:t>Big DB</a:t>
            </a:r>
          </a:p>
        </p:txBody>
      </p:sp>
      <p:sp>
        <p:nvSpPr>
          <p:cNvPr id="35" name="Text Placeholder 13">
            <a:extLst>
              <a:ext uri="{FF2B5EF4-FFF2-40B4-BE49-F238E27FC236}">
                <a16:creationId xmlns:a16="http://schemas.microsoft.com/office/drawing/2014/main" id="{EEF0916C-95A0-2421-9915-3870C71D4E0B}"/>
              </a:ext>
            </a:extLst>
          </p:cNvPr>
          <p:cNvSpPr txBox="1">
            <a:spLocks/>
          </p:cNvSpPr>
          <p:nvPr/>
        </p:nvSpPr>
        <p:spPr>
          <a:xfrm>
            <a:off x="7215819" y="3833878"/>
            <a:ext cx="2126965" cy="788486"/>
          </a:xfrm>
          <a:prstGeom prst="rect">
            <a:avLst/>
          </a:prstGeom>
          <a:noFill/>
        </p:spPr>
        <p:txBody>
          <a:bodyPr vert="horz" wrap="square" lIns="91440" tIns="45720" rIns="91440" bIns="45720" rtlCol="0">
            <a:spAutoFit/>
          </a:bodyPr>
          <a:lstStyle>
            <a:lvl1pPr marL="342900" indent="-342900" algn="l" defTabSz="914400" rtl="0" eaLnBrk="1" latinLnBrk="0" hangingPunct="1">
              <a:lnSpc>
                <a:spcPct val="110000"/>
              </a:lnSpc>
              <a:spcBef>
                <a:spcPts val="1000"/>
              </a:spcBef>
              <a:buFont typeface="Arial" panose="020B0604020202020204" pitchFamily="34" charset="0"/>
              <a:buChar char="•"/>
              <a:defRPr sz="20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t>Actions such as Video/Audio/Photo/IOT data</a:t>
            </a:r>
          </a:p>
        </p:txBody>
      </p:sp>
      <p:cxnSp>
        <p:nvCxnSpPr>
          <p:cNvPr id="36" name="Straight Arrow Connector 35">
            <a:extLst>
              <a:ext uri="{FF2B5EF4-FFF2-40B4-BE49-F238E27FC236}">
                <a16:creationId xmlns:a16="http://schemas.microsoft.com/office/drawing/2014/main" id="{AF886733-6E78-B8F4-4064-7E5142F3F5B5}"/>
              </a:ext>
            </a:extLst>
          </p:cNvPr>
          <p:cNvCxnSpPr>
            <a:cxnSpLocks/>
          </p:cNvCxnSpPr>
          <p:nvPr/>
        </p:nvCxnSpPr>
        <p:spPr>
          <a:xfrm flipH="1">
            <a:off x="5174977" y="5181600"/>
            <a:ext cx="40684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Text Placeholder 13">
            <a:extLst>
              <a:ext uri="{FF2B5EF4-FFF2-40B4-BE49-F238E27FC236}">
                <a16:creationId xmlns:a16="http://schemas.microsoft.com/office/drawing/2014/main" id="{CB884838-D91C-F0E9-D656-0F3A951B7507}"/>
              </a:ext>
            </a:extLst>
          </p:cNvPr>
          <p:cNvSpPr txBox="1">
            <a:spLocks/>
          </p:cNvSpPr>
          <p:nvPr/>
        </p:nvSpPr>
        <p:spPr>
          <a:xfrm>
            <a:off x="6493568" y="4847673"/>
            <a:ext cx="1166181" cy="314510"/>
          </a:xfrm>
          <a:prstGeom prst="rect">
            <a:avLst/>
          </a:prstGeom>
          <a:noFill/>
        </p:spPr>
        <p:txBody>
          <a:bodyPr vert="horz" wrap="square" lIns="91440" tIns="45720" rIns="91440" bIns="45720" rtlCol="0">
            <a:spAutoFit/>
          </a:bodyPr>
          <a:lstStyle>
            <a:lvl1pPr marL="342900" indent="-342900" algn="l" defTabSz="914400" rtl="0" eaLnBrk="1" latinLnBrk="0" hangingPunct="1">
              <a:lnSpc>
                <a:spcPct val="110000"/>
              </a:lnSpc>
              <a:spcBef>
                <a:spcPts val="1000"/>
              </a:spcBef>
              <a:buFont typeface="Arial" panose="020B0604020202020204" pitchFamily="34" charset="0"/>
              <a:buChar char="•"/>
              <a:defRPr sz="20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t>Status Logs</a:t>
            </a:r>
          </a:p>
        </p:txBody>
      </p:sp>
      <p:sp>
        <p:nvSpPr>
          <p:cNvPr id="38" name="Text Placeholder 13">
            <a:extLst>
              <a:ext uri="{FF2B5EF4-FFF2-40B4-BE49-F238E27FC236}">
                <a16:creationId xmlns:a16="http://schemas.microsoft.com/office/drawing/2014/main" id="{E804383C-5235-9AD8-72C5-09110D71D50A}"/>
              </a:ext>
            </a:extLst>
          </p:cNvPr>
          <p:cNvSpPr txBox="1">
            <a:spLocks/>
          </p:cNvSpPr>
          <p:nvPr/>
        </p:nvSpPr>
        <p:spPr>
          <a:xfrm>
            <a:off x="5141851" y="1123806"/>
            <a:ext cx="2941978" cy="314510"/>
          </a:xfrm>
          <a:prstGeom prst="rect">
            <a:avLst/>
          </a:prstGeom>
          <a:noFill/>
        </p:spPr>
        <p:txBody>
          <a:bodyPr vert="horz" wrap="square" lIns="91440" tIns="45720" rIns="91440" bIns="45720" rtlCol="0">
            <a:spAutoFit/>
          </a:bodyPr>
          <a:lstStyle>
            <a:lvl1pPr marL="342900" indent="-342900" algn="l" defTabSz="914400" rtl="0" eaLnBrk="1" latinLnBrk="0" hangingPunct="1">
              <a:lnSpc>
                <a:spcPct val="110000"/>
              </a:lnSpc>
              <a:spcBef>
                <a:spcPts val="1000"/>
              </a:spcBef>
              <a:buFont typeface="Arial" panose="020B0604020202020204" pitchFamily="34" charset="0"/>
              <a:buChar char="•"/>
              <a:defRPr sz="20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t>Request to takeoff (Are you ready?)</a:t>
            </a:r>
          </a:p>
        </p:txBody>
      </p:sp>
      <p:sp>
        <p:nvSpPr>
          <p:cNvPr id="39" name="Left Brace 38">
            <a:extLst>
              <a:ext uri="{FF2B5EF4-FFF2-40B4-BE49-F238E27FC236}">
                <a16:creationId xmlns:a16="http://schemas.microsoft.com/office/drawing/2014/main" id="{5CB146B3-8D2D-70B3-237E-FB5C3528C36F}"/>
              </a:ext>
            </a:extLst>
          </p:cNvPr>
          <p:cNvSpPr/>
          <p:nvPr/>
        </p:nvSpPr>
        <p:spPr>
          <a:xfrm>
            <a:off x="4750922" y="954157"/>
            <a:ext cx="424055" cy="136539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Text Placeholder 13">
            <a:extLst>
              <a:ext uri="{FF2B5EF4-FFF2-40B4-BE49-F238E27FC236}">
                <a16:creationId xmlns:a16="http://schemas.microsoft.com/office/drawing/2014/main" id="{A33331F6-588A-9EFD-C5FA-19C7A9975209}"/>
              </a:ext>
            </a:extLst>
          </p:cNvPr>
          <p:cNvSpPr txBox="1">
            <a:spLocks/>
          </p:cNvSpPr>
          <p:nvPr/>
        </p:nvSpPr>
        <p:spPr>
          <a:xfrm rot="16200000">
            <a:off x="4174436" y="1415355"/>
            <a:ext cx="894518" cy="314482"/>
          </a:xfrm>
          <a:prstGeom prst="rect">
            <a:avLst/>
          </a:prstGeom>
          <a:noFill/>
        </p:spPr>
        <p:txBody>
          <a:bodyPr vert="horz" wrap="square" lIns="91440" tIns="45720" rIns="91440" bIns="45720" rtlCol="0">
            <a:spAutoFit/>
          </a:bodyPr>
          <a:lstStyle>
            <a:lvl1pPr marL="342900" indent="-342900" algn="l" defTabSz="914400" rtl="0" eaLnBrk="1" latinLnBrk="0" hangingPunct="1">
              <a:lnSpc>
                <a:spcPct val="110000"/>
              </a:lnSpc>
              <a:spcBef>
                <a:spcPts val="1000"/>
              </a:spcBef>
              <a:buFont typeface="Arial" panose="020B0604020202020204" pitchFamily="34" charset="0"/>
              <a:buChar char="•"/>
              <a:defRPr sz="20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t>Connect</a:t>
            </a:r>
          </a:p>
        </p:txBody>
      </p:sp>
      <p:sp>
        <p:nvSpPr>
          <p:cNvPr id="41" name="Text Placeholder 13">
            <a:extLst>
              <a:ext uri="{FF2B5EF4-FFF2-40B4-BE49-F238E27FC236}">
                <a16:creationId xmlns:a16="http://schemas.microsoft.com/office/drawing/2014/main" id="{442D4DC5-06DE-1BA5-5364-F15D8B383E99}"/>
              </a:ext>
            </a:extLst>
          </p:cNvPr>
          <p:cNvSpPr txBox="1">
            <a:spLocks/>
          </p:cNvSpPr>
          <p:nvPr/>
        </p:nvSpPr>
        <p:spPr>
          <a:xfrm>
            <a:off x="9442182" y="2654434"/>
            <a:ext cx="1179431" cy="314510"/>
          </a:xfrm>
          <a:prstGeom prst="rect">
            <a:avLst/>
          </a:prstGeom>
          <a:noFill/>
        </p:spPr>
        <p:txBody>
          <a:bodyPr vert="horz" wrap="square" lIns="91440" tIns="45720" rIns="91440" bIns="45720" rtlCol="0">
            <a:spAutoFit/>
          </a:bodyPr>
          <a:lstStyle>
            <a:lvl1pPr marL="342900" indent="-342900" algn="l" defTabSz="914400" rtl="0" eaLnBrk="1" latinLnBrk="0" hangingPunct="1">
              <a:lnSpc>
                <a:spcPct val="110000"/>
              </a:lnSpc>
              <a:spcBef>
                <a:spcPts val="1000"/>
              </a:spcBef>
              <a:buFont typeface="Arial" panose="020B0604020202020204" pitchFamily="34" charset="0"/>
              <a:buChar char="•"/>
              <a:defRPr sz="20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t>Stores status</a:t>
            </a:r>
          </a:p>
        </p:txBody>
      </p:sp>
      <p:sp>
        <p:nvSpPr>
          <p:cNvPr id="42" name="Right Brace 41">
            <a:extLst>
              <a:ext uri="{FF2B5EF4-FFF2-40B4-BE49-F238E27FC236}">
                <a16:creationId xmlns:a16="http://schemas.microsoft.com/office/drawing/2014/main" id="{4A553567-764A-CE82-A65F-6AEEF915A408}"/>
              </a:ext>
            </a:extLst>
          </p:cNvPr>
          <p:cNvSpPr/>
          <p:nvPr/>
        </p:nvSpPr>
        <p:spPr>
          <a:xfrm>
            <a:off x="9256648" y="2623930"/>
            <a:ext cx="192149" cy="40966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 name="Straight Arrow Connector 2">
            <a:extLst>
              <a:ext uri="{FF2B5EF4-FFF2-40B4-BE49-F238E27FC236}">
                <a16:creationId xmlns:a16="http://schemas.microsoft.com/office/drawing/2014/main" id="{314D816B-DE17-63F5-FD39-AFDAE3AD7744}"/>
              </a:ext>
            </a:extLst>
          </p:cNvPr>
          <p:cNvCxnSpPr>
            <a:cxnSpLocks/>
          </p:cNvCxnSpPr>
          <p:nvPr/>
        </p:nvCxnSpPr>
        <p:spPr>
          <a:xfrm>
            <a:off x="5188233" y="1066812"/>
            <a:ext cx="20342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 name="Straight Arrow Connector 3">
            <a:extLst>
              <a:ext uri="{FF2B5EF4-FFF2-40B4-BE49-F238E27FC236}">
                <a16:creationId xmlns:a16="http://schemas.microsoft.com/office/drawing/2014/main" id="{7718B45C-EF99-78B4-1CC2-7393BF2991CF}"/>
              </a:ext>
            </a:extLst>
          </p:cNvPr>
          <p:cNvCxnSpPr>
            <a:cxnSpLocks/>
          </p:cNvCxnSpPr>
          <p:nvPr/>
        </p:nvCxnSpPr>
        <p:spPr>
          <a:xfrm flipH="1">
            <a:off x="5194364" y="1689648"/>
            <a:ext cx="2034209"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5" name="Text Placeholder 13">
            <a:extLst>
              <a:ext uri="{FF2B5EF4-FFF2-40B4-BE49-F238E27FC236}">
                <a16:creationId xmlns:a16="http://schemas.microsoft.com/office/drawing/2014/main" id="{CAB2C94A-4270-C4C8-BED3-053F4D8AD47A}"/>
              </a:ext>
            </a:extLst>
          </p:cNvPr>
          <p:cNvSpPr txBox="1">
            <a:spLocks/>
          </p:cNvSpPr>
          <p:nvPr/>
        </p:nvSpPr>
        <p:spPr>
          <a:xfrm>
            <a:off x="5665311" y="1408732"/>
            <a:ext cx="1048453" cy="314510"/>
          </a:xfrm>
          <a:prstGeom prst="rect">
            <a:avLst/>
          </a:prstGeom>
          <a:noFill/>
        </p:spPr>
        <p:txBody>
          <a:bodyPr vert="horz" wrap="square" lIns="91440" tIns="45720" rIns="91440" bIns="45720" rtlCol="0">
            <a:spAutoFit/>
          </a:bodyPr>
          <a:lstStyle>
            <a:lvl1pPr marL="342900" indent="-342900" algn="l" defTabSz="914400" rtl="0" eaLnBrk="1" latinLnBrk="0" hangingPunct="1">
              <a:lnSpc>
                <a:spcPct val="110000"/>
              </a:lnSpc>
              <a:spcBef>
                <a:spcPts val="1000"/>
              </a:spcBef>
              <a:buFont typeface="Arial" panose="020B0604020202020204" pitchFamily="34" charset="0"/>
              <a:buChar char="•"/>
              <a:defRPr sz="20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t>Yes, Ready</a:t>
            </a:r>
          </a:p>
        </p:txBody>
      </p:sp>
      <p:sp>
        <p:nvSpPr>
          <p:cNvPr id="6" name="Left Brace 5">
            <a:extLst>
              <a:ext uri="{FF2B5EF4-FFF2-40B4-BE49-F238E27FC236}">
                <a16:creationId xmlns:a16="http://schemas.microsoft.com/office/drawing/2014/main" id="{BFCFF0A3-8290-35CD-BCC9-57C9CE859356}"/>
              </a:ext>
            </a:extLst>
          </p:cNvPr>
          <p:cNvSpPr/>
          <p:nvPr/>
        </p:nvSpPr>
        <p:spPr>
          <a:xfrm>
            <a:off x="4757547" y="2319555"/>
            <a:ext cx="232706" cy="284262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 Placeholder 13">
            <a:extLst>
              <a:ext uri="{FF2B5EF4-FFF2-40B4-BE49-F238E27FC236}">
                <a16:creationId xmlns:a16="http://schemas.microsoft.com/office/drawing/2014/main" id="{F90D22ED-7102-C461-FB72-7C0FAF0E9323}"/>
              </a:ext>
            </a:extLst>
          </p:cNvPr>
          <p:cNvSpPr txBox="1">
            <a:spLocks/>
          </p:cNvSpPr>
          <p:nvPr/>
        </p:nvSpPr>
        <p:spPr>
          <a:xfrm rot="16200000">
            <a:off x="4141308" y="3542328"/>
            <a:ext cx="894518" cy="314482"/>
          </a:xfrm>
          <a:prstGeom prst="rect">
            <a:avLst/>
          </a:prstGeom>
          <a:noFill/>
        </p:spPr>
        <p:txBody>
          <a:bodyPr vert="horz" wrap="square" lIns="91440" tIns="45720" rIns="91440" bIns="45720" rtlCol="0">
            <a:spAutoFit/>
          </a:bodyPr>
          <a:lstStyle>
            <a:lvl1pPr marL="342900" indent="-342900" algn="l" defTabSz="914400" rtl="0" eaLnBrk="1" latinLnBrk="0" hangingPunct="1">
              <a:lnSpc>
                <a:spcPct val="110000"/>
              </a:lnSpc>
              <a:spcBef>
                <a:spcPts val="1000"/>
              </a:spcBef>
              <a:buFont typeface="Arial" panose="020B0604020202020204" pitchFamily="34" charset="0"/>
              <a:buChar char="•"/>
              <a:defRPr sz="20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t>Tracking</a:t>
            </a:r>
          </a:p>
        </p:txBody>
      </p:sp>
    </p:spTree>
    <p:extLst>
      <p:ext uri="{BB962C8B-B14F-4D97-AF65-F5344CB8AC3E}">
        <p14:creationId xmlns:p14="http://schemas.microsoft.com/office/powerpoint/2010/main" val="345457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91976-6E72-A86E-8DDC-26A1164E26C8}"/>
              </a:ext>
            </a:extLst>
          </p:cNvPr>
          <p:cNvSpPr>
            <a:spLocks noGrp="1"/>
          </p:cNvSpPr>
          <p:nvPr>
            <p:ph type="title"/>
          </p:nvPr>
        </p:nvSpPr>
        <p:spPr>
          <a:xfrm>
            <a:off x="230756" y="2040835"/>
            <a:ext cx="3683673" cy="2007704"/>
          </a:xfrm>
        </p:spPr>
        <p:txBody>
          <a:bodyPr>
            <a:normAutofit fontScale="90000"/>
          </a:bodyPr>
          <a:lstStyle/>
          <a:p>
            <a:r>
              <a:rPr lang="en-US" sz="2800" dirty="0"/>
              <a:t>Communication Protocol</a:t>
            </a:r>
            <a:br>
              <a:rPr lang="en-US" sz="2800" dirty="0"/>
            </a:br>
            <a:r>
              <a:rPr lang="en-US" sz="2800" dirty="0"/>
              <a:t>- Pilot (Non- Autonomous): Alerting and Response</a:t>
            </a:r>
          </a:p>
        </p:txBody>
      </p:sp>
      <p:sp>
        <p:nvSpPr>
          <p:cNvPr id="8" name="Slide Number Placeholder 7">
            <a:extLst>
              <a:ext uri="{FF2B5EF4-FFF2-40B4-BE49-F238E27FC236}">
                <a16:creationId xmlns:a16="http://schemas.microsoft.com/office/drawing/2014/main" id="{9AC34C77-660F-5BB2-0343-A6B4CF1DA70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cxnSp>
        <p:nvCxnSpPr>
          <p:cNvPr id="9" name="Straight Arrow Connector 8">
            <a:extLst>
              <a:ext uri="{FF2B5EF4-FFF2-40B4-BE49-F238E27FC236}">
                <a16:creationId xmlns:a16="http://schemas.microsoft.com/office/drawing/2014/main" id="{E9A69047-F381-305F-068D-6B5E365FE5A9}"/>
              </a:ext>
            </a:extLst>
          </p:cNvPr>
          <p:cNvCxnSpPr>
            <a:cxnSpLocks/>
          </p:cNvCxnSpPr>
          <p:nvPr/>
        </p:nvCxnSpPr>
        <p:spPr>
          <a:xfrm>
            <a:off x="5181604" y="768624"/>
            <a:ext cx="0" cy="48900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76D09E5D-EAF3-D66E-B679-7C6A545FF44D}"/>
              </a:ext>
            </a:extLst>
          </p:cNvPr>
          <p:cNvCxnSpPr>
            <a:cxnSpLocks/>
          </p:cNvCxnSpPr>
          <p:nvPr/>
        </p:nvCxnSpPr>
        <p:spPr>
          <a:xfrm>
            <a:off x="7215813" y="748748"/>
            <a:ext cx="0" cy="48900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F851C1CD-F5DE-857B-A4B4-58808E0F3DFA}"/>
              </a:ext>
            </a:extLst>
          </p:cNvPr>
          <p:cNvCxnSpPr>
            <a:cxnSpLocks/>
          </p:cNvCxnSpPr>
          <p:nvPr/>
        </p:nvCxnSpPr>
        <p:spPr>
          <a:xfrm>
            <a:off x="9243398" y="735493"/>
            <a:ext cx="0" cy="48900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CB77CC85-9A6B-458B-4518-7C504FD684FD}"/>
              </a:ext>
            </a:extLst>
          </p:cNvPr>
          <p:cNvCxnSpPr>
            <a:cxnSpLocks/>
          </p:cNvCxnSpPr>
          <p:nvPr/>
        </p:nvCxnSpPr>
        <p:spPr>
          <a:xfrm>
            <a:off x="11270984" y="761999"/>
            <a:ext cx="0" cy="48900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 Placeholder 13">
            <a:extLst>
              <a:ext uri="{FF2B5EF4-FFF2-40B4-BE49-F238E27FC236}">
                <a16:creationId xmlns:a16="http://schemas.microsoft.com/office/drawing/2014/main" id="{DB9D8765-F636-8543-3580-F2B3030C2A24}"/>
              </a:ext>
            </a:extLst>
          </p:cNvPr>
          <p:cNvSpPr txBox="1">
            <a:spLocks noGrp="1"/>
          </p:cNvSpPr>
          <p:nvPr>
            <p:ph type="body" sz="quarter" idx="15"/>
          </p:nvPr>
        </p:nvSpPr>
        <p:spPr>
          <a:xfrm>
            <a:off x="4651032" y="322053"/>
            <a:ext cx="1193178" cy="409664"/>
          </a:xfrm>
          <a:prstGeom prst="rect">
            <a:avLst/>
          </a:prstGeom>
          <a:noFill/>
        </p:spPr>
        <p:txBody>
          <a:bodyPr wrap="square" rtlCol="0">
            <a:spAutoFit/>
          </a:bodyPr>
          <a:lstStyle/>
          <a:p>
            <a:pPr marL="0" indent="0">
              <a:buNone/>
            </a:pPr>
            <a:r>
              <a:rPr lang="en-US" sz="2000" dirty="0"/>
              <a:t>Pilot (UI)</a:t>
            </a:r>
          </a:p>
        </p:txBody>
      </p:sp>
      <p:sp>
        <p:nvSpPr>
          <p:cNvPr id="15" name="Text Placeholder 13">
            <a:extLst>
              <a:ext uri="{FF2B5EF4-FFF2-40B4-BE49-F238E27FC236}">
                <a16:creationId xmlns:a16="http://schemas.microsoft.com/office/drawing/2014/main" id="{44F6AD6A-A64C-BE5F-1D39-C13BC8110D9F}"/>
              </a:ext>
            </a:extLst>
          </p:cNvPr>
          <p:cNvSpPr txBox="1">
            <a:spLocks/>
          </p:cNvSpPr>
          <p:nvPr/>
        </p:nvSpPr>
        <p:spPr>
          <a:xfrm>
            <a:off x="6738244" y="288925"/>
            <a:ext cx="921513" cy="409664"/>
          </a:xfrm>
          <a:prstGeom prst="rect">
            <a:avLst/>
          </a:prstGeom>
          <a:noFill/>
        </p:spPr>
        <p:txBody>
          <a:bodyPr vert="horz" wrap="square" lIns="91440" tIns="45720" rIns="91440" bIns="45720" rtlCol="0">
            <a:spAutoFit/>
          </a:bodyPr>
          <a:lstStyle>
            <a:lvl1pPr marL="342900" indent="-342900" algn="l" defTabSz="914400" rtl="0" eaLnBrk="1" latinLnBrk="0" hangingPunct="1">
              <a:lnSpc>
                <a:spcPct val="110000"/>
              </a:lnSpc>
              <a:spcBef>
                <a:spcPts val="1000"/>
              </a:spcBef>
              <a:buFont typeface="Arial" panose="020B0604020202020204" pitchFamily="34" charset="0"/>
              <a:buChar char="•"/>
              <a:defRPr sz="20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Drone</a:t>
            </a:r>
          </a:p>
        </p:txBody>
      </p:sp>
      <p:sp>
        <p:nvSpPr>
          <p:cNvPr id="16" name="Text Placeholder 13">
            <a:extLst>
              <a:ext uri="{FF2B5EF4-FFF2-40B4-BE49-F238E27FC236}">
                <a16:creationId xmlns:a16="http://schemas.microsoft.com/office/drawing/2014/main" id="{5929340D-445F-4166-2CF8-2FD6919903B3}"/>
              </a:ext>
            </a:extLst>
          </p:cNvPr>
          <p:cNvSpPr txBox="1">
            <a:spLocks/>
          </p:cNvSpPr>
          <p:nvPr/>
        </p:nvSpPr>
        <p:spPr>
          <a:xfrm>
            <a:off x="8825464" y="269049"/>
            <a:ext cx="921513" cy="409664"/>
          </a:xfrm>
          <a:prstGeom prst="rect">
            <a:avLst/>
          </a:prstGeom>
          <a:noFill/>
        </p:spPr>
        <p:txBody>
          <a:bodyPr vert="horz" wrap="square" lIns="91440" tIns="45720" rIns="91440" bIns="45720" rtlCol="0">
            <a:spAutoFit/>
          </a:bodyPr>
          <a:lstStyle>
            <a:lvl1pPr marL="342900" indent="-342900" algn="l" defTabSz="914400" rtl="0" eaLnBrk="1" latinLnBrk="0" hangingPunct="1">
              <a:lnSpc>
                <a:spcPct val="110000"/>
              </a:lnSpc>
              <a:spcBef>
                <a:spcPts val="1000"/>
              </a:spcBef>
              <a:buFont typeface="Arial" panose="020B0604020202020204" pitchFamily="34" charset="0"/>
              <a:buChar char="•"/>
              <a:defRPr sz="20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Server</a:t>
            </a:r>
          </a:p>
        </p:txBody>
      </p:sp>
      <p:sp>
        <p:nvSpPr>
          <p:cNvPr id="17" name="Text Placeholder 13">
            <a:extLst>
              <a:ext uri="{FF2B5EF4-FFF2-40B4-BE49-F238E27FC236}">
                <a16:creationId xmlns:a16="http://schemas.microsoft.com/office/drawing/2014/main" id="{7DFFCA8B-1541-51C2-D960-8EBCC67FB717}"/>
              </a:ext>
            </a:extLst>
          </p:cNvPr>
          <p:cNvSpPr txBox="1">
            <a:spLocks/>
          </p:cNvSpPr>
          <p:nvPr/>
        </p:nvSpPr>
        <p:spPr>
          <a:xfrm>
            <a:off x="10548253" y="4005"/>
            <a:ext cx="1405210" cy="748218"/>
          </a:xfrm>
          <a:prstGeom prst="rect">
            <a:avLst/>
          </a:prstGeom>
          <a:noFill/>
        </p:spPr>
        <p:txBody>
          <a:bodyPr vert="horz" wrap="square" lIns="91440" tIns="45720" rIns="91440" bIns="45720" rtlCol="0">
            <a:spAutoFit/>
          </a:bodyPr>
          <a:lstStyle>
            <a:lvl1pPr marL="342900" indent="-342900" algn="l" defTabSz="914400" rtl="0" eaLnBrk="1" latinLnBrk="0" hangingPunct="1">
              <a:lnSpc>
                <a:spcPct val="110000"/>
              </a:lnSpc>
              <a:spcBef>
                <a:spcPts val="1000"/>
              </a:spcBef>
              <a:buFont typeface="Arial" panose="020B0604020202020204" pitchFamily="34" charset="0"/>
              <a:buChar char="•"/>
              <a:defRPr sz="20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Relational Database</a:t>
            </a:r>
          </a:p>
        </p:txBody>
      </p:sp>
      <p:cxnSp>
        <p:nvCxnSpPr>
          <p:cNvPr id="3" name="Straight Arrow Connector 2">
            <a:extLst>
              <a:ext uri="{FF2B5EF4-FFF2-40B4-BE49-F238E27FC236}">
                <a16:creationId xmlns:a16="http://schemas.microsoft.com/office/drawing/2014/main" id="{35726E83-AF08-CD45-3E49-AB41EB32CA2A}"/>
              </a:ext>
            </a:extLst>
          </p:cNvPr>
          <p:cNvCxnSpPr>
            <a:cxnSpLocks/>
          </p:cNvCxnSpPr>
          <p:nvPr/>
        </p:nvCxnSpPr>
        <p:spPr>
          <a:xfrm>
            <a:off x="5174977" y="1225836"/>
            <a:ext cx="2034212"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0" name="Text Placeholder 13">
            <a:extLst>
              <a:ext uri="{FF2B5EF4-FFF2-40B4-BE49-F238E27FC236}">
                <a16:creationId xmlns:a16="http://schemas.microsoft.com/office/drawing/2014/main" id="{7326B6F7-FFAE-9180-907A-9085EB87152B}"/>
              </a:ext>
            </a:extLst>
          </p:cNvPr>
          <p:cNvSpPr txBox="1">
            <a:spLocks/>
          </p:cNvSpPr>
          <p:nvPr/>
        </p:nvSpPr>
        <p:spPr>
          <a:xfrm>
            <a:off x="5406887" y="891894"/>
            <a:ext cx="1762540" cy="314510"/>
          </a:xfrm>
          <a:prstGeom prst="rect">
            <a:avLst/>
          </a:prstGeom>
          <a:noFill/>
        </p:spPr>
        <p:txBody>
          <a:bodyPr vert="horz" wrap="square" lIns="91440" tIns="45720" rIns="91440" bIns="45720" rtlCol="0">
            <a:spAutoFit/>
          </a:bodyPr>
          <a:lstStyle>
            <a:lvl1pPr marL="342900" indent="-342900" algn="l" defTabSz="914400" rtl="0" eaLnBrk="1" latinLnBrk="0" hangingPunct="1">
              <a:lnSpc>
                <a:spcPct val="110000"/>
              </a:lnSpc>
              <a:spcBef>
                <a:spcPts val="1000"/>
              </a:spcBef>
              <a:buFont typeface="Arial" panose="020B0604020202020204" pitchFamily="34" charset="0"/>
              <a:buChar char="•"/>
              <a:defRPr sz="20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t>Takeoff Command</a:t>
            </a:r>
          </a:p>
        </p:txBody>
      </p:sp>
      <p:cxnSp>
        <p:nvCxnSpPr>
          <p:cNvPr id="26" name="Straight Arrow Connector 25">
            <a:extLst>
              <a:ext uri="{FF2B5EF4-FFF2-40B4-BE49-F238E27FC236}">
                <a16:creationId xmlns:a16="http://schemas.microsoft.com/office/drawing/2014/main" id="{50DEED36-2E33-D8F9-91D3-8474969AFCE4}"/>
              </a:ext>
            </a:extLst>
          </p:cNvPr>
          <p:cNvCxnSpPr>
            <a:cxnSpLocks/>
          </p:cNvCxnSpPr>
          <p:nvPr/>
        </p:nvCxnSpPr>
        <p:spPr>
          <a:xfrm flipH="1">
            <a:off x="5181605" y="1676396"/>
            <a:ext cx="20342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D66F8CF4-29F0-1060-6FDE-37A0BA4B6822}"/>
              </a:ext>
            </a:extLst>
          </p:cNvPr>
          <p:cNvSpPr txBox="1"/>
          <p:nvPr/>
        </p:nvSpPr>
        <p:spPr>
          <a:xfrm>
            <a:off x="5201272" y="1351719"/>
            <a:ext cx="2014534" cy="307777"/>
          </a:xfrm>
          <a:prstGeom prst="rect">
            <a:avLst/>
          </a:prstGeom>
          <a:noFill/>
        </p:spPr>
        <p:txBody>
          <a:bodyPr wrap="square" rtlCol="0">
            <a:spAutoFit/>
          </a:bodyPr>
          <a:lstStyle/>
          <a:p>
            <a:pPr algn="ctr"/>
            <a:r>
              <a:rPr lang="en-US" sz="1400" dirty="0"/>
              <a:t>Takeoff Ack</a:t>
            </a:r>
          </a:p>
        </p:txBody>
      </p:sp>
      <p:sp>
        <p:nvSpPr>
          <p:cNvPr id="40" name="TextBox 39">
            <a:extLst>
              <a:ext uri="{FF2B5EF4-FFF2-40B4-BE49-F238E27FC236}">
                <a16:creationId xmlns:a16="http://schemas.microsoft.com/office/drawing/2014/main" id="{25E6DED6-A351-D723-ADD4-6FBD389DFA0D}"/>
              </a:ext>
            </a:extLst>
          </p:cNvPr>
          <p:cNvSpPr txBox="1"/>
          <p:nvPr/>
        </p:nvSpPr>
        <p:spPr>
          <a:xfrm>
            <a:off x="7222229" y="1663147"/>
            <a:ext cx="2014534" cy="523220"/>
          </a:xfrm>
          <a:prstGeom prst="rect">
            <a:avLst/>
          </a:prstGeom>
          <a:noFill/>
        </p:spPr>
        <p:txBody>
          <a:bodyPr wrap="square" rtlCol="0">
            <a:spAutoFit/>
          </a:bodyPr>
          <a:lstStyle/>
          <a:p>
            <a:pPr algn="ctr"/>
            <a:r>
              <a:rPr lang="en-US" sz="1400" dirty="0">
                <a:solidFill>
                  <a:srgbClr val="FF0000"/>
                </a:solidFill>
              </a:rPr>
              <a:t>Detects, Classifies, and Alert Message</a:t>
            </a:r>
          </a:p>
        </p:txBody>
      </p:sp>
      <p:cxnSp>
        <p:nvCxnSpPr>
          <p:cNvPr id="41" name="Straight Arrow Connector 40">
            <a:extLst>
              <a:ext uri="{FF2B5EF4-FFF2-40B4-BE49-F238E27FC236}">
                <a16:creationId xmlns:a16="http://schemas.microsoft.com/office/drawing/2014/main" id="{115CD281-E93A-F227-B28D-83109CA77964}"/>
              </a:ext>
            </a:extLst>
          </p:cNvPr>
          <p:cNvCxnSpPr>
            <a:cxnSpLocks/>
          </p:cNvCxnSpPr>
          <p:nvPr/>
        </p:nvCxnSpPr>
        <p:spPr>
          <a:xfrm>
            <a:off x="11489643" y="5115349"/>
            <a:ext cx="0" cy="781868"/>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EEAE5848-D79F-B0E4-B22B-AFD9680D1C21}"/>
              </a:ext>
            </a:extLst>
          </p:cNvPr>
          <p:cNvCxnSpPr>
            <a:cxnSpLocks/>
          </p:cNvCxnSpPr>
          <p:nvPr/>
        </p:nvCxnSpPr>
        <p:spPr>
          <a:xfrm>
            <a:off x="5188231" y="2723330"/>
            <a:ext cx="4061792"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AB388C1E-7B92-A4B6-11BB-797DB00D7673}"/>
              </a:ext>
            </a:extLst>
          </p:cNvPr>
          <p:cNvSpPr txBox="1"/>
          <p:nvPr/>
        </p:nvSpPr>
        <p:spPr>
          <a:xfrm>
            <a:off x="5751238" y="2445020"/>
            <a:ext cx="1042094" cy="307777"/>
          </a:xfrm>
          <a:prstGeom prst="rect">
            <a:avLst/>
          </a:prstGeom>
          <a:noFill/>
        </p:spPr>
        <p:txBody>
          <a:bodyPr wrap="square" rtlCol="0">
            <a:spAutoFit/>
          </a:bodyPr>
          <a:lstStyle/>
          <a:p>
            <a:pPr algn="ctr"/>
            <a:r>
              <a:rPr lang="en-US" sz="1400" dirty="0"/>
              <a:t>Alert Ack</a:t>
            </a:r>
          </a:p>
        </p:txBody>
      </p:sp>
      <p:sp>
        <p:nvSpPr>
          <p:cNvPr id="45" name="TextBox 44">
            <a:extLst>
              <a:ext uri="{FF2B5EF4-FFF2-40B4-BE49-F238E27FC236}">
                <a16:creationId xmlns:a16="http://schemas.microsoft.com/office/drawing/2014/main" id="{9B97C594-6C92-266C-4B47-9A7B6581AB21}"/>
              </a:ext>
            </a:extLst>
          </p:cNvPr>
          <p:cNvSpPr txBox="1"/>
          <p:nvPr/>
        </p:nvSpPr>
        <p:spPr>
          <a:xfrm>
            <a:off x="7480642" y="2756448"/>
            <a:ext cx="1570801" cy="304820"/>
          </a:xfrm>
          <a:prstGeom prst="rect">
            <a:avLst/>
          </a:prstGeom>
          <a:noFill/>
        </p:spPr>
        <p:txBody>
          <a:bodyPr wrap="square" rtlCol="0">
            <a:spAutoFit/>
          </a:bodyPr>
          <a:lstStyle/>
          <a:p>
            <a:pPr algn="ctr"/>
            <a:r>
              <a:rPr lang="en-US" sz="1400" dirty="0">
                <a:solidFill>
                  <a:srgbClr val="FF0000"/>
                </a:solidFill>
              </a:rPr>
              <a:t>Requests for Info</a:t>
            </a:r>
          </a:p>
        </p:txBody>
      </p:sp>
      <p:sp>
        <p:nvSpPr>
          <p:cNvPr id="47" name="TextBox 46">
            <a:extLst>
              <a:ext uri="{FF2B5EF4-FFF2-40B4-BE49-F238E27FC236}">
                <a16:creationId xmlns:a16="http://schemas.microsoft.com/office/drawing/2014/main" id="{20D1076F-6C50-755C-029D-0008D7C07E34}"/>
              </a:ext>
            </a:extLst>
          </p:cNvPr>
          <p:cNvSpPr txBox="1"/>
          <p:nvPr/>
        </p:nvSpPr>
        <p:spPr>
          <a:xfrm>
            <a:off x="7513983" y="3147384"/>
            <a:ext cx="1364971" cy="314378"/>
          </a:xfrm>
          <a:prstGeom prst="rect">
            <a:avLst/>
          </a:prstGeom>
          <a:noFill/>
        </p:spPr>
        <p:txBody>
          <a:bodyPr wrap="square" rtlCol="0">
            <a:spAutoFit/>
          </a:bodyPr>
          <a:lstStyle/>
          <a:p>
            <a:pPr algn="ctr"/>
            <a:r>
              <a:rPr lang="en-US" sz="1400" dirty="0">
                <a:solidFill>
                  <a:srgbClr val="FF0000"/>
                </a:solidFill>
              </a:rPr>
              <a:t>Info Response</a:t>
            </a:r>
          </a:p>
        </p:txBody>
      </p:sp>
      <p:cxnSp>
        <p:nvCxnSpPr>
          <p:cNvPr id="48" name="Straight Arrow Connector 47">
            <a:extLst>
              <a:ext uri="{FF2B5EF4-FFF2-40B4-BE49-F238E27FC236}">
                <a16:creationId xmlns:a16="http://schemas.microsoft.com/office/drawing/2014/main" id="{C0CBDF02-E82A-22AE-3961-0A1089F194BB}"/>
              </a:ext>
            </a:extLst>
          </p:cNvPr>
          <p:cNvCxnSpPr>
            <a:cxnSpLocks/>
          </p:cNvCxnSpPr>
          <p:nvPr/>
        </p:nvCxnSpPr>
        <p:spPr>
          <a:xfrm>
            <a:off x="5174979" y="3889526"/>
            <a:ext cx="4069080"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49" name="TextBox 48">
            <a:extLst>
              <a:ext uri="{FF2B5EF4-FFF2-40B4-BE49-F238E27FC236}">
                <a16:creationId xmlns:a16="http://schemas.microsoft.com/office/drawing/2014/main" id="{19F92293-7841-E6DB-7EC8-86E48F95D1B0}"/>
              </a:ext>
            </a:extLst>
          </p:cNvPr>
          <p:cNvSpPr txBox="1"/>
          <p:nvPr/>
        </p:nvSpPr>
        <p:spPr>
          <a:xfrm>
            <a:off x="5625345" y="3591333"/>
            <a:ext cx="2014534" cy="307777"/>
          </a:xfrm>
          <a:prstGeom prst="rect">
            <a:avLst/>
          </a:prstGeom>
          <a:noFill/>
        </p:spPr>
        <p:txBody>
          <a:bodyPr wrap="square" rtlCol="0">
            <a:spAutoFit/>
          </a:bodyPr>
          <a:lstStyle/>
          <a:p>
            <a:pPr algn="ctr"/>
            <a:r>
              <a:rPr lang="en-US" sz="1400" dirty="0"/>
              <a:t>Process Alert</a:t>
            </a:r>
          </a:p>
        </p:txBody>
      </p:sp>
      <p:cxnSp>
        <p:nvCxnSpPr>
          <p:cNvPr id="50" name="Straight Arrow Connector 49">
            <a:extLst>
              <a:ext uri="{FF2B5EF4-FFF2-40B4-BE49-F238E27FC236}">
                <a16:creationId xmlns:a16="http://schemas.microsoft.com/office/drawing/2014/main" id="{4D5DBA9F-F30A-1E2E-6CA8-7D39F1C14ED0}"/>
              </a:ext>
            </a:extLst>
          </p:cNvPr>
          <p:cNvCxnSpPr>
            <a:cxnSpLocks/>
          </p:cNvCxnSpPr>
          <p:nvPr/>
        </p:nvCxnSpPr>
        <p:spPr>
          <a:xfrm>
            <a:off x="9243397" y="4247334"/>
            <a:ext cx="2034212"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AD91ACF3-DBCC-DFC8-0B11-016F63EC1D3B}"/>
              </a:ext>
            </a:extLst>
          </p:cNvPr>
          <p:cNvSpPr txBox="1"/>
          <p:nvPr/>
        </p:nvSpPr>
        <p:spPr>
          <a:xfrm>
            <a:off x="9276322" y="3929261"/>
            <a:ext cx="2014534" cy="307777"/>
          </a:xfrm>
          <a:prstGeom prst="rect">
            <a:avLst/>
          </a:prstGeom>
          <a:noFill/>
        </p:spPr>
        <p:txBody>
          <a:bodyPr wrap="square" rtlCol="0">
            <a:spAutoFit/>
          </a:bodyPr>
          <a:lstStyle/>
          <a:p>
            <a:pPr algn="ctr"/>
            <a:r>
              <a:rPr lang="en-US" sz="1400" dirty="0"/>
              <a:t>Store Alert Data</a:t>
            </a:r>
          </a:p>
        </p:txBody>
      </p:sp>
      <p:cxnSp>
        <p:nvCxnSpPr>
          <p:cNvPr id="52" name="Straight Arrow Connector 51">
            <a:extLst>
              <a:ext uri="{FF2B5EF4-FFF2-40B4-BE49-F238E27FC236}">
                <a16:creationId xmlns:a16="http://schemas.microsoft.com/office/drawing/2014/main" id="{9DD87224-AB66-3ADD-BC16-FCC61091F3CC}"/>
              </a:ext>
            </a:extLst>
          </p:cNvPr>
          <p:cNvCxnSpPr>
            <a:cxnSpLocks/>
          </p:cNvCxnSpPr>
          <p:nvPr/>
        </p:nvCxnSpPr>
        <p:spPr>
          <a:xfrm flipH="1">
            <a:off x="5174977" y="4518992"/>
            <a:ext cx="40684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TextBox 52">
            <a:extLst>
              <a:ext uri="{FF2B5EF4-FFF2-40B4-BE49-F238E27FC236}">
                <a16:creationId xmlns:a16="http://schemas.microsoft.com/office/drawing/2014/main" id="{DF2C70DD-556D-5C85-97DE-FD54A9E6DF57}"/>
              </a:ext>
            </a:extLst>
          </p:cNvPr>
          <p:cNvSpPr txBox="1"/>
          <p:nvPr/>
        </p:nvSpPr>
        <p:spPr>
          <a:xfrm>
            <a:off x="5492823" y="4227433"/>
            <a:ext cx="2014534" cy="307777"/>
          </a:xfrm>
          <a:prstGeom prst="rect">
            <a:avLst/>
          </a:prstGeom>
          <a:noFill/>
        </p:spPr>
        <p:txBody>
          <a:bodyPr wrap="square" rtlCol="0">
            <a:spAutoFit/>
          </a:bodyPr>
          <a:lstStyle/>
          <a:p>
            <a:pPr algn="ctr"/>
            <a:r>
              <a:rPr lang="en-US" sz="1400" dirty="0"/>
              <a:t>Alert Process Ack</a:t>
            </a:r>
          </a:p>
        </p:txBody>
      </p:sp>
      <p:cxnSp>
        <p:nvCxnSpPr>
          <p:cNvPr id="54" name="Straight Arrow Connector 53">
            <a:extLst>
              <a:ext uri="{FF2B5EF4-FFF2-40B4-BE49-F238E27FC236}">
                <a16:creationId xmlns:a16="http://schemas.microsoft.com/office/drawing/2014/main" id="{6B954ACC-21B9-A9FB-D571-7397F4E8897F}"/>
              </a:ext>
            </a:extLst>
          </p:cNvPr>
          <p:cNvCxnSpPr>
            <a:cxnSpLocks/>
          </p:cNvCxnSpPr>
          <p:nvPr/>
        </p:nvCxnSpPr>
        <p:spPr>
          <a:xfrm>
            <a:off x="9243399" y="4803926"/>
            <a:ext cx="2034212"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55" name="TextBox 54">
            <a:extLst>
              <a:ext uri="{FF2B5EF4-FFF2-40B4-BE49-F238E27FC236}">
                <a16:creationId xmlns:a16="http://schemas.microsoft.com/office/drawing/2014/main" id="{59FD64EE-5272-43E3-E2D4-356C1D24A039}"/>
              </a:ext>
            </a:extLst>
          </p:cNvPr>
          <p:cNvSpPr txBox="1"/>
          <p:nvPr/>
        </p:nvSpPr>
        <p:spPr>
          <a:xfrm>
            <a:off x="9773280" y="4545486"/>
            <a:ext cx="1027242" cy="318029"/>
          </a:xfrm>
          <a:prstGeom prst="rect">
            <a:avLst/>
          </a:prstGeom>
          <a:noFill/>
        </p:spPr>
        <p:txBody>
          <a:bodyPr wrap="square" rtlCol="0">
            <a:spAutoFit/>
          </a:bodyPr>
          <a:lstStyle/>
          <a:p>
            <a:pPr algn="ctr"/>
            <a:r>
              <a:rPr lang="en-US" sz="1400" dirty="0"/>
              <a:t>Notify DB</a:t>
            </a:r>
          </a:p>
        </p:txBody>
      </p:sp>
      <p:cxnSp>
        <p:nvCxnSpPr>
          <p:cNvPr id="57" name="Straight Connector 56">
            <a:extLst>
              <a:ext uri="{FF2B5EF4-FFF2-40B4-BE49-F238E27FC236}">
                <a16:creationId xmlns:a16="http://schemas.microsoft.com/office/drawing/2014/main" id="{1BCB36B1-DC3E-179F-D385-55F40706710B}"/>
              </a:ext>
            </a:extLst>
          </p:cNvPr>
          <p:cNvCxnSpPr/>
          <p:nvPr/>
        </p:nvCxnSpPr>
        <p:spPr>
          <a:xfrm>
            <a:off x="11277604" y="5115339"/>
            <a:ext cx="212031" cy="0"/>
          </a:xfrm>
          <a:prstGeom prst="line">
            <a:avLst/>
          </a:prstGeom>
        </p:spPr>
        <p:style>
          <a:lnRef idx="1">
            <a:schemeClr val="dk1"/>
          </a:lnRef>
          <a:fillRef idx="0">
            <a:schemeClr val="dk1"/>
          </a:fillRef>
          <a:effectRef idx="0">
            <a:schemeClr val="dk1"/>
          </a:effectRef>
          <a:fontRef idx="minor">
            <a:schemeClr val="tx1"/>
          </a:fontRef>
        </p:style>
      </p:cxnSp>
      <p:sp>
        <p:nvSpPr>
          <p:cNvPr id="60" name="TextBox 59">
            <a:extLst>
              <a:ext uri="{FF2B5EF4-FFF2-40B4-BE49-F238E27FC236}">
                <a16:creationId xmlns:a16="http://schemas.microsoft.com/office/drawing/2014/main" id="{A2223014-7802-8A3A-4E53-8538AA62BB61}"/>
              </a:ext>
            </a:extLst>
          </p:cNvPr>
          <p:cNvSpPr txBox="1"/>
          <p:nvPr/>
        </p:nvSpPr>
        <p:spPr>
          <a:xfrm>
            <a:off x="10223853" y="5870703"/>
            <a:ext cx="2014534" cy="307777"/>
          </a:xfrm>
          <a:prstGeom prst="rect">
            <a:avLst/>
          </a:prstGeom>
          <a:noFill/>
        </p:spPr>
        <p:txBody>
          <a:bodyPr wrap="square" rtlCol="0">
            <a:spAutoFit/>
          </a:bodyPr>
          <a:lstStyle/>
          <a:p>
            <a:pPr algn="ctr"/>
            <a:r>
              <a:rPr lang="en-US" sz="1400" dirty="0"/>
              <a:t>Record Alert Data</a:t>
            </a:r>
          </a:p>
        </p:txBody>
      </p:sp>
      <p:sp>
        <p:nvSpPr>
          <p:cNvPr id="4" name="Left Brace 3">
            <a:extLst>
              <a:ext uri="{FF2B5EF4-FFF2-40B4-BE49-F238E27FC236}">
                <a16:creationId xmlns:a16="http://schemas.microsoft.com/office/drawing/2014/main" id="{2CAFDB62-AA18-ECA6-967B-4A84EC747CA5}"/>
              </a:ext>
            </a:extLst>
          </p:cNvPr>
          <p:cNvSpPr/>
          <p:nvPr/>
        </p:nvSpPr>
        <p:spPr>
          <a:xfrm>
            <a:off x="4693285" y="1113188"/>
            <a:ext cx="435306" cy="409491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3E9AE3FE-5714-E6AB-D434-B71B9CD5246E}"/>
              </a:ext>
            </a:extLst>
          </p:cNvPr>
          <p:cNvSpPr txBox="1"/>
          <p:nvPr/>
        </p:nvSpPr>
        <p:spPr>
          <a:xfrm rot="16200000">
            <a:off x="3422956" y="3024018"/>
            <a:ext cx="2138854" cy="307777"/>
          </a:xfrm>
          <a:prstGeom prst="rect">
            <a:avLst/>
          </a:prstGeom>
          <a:noFill/>
        </p:spPr>
        <p:txBody>
          <a:bodyPr wrap="square" rtlCol="0">
            <a:spAutoFit/>
          </a:bodyPr>
          <a:lstStyle/>
          <a:p>
            <a:pPr algn="ctr"/>
            <a:r>
              <a:rPr lang="en-US" sz="1400" dirty="0"/>
              <a:t>Alerting and Response</a:t>
            </a:r>
          </a:p>
        </p:txBody>
      </p:sp>
      <p:sp>
        <p:nvSpPr>
          <p:cNvPr id="6" name="TextBox 5">
            <a:extLst>
              <a:ext uri="{FF2B5EF4-FFF2-40B4-BE49-F238E27FC236}">
                <a16:creationId xmlns:a16="http://schemas.microsoft.com/office/drawing/2014/main" id="{F34E85EC-C3E5-8514-9BCA-7EC7F95B802C}"/>
              </a:ext>
            </a:extLst>
          </p:cNvPr>
          <p:cNvSpPr txBox="1"/>
          <p:nvPr/>
        </p:nvSpPr>
        <p:spPr>
          <a:xfrm>
            <a:off x="8951632" y="1669770"/>
            <a:ext cx="2014534" cy="307777"/>
          </a:xfrm>
          <a:prstGeom prst="rect">
            <a:avLst/>
          </a:prstGeom>
          <a:noFill/>
        </p:spPr>
        <p:txBody>
          <a:bodyPr wrap="square" rtlCol="0">
            <a:spAutoFit/>
          </a:bodyPr>
          <a:lstStyle/>
          <a:p>
            <a:pPr algn="ctr"/>
            <a:r>
              <a:rPr lang="en-US" sz="1400" dirty="0"/>
              <a:t>Crime, Emergency, …</a:t>
            </a:r>
          </a:p>
        </p:txBody>
      </p:sp>
      <p:cxnSp>
        <p:nvCxnSpPr>
          <p:cNvPr id="7" name="Straight Arrow Connector 6">
            <a:extLst>
              <a:ext uri="{FF2B5EF4-FFF2-40B4-BE49-F238E27FC236}">
                <a16:creationId xmlns:a16="http://schemas.microsoft.com/office/drawing/2014/main" id="{2D354EE5-A212-30F6-FEAF-542A347AF4E9}"/>
              </a:ext>
            </a:extLst>
          </p:cNvPr>
          <p:cNvCxnSpPr>
            <a:cxnSpLocks/>
          </p:cNvCxnSpPr>
          <p:nvPr/>
        </p:nvCxnSpPr>
        <p:spPr>
          <a:xfrm>
            <a:off x="7209186" y="2133611"/>
            <a:ext cx="2034212" cy="0"/>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D0ADB0D1-A961-AB88-8772-BCC9BB536B60}"/>
              </a:ext>
            </a:extLst>
          </p:cNvPr>
          <p:cNvSpPr txBox="1"/>
          <p:nvPr/>
        </p:nvSpPr>
        <p:spPr>
          <a:xfrm>
            <a:off x="8958260" y="1861926"/>
            <a:ext cx="2014534" cy="523220"/>
          </a:xfrm>
          <a:prstGeom prst="rect">
            <a:avLst/>
          </a:prstGeom>
          <a:noFill/>
        </p:spPr>
        <p:txBody>
          <a:bodyPr wrap="square" rtlCol="0">
            <a:spAutoFit/>
          </a:bodyPr>
          <a:lstStyle/>
          <a:p>
            <a:pPr algn="ctr"/>
            <a:r>
              <a:rPr lang="en-US" sz="1400" dirty="0"/>
              <a:t>Event Type, Location, Severity</a:t>
            </a:r>
          </a:p>
        </p:txBody>
      </p:sp>
      <p:cxnSp>
        <p:nvCxnSpPr>
          <p:cNvPr id="19" name="Straight Arrow Connector 18">
            <a:extLst>
              <a:ext uri="{FF2B5EF4-FFF2-40B4-BE49-F238E27FC236}">
                <a16:creationId xmlns:a16="http://schemas.microsoft.com/office/drawing/2014/main" id="{381E5700-E193-BAC4-DE55-D1AD2D03DCF4}"/>
              </a:ext>
            </a:extLst>
          </p:cNvPr>
          <p:cNvCxnSpPr>
            <a:cxnSpLocks/>
          </p:cNvCxnSpPr>
          <p:nvPr/>
        </p:nvCxnSpPr>
        <p:spPr>
          <a:xfrm flipH="1">
            <a:off x="5194645" y="2411896"/>
            <a:ext cx="40553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E41AE748-FEB3-B010-9D01-8973D82D8A42}"/>
              </a:ext>
            </a:extLst>
          </p:cNvPr>
          <p:cNvSpPr txBox="1"/>
          <p:nvPr/>
        </p:nvSpPr>
        <p:spPr>
          <a:xfrm>
            <a:off x="5824124" y="2146844"/>
            <a:ext cx="2014534" cy="307777"/>
          </a:xfrm>
          <a:prstGeom prst="rect">
            <a:avLst/>
          </a:prstGeom>
          <a:noFill/>
        </p:spPr>
        <p:txBody>
          <a:bodyPr wrap="square" rtlCol="0">
            <a:spAutoFit/>
          </a:bodyPr>
          <a:lstStyle/>
          <a:p>
            <a:pPr algn="ctr"/>
            <a:r>
              <a:rPr lang="en-US" sz="1400" dirty="0"/>
              <a:t>Forward Alert</a:t>
            </a:r>
          </a:p>
        </p:txBody>
      </p:sp>
      <p:cxnSp>
        <p:nvCxnSpPr>
          <p:cNvPr id="23" name="Straight Arrow Connector 22">
            <a:extLst>
              <a:ext uri="{FF2B5EF4-FFF2-40B4-BE49-F238E27FC236}">
                <a16:creationId xmlns:a16="http://schemas.microsoft.com/office/drawing/2014/main" id="{07873651-68EE-FD71-AA99-3F0FF0FBBCFC}"/>
              </a:ext>
            </a:extLst>
          </p:cNvPr>
          <p:cNvCxnSpPr>
            <a:cxnSpLocks/>
          </p:cNvCxnSpPr>
          <p:nvPr/>
        </p:nvCxnSpPr>
        <p:spPr>
          <a:xfrm flipH="1">
            <a:off x="9243400" y="5088834"/>
            <a:ext cx="20342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948D29B1-9DBC-C511-A13F-5C97C6FB9536}"/>
              </a:ext>
            </a:extLst>
          </p:cNvPr>
          <p:cNvSpPr txBox="1"/>
          <p:nvPr/>
        </p:nvSpPr>
        <p:spPr>
          <a:xfrm>
            <a:off x="9607618" y="4817154"/>
            <a:ext cx="1491079" cy="307777"/>
          </a:xfrm>
          <a:prstGeom prst="rect">
            <a:avLst/>
          </a:prstGeom>
          <a:noFill/>
        </p:spPr>
        <p:txBody>
          <a:bodyPr wrap="square" rtlCol="0">
            <a:spAutoFit/>
          </a:bodyPr>
          <a:lstStyle/>
          <a:p>
            <a:pPr algn="ctr"/>
            <a:r>
              <a:rPr lang="en-US" sz="1400" dirty="0"/>
              <a:t>Status Updated</a:t>
            </a:r>
          </a:p>
        </p:txBody>
      </p:sp>
      <p:cxnSp>
        <p:nvCxnSpPr>
          <p:cNvPr id="25" name="Straight Arrow Connector 24">
            <a:extLst>
              <a:ext uri="{FF2B5EF4-FFF2-40B4-BE49-F238E27FC236}">
                <a16:creationId xmlns:a16="http://schemas.microsoft.com/office/drawing/2014/main" id="{9DB8BDE7-1B21-B4C4-BFEE-49732CB9931E}"/>
              </a:ext>
            </a:extLst>
          </p:cNvPr>
          <p:cNvCxnSpPr>
            <a:cxnSpLocks/>
          </p:cNvCxnSpPr>
          <p:nvPr/>
        </p:nvCxnSpPr>
        <p:spPr>
          <a:xfrm flipH="1">
            <a:off x="7222446" y="5400258"/>
            <a:ext cx="2034209" cy="0"/>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7025706B-A6B3-A943-8FD1-779683736C70}"/>
              </a:ext>
            </a:extLst>
          </p:cNvPr>
          <p:cNvSpPr txBox="1"/>
          <p:nvPr/>
        </p:nvSpPr>
        <p:spPr>
          <a:xfrm>
            <a:off x="7394722" y="5102075"/>
            <a:ext cx="1676390" cy="307777"/>
          </a:xfrm>
          <a:prstGeom prst="rect">
            <a:avLst/>
          </a:prstGeom>
          <a:noFill/>
        </p:spPr>
        <p:txBody>
          <a:bodyPr wrap="square" rtlCol="0">
            <a:spAutoFit/>
          </a:bodyPr>
          <a:lstStyle/>
          <a:p>
            <a:pPr algn="ctr"/>
            <a:r>
              <a:rPr lang="en-US" sz="1400" dirty="0">
                <a:solidFill>
                  <a:srgbClr val="FF0000"/>
                </a:solidFill>
              </a:rPr>
              <a:t>Alert Confirmation</a:t>
            </a:r>
          </a:p>
        </p:txBody>
      </p:sp>
      <p:cxnSp>
        <p:nvCxnSpPr>
          <p:cNvPr id="29" name="Straight Arrow Connector 28">
            <a:extLst>
              <a:ext uri="{FF2B5EF4-FFF2-40B4-BE49-F238E27FC236}">
                <a16:creationId xmlns:a16="http://schemas.microsoft.com/office/drawing/2014/main" id="{B664B31B-AAE7-21F1-C722-1A91A55B1D3C}"/>
              </a:ext>
            </a:extLst>
          </p:cNvPr>
          <p:cNvCxnSpPr>
            <a:cxnSpLocks/>
          </p:cNvCxnSpPr>
          <p:nvPr/>
        </p:nvCxnSpPr>
        <p:spPr>
          <a:xfrm flipH="1">
            <a:off x="7215816" y="3048003"/>
            <a:ext cx="2034209" cy="0"/>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D3D72D84-574E-659A-F4BC-F62A80CFBB72}"/>
              </a:ext>
            </a:extLst>
          </p:cNvPr>
          <p:cNvCxnSpPr>
            <a:cxnSpLocks/>
          </p:cNvCxnSpPr>
          <p:nvPr/>
        </p:nvCxnSpPr>
        <p:spPr>
          <a:xfrm>
            <a:off x="7222439" y="3445578"/>
            <a:ext cx="2034212" cy="0"/>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89185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91976-6E72-A86E-8DDC-26A1164E26C8}"/>
              </a:ext>
            </a:extLst>
          </p:cNvPr>
          <p:cNvSpPr>
            <a:spLocks noGrp="1"/>
          </p:cNvSpPr>
          <p:nvPr>
            <p:ph type="title"/>
          </p:nvPr>
        </p:nvSpPr>
        <p:spPr>
          <a:xfrm>
            <a:off x="469293" y="2040835"/>
            <a:ext cx="3209008" cy="2007704"/>
          </a:xfrm>
        </p:spPr>
        <p:txBody>
          <a:bodyPr>
            <a:normAutofit/>
          </a:bodyPr>
          <a:lstStyle/>
          <a:p>
            <a:r>
              <a:rPr lang="en-US" sz="2800" dirty="0"/>
              <a:t>Communication Protocol</a:t>
            </a:r>
            <a:br>
              <a:rPr lang="en-US" sz="2800" dirty="0"/>
            </a:br>
            <a:r>
              <a:rPr lang="en-US" sz="2800" dirty="0"/>
              <a:t>- Pilot (Autonomous)</a:t>
            </a:r>
          </a:p>
        </p:txBody>
      </p:sp>
      <p:sp>
        <p:nvSpPr>
          <p:cNvPr id="8" name="Slide Number Placeholder 7">
            <a:extLst>
              <a:ext uri="{FF2B5EF4-FFF2-40B4-BE49-F238E27FC236}">
                <a16:creationId xmlns:a16="http://schemas.microsoft.com/office/drawing/2014/main" id="{9AC34C77-660F-5BB2-0343-A6B4CF1DA70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cxnSp>
        <p:nvCxnSpPr>
          <p:cNvPr id="9" name="Straight Arrow Connector 8">
            <a:extLst>
              <a:ext uri="{FF2B5EF4-FFF2-40B4-BE49-F238E27FC236}">
                <a16:creationId xmlns:a16="http://schemas.microsoft.com/office/drawing/2014/main" id="{E9A69047-F381-305F-068D-6B5E365FE5A9}"/>
              </a:ext>
            </a:extLst>
          </p:cNvPr>
          <p:cNvCxnSpPr>
            <a:cxnSpLocks/>
          </p:cNvCxnSpPr>
          <p:nvPr/>
        </p:nvCxnSpPr>
        <p:spPr>
          <a:xfrm>
            <a:off x="5181604" y="768624"/>
            <a:ext cx="0" cy="48900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76D09E5D-EAF3-D66E-B679-7C6A545FF44D}"/>
              </a:ext>
            </a:extLst>
          </p:cNvPr>
          <p:cNvCxnSpPr>
            <a:cxnSpLocks/>
          </p:cNvCxnSpPr>
          <p:nvPr/>
        </p:nvCxnSpPr>
        <p:spPr>
          <a:xfrm>
            <a:off x="7215813" y="748748"/>
            <a:ext cx="0" cy="48900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F851C1CD-F5DE-857B-A4B4-58808E0F3DFA}"/>
              </a:ext>
            </a:extLst>
          </p:cNvPr>
          <p:cNvCxnSpPr>
            <a:cxnSpLocks/>
          </p:cNvCxnSpPr>
          <p:nvPr/>
        </p:nvCxnSpPr>
        <p:spPr>
          <a:xfrm>
            <a:off x="9243398" y="735493"/>
            <a:ext cx="0" cy="48900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CB77CC85-9A6B-458B-4518-7C504FD684FD}"/>
              </a:ext>
            </a:extLst>
          </p:cNvPr>
          <p:cNvCxnSpPr>
            <a:cxnSpLocks/>
          </p:cNvCxnSpPr>
          <p:nvPr/>
        </p:nvCxnSpPr>
        <p:spPr>
          <a:xfrm>
            <a:off x="11270984" y="761999"/>
            <a:ext cx="0" cy="48900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 Placeholder 13">
            <a:extLst>
              <a:ext uri="{FF2B5EF4-FFF2-40B4-BE49-F238E27FC236}">
                <a16:creationId xmlns:a16="http://schemas.microsoft.com/office/drawing/2014/main" id="{DB9D8765-F636-8543-3580-F2B3030C2A24}"/>
              </a:ext>
            </a:extLst>
          </p:cNvPr>
          <p:cNvSpPr txBox="1">
            <a:spLocks noGrp="1"/>
          </p:cNvSpPr>
          <p:nvPr>
            <p:ph type="body" sz="quarter" idx="15"/>
          </p:nvPr>
        </p:nvSpPr>
        <p:spPr>
          <a:xfrm>
            <a:off x="4651032" y="110021"/>
            <a:ext cx="1193178" cy="748218"/>
          </a:xfrm>
          <a:prstGeom prst="rect">
            <a:avLst/>
          </a:prstGeom>
          <a:noFill/>
        </p:spPr>
        <p:txBody>
          <a:bodyPr wrap="square" rtlCol="0">
            <a:spAutoFit/>
          </a:bodyPr>
          <a:lstStyle/>
          <a:p>
            <a:pPr marL="0" indent="0">
              <a:buNone/>
            </a:pPr>
            <a:r>
              <a:rPr lang="en-US" sz="2000" dirty="0"/>
              <a:t>Control Station</a:t>
            </a:r>
          </a:p>
        </p:txBody>
      </p:sp>
      <p:sp>
        <p:nvSpPr>
          <p:cNvPr id="15" name="Text Placeholder 13">
            <a:extLst>
              <a:ext uri="{FF2B5EF4-FFF2-40B4-BE49-F238E27FC236}">
                <a16:creationId xmlns:a16="http://schemas.microsoft.com/office/drawing/2014/main" id="{44F6AD6A-A64C-BE5F-1D39-C13BC8110D9F}"/>
              </a:ext>
            </a:extLst>
          </p:cNvPr>
          <p:cNvSpPr txBox="1">
            <a:spLocks/>
          </p:cNvSpPr>
          <p:nvPr/>
        </p:nvSpPr>
        <p:spPr>
          <a:xfrm>
            <a:off x="6738244" y="288925"/>
            <a:ext cx="921513" cy="409664"/>
          </a:xfrm>
          <a:prstGeom prst="rect">
            <a:avLst/>
          </a:prstGeom>
          <a:noFill/>
        </p:spPr>
        <p:txBody>
          <a:bodyPr vert="horz" wrap="square" lIns="91440" tIns="45720" rIns="91440" bIns="45720" rtlCol="0">
            <a:spAutoFit/>
          </a:bodyPr>
          <a:lstStyle>
            <a:lvl1pPr marL="342900" indent="-342900" algn="l" defTabSz="914400" rtl="0" eaLnBrk="1" latinLnBrk="0" hangingPunct="1">
              <a:lnSpc>
                <a:spcPct val="110000"/>
              </a:lnSpc>
              <a:spcBef>
                <a:spcPts val="1000"/>
              </a:spcBef>
              <a:buFont typeface="Arial" panose="020B0604020202020204" pitchFamily="34" charset="0"/>
              <a:buChar char="•"/>
              <a:defRPr sz="20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Drone</a:t>
            </a:r>
          </a:p>
        </p:txBody>
      </p:sp>
      <p:sp>
        <p:nvSpPr>
          <p:cNvPr id="16" name="Text Placeholder 13">
            <a:extLst>
              <a:ext uri="{FF2B5EF4-FFF2-40B4-BE49-F238E27FC236}">
                <a16:creationId xmlns:a16="http://schemas.microsoft.com/office/drawing/2014/main" id="{5929340D-445F-4166-2CF8-2FD6919903B3}"/>
              </a:ext>
            </a:extLst>
          </p:cNvPr>
          <p:cNvSpPr txBox="1">
            <a:spLocks/>
          </p:cNvSpPr>
          <p:nvPr/>
        </p:nvSpPr>
        <p:spPr>
          <a:xfrm>
            <a:off x="8825464" y="269049"/>
            <a:ext cx="921513" cy="409664"/>
          </a:xfrm>
          <a:prstGeom prst="rect">
            <a:avLst/>
          </a:prstGeom>
          <a:noFill/>
        </p:spPr>
        <p:txBody>
          <a:bodyPr vert="horz" wrap="square" lIns="91440" tIns="45720" rIns="91440" bIns="45720" rtlCol="0">
            <a:spAutoFit/>
          </a:bodyPr>
          <a:lstStyle>
            <a:lvl1pPr marL="342900" indent="-342900" algn="l" defTabSz="914400" rtl="0" eaLnBrk="1" latinLnBrk="0" hangingPunct="1">
              <a:lnSpc>
                <a:spcPct val="110000"/>
              </a:lnSpc>
              <a:spcBef>
                <a:spcPts val="1000"/>
              </a:spcBef>
              <a:buFont typeface="Arial" panose="020B0604020202020204" pitchFamily="34" charset="0"/>
              <a:buChar char="•"/>
              <a:defRPr sz="20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Server</a:t>
            </a:r>
          </a:p>
        </p:txBody>
      </p:sp>
      <p:sp>
        <p:nvSpPr>
          <p:cNvPr id="17" name="Text Placeholder 13">
            <a:extLst>
              <a:ext uri="{FF2B5EF4-FFF2-40B4-BE49-F238E27FC236}">
                <a16:creationId xmlns:a16="http://schemas.microsoft.com/office/drawing/2014/main" id="{7DFFCA8B-1541-51C2-D960-8EBCC67FB717}"/>
              </a:ext>
            </a:extLst>
          </p:cNvPr>
          <p:cNvSpPr txBox="1">
            <a:spLocks/>
          </p:cNvSpPr>
          <p:nvPr/>
        </p:nvSpPr>
        <p:spPr>
          <a:xfrm>
            <a:off x="10548253" y="4005"/>
            <a:ext cx="1405210" cy="748218"/>
          </a:xfrm>
          <a:prstGeom prst="rect">
            <a:avLst/>
          </a:prstGeom>
          <a:noFill/>
        </p:spPr>
        <p:txBody>
          <a:bodyPr vert="horz" wrap="square" lIns="91440" tIns="45720" rIns="91440" bIns="45720" rtlCol="0">
            <a:spAutoFit/>
          </a:bodyPr>
          <a:lstStyle>
            <a:lvl1pPr marL="342900" indent="-342900" algn="l" defTabSz="914400" rtl="0" eaLnBrk="1" latinLnBrk="0" hangingPunct="1">
              <a:lnSpc>
                <a:spcPct val="110000"/>
              </a:lnSpc>
              <a:spcBef>
                <a:spcPts val="1000"/>
              </a:spcBef>
              <a:buFont typeface="Arial" panose="020B0604020202020204" pitchFamily="34" charset="0"/>
              <a:buChar char="•"/>
              <a:defRPr sz="20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Relational Database</a:t>
            </a:r>
          </a:p>
        </p:txBody>
      </p:sp>
      <p:cxnSp>
        <p:nvCxnSpPr>
          <p:cNvPr id="18" name="Straight Arrow Connector 17">
            <a:extLst>
              <a:ext uri="{FF2B5EF4-FFF2-40B4-BE49-F238E27FC236}">
                <a16:creationId xmlns:a16="http://schemas.microsoft.com/office/drawing/2014/main" id="{688D74A8-8164-785A-1BA2-39A6689E0433}"/>
              </a:ext>
            </a:extLst>
          </p:cNvPr>
          <p:cNvCxnSpPr>
            <a:cxnSpLocks/>
          </p:cNvCxnSpPr>
          <p:nvPr/>
        </p:nvCxnSpPr>
        <p:spPr>
          <a:xfrm>
            <a:off x="5194857" y="1417991"/>
            <a:ext cx="20342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08B3C46F-078A-DD42-AD83-254103F462E7}"/>
              </a:ext>
            </a:extLst>
          </p:cNvPr>
          <p:cNvCxnSpPr>
            <a:cxnSpLocks/>
          </p:cNvCxnSpPr>
          <p:nvPr/>
        </p:nvCxnSpPr>
        <p:spPr>
          <a:xfrm>
            <a:off x="7215814" y="1782425"/>
            <a:ext cx="2034212" cy="0"/>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C30B4888-7AE9-7108-092C-EC3568F03D36}"/>
              </a:ext>
            </a:extLst>
          </p:cNvPr>
          <p:cNvCxnSpPr>
            <a:cxnSpLocks/>
          </p:cNvCxnSpPr>
          <p:nvPr/>
        </p:nvCxnSpPr>
        <p:spPr>
          <a:xfrm>
            <a:off x="9243398" y="3876268"/>
            <a:ext cx="20342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 Placeholder 13">
            <a:extLst>
              <a:ext uri="{FF2B5EF4-FFF2-40B4-BE49-F238E27FC236}">
                <a16:creationId xmlns:a16="http://schemas.microsoft.com/office/drawing/2014/main" id="{42B6CAA8-9931-4E10-A40B-DC43293EF0C4}"/>
              </a:ext>
            </a:extLst>
          </p:cNvPr>
          <p:cNvSpPr txBox="1">
            <a:spLocks/>
          </p:cNvSpPr>
          <p:nvPr/>
        </p:nvSpPr>
        <p:spPr>
          <a:xfrm>
            <a:off x="5287621" y="885270"/>
            <a:ext cx="1901691" cy="551498"/>
          </a:xfrm>
          <a:prstGeom prst="rect">
            <a:avLst/>
          </a:prstGeom>
          <a:noFill/>
        </p:spPr>
        <p:txBody>
          <a:bodyPr vert="horz" wrap="square" lIns="91440" tIns="45720" rIns="91440" bIns="45720" rtlCol="0">
            <a:spAutoFit/>
          </a:bodyPr>
          <a:lstStyle>
            <a:lvl1pPr marL="342900" indent="-342900" algn="l" defTabSz="914400" rtl="0" eaLnBrk="1" latinLnBrk="0" hangingPunct="1">
              <a:lnSpc>
                <a:spcPct val="110000"/>
              </a:lnSpc>
              <a:spcBef>
                <a:spcPts val="1000"/>
              </a:spcBef>
              <a:buFont typeface="Arial" panose="020B0604020202020204" pitchFamily="34" charset="0"/>
              <a:buChar char="•"/>
              <a:defRPr sz="20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t>Takeoff as per predefined schedule</a:t>
            </a:r>
          </a:p>
        </p:txBody>
      </p:sp>
      <p:sp>
        <p:nvSpPr>
          <p:cNvPr id="22" name="Text Placeholder 13">
            <a:extLst>
              <a:ext uri="{FF2B5EF4-FFF2-40B4-BE49-F238E27FC236}">
                <a16:creationId xmlns:a16="http://schemas.microsoft.com/office/drawing/2014/main" id="{C0A8A24A-852E-E3E8-12B1-42DD441A28AC}"/>
              </a:ext>
            </a:extLst>
          </p:cNvPr>
          <p:cNvSpPr txBox="1">
            <a:spLocks/>
          </p:cNvSpPr>
          <p:nvPr/>
        </p:nvSpPr>
        <p:spPr>
          <a:xfrm>
            <a:off x="7666386" y="1435234"/>
            <a:ext cx="1093300" cy="314493"/>
          </a:xfrm>
          <a:prstGeom prst="rect">
            <a:avLst/>
          </a:prstGeom>
          <a:noFill/>
        </p:spPr>
        <p:txBody>
          <a:bodyPr vert="horz" wrap="square" lIns="91440" tIns="45720" rIns="91440" bIns="45720" rtlCol="0">
            <a:spAutoFit/>
          </a:bodyPr>
          <a:lstStyle>
            <a:lvl1pPr marL="342900" indent="-342900" algn="l" defTabSz="914400" rtl="0" eaLnBrk="1" latinLnBrk="0" hangingPunct="1">
              <a:lnSpc>
                <a:spcPct val="110000"/>
              </a:lnSpc>
              <a:spcBef>
                <a:spcPts val="1000"/>
              </a:spcBef>
              <a:buFont typeface="Arial" panose="020B0604020202020204" pitchFamily="34" charset="0"/>
              <a:buChar char="•"/>
              <a:defRPr sz="20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solidFill>
                  <a:srgbClr val="FF0000"/>
                </a:solidFill>
              </a:rPr>
              <a:t>Connected</a:t>
            </a:r>
          </a:p>
        </p:txBody>
      </p:sp>
      <p:cxnSp>
        <p:nvCxnSpPr>
          <p:cNvPr id="23" name="Straight Arrow Connector 22">
            <a:extLst>
              <a:ext uri="{FF2B5EF4-FFF2-40B4-BE49-F238E27FC236}">
                <a16:creationId xmlns:a16="http://schemas.microsoft.com/office/drawing/2014/main" id="{85356CF6-D0A7-9D91-38D8-A696E059402C}"/>
              </a:ext>
            </a:extLst>
          </p:cNvPr>
          <p:cNvCxnSpPr>
            <a:cxnSpLocks/>
          </p:cNvCxnSpPr>
          <p:nvPr/>
        </p:nvCxnSpPr>
        <p:spPr>
          <a:xfrm flipH="1">
            <a:off x="5181603" y="2299250"/>
            <a:ext cx="40684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Text Placeholder 13">
            <a:extLst>
              <a:ext uri="{FF2B5EF4-FFF2-40B4-BE49-F238E27FC236}">
                <a16:creationId xmlns:a16="http://schemas.microsoft.com/office/drawing/2014/main" id="{F790A46E-59FE-3A1C-5D4A-C15382AFA577}"/>
              </a:ext>
            </a:extLst>
          </p:cNvPr>
          <p:cNvSpPr txBox="1">
            <a:spLocks/>
          </p:cNvSpPr>
          <p:nvPr/>
        </p:nvSpPr>
        <p:spPr>
          <a:xfrm>
            <a:off x="6897760" y="2005078"/>
            <a:ext cx="894518" cy="314482"/>
          </a:xfrm>
          <a:prstGeom prst="rect">
            <a:avLst/>
          </a:prstGeom>
          <a:noFill/>
        </p:spPr>
        <p:txBody>
          <a:bodyPr vert="horz" wrap="square" lIns="91440" tIns="45720" rIns="91440" bIns="45720" rtlCol="0">
            <a:spAutoFit/>
          </a:bodyPr>
          <a:lstStyle>
            <a:lvl1pPr marL="342900" indent="-342900" algn="l" defTabSz="914400" rtl="0" eaLnBrk="1" latinLnBrk="0" hangingPunct="1">
              <a:lnSpc>
                <a:spcPct val="110000"/>
              </a:lnSpc>
              <a:spcBef>
                <a:spcPts val="1000"/>
              </a:spcBef>
              <a:buFont typeface="Arial" panose="020B0604020202020204" pitchFamily="34" charset="0"/>
              <a:buChar char="•"/>
              <a:defRPr sz="20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t>Started</a:t>
            </a:r>
          </a:p>
        </p:txBody>
      </p:sp>
      <p:cxnSp>
        <p:nvCxnSpPr>
          <p:cNvPr id="25" name="Straight Arrow Connector 24">
            <a:extLst>
              <a:ext uri="{FF2B5EF4-FFF2-40B4-BE49-F238E27FC236}">
                <a16:creationId xmlns:a16="http://schemas.microsoft.com/office/drawing/2014/main" id="{A0203B26-73BD-464B-C9A9-31A0569310BE}"/>
              </a:ext>
            </a:extLst>
          </p:cNvPr>
          <p:cNvCxnSpPr>
            <a:cxnSpLocks/>
          </p:cNvCxnSpPr>
          <p:nvPr/>
        </p:nvCxnSpPr>
        <p:spPr>
          <a:xfrm flipH="1">
            <a:off x="7228572" y="2835963"/>
            <a:ext cx="2034209" cy="0"/>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27" name="Text Placeholder 13">
            <a:extLst>
              <a:ext uri="{FF2B5EF4-FFF2-40B4-BE49-F238E27FC236}">
                <a16:creationId xmlns:a16="http://schemas.microsoft.com/office/drawing/2014/main" id="{00580B46-DC50-1D32-7C78-F6FFE3C892E6}"/>
              </a:ext>
            </a:extLst>
          </p:cNvPr>
          <p:cNvSpPr txBox="1">
            <a:spLocks/>
          </p:cNvSpPr>
          <p:nvPr/>
        </p:nvSpPr>
        <p:spPr>
          <a:xfrm>
            <a:off x="7215815" y="2495409"/>
            <a:ext cx="2126965" cy="314510"/>
          </a:xfrm>
          <a:prstGeom prst="rect">
            <a:avLst/>
          </a:prstGeom>
          <a:noFill/>
        </p:spPr>
        <p:txBody>
          <a:bodyPr vert="horz" wrap="square" lIns="91440" tIns="45720" rIns="91440" bIns="45720" rtlCol="0">
            <a:spAutoFit/>
          </a:bodyPr>
          <a:lstStyle>
            <a:lvl1pPr marL="342900" indent="-342900" algn="l" defTabSz="914400" rtl="0" eaLnBrk="1" latinLnBrk="0" hangingPunct="1">
              <a:lnSpc>
                <a:spcPct val="110000"/>
              </a:lnSpc>
              <a:spcBef>
                <a:spcPts val="1000"/>
              </a:spcBef>
              <a:buFont typeface="Arial" panose="020B0604020202020204" pitchFamily="34" charset="0"/>
              <a:buChar char="•"/>
              <a:defRPr sz="20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solidFill>
                  <a:srgbClr val="FF0000"/>
                </a:solidFill>
              </a:rPr>
              <a:t>Predefined Mission Plan</a:t>
            </a:r>
          </a:p>
        </p:txBody>
      </p:sp>
      <p:cxnSp>
        <p:nvCxnSpPr>
          <p:cNvPr id="28" name="Straight Arrow Connector 27">
            <a:extLst>
              <a:ext uri="{FF2B5EF4-FFF2-40B4-BE49-F238E27FC236}">
                <a16:creationId xmlns:a16="http://schemas.microsoft.com/office/drawing/2014/main" id="{7497C162-7E38-EA0B-F307-DE50E178F004}"/>
              </a:ext>
            </a:extLst>
          </p:cNvPr>
          <p:cNvCxnSpPr>
            <a:cxnSpLocks/>
          </p:cNvCxnSpPr>
          <p:nvPr/>
        </p:nvCxnSpPr>
        <p:spPr>
          <a:xfrm>
            <a:off x="7222436" y="3498581"/>
            <a:ext cx="2034212" cy="0"/>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29" name="Text Placeholder 13">
            <a:extLst>
              <a:ext uri="{FF2B5EF4-FFF2-40B4-BE49-F238E27FC236}">
                <a16:creationId xmlns:a16="http://schemas.microsoft.com/office/drawing/2014/main" id="{B89CDA8C-8E1C-F409-A496-B3D1EE74BC6C}"/>
              </a:ext>
            </a:extLst>
          </p:cNvPr>
          <p:cNvSpPr txBox="1">
            <a:spLocks/>
          </p:cNvSpPr>
          <p:nvPr/>
        </p:nvSpPr>
        <p:spPr>
          <a:xfrm>
            <a:off x="7209191" y="2965861"/>
            <a:ext cx="2126965" cy="551498"/>
          </a:xfrm>
          <a:prstGeom prst="rect">
            <a:avLst/>
          </a:prstGeom>
          <a:noFill/>
        </p:spPr>
        <p:txBody>
          <a:bodyPr vert="horz" wrap="square" lIns="91440" tIns="45720" rIns="91440" bIns="45720" rtlCol="0">
            <a:spAutoFit/>
          </a:bodyPr>
          <a:lstStyle>
            <a:lvl1pPr marL="342900" indent="-342900" algn="l" defTabSz="914400" rtl="0" eaLnBrk="1" latinLnBrk="0" hangingPunct="1">
              <a:lnSpc>
                <a:spcPct val="110000"/>
              </a:lnSpc>
              <a:spcBef>
                <a:spcPts val="1000"/>
              </a:spcBef>
              <a:buFont typeface="Arial" panose="020B0604020202020204" pitchFamily="34" charset="0"/>
              <a:buChar char="•"/>
              <a:defRPr sz="20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solidFill>
                  <a:srgbClr val="FF0000"/>
                </a:solidFill>
              </a:rPr>
              <a:t>Status Tracking (Location, Battery Level)</a:t>
            </a:r>
          </a:p>
        </p:txBody>
      </p:sp>
      <p:sp>
        <p:nvSpPr>
          <p:cNvPr id="30" name="Text Placeholder 13">
            <a:extLst>
              <a:ext uri="{FF2B5EF4-FFF2-40B4-BE49-F238E27FC236}">
                <a16:creationId xmlns:a16="http://schemas.microsoft.com/office/drawing/2014/main" id="{18719E59-06AD-9131-9863-DF9C670DDD80}"/>
              </a:ext>
            </a:extLst>
          </p:cNvPr>
          <p:cNvSpPr txBox="1">
            <a:spLocks/>
          </p:cNvSpPr>
          <p:nvPr/>
        </p:nvSpPr>
        <p:spPr>
          <a:xfrm>
            <a:off x="9713849" y="3535703"/>
            <a:ext cx="1179431" cy="314510"/>
          </a:xfrm>
          <a:prstGeom prst="rect">
            <a:avLst/>
          </a:prstGeom>
          <a:noFill/>
        </p:spPr>
        <p:txBody>
          <a:bodyPr vert="horz" wrap="square" lIns="91440" tIns="45720" rIns="91440" bIns="45720" rtlCol="0">
            <a:spAutoFit/>
          </a:bodyPr>
          <a:lstStyle>
            <a:lvl1pPr marL="342900" indent="-342900" algn="l" defTabSz="914400" rtl="0" eaLnBrk="1" latinLnBrk="0" hangingPunct="1">
              <a:lnSpc>
                <a:spcPct val="110000"/>
              </a:lnSpc>
              <a:spcBef>
                <a:spcPts val="1000"/>
              </a:spcBef>
              <a:buFont typeface="Arial" panose="020B0604020202020204" pitchFamily="34" charset="0"/>
              <a:buChar char="•"/>
              <a:defRPr sz="20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t>Stores status</a:t>
            </a:r>
          </a:p>
        </p:txBody>
      </p:sp>
      <p:cxnSp>
        <p:nvCxnSpPr>
          <p:cNvPr id="31" name="Straight Arrow Connector 30">
            <a:extLst>
              <a:ext uri="{FF2B5EF4-FFF2-40B4-BE49-F238E27FC236}">
                <a16:creationId xmlns:a16="http://schemas.microsoft.com/office/drawing/2014/main" id="{9CCDAD66-8D06-21EF-B34B-E889B4BD7E83}"/>
              </a:ext>
            </a:extLst>
          </p:cNvPr>
          <p:cNvCxnSpPr>
            <a:cxnSpLocks/>
          </p:cNvCxnSpPr>
          <p:nvPr/>
        </p:nvCxnSpPr>
        <p:spPr>
          <a:xfrm>
            <a:off x="7222445" y="4598507"/>
            <a:ext cx="237212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Rectangle 32">
            <a:extLst>
              <a:ext uri="{FF2B5EF4-FFF2-40B4-BE49-F238E27FC236}">
                <a16:creationId xmlns:a16="http://schemas.microsoft.com/office/drawing/2014/main" id="{86D7AB7C-3E18-C071-5836-8D958DD957D3}"/>
              </a:ext>
            </a:extLst>
          </p:cNvPr>
          <p:cNvSpPr/>
          <p:nvPr/>
        </p:nvSpPr>
        <p:spPr>
          <a:xfrm>
            <a:off x="9581322" y="4214191"/>
            <a:ext cx="1311958" cy="7284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BC60E338-2387-5378-22C4-3C10C94D5034}"/>
              </a:ext>
            </a:extLst>
          </p:cNvPr>
          <p:cNvSpPr txBox="1"/>
          <p:nvPr/>
        </p:nvSpPr>
        <p:spPr>
          <a:xfrm>
            <a:off x="9760219" y="4412976"/>
            <a:ext cx="960777" cy="369332"/>
          </a:xfrm>
          <a:prstGeom prst="rect">
            <a:avLst/>
          </a:prstGeom>
          <a:noFill/>
        </p:spPr>
        <p:txBody>
          <a:bodyPr wrap="square" rtlCol="0">
            <a:spAutoFit/>
          </a:bodyPr>
          <a:lstStyle/>
          <a:p>
            <a:r>
              <a:rPr lang="en-US" dirty="0"/>
              <a:t>Big DB</a:t>
            </a:r>
          </a:p>
        </p:txBody>
      </p:sp>
      <p:sp>
        <p:nvSpPr>
          <p:cNvPr id="35" name="Text Placeholder 13">
            <a:extLst>
              <a:ext uri="{FF2B5EF4-FFF2-40B4-BE49-F238E27FC236}">
                <a16:creationId xmlns:a16="http://schemas.microsoft.com/office/drawing/2014/main" id="{EEF0916C-95A0-2421-9915-3870C71D4E0B}"/>
              </a:ext>
            </a:extLst>
          </p:cNvPr>
          <p:cNvSpPr txBox="1">
            <a:spLocks/>
          </p:cNvSpPr>
          <p:nvPr/>
        </p:nvSpPr>
        <p:spPr>
          <a:xfrm>
            <a:off x="7215819" y="3833878"/>
            <a:ext cx="2126965" cy="788486"/>
          </a:xfrm>
          <a:prstGeom prst="rect">
            <a:avLst/>
          </a:prstGeom>
          <a:noFill/>
        </p:spPr>
        <p:txBody>
          <a:bodyPr vert="horz" wrap="square" lIns="91440" tIns="45720" rIns="91440" bIns="45720" rtlCol="0">
            <a:spAutoFit/>
          </a:bodyPr>
          <a:lstStyle>
            <a:lvl1pPr marL="342900" indent="-342900" algn="l" defTabSz="914400" rtl="0" eaLnBrk="1" latinLnBrk="0" hangingPunct="1">
              <a:lnSpc>
                <a:spcPct val="110000"/>
              </a:lnSpc>
              <a:spcBef>
                <a:spcPts val="1000"/>
              </a:spcBef>
              <a:buFont typeface="Arial" panose="020B0604020202020204" pitchFamily="34" charset="0"/>
              <a:buChar char="•"/>
              <a:defRPr sz="20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t>Actions such as Video/Audio/Photo/IOT data</a:t>
            </a:r>
          </a:p>
        </p:txBody>
      </p:sp>
      <p:cxnSp>
        <p:nvCxnSpPr>
          <p:cNvPr id="36" name="Straight Arrow Connector 35">
            <a:extLst>
              <a:ext uri="{FF2B5EF4-FFF2-40B4-BE49-F238E27FC236}">
                <a16:creationId xmlns:a16="http://schemas.microsoft.com/office/drawing/2014/main" id="{AF886733-6E78-B8F4-4064-7E5142F3F5B5}"/>
              </a:ext>
            </a:extLst>
          </p:cNvPr>
          <p:cNvCxnSpPr>
            <a:cxnSpLocks/>
          </p:cNvCxnSpPr>
          <p:nvPr/>
        </p:nvCxnSpPr>
        <p:spPr>
          <a:xfrm flipH="1">
            <a:off x="5174977" y="5181600"/>
            <a:ext cx="40684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Text Placeholder 13">
            <a:extLst>
              <a:ext uri="{FF2B5EF4-FFF2-40B4-BE49-F238E27FC236}">
                <a16:creationId xmlns:a16="http://schemas.microsoft.com/office/drawing/2014/main" id="{CB884838-D91C-F0E9-D656-0F3A951B7507}"/>
              </a:ext>
            </a:extLst>
          </p:cNvPr>
          <p:cNvSpPr txBox="1">
            <a:spLocks/>
          </p:cNvSpPr>
          <p:nvPr/>
        </p:nvSpPr>
        <p:spPr>
          <a:xfrm>
            <a:off x="6493568" y="4847673"/>
            <a:ext cx="1166181" cy="314510"/>
          </a:xfrm>
          <a:prstGeom prst="rect">
            <a:avLst/>
          </a:prstGeom>
          <a:noFill/>
        </p:spPr>
        <p:txBody>
          <a:bodyPr vert="horz" wrap="square" lIns="91440" tIns="45720" rIns="91440" bIns="45720" rtlCol="0">
            <a:spAutoFit/>
          </a:bodyPr>
          <a:lstStyle>
            <a:lvl1pPr marL="342900" indent="-342900" algn="l" defTabSz="914400" rtl="0" eaLnBrk="1" latinLnBrk="0" hangingPunct="1">
              <a:lnSpc>
                <a:spcPct val="110000"/>
              </a:lnSpc>
              <a:spcBef>
                <a:spcPts val="1000"/>
              </a:spcBef>
              <a:buFont typeface="Arial" panose="020B0604020202020204" pitchFamily="34" charset="0"/>
              <a:buChar char="•"/>
              <a:defRPr sz="20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t>Status Logs</a:t>
            </a:r>
          </a:p>
        </p:txBody>
      </p:sp>
      <p:sp>
        <p:nvSpPr>
          <p:cNvPr id="4" name="Left Brace 3">
            <a:extLst>
              <a:ext uri="{FF2B5EF4-FFF2-40B4-BE49-F238E27FC236}">
                <a16:creationId xmlns:a16="http://schemas.microsoft.com/office/drawing/2014/main" id="{9843E582-528D-1163-11F5-597935F55844}"/>
              </a:ext>
            </a:extLst>
          </p:cNvPr>
          <p:cNvSpPr/>
          <p:nvPr/>
        </p:nvSpPr>
        <p:spPr>
          <a:xfrm>
            <a:off x="4750922" y="954157"/>
            <a:ext cx="424055" cy="136539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 Placeholder 13">
            <a:extLst>
              <a:ext uri="{FF2B5EF4-FFF2-40B4-BE49-F238E27FC236}">
                <a16:creationId xmlns:a16="http://schemas.microsoft.com/office/drawing/2014/main" id="{5CB066C3-D010-E0E6-4FD6-871EEBDFAF12}"/>
              </a:ext>
            </a:extLst>
          </p:cNvPr>
          <p:cNvSpPr txBox="1">
            <a:spLocks/>
          </p:cNvSpPr>
          <p:nvPr/>
        </p:nvSpPr>
        <p:spPr>
          <a:xfrm rot="16200000">
            <a:off x="4174436" y="1415355"/>
            <a:ext cx="894518" cy="314482"/>
          </a:xfrm>
          <a:prstGeom prst="rect">
            <a:avLst/>
          </a:prstGeom>
          <a:noFill/>
        </p:spPr>
        <p:txBody>
          <a:bodyPr vert="horz" wrap="square" lIns="91440" tIns="45720" rIns="91440" bIns="45720" rtlCol="0">
            <a:spAutoFit/>
          </a:bodyPr>
          <a:lstStyle>
            <a:lvl1pPr marL="342900" indent="-342900" algn="l" defTabSz="914400" rtl="0" eaLnBrk="1" latinLnBrk="0" hangingPunct="1">
              <a:lnSpc>
                <a:spcPct val="110000"/>
              </a:lnSpc>
              <a:spcBef>
                <a:spcPts val="1000"/>
              </a:spcBef>
              <a:buFont typeface="Arial" panose="020B0604020202020204" pitchFamily="34" charset="0"/>
              <a:buChar char="•"/>
              <a:defRPr sz="20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t>Connect</a:t>
            </a:r>
          </a:p>
        </p:txBody>
      </p:sp>
      <p:sp>
        <p:nvSpPr>
          <p:cNvPr id="6" name="Text Placeholder 13">
            <a:extLst>
              <a:ext uri="{FF2B5EF4-FFF2-40B4-BE49-F238E27FC236}">
                <a16:creationId xmlns:a16="http://schemas.microsoft.com/office/drawing/2014/main" id="{356C9269-AFB7-9AC0-BBAC-8FBF4B2199A4}"/>
              </a:ext>
            </a:extLst>
          </p:cNvPr>
          <p:cNvSpPr txBox="1">
            <a:spLocks/>
          </p:cNvSpPr>
          <p:nvPr/>
        </p:nvSpPr>
        <p:spPr>
          <a:xfrm>
            <a:off x="9442182" y="2654434"/>
            <a:ext cx="1179431" cy="314510"/>
          </a:xfrm>
          <a:prstGeom prst="rect">
            <a:avLst/>
          </a:prstGeom>
          <a:noFill/>
        </p:spPr>
        <p:txBody>
          <a:bodyPr vert="horz" wrap="square" lIns="91440" tIns="45720" rIns="91440" bIns="45720" rtlCol="0">
            <a:spAutoFit/>
          </a:bodyPr>
          <a:lstStyle>
            <a:lvl1pPr marL="342900" indent="-342900" algn="l" defTabSz="914400" rtl="0" eaLnBrk="1" latinLnBrk="0" hangingPunct="1">
              <a:lnSpc>
                <a:spcPct val="110000"/>
              </a:lnSpc>
              <a:spcBef>
                <a:spcPts val="1000"/>
              </a:spcBef>
              <a:buFont typeface="Arial" panose="020B0604020202020204" pitchFamily="34" charset="0"/>
              <a:buChar char="•"/>
              <a:defRPr sz="20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t>Stores status</a:t>
            </a:r>
          </a:p>
        </p:txBody>
      </p:sp>
      <p:sp>
        <p:nvSpPr>
          <p:cNvPr id="7" name="Right Brace 6">
            <a:extLst>
              <a:ext uri="{FF2B5EF4-FFF2-40B4-BE49-F238E27FC236}">
                <a16:creationId xmlns:a16="http://schemas.microsoft.com/office/drawing/2014/main" id="{8209F71A-D55E-0CEA-3E84-BECB6834821D}"/>
              </a:ext>
            </a:extLst>
          </p:cNvPr>
          <p:cNvSpPr/>
          <p:nvPr/>
        </p:nvSpPr>
        <p:spPr>
          <a:xfrm>
            <a:off x="9256648" y="2623930"/>
            <a:ext cx="192149" cy="40966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Left Brace 2">
            <a:extLst>
              <a:ext uri="{FF2B5EF4-FFF2-40B4-BE49-F238E27FC236}">
                <a16:creationId xmlns:a16="http://schemas.microsoft.com/office/drawing/2014/main" id="{D27B24E8-8D10-BF74-7A02-457D09515A5A}"/>
              </a:ext>
            </a:extLst>
          </p:cNvPr>
          <p:cNvSpPr/>
          <p:nvPr/>
        </p:nvSpPr>
        <p:spPr>
          <a:xfrm>
            <a:off x="4757547" y="2319555"/>
            <a:ext cx="232706" cy="284262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 Placeholder 13">
            <a:extLst>
              <a:ext uri="{FF2B5EF4-FFF2-40B4-BE49-F238E27FC236}">
                <a16:creationId xmlns:a16="http://schemas.microsoft.com/office/drawing/2014/main" id="{072EFABC-5CF2-467C-B2DA-1709357EBE06}"/>
              </a:ext>
            </a:extLst>
          </p:cNvPr>
          <p:cNvSpPr txBox="1">
            <a:spLocks/>
          </p:cNvSpPr>
          <p:nvPr/>
        </p:nvSpPr>
        <p:spPr>
          <a:xfrm rot="16200000">
            <a:off x="4141308" y="3542328"/>
            <a:ext cx="894518" cy="314482"/>
          </a:xfrm>
          <a:prstGeom prst="rect">
            <a:avLst/>
          </a:prstGeom>
          <a:noFill/>
        </p:spPr>
        <p:txBody>
          <a:bodyPr vert="horz" wrap="square" lIns="91440" tIns="45720" rIns="91440" bIns="45720" rtlCol="0">
            <a:spAutoFit/>
          </a:bodyPr>
          <a:lstStyle>
            <a:lvl1pPr marL="342900" indent="-342900" algn="l" defTabSz="914400" rtl="0" eaLnBrk="1" latinLnBrk="0" hangingPunct="1">
              <a:lnSpc>
                <a:spcPct val="110000"/>
              </a:lnSpc>
              <a:spcBef>
                <a:spcPts val="1000"/>
              </a:spcBef>
              <a:buFont typeface="Arial" panose="020B0604020202020204" pitchFamily="34" charset="0"/>
              <a:buChar char="•"/>
              <a:defRPr sz="20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t>Tracking</a:t>
            </a:r>
          </a:p>
        </p:txBody>
      </p:sp>
    </p:spTree>
    <p:extLst>
      <p:ext uri="{BB962C8B-B14F-4D97-AF65-F5344CB8AC3E}">
        <p14:creationId xmlns:p14="http://schemas.microsoft.com/office/powerpoint/2010/main" val="1372730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91976-6E72-A86E-8DDC-26A1164E26C8}"/>
              </a:ext>
            </a:extLst>
          </p:cNvPr>
          <p:cNvSpPr>
            <a:spLocks noGrp="1"/>
          </p:cNvSpPr>
          <p:nvPr>
            <p:ph type="title"/>
          </p:nvPr>
        </p:nvSpPr>
        <p:spPr>
          <a:xfrm>
            <a:off x="230756" y="2040835"/>
            <a:ext cx="3619021" cy="2007704"/>
          </a:xfrm>
        </p:spPr>
        <p:txBody>
          <a:bodyPr>
            <a:normAutofit fontScale="90000"/>
          </a:bodyPr>
          <a:lstStyle/>
          <a:p>
            <a:r>
              <a:rPr lang="en-US" sz="2800" dirty="0"/>
              <a:t>Communication Protocol</a:t>
            </a:r>
            <a:br>
              <a:rPr lang="en-US" sz="2800" dirty="0"/>
            </a:br>
            <a:r>
              <a:rPr lang="en-US" sz="2800" dirty="0"/>
              <a:t>- Pilot (Autonomous): Alerting and Response</a:t>
            </a:r>
          </a:p>
        </p:txBody>
      </p:sp>
      <p:sp>
        <p:nvSpPr>
          <p:cNvPr id="8" name="Slide Number Placeholder 7">
            <a:extLst>
              <a:ext uri="{FF2B5EF4-FFF2-40B4-BE49-F238E27FC236}">
                <a16:creationId xmlns:a16="http://schemas.microsoft.com/office/drawing/2014/main" id="{9AC34C77-660F-5BB2-0343-A6B4CF1DA70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cxnSp>
        <p:nvCxnSpPr>
          <p:cNvPr id="9" name="Straight Arrow Connector 8">
            <a:extLst>
              <a:ext uri="{FF2B5EF4-FFF2-40B4-BE49-F238E27FC236}">
                <a16:creationId xmlns:a16="http://schemas.microsoft.com/office/drawing/2014/main" id="{E9A69047-F381-305F-068D-6B5E365FE5A9}"/>
              </a:ext>
            </a:extLst>
          </p:cNvPr>
          <p:cNvCxnSpPr>
            <a:cxnSpLocks/>
          </p:cNvCxnSpPr>
          <p:nvPr/>
        </p:nvCxnSpPr>
        <p:spPr>
          <a:xfrm>
            <a:off x="5181604" y="768624"/>
            <a:ext cx="0" cy="48900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76D09E5D-EAF3-D66E-B679-7C6A545FF44D}"/>
              </a:ext>
            </a:extLst>
          </p:cNvPr>
          <p:cNvCxnSpPr>
            <a:cxnSpLocks/>
          </p:cNvCxnSpPr>
          <p:nvPr/>
        </p:nvCxnSpPr>
        <p:spPr>
          <a:xfrm>
            <a:off x="7215813" y="748748"/>
            <a:ext cx="0" cy="48900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F851C1CD-F5DE-857B-A4B4-58808E0F3DFA}"/>
              </a:ext>
            </a:extLst>
          </p:cNvPr>
          <p:cNvCxnSpPr>
            <a:cxnSpLocks/>
          </p:cNvCxnSpPr>
          <p:nvPr/>
        </p:nvCxnSpPr>
        <p:spPr>
          <a:xfrm>
            <a:off x="9243398" y="735493"/>
            <a:ext cx="0" cy="48900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CB77CC85-9A6B-458B-4518-7C504FD684FD}"/>
              </a:ext>
            </a:extLst>
          </p:cNvPr>
          <p:cNvCxnSpPr>
            <a:cxnSpLocks/>
          </p:cNvCxnSpPr>
          <p:nvPr/>
        </p:nvCxnSpPr>
        <p:spPr>
          <a:xfrm>
            <a:off x="11270984" y="761999"/>
            <a:ext cx="0" cy="48900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 Placeholder 13">
            <a:extLst>
              <a:ext uri="{FF2B5EF4-FFF2-40B4-BE49-F238E27FC236}">
                <a16:creationId xmlns:a16="http://schemas.microsoft.com/office/drawing/2014/main" id="{DB9D8765-F636-8543-3580-F2B3030C2A24}"/>
              </a:ext>
            </a:extLst>
          </p:cNvPr>
          <p:cNvSpPr txBox="1">
            <a:spLocks noGrp="1"/>
          </p:cNvSpPr>
          <p:nvPr>
            <p:ph type="body" sz="quarter" idx="15"/>
          </p:nvPr>
        </p:nvSpPr>
        <p:spPr>
          <a:xfrm>
            <a:off x="4651032" y="110021"/>
            <a:ext cx="1193178" cy="748218"/>
          </a:xfrm>
          <a:prstGeom prst="rect">
            <a:avLst/>
          </a:prstGeom>
          <a:noFill/>
        </p:spPr>
        <p:txBody>
          <a:bodyPr wrap="square" rtlCol="0">
            <a:spAutoFit/>
          </a:bodyPr>
          <a:lstStyle/>
          <a:p>
            <a:pPr marL="0" indent="0">
              <a:buNone/>
            </a:pPr>
            <a:r>
              <a:rPr lang="en-US" sz="2000" dirty="0"/>
              <a:t>Control Station</a:t>
            </a:r>
          </a:p>
        </p:txBody>
      </p:sp>
      <p:sp>
        <p:nvSpPr>
          <p:cNvPr id="15" name="Text Placeholder 13">
            <a:extLst>
              <a:ext uri="{FF2B5EF4-FFF2-40B4-BE49-F238E27FC236}">
                <a16:creationId xmlns:a16="http://schemas.microsoft.com/office/drawing/2014/main" id="{44F6AD6A-A64C-BE5F-1D39-C13BC8110D9F}"/>
              </a:ext>
            </a:extLst>
          </p:cNvPr>
          <p:cNvSpPr txBox="1">
            <a:spLocks/>
          </p:cNvSpPr>
          <p:nvPr/>
        </p:nvSpPr>
        <p:spPr>
          <a:xfrm>
            <a:off x="6738244" y="288925"/>
            <a:ext cx="921513" cy="409664"/>
          </a:xfrm>
          <a:prstGeom prst="rect">
            <a:avLst/>
          </a:prstGeom>
          <a:noFill/>
        </p:spPr>
        <p:txBody>
          <a:bodyPr vert="horz" wrap="square" lIns="91440" tIns="45720" rIns="91440" bIns="45720" rtlCol="0">
            <a:spAutoFit/>
          </a:bodyPr>
          <a:lstStyle>
            <a:lvl1pPr marL="342900" indent="-342900" algn="l" defTabSz="914400" rtl="0" eaLnBrk="1" latinLnBrk="0" hangingPunct="1">
              <a:lnSpc>
                <a:spcPct val="110000"/>
              </a:lnSpc>
              <a:spcBef>
                <a:spcPts val="1000"/>
              </a:spcBef>
              <a:buFont typeface="Arial" panose="020B0604020202020204" pitchFamily="34" charset="0"/>
              <a:buChar char="•"/>
              <a:defRPr sz="20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Drone</a:t>
            </a:r>
          </a:p>
        </p:txBody>
      </p:sp>
      <p:sp>
        <p:nvSpPr>
          <p:cNvPr id="16" name="Text Placeholder 13">
            <a:extLst>
              <a:ext uri="{FF2B5EF4-FFF2-40B4-BE49-F238E27FC236}">
                <a16:creationId xmlns:a16="http://schemas.microsoft.com/office/drawing/2014/main" id="{5929340D-445F-4166-2CF8-2FD6919903B3}"/>
              </a:ext>
            </a:extLst>
          </p:cNvPr>
          <p:cNvSpPr txBox="1">
            <a:spLocks/>
          </p:cNvSpPr>
          <p:nvPr/>
        </p:nvSpPr>
        <p:spPr>
          <a:xfrm>
            <a:off x="8825464" y="269049"/>
            <a:ext cx="921513" cy="409664"/>
          </a:xfrm>
          <a:prstGeom prst="rect">
            <a:avLst/>
          </a:prstGeom>
          <a:noFill/>
        </p:spPr>
        <p:txBody>
          <a:bodyPr vert="horz" wrap="square" lIns="91440" tIns="45720" rIns="91440" bIns="45720" rtlCol="0">
            <a:spAutoFit/>
          </a:bodyPr>
          <a:lstStyle>
            <a:lvl1pPr marL="342900" indent="-342900" algn="l" defTabSz="914400" rtl="0" eaLnBrk="1" latinLnBrk="0" hangingPunct="1">
              <a:lnSpc>
                <a:spcPct val="110000"/>
              </a:lnSpc>
              <a:spcBef>
                <a:spcPts val="1000"/>
              </a:spcBef>
              <a:buFont typeface="Arial" panose="020B0604020202020204" pitchFamily="34" charset="0"/>
              <a:buChar char="•"/>
              <a:defRPr sz="20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Server</a:t>
            </a:r>
          </a:p>
        </p:txBody>
      </p:sp>
      <p:sp>
        <p:nvSpPr>
          <p:cNvPr id="17" name="Text Placeholder 13">
            <a:extLst>
              <a:ext uri="{FF2B5EF4-FFF2-40B4-BE49-F238E27FC236}">
                <a16:creationId xmlns:a16="http://schemas.microsoft.com/office/drawing/2014/main" id="{7DFFCA8B-1541-51C2-D960-8EBCC67FB717}"/>
              </a:ext>
            </a:extLst>
          </p:cNvPr>
          <p:cNvSpPr txBox="1">
            <a:spLocks/>
          </p:cNvSpPr>
          <p:nvPr/>
        </p:nvSpPr>
        <p:spPr>
          <a:xfrm>
            <a:off x="10548253" y="4005"/>
            <a:ext cx="1405210" cy="748218"/>
          </a:xfrm>
          <a:prstGeom prst="rect">
            <a:avLst/>
          </a:prstGeom>
          <a:noFill/>
        </p:spPr>
        <p:txBody>
          <a:bodyPr vert="horz" wrap="square" lIns="91440" tIns="45720" rIns="91440" bIns="45720" rtlCol="0">
            <a:spAutoFit/>
          </a:bodyPr>
          <a:lstStyle>
            <a:lvl1pPr marL="342900" indent="-342900" algn="l" defTabSz="914400" rtl="0" eaLnBrk="1" latinLnBrk="0" hangingPunct="1">
              <a:lnSpc>
                <a:spcPct val="110000"/>
              </a:lnSpc>
              <a:spcBef>
                <a:spcPts val="1000"/>
              </a:spcBef>
              <a:buFont typeface="Arial" panose="020B0604020202020204" pitchFamily="34" charset="0"/>
              <a:buChar char="•"/>
              <a:defRPr sz="20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Relational Database</a:t>
            </a:r>
          </a:p>
        </p:txBody>
      </p:sp>
      <p:cxnSp>
        <p:nvCxnSpPr>
          <p:cNvPr id="3" name="Straight Arrow Connector 2">
            <a:extLst>
              <a:ext uri="{FF2B5EF4-FFF2-40B4-BE49-F238E27FC236}">
                <a16:creationId xmlns:a16="http://schemas.microsoft.com/office/drawing/2014/main" id="{35726E83-AF08-CD45-3E49-AB41EB32CA2A}"/>
              </a:ext>
            </a:extLst>
          </p:cNvPr>
          <p:cNvCxnSpPr>
            <a:cxnSpLocks/>
          </p:cNvCxnSpPr>
          <p:nvPr/>
        </p:nvCxnSpPr>
        <p:spPr>
          <a:xfrm>
            <a:off x="5174977" y="1225836"/>
            <a:ext cx="2034212"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0" name="Text Placeholder 13">
            <a:extLst>
              <a:ext uri="{FF2B5EF4-FFF2-40B4-BE49-F238E27FC236}">
                <a16:creationId xmlns:a16="http://schemas.microsoft.com/office/drawing/2014/main" id="{7326B6F7-FFAE-9180-907A-9085EB87152B}"/>
              </a:ext>
            </a:extLst>
          </p:cNvPr>
          <p:cNvSpPr txBox="1">
            <a:spLocks/>
          </p:cNvSpPr>
          <p:nvPr/>
        </p:nvSpPr>
        <p:spPr>
          <a:xfrm>
            <a:off x="5406887" y="891894"/>
            <a:ext cx="1762540" cy="314510"/>
          </a:xfrm>
          <a:prstGeom prst="rect">
            <a:avLst/>
          </a:prstGeom>
          <a:noFill/>
        </p:spPr>
        <p:txBody>
          <a:bodyPr vert="horz" wrap="square" lIns="91440" tIns="45720" rIns="91440" bIns="45720" rtlCol="0">
            <a:spAutoFit/>
          </a:bodyPr>
          <a:lstStyle>
            <a:lvl1pPr marL="342900" indent="-342900" algn="l" defTabSz="914400" rtl="0" eaLnBrk="1" latinLnBrk="0" hangingPunct="1">
              <a:lnSpc>
                <a:spcPct val="110000"/>
              </a:lnSpc>
              <a:spcBef>
                <a:spcPts val="1000"/>
              </a:spcBef>
              <a:buFont typeface="Arial" panose="020B0604020202020204" pitchFamily="34" charset="0"/>
              <a:buChar char="•"/>
              <a:defRPr sz="20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t>Takeoff Command</a:t>
            </a:r>
          </a:p>
        </p:txBody>
      </p:sp>
      <p:cxnSp>
        <p:nvCxnSpPr>
          <p:cNvPr id="26" name="Straight Arrow Connector 25">
            <a:extLst>
              <a:ext uri="{FF2B5EF4-FFF2-40B4-BE49-F238E27FC236}">
                <a16:creationId xmlns:a16="http://schemas.microsoft.com/office/drawing/2014/main" id="{50DEED36-2E33-D8F9-91D3-8474969AFCE4}"/>
              </a:ext>
            </a:extLst>
          </p:cNvPr>
          <p:cNvCxnSpPr>
            <a:cxnSpLocks/>
          </p:cNvCxnSpPr>
          <p:nvPr/>
        </p:nvCxnSpPr>
        <p:spPr>
          <a:xfrm flipH="1">
            <a:off x="5181605" y="1676396"/>
            <a:ext cx="20342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D66F8CF4-29F0-1060-6FDE-37A0BA4B6822}"/>
              </a:ext>
            </a:extLst>
          </p:cNvPr>
          <p:cNvSpPr txBox="1"/>
          <p:nvPr/>
        </p:nvSpPr>
        <p:spPr>
          <a:xfrm>
            <a:off x="5201272" y="1351719"/>
            <a:ext cx="2014534" cy="307777"/>
          </a:xfrm>
          <a:prstGeom prst="rect">
            <a:avLst/>
          </a:prstGeom>
          <a:noFill/>
        </p:spPr>
        <p:txBody>
          <a:bodyPr wrap="square" rtlCol="0">
            <a:spAutoFit/>
          </a:bodyPr>
          <a:lstStyle/>
          <a:p>
            <a:pPr algn="ctr"/>
            <a:r>
              <a:rPr lang="en-US" sz="1400" dirty="0"/>
              <a:t>Takeoff Ack</a:t>
            </a:r>
          </a:p>
        </p:txBody>
      </p:sp>
      <p:sp>
        <p:nvSpPr>
          <p:cNvPr id="40" name="TextBox 39">
            <a:extLst>
              <a:ext uri="{FF2B5EF4-FFF2-40B4-BE49-F238E27FC236}">
                <a16:creationId xmlns:a16="http://schemas.microsoft.com/office/drawing/2014/main" id="{25E6DED6-A351-D723-ADD4-6FBD389DFA0D}"/>
              </a:ext>
            </a:extLst>
          </p:cNvPr>
          <p:cNvSpPr txBox="1"/>
          <p:nvPr/>
        </p:nvSpPr>
        <p:spPr>
          <a:xfrm>
            <a:off x="7222229" y="1663147"/>
            <a:ext cx="2014534" cy="523220"/>
          </a:xfrm>
          <a:prstGeom prst="rect">
            <a:avLst/>
          </a:prstGeom>
          <a:noFill/>
        </p:spPr>
        <p:txBody>
          <a:bodyPr wrap="square" rtlCol="0">
            <a:spAutoFit/>
          </a:bodyPr>
          <a:lstStyle/>
          <a:p>
            <a:pPr algn="ctr"/>
            <a:r>
              <a:rPr lang="en-US" sz="1400" dirty="0">
                <a:solidFill>
                  <a:srgbClr val="FF0000"/>
                </a:solidFill>
              </a:rPr>
              <a:t>Detects, Classifies, and Alert Message</a:t>
            </a:r>
          </a:p>
        </p:txBody>
      </p:sp>
      <p:cxnSp>
        <p:nvCxnSpPr>
          <p:cNvPr id="41" name="Straight Arrow Connector 40">
            <a:extLst>
              <a:ext uri="{FF2B5EF4-FFF2-40B4-BE49-F238E27FC236}">
                <a16:creationId xmlns:a16="http://schemas.microsoft.com/office/drawing/2014/main" id="{115CD281-E93A-F227-B28D-83109CA77964}"/>
              </a:ext>
            </a:extLst>
          </p:cNvPr>
          <p:cNvCxnSpPr>
            <a:cxnSpLocks/>
          </p:cNvCxnSpPr>
          <p:nvPr/>
        </p:nvCxnSpPr>
        <p:spPr>
          <a:xfrm>
            <a:off x="11489643" y="5115349"/>
            <a:ext cx="0" cy="781868"/>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EEAE5848-D79F-B0E4-B22B-AFD9680D1C21}"/>
              </a:ext>
            </a:extLst>
          </p:cNvPr>
          <p:cNvCxnSpPr>
            <a:cxnSpLocks/>
          </p:cNvCxnSpPr>
          <p:nvPr/>
        </p:nvCxnSpPr>
        <p:spPr>
          <a:xfrm>
            <a:off x="5188231" y="2723330"/>
            <a:ext cx="4061792"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AB388C1E-7B92-A4B6-11BB-797DB00D7673}"/>
              </a:ext>
            </a:extLst>
          </p:cNvPr>
          <p:cNvSpPr txBox="1"/>
          <p:nvPr/>
        </p:nvSpPr>
        <p:spPr>
          <a:xfrm>
            <a:off x="5751238" y="2445020"/>
            <a:ext cx="1042094" cy="307777"/>
          </a:xfrm>
          <a:prstGeom prst="rect">
            <a:avLst/>
          </a:prstGeom>
          <a:noFill/>
        </p:spPr>
        <p:txBody>
          <a:bodyPr wrap="square" rtlCol="0">
            <a:spAutoFit/>
          </a:bodyPr>
          <a:lstStyle/>
          <a:p>
            <a:pPr algn="ctr"/>
            <a:r>
              <a:rPr lang="en-US" sz="1400" dirty="0"/>
              <a:t>Alert Ack</a:t>
            </a:r>
          </a:p>
        </p:txBody>
      </p:sp>
      <p:sp>
        <p:nvSpPr>
          <p:cNvPr id="45" name="TextBox 44">
            <a:extLst>
              <a:ext uri="{FF2B5EF4-FFF2-40B4-BE49-F238E27FC236}">
                <a16:creationId xmlns:a16="http://schemas.microsoft.com/office/drawing/2014/main" id="{9B97C594-6C92-266C-4B47-9A7B6581AB21}"/>
              </a:ext>
            </a:extLst>
          </p:cNvPr>
          <p:cNvSpPr txBox="1"/>
          <p:nvPr/>
        </p:nvSpPr>
        <p:spPr>
          <a:xfrm>
            <a:off x="7480642" y="2756448"/>
            <a:ext cx="1570801" cy="304820"/>
          </a:xfrm>
          <a:prstGeom prst="rect">
            <a:avLst/>
          </a:prstGeom>
          <a:noFill/>
        </p:spPr>
        <p:txBody>
          <a:bodyPr wrap="square" rtlCol="0">
            <a:spAutoFit/>
          </a:bodyPr>
          <a:lstStyle/>
          <a:p>
            <a:pPr algn="ctr"/>
            <a:r>
              <a:rPr lang="en-US" sz="1400" dirty="0">
                <a:solidFill>
                  <a:srgbClr val="FF0000"/>
                </a:solidFill>
              </a:rPr>
              <a:t>Requests for Info</a:t>
            </a:r>
          </a:p>
        </p:txBody>
      </p:sp>
      <p:sp>
        <p:nvSpPr>
          <p:cNvPr id="47" name="TextBox 46">
            <a:extLst>
              <a:ext uri="{FF2B5EF4-FFF2-40B4-BE49-F238E27FC236}">
                <a16:creationId xmlns:a16="http://schemas.microsoft.com/office/drawing/2014/main" id="{20D1076F-6C50-755C-029D-0008D7C07E34}"/>
              </a:ext>
            </a:extLst>
          </p:cNvPr>
          <p:cNvSpPr txBox="1"/>
          <p:nvPr/>
        </p:nvSpPr>
        <p:spPr>
          <a:xfrm>
            <a:off x="7513983" y="3147384"/>
            <a:ext cx="1364971" cy="314378"/>
          </a:xfrm>
          <a:prstGeom prst="rect">
            <a:avLst/>
          </a:prstGeom>
          <a:noFill/>
        </p:spPr>
        <p:txBody>
          <a:bodyPr wrap="square" rtlCol="0">
            <a:spAutoFit/>
          </a:bodyPr>
          <a:lstStyle/>
          <a:p>
            <a:pPr algn="ctr"/>
            <a:r>
              <a:rPr lang="en-US" sz="1400" dirty="0">
                <a:solidFill>
                  <a:srgbClr val="FF0000"/>
                </a:solidFill>
              </a:rPr>
              <a:t>Info Response</a:t>
            </a:r>
          </a:p>
        </p:txBody>
      </p:sp>
      <p:cxnSp>
        <p:nvCxnSpPr>
          <p:cNvPr id="48" name="Straight Arrow Connector 47">
            <a:extLst>
              <a:ext uri="{FF2B5EF4-FFF2-40B4-BE49-F238E27FC236}">
                <a16:creationId xmlns:a16="http://schemas.microsoft.com/office/drawing/2014/main" id="{C0CBDF02-E82A-22AE-3961-0A1089F194BB}"/>
              </a:ext>
            </a:extLst>
          </p:cNvPr>
          <p:cNvCxnSpPr>
            <a:cxnSpLocks/>
          </p:cNvCxnSpPr>
          <p:nvPr/>
        </p:nvCxnSpPr>
        <p:spPr>
          <a:xfrm>
            <a:off x="5174979" y="3889526"/>
            <a:ext cx="4069080"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49" name="TextBox 48">
            <a:extLst>
              <a:ext uri="{FF2B5EF4-FFF2-40B4-BE49-F238E27FC236}">
                <a16:creationId xmlns:a16="http://schemas.microsoft.com/office/drawing/2014/main" id="{19F92293-7841-E6DB-7EC8-86E48F95D1B0}"/>
              </a:ext>
            </a:extLst>
          </p:cNvPr>
          <p:cNvSpPr txBox="1"/>
          <p:nvPr/>
        </p:nvSpPr>
        <p:spPr>
          <a:xfrm>
            <a:off x="5625345" y="3591333"/>
            <a:ext cx="2014534" cy="307777"/>
          </a:xfrm>
          <a:prstGeom prst="rect">
            <a:avLst/>
          </a:prstGeom>
          <a:noFill/>
        </p:spPr>
        <p:txBody>
          <a:bodyPr wrap="square" rtlCol="0">
            <a:spAutoFit/>
          </a:bodyPr>
          <a:lstStyle/>
          <a:p>
            <a:pPr algn="ctr"/>
            <a:r>
              <a:rPr lang="en-US" sz="1400" dirty="0"/>
              <a:t>Process Alert</a:t>
            </a:r>
          </a:p>
        </p:txBody>
      </p:sp>
      <p:cxnSp>
        <p:nvCxnSpPr>
          <p:cNvPr id="50" name="Straight Arrow Connector 49">
            <a:extLst>
              <a:ext uri="{FF2B5EF4-FFF2-40B4-BE49-F238E27FC236}">
                <a16:creationId xmlns:a16="http://schemas.microsoft.com/office/drawing/2014/main" id="{4D5DBA9F-F30A-1E2E-6CA8-7D39F1C14ED0}"/>
              </a:ext>
            </a:extLst>
          </p:cNvPr>
          <p:cNvCxnSpPr>
            <a:cxnSpLocks/>
          </p:cNvCxnSpPr>
          <p:nvPr/>
        </p:nvCxnSpPr>
        <p:spPr>
          <a:xfrm>
            <a:off x="9243397" y="4247334"/>
            <a:ext cx="2034212"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AD91ACF3-DBCC-DFC8-0B11-016F63EC1D3B}"/>
              </a:ext>
            </a:extLst>
          </p:cNvPr>
          <p:cNvSpPr txBox="1"/>
          <p:nvPr/>
        </p:nvSpPr>
        <p:spPr>
          <a:xfrm>
            <a:off x="9276322" y="3929261"/>
            <a:ext cx="2014534" cy="307777"/>
          </a:xfrm>
          <a:prstGeom prst="rect">
            <a:avLst/>
          </a:prstGeom>
          <a:noFill/>
        </p:spPr>
        <p:txBody>
          <a:bodyPr wrap="square" rtlCol="0">
            <a:spAutoFit/>
          </a:bodyPr>
          <a:lstStyle/>
          <a:p>
            <a:pPr algn="ctr"/>
            <a:r>
              <a:rPr lang="en-US" sz="1400" dirty="0"/>
              <a:t>Store Alert Data</a:t>
            </a:r>
          </a:p>
        </p:txBody>
      </p:sp>
      <p:cxnSp>
        <p:nvCxnSpPr>
          <p:cNvPr id="52" name="Straight Arrow Connector 51">
            <a:extLst>
              <a:ext uri="{FF2B5EF4-FFF2-40B4-BE49-F238E27FC236}">
                <a16:creationId xmlns:a16="http://schemas.microsoft.com/office/drawing/2014/main" id="{9DD87224-AB66-3ADD-BC16-FCC61091F3CC}"/>
              </a:ext>
            </a:extLst>
          </p:cNvPr>
          <p:cNvCxnSpPr>
            <a:cxnSpLocks/>
          </p:cNvCxnSpPr>
          <p:nvPr/>
        </p:nvCxnSpPr>
        <p:spPr>
          <a:xfrm flipH="1">
            <a:off x="5174977" y="4518992"/>
            <a:ext cx="40684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TextBox 52">
            <a:extLst>
              <a:ext uri="{FF2B5EF4-FFF2-40B4-BE49-F238E27FC236}">
                <a16:creationId xmlns:a16="http://schemas.microsoft.com/office/drawing/2014/main" id="{DF2C70DD-556D-5C85-97DE-FD54A9E6DF57}"/>
              </a:ext>
            </a:extLst>
          </p:cNvPr>
          <p:cNvSpPr txBox="1"/>
          <p:nvPr/>
        </p:nvSpPr>
        <p:spPr>
          <a:xfrm>
            <a:off x="5492823" y="4227433"/>
            <a:ext cx="2014534" cy="307777"/>
          </a:xfrm>
          <a:prstGeom prst="rect">
            <a:avLst/>
          </a:prstGeom>
          <a:noFill/>
        </p:spPr>
        <p:txBody>
          <a:bodyPr wrap="square" rtlCol="0">
            <a:spAutoFit/>
          </a:bodyPr>
          <a:lstStyle/>
          <a:p>
            <a:pPr algn="ctr"/>
            <a:r>
              <a:rPr lang="en-US" sz="1400" dirty="0"/>
              <a:t>Alert Process Ack</a:t>
            </a:r>
          </a:p>
        </p:txBody>
      </p:sp>
      <p:cxnSp>
        <p:nvCxnSpPr>
          <p:cNvPr id="54" name="Straight Arrow Connector 53">
            <a:extLst>
              <a:ext uri="{FF2B5EF4-FFF2-40B4-BE49-F238E27FC236}">
                <a16:creationId xmlns:a16="http://schemas.microsoft.com/office/drawing/2014/main" id="{6B954ACC-21B9-A9FB-D571-7397F4E8897F}"/>
              </a:ext>
            </a:extLst>
          </p:cNvPr>
          <p:cNvCxnSpPr>
            <a:cxnSpLocks/>
          </p:cNvCxnSpPr>
          <p:nvPr/>
        </p:nvCxnSpPr>
        <p:spPr>
          <a:xfrm>
            <a:off x="9243399" y="4803926"/>
            <a:ext cx="2034212"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55" name="TextBox 54">
            <a:extLst>
              <a:ext uri="{FF2B5EF4-FFF2-40B4-BE49-F238E27FC236}">
                <a16:creationId xmlns:a16="http://schemas.microsoft.com/office/drawing/2014/main" id="{59FD64EE-5272-43E3-E2D4-356C1D24A039}"/>
              </a:ext>
            </a:extLst>
          </p:cNvPr>
          <p:cNvSpPr txBox="1"/>
          <p:nvPr/>
        </p:nvSpPr>
        <p:spPr>
          <a:xfrm>
            <a:off x="9773280" y="4545486"/>
            <a:ext cx="1027242" cy="318029"/>
          </a:xfrm>
          <a:prstGeom prst="rect">
            <a:avLst/>
          </a:prstGeom>
          <a:noFill/>
        </p:spPr>
        <p:txBody>
          <a:bodyPr wrap="square" rtlCol="0">
            <a:spAutoFit/>
          </a:bodyPr>
          <a:lstStyle/>
          <a:p>
            <a:pPr algn="ctr"/>
            <a:r>
              <a:rPr lang="en-US" sz="1400" dirty="0"/>
              <a:t>Notify DB</a:t>
            </a:r>
          </a:p>
        </p:txBody>
      </p:sp>
      <p:cxnSp>
        <p:nvCxnSpPr>
          <p:cNvPr id="57" name="Straight Connector 56">
            <a:extLst>
              <a:ext uri="{FF2B5EF4-FFF2-40B4-BE49-F238E27FC236}">
                <a16:creationId xmlns:a16="http://schemas.microsoft.com/office/drawing/2014/main" id="{1BCB36B1-DC3E-179F-D385-55F40706710B}"/>
              </a:ext>
            </a:extLst>
          </p:cNvPr>
          <p:cNvCxnSpPr/>
          <p:nvPr/>
        </p:nvCxnSpPr>
        <p:spPr>
          <a:xfrm>
            <a:off x="11277604" y="5115339"/>
            <a:ext cx="212031" cy="0"/>
          </a:xfrm>
          <a:prstGeom prst="line">
            <a:avLst/>
          </a:prstGeom>
        </p:spPr>
        <p:style>
          <a:lnRef idx="1">
            <a:schemeClr val="dk1"/>
          </a:lnRef>
          <a:fillRef idx="0">
            <a:schemeClr val="dk1"/>
          </a:fillRef>
          <a:effectRef idx="0">
            <a:schemeClr val="dk1"/>
          </a:effectRef>
          <a:fontRef idx="minor">
            <a:schemeClr val="tx1"/>
          </a:fontRef>
        </p:style>
      </p:cxnSp>
      <p:sp>
        <p:nvSpPr>
          <p:cNvPr id="60" name="TextBox 59">
            <a:extLst>
              <a:ext uri="{FF2B5EF4-FFF2-40B4-BE49-F238E27FC236}">
                <a16:creationId xmlns:a16="http://schemas.microsoft.com/office/drawing/2014/main" id="{A2223014-7802-8A3A-4E53-8538AA62BB61}"/>
              </a:ext>
            </a:extLst>
          </p:cNvPr>
          <p:cNvSpPr txBox="1"/>
          <p:nvPr/>
        </p:nvSpPr>
        <p:spPr>
          <a:xfrm>
            <a:off x="10223853" y="5870703"/>
            <a:ext cx="2014534" cy="307777"/>
          </a:xfrm>
          <a:prstGeom prst="rect">
            <a:avLst/>
          </a:prstGeom>
          <a:noFill/>
        </p:spPr>
        <p:txBody>
          <a:bodyPr wrap="square" rtlCol="0">
            <a:spAutoFit/>
          </a:bodyPr>
          <a:lstStyle/>
          <a:p>
            <a:pPr algn="ctr"/>
            <a:r>
              <a:rPr lang="en-US" sz="1400" dirty="0"/>
              <a:t>Record Alert Data</a:t>
            </a:r>
          </a:p>
        </p:txBody>
      </p:sp>
      <p:sp>
        <p:nvSpPr>
          <p:cNvPr id="4" name="Left Brace 3">
            <a:extLst>
              <a:ext uri="{FF2B5EF4-FFF2-40B4-BE49-F238E27FC236}">
                <a16:creationId xmlns:a16="http://schemas.microsoft.com/office/drawing/2014/main" id="{2CAFDB62-AA18-ECA6-967B-4A84EC747CA5}"/>
              </a:ext>
            </a:extLst>
          </p:cNvPr>
          <p:cNvSpPr/>
          <p:nvPr/>
        </p:nvSpPr>
        <p:spPr>
          <a:xfrm>
            <a:off x="4693285" y="1113188"/>
            <a:ext cx="435306" cy="409491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3E9AE3FE-5714-E6AB-D434-B71B9CD5246E}"/>
              </a:ext>
            </a:extLst>
          </p:cNvPr>
          <p:cNvSpPr txBox="1"/>
          <p:nvPr/>
        </p:nvSpPr>
        <p:spPr>
          <a:xfrm rot="16200000">
            <a:off x="3422956" y="3024018"/>
            <a:ext cx="2138854" cy="307777"/>
          </a:xfrm>
          <a:prstGeom prst="rect">
            <a:avLst/>
          </a:prstGeom>
          <a:noFill/>
        </p:spPr>
        <p:txBody>
          <a:bodyPr wrap="square" rtlCol="0">
            <a:spAutoFit/>
          </a:bodyPr>
          <a:lstStyle/>
          <a:p>
            <a:pPr algn="ctr"/>
            <a:r>
              <a:rPr lang="en-US" sz="1400" dirty="0"/>
              <a:t>Alerting and Response</a:t>
            </a:r>
          </a:p>
        </p:txBody>
      </p:sp>
      <p:sp>
        <p:nvSpPr>
          <p:cNvPr id="6" name="TextBox 5">
            <a:extLst>
              <a:ext uri="{FF2B5EF4-FFF2-40B4-BE49-F238E27FC236}">
                <a16:creationId xmlns:a16="http://schemas.microsoft.com/office/drawing/2014/main" id="{F34E85EC-C3E5-8514-9BCA-7EC7F95B802C}"/>
              </a:ext>
            </a:extLst>
          </p:cNvPr>
          <p:cNvSpPr txBox="1"/>
          <p:nvPr/>
        </p:nvSpPr>
        <p:spPr>
          <a:xfrm>
            <a:off x="8951632" y="1669770"/>
            <a:ext cx="2014534" cy="307777"/>
          </a:xfrm>
          <a:prstGeom prst="rect">
            <a:avLst/>
          </a:prstGeom>
          <a:noFill/>
        </p:spPr>
        <p:txBody>
          <a:bodyPr wrap="square" rtlCol="0">
            <a:spAutoFit/>
          </a:bodyPr>
          <a:lstStyle/>
          <a:p>
            <a:pPr algn="ctr"/>
            <a:r>
              <a:rPr lang="en-US" sz="1400" dirty="0"/>
              <a:t>Crime, Emergency, …</a:t>
            </a:r>
          </a:p>
        </p:txBody>
      </p:sp>
      <p:cxnSp>
        <p:nvCxnSpPr>
          <p:cNvPr id="7" name="Straight Arrow Connector 6">
            <a:extLst>
              <a:ext uri="{FF2B5EF4-FFF2-40B4-BE49-F238E27FC236}">
                <a16:creationId xmlns:a16="http://schemas.microsoft.com/office/drawing/2014/main" id="{2D354EE5-A212-30F6-FEAF-542A347AF4E9}"/>
              </a:ext>
            </a:extLst>
          </p:cNvPr>
          <p:cNvCxnSpPr>
            <a:cxnSpLocks/>
          </p:cNvCxnSpPr>
          <p:nvPr/>
        </p:nvCxnSpPr>
        <p:spPr>
          <a:xfrm>
            <a:off x="7209186" y="2133611"/>
            <a:ext cx="2034212" cy="0"/>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D0ADB0D1-A961-AB88-8772-BCC9BB536B60}"/>
              </a:ext>
            </a:extLst>
          </p:cNvPr>
          <p:cNvSpPr txBox="1"/>
          <p:nvPr/>
        </p:nvSpPr>
        <p:spPr>
          <a:xfrm>
            <a:off x="8958260" y="1861926"/>
            <a:ext cx="2014534" cy="523220"/>
          </a:xfrm>
          <a:prstGeom prst="rect">
            <a:avLst/>
          </a:prstGeom>
          <a:noFill/>
        </p:spPr>
        <p:txBody>
          <a:bodyPr wrap="square" rtlCol="0">
            <a:spAutoFit/>
          </a:bodyPr>
          <a:lstStyle/>
          <a:p>
            <a:pPr algn="ctr"/>
            <a:r>
              <a:rPr lang="en-US" sz="1400" dirty="0"/>
              <a:t>Event Type, Location, Severity</a:t>
            </a:r>
          </a:p>
        </p:txBody>
      </p:sp>
      <p:cxnSp>
        <p:nvCxnSpPr>
          <p:cNvPr id="19" name="Straight Arrow Connector 18">
            <a:extLst>
              <a:ext uri="{FF2B5EF4-FFF2-40B4-BE49-F238E27FC236}">
                <a16:creationId xmlns:a16="http://schemas.microsoft.com/office/drawing/2014/main" id="{381E5700-E193-BAC4-DE55-D1AD2D03DCF4}"/>
              </a:ext>
            </a:extLst>
          </p:cNvPr>
          <p:cNvCxnSpPr>
            <a:cxnSpLocks/>
          </p:cNvCxnSpPr>
          <p:nvPr/>
        </p:nvCxnSpPr>
        <p:spPr>
          <a:xfrm flipH="1">
            <a:off x="5194645" y="2411896"/>
            <a:ext cx="40553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E41AE748-FEB3-B010-9D01-8973D82D8A42}"/>
              </a:ext>
            </a:extLst>
          </p:cNvPr>
          <p:cNvSpPr txBox="1"/>
          <p:nvPr/>
        </p:nvSpPr>
        <p:spPr>
          <a:xfrm>
            <a:off x="5824124" y="2146844"/>
            <a:ext cx="2014534" cy="307777"/>
          </a:xfrm>
          <a:prstGeom prst="rect">
            <a:avLst/>
          </a:prstGeom>
          <a:noFill/>
        </p:spPr>
        <p:txBody>
          <a:bodyPr wrap="square" rtlCol="0">
            <a:spAutoFit/>
          </a:bodyPr>
          <a:lstStyle/>
          <a:p>
            <a:pPr algn="ctr"/>
            <a:r>
              <a:rPr lang="en-US" sz="1400" dirty="0"/>
              <a:t>Forward Alert</a:t>
            </a:r>
          </a:p>
        </p:txBody>
      </p:sp>
      <p:cxnSp>
        <p:nvCxnSpPr>
          <p:cNvPr id="23" name="Straight Arrow Connector 22">
            <a:extLst>
              <a:ext uri="{FF2B5EF4-FFF2-40B4-BE49-F238E27FC236}">
                <a16:creationId xmlns:a16="http://schemas.microsoft.com/office/drawing/2014/main" id="{07873651-68EE-FD71-AA99-3F0FF0FBBCFC}"/>
              </a:ext>
            </a:extLst>
          </p:cNvPr>
          <p:cNvCxnSpPr>
            <a:cxnSpLocks/>
          </p:cNvCxnSpPr>
          <p:nvPr/>
        </p:nvCxnSpPr>
        <p:spPr>
          <a:xfrm flipH="1">
            <a:off x="9243400" y="5088834"/>
            <a:ext cx="20342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948D29B1-9DBC-C511-A13F-5C97C6FB9536}"/>
              </a:ext>
            </a:extLst>
          </p:cNvPr>
          <p:cNvSpPr txBox="1"/>
          <p:nvPr/>
        </p:nvSpPr>
        <p:spPr>
          <a:xfrm>
            <a:off x="9607618" y="4817154"/>
            <a:ext cx="1491079" cy="307777"/>
          </a:xfrm>
          <a:prstGeom prst="rect">
            <a:avLst/>
          </a:prstGeom>
          <a:noFill/>
        </p:spPr>
        <p:txBody>
          <a:bodyPr wrap="square" rtlCol="0">
            <a:spAutoFit/>
          </a:bodyPr>
          <a:lstStyle/>
          <a:p>
            <a:pPr algn="ctr"/>
            <a:r>
              <a:rPr lang="en-US" sz="1400" dirty="0"/>
              <a:t>Status Updated</a:t>
            </a:r>
          </a:p>
        </p:txBody>
      </p:sp>
      <p:cxnSp>
        <p:nvCxnSpPr>
          <p:cNvPr id="25" name="Straight Arrow Connector 24">
            <a:extLst>
              <a:ext uri="{FF2B5EF4-FFF2-40B4-BE49-F238E27FC236}">
                <a16:creationId xmlns:a16="http://schemas.microsoft.com/office/drawing/2014/main" id="{9DB8BDE7-1B21-B4C4-BFEE-49732CB9931E}"/>
              </a:ext>
            </a:extLst>
          </p:cNvPr>
          <p:cNvCxnSpPr>
            <a:cxnSpLocks/>
          </p:cNvCxnSpPr>
          <p:nvPr/>
        </p:nvCxnSpPr>
        <p:spPr>
          <a:xfrm flipH="1">
            <a:off x="7222446" y="5400258"/>
            <a:ext cx="2034209" cy="0"/>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7025706B-A6B3-A943-8FD1-779683736C70}"/>
              </a:ext>
            </a:extLst>
          </p:cNvPr>
          <p:cNvSpPr txBox="1"/>
          <p:nvPr/>
        </p:nvSpPr>
        <p:spPr>
          <a:xfrm>
            <a:off x="7394722" y="5102075"/>
            <a:ext cx="1676390" cy="307777"/>
          </a:xfrm>
          <a:prstGeom prst="rect">
            <a:avLst/>
          </a:prstGeom>
          <a:noFill/>
        </p:spPr>
        <p:txBody>
          <a:bodyPr wrap="square" rtlCol="0">
            <a:spAutoFit/>
          </a:bodyPr>
          <a:lstStyle/>
          <a:p>
            <a:pPr algn="ctr"/>
            <a:r>
              <a:rPr lang="en-US" sz="1400" dirty="0">
                <a:solidFill>
                  <a:srgbClr val="FF0000"/>
                </a:solidFill>
              </a:rPr>
              <a:t>Alert Confirmation</a:t>
            </a:r>
          </a:p>
        </p:txBody>
      </p:sp>
      <p:cxnSp>
        <p:nvCxnSpPr>
          <p:cNvPr id="29" name="Straight Arrow Connector 28">
            <a:extLst>
              <a:ext uri="{FF2B5EF4-FFF2-40B4-BE49-F238E27FC236}">
                <a16:creationId xmlns:a16="http://schemas.microsoft.com/office/drawing/2014/main" id="{B664B31B-AAE7-21F1-C722-1A91A55B1D3C}"/>
              </a:ext>
            </a:extLst>
          </p:cNvPr>
          <p:cNvCxnSpPr>
            <a:cxnSpLocks/>
          </p:cNvCxnSpPr>
          <p:nvPr/>
        </p:nvCxnSpPr>
        <p:spPr>
          <a:xfrm flipH="1">
            <a:off x="7215816" y="3048003"/>
            <a:ext cx="2034209" cy="0"/>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D3D72D84-574E-659A-F4BC-F62A80CFBB72}"/>
              </a:ext>
            </a:extLst>
          </p:cNvPr>
          <p:cNvCxnSpPr>
            <a:cxnSpLocks/>
          </p:cNvCxnSpPr>
          <p:nvPr/>
        </p:nvCxnSpPr>
        <p:spPr>
          <a:xfrm>
            <a:off x="7222439" y="3445578"/>
            <a:ext cx="2034212" cy="0"/>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52674654"/>
      </p:ext>
    </p:extLst>
  </p:cSld>
  <p:clrMapOvr>
    <a:masterClrMapping/>
  </p:clrMapOvr>
</p:sld>
</file>

<file path=ppt/theme/theme1.xml><?xml version="1.0" encoding="utf-8"?>
<a:theme xmlns:a="http://schemas.openxmlformats.org/drawingml/2006/main" name="ColorBlockVTI">
  <a:themeElements>
    <a:clrScheme name="ColorBlock Color Scheme">
      <a:dk1>
        <a:sysClr val="windowText" lastClr="000000"/>
      </a:dk1>
      <a:lt1>
        <a:sysClr val="window" lastClr="FFFFFF"/>
      </a:lt1>
      <a:dk2>
        <a:srgbClr val="002044"/>
      </a:dk2>
      <a:lt2>
        <a:srgbClr val="F5F0F3"/>
      </a:lt2>
      <a:accent1>
        <a:srgbClr val="4A41C5"/>
      </a:accent1>
      <a:accent2>
        <a:srgbClr val="37997B"/>
      </a:accent2>
      <a:accent3>
        <a:srgbClr val="17B4DF"/>
      </a:accent3>
      <a:accent4>
        <a:srgbClr val="E69500"/>
      </a:accent4>
      <a:accent5>
        <a:srgbClr val="276D77"/>
      </a:accent5>
      <a:accent6>
        <a:srgbClr val="386ECE"/>
      </a:accent6>
      <a:hlink>
        <a:srgbClr val="AF1DAF"/>
      </a:hlink>
      <a:folHlink>
        <a:srgbClr val="FE5C68"/>
      </a:folHlink>
    </a:clrScheme>
    <a:fontScheme name="Custom 1">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BlockVTI" id="{733CB85B-8F47-42FB-9326-9FF507018D27}" vid="{069BD9C2-DF61-4F2B-A577-A59C7FC2FF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A5CCB28C-7D26-4A36-9CFC-D739C28F3D18}">
  <ds:schemaRefs>
    <ds:schemaRef ds:uri="http://schemas.microsoft.com/sharepoint/v3/contenttype/forms"/>
  </ds:schemaRefs>
</ds:datastoreItem>
</file>

<file path=customXml/itemProps2.xml><?xml version="1.0" encoding="utf-8"?>
<ds:datastoreItem xmlns:ds="http://schemas.openxmlformats.org/officeDocument/2006/customXml" ds:itemID="{0AF0BF08-C674-44E3-8BFC-85BC65E095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8757C30-AE9A-4680-90EB-19D282EC2B7C}">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{DFC512D0-0A65-432E-80F9-F10C2F2A8334}tf89117832_win32</Template>
  <TotalTime>2154</TotalTime>
  <Words>4535</Words>
  <Application>Microsoft Office PowerPoint</Application>
  <PresentationFormat>Widescreen</PresentationFormat>
  <Paragraphs>806</Paragraphs>
  <Slides>52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52</vt:i4>
      </vt:variant>
    </vt:vector>
  </HeadingPairs>
  <TitlesOfParts>
    <vt:vector size="56" baseType="lpstr">
      <vt:lpstr>Arial</vt:lpstr>
      <vt:lpstr>Avenir Next LT Pro</vt:lpstr>
      <vt:lpstr>Calibri</vt:lpstr>
      <vt:lpstr>ColorBlockVTI</vt:lpstr>
      <vt:lpstr>Surveillance Drone Cloud Platform - Communication</vt:lpstr>
      <vt:lpstr>Message Format</vt:lpstr>
      <vt:lpstr>Communication Protocol - Introduction</vt:lpstr>
      <vt:lpstr>Communication Protocol - User</vt:lpstr>
      <vt:lpstr>Communication Protocol - Pilot</vt:lpstr>
      <vt:lpstr>Communication Protocol - Pilot (Non- Autonomous)</vt:lpstr>
      <vt:lpstr>Communication Protocol - Pilot (Non- Autonomous): Alerting and Response</vt:lpstr>
      <vt:lpstr>Communication Protocol - Pilot (Autonomous)</vt:lpstr>
      <vt:lpstr>Communication Protocol - Pilot (Autonomous): Alerting and Response</vt:lpstr>
      <vt:lpstr>Communication Protocol - Pilot (Autonomous): Alerting and Response</vt:lpstr>
      <vt:lpstr>Communication Protocol - Pilot (Autonomous): Alerting and Response</vt:lpstr>
      <vt:lpstr>Communication Protocol - Pilot (Autonomous): Alerting and Response</vt:lpstr>
      <vt:lpstr>Communication Message Request Diagram</vt:lpstr>
      <vt:lpstr>Communication Message Response Diagram</vt:lpstr>
      <vt:lpstr>Communication Protocol - Related to Tracking</vt:lpstr>
      <vt:lpstr>Message Format</vt:lpstr>
      <vt:lpstr>Message Format</vt:lpstr>
      <vt:lpstr>Message Format</vt:lpstr>
      <vt:lpstr>Message Format</vt:lpstr>
      <vt:lpstr>Message Format</vt:lpstr>
      <vt:lpstr>Message Format</vt:lpstr>
      <vt:lpstr>Message Format</vt:lpstr>
      <vt:lpstr>Message Format</vt:lpstr>
      <vt:lpstr>Message Format</vt:lpstr>
      <vt:lpstr>Message Format</vt:lpstr>
      <vt:lpstr>Message Format</vt:lpstr>
      <vt:lpstr>Message Format</vt:lpstr>
      <vt:lpstr>Communication Message Format</vt:lpstr>
      <vt:lpstr>Communication Message Format - Registration</vt:lpstr>
      <vt:lpstr>Communication Message Format - Registration</vt:lpstr>
      <vt:lpstr>Communication Message Format - Registration</vt:lpstr>
      <vt:lpstr>Communication Message Format - Connectivity</vt:lpstr>
      <vt:lpstr>Communication Message Format - Connectivity</vt:lpstr>
      <vt:lpstr>Communication Message Format - Connectivity</vt:lpstr>
      <vt:lpstr>Communication Message Format - Connectivity</vt:lpstr>
      <vt:lpstr>Communication Message Format - Connectivity</vt:lpstr>
      <vt:lpstr>Communication Message Format - Connectivity</vt:lpstr>
      <vt:lpstr>Communication Message Format - Connectivity</vt:lpstr>
      <vt:lpstr>Communication Message Format - Reporting</vt:lpstr>
      <vt:lpstr>Communication Message Format - Reporting</vt:lpstr>
      <vt:lpstr>Communication Message Format - Reporting</vt:lpstr>
      <vt:lpstr>Communication Message Format – Data Transfer</vt:lpstr>
      <vt:lpstr>Communication Message Format - Data Transfer</vt:lpstr>
      <vt:lpstr>Communication Message Format – Data Transfer</vt:lpstr>
      <vt:lpstr>Communication Message Format - Alerting</vt:lpstr>
      <vt:lpstr>Communication Message Format - Alerting</vt:lpstr>
      <vt:lpstr>Communication Message Format - Alerting</vt:lpstr>
      <vt:lpstr>Communication Message Format - Alerting</vt:lpstr>
      <vt:lpstr>Communication Message Format - Alerting</vt:lpstr>
      <vt:lpstr>Communication Message Format - Alerting</vt:lpstr>
      <vt:lpstr>Communication Message Format - Alerting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Surveillance Drone Cloud Platform - Communication</dc:title>
  <dc:creator>Harish Marepalli</dc:creator>
  <cp:lastModifiedBy>Harish Marepalli</cp:lastModifiedBy>
  <cp:revision>359</cp:revision>
  <dcterms:created xsi:type="dcterms:W3CDTF">2023-08-18T23:56:33Z</dcterms:created>
  <dcterms:modified xsi:type="dcterms:W3CDTF">2023-10-14T04:11:45Z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