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7/8/2020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eu-gb&amp;integrationID=ebef9812-5c10-48ad-86dc-285ad075c610&amp;serviceInstanceID=00268759-24bf-4cd5-9b61-57cf3834f01a"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xmlns=""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xmlns=""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xmlns=""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425705-6533-4638-A55B-DCEC01A48FE3}"/>
              </a:ext>
            </a:extLst>
          </p:cNvPr>
          <p:cNvSpPr>
            <a:spLocks noGrp="1"/>
          </p:cNvSpPr>
          <p:nvPr>
            <p:ph sz="quarter" idx="13"/>
          </p:nvPr>
        </p:nvSpPr>
        <p:spPr>
          <a:xfrm>
            <a:off x="4967785" y="2206487"/>
            <a:ext cx="6541826" cy="3424107"/>
          </a:xfrm>
        </p:spPr>
        <p:txBody>
          <a:bodyPr>
            <a:normAutofit/>
          </a:bodyPr>
          <a:lstStyle/>
          <a:p>
            <a:pPr marL="0" indent="0">
              <a:buNone/>
            </a:pPr>
            <a:r>
              <a:rPr lang="en-IN" sz="4000" dirty="0"/>
              <a:t>Team members</a:t>
            </a:r>
          </a:p>
        </p:txBody>
      </p:sp>
      <p:sp>
        <p:nvSpPr>
          <p:cNvPr id="4" name="TextBox 3">
            <a:extLst>
              <a:ext uri="{FF2B5EF4-FFF2-40B4-BE49-F238E27FC236}">
                <a16:creationId xmlns:a16="http://schemas.microsoft.com/office/drawing/2014/main" xmlns="" id="{D0EF6DC6-5800-408C-81E2-39B625F1E01A}"/>
              </a:ext>
            </a:extLst>
          </p:cNvPr>
          <p:cNvSpPr txBox="1"/>
          <p:nvPr/>
        </p:nvSpPr>
        <p:spPr>
          <a:xfrm>
            <a:off x="1419366" y="1119114"/>
            <a:ext cx="6552326" cy="830997"/>
          </a:xfrm>
          <a:prstGeom prst="rect">
            <a:avLst/>
          </a:prstGeom>
          <a:noFill/>
        </p:spPr>
        <p:txBody>
          <a:bodyPr wrap="square" rtlCol="0">
            <a:spAutoFit/>
          </a:bodyPr>
          <a:lstStyle/>
          <a:p>
            <a:r>
              <a:rPr lang="en-IN" sz="4800" b="1" i="1" dirty="0" smtClean="0"/>
              <a:t>THE FRONT LINE </a:t>
            </a:r>
            <a:r>
              <a:rPr lang="en-IN" sz="4800" dirty="0" smtClean="0"/>
              <a:t>TEAM</a:t>
            </a:r>
            <a:endParaRPr lang="en-IN" sz="4800" dirty="0"/>
          </a:p>
        </p:txBody>
      </p:sp>
      <p:sp>
        <p:nvSpPr>
          <p:cNvPr id="6" name="TextBox 5">
            <a:extLst>
              <a:ext uri="{FF2B5EF4-FFF2-40B4-BE49-F238E27FC236}">
                <a16:creationId xmlns:a16="http://schemas.microsoft.com/office/drawing/2014/main" xmlns="" id="{B2EF1098-C031-4D5D-BD5A-7C4CDD65C6DC}"/>
              </a:ext>
            </a:extLst>
          </p:cNvPr>
          <p:cNvSpPr txBox="1"/>
          <p:nvPr/>
        </p:nvSpPr>
        <p:spPr>
          <a:xfrm>
            <a:off x="1091822" y="3662164"/>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xmlns="" id="{61088B72-02FC-4415-94B4-107B829A000B}"/>
              </a:ext>
            </a:extLst>
          </p:cNvPr>
          <p:cNvSpPr txBox="1"/>
          <p:nvPr/>
        </p:nvSpPr>
        <p:spPr>
          <a:xfrm>
            <a:off x="3578087" y="4651513"/>
            <a:ext cx="5963478" cy="707886"/>
          </a:xfrm>
          <a:prstGeom prst="rect">
            <a:avLst/>
          </a:prstGeom>
          <a:noFill/>
        </p:spPr>
        <p:txBody>
          <a:bodyPr wrap="square" rtlCol="0">
            <a:spAutoFit/>
          </a:bodyPr>
          <a:lstStyle/>
          <a:p>
            <a:r>
              <a:rPr lang="en-IN" sz="4000" dirty="0"/>
              <a:t>COVID-19 HELP ASSITANCE</a:t>
            </a:r>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xmlns=""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xmlns=""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xmlns=""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B18B31-24DC-4BFF-8457-3918DF6A7AB5}"/>
              </a:ext>
            </a:extLst>
          </p:cNvPr>
          <p:cNvSpPr>
            <a:spLocks noGrp="1"/>
          </p:cNvSpPr>
          <p:nvPr>
            <p:ph type="title"/>
          </p:nvPr>
        </p:nvSpPr>
        <p:spPr>
          <a:xfrm>
            <a:off x="515190" y="1003580"/>
            <a:ext cx="10364451" cy="1596177"/>
          </a:xfrm>
        </p:spPr>
        <p:txBody>
          <a:bodyPr/>
          <a:lstStyle/>
          <a:p>
            <a:r>
              <a:rPr lang="en-IN" dirty="0"/>
              <a:t>SOURCE CODE</a:t>
            </a:r>
          </a:p>
        </p:txBody>
      </p:sp>
      <p:sp>
        <p:nvSpPr>
          <p:cNvPr id="6" name="Rectangle 2"/>
          <p:cNvSpPr>
            <a:spLocks noChangeArrowheads="1"/>
          </p:cNvSpPr>
          <p:nvPr/>
        </p:nvSpPr>
        <p:spPr bwMode="auto">
          <a:xfrm>
            <a:off x="105508" y="3103639"/>
            <a:ext cx="12192000"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r>
              <a:rPr lang="en-US" sz="1100" dirty="0">
                <a:hlinkClick r:id="rId2"/>
              </a:rPr>
              <a:t>https://web-chat.global.assistant.watson.cloud.ibm.com/preview.html?region=eu-gb&amp;integrationID=ebef9812-5c10-48ad-86dc-285ad075c610&amp;serviceInstanceID=00268759-24bf-4cd5-9b61-57cf3834f01a</a:t>
            </a:r>
            <a:endParaRPr lang="en-US" sz="1100" dirty="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66</TotalTime>
  <Words>184</Words>
  <Application>Microsoft Office PowerPoint</Application>
  <PresentationFormat>Custom</PresentationFormat>
  <Paragraphs>14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Droplet</vt:lpstr>
      <vt:lpstr>COVID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Home</cp:lastModifiedBy>
  <cp:revision>13</cp:revision>
  <dcterms:created xsi:type="dcterms:W3CDTF">2020-07-06T08:29:38Z</dcterms:created>
  <dcterms:modified xsi:type="dcterms:W3CDTF">2020-07-08T14:35:17Z</dcterms:modified>
</cp:coreProperties>
</file>