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0252B-FFC8-49CD-A5FD-91B782DD506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2D7F6B-6674-44F7-8B74-C1DB0F918AF5}">
      <dgm:prSet/>
      <dgm:spPr/>
      <dgm:t>
        <a:bodyPr/>
        <a:lstStyle/>
        <a:p>
          <a:r>
            <a:rPr lang="en-IN"/>
            <a:t>Rithwik Som – 700732921</a:t>
          </a:r>
          <a:endParaRPr lang="en-US"/>
        </a:p>
      </dgm:t>
    </dgm:pt>
    <dgm:pt modelId="{DF684BB2-2B17-4330-9371-834C2A51A17C}" type="parTrans" cxnId="{36026106-AE89-4463-A8D2-95A6A991F223}">
      <dgm:prSet/>
      <dgm:spPr/>
      <dgm:t>
        <a:bodyPr/>
        <a:lstStyle/>
        <a:p>
          <a:endParaRPr lang="en-US"/>
        </a:p>
      </dgm:t>
    </dgm:pt>
    <dgm:pt modelId="{6421C045-7C41-4F0C-B959-B0512740A112}" type="sibTrans" cxnId="{36026106-AE89-4463-A8D2-95A6A991F223}">
      <dgm:prSet/>
      <dgm:spPr/>
      <dgm:t>
        <a:bodyPr/>
        <a:lstStyle/>
        <a:p>
          <a:endParaRPr lang="en-US"/>
        </a:p>
      </dgm:t>
    </dgm:pt>
    <dgm:pt modelId="{2CD4C0CA-342E-4AC7-90BF-4CE0B51DBAFB}">
      <dgm:prSet/>
      <dgm:spPr/>
      <dgm:t>
        <a:bodyPr/>
        <a:lstStyle/>
        <a:p>
          <a:r>
            <a:rPr lang="en-IN"/>
            <a:t>Saiteja Kurma – 700732064</a:t>
          </a:r>
          <a:endParaRPr lang="en-US"/>
        </a:p>
      </dgm:t>
    </dgm:pt>
    <dgm:pt modelId="{757A8ADD-B4CA-4314-BCF9-F0CCFC0854FD}" type="parTrans" cxnId="{AA24CC3E-5EBC-403D-B6BC-877B5BF6FB09}">
      <dgm:prSet/>
      <dgm:spPr/>
      <dgm:t>
        <a:bodyPr/>
        <a:lstStyle/>
        <a:p>
          <a:endParaRPr lang="en-US"/>
        </a:p>
      </dgm:t>
    </dgm:pt>
    <dgm:pt modelId="{85370549-AE90-4135-A9AE-898C71B81FE9}" type="sibTrans" cxnId="{AA24CC3E-5EBC-403D-B6BC-877B5BF6FB09}">
      <dgm:prSet/>
      <dgm:spPr/>
      <dgm:t>
        <a:bodyPr/>
        <a:lstStyle/>
        <a:p>
          <a:endParaRPr lang="en-US"/>
        </a:p>
      </dgm:t>
    </dgm:pt>
    <dgm:pt modelId="{431BEB19-7222-4363-8505-C00AF5756254}">
      <dgm:prSet/>
      <dgm:spPr/>
      <dgm:t>
        <a:bodyPr/>
        <a:lstStyle/>
        <a:p>
          <a:r>
            <a:rPr lang="en-IN"/>
            <a:t>Deviprasad Kajekar Pade – 700728240</a:t>
          </a:r>
          <a:endParaRPr lang="en-US"/>
        </a:p>
      </dgm:t>
    </dgm:pt>
    <dgm:pt modelId="{E3857525-2A1F-40A5-95E4-4DE8F8026333}" type="parTrans" cxnId="{063B110B-B37C-45F5-A310-423773F7E383}">
      <dgm:prSet/>
      <dgm:spPr/>
      <dgm:t>
        <a:bodyPr/>
        <a:lstStyle/>
        <a:p>
          <a:endParaRPr lang="en-US"/>
        </a:p>
      </dgm:t>
    </dgm:pt>
    <dgm:pt modelId="{2A926E6D-3F6F-475F-A816-66FC45B483DE}" type="sibTrans" cxnId="{063B110B-B37C-45F5-A310-423773F7E383}">
      <dgm:prSet/>
      <dgm:spPr/>
      <dgm:t>
        <a:bodyPr/>
        <a:lstStyle/>
        <a:p>
          <a:endParaRPr lang="en-US"/>
        </a:p>
      </dgm:t>
    </dgm:pt>
    <dgm:pt modelId="{23C2D5A5-AB8C-4478-A121-57F11A710B59}">
      <dgm:prSet/>
      <dgm:spPr/>
      <dgm:t>
        <a:bodyPr/>
        <a:lstStyle/>
        <a:p>
          <a:r>
            <a:rPr lang="en-IN"/>
            <a:t>Komma Akhil Kumar Reddy - 700731654</a:t>
          </a:r>
          <a:endParaRPr lang="en-US"/>
        </a:p>
      </dgm:t>
    </dgm:pt>
    <dgm:pt modelId="{A1E678B9-3546-4ADD-84BC-DC7FEA300830}" type="parTrans" cxnId="{34C06E74-6EBB-4F1E-B6F3-4BA6BAA677F9}">
      <dgm:prSet/>
      <dgm:spPr/>
      <dgm:t>
        <a:bodyPr/>
        <a:lstStyle/>
        <a:p>
          <a:endParaRPr lang="en-US"/>
        </a:p>
      </dgm:t>
    </dgm:pt>
    <dgm:pt modelId="{B77D652C-A246-464A-900E-2D74003D20D2}" type="sibTrans" cxnId="{34C06E74-6EBB-4F1E-B6F3-4BA6BAA677F9}">
      <dgm:prSet/>
      <dgm:spPr/>
      <dgm:t>
        <a:bodyPr/>
        <a:lstStyle/>
        <a:p>
          <a:endParaRPr lang="en-US"/>
        </a:p>
      </dgm:t>
    </dgm:pt>
    <dgm:pt modelId="{D47B7DF7-6CC4-43F0-B83A-8E164203397B}" type="pres">
      <dgm:prSet presAssocID="{0ED0252B-FFC8-49CD-A5FD-91B782DD5069}" presName="vert0" presStyleCnt="0">
        <dgm:presLayoutVars>
          <dgm:dir/>
          <dgm:animOne val="branch"/>
          <dgm:animLvl val="lvl"/>
        </dgm:presLayoutVars>
      </dgm:prSet>
      <dgm:spPr/>
    </dgm:pt>
    <dgm:pt modelId="{0FA0D0B3-F0D6-4294-A216-EAD8AB652709}" type="pres">
      <dgm:prSet presAssocID="{B02D7F6B-6674-44F7-8B74-C1DB0F918AF5}" presName="thickLine" presStyleLbl="alignNode1" presStyleIdx="0" presStyleCnt="4"/>
      <dgm:spPr/>
    </dgm:pt>
    <dgm:pt modelId="{E6F4FA8B-1DD5-4F78-9C36-3CC784829918}" type="pres">
      <dgm:prSet presAssocID="{B02D7F6B-6674-44F7-8B74-C1DB0F918AF5}" presName="horz1" presStyleCnt="0"/>
      <dgm:spPr/>
    </dgm:pt>
    <dgm:pt modelId="{0451F327-A9DB-487A-9A6D-3A3872E75BFA}" type="pres">
      <dgm:prSet presAssocID="{B02D7F6B-6674-44F7-8B74-C1DB0F918AF5}" presName="tx1" presStyleLbl="revTx" presStyleIdx="0" presStyleCnt="4"/>
      <dgm:spPr/>
    </dgm:pt>
    <dgm:pt modelId="{50259CFB-3584-4C58-ACF7-8BC1FC1EBE03}" type="pres">
      <dgm:prSet presAssocID="{B02D7F6B-6674-44F7-8B74-C1DB0F918AF5}" presName="vert1" presStyleCnt="0"/>
      <dgm:spPr/>
    </dgm:pt>
    <dgm:pt modelId="{219BDC27-7386-4E67-BAC6-8600DC96FBCA}" type="pres">
      <dgm:prSet presAssocID="{2CD4C0CA-342E-4AC7-90BF-4CE0B51DBAFB}" presName="thickLine" presStyleLbl="alignNode1" presStyleIdx="1" presStyleCnt="4"/>
      <dgm:spPr/>
    </dgm:pt>
    <dgm:pt modelId="{BAF2F7FE-661D-4190-8B8C-E76BFF7272DE}" type="pres">
      <dgm:prSet presAssocID="{2CD4C0CA-342E-4AC7-90BF-4CE0B51DBAFB}" presName="horz1" presStyleCnt="0"/>
      <dgm:spPr/>
    </dgm:pt>
    <dgm:pt modelId="{0C5ABD00-6868-4192-94D0-70DDA2198264}" type="pres">
      <dgm:prSet presAssocID="{2CD4C0CA-342E-4AC7-90BF-4CE0B51DBAFB}" presName="tx1" presStyleLbl="revTx" presStyleIdx="1" presStyleCnt="4"/>
      <dgm:spPr/>
    </dgm:pt>
    <dgm:pt modelId="{8C581745-013C-4DEE-801A-7ED9654596BA}" type="pres">
      <dgm:prSet presAssocID="{2CD4C0CA-342E-4AC7-90BF-4CE0B51DBAFB}" presName="vert1" presStyleCnt="0"/>
      <dgm:spPr/>
    </dgm:pt>
    <dgm:pt modelId="{C3A504B6-D439-454B-AB1F-7848437D514F}" type="pres">
      <dgm:prSet presAssocID="{431BEB19-7222-4363-8505-C00AF5756254}" presName="thickLine" presStyleLbl="alignNode1" presStyleIdx="2" presStyleCnt="4"/>
      <dgm:spPr/>
    </dgm:pt>
    <dgm:pt modelId="{F42E1F8D-180C-4214-B901-0EF8D3151579}" type="pres">
      <dgm:prSet presAssocID="{431BEB19-7222-4363-8505-C00AF5756254}" presName="horz1" presStyleCnt="0"/>
      <dgm:spPr/>
    </dgm:pt>
    <dgm:pt modelId="{ADE885D5-7EB4-4672-9095-1AA96B43053F}" type="pres">
      <dgm:prSet presAssocID="{431BEB19-7222-4363-8505-C00AF5756254}" presName="tx1" presStyleLbl="revTx" presStyleIdx="2" presStyleCnt="4"/>
      <dgm:spPr/>
    </dgm:pt>
    <dgm:pt modelId="{D87F3820-F7E5-4EF2-A456-617BD533614D}" type="pres">
      <dgm:prSet presAssocID="{431BEB19-7222-4363-8505-C00AF5756254}" presName="vert1" presStyleCnt="0"/>
      <dgm:spPr/>
    </dgm:pt>
    <dgm:pt modelId="{2C65D5BB-1FF0-4DCA-926C-8EF825160567}" type="pres">
      <dgm:prSet presAssocID="{23C2D5A5-AB8C-4478-A121-57F11A710B59}" presName="thickLine" presStyleLbl="alignNode1" presStyleIdx="3" presStyleCnt="4"/>
      <dgm:spPr/>
    </dgm:pt>
    <dgm:pt modelId="{52FDF1E7-E170-4557-8495-875822B47BF1}" type="pres">
      <dgm:prSet presAssocID="{23C2D5A5-AB8C-4478-A121-57F11A710B59}" presName="horz1" presStyleCnt="0"/>
      <dgm:spPr/>
    </dgm:pt>
    <dgm:pt modelId="{42A3883F-D84F-4F8F-9814-5DD9F418CA78}" type="pres">
      <dgm:prSet presAssocID="{23C2D5A5-AB8C-4478-A121-57F11A710B59}" presName="tx1" presStyleLbl="revTx" presStyleIdx="3" presStyleCnt="4"/>
      <dgm:spPr/>
    </dgm:pt>
    <dgm:pt modelId="{F4105820-71CD-44B4-8735-6D5F62DB5EFF}" type="pres">
      <dgm:prSet presAssocID="{23C2D5A5-AB8C-4478-A121-57F11A710B59}" presName="vert1" presStyleCnt="0"/>
      <dgm:spPr/>
    </dgm:pt>
  </dgm:ptLst>
  <dgm:cxnLst>
    <dgm:cxn modelId="{36026106-AE89-4463-A8D2-95A6A991F223}" srcId="{0ED0252B-FFC8-49CD-A5FD-91B782DD5069}" destId="{B02D7F6B-6674-44F7-8B74-C1DB0F918AF5}" srcOrd="0" destOrd="0" parTransId="{DF684BB2-2B17-4330-9371-834C2A51A17C}" sibTransId="{6421C045-7C41-4F0C-B959-B0512740A112}"/>
    <dgm:cxn modelId="{063B110B-B37C-45F5-A310-423773F7E383}" srcId="{0ED0252B-FFC8-49CD-A5FD-91B782DD5069}" destId="{431BEB19-7222-4363-8505-C00AF5756254}" srcOrd="2" destOrd="0" parTransId="{E3857525-2A1F-40A5-95E4-4DE8F8026333}" sibTransId="{2A926E6D-3F6F-475F-A816-66FC45B483DE}"/>
    <dgm:cxn modelId="{92C8FE38-5DA6-4F7E-B687-B8FB517CC9A0}" type="presOf" srcId="{0ED0252B-FFC8-49CD-A5FD-91B782DD5069}" destId="{D47B7DF7-6CC4-43F0-B83A-8E164203397B}" srcOrd="0" destOrd="0" presId="urn:microsoft.com/office/officeart/2008/layout/LinedList"/>
    <dgm:cxn modelId="{AA24CC3E-5EBC-403D-B6BC-877B5BF6FB09}" srcId="{0ED0252B-FFC8-49CD-A5FD-91B782DD5069}" destId="{2CD4C0CA-342E-4AC7-90BF-4CE0B51DBAFB}" srcOrd="1" destOrd="0" parTransId="{757A8ADD-B4CA-4314-BCF9-F0CCFC0854FD}" sibTransId="{85370549-AE90-4135-A9AE-898C71B81FE9}"/>
    <dgm:cxn modelId="{34C06E74-6EBB-4F1E-B6F3-4BA6BAA677F9}" srcId="{0ED0252B-FFC8-49CD-A5FD-91B782DD5069}" destId="{23C2D5A5-AB8C-4478-A121-57F11A710B59}" srcOrd="3" destOrd="0" parTransId="{A1E678B9-3546-4ADD-84BC-DC7FEA300830}" sibTransId="{B77D652C-A246-464A-900E-2D74003D20D2}"/>
    <dgm:cxn modelId="{210A3DB5-E1AE-4625-AEE0-53BA1DFD4CDE}" type="presOf" srcId="{431BEB19-7222-4363-8505-C00AF5756254}" destId="{ADE885D5-7EB4-4672-9095-1AA96B43053F}" srcOrd="0" destOrd="0" presId="urn:microsoft.com/office/officeart/2008/layout/LinedList"/>
    <dgm:cxn modelId="{BA2820C8-FEEF-4A00-9C67-75907FF3594F}" type="presOf" srcId="{B02D7F6B-6674-44F7-8B74-C1DB0F918AF5}" destId="{0451F327-A9DB-487A-9A6D-3A3872E75BFA}" srcOrd="0" destOrd="0" presId="urn:microsoft.com/office/officeart/2008/layout/LinedList"/>
    <dgm:cxn modelId="{67F72FDC-5242-4816-9C08-C4061FF26F91}" type="presOf" srcId="{2CD4C0CA-342E-4AC7-90BF-4CE0B51DBAFB}" destId="{0C5ABD00-6868-4192-94D0-70DDA2198264}" srcOrd="0" destOrd="0" presId="urn:microsoft.com/office/officeart/2008/layout/LinedList"/>
    <dgm:cxn modelId="{DCB5B3F0-06B1-49F1-B22A-BDBB22B6E4CA}" type="presOf" srcId="{23C2D5A5-AB8C-4478-A121-57F11A710B59}" destId="{42A3883F-D84F-4F8F-9814-5DD9F418CA78}" srcOrd="0" destOrd="0" presId="urn:microsoft.com/office/officeart/2008/layout/LinedList"/>
    <dgm:cxn modelId="{9BE6F0AB-E9CC-4C9D-891C-24788BA02916}" type="presParOf" srcId="{D47B7DF7-6CC4-43F0-B83A-8E164203397B}" destId="{0FA0D0B3-F0D6-4294-A216-EAD8AB652709}" srcOrd="0" destOrd="0" presId="urn:microsoft.com/office/officeart/2008/layout/LinedList"/>
    <dgm:cxn modelId="{BF1FB582-AFFA-4539-992B-635CB5690615}" type="presParOf" srcId="{D47B7DF7-6CC4-43F0-B83A-8E164203397B}" destId="{E6F4FA8B-1DD5-4F78-9C36-3CC784829918}" srcOrd="1" destOrd="0" presId="urn:microsoft.com/office/officeart/2008/layout/LinedList"/>
    <dgm:cxn modelId="{4E62B24A-7B46-4F99-AAF6-349546F461EF}" type="presParOf" srcId="{E6F4FA8B-1DD5-4F78-9C36-3CC784829918}" destId="{0451F327-A9DB-487A-9A6D-3A3872E75BFA}" srcOrd="0" destOrd="0" presId="urn:microsoft.com/office/officeart/2008/layout/LinedList"/>
    <dgm:cxn modelId="{326A5172-A47D-4177-831D-26172BEE6DF6}" type="presParOf" srcId="{E6F4FA8B-1DD5-4F78-9C36-3CC784829918}" destId="{50259CFB-3584-4C58-ACF7-8BC1FC1EBE03}" srcOrd="1" destOrd="0" presId="urn:microsoft.com/office/officeart/2008/layout/LinedList"/>
    <dgm:cxn modelId="{3060EB4E-DCE9-4347-B09D-D1997130D726}" type="presParOf" srcId="{D47B7DF7-6CC4-43F0-B83A-8E164203397B}" destId="{219BDC27-7386-4E67-BAC6-8600DC96FBCA}" srcOrd="2" destOrd="0" presId="urn:microsoft.com/office/officeart/2008/layout/LinedList"/>
    <dgm:cxn modelId="{8444E6BF-F9F6-4759-9AF5-D74EAD2B249D}" type="presParOf" srcId="{D47B7DF7-6CC4-43F0-B83A-8E164203397B}" destId="{BAF2F7FE-661D-4190-8B8C-E76BFF7272DE}" srcOrd="3" destOrd="0" presId="urn:microsoft.com/office/officeart/2008/layout/LinedList"/>
    <dgm:cxn modelId="{C50623A4-73E8-4042-8D16-94E73BBA90AF}" type="presParOf" srcId="{BAF2F7FE-661D-4190-8B8C-E76BFF7272DE}" destId="{0C5ABD00-6868-4192-94D0-70DDA2198264}" srcOrd="0" destOrd="0" presId="urn:microsoft.com/office/officeart/2008/layout/LinedList"/>
    <dgm:cxn modelId="{DF793D65-F55C-4BD4-9682-2D6E1812E323}" type="presParOf" srcId="{BAF2F7FE-661D-4190-8B8C-E76BFF7272DE}" destId="{8C581745-013C-4DEE-801A-7ED9654596BA}" srcOrd="1" destOrd="0" presId="urn:microsoft.com/office/officeart/2008/layout/LinedList"/>
    <dgm:cxn modelId="{E5F6D1C3-D6EC-435D-B2A7-4CBBBD200D85}" type="presParOf" srcId="{D47B7DF7-6CC4-43F0-B83A-8E164203397B}" destId="{C3A504B6-D439-454B-AB1F-7848437D514F}" srcOrd="4" destOrd="0" presId="urn:microsoft.com/office/officeart/2008/layout/LinedList"/>
    <dgm:cxn modelId="{5F8D514F-7617-4488-BED3-EBB139E3EEB1}" type="presParOf" srcId="{D47B7DF7-6CC4-43F0-B83A-8E164203397B}" destId="{F42E1F8D-180C-4214-B901-0EF8D3151579}" srcOrd="5" destOrd="0" presId="urn:microsoft.com/office/officeart/2008/layout/LinedList"/>
    <dgm:cxn modelId="{3E244805-9C36-4E48-B5DF-B41CDFD2E84E}" type="presParOf" srcId="{F42E1F8D-180C-4214-B901-0EF8D3151579}" destId="{ADE885D5-7EB4-4672-9095-1AA96B43053F}" srcOrd="0" destOrd="0" presId="urn:microsoft.com/office/officeart/2008/layout/LinedList"/>
    <dgm:cxn modelId="{33937333-4BA7-44E9-8A88-0022AB126FA8}" type="presParOf" srcId="{F42E1F8D-180C-4214-B901-0EF8D3151579}" destId="{D87F3820-F7E5-4EF2-A456-617BD533614D}" srcOrd="1" destOrd="0" presId="urn:microsoft.com/office/officeart/2008/layout/LinedList"/>
    <dgm:cxn modelId="{E471DB55-1B3B-441C-9298-C63CF1D6ADA9}" type="presParOf" srcId="{D47B7DF7-6CC4-43F0-B83A-8E164203397B}" destId="{2C65D5BB-1FF0-4DCA-926C-8EF825160567}" srcOrd="6" destOrd="0" presId="urn:microsoft.com/office/officeart/2008/layout/LinedList"/>
    <dgm:cxn modelId="{2B48CFFB-C5B5-4075-8C73-352AF09F6E2C}" type="presParOf" srcId="{D47B7DF7-6CC4-43F0-B83A-8E164203397B}" destId="{52FDF1E7-E170-4557-8495-875822B47BF1}" srcOrd="7" destOrd="0" presId="urn:microsoft.com/office/officeart/2008/layout/LinedList"/>
    <dgm:cxn modelId="{E8A5DD4A-4CF4-461A-9B48-A303E3E70C1F}" type="presParOf" srcId="{52FDF1E7-E170-4557-8495-875822B47BF1}" destId="{42A3883F-D84F-4F8F-9814-5DD9F418CA78}" srcOrd="0" destOrd="0" presId="urn:microsoft.com/office/officeart/2008/layout/LinedList"/>
    <dgm:cxn modelId="{DCB11867-BD43-49D2-9328-CA4878B25502}" type="presParOf" srcId="{52FDF1E7-E170-4557-8495-875822B47BF1}" destId="{F4105820-71CD-44B4-8735-6D5F62DB5E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ED6D21-00B3-4FF2-87E9-7B300BDE483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A577431-5FE3-4D41-87ED-CCF35F79FCD3}">
      <dgm:prSet/>
      <dgm:spPr/>
      <dgm:t>
        <a:bodyPr/>
        <a:lstStyle/>
        <a:p>
          <a:r>
            <a:rPr lang="en-US"/>
            <a:t>Rithwik Som (Data wrangling and Testing the models)</a:t>
          </a:r>
        </a:p>
      </dgm:t>
    </dgm:pt>
    <dgm:pt modelId="{975F8A71-E5E5-4588-8853-A66B719C02C5}" type="parTrans" cxnId="{0706C585-3F07-40A4-A2D3-679BE06898D5}">
      <dgm:prSet/>
      <dgm:spPr/>
      <dgm:t>
        <a:bodyPr/>
        <a:lstStyle/>
        <a:p>
          <a:endParaRPr lang="en-US"/>
        </a:p>
      </dgm:t>
    </dgm:pt>
    <dgm:pt modelId="{BEEDA11B-D02C-4E61-8C1C-47673232C518}" type="sibTrans" cxnId="{0706C585-3F07-40A4-A2D3-679BE06898D5}">
      <dgm:prSet/>
      <dgm:spPr/>
      <dgm:t>
        <a:bodyPr/>
        <a:lstStyle/>
        <a:p>
          <a:endParaRPr lang="en-US"/>
        </a:p>
      </dgm:t>
    </dgm:pt>
    <dgm:pt modelId="{8DE0DCE4-FF8B-479A-A486-06C0633CE359}">
      <dgm:prSet/>
      <dgm:spPr/>
      <dgm:t>
        <a:bodyPr/>
        <a:lstStyle/>
        <a:p>
          <a:r>
            <a:rPr lang="en-US"/>
            <a:t>Saiteja Kurma (Visualizations and interpretation)</a:t>
          </a:r>
        </a:p>
      </dgm:t>
    </dgm:pt>
    <dgm:pt modelId="{09EBAE27-9936-47FC-BF51-6C15AC4BB4C3}" type="parTrans" cxnId="{475ECFA7-71FD-4706-B336-FA5B8A69E31E}">
      <dgm:prSet/>
      <dgm:spPr/>
      <dgm:t>
        <a:bodyPr/>
        <a:lstStyle/>
        <a:p>
          <a:endParaRPr lang="en-US"/>
        </a:p>
      </dgm:t>
    </dgm:pt>
    <dgm:pt modelId="{D0A11F26-3094-43CB-91D3-A74C50EEF981}" type="sibTrans" cxnId="{475ECFA7-71FD-4706-B336-FA5B8A69E31E}">
      <dgm:prSet/>
      <dgm:spPr/>
      <dgm:t>
        <a:bodyPr/>
        <a:lstStyle/>
        <a:p>
          <a:endParaRPr lang="en-US"/>
        </a:p>
      </dgm:t>
    </dgm:pt>
    <dgm:pt modelId="{159D18E4-5A7F-4B0E-ABBE-26FC128EB10F}">
      <dgm:prSet/>
      <dgm:spPr/>
      <dgm:t>
        <a:bodyPr/>
        <a:lstStyle/>
        <a:p>
          <a:r>
            <a:rPr lang="en-US"/>
            <a:t>Akhil Kumar Reddy (Implementation plan and research on papers)</a:t>
          </a:r>
        </a:p>
      </dgm:t>
    </dgm:pt>
    <dgm:pt modelId="{5B26B121-DF86-43E7-9722-A6FA37BFC378}" type="parTrans" cxnId="{666525F1-CC25-419C-99B2-A36EDD4425A9}">
      <dgm:prSet/>
      <dgm:spPr/>
      <dgm:t>
        <a:bodyPr/>
        <a:lstStyle/>
        <a:p>
          <a:endParaRPr lang="en-US"/>
        </a:p>
      </dgm:t>
    </dgm:pt>
    <dgm:pt modelId="{FA8B1953-0C3B-4D6C-9F89-79D40E828375}" type="sibTrans" cxnId="{666525F1-CC25-419C-99B2-A36EDD4425A9}">
      <dgm:prSet/>
      <dgm:spPr/>
      <dgm:t>
        <a:bodyPr/>
        <a:lstStyle/>
        <a:p>
          <a:endParaRPr lang="en-US"/>
        </a:p>
      </dgm:t>
    </dgm:pt>
    <dgm:pt modelId="{82FFDB94-B2D4-4181-8561-534C98F82D89}">
      <dgm:prSet/>
      <dgm:spPr/>
      <dgm:t>
        <a:bodyPr/>
        <a:lstStyle/>
        <a:p>
          <a:r>
            <a:rPr lang="en-US"/>
            <a:t>Deviprasad (Data assembling and collection)</a:t>
          </a:r>
        </a:p>
      </dgm:t>
    </dgm:pt>
    <dgm:pt modelId="{89D2D8FF-6A22-4B7B-A0FF-E70A83783C4E}" type="parTrans" cxnId="{61294DFA-59E5-454E-A25A-3388DA138446}">
      <dgm:prSet/>
      <dgm:spPr/>
      <dgm:t>
        <a:bodyPr/>
        <a:lstStyle/>
        <a:p>
          <a:endParaRPr lang="en-US"/>
        </a:p>
      </dgm:t>
    </dgm:pt>
    <dgm:pt modelId="{32BDA7AB-99D2-4173-8977-5D05F1653D93}" type="sibTrans" cxnId="{61294DFA-59E5-454E-A25A-3388DA138446}">
      <dgm:prSet/>
      <dgm:spPr/>
      <dgm:t>
        <a:bodyPr/>
        <a:lstStyle/>
        <a:p>
          <a:endParaRPr lang="en-US"/>
        </a:p>
      </dgm:t>
    </dgm:pt>
    <dgm:pt modelId="{EA10EB6F-8050-41C3-A57E-FE875C7046B8}" type="pres">
      <dgm:prSet presAssocID="{3BED6D21-00B3-4FF2-87E9-7B300BDE483E}" presName="vert0" presStyleCnt="0">
        <dgm:presLayoutVars>
          <dgm:dir/>
          <dgm:animOne val="branch"/>
          <dgm:animLvl val="lvl"/>
        </dgm:presLayoutVars>
      </dgm:prSet>
      <dgm:spPr/>
    </dgm:pt>
    <dgm:pt modelId="{562303A1-6984-4B74-8571-D024D79D3A45}" type="pres">
      <dgm:prSet presAssocID="{BA577431-5FE3-4D41-87ED-CCF35F79FCD3}" presName="thickLine" presStyleLbl="alignNode1" presStyleIdx="0" presStyleCnt="4"/>
      <dgm:spPr/>
    </dgm:pt>
    <dgm:pt modelId="{C5C3615B-1745-4F57-8400-ECA83C03BEF6}" type="pres">
      <dgm:prSet presAssocID="{BA577431-5FE3-4D41-87ED-CCF35F79FCD3}" presName="horz1" presStyleCnt="0"/>
      <dgm:spPr/>
    </dgm:pt>
    <dgm:pt modelId="{6533BC1F-8B98-4A09-BEE1-2686F4057578}" type="pres">
      <dgm:prSet presAssocID="{BA577431-5FE3-4D41-87ED-CCF35F79FCD3}" presName="tx1" presStyleLbl="revTx" presStyleIdx="0" presStyleCnt="4"/>
      <dgm:spPr/>
    </dgm:pt>
    <dgm:pt modelId="{E252628B-ED2D-47C8-809F-949D71008B93}" type="pres">
      <dgm:prSet presAssocID="{BA577431-5FE3-4D41-87ED-CCF35F79FCD3}" presName="vert1" presStyleCnt="0"/>
      <dgm:spPr/>
    </dgm:pt>
    <dgm:pt modelId="{E6216A37-1C6B-42DE-A31A-332A851888F8}" type="pres">
      <dgm:prSet presAssocID="{8DE0DCE4-FF8B-479A-A486-06C0633CE359}" presName="thickLine" presStyleLbl="alignNode1" presStyleIdx="1" presStyleCnt="4"/>
      <dgm:spPr/>
    </dgm:pt>
    <dgm:pt modelId="{0F6CC8D9-AE6C-4BBE-BC1C-B0CD4F5E2269}" type="pres">
      <dgm:prSet presAssocID="{8DE0DCE4-FF8B-479A-A486-06C0633CE359}" presName="horz1" presStyleCnt="0"/>
      <dgm:spPr/>
    </dgm:pt>
    <dgm:pt modelId="{2C328935-95A7-48D0-A138-54427478E4B5}" type="pres">
      <dgm:prSet presAssocID="{8DE0DCE4-FF8B-479A-A486-06C0633CE359}" presName="tx1" presStyleLbl="revTx" presStyleIdx="1" presStyleCnt="4"/>
      <dgm:spPr/>
    </dgm:pt>
    <dgm:pt modelId="{5F10909F-9929-4290-9797-632B33299A4D}" type="pres">
      <dgm:prSet presAssocID="{8DE0DCE4-FF8B-479A-A486-06C0633CE359}" presName="vert1" presStyleCnt="0"/>
      <dgm:spPr/>
    </dgm:pt>
    <dgm:pt modelId="{204E7D60-7E26-4301-8C59-D5055612AE3D}" type="pres">
      <dgm:prSet presAssocID="{159D18E4-5A7F-4B0E-ABBE-26FC128EB10F}" presName="thickLine" presStyleLbl="alignNode1" presStyleIdx="2" presStyleCnt="4"/>
      <dgm:spPr/>
    </dgm:pt>
    <dgm:pt modelId="{FA7752B3-C031-4E47-A410-B61779B84AED}" type="pres">
      <dgm:prSet presAssocID="{159D18E4-5A7F-4B0E-ABBE-26FC128EB10F}" presName="horz1" presStyleCnt="0"/>
      <dgm:spPr/>
    </dgm:pt>
    <dgm:pt modelId="{1776A070-C234-4C76-A47E-2EA6C6BFFB27}" type="pres">
      <dgm:prSet presAssocID="{159D18E4-5A7F-4B0E-ABBE-26FC128EB10F}" presName="tx1" presStyleLbl="revTx" presStyleIdx="2" presStyleCnt="4"/>
      <dgm:spPr/>
    </dgm:pt>
    <dgm:pt modelId="{8241C84D-7057-4FD3-BD86-09E41B610AA5}" type="pres">
      <dgm:prSet presAssocID="{159D18E4-5A7F-4B0E-ABBE-26FC128EB10F}" presName="vert1" presStyleCnt="0"/>
      <dgm:spPr/>
    </dgm:pt>
    <dgm:pt modelId="{28544341-9A28-4EEC-9984-979608D3B0A0}" type="pres">
      <dgm:prSet presAssocID="{82FFDB94-B2D4-4181-8561-534C98F82D89}" presName="thickLine" presStyleLbl="alignNode1" presStyleIdx="3" presStyleCnt="4"/>
      <dgm:spPr/>
    </dgm:pt>
    <dgm:pt modelId="{2FE2C8EF-E6C5-4C7B-BDBB-3C6AB1160839}" type="pres">
      <dgm:prSet presAssocID="{82FFDB94-B2D4-4181-8561-534C98F82D89}" presName="horz1" presStyleCnt="0"/>
      <dgm:spPr/>
    </dgm:pt>
    <dgm:pt modelId="{BEBC91F6-0C58-48B8-AB23-6CD43B548398}" type="pres">
      <dgm:prSet presAssocID="{82FFDB94-B2D4-4181-8561-534C98F82D89}" presName="tx1" presStyleLbl="revTx" presStyleIdx="3" presStyleCnt="4"/>
      <dgm:spPr/>
    </dgm:pt>
    <dgm:pt modelId="{271A9612-F6B5-4A27-BDF8-AF4EB38602ED}" type="pres">
      <dgm:prSet presAssocID="{82FFDB94-B2D4-4181-8561-534C98F82D89}" presName="vert1" presStyleCnt="0"/>
      <dgm:spPr/>
    </dgm:pt>
  </dgm:ptLst>
  <dgm:cxnLst>
    <dgm:cxn modelId="{5834DD1F-70BF-433A-97E0-1938B38DA243}" type="presOf" srcId="{82FFDB94-B2D4-4181-8561-534C98F82D89}" destId="{BEBC91F6-0C58-48B8-AB23-6CD43B548398}" srcOrd="0" destOrd="0" presId="urn:microsoft.com/office/officeart/2008/layout/LinedList"/>
    <dgm:cxn modelId="{A839055D-78C7-4113-8457-2E673489D0D4}" type="presOf" srcId="{3BED6D21-00B3-4FF2-87E9-7B300BDE483E}" destId="{EA10EB6F-8050-41C3-A57E-FE875C7046B8}" srcOrd="0" destOrd="0" presId="urn:microsoft.com/office/officeart/2008/layout/LinedList"/>
    <dgm:cxn modelId="{E8869F64-5528-4D1C-834D-C42BE964C9BE}" type="presOf" srcId="{159D18E4-5A7F-4B0E-ABBE-26FC128EB10F}" destId="{1776A070-C234-4C76-A47E-2EA6C6BFFB27}" srcOrd="0" destOrd="0" presId="urn:microsoft.com/office/officeart/2008/layout/LinedList"/>
    <dgm:cxn modelId="{8B7CB781-1490-4CD9-97C1-C647946FAC3D}" type="presOf" srcId="{BA577431-5FE3-4D41-87ED-CCF35F79FCD3}" destId="{6533BC1F-8B98-4A09-BEE1-2686F4057578}" srcOrd="0" destOrd="0" presId="urn:microsoft.com/office/officeart/2008/layout/LinedList"/>
    <dgm:cxn modelId="{0706C585-3F07-40A4-A2D3-679BE06898D5}" srcId="{3BED6D21-00B3-4FF2-87E9-7B300BDE483E}" destId="{BA577431-5FE3-4D41-87ED-CCF35F79FCD3}" srcOrd="0" destOrd="0" parTransId="{975F8A71-E5E5-4588-8853-A66B719C02C5}" sibTransId="{BEEDA11B-D02C-4E61-8C1C-47673232C518}"/>
    <dgm:cxn modelId="{475ECFA7-71FD-4706-B336-FA5B8A69E31E}" srcId="{3BED6D21-00B3-4FF2-87E9-7B300BDE483E}" destId="{8DE0DCE4-FF8B-479A-A486-06C0633CE359}" srcOrd="1" destOrd="0" parTransId="{09EBAE27-9936-47FC-BF51-6C15AC4BB4C3}" sibTransId="{D0A11F26-3094-43CB-91D3-A74C50EEF981}"/>
    <dgm:cxn modelId="{666525F1-CC25-419C-99B2-A36EDD4425A9}" srcId="{3BED6D21-00B3-4FF2-87E9-7B300BDE483E}" destId="{159D18E4-5A7F-4B0E-ABBE-26FC128EB10F}" srcOrd="2" destOrd="0" parTransId="{5B26B121-DF86-43E7-9722-A6FA37BFC378}" sibTransId="{FA8B1953-0C3B-4D6C-9F89-79D40E828375}"/>
    <dgm:cxn modelId="{61294DFA-59E5-454E-A25A-3388DA138446}" srcId="{3BED6D21-00B3-4FF2-87E9-7B300BDE483E}" destId="{82FFDB94-B2D4-4181-8561-534C98F82D89}" srcOrd="3" destOrd="0" parTransId="{89D2D8FF-6A22-4B7B-A0FF-E70A83783C4E}" sibTransId="{32BDA7AB-99D2-4173-8977-5D05F1653D93}"/>
    <dgm:cxn modelId="{AA15D8FC-327C-4110-AB99-285FF5E29515}" type="presOf" srcId="{8DE0DCE4-FF8B-479A-A486-06C0633CE359}" destId="{2C328935-95A7-48D0-A138-54427478E4B5}" srcOrd="0" destOrd="0" presId="urn:microsoft.com/office/officeart/2008/layout/LinedList"/>
    <dgm:cxn modelId="{2F503678-23C1-40E9-9035-7ECC68F0C6A6}" type="presParOf" srcId="{EA10EB6F-8050-41C3-A57E-FE875C7046B8}" destId="{562303A1-6984-4B74-8571-D024D79D3A45}" srcOrd="0" destOrd="0" presId="urn:microsoft.com/office/officeart/2008/layout/LinedList"/>
    <dgm:cxn modelId="{2EC873F3-4799-4371-AFFA-0ED06F268440}" type="presParOf" srcId="{EA10EB6F-8050-41C3-A57E-FE875C7046B8}" destId="{C5C3615B-1745-4F57-8400-ECA83C03BEF6}" srcOrd="1" destOrd="0" presId="urn:microsoft.com/office/officeart/2008/layout/LinedList"/>
    <dgm:cxn modelId="{08334704-98D0-4D5F-ACEA-3E647BCB5B7B}" type="presParOf" srcId="{C5C3615B-1745-4F57-8400-ECA83C03BEF6}" destId="{6533BC1F-8B98-4A09-BEE1-2686F4057578}" srcOrd="0" destOrd="0" presId="urn:microsoft.com/office/officeart/2008/layout/LinedList"/>
    <dgm:cxn modelId="{212365B4-7A88-4296-A0F1-EC0E3C8F0F9D}" type="presParOf" srcId="{C5C3615B-1745-4F57-8400-ECA83C03BEF6}" destId="{E252628B-ED2D-47C8-809F-949D71008B93}" srcOrd="1" destOrd="0" presId="urn:microsoft.com/office/officeart/2008/layout/LinedList"/>
    <dgm:cxn modelId="{4B3D9282-263E-4C38-842B-F8DDE1CDC2F3}" type="presParOf" srcId="{EA10EB6F-8050-41C3-A57E-FE875C7046B8}" destId="{E6216A37-1C6B-42DE-A31A-332A851888F8}" srcOrd="2" destOrd="0" presId="urn:microsoft.com/office/officeart/2008/layout/LinedList"/>
    <dgm:cxn modelId="{1F065306-B95E-436A-B352-E5AE414BF54B}" type="presParOf" srcId="{EA10EB6F-8050-41C3-A57E-FE875C7046B8}" destId="{0F6CC8D9-AE6C-4BBE-BC1C-B0CD4F5E2269}" srcOrd="3" destOrd="0" presId="urn:microsoft.com/office/officeart/2008/layout/LinedList"/>
    <dgm:cxn modelId="{2D678DC7-F5D2-41CB-86E7-94132C7A3905}" type="presParOf" srcId="{0F6CC8D9-AE6C-4BBE-BC1C-B0CD4F5E2269}" destId="{2C328935-95A7-48D0-A138-54427478E4B5}" srcOrd="0" destOrd="0" presId="urn:microsoft.com/office/officeart/2008/layout/LinedList"/>
    <dgm:cxn modelId="{91C73740-169C-40AE-B2EC-F5ECC884FB95}" type="presParOf" srcId="{0F6CC8D9-AE6C-4BBE-BC1C-B0CD4F5E2269}" destId="{5F10909F-9929-4290-9797-632B33299A4D}" srcOrd="1" destOrd="0" presId="urn:microsoft.com/office/officeart/2008/layout/LinedList"/>
    <dgm:cxn modelId="{161DC755-2EAC-48CC-ABAD-2CC273DA5718}" type="presParOf" srcId="{EA10EB6F-8050-41C3-A57E-FE875C7046B8}" destId="{204E7D60-7E26-4301-8C59-D5055612AE3D}" srcOrd="4" destOrd="0" presId="urn:microsoft.com/office/officeart/2008/layout/LinedList"/>
    <dgm:cxn modelId="{D2B01022-3D86-4FB0-A1FF-08342AC60FF6}" type="presParOf" srcId="{EA10EB6F-8050-41C3-A57E-FE875C7046B8}" destId="{FA7752B3-C031-4E47-A410-B61779B84AED}" srcOrd="5" destOrd="0" presId="urn:microsoft.com/office/officeart/2008/layout/LinedList"/>
    <dgm:cxn modelId="{167A77B8-CEC2-4BF3-A1A1-2F0E6FC92A55}" type="presParOf" srcId="{FA7752B3-C031-4E47-A410-B61779B84AED}" destId="{1776A070-C234-4C76-A47E-2EA6C6BFFB27}" srcOrd="0" destOrd="0" presId="urn:microsoft.com/office/officeart/2008/layout/LinedList"/>
    <dgm:cxn modelId="{68DBCC43-37F0-4957-96DC-171D420C5652}" type="presParOf" srcId="{FA7752B3-C031-4E47-A410-B61779B84AED}" destId="{8241C84D-7057-4FD3-BD86-09E41B610AA5}" srcOrd="1" destOrd="0" presId="urn:microsoft.com/office/officeart/2008/layout/LinedList"/>
    <dgm:cxn modelId="{4B04FF1F-D109-4BC5-8C98-900F35FF3CA6}" type="presParOf" srcId="{EA10EB6F-8050-41C3-A57E-FE875C7046B8}" destId="{28544341-9A28-4EEC-9984-979608D3B0A0}" srcOrd="6" destOrd="0" presId="urn:microsoft.com/office/officeart/2008/layout/LinedList"/>
    <dgm:cxn modelId="{B6B5D7EE-E001-445B-BAC1-2A03AAE6D350}" type="presParOf" srcId="{EA10EB6F-8050-41C3-A57E-FE875C7046B8}" destId="{2FE2C8EF-E6C5-4C7B-BDBB-3C6AB1160839}" srcOrd="7" destOrd="0" presId="urn:microsoft.com/office/officeart/2008/layout/LinedList"/>
    <dgm:cxn modelId="{2CF1487B-E572-4820-98F2-0F6DA607CF20}" type="presParOf" srcId="{2FE2C8EF-E6C5-4C7B-BDBB-3C6AB1160839}" destId="{BEBC91F6-0C58-48B8-AB23-6CD43B548398}" srcOrd="0" destOrd="0" presId="urn:microsoft.com/office/officeart/2008/layout/LinedList"/>
    <dgm:cxn modelId="{82BDD5DA-1434-48B9-BB6C-3958B19BD6E9}" type="presParOf" srcId="{2FE2C8EF-E6C5-4C7B-BDBB-3C6AB1160839}" destId="{271A9612-F6B5-4A27-BDF8-AF4EB38602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945F36-143B-4BB1-8C42-83F3F173A969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3877B5-E9FC-44CD-B2D7-C8928B2EF2F0}">
      <dgm:prSet/>
      <dgm:spPr/>
      <dgm:t>
        <a:bodyPr/>
        <a:lstStyle/>
        <a:p>
          <a:r>
            <a:rPr lang="en-IN"/>
            <a:t>To identify the status of a patient using blood pressure.</a:t>
          </a:r>
          <a:endParaRPr lang="en-US"/>
        </a:p>
      </dgm:t>
    </dgm:pt>
    <dgm:pt modelId="{0CF55D86-B23E-4F76-9303-8EDE46ED4F53}" type="parTrans" cxnId="{0CC92811-5700-4EEF-9F8A-6644CB6BA760}">
      <dgm:prSet/>
      <dgm:spPr/>
      <dgm:t>
        <a:bodyPr/>
        <a:lstStyle/>
        <a:p>
          <a:endParaRPr lang="en-US"/>
        </a:p>
      </dgm:t>
    </dgm:pt>
    <dgm:pt modelId="{91F46373-1D08-42BA-9590-65A2B3DEC59F}" type="sibTrans" cxnId="{0CC92811-5700-4EEF-9F8A-6644CB6BA760}">
      <dgm:prSet/>
      <dgm:spPr/>
      <dgm:t>
        <a:bodyPr/>
        <a:lstStyle/>
        <a:p>
          <a:endParaRPr lang="en-US"/>
        </a:p>
      </dgm:t>
    </dgm:pt>
    <dgm:pt modelId="{A1C5A374-D646-4156-8084-5CDB9B35BD13}">
      <dgm:prSet/>
      <dgm:spPr/>
      <dgm:t>
        <a:bodyPr/>
        <a:lstStyle/>
        <a:p>
          <a:r>
            <a:rPr lang="en-IN"/>
            <a:t>To identify COVID-19 patients with respect to age factors. </a:t>
          </a:r>
          <a:endParaRPr lang="en-US"/>
        </a:p>
      </dgm:t>
    </dgm:pt>
    <dgm:pt modelId="{F0809594-F5E8-4C5B-8535-0205A12483C6}" type="parTrans" cxnId="{F6424B30-9349-49D4-862A-C918AE8191B0}">
      <dgm:prSet/>
      <dgm:spPr/>
      <dgm:t>
        <a:bodyPr/>
        <a:lstStyle/>
        <a:p>
          <a:endParaRPr lang="en-US"/>
        </a:p>
      </dgm:t>
    </dgm:pt>
    <dgm:pt modelId="{23172AC9-DF69-4973-849E-D7B86457D1B1}" type="sibTrans" cxnId="{F6424B30-9349-49D4-862A-C918AE8191B0}">
      <dgm:prSet/>
      <dgm:spPr/>
      <dgm:t>
        <a:bodyPr/>
        <a:lstStyle/>
        <a:p>
          <a:endParaRPr lang="en-US"/>
        </a:p>
      </dgm:t>
    </dgm:pt>
    <dgm:pt modelId="{33249229-BEA3-4516-9AB4-F01858D635FF}">
      <dgm:prSet/>
      <dgm:spPr/>
      <dgm:t>
        <a:bodyPr/>
        <a:lstStyle/>
        <a:p>
          <a:r>
            <a:rPr lang="en-IN"/>
            <a:t>To identify COVID-19 using age and body temperature.</a:t>
          </a:r>
          <a:endParaRPr lang="en-US"/>
        </a:p>
      </dgm:t>
    </dgm:pt>
    <dgm:pt modelId="{E655CD9E-3655-4A9A-B60C-3F9B29D338DA}" type="parTrans" cxnId="{0C39E0B2-9404-476B-A5C8-D236C74F88D4}">
      <dgm:prSet/>
      <dgm:spPr/>
      <dgm:t>
        <a:bodyPr/>
        <a:lstStyle/>
        <a:p>
          <a:endParaRPr lang="en-US"/>
        </a:p>
      </dgm:t>
    </dgm:pt>
    <dgm:pt modelId="{7DC53099-2446-40D0-87C5-290A9ED9556D}" type="sibTrans" cxnId="{0C39E0B2-9404-476B-A5C8-D236C74F88D4}">
      <dgm:prSet/>
      <dgm:spPr/>
      <dgm:t>
        <a:bodyPr/>
        <a:lstStyle/>
        <a:p>
          <a:endParaRPr lang="en-US"/>
        </a:p>
      </dgm:t>
    </dgm:pt>
    <dgm:pt modelId="{A4B39103-21D6-4985-AE62-7E0AFDBB3ED9}">
      <dgm:prSet/>
      <dgm:spPr/>
      <dgm:t>
        <a:bodyPr/>
        <a:lstStyle/>
        <a:p>
          <a:r>
            <a:rPr lang="en-IN"/>
            <a:t>To identity the COVID-19 with the ensemble learning functionalities and algorithms for better prediction and accuracy.</a:t>
          </a:r>
          <a:endParaRPr lang="en-US"/>
        </a:p>
      </dgm:t>
    </dgm:pt>
    <dgm:pt modelId="{463785EE-6F67-49B4-8B36-3511FA6C8175}" type="parTrans" cxnId="{7546C6B1-2363-4AF5-B13A-CEB7FDED95C4}">
      <dgm:prSet/>
      <dgm:spPr/>
      <dgm:t>
        <a:bodyPr/>
        <a:lstStyle/>
        <a:p>
          <a:endParaRPr lang="en-US"/>
        </a:p>
      </dgm:t>
    </dgm:pt>
    <dgm:pt modelId="{D545BE6A-1EE4-4697-9ADD-F6340CF8101D}" type="sibTrans" cxnId="{7546C6B1-2363-4AF5-B13A-CEB7FDED95C4}">
      <dgm:prSet/>
      <dgm:spPr/>
      <dgm:t>
        <a:bodyPr/>
        <a:lstStyle/>
        <a:p>
          <a:endParaRPr lang="en-US"/>
        </a:p>
      </dgm:t>
    </dgm:pt>
    <dgm:pt modelId="{F78C6EF3-8F66-4919-8158-BBB1594EC602}" type="pres">
      <dgm:prSet presAssocID="{23945F36-143B-4BB1-8C42-83F3F173A969}" presName="matrix" presStyleCnt="0">
        <dgm:presLayoutVars>
          <dgm:chMax val="1"/>
          <dgm:dir/>
          <dgm:resizeHandles val="exact"/>
        </dgm:presLayoutVars>
      </dgm:prSet>
      <dgm:spPr/>
    </dgm:pt>
    <dgm:pt modelId="{6038933B-53D3-4789-9FAC-CC5FF6B228E6}" type="pres">
      <dgm:prSet presAssocID="{23945F36-143B-4BB1-8C42-83F3F173A969}" presName="diamond" presStyleLbl="bgShp" presStyleIdx="0" presStyleCnt="1"/>
      <dgm:spPr/>
    </dgm:pt>
    <dgm:pt modelId="{BEA579FB-C815-4D7A-A9A3-1DA1A539A392}" type="pres">
      <dgm:prSet presAssocID="{23945F36-143B-4BB1-8C42-83F3F173A96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9F8A0DB-A185-47E4-957E-5CB77845B87A}" type="pres">
      <dgm:prSet presAssocID="{23945F36-143B-4BB1-8C42-83F3F173A96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A2D6AC1-A1CE-444F-97E6-7FDEF96E4EAE}" type="pres">
      <dgm:prSet presAssocID="{23945F36-143B-4BB1-8C42-83F3F173A96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814865-4A7B-414F-9C77-CAFC75391EE2}" type="pres">
      <dgm:prSet presAssocID="{23945F36-143B-4BB1-8C42-83F3F173A96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CC92811-5700-4EEF-9F8A-6644CB6BA760}" srcId="{23945F36-143B-4BB1-8C42-83F3F173A969}" destId="{E53877B5-E9FC-44CD-B2D7-C8928B2EF2F0}" srcOrd="0" destOrd="0" parTransId="{0CF55D86-B23E-4F76-9303-8EDE46ED4F53}" sibTransId="{91F46373-1D08-42BA-9590-65A2B3DEC59F}"/>
    <dgm:cxn modelId="{86133B2F-41CE-44C8-BD49-587C7EEC2530}" type="presOf" srcId="{23945F36-143B-4BB1-8C42-83F3F173A969}" destId="{F78C6EF3-8F66-4919-8158-BBB1594EC602}" srcOrd="0" destOrd="0" presId="urn:microsoft.com/office/officeart/2005/8/layout/matrix3"/>
    <dgm:cxn modelId="{F6424B30-9349-49D4-862A-C918AE8191B0}" srcId="{23945F36-143B-4BB1-8C42-83F3F173A969}" destId="{A1C5A374-D646-4156-8084-5CDB9B35BD13}" srcOrd="1" destOrd="0" parTransId="{F0809594-F5E8-4C5B-8535-0205A12483C6}" sibTransId="{23172AC9-DF69-4973-849E-D7B86457D1B1}"/>
    <dgm:cxn modelId="{E023E637-6A7B-474C-9967-85D53103004E}" type="presOf" srcId="{A1C5A374-D646-4156-8084-5CDB9B35BD13}" destId="{49F8A0DB-A185-47E4-957E-5CB77845B87A}" srcOrd="0" destOrd="0" presId="urn:microsoft.com/office/officeart/2005/8/layout/matrix3"/>
    <dgm:cxn modelId="{2F570E65-E5E7-48AA-888E-1C4913C4D236}" type="presOf" srcId="{E53877B5-E9FC-44CD-B2D7-C8928B2EF2F0}" destId="{BEA579FB-C815-4D7A-A9A3-1DA1A539A392}" srcOrd="0" destOrd="0" presId="urn:microsoft.com/office/officeart/2005/8/layout/matrix3"/>
    <dgm:cxn modelId="{4F04BF95-8168-40CE-BDF8-2900A1EFE813}" type="presOf" srcId="{A4B39103-21D6-4985-AE62-7E0AFDBB3ED9}" destId="{00814865-4A7B-414F-9C77-CAFC75391EE2}" srcOrd="0" destOrd="0" presId="urn:microsoft.com/office/officeart/2005/8/layout/matrix3"/>
    <dgm:cxn modelId="{5C50C596-E4F7-46FF-9A57-9A78D3581433}" type="presOf" srcId="{33249229-BEA3-4516-9AB4-F01858D635FF}" destId="{4A2D6AC1-A1CE-444F-97E6-7FDEF96E4EAE}" srcOrd="0" destOrd="0" presId="urn:microsoft.com/office/officeart/2005/8/layout/matrix3"/>
    <dgm:cxn modelId="{7546C6B1-2363-4AF5-B13A-CEB7FDED95C4}" srcId="{23945F36-143B-4BB1-8C42-83F3F173A969}" destId="{A4B39103-21D6-4985-AE62-7E0AFDBB3ED9}" srcOrd="3" destOrd="0" parTransId="{463785EE-6F67-49B4-8B36-3511FA6C8175}" sibTransId="{D545BE6A-1EE4-4697-9ADD-F6340CF8101D}"/>
    <dgm:cxn modelId="{0C39E0B2-9404-476B-A5C8-D236C74F88D4}" srcId="{23945F36-143B-4BB1-8C42-83F3F173A969}" destId="{33249229-BEA3-4516-9AB4-F01858D635FF}" srcOrd="2" destOrd="0" parTransId="{E655CD9E-3655-4A9A-B60C-3F9B29D338DA}" sibTransId="{7DC53099-2446-40D0-87C5-290A9ED9556D}"/>
    <dgm:cxn modelId="{37A1A2A3-D767-4E6B-98D9-17A3E30B4BD7}" type="presParOf" srcId="{F78C6EF3-8F66-4919-8158-BBB1594EC602}" destId="{6038933B-53D3-4789-9FAC-CC5FF6B228E6}" srcOrd="0" destOrd="0" presId="urn:microsoft.com/office/officeart/2005/8/layout/matrix3"/>
    <dgm:cxn modelId="{6C510AA9-A98C-49D8-BCE8-3CBB8C69D4AE}" type="presParOf" srcId="{F78C6EF3-8F66-4919-8158-BBB1594EC602}" destId="{BEA579FB-C815-4D7A-A9A3-1DA1A539A392}" srcOrd="1" destOrd="0" presId="urn:microsoft.com/office/officeart/2005/8/layout/matrix3"/>
    <dgm:cxn modelId="{1E2A2E1C-107E-49DC-B0A6-52CE6D2D5323}" type="presParOf" srcId="{F78C6EF3-8F66-4919-8158-BBB1594EC602}" destId="{49F8A0DB-A185-47E4-957E-5CB77845B87A}" srcOrd="2" destOrd="0" presId="urn:microsoft.com/office/officeart/2005/8/layout/matrix3"/>
    <dgm:cxn modelId="{DACA9AB0-3021-4DDA-8F1C-5B7C7D9A0556}" type="presParOf" srcId="{F78C6EF3-8F66-4919-8158-BBB1594EC602}" destId="{4A2D6AC1-A1CE-444F-97E6-7FDEF96E4EAE}" srcOrd="3" destOrd="0" presId="urn:microsoft.com/office/officeart/2005/8/layout/matrix3"/>
    <dgm:cxn modelId="{FA6A9B9B-EDA4-48B5-9532-BB070B30D831}" type="presParOf" srcId="{F78C6EF3-8F66-4919-8158-BBB1594EC602}" destId="{00814865-4A7B-414F-9C77-CAFC75391EE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F11ED6-1322-4B60-B0A5-88AA2DBD93B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78E8581-2395-4A66-8403-81C35FB11B64}">
      <dgm:prSet/>
      <dgm:spPr/>
      <dgm:t>
        <a:bodyPr/>
        <a:lstStyle/>
        <a:p>
          <a:r>
            <a:rPr lang="en-US"/>
            <a:t>Existing models have high bias </a:t>
          </a:r>
        </a:p>
      </dgm:t>
    </dgm:pt>
    <dgm:pt modelId="{1A0D4134-B850-40C8-B25E-624256460FC9}" type="parTrans" cxnId="{1717574F-9328-4875-90B8-85C901FC46EF}">
      <dgm:prSet/>
      <dgm:spPr/>
      <dgm:t>
        <a:bodyPr/>
        <a:lstStyle/>
        <a:p>
          <a:endParaRPr lang="en-US"/>
        </a:p>
      </dgm:t>
    </dgm:pt>
    <dgm:pt modelId="{3014F3FA-A1D8-44C3-B3DA-5677E51500A1}" type="sibTrans" cxnId="{1717574F-9328-4875-90B8-85C901FC46EF}">
      <dgm:prSet/>
      <dgm:spPr/>
      <dgm:t>
        <a:bodyPr/>
        <a:lstStyle/>
        <a:p>
          <a:endParaRPr lang="en-US"/>
        </a:p>
      </dgm:t>
    </dgm:pt>
    <dgm:pt modelId="{9B21D343-3A3B-47DE-8132-DD2A6F046F8F}">
      <dgm:prSet/>
      <dgm:spPr/>
      <dgm:t>
        <a:bodyPr/>
        <a:lstStyle/>
        <a:p>
          <a:r>
            <a:rPr lang="en-US"/>
            <a:t>Unreliable in real world predictions</a:t>
          </a:r>
        </a:p>
      </dgm:t>
    </dgm:pt>
    <dgm:pt modelId="{C8127F21-E7B3-4AFC-A36D-37F995186D73}" type="parTrans" cxnId="{053F3141-F727-4601-99E1-E9C93D04DDC7}">
      <dgm:prSet/>
      <dgm:spPr/>
      <dgm:t>
        <a:bodyPr/>
        <a:lstStyle/>
        <a:p>
          <a:endParaRPr lang="en-US"/>
        </a:p>
      </dgm:t>
    </dgm:pt>
    <dgm:pt modelId="{CD072118-A1CF-43F7-9637-C461611E7540}" type="sibTrans" cxnId="{053F3141-F727-4601-99E1-E9C93D04DDC7}">
      <dgm:prSet/>
      <dgm:spPr/>
      <dgm:t>
        <a:bodyPr/>
        <a:lstStyle/>
        <a:p>
          <a:endParaRPr lang="en-US"/>
        </a:p>
      </dgm:t>
    </dgm:pt>
    <dgm:pt modelId="{576D6AFA-A3BC-48C9-8422-81527F2424B7}">
      <dgm:prSet/>
      <dgm:spPr/>
      <dgm:t>
        <a:bodyPr/>
        <a:lstStyle/>
        <a:p>
          <a:r>
            <a:rPr lang="en-US"/>
            <a:t>Missing information and inaccuracy </a:t>
          </a:r>
        </a:p>
      </dgm:t>
    </dgm:pt>
    <dgm:pt modelId="{2D8255E1-DA55-41AD-89CF-BBD61A8D443B}" type="parTrans" cxnId="{CDFED7FE-7081-4D6F-BB31-12CBEE265880}">
      <dgm:prSet/>
      <dgm:spPr/>
      <dgm:t>
        <a:bodyPr/>
        <a:lstStyle/>
        <a:p>
          <a:endParaRPr lang="en-US"/>
        </a:p>
      </dgm:t>
    </dgm:pt>
    <dgm:pt modelId="{D8F9B4EC-72D9-40F5-B91A-703AD45ABCC6}" type="sibTrans" cxnId="{CDFED7FE-7081-4D6F-BB31-12CBEE265880}">
      <dgm:prSet/>
      <dgm:spPr/>
      <dgm:t>
        <a:bodyPr/>
        <a:lstStyle/>
        <a:p>
          <a:endParaRPr lang="en-US"/>
        </a:p>
      </dgm:t>
    </dgm:pt>
    <dgm:pt modelId="{4DB3ABBD-F594-44ED-8296-19F9A47E53AD}" type="pres">
      <dgm:prSet presAssocID="{65F11ED6-1322-4B60-B0A5-88AA2DBD93B2}" presName="vert0" presStyleCnt="0">
        <dgm:presLayoutVars>
          <dgm:dir/>
          <dgm:animOne val="branch"/>
          <dgm:animLvl val="lvl"/>
        </dgm:presLayoutVars>
      </dgm:prSet>
      <dgm:spPr/>
    </dgm:pt>
    <dgm:pt modelId="{28D8B203-04B3-4104-929D-8AD647A595CF}" type="pres">
      <dgm:prSet presAssocID="{778E8581-2395-4A66-8403-81C35FB11B64}" presName="thickLine" presStyleLbl="alignNode1" presStyleIdx="0" presStyleCnt="3"/>
      <dgm:spPr/>
    </dgm:pt>
    <dgm:pt modelId="{5EBF0149-8021-476E-B893-7D97C1DE8289}" type="pres">
      <dgm:prSet presAssocID="{778E8581-2395-4A66-8403-81C35FB11B64}" presName="horz1" presStyleCnt="0"/>
      <dgm:spPr/>
    </dgm:pt>
    <dgm:pt modelId="{4B033CBD-BC7E-4E07-AE9F-0585B9D98781}" type="pres">
      <dgm:prSet presAssocID="{778E8581-2395-4A66-8403-81C35FB11B64}" presName="tx1" presStyleLbl="revTx" presStyleIdx="0" presStyleCnt="3"/>
      <dgm:spPr/>
    </dgm:pt>
    <dgm:pt modelId="{58BBA4D1-017E-4EBC-BCE0-5BB8329A986B}" type="pres">
      <dgm:prSet presAssocID="{778E8581-2395-4A66-8403-81C35FB11B64}" presName="vert1" presStyleCnt="0"/>
      <dgm:spPr/>
    </dgm:pt>
    <dgm:pt modelId="{484A416E-873B-4051-B116-0A270387500F}" type="pres">
      <dgm:prSet presAssocID="{9B21D343-3A3B-47DE-8132-DD2A6F046F8F}" presName="thickLine" presStyleLbl="alignNode1" presStyleIdx="1" presStyleCnt="3"/>
      <dgm:spPr/>
    </dgm:pt>
    <dgm:pt modelId="{E8E33EB9-5FC6-4116-884E-B9F0A7BEFAD3}" type="pres">
      <dgm:prSet presAssocID="{9B21D343-3A3B-47DE-8132-DD2A6F046F8F}" presName="horz1" presStyleCnt="0"/>
      <dgm:spPr/>
    </dgm:pt>
    <dgm:pt modelId="{0936708C-69F1-4868-9741-B7E35AFFDB5C}" type="pres">
      <dgm:prSet presAssocID="{9B21D343-3A3B-47DE-8132-DD2A6F046F8F}" presName="tx1" presStyleLbl="revTx" presStyleIdx="1" presStyleCnt="3"/>
      <dgm:spPr/>
    </dgm:pt>
    <dgm:pt modelId="{EF9701F2-5278-42FB-91AD-AE481B6CB3B8}" type="pres">
      <dgm:prSet presAssocID="{9B21D343-3A3B-47DE-8132-DD2A6F046F8F}" presName="vert1" presStyleCnt="0"/>
      <dgm:spPr/>
    </dgm:pt>
    <dgm:pt modelId="{68AAE0FE-DC94-4364-93AA-D2A08777F7F2}" type="pres">
      <dgm:prSet presAssocID="{576D6AFA-A3BC-48C9-8422-81527F2424B7}" presName="thickLine" presStyleLbl="alignNode1" presStyleIdx="2" presStyleCnt="3"/>
      <dgm:spPr/>
    </dgm:pt>
    <dgm:pt modelId="{FA9EE464-1889-4277-9FEC-631533B241D7}" type="pres">
      <dgm:prSet presAssocID="{576D6AFA-A3BC-48C9-8422-81527F2424B7}" presName="horz1" presStyleCnt="0"/>
      <dgm:spPr/>
    </dgm:pt>
    <dgm:pt modelId="{34AB84FF-BDDF-4D36-9F9A-D863B0B8F277}" type="pres">
      <dgm:prSet presAssocID="{576D6AFA-A3BC-48C9-8422-81527F2424B7}" presName="tx1" presStyleLbl="revTx" presStyleIdx="2" presStyleCnt="3"/>
      <dgm:spPr/>
    </dgm:pt>
    <dgm:pt modelId="{12903EC3-28FE-4E69-BC21-F79865A6BDBC}" type="pres">
      <dgm:prSet presAssocID="{576D6AFA-A3BC-48C9-8422-81527F2424B7}" presName="vert1" presStyleCnt="0"/>
      <dgm:spPr/>
    </dgm:pt>
  </dgm:ptLst>
  <dgm:cxnLst>
    <dgm:cxn modelId="{053F3141-F727-4601-99E1-E9C93D04DDC7}" srcId="{65F11ED6-1322-4B60-B0A5-88AA2DBD93B2}" destId="{9B21D343-3A3B-47DE-8132-DD2A6F046F8F}" srcOrd="1" destOrd="0" parTransId="{C8127F21-E7B3-4AFC-A36D-37F995186D73}" sibTransId="{CD072118-A1CF-43F7-9637-C461611E7540}"/>
    <dgm:cxn modelId="{C6F58341-6A5B-4E9B-978C-9C1558AFB9E0}" type="presOf" srcId="{65F11ED6-1322-4B60-B0A5-88AA2DBD93B2}" destId="{4DB3ABBD-F594-44ED-8296-19F9A47E53AD}" srcOrd="0" destOrd="0" presId="urn:microsoft.com/office/officeart/2008/layout/LinedList"/>
    <dgm:cxn modelId="{1717574F-9328-4875-90B8-85C901FC46EF}" srcId="{65F11ED6-1322-4B60-B0A5-88AA2DBD93B2}" destId="{778E8581-2395-4A66-8403-81C35FB11B64}" srcOrd="0" destOrd="0" parTransId="{1A0D4134-B850-40C8-B25E-624256460FC9}" sibTransId="{3014F3FA-A1D8-44C3-B3DA-5677E51500A1}"/>
    <dgm:cxn modelId="{15DB9C88-503E-491E-A10F-AE9F586D46E3}" type="presOf" srcId="{576D6AFA-A3BC-48C9-8422-81527F2424B7}" destId="{34AB84FF-BDDF-4D36-9F9A-D863B0B8F277}" srcOrd="0" destOrd="0" presId="urn:microsoft.com/office/officeart/2008/layout/LinedList"/>
    <dgm:cxn modelId="{6B7B36DA-7819-4FB4-A134-ACF74FD9161A}" type="presOf" srcId="{9B21D343-3A3B-47DE-8132-DD2A6F046F8F}" destId="{0936708C-69F1-4868-9741-B7E35AFFDB5C}" srcOrd="0" destOrd="0" presId="urn:microsoft.com/office/officeart/2008/layout/LinedList"/>
    <dgm:cxn modelId="{AE0854FC-FA92-452F-866C-08664F057270}" type="presOf" srcId="{778E8581-2395-4A66-8403-81C35FB11B64}" destId="{4B033CBD-BC7E-4E07-AE9F-0585B9D98781}" srcOrd="0" destOrd="0" presId="urn:microsoft.com/office/officeart/2008/layout/LinedList"/>
    <dgm:cxn modelId="{CDFED7FE-7081-4D6F-BB31-12CBEE265880}" srcId="{65F11ED6-1322-4B60-B0A5-88AA2DBD93B2}" destId="{576D6AFA-A3BC-48C9-8422-81527F2424B7}" srcOrd="2" destOrd="0" parTransId="{2D8255E1-DA55-41AD-89CF-BBD61A8D443B}" sibTransId="{D8F9B4EC-72D9-40F5-B91A-703AD45ABCC6}"/>
    <dgm:cxn modelId="{BEA9FBF2-FA25-433B-819A-114B818B38DF}" type="presParOf" srcId="{4DB3ABBD-F594-44ED-8296-19F9A47E53AD}" destId="{28D8B203-04B3-4104-929D-8AD647A595CF}" srcOrd="0" destOrd="0" presId="urn:microsoft.com/office/officeart/2008/layout/LinedList"/>
    <dgm:cxn modelId="{B6F81890-3E55-496F-855A-4589FDD4CA2D}" type="presParOf" srcId="{4DB3ABBD-F594-44ED-8296-19F9A47E53AD}" destId="{5EBF0149-8021-476E-B893-7D97C1DE8289}" srcOrd="1" destOrd="0" presId="urn:microsoft.com/office/officeart/2008/layout/LinedList"/>
    <dgm:cxn modelId="{C5A9EB44-2A94-4128-9127-B472D3C9F392}" type="presParOf" srcId="{5EBF0149-8021-476E-B893-7D97C1DE8289}" destId="{4B033CBD-BC7E-4E07-AE9F-0585B9D98781}" srcOrd="0" destOrd="0" presId="urn:microsoft.com/office/officeart/2008/layout/LinedList"/>
    <dgm:cxn modelId="{54F8E268-B350-4EAE-B648-DA2DFBA28AE0}" type="presParOf" srcId="{5EBF0149-8021-476E-B893-7D97C1DE8289}" destId="{58BBA4D1-017E-4EBC-BCE0-5BB8329A986B}" srcOrd="1" destOrd="0" presId="urn:microsoft.com/office/officeart/2008/layout/LinedList"/>
    <dgm:cxn modelId="{8D8ED710-EA11-45B3-BAD5-54B441876AE5}" type="presParOf" srcId="{4DB3ABBD-F594-44ED-8296-19F9A47E53AD}" destId="{484A416E-873B-4051-B116-0A270387500F}" srcOrd="2" destOrd="0" presId="urn:microsoft.com/office/officeart/2008/layout/LinedList"/>
    <dgm:cxn modelId="{8400C301-9928-4665-BEBE-FFE78B4C7CF1}" type="presParOf" srcId="{4DB3ABBD-F594-44ED-8296-19F9A47E53AD}" destId="{E8E33EB9-5FC6-4116-884E-B9F0A7BEFAD3}" srcOrd="3" destOrd="0" presId="urn:microsoft.com/office/officeart/2008/layout/LinedList"/>
    <dgm:cxn modelId="{8FC6AB38-D715-45F3-A9E8-DEE5DE117769}" type="presParOf" srcId="{E8E33EB9-5FC6-4116-884E-B9F0A7BEFAD3}" destId="{0936708C-69F1-4868-9741-B7E35AFFDB5C}" srcOrd="0" destOrd="0" presId="urn:microsoft.com/office/officeart/2008/layout/LinedList"/>
    <dgm:cxn modelId="{5590A13D-7B85-4790-8792-5CA600045A21}" type="presParOf" srcId="{E8E33EB9-5FC6-4116-884E-B9F0A7BEFAD3}" destId="{EF9701F2-5278-42FB-91AD-AE481B6CB3B8}" srcOrd="1" destOrd="0" presId="urn:microsoft.com/office/officeart/2008/layout/LinedList"/>
    <dgm:cxn modelId="{25E90FD8-8797-457D-819D-4A2857E568FA}" type="presParOf" srcId="{4DB3ABBD-F594-44ED-8296-19F9A47E53AD}" destId="{68AAE0FE-DC94-4364-93AA-D2A08777F7F2}" srcOrd="4" destOrd="0" presId="urn:microsoft.com/office/officeart/2008/layout/LinedList"/>
    <dgm:cxn modelId="{70A02B50-E055-4AEC-97AD-039BC43A6084}" type="presParOf" srcId="{4DB3ABBD-F594-44ED-8296-19F9A47E53AD}" destId="{FA9EE464-1889-4277-9FEC-631533B241D7}" srcOrd="5" destOrd="0" presId="urn:microsoft.com/office/officeart/2008/layout/LinedList"/>
    <dgm:cxn modelId="{DB5797E3-B804-4284-817C-A86FD4C1AFAD}" type="presParOf" srcId="{FA9EE464-1889-4277-9FEC-631533B241D7}" destId="{34AB84FF-BDDF-4D36-9F9A-D863B0B8F277}" srcOrd="0" destOrd="0" presId="urn:microsoft.com/office/officeart/2008/layout/LinedList"/>
    <dgm:cxn modelId="{F702F27C-F10C-4683-9E75-FA5A18FC7442}" type="presParOf" srcId="{FA9EE464-1889-4277-9FEC-631533B241D7}" destId="{12903EC3-28FE-4E69-BC21-F79865A6BD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61F185-44D3-42FC-BBEE-264BFB10F5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BB51EC-6F8A-42D0-8D5F-4BF59C7B3392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F74F202B-F7A4-4DD5-B35D-FF9071D3B40F}" type="parTrans" cxnId="{6AB1364E-2B08-423E-8B00-91F704E0F522}">
      <dgm:prSet/>
      <dgm:spPr/>
      <dgm:t>
        <a:bodyPr/>
        <a:lstStyle/>
        <a:p>
          <a:endParaRPr lang="en-US"/>
        </a:p>
      </dgm:t>
    </dgm:pt>
    <dgm:pt modelId="{0D2EF7D9-9462-4BC2-9AF9-A14B814272C0}" type="sibTrans" cxnId="{6AB1364E-2B08-423E-8B00-91F704E0F522}">
      <dgm:prSet/>
      <dgm:spPr/>
      <dgm:t>
        <a:bodyPr/>
        <a:lstStyle/>
        <a:p>
          <a:endParaRPr lang="en-US"/>
        </a:p>
      </dgm:t>
    </dgm:pt>
    <dgm:pt modelId="{6579FAB9-EE96-4461-9BBA-9BBA401F1AEE}">
      <dgm:prSet/>
      <dgm:spPr/>
      <dgm:t>
        <a:bodyPr/>
        <a:lstStyle/>
        <a:p>
          <a:r>
            <a:rPr lang="en-US"/>
            <a:t>Data wrangling</a:t>
          </a:r>
        </a:p>
      </dgm:t>
    </dgm:pt>
    <dgm:pt modelId="{B78C5B99-D7A3-405D-8322-C092E282C10E}" type="parTrans" cxnId="{BEDD39E4-B315-46CC-8E66-729384B8A749}">
      <dgm:prSet/>
      <dgm:spPr/>
      <dgm:t>
        <a:bodyPr/>
        <a:lstStyle/>
        <a:p>
          <a:endParaRPr lang="en-US"/>
        </a:p>
      </dgm:t>
    </dgm:pt>
    <dgm:pt modelId="{52B95B88-3D0A-43BD-80CF-9E14507C2E84}" type="sibTrans" cxnId="{BEDD39E4-B315-46CC-8E66-729384B8A749}">
      <dgm:prSet/>
      <dgm:spPr/>
      <dgm:t>
        <a:bodyPr/>
        <a:lstStyle/>
        <a:p>
          <a:endParaRPr lang="en-US"/>
        </a:p>
      </dgm:t>
    </dgm:pt>
    <dgm:pt modelId="{D6688590-875C-4B20-9A91-6C733EE7984F}">
      <dgm:prSet/>
      <dgm:spPr/>
      <dgm:t>
        <a:bodyPr/>
        <a:lstStyle/>
        <a:p>
          <a:r>
            <a:rPr lang="en-US"/>
            <a:t>Employ Ensemble learning models</a:t>
          </a:r>
        </a:p>
      </dgm:t>
    </dgm:pt>
    <dgm:pt modelId="{E1B1F860-F129-47A2-B720-79CA1A370130}" type="parTrans" cxnId="{FD31A099-7CFD-4BF6-87DB-B2573F794691}">
      <dgm:prSet/>
      <dgm:spPr/>
      <dgm:t>
        <a:bodyPr/>
        <a:lstStyle/>
        <a:p>
          <a:endParaRPr lang="en-US"/>
        </a:p>
      </dgm:t>
    </dgm:pt>
    <dgm:pt modelId="{2C6830CF-B2BB-44EC-BC8B-2C1AE615EB6A}" type="sibTrans" cxnId="{FD31A099-7CFD-4BF6-87DB-B2573F794691}">
      <dgm:prSet/>
      <dgm:spPr/>
      <dgm:t>
        <a:bodyPr/>
        <a:lstStyle/>
        <a:p>
          <a:endParaRPr lang="en-US"/>
        </a:p>
      </dgm:t>
    </dgm:pt>
    <dgm:pt modelId="{369CC365-5D1E-4827-B39B-134CB8D5F299}">
      <dgm:prSet/>
      <dgm:spPr/>
      <dgm:t>
        <a:bodyPr/>
        <a:lstStyle/>
        <a:p>
          <a:r>
            <a:rPr lang="en-US"/>
            <a:t>Train the models</a:t>
          </a:r>
        </a:p>
      </dgm:t>
    </dgm:pt>
    <dgm:pt modelId="{F575E7B7-5CBD-4C63-8558-71FADE60ED1B}" type="parTrans" cxnId="{CACD8557-D17B-4831-A297-E9BF485C15DB}">
      <dgm:prSet/>
      <dgm:spPr/>
      <dgm:t>
        <a:bodyPr/>
        <a:lstStyle/>
        <a:p>
          <a:endParaRPr lang="en-US"/>
        </a:p>
      </dgm:t>
    </dgm:pt>
    <dgm:pt modelId="{A5CDE407-8B28-4AD4-B83F-96F01D669C46}" type="sibTrans" cxnId="{CACD8557-D17B-4831-A297-E9BF485C15DB}">
      <dgm:prSet/>
      <dgm:spPr/>
      <dgm:t>
        <a:bodyPr/>
        <a:lstStyle/>
        <a:p>
          <a:endParaRPr lang="en-US"/>
        </a:p>
      </dgm:t>
    </dgm:pt>
    <dgm:pt modelId="{C200C76F-93A4-4032-9524-C99D7711E142}">
      <dgm:prSet/>
      <dgm:spPr/>
      <dgm:t>
        <a:bodyPr/>
        <a:lstStyle/>
        <a:p>
          <a:r>
            <a:rPr lang="en-US"/>
            <a:t>Evaluate the models using metrics </a:t>
          </a:r>
        </a:p>
      </dgm:t>
    </dgm:pt>
    <dgm:pt modelId="{F8CF9717-AA37-4E2E-BCBE-14BFC12440AA}" type="parTrans" cxnId="{857274F9-B3CC-4ED7-AA74-83B4AC6DC919}">
      <dgm:prSet/>
      <dgm:spPr/>
      <dgm:t>
        <a:bodyPr/>
        <a:lstStyle/>
        <a:p>
          <a:endParaRPr lang="en-US"/>
        </a:p>
      </dgm:t>
    </dgm:pt>
    <dgm:pt modelId="{1A3173AC-1D9D-49A2-B8C8-C48695F9BB14}" type="sibTrans" cxnId="{857274F9-B3CC-4ED7-AA74-83B4AC6DC919}">
      <dgm:prSet/>
      <dgm:spPr/>
      <dgm:t>
        <a:bodyPr/>
        <a:lstStyle/>
        <a:p>
          <a:endParaRPr lang="en-US"/>
        </a:p>
      </dgm:t>
    </dgm:pt>
    <dgm:pt modelId="{68E76A77-87E3-47DA-8E80-13EB13CA5D1C}" type="pres">
      <dgm:prSet presAssocID="{8361F185-44D3-42FC-BBEE-264BFB10F5FE}" presName="root" presStyleCnt="0">
        <dgm:presLayoutVars>
          <dgm:dir/>
          <dgm:resizeHandles val="exact"/>
        </dgm:presLayoutVars>
      </dgm:prSet>
      <dgm:spPr/>
    </dgm:pt>
    <dgm:pt modelId="{4E74BA0B-1BB5-4266-BCE9-AA22047687A6}" type="pres">
      <dgm:prSet presAssocID="{9DBB51EC-6F8A-42D0-8D5F-4BF59C7B3392}" presName="compNode" presStyleCnt="0"/>
      <dgm:spPr/>
    </dgm:pt>
    <dgm:pt modelId="{E9484B1D-3DC5-4B57-8C9C-3870784046C3}" type="pres">
      <dgm:prSet presAssocID="{9DBB51EC-6F8A-42D0-8D5F-4BF59C7B3392}" presName="bgRect" presStyleLbl="bgShp" presStyleIdx="0" presStyleCnt="5"/>
      <dgm:spPr/>
    </dgm:pt>
    <dgm:pt modelId="{32F863D9-2DFC-49D5-99FB-DD6424298B49}" type="pres">
      <dgm:prSet presAssocID="{9DBB51EC-6F8A-42D0-8D5F-4BF59C7B33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F46E452-EAAD-4D70-85B3-D5741C5E9652}" type="pres">
      <dgm:prSet presAssocID="{9DBB51EC-6F8A-42D0-8D5F-4BF59C7B3392}" presName="spaceRect" presStyleCnt="0"/>
      <dgm:spPr/>
    </dgm:pt>
    <dgm:pt modelId="{E4198BBB-244F-4E6E-B60D-C3EFDDC7DD19}" type="pres">
      <dgm:prSet presAssocID="{9DBB51EC-6F8A-42D0-8D5F-4BF59C7B3392}" presName="parTx" presStyleLbl="revTx" presStyleIdx="0" presStyleCnt="5">
        <dgm:presLayoutVars>
          <dgm:chMax val="0"/>
          <dgm:chPref val="0"/>
        </dgm:presLayoutVars>
      </dgm:prSet>
      <dgm:spPr/>
    </dgm:pt>
    <dgm:pt modelId="{E7D58411-69CB-406E-812D-9EDD21733FB2}" type="pres">
      <dgm:prSet presAssocID="{0D2EF7D9-9462-4BC2-9AF9-A14B814272C0}" presName="sibTrans" presStyleCnt="0"/>
      <dgm:spPr/>
    </dgm:pt>
    <dgm:pt modelId="{C1DF4802-41DC-4702-AA6D-04F620F79CFE}" type="pres">
      <dgm:prSet presAssocID="{6579FAB9-EE96-4461-9BBA-9BBA401F1AEE}" presName="compNode" presStyleCnt="0"/>
      <dgm:spPr/>
    </dgm:pt>
    <dgm:pt modelId="{AD001D3D-6E78-48F3-BDAA-B32B70E85403}" type="pres">
      <dgm:prSet presAssocID="{6579FAB9-EE96-4461-9BBA-9BBA401F1AEE}" presName="bgRect" presStyleLbl="bgShp" presStyleIdx="1" presStyleCnt="5"/>
      <dgm:spPr/>
    </dgm:pt>
    <dgm:pt modelId="{C508E1E7-504D-4A4B-9894-E29AB1B3F5E4}" type="pres">
      <dgm:prSet presAssocID="{6579FAB9-EE96-4461-9BBA-9BBA401F1A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F06A321-180F-43D1-8C27-91B6B07D49E2}" type="pres">
      <dgm:prSet presAssocID="{6579FAB9-EE96-4461-9BBA-9BBA401F1AEE}" presName="spaceRect" presStyleCnt="0"/>
      <dgm:spPr/>
    </dgm:pt>
    <dgm:pt modelId="{41AD97FA-64FA-416C-9359-B79CDB1C3A87}" type="pres">
      <dgm:prSet presAssocID="{6579FAB9-EE96-4461-9BBA-9BBA401F1AEE}" presName="parTx" presStyleLbl="revTx" presStyleIdx="1" presStyleCnt="5">
        <dgm:presLayoutVars>
          <dgm:chMax val="0"/>
          <dgm:chPref val="0"/>
        </dgm:presLayoutVars>
      </dgm:prSet>
      <dgm:spPr/>
    </dgm:pt>
    <dgm:pt modelId="{25FDF639-1741-43E9-BDD3-833873CB8D6F}" type="pres">
      <dgm:prSet presAssocID="{52B95B88-3D0A-43BD-80CF-9E14507C2E84}" presName="sibTrans" presStyleCnt="0"/>
      <dgm:spPr/>
    </dgm:pt>
    <dgm:pt modelId="{DDD9C7F0-F2BB-4A9F-8C41-C0863B5BFD2D}" type="pres">
      <dgm:prSet presAssocID="{D6688590-875C-4B20-9A91-6C733EE7984F}" presName="compNode" presStyleCnt="0"/>
      <dgm:spPr/>
    </dgm:pt>
    <dgm:pt modelId="{71EAC543-78E4-47F2-A67E-5A36A7B86AB5}" type="pres">
      <dgm:prSet presAssocID="{D6688590-875C-4B20-9A91-6C733EE7984F}" presName="bgRect" presStyleLbl="bgShp" presStyleIdx="2" presStyleCnt="5"/>
      <dgm:spPr/>
    </dgm:pt>
    <dgm:pt modelId="{36EE905B-4BD0-47EC-9B2A-9ABBB2E2E699}" type="pres">
      <dgm:prSet presAssocID="{D6688590-875C-4B20-9A91-6C733EE798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82BC377F-256C-40CD-8E83-31AA895C3748}" type="pres">
      <dgm:prSet presAssocID="{D6688590-875C-4B20-9A91-6C733EE7984F}" presName="spaceRect" presStyleCnt="0"/>
      <dgm:spPr/>
    </dgm:pt>
    <dgm:pt modelId="{19195A37-55BF-455D-949E-7216B029A348}" type="pres">
      <dgm:prSet presAssocID="{D6688590-875C-4B20-9A91-6C733EE7984F}" presName="parTx" presStyleLbl="revTx" presStyleIdx="2" presStyleCnt="5">
        <dgm:presLayoutVars>
          <dgm:chMax val="0"/>
          <dgm:chPref val="0"/>
        </dgm:presLayoutVars>
      </dgm:prSet>
      <dgm:spPr/>
    </dgm:pt>
    <dgm:pt modelId="{87539905-FA2D-4A30-AE46-170B0FDC3ED4}" type="pres">
      <dgm:prSet presAssocID="{2C6830CF-B2BB-44EC-BC8B-2C1AE615EB6A}" presName="sibTrans" presStyleCnt="0"/>
      <dgm:spPr/>
    </dgm:pt>
    <dgm:pt modelId="{61899180-CF9B-4490-9374-33D3B9C64936}" type="pres">
      <dgm:prSet presAssocID="{369CC365-5D1E-4827-B39B-134CB8D5F299}" presName="compNode" presStyleCnt="0"/>
      <dgm:spPr/>
    </dgm:pt>
    <dgm:pt modelId="{189B97C0-7734-4EA0-BF75-61CEFA64DC3F}" type="pres">
      <dgm:prSet presAssocID="{369CC365-5D1E-4827-B39B-134CB8D5F299}" presName="bgRect" presStyleLbl="bgShp" presStyleIdx="3" presStyleCnt="5"/>
      <dgm:spPr/>
    </dgm:pt>
    <dgm:pt modelId="{45A20715-C7FA-498E-8AC4-2A09D2B96111}" type="pres">
      <dgm:prSet presAssocID="{369CC365-5D1E-4827-B39B-134CB8D5F2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F2EA871D-7F4D-4487-B2EB-5D5A45244F3D}" type="pres">
      <dgm:prSet presAssocID="{369CC365-5D1E-4827-B39B-134CB8D5F299}" presName="spaceRect" presStyleCnt="0"/>
      <dgm:spPr/>
    </dgm:pt>
    <dgm:pt modelId="{C62E2094-4846-4D5A-A654-EBE340F5E9CC}" type="pres">
      <dgm:prSet presAssocID="{369CC365-5D1E-4827-B39B-134CB8D5F299}" presName="parTx" presStyleLbl="revTx" presStyleIdx="3" presStyleCnt="5">
        <dgm:presLayoutVars>
          <dgm:chMax val="0"/>
          <dgm:chPref val="0"/>
        </dgm:presLayoutVars>
      </dgm:prSet>
      <dgm:spPr/>
    </dgm:pt>
    <dgm:pt modelId="{58D1B1F9-5924-4D06-B81E-9AB84FC938CC}" type="pres">
      <dgm:prSet presAssocID="{A5CDE407-8B28-4AD4-B83F-96F01D669C46}" presName="sibTrans" presStyleCnt="0"/>
      <dgm:spPr/>
    </dgm:pt>
    <dgm:pt modelId="{291B436B-11A4-4DAD-802C-3C539529574F}" type="pres">
      <dgm:prSet presAssocID="{C200C76F-93A4-4032-9524-C99D7711E142}" presName="compNode" presStyleCnt="0"/>
      <dgm:spPr/>
    </dgm:pt>
    <dgm:pt modelId="{F6582EB2-BAFB-4736-A5F9-6DF1DC713C2F}" type="pres">
      <dgm:prSet presAssocID="{C200C76F-93A4-4032-9524-C99D7711E142}" presName="bgRect" presStyleLbl="bgShp" presStyleIdx="4" presStyleCnt="5"/>
      <dgm:spPr/>
    </dgm:pt>
    <dgm:pt modelId="{3D3B0123-22D7-4BDB-9431-FD4A8F1D4E34}" type="pres">
      <dgm:prSet presAssocID="{C200C76F-93A4-4032-9524-C99D7711E14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0A8FF3D-DABB-4019-9B51-E51B4C644661}" type="pres">
      <dgm:prSet presAssocID="{C200C76F-93A4-4032-9524-C99D7711E142}" presName="spaceRect" presStyleCnt="0"/>
      <dgm:spPr/>
    </dgm:pt>
    <dgm:pt modelId="{C6637558-E732-4D4B-83D4-6BF5BF0E6D68}" type="pres">
      <dgm:prSet presAssocID="{C200C76F-93A4-4032-9524-C99D7711E14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AB1364E-2B08-423E-8B00-91F704E0F522}" srcId="{8361F185-44D3-42FC-BBEE-264BFB10F5FE}" destId="{9DBB51EC-6F8A-42D0-8D5F-4BF59C7B3392}" srcOrd="0" destOrd="0" parTransId="{F74F202B-F7A4-4DD5-B35D-FF9071D3B40F}" sibTransId="{0D2EF7D9-9462-4BC2-9AF9-A14B814272C0}"/>
    <dgm:cxn modelId="{CACD8557-D17B-4831-A297-E9BF485C15DB}" srcId="{8361F185-44D3-42FC-BBEE-264BFB10F5FE}" destId="{369CC365-5D1E-4827-B39B-134CB8D5F299}" srcOrd="3" destOrd="0" parTransId="{F575E7B7-5CBD-4C63-8558-71FADE60ED1B}" sibTransId="{A5CDE407-8B28-4AD4-B83F-96F01D669C46}"/>
    <dgm:cxn modelId="{47A87F8D-63B6-45F1-974B-F7B8DE728966}" type="presOf" srcId="{6579FAB9-EE96-4461-9BBA-9BBA401F1AEE}" destId="{41AD97FA-64FA-416C-9359-B79CDB1C3A87}" srcOrd="0" destOrd="0" presId="urn:microsoft.com/office/officeart/2018/2/layout/IconVerticalSolidList"/>
    <dgm:cxn modelId="{36B08C97-D3C3-4048-B384-033E7DD412AC}" type="presOf" srcId="{C200C76F-93A4-4032-9524-C99D7711E142}" destId="{C6637558-E732-4D4B-83D4-6BF5BF0E6D68}" srcOrd="0" destOrd="0" presId="urn:microsoft.com/office/officeart/2018/2/layout/IconVerticalSolidList"/>
    <dgm:cxn modelId="{FD31A099-7CFD-4BF6-87DB-B2573F794691}" srcId="{8361F185-44D3-42FC-BBEE-264BFB10F5FE}" destId="{D6688590-875C-4B20-9A91-6C733EE7984F}" srcOrd="2" destOrd="0" parTransId="{E1B1F860-F129-47A2-B720-79CA1A370130}" sibTransId="{2C6830CF-B2BB-44EC-BC8B-2C1AE615EB6A}"/>
    <dgm:cxn modelId="{0FA3539F-8EE9-44D2-8C34-7DB9D1991A0F}" type="presOf" srcId="{D6688590-875C-4B20-9A91-6C733EE7984F}" destId="{19195A37-55BF-455D-949E-7216B029A348}" srcOrd="0" destOrd="0" presId="urn:microsoft.com/office/officeart/2018/2/layout/IconVerticalSolidList"/>
    <dgm:cxn modelId="{831132A3-D34D-4CBB-8B93-4C61F34B6BEB}" type="presOf" srcId="{8361F185-44D3-42FC-BBEE-264BFB10F5FE}" destId="{68E76A77-87E3-47DA-8E80-13EB13CA5D1C}" srcOrd="0" destOrd="0" presId="urn:microsoft.com/office/officeart/2018/2/layout/IconVerticalSolidList"/>
    <dgm:cxn modelId="{A63F63A8-D49E-4179-B65A-A87EB7319925}" type="presOf" srcId="{9DBB51EC-6F8A-42D0-8D5F-4BF59C7B3392}" destId="{E4198BBB-244F-4E6E-B60D-C3EFDDC7DD19}" srcOrd="0" destOrd="0" presId="urn:microsoft.com/office/officeart/2018/2/layout/IconVerticalSolidList"/>
    <dgm:cxn modelId="{BEDD39E4-B315-46CC-8E66-729384B8A749}" srcId="{8361F185-44D3-42FC-BBEE-264BFB10F5FE}" destId="{6579FAB9-EE96-4461-9BBA-9BBA401F1AEE}" srcOrd="1" destOrd="0" parTransId="{B78C5B99-D7A3-405D-8322-C092E282C10E}" sibTransId="{52B95B88-3D0A-43BD-80CF-9E14507C2E84}"/>
    <dgm:cxn modelId="{857274F9-B3CC-4ED7-AA74-83B4AC6DC919}" srcId="{8361F185-44D3-42FC-BBEE-264BFB10F5FE}" destId="{C200C76F-93A4-4032-9524-C99D7711E142}" srcOrd="4" destOrd="0" parTransId="{F8CF9717-AA37-4E2E-BCBE-14BFC12440AA}" sibTransId="{1A3173AC-1D9D-49A2-B8C8-C48695F9BB14}"/>
    <dgm:cxn modelId="{AC9234FB-8215-4B37-8F44-A9EA83EE0D19}" type="presOf" srcId="{369CC365-5D1E-4827-B39B-134CB8D5F299}" destId="{C62E2094-4846-4D5A-A654-EBE340F5E9CC}" srcOrd="0" destOrd="0" presId="urn:microsoft.com/office/officeart/2018/2/layout/IconVerticalSolidList"/>
    <dgm:cxn modelId="{3A7464E5-DD15-4B6D-9694-33AE52FF3677}" type="presParOf" srcId="{68E76A77-87E3-47DA-8E80-13EB13CA5D1C}" destId="{4E74BA0B-1BB5-4266-BCE9-AA22047687A6}" srcOrd="0" destOrd="0" presId="urn:microsoft.com/office/officeart/2018/2/layout/IconVerticalSolidList"/>
    <dgm:cxn modelId="{386A3D85-A18E-4E7A-8D59-70FD21AA9E09}" type="presParOf" srcId="{4E74BA0B-1BB5-4266-BCE9-AA22047687A6}" destId="{E9484B1D-3DC5-4B57-8C9C-3870784046C3}" srcOrd="0" destOrd="0" presId="urn:microsoft.com/office/officeart/2018/2/layout/IconVerticalSolidList"/>
    <dgm:cxn modelId="{38654B63-817C-479B-92D3-49E6D2BB9BB2}" type="presParOf" srcId="{4E74BA0B-1BB5-4266-BCE9-AA22047687A6}" destId="{32F863D9-2DFC-49D5-99FB-DD6424298B49}" srcOrd="1" destOrd="0" presId="urn:microsoft.com/office/officeart/2018/2/layout/IconVerticalSolidList"/>
    <dgm:cxn modelId="{5BA5153C-F85D-4720-BD86-FFDF61C58C75}" type="presParOf" srcId="{4E74BA0B-1BB5-4266-BCE9-AA22047687A6}" destId="{6F46E452-EAAD-4D70-85B3-D5741C5E9652}" srcOrd="2" destOrd="0" presId="urn:microsoft.com/office/officeart/2018/2/layout/IconVerticalSolidList"/>
    <dgm:cxn modelId="{37063C4E-75E7-48C1-938B-47FBA092754A}" type="presParOf" srcId="{4E74BA0B-1BB5-4266-BCE9-AA22047687A6}" destId="{E4198BBB-244F-4E6E-B60D-C3EFDDC7DD19}" srcOrd="3" destOrd="0" presId="urn:microsoft.com/office/officeart/2018/2/layout/IconVerticalSolidList"/>
    <dgm:cxn modelId="{6C9A7226-569C-4321-9721-388EA539F9E0}" type="presParOf" srcId="{68E76A77-87E3-47DA-8E80-13EB13CA5D1C}" destId="{E7D58411-69CB-406E-812D-9EDD21733FB2}" srcOrd="1" destOrd="0" presId="urn:microsoft.com/office/officeart/2018/2/layout/IconVerticalSolidList"/>
    <dgm:cxn modelId="{C3E5221B-80E2-4A4B-A5F8-187C89775AE7}" type="presParOf" srcId="{68E76A77-87E3-47DA-8E80-13EB13CA5D1C}" destId="{C1DF4802-41DC-4702-AA6D-04F620F79CFE}" srcOrd="2" destOrd="0" presId="urn:microsoft.com/office/officeart/2018/2/layout/IconVerticalSolidList"/>
    <dgm:cxn modelId="{F09DE819-3002-4FAF-9D4A-D64DB4F817A7}" type="presParOf" srcId="{C1DF4802-41DC-4702-AA6D-04F620F79CFE}" destId="{AD001D3D-6E78-48F3-BDAA-B32B70E85403}" srcOrd="0" destOrd="0" presId="urn:microsoft.com/office/officeart/2018/2/layout/IconVerticalSolidList"/>
    <dgm:cxn modelId="{6B3F3372-CAC9-4450-9A10-B93BD26BA44C}" type="presParOf" srcId="{C1DF4802-41DC-4702-AA6D-04F620F79CFE}" destId="{C508E1E7-504D-4A4B-9894-E29AB1B3F5E4}" srcOrd="1" destOrd="0" presId="urn:microsoft.com/office/officeart/2018/2/layout/IconVerticalSolidList"/>
    <dgm:cxn modelId="{80C3A16B-8704-4072-9C7E-7F9D58523550}" type="presParOf" srcId="{C1DF4802-41DC-4702-AA6D-04F620F79CFE}" destId="{1F06A321-180F-43D1-8C27-91B6B07D49E2}" srcOrd="2" destOrd="0" presId="urn:microsoft.com/office/officeart/2018/2/layout/IconVerticalSolidList"/>
    <dgm:cxn modelId="{93C1C90B-F44C-475E-99F0-71A7B8B661B8}" type="presParOf" srcId="{C1DF4802-41DC-4702-AA6D-04F620F79CFE}" destId="{41AD97FA-64FA-416C-9359-B79CDB1C3A87}" srcOrd="3" destOrd="0" presId="urn:microsoft.com/office/officeart/2018/2/layout/IconVerticalSolidList"/>
    <dgm:cxn modelId="{29CF401D-1187-4F53-ADCC-19A7228B59EB}" type="presParOf" srcId="{68E76A77-87E3-47DA-8E80-13EB13CA5D1C}" destId="{25FDF639-1741-43E9-BDD3-833873CB8D6F}" srcOrd="3" destOrd="0" presId="urn:microsoft.com/office/officeart/2018/2/layout/IconVerticalSolidList"/>
    <dgm:cxn modelId="{5CF33A68-CD1F-412E-9E7D-01EDCE4DB78B}" type="presParOf" srcId="{68E76A77-87E3-47DA-8E80-13EB13CA5D1C}" destId="{DDD9C7F0-F2BB-4A9F-8C41-C0863B5BFD2D}" srcOrd="4" destOrd="0" presId="urn:microsoft.com/office/officeart/2018/2/layout/IconVerticalSolidList"/>
    <dgm:cxn modelId="{3596D063-064D-474D-AA9B-9B5838ED3ADC}" type="presParOf" srcId="{DDD9C7F0-F2BB-4A9F-8C41-C0863B5BFD2D}" destId="{71EAC543-78E4-47F2-A67E-5A36A7B86AB5}" srcOrd="0" destOrd="0" presId="urn:microsoft.com/office/officeart/2018/2/layout/IconVerticalSolidList"/>
    <dgm:cxn modelId="{6ECEEF8F-EAB0-4D3B-ABE0-15D5A2506CF7}" type="presParOf" srcId="{DDD9C7F0-F2BB-4A9F-8C41-C0863B5BFD2D}" destId="{36EE905B-4BD0-47EC-9B2A-9ABBB2E2E699}" srcOrd="1" destOrd="0" presId="urn:microsoft.com/office/officeart/2018/2/layout/IconVerticalSolidList"/>
    <dgm:cxn modelId="{016BC8C3-97BF-4BF7-9BBE-7A8BF6DF779F}" type="presParOf" srcId="{DDD9C7F0-F2BB-4A9F-8C41-C0863B5BFD2D}" destId="{82BC377F-256C-40CD-8E83-31AA895C3748}" srcOrd="2" destOrd="0" presId="urn:microsoft.com/office/officeart/2018/2/layout/IconVerticalSolidList"/>
    <dgm:cxn modelId="{2F739034-501D-4C03-ACAB-A32D4F801789}" type="presParOf" srcId="{DDD9C7F0-F2BB-4A9F-8C41-C0863B5BFD2D}" destId="{19195A37-55BF-455D-949E-7216B029A348}" srcOrd="3" destOrd="0" presId="urn:microsoft.com/office/officeart/2018/2/layout/IconVerticalSolidList"/>
    <dgm:cxn modelId="{09DDF3C4-AE52-4F96-BAF1-797022868F2A}" type="presParOf" srcId="{68E76A77-87E3-47DA-8E80-13EB13CA5D1C}" destId="{87539905-FA2D-4A30-AE46-170B0FDC3ED4}" srcOrd="5" destOrd="0" presId="urn:microsoft.com/office/officeart/2018/2/layout/IconVerticalSolidList"/>
    <dgm:cxn modelId="{F855514D-AB90-4303-9451-EB2C5F3D636B}" type="presParOf" srcId="{68E76A77-87E3-47DA-8E80-13EB13CA5D1C}" destId="{61899180-CF9B-4490-9374-33D3B9C64936}" srcOrd="6" destOrd="0" presId="urn:microsoft.com/office/officeart/2018/2/layout/IconVerticalSolidList"/>
    <dgm:cxn modelId="{289F02D6-26D6-4ED2-BCE3-7ED5623359BC}" type="presParOf" srcId="{61899180-CF9B-4490-9374-33D3B9C64936}" destId="{189B97C0-7734-4EA0-BF75-61CEFA64DC3F}" srcOrd="0" destOrd="0" presId="urn:microsoft.com/office/officeart/2018/2/layout/IconVerticalSolidList"/>
    <dgm:cxn modelId="{EBA98C10-A9E8-4C91-9F86-F66F569EB2EB}" type="presParOf" srcId="{61899180-CF9B-4490-9374-33D3B9C64936}" destId="{45A20715-C7FA-498E-8AC4-2A09D2B96111}" srcOrd="1" destOrd="0" presId="urn:microsoft.com/office/officeart/2018/2/layout/IconVerticalSolidList"/>
    <dgm:cxn modelId="{84A26D83-480E-49AD-A496-2F792432C5E6}" type="presParOf" srcId="{61899180-CF9B-4490-9374-33D3B9C64936}" destId="{F2EA871D-7F4D-4487-B2EB-5D5A45244F3D}" srcOrd="2" destOrd="0" presId="urn:microsoft.com/office/officeart/2018/2/layout/IconVerticalSolidList"/>
    <dgm:cxn modelId="{7AF21365-EAD6-42F7-80DA-910F6995A252}" type="presParOf" srcId="{61899180-CF9B-4490-9374-33D3B9C64936}" destId="{C62E2094-4846-4D5A-A654-EBE340F5E9CC}" srcOrd="3" destOrd="0" presId="urn:microsoft.com/office/officeart/2018/2/layout/IconVerticalSolidList"/>
    <dgm:cxn modelId="{9ED47AB2-E67A-43E3-8B03-8A76E792E6BC}" type="presParOf" srcId="{68E76A77-87E3-47DA-8E80-13EB13CA5D1C}" destId="{58D1B1F9-5924-4D06-B81E-9AB84FC938CC}" srcOrd="7" destOrd="0" presId="urn:microsoft.com/office/officeart/2018/2/layout/IconVerticalSolidList"/>
    <dgm:cxn modelId="{64258FB5-EE9E-4021-97F1-AB024A106158}" type="presParOf" srcId="{68E76A77-87E3-47DA-8E80-13EB13CA5D1C}" destId="{291B436B-11A4-4DAD-802C-3C539529574F}" srcOrd="8" destOrd="0" presId="urn:microsoft.com/office/officeart/2018/2/layout/IconVerticalSolidList"/>
    <dgm:cxn modelId="{F1E57AA9-BC04-4890-AD71-84B1D0ED5950}" type="presParOf" srcId="{291B436B-11A4-4DAD-802C-3C539529574F}" destId="{F6582EB2-BAFB-4736-A5F9-6DF1DC713C2F}" srcOrd="0" destOrd="0" presId="urn:microsoft.com/office/officeart/2018/2/layout/IconVerticalSolidList"/>
    <dgm:cxn modelId="{D1955916-9AA7-4A44-908C-A61A03B0FDF9}" type="presParOf" srcId="{291B436B-11A4-4DAD-802C-3C539529574F}" destId="{3D3B0123-22D7-4BDB-9431-FD4A8F1D4E34}" srcOrd="1" destOrd="0" presId="urn:microsoft.com/office/officeart/2018/2/layout/IconVerticalSolidList"/>
    <dgm:cxn modelId="{C9D8790E-FC0F-4ED1-9BDA-AE87EE78559F}" type="presParOf" srcId="{291B436B-11A4-4DAD-802C-3C539529574F}" destId="{B0A8FF3D-DABB-4019-9B51-E51B4C644661}" srcOrd="2" destOrd="0" presId="urn:microsoft.com/office/officeart/2018/2/layout/IconVerticalSolidList"/>
    <dgm:cxn modelId="{066DECF3-84C6-4263-A7AB-7CBB54913CA2}" type="presParOf" srcId="{291B436B-11A4-4DAD-802C-3C539529574F}" destId="{C6637558-E732-4D4B-83D4-6BF5BF0E6D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E9B03C-CB59-4105-A084-3323A11A30C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5887D06-9B04-4E1C-80DD-26B73836FAF3}">
      <dgm:prSet/>
      <dgm:spPr/>
      <dgm:t>
        <a:bodyPr/>
        <a:lstStyle/>
        <a:p>
          <a:r>
            <a:rPr lang="en-IN"/>
            <a:t>1. Al-Garadi MA, Khan MS, Varathan KD, Mujtaba G, Al-Kabsi AM. Using online social networks to track a pandemic: A systematic review. J. Biomed. Inform. 2016;62:1–11. </a:t>
          </a:r>
          <a:endParaRPr lang="en-US"/>
        </a:p>
      </dgm:t>
    </dgm:pt>
    <dgm:pt modelId="{77F1A7BD-7630-49B7-AE96-00DF805FE91B}" type="parTrans" cxnId="{D8D2079A-97EC-4E09-915C-38669D056928}">
      <dgm:prSet/>
      <dgm:spPr/>
      <dgm:t>
        <a:bodyPr/>
        <a:lstStyle/>
        <a:p>
          <a:endParaRPr lang="en-US"/>
        </a:p>
      </dgm:t>
    </dgm:pt>
    <dgm:pt modelId="{8829B58F-A91E-4D4E-845B-030F4F5A28AA}" type="sibTrans" cxnId="{D8D2079A-97EC-4E09-915C-38669D056928}">
      <dgm:prSet/>
      <dgm:spPr/>
      <dgm:t>
        <a:bodyPr/>
        <a:lstStyle/>
        <a:p>
          <a:endParaRPr lang="en-US"/>
        </a:p>
      </dgm:t>
    </dgm:pt>
    <dgm:pt modelId="{D41A6E76-D54D-4D56-B106-13C3A906D411}">
      <dgm:prSet/>
      <dgm:spPr/>
      <dgm:t>
        <a:bodyPr/>
        <a:lstStyle/>
        <a:p>
          <a:r>
            <a:rPr lang="en-IN"/>
            <a:t>2. Allen KC. Chapter 13 – Applications: Biosurveillance, biodefense, and biotechnology. In: Horney JA, editor. Disaster epidemiology [Internet]. Academic Press; 2018 [cited 2020 Mar 29]. P. 143–51</a:t>
          </a:r>
          <a:endParaRPr lang="en-US"/>
        </a:p>
      </dgm:t>
    </dgm:pt>
    <dgm:pt modelId="{DBD7F24A-A160-4782-A6D3-CEEBA6A4D73B}" type="parTrans" cxnId="{9562BB93-226B-427F-AED0-C60C678D8446}">
      <dgm:prSet/>
      <dgm:spPr/>
      <dgm:t>
        <a:bodyPr/>
        <a:lstStyle/>
        <a:p>
          <a:endParaRPr lang="en-US"/>
        </a:p>
      </dgm:t>
    </dgm:pt>
    <dgm:pt modelId="{514BC44F-2424-4848-9B5B-73D1B6E37C17}" type="sibTrans" cxnId="{9562BB93-226B-427F-AED0-C60C678D8446}">
      <dgm:prSet/>
      <dgm:spPr/>
      <dgm:t>
        <a:bodyPr/>
        <a:lstStyle/>
        <a:p>
          <a:endParaRPr lang="en-US"/>
        </a:p>
      </dgm:t>
    </dgm:pt>
    <dgm:pt modelId="{75FF8D62-59A4-49FB-B15C-062BBE56C8AA}">
      <dgm:prSet/>
      <dgm:spPr/>
      <dgm:t>
        <a:bodyPr/>
        <a:lstStyle/>
        <a:p>
          <a:r>
            <a:rPr lang="en-IN"/>
            <a:t>3. Bai Y., Yao L., Wei T., Tian F., Jin D.-Y., Chen L., Wang M. Presumed asymptomatic carrier transmission of COVID-19. JAMA. 2020 [PMC free article] [PubMed] [Google Scholar] [Ref list] </a:t>
          </a:r>
          <a:endParaRPr lang="en-US"/>
        </a:p>
      </dgm:t>
    </dgm:pt>
    <dgm:pt modelId="{B2E9154E-5F52-4BF4-A28F-88F330C4886C}" type="parTrans" cxnId="{6077D085-DC87-48BB-A404-1C71D7DAB4EA}">
      <dgm:prSet/>
      <dgm:spPr/>
      <dgm:t>
        <a:bodyPr/>
        <a:lstStyle/>
        <a:p>
          <a:endParaRPr lang="en-US"/>
        </a:p>
      </dgm:t>
    </dgm:pt>
    <dgm:pt modelId="{81D0E3FB-5C72-4E2B-B64F-EE66F2765A06}" type="sibTrans" cxnId="{6077D085-DC87-48BB-A404-1C71D7DAB4EA}">
      <dgm:prSet/>
      <dgm:spPr/>
      <dgm:t>
        <a:bodyPr/>
        <a:lstStyle/>
        <a:p>
          <a:endParaRPr lang="en-US"/>
        </a:p>
      </dgm:t>
    </dgm:pt>
    <dgm:pt modelId="{D5EF3FB0-023A-4EF8-8524-3ACCB88E129B}">
      <dgm:prSet/>
      <dgm:spPr/>
      <dgm:t>
        <a:bodyPr/>
        <a:lstStyle/>
        <a:p>
          <a:r>
            <a:rPr lang="en-IN"/>
            <a:t>4. Bobdey S., Ray S. Going viral–COVID-19 impact assessment: a perspective beyond clinical practice. J Mar Med Soc. 2020 Jan 1;22(1):9. </a:t>
          </a:r>
          <a:endParaRPr lang="en-US"/>
        </a:p>
      </dgm:t>
    </dgm:pt>
    <dgm:pt modelId="{84F9AA51-FD97-4C2F-955E-4DFE69994C4F}" type="parTrans" cxnId="{2AE9DC8F-3156-4CBF-9A06-1B0D48334CA3}">
      <dgm:prSet/>
      <dgm:spPr/>
      <dgm:t>
        <a:bodyPr/>
        <a:lstStyle/>
        <a:p>
          <a:endParaRPr lang="en-US"/>
        </a:p>
      </dgm:t>
    </dgm:pt>
    <dgm:pt modelId="{FADECD27-E0B8-4D97-B3F9-7A38E5C8B608}" type="sibTrans" cxnId="{2AE9DC8F-3156-4CBF-9A06-1B0D48334CA3}">
      <dgm:prSet/>
      <dgm:spPr/>
      <dgm:t>
        <a:bodyPr/>
        <a:lstStyle/>
        <a:p>
          <a:endParaRPr lang="en-US"/>
        </a:p>
      </dgm:t>
    </dgm:pt>
    <dgm:pt modelId="{D3502788-9CBA-44A9-B0C6-502EFE6A57A6}">
      <dgm:prSet/>
      <dgm:spPr/>
      <dgm:t>
        <a:bodyPr/>
        <a:lstStyle/>
        <a:p>
          <a:r>
            <a:rPr lang="en-IN"/>
            <a:t>5. Biswas K, Sen P. Space-time dependence of coronavirus (COVID-19) outbreak. arXiv preprint arXiv:2003.03149. 2020 Mar 6. </a:t>
          </a:r>
          <a:endParaRPr lang="en-US"/>
        </a:p>
      </dgm:t>
    </dgm:pt>
    <dgm:pt modelId="{800CDE5E-6C9D-4018-A7F6-79B184E17A70}" type="parTrans" cxnId="{5DBBFE31-043D-405F-9362-84309CFFA811}">
      <dgm:prSet/>
      <dgm:spPr/>
      <dgm:t>
        <a:bodyPr/>
        <a:lstStyle/>
        <a:p>
          <a:endParaRPr lang="en-US"/>
        </a:p>
      </dgm:t>
    </dgm:pt>
    <dgm:pt modelId="{E01E27C1-C598-47A2-99BB-0A5502E8DD4D}" type="sibTrans" cxnId="{5DBBFE31-043D-405F-9362-84309CFFA811}">
      <dgm:prSet/>
      <dgm:spPr/>
      <dgm:t>
        <a:bodyPr/>
        <a:lstStyle/>
        <a:p>
          <a:endParaRPr lang="en-US"/>
        </a:p>
      </dgm:t>
    </dgm:pt>
    <dgm:pt modelId="{BBC54712-D68E-43EA-9C1E-FA0FA429B31B}">
      <dgm:prSet/>
      <dgm:spPr/>
      <dgm:t>
        <a:bodyPr/>
        <a:lstStyle/>
        <a:p>
          <a:r>
            <a:rPr lang="en-IN"/>
            <a:t>6. Chen S., Yang J., Yang W., Wang C., Bärnighausen T. COVID-19 control in China during mass population movements at New Year. Lancet. 2020 doi: 10.1016/S0140-6736(20)30421-9.</a:t>
          </a:r>
          <a:endParaRPr lang="en-US"/>
        </a:p>
      </dgm:t>
    </dgm:pt>
    <dgm:pt modelId="{52BEFDE3-AE9C-47D7-A957-02B303EC5B7B}" type="parTrans" cxnId="{3A42BE97-AB61-4256-A8CD-12ECADECC903}">
      <dgm:prSet/>
      <dgm:spPr/>
      <dgm:t>
        <a:bodyPr/>
        <a:lstStyle/>
        <a:p>
          <a:endParaRPr lang="en-US"/>
        </a:p>
      </dgm:t>
    </dgm:pt>
    <dgm:pt modelId="{99945EF6-B96B-46A9-88DD-3C19341AE6A9}" type="sibTrans" cxnId="{3A42BE97-AB61-4256-A8CD-12ECADECC903}">
      <dgm:prSet/>
      <dgm:spPr/>
      <dgm:t>
        <a:bodyPr/>
        <a:lstStyle/>
        <a:p>
          <a:endParaRPr lang="en-US"/>
        </a:p>
      </dgm:t>
    </dgm:pt>
    <dgm:pt modelId="{CD9FDE3F-152A-4686-9226-872803574514}" type="pres">
      <dgm:prSet presAssocID="{EBE9B03C-CB59-4105-A084-3323A11A30C3}" presName="vert0" presStyleCnt="0">
        <dgm:presLayoutVars>
          <dgm:dir/>
          <dgm:animOne val="branch"/>
          <dgm:animLvl val="lvl"/>
        </dgm:presLayoutVars>
      </dgm:prSet>
      <dgm:spPr/>
    </dgm:pt>
    <dgm:pt modelId="{AF33FAE5-82FE-4326-8AC3-BA76257D1D2E}" type="pres">
      <dgm:prSet presAssocID="{E5887D06-9B04-4E1C-80DD-26B73836FAF3}" presName="thickLine" presStyleLbl="alignNode1" presStyleIdx="0" presStyleCnt="6"/>
      <dgm:spPr/>
    </dgm:pt>
    <dgm:pt modelId="{CF834571-052B-4B88-845A-D9A85DE2153D}" type="pres">
      <dgm:prSet presAssocID="{E5887D06-9B04-4E1C-80DD-26B73836FAF3}" presName="horz1" presStyleCnt="0"/>
      <dgm:spPr/>
    </dgm:pt>
    <dgm:pt modelId="{D0E64267-C72B-4D71-A7A5-903E1853B398}" type="pres">
      <dgm:prSet presAssocID="{E5887D06-9B04-4E1C-80DD-26B73836FAF3}" presName="tx1" presStyleLbl="revTx" presStyleIdx="0" presStyleCnt="6"/>
      <dgm:spPr/>
    </dgm:pt>
    <dgm:pt modelId="{9B00364D-6E7F-43A9-95DB-71B123526744}" type="pres">
      <dgm:prSet presAssocID="{E5887D06-9B04-4E1C-80DD-26B73836FAF3}" presName="vert1" presStyleCnt="0"/>
      <dgm:spPr/>
    </dgm:pt>
    <dgm:pt modelId="{387BC7B4-8AE6-45A7-9249-DF0A2849FBAC}" type="pres">
      <dgm:prSet presAssocID="{D41A6E76-D54D-4D56-B106-13C3A906D411}" presName="thickLine" presStyleLbl="alignNode1" presStyleIdx="1" presStyleCnt="6"/>
      <dgm:spPr/>
    </dgm:pt>
    <dgm:pt modelId="{E42D95DB-3571-4E00-928D-68D2ED396B70}" type="pres">
      <dgm:prSet presAssocID="{D41A6E76-D54D-4D56-B106-13C3A906D411}" presName="horz1" presStyleCnt="0"/>
      <dgm:spPr/>
    </dgm:pt>
    <dgm:pt modelId="{562003E6-C891-4E74-9189-A9D1F7324D52}" type="pres">
      <dgm:prSet presAssocID="{D41A6E76-D54D-4D56-B106-13C3A906D411}" presName="tx1" presStyleLbl="revTx" presStyleIdx="1" presStyleCnt="6"/>
      <dgm:spPr/>
    </dgm:pt>
    <dgm:pt modelId="{9D55866E-C09A-4F8A-B50B-B41FC582C4CA}" type="pres">
      <dgm:prSet presAssocID="{D41A6E76-D54D-4D56-B106-13C3A906D411}" presName="vert1" presStyleCnt="0"/>
      <dgm:spPr/>
    </dgm:pt>
    <dgm:pt modelId="{8E940A35-7058-483A-8722-FE4DD40BB3DA}" type="pres">
      <dgm:prSet presAssocID="{75FF8D62-59A4-49FB-B15C-062BBE56C8AA}" presName="thickLine" presStyleLbl="alignNode1" presStyleIdx="2" presStyleCnt="6"/>
      <dgm:spPr/>
    </dgm:pt>
    <dgm:pt modelId="{70DCBA41-B307-40B6-9674-15E2BB9F9189}" type="pres">
      <dgm:prSet presAssocID="{75FF8D62-59A4-49FB-B15C-062BBE56C8AA}" presName="horz1" presStyleCnt="0"/>
      <dgm:spPr/>
    </dgm:pt>
    <dgm:pt modelId="{8564ECA4-0FBC-4ED9-9B3B-4CD02C0D360E}" type="pres">
      <dgm:prSet presAssocID="{75FF8D62-59A4-49FB-B15C-062BBE56C8AA}" presName="tx1" presStyleLbl="revTx" presStyleIdx="2" presStyleCnt="6"/>
      <dgm:spPr/>
    </dgm:pt>
    <dgm:pt modelId="{45840417-B061-4D5D-AB5F-D7ADD85ED23F}" type="pres">
      <dgm:prSet presAssocID="{75FF8D62-59A4-49FB-B15C-062BBE56C8AA}" presName="vert1" presStyleCnt="0"/>
      <dgm:spPr/>
    </dgm:pt>
    <dgm:pt modelId="{174824DC-4261-44D3-AC40-CEBA840A630B}" type="pres">
      <dgm:prSet presAssocID="{D5EF3FB0-023A-4EF8-8524-3ACCB88E129B}" presName="thickLine" presStyleLbl="alignNode1" presStyleIdx="3" presStyleCnt="6"/>
      <dgm:spPr/>
    </dgm:pt>
    <dgm:pt modelId="{D9CCC381-88BF-4F7D-BCDF-F4026F7B37B9}" type="pres">
      <dgm:prSet presAssocID="{D5EF3FB0-023A-4EF8-8524-3ACCB88E129B}" presName="horz1" presStyleCnt="0"/>
      <dgm:spPr/>
    </dgm:pt>
    <dgm:pt modelId="{659BFDB7-4642-4337-9691-D1F3EC4D7C4F}" type="pres">
      <dgm:prSet presAssocID="{D5EF3FB0-023A-4EF8-8524-3ACCB88E129B}" presName="tx1" presStyleLbl="revTx" presStyleIdx="3" presStyleCnt="6"/>
      <dgm:spPr/>
    </dgm:pt>
    <dgm:pt modelId="{DE443116-0AC5-4E3A-9B62-74EC62A74E99}" type="pres">
      <dgm:prSet presAssocID="{D5EF3FB0-023A-4EF8-8524-3ACCB88E129B}" presName="vert1" presStyleCnt="0"/>
      <dgm:spPr/>
    </dgm:pt>
    <dgm:pt modelId="{08A9E197-DAF5-48E9-B77F-925014B48E88}" type="pres">
      <dgm:prSet presAssocID="{D3502788-9CBA-44A9-B0C6-502EFE6A57A6}" presName="thickLine" presStyleLbl="alignNode1" presStyleIdx="4" presStyleCnt="6"/>
      <dgm:spPr/>
    </dgm:pt>
    <dgm:pt modelId="{C9B995B0-CE31-4345-B022-38D5BC37F5CF}" type="pres">
      <dgm:prSet presAssocID="{D3502788-9CBA-44A9-B0C6-502EFE6A57A6}" presName="horz1" presStyleCnt="0"/>
      <dgm:spPr/>
    </dgm:pt>
    <dgm:pt modelId="{11796DED-4CC7-41D8-9165-951CF0D89B87}" type="pres">
      <dgm:prSet presAssocID="{D3502788-9CBA-44A9-B0C6-502EFE6A57A6}" presName="tx1" presStyleLbl="revTx" presStyleIdx="4" presStyleCnt="6"/>
      <dgm:spPr/>
    </dgm:pt>
    <dgm:pt modelId="{A624A018-A115-4926-B82C-33F9F51E8B85}" type="pres">
      <dgm:prSet presAssocID="{D3502788-9CBA-44A9-B0C6-502EFE6A57A6}" presName="vert1" presStyleCnt="0"/>
      <dgm:spPr/>
    </dgm:pt>
    <dgm:pt modelId="{CB37FD5A-23AE-4BEB-8DB6-D5F42D8AD36C}" type="pres">
      <dgm:prSet presAssocID="{BBC54712-D68E-43EA-9C1E-FA0FA429B31B}" presName="thickLine" presStyleLbl="alignNode1" presStyleIdx="5" presStyleCnt="6"/>
      <dgm:spPr/>
    </dgm:pt>
    <dgm:pt modelId="{0E420491-B676-4086-84CB-1DF6AB1BA125}" type="pres">
      <dgm:prSet presAssocID="{BBC54712-D68E-43EA-9C1E-FA0FA429B31B}" presName="horz1" presStyleCnt="0"/>
      <dgm:spPr/>
    </dgm:pt>
    <dgm:pt modelId="{E18E0A24-3B89-425B-BB8B-55FD6A4F535A}" type="pres">
      <dgm:prSet presAssocID="{BBC54712-D68E-43EA-9C1E-FA0FA429B31B}" presName="tx1" presStyleLbl="revTx" presStyleIdx="5" presStyleCnt="6"/>
      <dgm:spPr/>
    </dgm:pt>
    <dgm:pt modelId="{4731EEE9-923D-46AA-959F-75B2E24309F1}" type="pres">
      <dgm:prSet presAssocID="{BBC54712-D68E-43EA-9C1E-FA0FA429B31B}" presName="vert1" presStyleCnt="0"/>
      <dgm:spPr/>
    </dgm:pt>
  </dgm:ptLst>
  <dgm:cxnLst>
    <dgm:cxn modelId="{5DBBFE31-043D-405F-9362-84309CFFA811}" srcId="{EBE9B03C-CB59-4105-A084-3323A11A30C3}" destId="{D3502788-9CBA-44A9-B0C6-502EFE6A57A6}" srcOrd="4" destOrd="0" parTransId="{800CDE5E-6C9D-4018-A7F6-79B184E17A70}" sibTransId="{E01E27C1-C598-47A2-99BB-0A5502E8DD4D}"/>
    <dgm:cxn modelId="{82D1E54F-EBB3-4E95-92D3-407F6EB480BD}" type="presOf" srcId="{BBC54712-D68E-43EA-9C1E-FA0FA429B31B}" destId="{E18E0A24-3B89-425B-BB8B-55FD6A4F535A}" srcOrd="0" destOrd="0" presId="urn:microsoft.com/office/officeart/2008/layout/LinedList"/>
    <dgm:cxn modelId="{6077D085-DC87-48BB-A404-1C71D7DAB4EA}" srcId="{EBE9B03C-CB59-4105-A084-3323A11A30C3}" destId="{75FF8D62-59A4-49FB-B15C-062BBE56C8AA}" srcOrd="2" destOrd="0" parTransId="{B2E9154E-5F52-4BF4-A28F-88F330C4886C}" sibTransId="{81D0E3FB-5C72-4E2B-B64F-EE66F2765A06}"/>
    <dgm:cxn modelId="{2AE9DC8F-3156-4CBF-9A06-1B0D48334CA3}" srcId="{EBE9B03C-CB59-4105-A084-3323A11A30C3}" destId="{D5EF3FB0-023A-4EF8-8524-3ACCB88E129B}" srcOrd="3" destOrd="0" parTransId="{84F9AA51-FD97-4C2F-955E-4DFE69994C4F}" sibTransId="{FADECD27-E0B8-4D97-B3F9-7A38E5C8B608}"/>
    <dgm:cxn modelId="{53BFAC93-0C60-4A35-9A77-01962C608816}" type="presOf" srcId="{75FF8D62-59A4-49FB-B15C-062BBE56C8AA}" destId="{8564ECA4-0FBC-4ED9-9B3B-4CD02C0D360E}" srcOrd="0" destOrd="0" presId="urn:microsoft.com/office/officeart/2008/layout/LinedList"/>
    <dgm:cxn modelId="{9562BB93-226B-427F-AED0-C60C678D8446}" srcId="{EBE9B03C-CB59-4105-A084-3323A11A30C3}" destId="{D41A6E76-D54D-4D56-B106-13C3A906D411}" srcOrd="1" destOrd="0" parTransId="{DBD7F24A-A160-4782-A6D3-CEEBA6A4D73B}" sibTransId="{514BC44F-2424-4848-9B5B-73D1B6E37C17}"/>
    <dgm:cxn modelId="{3A42BE97-AB61-4256-A8CD-12ECADECC903}" srcId="{EBE9B03C-CB59-4105-A084-3323A11A30C3}" destId="{BBC54712-D68E-43EA-9C1E-FA0FA429B31B}" srcOrd="5" destOrd="0" parTransId="{52BEFDE3-AE9C-47D7-A957-02B303EC5B7B}" sibTransId="{99945EF6-B96B-46A9-88DD-3C19341AE6A9}"/>
    <dgm:cxn modelId="{D8D2079A-97EC-4E09-915C-38669D056928}" srcId="{EBE9B03C-CB59-4105-A084-3323A11A30C3}" destId="{E5887D06-9B04-4E1C-80DD-26B73836FAF3}" srcOrd="0" destOrd="0" parTransId="{77F1A7BD-7630-49B7-AE96-00DF805FE91B}" sibTransId="{8829B58F-A91E-4D4E-845B-030F4F5A28AA}"/>
    <dgm:cxn modelId="{5293FCB0-C94B-4DDA-9884-02D7498D769A}" type="presOf" srcId="{D5EF3FB0-023A-4EF8-8524-3ACCB88E129B}" destId="{659BFDB7-4642-4337-9691-D1F3EC4D7C4F}" srcOrd="0" destOrd="0" presId="urn:microsoft.com/office/officeart/2008/layout/LinedList"/>
    <dgm:cxn modelId="{DCED51C4-A050-4346-8B2E-680A8D801B88}" type="presOf" srcId="{D3502788-9CBA-44A9-B0C6-502EFE6A57A6}" destId="{11796DED-4CC7-41D8-9165-951CF0D89B87}" srcOrd="0" destOrd="0" presId="urn:microsoft.com/office/officeart/2008/layout/LinedList"/>
    <dgm:cxn modelId="{9A9D8FD4-8A92-406F-B040-100C944A6BB7}" type="presOf" srcId="{EBE9B03C-CB59-4105-A084-3323A11A30C3}" destId="{CD9FDE3F-152A-4686-9226-872803574514}" srcOrd="0" destOrd="0" presId="urn:microsoft.com/office/officeart/2008/layout/LinedList"/>
    <dgm:cxn modelId="{33E369F2-077B-4A8E-BD71-F2AAF8FE9486}" type="presOf" srcId="{E5887D06-9B04-4E1C-80DD-26B73836FAF3}" destId="{D0E64267-C72B-4D71-A7A5-903E1853B398}" srcOrd="0" destOrd="0" presId="urn:microsoft.com/office/officeart/2008/layout/LinedList"/>
    <dgm:cxn modelId="{4C3C81FC-CB6F-4A77-8A11-38EEA265E320}" type="presOf" srcId="{D41A6E76-D54D-4D56-B106-13C3A906D411}" destId="{562003E6-C891-4E74-9189-A9D1F7324D52}" srcOrd="0" destOrd="0" presId="urn:microsoft.com/office/officeart/2008/layout/LinedList"/>
    <dgm:cxn modelId="{6ED4BC5C-E2D3-44F8-AD9B-B1CF83369FCF}" type="presParOf" srcId="{CD9FDE3F-152A-4686-9226-872803574514}" destId="{AF33FAE5-82FE-4326-8AC3-BA76257D1D2E}" srcOrd="0" destOrd="0" presId="urn:microsoft.com/office/officeart/2008/layout/LinedList"/>
    <dgm:cxn modelId="{0CF8F90C-D0C1-4754-8CB1-4A79182EA06A}" type="presParOf" srcId="{CD9FDE3F-152A-4686-9226-872803574514}" destId="{CF834571-052B-4B88-845A-D9A85DE2153D}" srcOrd="1" destOrd="0" presId="urn:microsoft.com/office/officeart/2008/layout/LinedList"/>
    <dgm:cxn modelId="{16E02496-943F-4945-A03D-4F7A7F9ACA62}" type="presParOf" srcId="{CF834571-052B-4B88-845A-D9A85DE2153D}" destId="{D0E64267-C72B-4D71-A7A5-903E1853B398}" srcOrd="0" destOrd="0" presId="urn:microsoft.com/office/officeart/2008/layout/LinedList"/>
    <dgm:cxn modelId="{19571485-044B-4B9F-9D4F-3003414EA4BE}" type="presParOf" srcId="{CF834571-052B-4B88-845A-D9A85DE2153D}" destId="{9B00364D-6E7F-43A9-95DB-71B123526744}" srcOrd="1" destOrd="0" presId="urn:microsoft.com/office/officeart/2008/layout/LinedList"/>
    <dgm:cxn modelId="{D2BF759A-0F7B-4B5F-BC06-401A1BE3950E}" type="presParOf" srcId="{CD9FDE3F-152A-4686-9226-872803574514}" destId="{387BC7B4-8AE6-45A7-9249-DF0A2849FBAC}" srcOrd="2" destOrd="0" presId="urn:microsoft.com/office/officeart/2008/layout/LinedList"/>
    <dgm:cxn modelId="{15DF69D8-EE91-48F2-BA9A-1D37F936B231}" type="presParOf" srcId="{CD9FDE3F-152A-4686-9226-872803574514}" destId="{E42D95DB-3571-4E00-928D-68D2ED396B70}" srcOrd="3" destOrd="0" presId="urn:microsoft.com/office/officeart/2008/layout/LinedList"/>
    <dgm:cxn modelId="{CE3B5BE3-B432-40B9-A16C-8AF8EDBD7274}" type="presParOf" srcId="{E42D95DB-3571-4E00-928D-68D2ED396B70}" destId="{562003E6-C891-4E74-9189-A9D1F7324D52}" srcOrd="0" destOrd="0" presId="urn:microsoft.com/office/officeart/2008/layout/LinedList"/>
    <dgm:cxn modelId="{386749E0-3F5D-469C-907E-77F1E02E045D}" type="presParOf" srcId="{E42D95DB-3571-4E00-928D-68D2ED396B70}" destId="{9D55866E-C09A-4F8A-B50B-B41FC582C4CA}" srcOrd="1" destOrd="0" presId="urn:microsoft.com/office/officeart/2008/layout/LinedList"/>
    <dgm:cxn modelId="{1D520E4B-0059-4668-848C-9C7BAC1DF738}" type="presParOf" srcId="{CD9FDE3F-152A-4686-9226-872803574514}" destId="{8E940A35-7058-483A-8722-FE4DD40BB3DA}" srcOrd="4" destOrd="0" presId="urn:microsoft.com/office/officeart/2008/layout/LinedList"/>
    <dgm:cxn modelId="{C975B169-C4FC-442D-9EFB-CEA147321B04}" type="presParOf" srcId="{CD9FDE3F-152A-4686-9226-872803574514}" destId="{70DCBA41-B307-40B6-9674-15E2BB9F9189}" srcOrd="5" destOrd="0" presId="urn:microsoft.com/office/officeart/2008/layout/LinedList"/>
    <dgm:cxn modelId="{030E6EDB-8FAB-40C0-AE72-3779F6FAE88B}" type="presParOf" srcId="{70DCBA41-B307-40B6-9674-15E2BB9F9189}" destId="{8564ECA4-0FBC-4ED9-9B3B-4CD02C0D360E}" srcOrd="0" destOrd="0" presId="urn:microsoft.com/office/officeart/2008/layout/LinedList"/>
    <dgm:cxn modelId="{E37000FE-575D-443C-AFF8-230AD15E8EBD}" type="presParOf" srcId="{70DCBA41-B307-40B6-9674-15E2BB9F9189}" destId="{45840417-B061-4D5D-AB5F-D7ADD85ED23F}" srcOrd="1" destOrd="0" presId="urn:microsoft.com/office/officeart/2008/layout/LinedList"/>
    <dgm:cxn modelId="{52F67541-7AFE-47BC-B55E-5BDE199453FA}" type="presParOf" srcId="{CD9FDE3F-152A-4686-9226-872803574514}" destId="{174824DC-4261-44D3-AC40-CEBA840A630B}" srcOrd="6" destOrd="0" presId="urn:microsoft.com/office/officeart/2008/layout/LinedList"/>
    <dgm:cxn modelId="{68F74829-4410-4824-948F-9A30E6E8C06B}" type="presParOf" srcId="{CD9FDE3F-152A-4686-9226-872803574514}" destId="{D9CCC381-88BF-4F7D-BCDF-F4026F7B37B9}" srcOrd="7" destOrd="0" presId="urn:microsoft.com/office/officeart/2008/layout/LinedList"/>
    <dgm:cxn modelId="{F0C2F1BB-CDAE-4E20-ACB3-56586E84ADB2}" type="presParOf" srcId="{D9CCC381-88BF-4F7D-BCDF-F4026F7B37B9}" destId="{659BFDB7-4642-4337-9691-D1F3EC4D7C4F}" srcOrd="0" destOrd="0" presId="urn:microsoft.com/office/officeart/2008/layout/LinedList"/>
    <dgm:cxn modelId="{355CE842-027B-4A35-9F4F-A6257A206386}" type="presParOf" srcId="{D9CCC381-88BF-4F7D-BCDF-F4026F7B37B9}" destId="{DE443116-0AC5-4E3A-9B62-74EC62A74E99}" srcOrd="1" destOrd="0" presId="urn:microsoft.com/office/officeart/2008/layout/LinedList"/>
    <dgm:cxn modelId="{6B99F7C5-546C-4948-A0F9-DF4DFDF0672C}" type="presParOf" srcId="{CD9FDE3F-152A-4686-9226-872803574514}" destId="{08A9E197-DAF5-48E9-B77F-925014B48E88}" srcOrd="8" destOrd="0" presId="urn:microsoft.com/office/officeart/2008/layout/LinedList"/>
    <dgm:cxn modelId="{B92A375C-A08B-44A2-B0CD-BF05852DCB27}" type="presParOf" srcId="{CD9FDE3F-152A-4686-9226-872803574514}" destId="{C9B995B0-CE31-4345-B022-38D5BC37F5CF}" srcOrd="9" destOrd="0" presId="urn:microsoft.com/office/officeart/2008/layout/LinedList"/>
    <dgm:cxn modelId="{CF636528-088E-440F-BC6C-BA79D3237889}" type="presParOf" srcId="{C9B995B0-CE31-4345-B022-38D5BC37F5CF}" destId="{11796DED-4CC7-41D8-9165-951CF0D89B87}" srcOrd="0" destOrd="0" presId="urn:microsoft.com/office/officeart/2008/layout/LinedList"/>
    <dgm:cxn modelId="{6F28FC99-26B4-4B87-A355-A11DBE481D39}" type="presParOf" srcId="{C9B995B0-CE31-4345-B022-38D5BC37F5CF}" destId="{A624A018-A115-4926-B82C-33F9F51E8B85}" srcOrd="1" destOrd="0" presId="urn:microsoft.com/office/officeart/2008/layout/LinedList"/>
    <dgm:cxn modelId="{17ADF844-F1BF-4453-B0F9-846DC1B66198}" type="presParOf" srcId="{CD9FDE3F-152A-4686-9226-872803574514}" destId="{CB37FD5A-23AE-4BEB-8DB6-D5F42D8AD36C}" srcOrd="10" destOrd="0" presId="urn:microsoft.com/office/officeart/2008/layout/LinedList"/>
    <dgm:cxn modelId="{194AE2B9-A4B1-48B5-88E4-6666A8C236E5}" type="presParOf" srcId="{CD9FDE3F-152A-4686-9226-872803574514}" destId="{0E420491-B676-4086-84CB-1DF6AB1BA125}" srcOrd="11" destOrd="0" presId="urn:microsoft.com/office/officeart/2008/layout/LinedList"/>
    <dgm:cxn modelId="{1CE4B28F-40AE-4805-A984-21EADFEB2C8B}" type="presParOf" srcId="{0E420491-B676-4086-84CB-1DF6AB1BA125}" destId="{E18E0A24-3B89-425B-BB8B-55FD6A4F535A}" srcOrd="0" destOrd="0" presId="urn:microsoft.com/office/officeart/2008/layout/LinedList"/>
    <dgm:cxn modelId="{7FC1E3C0-EB71-4F1D-BDDC-BB1C9A1FFF42}" type="presParOf" srcId="{0E420491-B676-4086-84CB-1DF6AB1BA125}" destId="{4731EEE9-923D-46AA-959F-75B2E24309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0D0B3-F0D6-4294-A216-EAD8AB65270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1F327-A9DB-487A-9A6D-3A3872E75BFA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Rithwik Som – 700732921</a:t>
          </a:r>
          <a:endParaRPr lang="en-US" sz="3800" kern="1200"/>
        </a:p>
      </dsp:txBody>
      <dsp:txXfrm>
        <a:off x="0" y="0"/>
        <a:ext cx="6900512" cy="1384035"/>
      </dsp:txXfrm>
    </dsp:sp>
    <dsp:sp modelId="{219BDC27-7386-4E67-BAC6-8600DC96FBCA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ABD00-6868-4192-94D0-70DDA2198264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Saiteja Kurma – 700732064</a:t>
          </a:r>
          <a:endParaRPr lang="en-US" sz="3800" kern="1200"/>
        </a:p>
      </dsp:txBody>
      <dsp:txXfrm>
        <a:off x="0" y="1384035"/>
        <a:ext cx="6900512" cy="1384035"/>
      </dsp:txXfrm>
    </dsp:sp>
    <dsp:sp modelId="{C3A504B6-D439-454B-AB1F-7848437D514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85D5-7EB4-4672-9095-1AA96B43053F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Deviprasad Kajekar Pade – 700728240</a:t>
          </a:r>
          <a:endParaRPr lang="en-US" sz="3800" kern="1200"/>
        </a:p>
      </dsp:txBody>
      <dsp:txXfrm>
        <a:off x="0" y="2768070"/>
        <a:ext cx="6900512" cy="1384035"/>
      </dsp:txXfrm>
    </dsp:sp>
    <dsp:sp modelId="{2C65D5BB-1FF0-4DCA-926C-8EF825160567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3883F-D84F-4F8F-9814-5DD9F418CA7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/>
            <a:t>Komma Akhil Kumar Reddy - 700731654</a:t>
          </a:r>
          <a:endParaRPr lang="en-US" sz="3800" kern="120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303A1-6984-4B74-8571-D024D79D3A4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3BC1F-8B98-4A09-BEE1-2686F4057578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Rithwik Som (Data wrangling and Testing the models)</a:t>
          </a:r>
        </a:p>
      </dsp:txBody>
      <dsp:txXfrm>
        <a:off x="0" y="0"/>
        <a:ext cx="6900512" cy="1384035"/>
      </dsp:txXfrm>
    </dsp:sp>
    <dsp:sp modelId="{E6216A37-1C6B-42DE-A31A-332A851888F8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28935-95A7-48D0-A138-54427478E4B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Saiteja Kurma (Visualizations and interpretation)</a:t>
          </a:r>
        </a:p>
      </dsp:txBody>
      <dsp:txXfrm>
        <a:off x="0" y="1384035"/>
        <a:ext cx="6900512" cy="1384035"/>
      </dsp:txXfrm>
    </dsp:sp>
    <dsp:sp modelId="{204E7D60-7E26-4301-8C59-D5055612AE3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6A070-C234-4C76-A47E-2EA6C6BFFB27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Akhil Kumar Reddy (Implementation plan and research on papers)</a:t>
          </a:r>
        </a:p>
      </dsp:txBody>
      <dsp:txXfrm>
        <a:off x="0" y="2768070"/>
        <a:ext cx="6900512" cy="1384035"/>
      </dsp:txXfrm>
    </dsp:sp>
    <dsp:sp modelId="{28544341-9A28-4EEC-9984-979608D3B0A0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C91F6-0C58-48B8-AB23-6CD43B54839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Deviprasad (Data assembling and collection)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8933B-53D3-4789-9FAC-CC5FF6B228E6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579FB-C815-4D7A-A9A3-1DA1A539A392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To identify the status of a patient using blood pressure.</a:t>
          </a:r>
          <a:endParaRPr lang="en-US" sz="1800" kern="1200"/>
        </a:p>
      </dsp:txBody>
      <dsp:txXfrm>
        <a:off x="1313516" y="631331"/>
        <a:ext cx="1948298" cy="1948298"/>
      </dsp:txXfrm>
    </dsp:sp>
    <dsp:sp modelId="{49F8A0DB-A185-47E4-957E-5CB77845B87A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To identify COVID-19 patients with respect to age factors. </a:t>
          </a:r>
          <a:endParaRPr lang="en-US" sz="1800" kern="1200"/>
        </a:p>
      </dsp:txBody>
      <dsp:txXfrm>
        <a:off x="3638696" y="631331"/>
        <a:ext cx="1948298" cy="1948298"/>
      </dsp:txXfrm>
    </dsp:sp>
    <dsp:sp modelId="{4A2D6AC1-A1CE-444F-97E6-7FDEF96E4EAE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To identify COVID-19 using age and body temperature.</a:t>
          </a:r>
          <a:endParaRPr lang="en-US" sz="1800" kern="1200"/>
        </a:p>
      </dsp:txBody>
      <dsp:txXfrm>
        <a:off x="1313516" y="2956510"/>
        <a:ext cx="1948298" cy="1948298"/>
      </dsp:txXfrm>
    </dsp:sp>
    <dsp:sp modelId="{00814865-4A7B-414F-9C77-CAFC75391EE2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To identity the COVID-19 with the ensemble learning functionalities and algorithms for better prediction and accuracy.</a:t>
          </a:r>
          <a:endParaRPr lang="en-US" sz="1800" kern="1200"/>
        </a:p>
      </dsp:txBody>
      <dsp:txXfrm>
        <a:off x="3638696" y="2956510"/>
        <a:ext cx="1948298" cy="1948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8B203-04B3-4104-929D-8AD647A595CF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33CBD-BC7E-4E07-AE9F-0585B9D9878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Existing models have high bias </a:t>
          </a:r>
        </a:p>
      </dsp:txBody>
      <dsp:txXfrm>
        <a:off x="0" y="2703"/>
        <a:ext cx="6900512" cy="1843578"/>
      </dsp:txXfrm>
    </dsp:sp>
    <dsp:sp modelId="{484A416E-873B-4051-B116-0A270387500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6708C-69F1-4868-9741-B7E35AFFDB5C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Unreliable in real world predictions</a:t>
          </a:r>
        </a:p>
      </dsp:txBody>
      <dsp:txXfrm>
        <a:off x="0" y="1846281"/>
        <a:ext cx="6900512" cy="1843578"/>
      </dsp:txXfrm>
    </dsp:sp>
    <dsp:sp modelId="{68AAE0FE-DC94-4364-93AA-D2A08777F7F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B84FF-BDDF-4D36-9F9A-D863B0B8F277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Missing information and inaccuracy </a:t>
          </a:r>
        </a:p>
      </dsp:txBody>
      <dsp:txXfrm>
        <a:off x="0" y="3689859"/>
        <a:ext cx="6900512" cy="1843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84B1D-3DC5-4B57-8C9C-3870784046C3}">
      <dsp:nvSpPr>
        <dsp:cNvPr id="0" name=""/>
        <dsp:cNvSpPr/>
      </dsp:nvSpPr>
      <dsp:spPr>
        <a:xfrm>
          <a:off x="0" y="4450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863D9-2DFC-49D5-99FB-DD6424298B49}">
      <dsp:nvSpPr>
        <dsp:cNvPr id="0" name=""/>
        <dsp:cNvSpPr/>
      </dsp:nvSpPr>
      <dsp:spPr>
        <a:xfrm>
          <a:off x="286760" y="217743"/>
          <a:ext cx="521382" cy="52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98BBB-244F-4E6E-B60D-C3EFDDC7DD19}">
      <dsp:nvSpPr>
        <dsp:cNvPr id="0" name=""/>
        <dsp:cNvSpPr/>
      </dsp:nvSpPr>
      <dsp:spPr>
        <a:xfrm>
          <a:off x="1094903" y="4450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collection</a:t>
          </a:r>
        </a:p>
      </dsp:txBody>
      <dsp:txXfrm>
        <a:off x="1094903" y="4450"/>
        <a:ext cx="5022432" cy="947968"/>
      </dsp:txXfrm>
    </dsp:sp>
    <dsp:sp modelId="{AD001D3D-6E78-48F3-BDAA-B32B70E85403}">
      <dsp:nvSpPr>
        <dsp:cNvPr id="0" name=""/>
        <dsp:cNvSpPr/>
      </dsp:nvSpPr>
      <dsp:spPr>
        <a:xfrm>
          <a:off x="0" y="118941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8E1E7-504D-4A4B-9894-E29AB1B3F5E4}">
      <dsp:nvSpPr>
        <dsp:cNvPr id="0" name=""/>
        <dsp:cNvSpPr/>
      </dsp:nvSpPr>
      <dsp:spPr>
        <a:xfrm>
          <a:off x="286760" y="1402704"/>
          <a:ext cx="521382" cy="52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97FA-64FA-416C-9359-B79CDB1C3A87}">
      <dsp:nvSpPr>
        <dsp:cNvPr id="0" name=""/>
        <dsp:cNvSpPr/>
      </dsp:nvSpPr>
      <dsp:spPr>
        <a:xfrm>
          <a:off x="1094903" y="118941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wrangling</a:t>
          </a:r>
        </a:p>
      </dsp:txBody>
      <dsp:txXfrm>
        <a:off x="1094903" y="1189411"/>
        <a:ext cx="5022432" cy="947968"/>
      </dsp:txXfrm>
    </dsp:sp>
    <dsp:sp modelId="{71EAC543-78E4-47F2-A67E-5A36A7B86AB5}">
      <dsp:nvSpPr>
        <dsp:cNvPr id="0" name=""/>
        <dsp:cNvSpPr/>
      </dsp:nvSpPr>
      <dsp:spPr>
        <a:xfrm>
          <a:off x="0" y="237437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E905B-4BD0-47EC-9B2A-9ABBB2E2E699}">
      <dsp:nvSpPr>
        <dsp:cNvPr id="0" name=""/>
        <dsp:cNvSpPr/>
      </dsp:nvSpPr>
      <dsp:spPr>
        <a:xfrm>
          <a:off x="286760" y="2587664"/>
          <a:ext cx="521382" cy="52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95A37-55BF-455D-949E-7216B029A348}">
      <dsp:nvSpPr>
        <dsp:cNvPr id="0" name=""/>
        <dsp:cNvSpPr/>
      </dsp:nvSpPr>
      <dsp:spPr>
        <a:xfrm>
          <a:off x="1094903" y="237437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Employ Ensemble learning models</a:t>
          </a:r>
        </a:p>
      </dsp:txBody>
      <dsp:txXfrm>
        <a:off x="1094903" y="2374371"/>
        <a:ext cx="5022432" cy="947968"/>
      </dsp:txXfrm>
    </dsp:sp>
    <dsp:sp modelId="{189B97C0-7734-4EA0-BF75-61CEFA64DC3F}">
      <dsp:nvSpPr>
        <dsp:cNvPr id="0" name=""/>
        <dsp:cNvSpPr/>
      </dsp:nvSpPr>
      <dsp:spPr>
        <a:xfrm>
          <a:off x="0" y="355933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20715-C7FA-498E-8AC4-2A09D2B96111}">
      <dsp:nvSpPr>
        <dsp:cNvPr id="0" name=""/>
        <dsp:cNvSpPr/>
      </dsp:nvSpPr>
      <dsp:spPr>
        <a:xfrm>
          <a:off x="286760" y="3772625"/>
          <a:ext cx="521382" cy="521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E2094-4846-4D5A-A654-EBE340F5E9CC}">
      <dsp:nvSpPr>
        <dsp:cNvPr id="0" name=""/>
        <dsp:cNvSpPr/>
      </dsp:nvSpPr>
      <dsp:spPr>
        <a:xfrm>
          <a:off x="1094903" y="355933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the models</a:t>
          </a:r>
        </a:p>
      </dsp:txBody>
      <dsp:txXfrm>
        <a:off x="1094903" y="3559332"/>
        <a:ext cx="5022432" cy="947968"/>
      </dsp:txXfrm>
    </dsp:sp>
    <dsp:sp modelId="{F6582EB2-BAFB-4736-A5F9-6DF1DC713C2F}">
      <dsp:nvSpPr>
        <dsp:cNvPr id="0" name=""/>
        <dsp:cNvSpPr/>
      </dsp:nvSpPr>
      <dsp:spPr>
        <a:xfrm>
          <a:off x="0" y="474429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B0123-22D7-4BDB-9431-FD4A8F1D4E34}">
      <dsp:nvSpPr>
        <dsp:cNvPr id="0" name=""/>
        <dsp:cNvSpPr/>
      </dsp:nvSpPr>
      <dsp:spPr>
        <a:xfrm>
          <a:off x="286760" y="4957585"/>
          <a:ext cx="521382" cy="5213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37558-E732-4D4B-83D4-6BF5BF0E6D68}">
      <dsp:nvSpPr>
        <dsp:cNvPr id="0" name=""/>
        <dsp:cNvSpPr/>
      </dsp:nvSpPr>
      <dsp:spPr>
        <a:xfrm>
          <a:off x="1094903" y="474429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 the models using metrics </a:t>
          </a:r>
        </a:p>
      </dsp:txBody>
      <dsp:txXfrm>
        <a:off x="1094903" y="4744292"/>
        <a:ext cx="5022432" cy="947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3FAE5-82FE-4326-8AC3-BA76257D1D2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4267-C72B-4D71-A7A5-903E1853B398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1. Al-Garadi MA, Khan MS, Varathan KD, Mujtaba G, Al-Kabsi AM. Using online social networks to track a pandemic: A systematic review. J. Biomed. Inform. 2016;62:1–11. </a:t>
          </a:r>
          <a:endParaRPr lang="en-US" sz="1800" kern="1200"/>
        </a:p>
      </dsp:txBody>
      <dsp:txXfrm>
        <a:off x="0" y="2703"/>
        <a:ext cx="6900512" cy="921789"/>
      </dsp:txXfrm>
    </dsp:sp>
    <dsp:sp modelId="{387BC7B4-8AE6-45A7-9249-DF0A2849FBAC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003E6-C891-4E74-9189-A9D1F7324D52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2. Allen KC. Chapter 13 – Applications: Biosurveillance, biodefense, and biotechnology. In: Horney JA, editor. Disaster epidemiology [Internet]. Academic Press; 2018 [cited 2020 Mar 29]. P. 143–51</a:t>
          </a:r>
          <a:endParaRPr lang="en-US" sz="1800" kern="1200"/>
        </a:p>
      </dsp:txBody>
      <dsp:txXfrm>
        <a:off x="0" y="924492"/>
        <a:ext cx="6900512" cy="921789"/>
      </dsp:txXfrm>
    </dsp:sp>
    <dsp:sp modelId="{8E940A35-7058-483A-8722-FE4DD40BB3DA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4ECA4-0FBC-4ED9-9B3B-4CD02C0D360E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3. Bai Y., Yao L., Wei T., Tian F., Jin D.-Y., Chen L., Wang M. Presumed asymptomatic carrier transmission of COVID-19. JAMA. 2020 [PMC free article] [PubMed] [Google Scholar] [Ref list] </a:t>
          </a:r>
          <a:endParaRPr lang="en-US" sz="1800" kern="1200"/>
        </a:p>
      </dsp:txBody>
      <dsp:txXfrm>
        <a:off x="0" y="1846281"/>
        <a:ext cx="6900512" cy="921789"/>
      </dsp:txXfrm>
    </dsp:sp>
    <dsp:sp modelId="{174824DC-4261-44D3-AC40-CEBA840A630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BFDB7-4642-4337-9691-D1F3EC4D7C4F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4. Bobdey S., Ray S. Going viral–COVID-19 impact assessment: a perspective beyond clinical practice. J Mar Med Soc. 2020 Jan 1;22(1):9. </a:t>
          </a:r>
          <a:endParaRPr lang="en-US" sz="1800" kern="1200"/>
        </a:p>
      </dsp:txBody>
      <dsp:txXfrm>
        <a:off x="0" y="2768070"/>
        <a:ext cx="6900512" cy="921789"/>
      </dsp:txXfrm>
    </dsp:sp>
    <dsp:sp modelId="{08A9E197-DAF5-48E9-B77F-925014B48E88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96DED-4CC7-41D8-9165-951CF0D89B87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5. Biswas K, Sen P. Space-time dependence of coronavirus (COVID-19) outbreak. arXiv preprint arXiv:2003.03149. 2020 Mar 6. </a:t>
          </a:r>
          <a:endParaRPr lang="en-US" sz="1800" kern="1200"/>
        </a:p>
      </dsp:txBody>
      <dsp:txXfrm>
        <a:off x="0" y="3689859"/>
        <a:ext cx="6900512" cy="921789"/>
      </dsp:txXfrm>
    </dsp:sp>
    <dsp:sp modelId="{CB37FD5A-23AE-4BEB-8DB6-D5F42D8AD36C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E0A24-3B89-425B-BB8B-55FD6A4F535A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6. Chen S., Yang J., Yang W., Wang C., Bärnighausen T. COVID-19 control in China during mass population movements at New Year. Lancet. 2020 doi: 10.1016/S0140-6736(20)30421-9.</a:t>
          </a:r>
          <a:endParaRPr lang="en-US" sz="1800" kern="1200"/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3B56-7372-10D7-759F-51571ECB4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364A7-8F62-E25E-ABAD-5BC86290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8630-16E9-A8CC-E7BB-61E469DD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240-D489-4E7C-BA7D-E5718ADD16A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7F06-D7AA-D682-2BE1-CAD3BB51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9379B-DE51-0E40-BCE2-7EDD8339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9674-44BA-4256-A2FA-217E49E6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4BE1-3AD0-700A-23F2-0A87BDA1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BCBA8-5240-7999-1AA5-12FAE403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6987-E48E-DCBC-EBC3-2B5B6CA8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240-D489-4E7C-BA7D-E5718ADD16A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17B8-A31F-F9DD-B020-BC82BB1E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AF44-8C53-4CE3-211B-D9DA2E36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9674-44BA-4256-A2FA-217E49E6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0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51033-5AD0-E6AC-1E2D-F417413D1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378E1-8715-9464-0D82-14756B9B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1FFC6-3B24-DAC8-4B29-5CAF99D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240-D489-4E7C-BA7D-E5718ADD16A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DFC0-2490-5271-2C11-2BCFACB3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178F-B88A-ED56-CCA9-954EF1C1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9674-44BA-4256-A2FA-217E49E6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79F8-CF3A-6B8B-A236-688D926F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3133-C8CC-23BA-666D-3206A8910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A300-8258-EF8B-7404-DD4E1695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240-D489-4E7C-BA7D-E5718ADD16A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C9EB-2600-09DC-843B-B1ED0E31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0E20F-E8E3-86DA-F43D-723BED2B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9674-44BA-4256-A2FA-217E49E6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274F-D1F5-7832-A288-1CB06132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E0CA6-FA36-0558-A007-D3AAB0F8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9CDD6-8C7B-3B4F-AD71-8344643A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240-D489-4E7C-BA7D-E5718ADD16A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F463-AB45-8D9B-8695-94FF5A3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606D-059E-0204-2610-74742064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9674-44BA-4256-A2FA-217E49E6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3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851E-BA7F-F72B-0F02-EE541D63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A44E-237E-B9B6-36AB-8628E7BD4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D1807-13E6-39E1-E86A-9FBD5D51B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7A5BF-FFAB-F77E-71E7-F973F6D8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240-D489-4E7C-BA7D-E5718ADD16A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F3E1-C331-D458-D961-851D2649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CA5B7-8A16-7E0E-2349-0C6DD437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9674-44BA-4256-A2FA-217E49E6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9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F79E-1AA6-D6A1-FAB7-81BD0E74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B22A4-7A31-11A6-C7C9-22BDB794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1B399-B5D8-C7A1-82A9-12594BF59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DB5D9-18AA-2131-ED81-7BB2C0EEE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39D73-9C8F-951B-B3C8-A26E81D4A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9C682-EF5D-793B-5441-3617392E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240-D489-4E7C-BA7D-E5718ADD16A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AC3C8-BF29-F8F2-C783-5A19119A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AEBF6-C95F-75CB-8D09-D5B86A74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9674-44BA-4256-A2FA-217E49E6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F95F-D171-E359-B735-19ECBFDD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255A2-3D29-625D-E820-052E9152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240-D489-4E7C-BA7D-E5718ADD16A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435C1-62B5-A29C-6CD8-8BD5F0D4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5713D-8D3D-9148-9AD7-1DB13723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9674-44BA-4256-A2FA-217E49E6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0A479-8069-D3EA-68DE-979EAA62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240-D489-4E7C-BA7D-E5718ADD16A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A83EE-25BA-4167-1437-FBE8536C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6E617-90C5-510A-A61A-7AE7DF6E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9674-44BA-4256-A2FA-217E49E6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B84B-962B-E609-5E25-83EB0508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6D8D-74FE-5226-9F48-BC2F3AE1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AB80B-97F5-56BC-5101-C900202A8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615D9-E31A-A87C-7A5B-083216D7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240-D489-4E7C-BA7D-E5718ADD16A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FDF58-9269-5372-8E44-191D62C6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B6005-CA1A-10AA-BD13-7D1C6A28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9674-44BA-4256-A2FA-217E49E6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4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D34D-35AC-708D-895F-CE3F46FD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06E57-251B-B699-62CE-872892600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B9DC-05B0-DEFE-2201-B1ECB115C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1BC9-93FC-9D75-044C-BB35586D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240-D489-4E7C-BA7D-E5718ADD16A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64342-C3AF-4729-0E8F-8EE2A847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84B0B-3F4D-E3A6-176F-2636DBAD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9674-44BA-4256-A2FA-217E49E6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1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064A9-88D0-203C-0935-1FABA9A4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38EA-FF8B-ED9F-1629-B0F6DA0E0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FEE6-6447-2A6B-FCDC-479EE3E7B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9240-D489-4E7C-BA7D-E5718ADD16A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DF9F-34BE-7B7A-871B-61FDB3911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8821-D98C-BB12-0FF8-399743A16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9674-44BA-4256-A2FA-217E49E63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E910C-D03C-0C7A-4636-9D6853E52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/>
              <a:t>ENHANCED MACHINE LEARNING MODEL TO PREDICT COVID -19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F95F3-DB8A-8681-6F52-1EB6402D5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8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A4FC2-6349-D4AF-BA7A-289210D1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/>
              <a:t>GROUP MEMBERS INFORMATION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DAEF3B-E6CE-46A3-4D58-B83BB1EEB4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6519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9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AE08-8099-F62B-BFDF-95C9DDFD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2200"/>
              <a:t>ROLES/RESPONISBILITIES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4AFD6-7C15-E5F3-C8F9-5B7F7F32A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12850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3EB98-FC48-1998-E921-95F1BC0A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OBJECTIVES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D0E1578-4CB9-2634-6225-84C9A6693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01330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87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9B832-3A4D-7465-CB23-5FD4258D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PROBLEM STATEMENT AND RELATED WORK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CEB22FD-2512-5970-6785-80BE3B1EA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76158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15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EC98D-3AB8-BD1E-BAC6-78BDB2E3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PROPOSED SOLUTION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965842F5-48F5-5C99-5235-249B55C75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37094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44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1900-6CDF-E657-6E55-E6EE816D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RESULTS/ 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CC1E-F5C2-E70A-6D5D-2A957CA1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  0.8542415908610113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 0.8931669134757775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SVC 0.914216204781045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VotingClassifier 0.9080812354558917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Accuracy for the current status using Logistic regression is </a:t>
            </a:r>
            <a:r>
              <a:rPr lang="en-US" sz="20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0.7928483353884094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D71DA44-991C-3A54-2433-E0784D05E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2" r="2057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8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6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D2327-8928-CFE2-F67B-BC09B2E9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REFERENCES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67CCF5F-7B09-1A5E-96D9-71A0B7AFB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23914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0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ENHANCED MACHINE LEARNING MODEL TO PREDICT COVID -19 </vt:lpstr>
      <vt:lpstr>GROUP MEMBERS INFORMATION</vt:lpstr>
      <vt:lpstr>ROLES/RESPONISBILITIES</vt:lpstr>
      <vt:lpstr>OBJECTIVES</vt:lpstr>
      <vt:lpstr>PROBLEM STATEMENT AND RELATED WORK</vt:lpstr>
      <vt:lpstr>PROPOSED SOLUTION</vt:lpstr>
      <vt:lpstr>RESULTS/ SIMULATIONS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MACHINE LEARNING MODEL TO PREDICT COVID -19 </dc:title>
  <dc:creator>Som Rithwik</dc:creator>
  <cp:lastModifiedBy>Som Rithwik</cp:lastModifiedBy>
  <cp:revision>1</cp:revision>
  <dcterms:created xsi:type="dcterms:W3CDTF">2022-11-30T21:52:10Z</dcterms:created>
  <dcterms:modified xsi:type="dcterms:W3CDTF">2022-11-30T23:13:20Z</dcterms:modified>
</cp:coreProperties>
</file>