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61" r:id="rId6"/>
    <p:sldId id="297" r:id="rId7"/>
    <p:sldId id="285" r:id="rId8"/>
    <p:sldId id="273" r:id="rId9"/>
    <p:sldId id="263" r:id="rId10"/>
    <p:sldId id="298" r:id="rId11"/>
    <p:sldId id="264" r:id="rId12"/>
    <p:sldId id="282" r:id="rId13"/>
    <p:sldId id="286" r:id="rId14"/>
    <p:sldId id="270" r:id="rId15"/>
    <p:sldId id="268" r:id="rId16"/>
    <p:sldId id="288" r:id="rId17"/>
    <p:sldId id="289" r:id="rId18"/>
    <p:sldId id="271" r:id="rId19"/>
    <p:sldId id="272" r:id="rId20"/>
    <p:sldId id="276" r:id="rId21"/>
    <p:sldId id="281" r:id="rId22"/>
    <p:sldId id="280" r:id="rId23"/>
    <p:sldId id="274" r:id="rId24"/>
    <p:sldId id="287" r:id="rId25"/>
    <p:sldId id="290" r:id="rId26"/>
    <p:sldId id="279" r:id="rId27"/>
    <p:sldId id="277" r:id="rId28"/>
    <p:sldId id="295" r:id="rId29"/>
    <p:sldId id="278" r:id="rId30"/>
    <p:sldId id="283" r:id="rId31"/>
    <p:sldId id="296" r:id="rId32"/>
    <p:sldId id="275" r:id="rId33"/>
    <p:sldId id="291" r:id="rId34"/>
    <p:sldId id="292" r:id="rId35"/>
    <p:sldId id="284" r:id="rId36"/>
    <p:sldId id="293" r:id="rId37"/>
    <p:sldId id="299" r:id="rId38"/>
    <p:sldId id="26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425"/>
    <a:srgbClr val="8B0001"/>
    <a:srgbClr val="A7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A43CC-7C2E-4C65-BD29-667061002DEA}" v="113" dt="2020-05-05T23:24:32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napToObjects="1"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0DC16-CB22-46FA-99CC-B76A7D9DB9A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CB988B-FAD6-4CE2-A14A-65C432E73F7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Collecting data </a:t>
          </a:r>
        </a:p>
      </dgm:t>
    </dgm:pt>
    <dgm:pt modelId="{FB51A403-FF80-4ECB-BDFE-B9294BFA7E6C}" type="parTrans" cxnId="{76B4AEE6-B355-4FDC-B683-9FC6F9977716}">
      <dgm:prSet/>
      <dgm:spPr/>
      <dgm:t>
        <a:bodyPr/>
        <a:lstStyle/>
        <a:p>
          <a:endParaRPr lang="en-US"/>
        </a:p>
      </dgm:t>
    </dgm:pt>
    <dgm:pt modelId="{84147ED3-FE6C-47DB-992A-A59E578E002A}" type="sibTrans" cxnId="{76B4AEE6-B355-4FDC-B683-9FC6F9977716}">
      <dgm:prSet/>
      <dgm:spPr/>
      <dgm:t>
        <a:bodyPr/>
        <a:lstStyle/>
        <a:p>
          <a:endParaRPr lang="en-US"/>
        </a:p>
      </dgm:t>
    </dgm:pt>
    <dgm:pt modelId="{1A8F4ABF-CFD4-4414-A08D-8D1478D0171E}">
      <dgm:prSet phldrT="[Text]"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US" dirty="0"/>
            <a:t> 1)Getting the data from IMDB official website</a:t>
          </a:r>
        </a:p>
      </dgm:t>
    </dgm:pt>
    <dgm:pt modelId="{FCC15288-6A14-4257-AD53-26EE359697F4}" type="parTrans" cxnId="{6FEE739A-BD15-49B6-8D2D-FABB180DC73D}">
      <dgm:prSet/>
      <dgm:spPr/>
      <dgm:t>
        <a:bodyPr/>
        <a:lstStyle/>
        <a:p>
          <a:endParaRPr lang="en-US"/>
        </a:p>
      </dgm:t>
    </dgm:pt>
    <dgm:pt modelId="{695CC2F4-54DA-4F75-B4BA-C41C1A26B48A}" type="sibTrans" cxnId="{6FEE739A-BD15-49B6-8D2D-FABB180DC73D}">
      <dgm:prSet/>
      <dgm:spPr/>
      <dgm:t>
        <a:bodyPr/>
        <a:lstStyle/>
        <a:p>
          <a:endParaRPr lang="en-US"/>
        </a:p>
      </dgm:t>
    </dgm:pt>
    <dgm:pt modelId="{EC9F7FDA-ECA5-44CB-9756-E85EB946B525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2)Converting TSV formatted files to csv format</a:t>
          </a:r>
        </a:p>
      </dgm:t>
    </dgm:pt>
    <dgm:pt modelId="{117D0A2F-8565-4691-ABF4-50F0F9EB836D}" type="parTrans" cxnId="{13AAC1DC-15A7-460E-9547-C1B1E6314B62}">
      <dgm:prSet/>
      <dgm:spPr/>
      <dgm:t>
        <a:bodyPr/>
        <a:lstStyle/>
        <a:p>
          <a:endParaRPr lang="en-US"/>
        </a:p>
      </dgm:t>
    </dgm:pt>
    <dgm:pt modelId="{59BFF52B-0E82-4E05-AE50-163339C1F639}" type="sibTrans" cxnId="{13AAC1DC-15A7-460E-9547-C1B1E6314B62}">
      <dgm:prSet/>
      <dgm:spPr/>
      <dgm:t>
        <a:bodyPr/>
        <a:lstStyle/>
        <a:p>
          <a:endParaRPr lang="en-US"/>
        </a:p>
      </dgm:t>
    </dgm:pt>
    <dgm:pt modelId="{5869B27D-E519-4B99-8820-2F7429C10AB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Coding </a:t>
          </a:r>
          <a:r>
            <a:rPr lang="en-US"/>
            <a:t>and MySQL </a:t>
          </a:r>
        </a:p>
      </dgm:t>
    </dgm:pt>
    <dgm:pt modelId="{3DCD3CC3-C562-480A-857F-6D72F4EB3BFA}" type="parTrans" cxnId="{B58D2639-68D8-4329-BF66-56F4645CCAB8}">
      <dgm:prSet/>
      <dgm:spPr/>
      <dgm:t>
        <a:bodyPr/>
        <a:lstStyle/>
        <a:p>
          <a:endParaRPr lang="en-US"/>
        </a:p>
      </dgm:t>
    </dgm:pt>
    <dgm:pt modelId="{9CEF14F6-1A10-47C5-A317-933C3586B1CB}" type="sibTrans" cxnId="{B58D2639-68D8-4329-BF66-56F4645CCAB8}">
      <dgm:prSet/>
      <dgm:spPr/>
      <dgm:t>
        <a:bodyPr/>
        <a:lstStyle/>
        <a:p>
          <a:endParaRPr lang="en-US"/>
        </a:p>
      </dgm:t>
    </dgm:pt>
    <dgm:pt modelId="{89D91737-9880-4E9D-ABDF-E8B5AE5F6E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3)Installing MYSQL and PYTHON and parsing data into MYSQL</a:t>
          </a:r>
        </a:p>
      </dgm:t>
    </dgm:pt>
    <dgm:pt modelId="{EF9F746B-3B95-4BAB-A523-AC9A8C34D51B}" type="parTrans" cxnId="{688D94B3-CEE6-45F9-9A14-0352821CE162}">
      <dgm:prSet/>
      <dgm:spPr/>
      <dgm:t>
        <a:bodyPr/>
        <a:lstStyle/>
        <a:p>
          <a:endParaRPr lang="en-US"/>
        </a:p>
      </dgm:t>
    </dgm:pt>
    <dgm:pt modelId="{226B174E-B063-44A2-9ECB-14B341870560}" type="sibTrans" cxnId="{688D94B3-CEE6-45F9-9A14-0352821CE162}">
      <dgm:prSet/>
      <dgm:spPr/>
      <dgm:t>
        <a:bodyPr/>
        <a:lstStyle/>
        <a:p>
          <a:endParaRPr lang="en-US"/>
        </a:p>
      </dgm:t>
    </dgm:pt>
    <dgm:pt modelId="{DBA4707A-06CF-4F99-9DE6-6117D6A69D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4)Performing queries to check the 7 datasets</a:t>
          </a:r>
        </a:p>
      </dgm:t>
    </dgm:pt>
    <dgm:pt modelId="{E342BA1D-4768-4368-9A14-BFED334D1397}" type="parTrans" cxnId="{F50B95F9-C2C9-428A-A4E3-1E86267E7997}">
      <dgm:prSet/>
      <dgm:spPr/>
      <dgm:t>
        <a:bodyPr/>
        <a:lstStyle/>
        <a:p>
          <a:endParaRPr lang="en-US"/>
        </a:p>
      </dgm:t>
    </dgm:pt>
    <dgm:pt modelId="{0AD50188-E454-4885-ACAA-443CEDACFD2C}" type="sibTrans" cxnId="{F50B95F9-C2C9-428A-A4E3-1E86267E7997}">
      <dgm:prSet/>
      <dgm:spPr/>
      <dgm:t>
        <a:bodyPr/>
        <a:lstStyle/>
        <a:p>
          <a:endParaRPr lang="en-US"/>
        </a:p>
      </dgm:t>
    </dgm:pt>
    <dgm:pt modelId="{3FA22C28-7431-43F0-BB46-F99DFB6DA3D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Exporting data</a:t>
          </a:r>
        </a:p>
      </dgm:t>
    </dgm:pt>
    <dgm:pt modelId="{EA042AE2-9872-41A5-8D68-038733AD7324}" type="parTrans" cxnId="{04F24DB6-525D-4E50-A85B-8362D3D12BED}">
      <dgm:prSet/>
      <dgm:spPr/>
      <dgm:t>
        <a:bodyPr/>
        <a:lstStyle/>
        <a:p>
          <a:endParaRPr lang="en-US"/>
        </a:p>
      </dgm:t>
    </dgm:pt>
    <dgm:pt modelId="{04EC9FD3-0C74-4A50-856A-889119B7E74F}" type="sibTrans" cxnId="{04F24DB6-525D-4E50-A85B-8362D3D12BED}">
      <dgm:prSet/>
      <dgm:spPr/>
      <dgm:t>
        <a:bodyPr/>
        <a:lstStyle/>
        <a:p>
          <a:endParaRPr lang="en-US"/>
        </a:p>
      </dgm:t>
    </dgm:pt>
    <dgm:pt modelId="{CC35DD41-B7FE-42B3-BBE7-A2A3EF85E7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5)Exporting the datasets into .SQL files</a:t>
          </a:r>
        </a:p>
      </dgm:t>
    </dgm:pt>
    <dgm:pt modelId="{E2A2A702-58A7-4161-8A4D-8C9560AAD313}" type="parTrans" cxnId="{B73AF77E-CADF-4CB0-8E9C-3B35430F639D}">
      <dgm:prSet/>
      <dgm:spPr/>
      <dgm:t>
        <a:bodyPr/>
        <a:lstStyle/>
        <a:p>
          <a:endParaRPr lang="en-US"/>
        </a:p>
      </dgm:t>
    </dgm:pt>
    <dgm:pt modelId="{29EF5501-87C1-4D53-B751-890424D87EA2}" type="sibTrans" cxnId="{B73AF77E-CADF-4CB0-8E9C-3B35430F639D}">
      <dgm:prSet/>
      <dgm:spPr/>
      <dgm:t>
        <a:bodyPr/>
        <a:lstStyle/>
        <a:p>
          <a:endParaRPr lang="en-US"/>
        </a:p>
      </dgm:t>
    </dgm:pt>
    <dgm:pt modelId="{E32F2671-026D-4431-BD98-B3ED1A3DAF0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6)Creating entity relationship model using 7 datasets</a:t>
          </a:r>
        </a:p>
      </dgm:t>
    </dgm:pt>
    <dgm:pt modelId="{2EB0BF12-3132-451C-9790-BE616AFF3E4C}" type="parTrans" cxnId="{98691123-494F-43D2-980C-DC353491626C}">
      <dgm:prSet/>
      <dgm:spPr/>
      <dgm:t>
        <a:bodyPr/>
        <a:lstStyle/>
        <a:p>
          <a:endParaRPr lang="en-US"/>
        </a:p>
      </dgm:t>
    </dgm:pt>
    <dgm:pt modelId="{F432244F-F91A-46A8-BDBD-1DCCDD71CE25}" type="sibTrans" cxnId="{98691123-494F-43D2-980C-DC353491626C}">
      <dgm:prSet/>
      <dgm:spPr/>
      <dgm:t>
        <a:bodyPr/>
        <a:lstStyle/>
        <a:p>
          <a:endParaRPr lang="en-US"/>
        </a:p>
      </dgm:t>
    </dgm:pt>
    <dgm:pt modelId="{58BD9CBF-09B2-4FA9-898D-644ABFCAFE3E}" type="pres">
      <dgm:prSet presAssocID="{1200DC16-CB22-46FA-99CC-B76A7D9DB9A4}" presName="root" presStyleCnt="0">
        <dgm:presLayoutVars>
          <dgm:dir/>
          <dgm:resizeHandles val="exact"/>
        </dgm:presLayoutVars>
      </dgm:prSet>
      <dgm:spPr/>
    </dgm:pt>
    <dgm:pt modelId="{56D4B85C-90DE-497E-B385-4B433DE18424}" type="pres">
      <dgm:prSet presAssocID="{86CB988B-FAD6-4CE2-A14A-65C432E73F71}" presName="compNode" presStyleCnt="0"/>
      <dgm:spPr/>
    </dgm:pt>
    <dgm:pt modelId="{5827CE6C-3833-444D-9C25-C31211A95B17}" type="pres">
      <dgm:prSet presAssocID="{86CB988B-FAD6-4CE2-A14A-65C432E73F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F19AA39-D8FA-4654-A5E5-DBC9116F1829}" type="pres">
      <dgm:prSet presAssocID="{86CB988B-FAD6-4CE2-A14A-65C432E73F71}" presName="iconSpace" presStyleCnt="0"/>
      <dgm:spPr/>
    </dgm:pt>
    <dgm:pt modelId="{92704A79-8AC6-4D52-ADCB-73E529FB94E0}" type="pres">
      <dgm:prSet presAssocID="{86CB988B-FAD6-4CE2-A14A-65C432E73F71}" presName="parTx" presStyleLbl="revTx" presStyleIdx="0" presStyleCnt="6">
        <dgm:presLayoutVars>
          <dgm:chMax val="0"/>
          <dgm:chPref val="0"/>
        </dgm:presLayoutVars>
      </dgm:prSet>
      <dgm:spPr/>
    </dgm:pt>
    <dgm:pt modelId="{A725DB46-323E-4C6C-8E7E-5A6380D48AE5}" type="pres">
      <dgm:prSet presAssocID="{86CB988B-FAD6-4CE2-A14A-65C432E73F71}" presName="txSpace" presStyleCnt="0"/>
      <dgm:spPr/>
    </dgm:pt>
    <dgm:pt modelId="{4F6F4C94-4E6B-4A30-A531-119D0FF00611}" type="pres">
      <dgm:prSet presAssocID="{86CB988B-FAD6-4CE2-A14A-65C432E73F71}" presName="desTx" presStyleLbl="revTx" presStyleIdx="1" presStyleCnt="6">
        <dgm:presLayoutVars/>
      </dgm:prSet>
      <dgm:spPr/>
    </dgm:pt>
    <dgm:pt modelId="{89A1B7D4-320B-4331-8382-405A0FEF2C5E}" type="pres">
      <dgm:prSet presAssocID="{84147ED3-FE6C-47DB-992A-A59E578E002A}" presName="sibTrans" presStyleCnt="0"/>
      <dgm:spPr/>
    </dgm:pt>
    <dgm:pt modelId="{359293F0-71A8-41E5-8B79-B97228D9748B}" type="pres">
      <dgm:prSet presAssocID="{5869B27D-E519-4B99-8820-2F7429C10AB3}" presName="compNode" presStyleCnt="0"/>
      <dgm:spPr/>
    </dgm:pt>
    <dgm:pt modelId="{9AE5E0BA-2782-446C-BE91-F908F8D441B6}" type="pres">
      <dgm:prSet presAssocID="{5869B27D-E519-4B99-8820-2F7429C10A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DF4E99-8EF3-42D6-B194-61DAAD2316D1}" type="pres">
      <dgm:prSet presAssocID="{5869B27D-E519-4B99-8820-2F7429C10AB3}" presName="iconSpace" presStyleCnt="0"/>
      <dgm:spPr/>
    </dgm:pt>
    <dgm:pt modelId="{265D44FC-FFEC-4D95-B89E-ACB4259806FD}" type="pres">
      <dgm:prSet presAssocID="{5869B27D-E519-4B99-8820-2F7429C10AB3}" presName="parTx" presStyleLbl="revTx" presStyleIdx="2" presStyleCnt="6">
        <dgm:presLayoutVars>
          <dgm:chMax val="0"/>
          <dgm:chPref val="0"/>
        </dgm:presLayoutVars>
      </dgm:prSet>
      <dgm:spPr/>
    </dgm:pt>
    <dgm:pt modelId="{2DB6D8E8-FFD7-446B-B75F-F70FABE1F7E9}" type="pres">
      <dgm:prSet presAssocID="{5869B27D-E519-4B99-8820-2F7429C10AB3}" presName="txSpace" presStyleCnt="0"/>
      <dgm:spPr/>
    </dgm:pt>
    <dgm:pt modelId="{DD879AB2-8086-4297-AEBC-4C042AE2C723}" type="pres">
      <dgm:prSet presAssocID="{5869B27D-E519-4B99-8820-2F7429C10AB3}" presName="desTx" presStyleLbl="revTx" presStyleIdx="3" presStyleCnt="6">
        <dgm:presLayoutVars/>
      </dgm:prSet>
      <dgm:spPr/>
    </dgm:pt>
    <dgm:pt modelId="{71164184-0B07-4107-A4D0-D49D97EE2C68}" type="pres">
      <dgm:prSet presAssocID="{9CEF14F6-1A10-47C5-A317-933C3586B1CB}" presName="sibTrans" presStyleCnt="0"/>
      <dgm:spPr/>
    </dgm:pt>
    <dgm:pt modelId="{55DF5BF5-9F93-45FF-82CA-EE7AFE97E00F}" type="pres">
      <dgm:prSet presAssocID="{3FA22C28-7431-43F0-BB46-F99DFB6DA3D4}" presName="compNode" presStyleCnt="0"/>
      <dgm:spPr/>
    </dgm:pt>
    <dgm:pt modelId="{9013969C-9883-44A7-81E1-1F4FC28F1278}" type="pres">
      <dgm:prSet presAssocID="{3FA22C28-7431-43F0-BB46-F99DFB6DA3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F1EFF88-1BDF-4516-ADEB-1DDB610F7E39}" type="pres">
      <dgm:prSet presAssocID="{3FA22C28-7431-43F0-BB46-F99DFB6DA3D4}" presName="iconSpace" presStyleCnt="0"/>
      <dgm:spPr/>
    </dgm:pt>
    <dgm:pt modelId="{5A6D89BC-5B20-447C-B414-DA513B12EC74}" type="pres">
      <dgm:prSet presAssocID="{3FA22C28-7431-43F0-BB46-F99DFB6DA3D4}" presName="parTx" presStyleLbl="revTx" presStyleIdx="4" presStyleCnt="6">
        <dgm:presLayoutVars>
          <dgm:chMax val="0"/>
          <dgm:chPref val="0"/>
        </dgm:presLayoutVars>
      </dgm:prSet>
      <dgm:spPr/>
    </dgm:pt>
    <dgm:pt modelId="{E1B984B5-7991-4E8C-A14C-D1C81366E081}" type="pres">
      <dgm:prSet presAssocID="{3FA22C28-7431-43F0-BB46-F99DFB6DA3D4}" presName="txSpace" presStyleCnt="0"/>
      <dgm:spPr/>
    </dgm:pt>
    <dgm:pt modelId="{CFDFB51F-541E-4681-9670-FE0B7FB10240}" type="pres">
      <dgm:prSet presAssocID="{3FA22C28-7431-43F0-BB46-F99DFB6DA3D4}" presName="desTx" presStyleLbl="revTx" presStyleIdx="5" presStyleCnt="6">
        <dgm:presLayoutVars/>
      </dgm:prSet>
      <dgm:spPr/>
    </dgm:pt>
  </dgm:ptLst>
  <dgm:cxnLst>
    <dgm:cxn modelId="{70C47120-7135-444D-A89F-1D97B9BC2C3B}" type="presOf" srcId="{CC35DD41-B7FE-42B3-BBE7-A2A3EF85E75B}" destId="{CFDFB51F-541E-4681-9670-FE0B7FB10240}" srcOrd="0" destOrd="0" presId="urn:microsoft.com/office/officeart/2018/2/layout/IconLabelDescriptionList"/>
    <dgm:cxn modelId="{98691123-494F-43D2-980C-DC353491626C}" srcId="{3FA22C28-7431-43F0-BB46-F99DFB6DA3D4}" destId="{E32F2671-026D-4431-BD98-B3ED1A3DAF03}" srcOrd="1" destOrd="0" parTransId="{2EB0BF12-3132-451C-9790-BE616AFF3E4C}" sibTransId="{F432244F-F91A-46A8-BDBD-1DCCDD71CE25}"/>
    <dgm:cxn modelId="{E804022D-09DF-45C9-A1DF-B0ADE663A06F}" type="presOf" srcId="{86CB988B-FAD6-4CE2-A14A-65C432E73F71}" destId="{92704A79-8AC6-4D52-ADCB-73E529FB94E0}" srcOrd="0" destOrd="0" presId="urn:microsoft.com/office/officeart/2018/2/layout/IconLabelDescriptionList"/>
    <dgm:cxn modelId="{B58D2639-68D8-4329-BF66-56F4645CCAB8}" srcId="{1200DC16-CB22-46FA-99CC-B76A7D9DB9A4}" destId="{5869B27D-E519-4B99-8820-2F7429C10AB3}" srcOrd="1" destOrd="0" parTransId="{3DCD3CC3-C562-480A-857F-6D72F4EB3BFA}" sibTransId="{9CEF14F6-1A10-47C5-A317-933C3586B1CB}"/>
    <dgm:cxn modelId="{1AC9F66B-12D8-4587-8634-85DA121BF84F}" type="presOf" srcId="{EC9F7FDA-ECA5-44CB-9756-E85EB946B525}" destId="{4F6F4C94-4E6B-4A30-A531-119D0FF00611}" srcOrd="0" destOrd="1" presId="urn:microsoft.com/office/officeart/2018/2/layout/IconLabelDescriptionList"/>
    <dgm:cxn modelId="{CF35FE4D-9719-4BE6-BAEF-B77926CF62C2}" type="presOf" srcId="{DBA4707A-06CF-4F99-9DE6-6117D6A69DA7}" destId="{DD879AB2-8086-4297-AEBC-4C042AE2C723}" srcOrd="0" destOrd="1" presId="urn:microsoft.com/office/officeart/2018/2/layout/IconLabelDescriptionList"/>
    <dgm:cxn modelId="{C0B7864E-0BC6-411F-8475-99F8975EA92D}" type="presOf" srcId="{5869B27D-E519-4B99-8820-2F7429C10AB3}" destId="{265D44FC-FFEC-4D95-B89E-ACB4259806FD}" srcOrd="0" destOrd="0" presId="urn:microsoft.com/office/officeart/2018/2/layout/IconLabelDescriptionList"/>
    <dgm:cxn modelId="{B73AF77E-CADF-4CB0-8E9C-3B35430F639D}" srcId="{3FA22C28-7431-43F0-BB46-F99DFB6DA3D4}" destId="{CC35DD41-B7FE-42B3-BBE7-A2A3EF85E75B}" srcOrd="0" destOrd="0" parTransId="{E2A2A702-58A7-4161-8A4D-8C9560AAD313}" sibTransId="{29EF5501-87C1-4D53-B751-890424D87EA2}"/>
    <dgm:cxn modelId="{6FEE739A-BD15-49B6-8D2D-FABB180DC73D}" srcId="{86CB988B-FAD6-4CE2-A14A-65C432E73F71}" destId="{1A8F4ABF-CFD4-4414-A08D-8D1478D0171E}" srcOrd="0" destOrd="0" parTransId="{FCC15288-6A14-4257-AD53-26EE359697F4}" sibTransId="{695CC2F4-54DA-4F75-B4BA-C41C1A26B48A}"/>
    <dgm:cxn modelId="{2635BD9F-FCEC-45F9-999A-8042D98C6616}" type="presOf" srcId="{3FA22C28-7431-43F0-BB46-F99DFB6DA3D4}" destId="{5A6D89BC-5B20-447C-B414-DA513B12EC74}" srcOrd="0" destOrd="0" presId="urn:microsoft.com/office/officeart/2018/2/layout/IconLabelDescriptionList"/>
    <dgm:cxn modelId="{B972D5A2-0D5E-48E3-A1C0-55C3A177E579}" type="presOf" srcId="{1A8F4ABF-CFD4-4414-A08D-8D1478D0171E}" destId="{4F6F4C94-4E6B-4A30-A531-119D0FF00611}" srcOrd="0" destOrd="0" presId="urn:microsoft.com/office/officeart/2018/2/layout/IconLabelDescriptionList"/>
    <dgm:cxn modelId="{47E5B9B0-617F-48B1-8959-F8A2252064CF}" type="presOf" srcId="{89D91737-9880-4E9D-ABDF-E8B5AE5F6ECE}" destId="{DD879AB2-8086-4297-AEBC-4C042AE2C723}" srcOrd="0" destOrd="0" presId="urn:microsoft.com/office/officeart/2018/2/layout/IconLabelDescriptionList"/>
    <dgm:cxn modelId="{0EA891B1-E8CE-45F0-AA0D-BDE38EF761A3}" type="presOf" srcId="{1200DC16-CB22-46FA-99CC-B76A7D9DB9A4}" destId="{58BD9CBF-09B2-4FA9-898D-644ABFCAFE3E}" srcOrd="0" destOrd="0" presId="urn:microsoft.com/office/officeart/2018/2/layout/IconLabelDescriptionList"/>
    <dgm:cxn modelId="{688D94B3-CEE6-45F9-9A14-0352821CE162}" srcId="{5869B27D-E519-4B99-8820-2F7429C10AB3}" destId="{89D91737-9880-4E9D-ABDF-E8B5AE5F6ECE}" srcOrd="0" destOrd="0" parTransId="{EF9F746B-3B95-4BAB-A523-AC9A8C34D51B}" sibTransId="{226B174E-B063-44A2-9ECB-14B341870560}"/>
    <dgm:cxn modelId="{04F24DB6-525D-4E50-A85B-8362D3D12BED}" srcId="{1200DC16-CB22-46FA-99CC-B76A7D9DB9A4}" destId="{3FA22C28-7431-43F0-BB46-F99DFB6DA3D4}" srcOrd="2" destOrd="0" parTransId="{EA042AE2-9872-41A5-8D68-038733AD7324}" sibTransId="{04EC9FD3-0C74-4A50-856A-889119B7E74F}"/>
    <dgm:cxn modelId="{13AAC1DC-15A7-460E-9547-C1B1E6314B62}" srcId="{86CB988B-FAD6-4CE2-A14A-65C432E73F71}" destId="{EC9F7FDA-ECA5-44CB-9756-E85EB946B525}" srcOrd="1" destOrd="0" parTransId="{117D0A2F-8565-4691-ABF4-50F0F9EB836D}" sibTransId="{59BFF52B-0E82-4E05-AE50-163339C1F639}"/>
    <dgm:cxn modelId="{E33E01E0-827E-44EE-9D78-F09DA8C0419F}" type="presOf" srcId="{E32F2671-026D-4431-BD98-B3ED1A3DAF03}" destId="{CFDFB51F-541E-4681-9670-FE0B7FB10240}" srcOrd="0" destOrd="1" presId="urn:microsoft.com/office/officeart/2018/2/layout/IconLabelDescriptionList"/>
    <dgm:cxn modelId="{76B4AEE6-B355-4FDC-B683-9FC6F9977716}" srcId="{1200DC16-CB22-46FA-99CC-B76A7D9DB9A4}" destId="{86CB988B-FAD6-4CE2-A14A-65C432E73F71}" srcOrd="0" destOrd="0" parTransId="{FB51A403-FF80-4ECB-BDFE-B9294BFA7E6C}" sibTransId="{84147ED3-FE6C-47DB-992A-A59E578E002A}"/>
    <dgm:cxn modelId="{F50B95F9-C2C9-428A-A4E3-1E86267E7997}" srcId="{5869B27D-E519-4B99-8820-2F7429C10AB3}" destId="{DBA4707A-06CF-4F99-9DE6-6117D6A69DA7}" srcOrd="1" destOrd="0" parTransId="{E342BA1D-4768-4368-9A14-BFED334D1397}" sibTransId="{0AD50188-E454-4885-ACAA-443CEDACFD2C}"/>
    <dgm:cxn modelId="{08230BFB-9212-4ABE-9FCA-B493A189C6D7}" type="presParOf" srcId="{58BD9CBF-09B2-4FA9-898D-644ABFCAFE3E}" destId="{56D4B85C-90DE-497E-B385-4B433DE18424}" srcOrd="0" destOrd="0" presId="urn:microsoft.com/office/officeart/2018/2/layout/IconLabelDescriptionList"/>
    <dgm:cxn modelId="{03BBC12E-F0D8-4C95-9DD5-054DD4584D06}" type="presParOf" srcId="{56D4B85C-90DE-497E-B385-4B433DE18424}" destId="{5827CE6C-3833-444D-9C25-C31211A95B17}" srcOrd="0" destOrd="0" presId="urn:microsoft.com/office/officeart/2018/2/layout/IconLabelDescriptionList"/>
    <dgm:cxn modelId="{54BA7338-2122-4EA6-B9B5-680D59DDD99A}" type="presParOf" srcId="{56D4B85C-90DE-497E-B385-4B433DE18424}" destId="{7F19AA39-D8FA-4654-A5E5-DBC9116F1829}" srcOrd="1" destOrd="0" presId="urn:microsoft.com/office/officeart/2018/2/layout/IconLabelDescriptionList"/>
    <dgm:cxn modelId="{39F3A6D6-A578-4BBE-B2B0-FD9E73104B50}" type="presParOf" srcId="{56D4B85C-90DE-497E-B385-4B433DE18424}" destId="{92704A79-8AC6-4D52-ADCB-73E529FB94E0}" srcOrd="2" destOrd="0" presId="urn:microsoft.com/office/officeart/2018/2/layout/IconLabelDescriptionList"/>
    <dgm:cxn modelId="{34D22EC0-5E5D-4DE5-997F-0F092D3B3A32}" type="presParOf" srcId="{56D4B85C-90DE-497E-B385-4B433DE18424}" destId="{A725DB46-323E-4C6C-8E7E-5A6380D48AE5}" srcOrd="3" destOrd="0" presId="urn:microsoft.com/office/officeart/2018/2/layout/IconLabelDescriptionList"/>
    <dgm:cxn modelId="{9A3366F2-D1DA-45A2-B0CB-C7022C1215A2}" type="presParOf" srcId="{56D4B85C-90DE-497E-B385-4B433DE18424}" destId="{4F6F4C94-4E6B-4A30-A531-119D0FF00611}" srcOrd="4" destOrd="0" presId="urn:microsoft.com/office/officeart/2018/2/layout/IconLabelDescriptionList"/>
    <dgm:cxn modelId="{6A44003F-831E-48FE-924F-AD7B53F16462}" type="presParOf" srcId="{58BD9CBF-09B2-4FA9-898D-644ABFCAFE3E}" destId="{89A1B7D4-320B-4331-8382-405A0FEF2C5E}" srcOrd="1" destOrd="0" presId="urn:microsoft.com/office/officeart/2018/2/layout/IconLabelDescriptionList"/>
    <dgm:cxn modelId="{4B5F3CE4-AA38-41CD-BCCD-DAFC55294447}" type="presParOf" srcId="{58BD9CBF-09B2-4FA9-898D-644ABFCAFE3E}" destId="{359293F0-71A8-41E5-8B79-B97228D9748B}" srcOrd="2" destOrd="0" presId="urn:microsoft.com/office/officeart/2018/2/layout/IconLabelDescriptionList"/>
    <dgm:cxn modelId="{162E8F14-4A33-4CB0-8CFF-4A43B04A4CCC}" type="presParOf" srcId="{359293F0-71A8-41E5-8B79-B97228D9748B}" destId="{9AE5E0BA-2782-446C-BE91-F908F8D441B6}" srcOrd="0" destOrd="0" presId="urn:microsoft.com/office/officeart/2018/2/layout/IconLabelDescriptionList"/>
    <dgm:cxn modelId="{7DD89975-1222-42B3-B0AA-9C254BF8ACB9}" type="presParOf" srcId="{359293F0-71A8-41E5-8B79-B97228D9748B}" destId="{08DF4E99-8EF3-42D6-B194-61DAAD2316D1}" srcOrd="1" destOrd="0" presId="urn:microsoft.com/office/officeart/2018/2/layout/IconLabelDescriptionList"/>
    <dgm:cxn modelId="{D493B398-57F6-4589-AF98-EB5A508F5CD9}" type="presParOf" srcId="{359293F0-71A8-41E5-8B79-B97228D9748B}" destId="{265D44FC-FFEC-4D95-B89E-ACB4259806FD}" srcOrd="2" destOrd="0" presId="urn:microsoft.com/office/officeart/2018/2/layout/IconLabelDescriptionList"/>
    <dgm:cxn modelId="{CED7C582-53AE-4D42-979E-F3C995ADA83B}" type="presParOf" srcId="{359293F0-71A8-41E5-8B79-B97228D9748B}" destId="{2DB6D8E8-FFD7-446B-B75F-F70FABE1F7E9}" srcOrd="3" destOrd="0" presId="urn:microsoft.com/office/officeart/2018/2/layout/IconLabelDescriptionList"/>
    <dgm:cxn modelId="{567A65A6-A317-473B-8DB8-CEA54D63DCA7}" type="presParOf" srcId="{359293F0-71A8-41E5-8B79-B97228D9748B}" destId="{DD879AB2-8086-4297-AEBC-4C042AE2C723}" srcOrd="4" destOrd="0" presId="urn:microsoft.com/office/officeart/2018/2/layout/IconLabelDescriptionList"/>
    <dgm:cxn modelId="{1E0ED32C-9B3D-46A9-9B9B-DA7DFC4A8EC8}" type="presParOf" srcId="{58BD9CBF-09B2-4FA9-898D-644ABFCAFE3E}" destId="{71164184-0B07-4107-A4D0-D49D97EE2C68}" srcOrd="3" destOrd="0" presId="urn:microsoft.com/office/officeart/2018/2/layout/IconLabelDescriptionList"/>
    <dgm:cxn modelId="{F7A62F3E-356A-4FCF-A535-EF52E92C6C29}" type="presParOf" srcId="{58BD9CBF-09B2-4FA9-898D-644ABFCAFE3E}" destId="{55DF5BF5-9F93-45FF-82CA-EE7AFE97E00F}" srcOrd="4" destOrd="0" presId="urn:microsoft.com/office/officeart/2018/2/layout/IconLabelDescriptionList"/>
    <dgm:cxn modelId="{2CA8F837-DF80-4225-9B3A-0871E387D5A1}" type="presParOf" srcId="{55DF5BF5-9F93-45FF-82CA-EE7AFE97E00F}" destId="{9013969C-9883-44A7-81E1-1F4FC28F1278}" srcOrd="0" destOrd="0" presId="urn:microsoft.com/office/officeart/2018/2/layout/IconLabelDescriptionList"/>
    <dgm:cxn modelId="{9381DEB6-058C-4A59-9198-417DE099AD57}" type="presParOf" srcId="{55DF5BF5-9F93-45FF-82CA-EE7AFE97E00F}" destId="{CF1EFF88-1BDF-4516-ADEB-1DDB610F7E39}" srcOrd="1" destOrd="0" presId="urn:microsoft.com/office/officeart/2018/2/layout/IconLabelDescriptionList"/>
    <dgm:cxn modelId="{C29D0F58-5B6A-42B0-AFA5-E6D7D5E176A9}" type="presParOf" srcId="{55DF5BF5-9F93-45FF-82CA-EE7AFE97E00F}" destId="{5A6D89BC-5B20-447C-B414-DA513B12EC74}" srcOrd="2" destOrd="0" presId="urn:microsoft.com/office/officeart/2018/2/layout/IconLabelDescriptionList"/>
    <dgm:cxn modelId="{297CD957-5708-4C0B-975C-3DD17B5427EA}" type="presParOf" srcId="{55DF5BF5-9F93-45FF-82CA-EE7AFE97E00F}" destId="{E1B984B5-7991-4E8C-A14C-D1C81366E081}" srcOrd="3" destOrd="0" presId="urn:microsoft.com/office/officeart/2018/2/layout/IconLabelDescriptionList"/>
    <dgm:cxn modelId="{7BF52073-8056-4BAA-BD18-C11C712C33CF}" type="presParOf" srcId="{55DF5BF5-9F93-45FF-82CA-EE7AFE97E00F}" destId="{CFDFB51F-541E-4681-9670-FE0B7FB102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55A4D1-2EDD-46EE-88CA-6544DC2FAF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B7E494-E034-41A5-9EE4-47D4E342B1AD}">
      <dgm:prSet/>
      <dgm:spPr/>
      <dgm:t>
        <a:bodyPr/>
        <a:lstStyle/>
        <a:p>
          <a:r>
            <a:rPr lang="en-US"/>
            <a:t>MySQL workbench</a:t>
          </a:r>
        </a:p>
      </dgm:t>
    </dgm:pt>
    <dgm:pt modelId="{907949AF-CC4E-4981-92E3-D9021587228E}" type="parTrans" cxnId="{0C766AA4-6E2C-4943-994B-E859EBCF7C2B}">
      <dgm:prSet/>
      <dgm:spPr/>
      <dgm:t>
        <a:bodyPr/>
        <a:lstStyle/>
        <a:p>
          <a:endParaRPr lang="en-US"/>
        </a:p>
      </dgm:t>
    </dgm:pt>
    <dgm:pt modelId="{23C74144-D5D8-4051-A508-309B0F7377E3}" type="sibTrans" cxnId="{0C766AA4-6E2C-4943-994B-E859EBCF7C2B}">
      <dgm:prSet/>
      <dgm:spPr/>
      <dgm:t>
        <a:bodyPr/>
        <a:lstStyle/>
        <a:p>
          <a:endParaRPr lang="en-US"/>
        </a:p>
      </dgm:t>
    </dgm:pt>
    <dgm:pt modelId="{F4E1B729-8EE3-4B28-BBEF-2301BFB6D610}">
      <dgm:prSet/>
      <dgm:spPr/>
      <dgm:t>
        <a:bodyPr/>
        <a:lstStyle/>
        <a:p>
          <a:r>
            <a:rPr lang="en-US" dirty="0"/>
            <a:t>MySQL command line client</a:t>
          </a:r>
        </a:p>
      </dgm:t>
    </dgm:pt>
    <dgm:pt modelId="{1FB8655A-FD73-40B2-B227-43A1F16EF388}" type="parTrans" cxnId="{EAC40EFB-749F-4D05-98CD-9A8A77704313}">
      <dgm:prSet/>
      <dgm:spPr/>
      <dgm:t>
        <a:bodyPr/>
        <a:lstStyle/>
        <a:p>
          <a:endParaRPr lang="en-US"/>
        </a:p>
      </dgm:t>
    </dgm:pt>
    <dgm:pt modelId="{D3EDC188-CFCA-4437-9251-AD351706B9B6}" type="sibTrans" cxnId="{EAC40EFB-749F-4D05-98CD-9A8A77704313}">
      <dgm:prSet/>
      <dgm:spPr/>
      <dgm:t>
        <a:bodyPr/>
        <a:lstStyle/>
        <a:p>
          <a:endParaRPr lang="en-US"/>
        </a:p>
      </dgm:t>
    </dgm:pt>
    <dgm:pt modelId="{966DC0C7-EC6B-4DF9-973C-E1EA9F045C74}">
      <dgm:prSet/>
      <dgm:spPr/>
      <dgm:t>
        <a:bodyPr/>
        <a:lstStyle/>
        <a:p>
          <a:r>
            <a:rPr lang="en-US"/>
            <a:t>Python </a:t>
          </a:r>
        </a:p>
      </dgm:t>
    </dgm:pt>
    <dgm:pt modelId="{B6F3EC69-CB4D-4225-884E-6FDC3DEB80A4}" type="parTrans" cxnId="{389A62C9-DED4-41F2-A55E-32DE1D783E49}">
      <dgm:prSet/>
      <dgm:spPr/>
      <dgm:t>
        <a:bodyPr/>
        <a:lstStyle/>
        <a:p>
          <a:endParaRPr lang="en-US"/>
        </a:p>
      </dgm:t>
    </dgm:pt>
    <dgm:pt modelId="{A4EE2AAF-2D0B-46D7-8E85-1596BBA299D7}" type="sibTrans" cxnId="{389A62C9-DED4-41F2-A55E-32DE1D783E49}">
      <dgm:prSet/>
      <dgm:spPr/>
      <dgm:t>
        <a:bodyPr/>
        <a:lstStyle/>
        <a:p>
          <a:endParaRPr lang="en-US"/>
        </a:p>
      </dgm:t>
    </dgm:pt>
    <dgm:pt modelId="{985070C4-2777-457F-860F-0457A877D5D4}">
      <dgm:prSet/>
      <dgm:spPr/>
      <dgm:t>
        <a:bodyPr/>
        <a:lstStyle/>
        <a:p>
          <a:r>
            <a:rPr lang="en-US"/>
            <a:t>Excel </a:t>
          </a:r>
        </a:p>
      </dgm:t>
    </dgm:pt>
    <dgm:pt modelId="{3C6EDDB6-95C6-46FB-9194-1325AB2CCC99}" type="parTrans" cxnId="{7E6162FA-0530-4F94-B3BF-81A58E77708B}">
      <dgm:prSet/>
      <dgm:spPr/>
      <dgm:t>
        <a:bodyPr/>
        <a:lstStyle/>
        <a:p>
          <a:endParaRPr lang="en-US"/>
        </a:p>
      </dgm:t>
    </dgm:pt>
    <dgm:pt modelId="{212DAF07-E09D-40C6-BCDD-88AF42544203}" type="sibTrans" cxnId="{7E6162FA-0530-4F94-B3BF-81A58E77708B}">
      <dgm:prSet/>
      <dgm:spPr/>
      <dgm:t>
        <a:bodyPr/>
        <a:lstStyle/>
        <a:p>
          <a:endParaRPr lang="en-US"/>
        </a:p>
      </dgm:t>
    </dgm:pt>
    <dgm:pt modelId="{E1DFE401-88AC-4BBA-A026-825FE3AC6546}">
      <dgm:prSet/>
      <dgm:spPr/>
      <dgm:t>
        <a:bodyPr/>
        <a:lstStyle/>
        <a:p>
          <a:r>
            <a:rPr lang="en-US"/>
            <a:t>PuTTY</a:t>
          </a:r>
        </a:p>
      </dgm:t>
    </dgm:pt>
    <dgm:pt modelId="{D121C4A2-0F6F-411C-8B00-F52DC898855D}" type="parTrans" cxnId="{FBF9837C-6761-480D-8BA5-2D51A04BC4FB}">
      <dgm:prSet/>
      <dgm:spPr/>
      <dgm:t>
        <a:bodyPr/>
        <a:lstStyle/>
        <a:p>
          <a:endParaRPr lang="en-US"/>
        </a:p>
      </dgm:t>
    </dgm:pt>
    <dgm:pt modelId="{666D694B-5B39-4E72-A6D7-C7EFBAD5F2ED}" type="sibTrans" cxnId="{FBF9837C-6761-480D-8BA5-2D51A04BC4FB}">
      <dgm:prSet/>
      <dgm:spPr/>
      <dgm:t>
        <a:bodyPr/>
        <a:lstStyle/>
        <a:p>
          <a:endParaRPr lang="en-US"/>
        </a:p>
      </dgm:t>
    </dgm:pt>
    <dgm:pt modelId="{DCDB979A-6CA3-48A7-97C9-C497A4426C04}">
      <dgm:prSet/>
      <dgm:spPr/>
      <dgm:t>
        <a:bodyPr/>
        <a:lstStyle/>
        <a:p>
          <a:r>
            <a:rPr lang="en-US"/>
            <a:t>SSH</a:t>
          </a:r>
        </a:p>
      </dgm:t>
    </dgm:pt>
    <dgm:pt modelId="{E0413F2B-7AF8-4EC8-98F9-92C434DBE72E}" type="parTrans" cxnId="{3756614C-6A76-4C59-844E-FF7171E6208A}">
      <dgm:prSet/>
      <dgm:spPr/>
      <dgm:t>
        <a:bodyPr/>
        <a:lstStyle/>
        <a:p>
          <a:endParaRPr lang="en-US"/>
        </a:p>
      </dgm:t>
    </dgm:pt>
    <dgm:pt modelId="{73EA6306-1248-4DB4-AE0F-2B37BB04E6E2}" type="sibTrans" cxnId="{3756614C-6A76-4C59-844E-FF7171E6208A}">
      <dgm:prSet/>
      <dgm:spPr/>
      <dgm:t>
        <a:bodyPr/>
        <a:lstStyle/>
        <a:p>
          <a:endParaRPr lang="en-US"/>
        </a:p>
      </dgm:t>
    </dgm:pt>
    <dgm:pt modelId="{0E72BEC6-C2FE-4E48-B3B4-BE5AED4FFB90}" type="pres">
      <dgm:prSet presAssocID="{9155A4D1-2EDD-46EE-88CA-6544DC2FAFF0}" presName="root" presStyleCnt="0">
        <dgm:presLayoutVars>
          <dgm:dir/>
          <dgm:resizeHandles val="exact"/>
        </dgm:presLayoutVars>
      </dgm:prSet>
      <dgm:spPr/>
    </dgm:pt>
    <dgm:pt modelId="{6F149900-6E33-4D15-A14B-410CE79CE198}" type="pres">
      <dgm:prSet presAssocID="{CCB7E494-E034-41A5-9EE4-47D4E342B1AD}" presName="compNode" presStyleCnt="0"/>
      <dgm:spPr/>
    </dgm:pt>
    <dgm:pt modelId="{3B75DB29-7B56-4027-8EE7-540CB1DCE4BD}" type="pres">
      <dgm:prSet presAssocID="{CCB7E494-E034-41A5-9EE4-47D4E342B1AD}" presName="bgRect" presStyleLbl="bgShp" presStyleIdx="0" presStyleCnt="6"/>
      <dgm:spPr/>
    </dgm:pt>
    <dgm:pt modelId="{E24521FD-C6E4-436F-B3F4-6F3D76A7BA98}" type="pres">
      <dgm:prSet presAssocID="{CCB7E494-E034-41A5-9EE4-47D4E342B1A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B394A8-64C5-4128-9802-A5817797640E}" type="pres">
      <dgm:prSet presAssocID="{CCB7E494-E034-41A5-9EE4-47D4E342B1AD}" presName="spaceRect" presStyleCnt="0"/>
      <dgm:spPr/>
    </dgm:pt>
    <dgm:pt modelId="{904949A0-9FED-420F-BBBA-29BFB6A47CE5}" type="pres">
      <dgm:prSet presAssocID="{CCB7E494-E034-41A5-9EE4-47D4E342B1AD}" presName="parTx" presStyleLbl="revTx" presStyleIdx="0" presStyleCnt="6">
        <dgm:presLayoutVars>
          <dgm:chMax val="0"/>
          <dgm:chPref val="0"/>
        </dgm:presLayoutVars>
      </dgm:prSet>
      <dgm:spPr/>
    </dgm:pt>
    <dgm:pt modelId="{7EC2A262-C952-4FD2-A60C-3A4B59F4C4A5}" type="pres">
      <dgm:prSet presAssocID="{23C74144-D5D8-4051-A508-309B0F7377E3}" presName="sibTrans" presStyleCnt="0"/>
      <dgm:spPr/>
    </dgm:pt>
    <dgm:pt modelId="{D5F66A2F-B67D-42E3-BEC5-DD0B8A22A97B}" type="pres">
      <dgm:prSet presAssocID="{F4E1B729-8EE3-4B28-BBEF-2301BFB6D610}" presName="compNode" presStyleCnt="0"/>
      <dgm:spPr/>
    </dgm:pt>
    <dgm:pt modelId="{D6E33FCA-C14D-4CB0-A5F2-9E8BAFFDD4A3}" type="pres">
      <dgm:prSet presAssocID="{F4E1B729-8EE3-4B28-BBEF-2301BFB6D610}" presName="bgRect" presStyleLbl="bgShp" presStyleIdx="1" presStyleCnt="6"/>
      <dgm:spPr/>
    </dgm:pt>
    <dgm:pt modelId="{01313C38-229A-44E5-A8E7-C8A44202AECA}" type="pres">
      <dgm:prSet presAssocID="{F4E1B729-8EE3-4B28-BBEF-2301BFB6D61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860C65F-3BAB-4CD3-9EBD-B0022662F427}" type="pres">
      <dgm:prSet presAssocID="{F4E1B729-8EE3-4B28-BBEF-2301BFB6D610}" presName="spaceRect" presStyleCnt="0"/>
      <dgm:spPr/>
    </dgm:pt>
    <dgm:pt modelId="{20299F84-F979-42EF-B7B3-0555EBEA91DE}" type="pres">
      <dgm:prSet presAssocID="{F4E1B729-8EE3-4B28-BBEF-2301BFB6D610}" presName="parTx" presStyleLbl="revTx" presStyleIdx="1" presStyleCnt="6">
        <dgm:presLayoutVars>
          <dgm:chMax val="0"/>
          <dgm:chPref val="0"/>
        </dgm:presLayoutVars>
      </dgm:prSet>
      <dgm:spPr/>
    </dgm:pt>
    <dgm:pt modelId="{8FE007A1-94AC-4D85-8DE3-A5C6A3AE86FE}" type="pres">
      <dgm:prSet presAssocID="{D3EDC188-CFCA-4437-9251-AD351706B9B6}" presName="sibTrans" presStyleCnt="0"/>
      <dgm:spPr/>
    </dgm:pt>
    <dgm:pt modelId="{CF08CE86-EC90-4261-AB2F-CEC255B32DC8}" type="pres">
      <dgm:prSet presAssocID="{966DC0C7-EC6B-4DF9-973C-E1EA9F045C74}" presName="compNode" presStyleCnt="0"/>
      <dgm:spPr/>
    </dgm:pt>
    <dgm:pt modelId="{AE4321B4-B4B3-437E-B19B-BAA8F053E6F3}" type="pres">
      <dgm:prSet presAssocID="{966DC0C7-EC6B-4DF9-973C-E1EA9F045C74}" presName="bgRect" presStyleLbl="bgShp" presStyleIdx="2" presStyleCnt="6" custLinFactNeighborY="3696"/>
      <dgm:spPr/>
    </dgm:pt>
    <dgm:pt modelId="{CA9364A8-D1A8-4C86-8C02-1B257E740B08}" type="pres">
      <dgm:prSet presAssocID="{966DC0C7-EC6B-4DF9-973C-E1EA9F045C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9572A820-074A-4D0A-BE17-969F3EE5A478}" type="pres">
      <dgm:prSet presAssocID="{966DC0C7-EC6B-4DF9-973C-E1EA9F045C74}" presName="spaceRect" presStyleCnt="0"/>
      <dgm:spPr/>
    </dgm:pt>
    <dgm:pt modelId="{CB07951C-A7C3-4329-8550-7AF65791F6E7}" type="pres">
      <dgm:prSet presAssocID="{966DC0C7-EC6B-4DF9-973C-E1EA9F045C74}" presName="parTx" presStyleLbl="revTx" presStyleIdx="2" presStyleCnt="6">
        <dgm:presLayoutVars>
          <dgm:chMax val="0"/>
          <dgm:chPref val="0"/>
        </dgm:presLayoutVars>
      </dgm:prSet>
      <dgm:spPr/>
    </dgm:pt>
    <dgm:pt modelId="{AA568584-8C85-4E79-A7F8-3101A09A61E5}" type="pres">
      <dgm:prSet presAssocID="{A4EE2AAF-2D0B-46D7-8E85-1596BBA299D7}" presName="sibTrans" presStyleCnt="0"/>
      <dgm:spPr/>
    </dgm:pt>
    <dgm:pt modelId="{A5A55519-A541-4842-B531-B243DDC0F92E}" type="pres">
      <dgm:prSet presAssocID="{985070C4-2777-457F-860F-0457A877D5D4}" presName="compNode" presStyleCnt="0"/>
      <dgm:spPr/>
    </dgm:pt>
    <dgm:pt modelId="{74D9F6EB-6B66-4175-A0C2-319285E9B568}" type="pres">
      <dgm:prSet presAssocID="{985070C4-2777-457F-860F-0457A877D5D4}" presName="bgRect" presStyleLbl="bgShp" presStyleIdx="3" presStyleCnt="6"/>
      <dgm:spPr/>
    </dgm:pt>
    <dgm:pt modelId="{05D7402C-6DA7-4092-822D-09787DA5EEF0}" type="pres">
      <dgm:prSet presAssocID="{985070C4-2777-457F-860F-0457A877D5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53F28F-BCD1-4A42-97EC-471D37A95FB2}" type="pres">
      <dgm:prSet presAssocID="{985070C4-2777-457F-860F-0457A877D5D4}" presName="spaceRect" presStyleCnt="0"/>
      <dgm:spPr/>
    </dgm:pt>
    <dgm:pt modelId="{F1B9DBE3-687B-4F69-AEAD-A32203BFA0AA}" type="pres">
      <dgm:prSet presAssocID="{985070C4-2777-457F-860F-0457A877D5D4}" presName="parTx" presStyleLbl="revTx" presStyleIdx="3" presStyleCnt="6">
        <dgm:presLayoutVars>
          <dgm:chMax val="0"/>
          <dgm:chPref val="0"/>
        </dgm:presLayoutVars>
      </dgm:prSet>
      <dgm:spPr/>
    </dgm:pt>
    <dgm:pt modelId="{6CA725F4-5260-42ED-9CCA-3C8DE9A8758A}" type="pres">
      <dgm:prSet presAssocID="{212DAF07-E09D-40C6-BCDD-88AF42544203}" presName="sibTrans" presStyleCnt="0"/>
      <dgm:spPr/>
    </dgm:pt>
    <dgm:pt modelId="{B7CCBBC1-B163-404D-946A-1D4AB0329FB5}" type="pres">
      <dgm:prSet presAssocID="{E1DFE401-88AC-4BBA-A026-825FE3AC6546}" presName="compNode" presStyleCnt="0"/>
      <dgm:spPr/>
    </dgm:pt>
    <dgm:pt modelId="{4ED80608-6AC3-40C6-8063-ECFBEDD9B326}" type="pres">
      <dgm:prSet presAssocID="{E1DFE401-88AC-4BBA-A026-825FE3AC6546}" presName="bgRect" presStyleLbl="bgShp" presStyleIdx="4" presStyleCnt="6"/>
      <dgm:spPr/>
    </dgm:pt>
    <dgm:pt modelId="{DCDDEE9D-3F46-4180-8C7C-D419907E7D59}" type="pres">
      <dgm:prSet presAssocID="{E1DFE401-88AC-4BBA-A026-825FE3AC654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1C12A74E-D261-47F0-95A4-FA394FFF53A5}" type="pres">
      <dgm:prSet presAssocID="{E1DFE401-88AC-4BBA-A026-825FE3AC6546}" presName="spaceRect" presStyleCnt="0"/>
      <dgm:spPr/>
    </dgm:pt>
    <dgm:pt modelId="{4C1C4BC3-52E1-4841-AD6A-806349EB001E}" type="pres">
      <dgm:prSet presAssocID="{E1DFE401-88AC-4BBA-A026-825FE3AC6546}" presName="parTx" presStyleLbl="revTx" presStyleIdx="4" presStyleCnt="6">
        <dgm:presLayoutVars>
          <dgm:chMax val="0"/>
          <dgm:chPref val="0"/>
        </dgm:presLayoutVars>
      </dgm:prSet>
      <dgm:spPr/>
    </dgm:pt>
    <dgm:pt modelId="{533FF1E9-F3C5-4963-96BE-8B78D6AEE4DC}" type="pres">
      <dgm:prSet presAssocID="{666D694B-5B39-4E72-A6D7-C7EFBAD5F2ED}" presName="sibTrans" presStyleCnt="0"/>
      <dgm:spPr/>
    </dgm:pt>
    <dgm:pt modelId="{4BE9F759-39C7-403A-9ADE-DF4900543EC3}" type="pres">
      <dgm:prSet presAssocID="{DCDB979A-6CA3-48A7-97C9-C497A4426C04}" presName="compNode" presStyleCnt="0"/>
      <dgm:spPr/>
    </dgm:pt>
    <dgm:pt modelId="{F3311B59-D53E-4882-A683-51C3F51C6E92}" type="pres">
      <dgm:prSet presAssocID="{DCDB979A-6CA3-48A7-97C9-C497A4426C04}" presName="bgRect" presStyleLbl="bgShp" presStyleIdx="5" presStyleCnt="6"/>
      <dgm:spPr/>
    </dgm:pt>
    <dgm:pt modelId="{C9AC8C7F-21A2-4111-A29B-2F4001E354B6}" type="pres">
      <dgm:prSet presAssocID="{DCDB979A-6CA3-48A7-97C9-C497A4426C0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4FD659A-306C-4B9C-B94D-4AEBCB8EC79C}" type="pres">
      <dgm:prSet presAssocID="{DCDB979A-6CA3-48A7-97C9-C497A4426C04}" presName="spaceRect" presStyleCnt="0"/>
      <dgm:spPr/>
    </dgm:pt>
    <dgm:pt modelId="{26302EEC-A641-4B5E-9D11-B514C97B8E6A}" type="pres">
      <dgm:prSet presAssocID="{DCDB979A-6CA3-48A7-97C9-C497A4426C0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8F4C41C-9BC9-4CB9-B328-6BFDFB438796}" type="presOf" srcId="{966DC0C7-EC6B-4DF9-973C-E1EA9F045C74}" destId="{CB07951C-A7C3-4329-8550-7AF65791F6E7}" srcOrd="0" destOrd="0" presId="urn:microsoft.com/office/officeart/2018/2/layout/IconVerticalSolidList"/>
    <dgm:cxn modelId="{7E888C23-C632-47C3-915C-4AD4B94708E5}" type="presOf" srcId="{F4E1B729-8EE3-4B28-BBEF-2301BFB6D610}" destId="{20299F84-F979-42EF-B7B3-0555EBEA91DE}" srcOrd="0" destOrd="0" presId="urn:microsoft.com/office/officeart/2018/2/layout/IconVerticalSolidList"/>
    <dgm:cxn modelId="{21823A6A-7AD3-40CC-88B0-F101A9BEC9E4}" type="presOf" srcId="{985070C4-2777-457F-860F-0457A877D5D4}" destId="{F1B9DBE3-687B-4F69-AEAD-A32203BFA0AA}" srcOrd="0" destOrd="0" presId="urn:microsoft.com/office/officeart/2018/2/layout/IconVerticalSolidList"/>
    <dgm:cxn modelId="{EC26036C-B836-418D-8896-CECD4D1273EF}" type="presOf" srcId="{9155A4D1-2EDD-46EE-88CA-6544DC2FAFF0}" destId="{0E72BEC6-C2FE-4E48-B3B4-BE5AED4FFB90}" srcOrd="0" destOrd="0" presId="urn:microsoft.com/office/officeart/2018/2/layout/IconVerticalSolidList"/>
    <dgm:cxn modelId="{01163C6C-2C6F-4A90-99A1-277C71942594}" type="presOf" srcId="{DCDB979A-6CA3-48A7-97C9-C497A4426C04}" destId="{26302EEC-A641-4B5E-9D11-B514C97B8E6A}" srcOrd="0" destOrd="0" presId="urn:microsoft.com/office/officeart/2018/2/layout/IconVerticalSolidList"/>
    <dgm:cxn modelId="{3756614C-6A76-4C59-844E-FF7171E6208A}" srcId="{9155A4D1-2EDD-46EE-88CA-6544DC2FAFF0}" destId="{DCDB979A-6CA3-48A7-97C9-C497A4426C04}" srcOrd="5" destOrd="0" parTransId="{E0413F2B-7AF8-4EC8-98F9-92C434DBE72E}" sibTransId="{73EA6306-1248-4DB4-AE0F-2B37BB04E6E2}"/>
    <dgm:cxn modelId="{FBF9837C-6761-480D-8BA5-2D51A04BC4FB}" srcId="{9155A4D1-2EDD-46EE-88CA-6544DC2FAFF0}" destId="{E1DFE401-88AC-4BBA-A026-825FE3AC6546}" srcOrd="4" destOrd="0" parTransId="{D121C4A2-0F6F-411C-8B00-F52DC898855D}" sibTransId="{666D694B-5B39-4E72-A6D7-C7EFBAD5F2ED}"/>
    <dgm:cxn modelId="{0C766AA4-6E2C-4943-994B-E859EBCF7C2B}" srcId="{9155A4D1-2EDD-46EE-88CA-6544DC2FAFF0}" destId="{CCB7E494-E034-41A5-9EE4-47D4E342B1AD}" srcOrd="0" destOrd="0" parTransId="{907949AF-CC4E-4981-92E3-D9021587228E}" sibTransId="{23C74144-D5D8-4051-A508-309B0F7377E3}"/>
    <dgm:cxn modelId="{C4DF29B1-5FBE-4558-8945-D86C61A7D7B6}" type="presOf" srcId="{E1DFE401-88AC-4BBA-A026-825FE3AC6546}" destId="{4C1C4BC3-52E1-4841-AD6A-806349EB001E}" srcOrd="0" destOrd="0" presId="urn:microsoft.com/office/officeart/2018/2/layout/IconVerticalSolidList"/>
    <dgm:cxn modelId="{389A62C9-DED4-41F2-A55E-32DE1D783E49}" srcId="{9155A4D1-2EDD-46EE-88CA-6544DC2FAFF0}" destId="{966DC0C7-EC6B-4DF9-973C-E1EA9F045C74}" srcOrd="2" destOrd="0" parTransId="{B6F3EC69-CB4D-4225-884E-6FDC3DEB80A4}" sibTransId="{A4EE2AAF-2D0B-46D7-8E85-1596BBA299D7}"/>
    <dgm:cxn modelId="{7E6162FA-0530-4F94-B3BF-81A58E77708B}" srcId="{9155A4D1-2EDD-46EE-88CA-6544DC2FAFF0}" destId="{985070C4-2777-457F-860F-0457A877D5D4}" srcOrd="3" destOrd="0" parTransId="{3C6EDDB6-95C6-46FB-9194-1325AB2CCC99}" sibTransId="{212DAF07-E09D-40C6-BCDD-88AF42544203}"/>
    <dgm:cxn modelId="{AB0E6EFA-6F8E-4F9B-B140-3D5AEF1ECBC4}" type="presOf" srcId="{CCB7E494-E034-41A5-9EE4-47D4E342B1AD}" destId="{904949A0-9FED-420F-BBBA-29BFB6A47CE5}" srcOrd="0" destOrd="0" presId="urn:microsoft.com/office/officeart/2018/2/layout/IconVerticalSolidList"/>
    <dgm:cxn modelId="{EAC40EFB-749F-4D05-98CD-9A8A77704313}" srcId="{9155A4D1-2EDD-46EE-88CA-6544DC2FAFF0}" destId="{F4E1B729-8EE3-4B28-BBEF-2301BFB6D610}" srcOrd="1" destOrd="0" parTransId="{1FB8655A-FD73-40B2-B227-43A1F16EF388}" sibTransId="{D3EDC188-CFCA-4437-9251-AD351706B9B6}"/>
    <dgm:cxn modelId="{45641C5A-21A2-4565-8281-AB024DE0A960}" type="presParOf" srcId="{0E72BEC6-C2FE-4E48-B3B4-BE5AED4FFB90}" destId="{6F149900-6E33-4D15-A14B-410CE79CE198}" srcOrd="0" destOrd="0" presId="urn:microsoft.com/office/officeart/2018/2/layout/IconVerticalSolidList"/>
    <dgm:cxn modelId="{55B42683-291C-4440-B134-448A33CF615A}" type="presParOf" srcId="{6F149900-6E33-4D15-A14B-410CE79CE198}" destId="{3B75DB29-7B56-4027-8EE7-540CB1DCE4BD}" srcOrd="0" destOrd="0" presId="urn:microsoft.com/office/officeart/2018/2/layout/IconVerticalSolidList"/>
    <dgm:cxn modelId="{5408F855-5059-4329-90B3-D77E056EA8DA}" type="presParOf" srcId="{6F149900-6E33-4D15-A14B-410CE79CE198}" destId="{E24521FD-C6E4-436F-B3F4-6F3D76A7BA98}" srcOrd="1" destOrd="0" presId="urn:microsoft.com/office/officeart/2018/2/layout/IconVerticalSolidList"/>
    <dgm:cxn modelId="{10825C1C-4611-4399-B294-2221B9F595A8}" type="presParOf" srcId="{6F149900-6E33-4D15-A14B-410CE79CE198}" destId="{33B394A8-64C5-4128-9802-A5817797640E}" srcOrd="2" destOrd="0" presId="urn:microsoft.com/office/officeart/2018/2/layout/IconVerticalSolidList"/>
    <dgm:cxn modelId="{350267AE-A9D0-425C-AA9B-CA3BCA71B435}" type="presParOf" srcId="{6F149900-6E33-4D15-A14B-410CE79CE198}" destId="{904949A0-9FED-420F-BBBA-29BFB6A47CE5}" srcOrd="3" destOrd="0" presId="urn:microsoft.com/office/officeart/2018/2/layout/IconVerticalSolidList"/>
    <dgm:cxn modelId="{93747BE2-5D42-45F0-8BB1-2755FF6E18AE}" type="presParOf" srcId="{0E72BEC6-C2FE-4E48-B3B4-BE5AED4FFB90}" destId="{7EC2A262-C952-4FD2-A60C-3A4B59F4C4A5}" srcOrd="1" destOrd="0" presId="urn:microsoft.com/office/officeart/2018/2/layout/IconVerticalSolidList"/>
    <dgm:cxn modelId="{E34E74B8-7B4D-481D-8C58-CA419674FB33}" type="presParOf" srcId="{0E72BEC6-C2FE-4E48-B3B4-BE5AED4FFB90}" destId="{D5F66A2F-B67D-42E3-BEC5-DD0B8A22A97B}" srcOrd="2" destOrd="0" presId="urn:microsoft.com/office/officeart/2018/2/layout/IconVerticalSolidList"/>
    <dgm:cxn modelId="{4F9145FA-B067-45C4-8771-3F88DBC74C90}" type="presParOf" srcId="{D5F66A2F-B67D-42E3-BEC5-DD0B8A22A97B}" destId="{D6E33FCA-C14D-4CB0-A5F2-9E8BAFFDD4A3}" srcOrd="0" destOrd="0" presId="urn:microsoft.com/office/officeart/2018/2/layout/IconVerticalSolidList"/>
    <dgm:cxn modelId="{301AE6A6-3430-46BD-89A8-5566C838DF4D}" type="presParOf" srcId="{D5F66A2F-B67D-42E3-BEC5-DD0B8A22A97B}" destId="{01313C38-229A-44E5-A8E7-C8A44202AECA}" srcOrd="1" destOrd="0" presId="urn:microsoft.com/office/officeart/2018/2/layout/IconVerticalSolidList"/>
    <dgm:cxn modelId="{C7E942C2-FD1F-4B55-88AF-DE083B1A9043}" type="presParOf" srcId="{D5F66A2F-B67D-42E3-BEC5-DD0B8A22A97B}" destId="{9860C65F-3BAB-4CD3-9EBD-B0022662F427}" srcOrd="2" destOrd="0" presId="urn:microsoft.com/office/officeart/2018/2/layout/IconVerticalSolidList"/>
    <dgm:cxn modelId="{F87D02E3-65DF-4F79-9849-4847459DF9B8}" type="presParOf" srcId="{D5F66A2F-B67D-42E3-BEC5-DD0B8A22A97B}" destId="{20299F84-F979-42EF-B7B3-0555EBEA91DE}" srcOrd="3" destOrd="0" presId="urn:microsoft.com/office/officeart/2018/2/layout/IconVerticalSolidList"/>
    <dgm:cxn modelId="{16687519-4973-47CC-BDB7-ACDF50EA969E}" type="presParOf" srcId="{0E72BEC6-C2FE-4E48-B3B4-BE5AED4FFB90}" destId="{8FE007A1-94AC-4D85-8DE3-A5C6A3AE86FE}" srcOrd="3" destOrd="0" presId="urn:microsoft.com/office/officeart/2018/2/layout/IconVerticalSolidList"/>
    <dgm:cxn modelId="{4D58DFBD-5E03-4FC2-AD94-65ED05A4B053}" type="presParOf" srcId="{0E72BEC6-C2FE-4E48-B3B4-BE5AED4FFB90}" destId="{CF08CE86-EC90-4261-AB2F-CEC255B32DC8}" srcOrd="4" destOrd="0" presId="urn:microsoft.com/office/officeart/2018/2/layout/IconVerticalSolidList"/>
    <dgm:cxn modelId="{C7C96513-2805-44E2-B01E-28BFDD8315BA}" type="presParOf" srcId="{CF08CE86-EC90-4261-AB2F-CEC255B32DC8}" destId="{AE4321B4-B4B3-437E-B19B-BAA8F053E6F3}" srcOrd="0" destOrd="0" presId="urn:microsoft.com/office/officeart/2018/2/layout/IconVerticalSolidList"/>
    <dgm:cxn modelId="{218F229E-FF25-4717-A7BF-07689F048180}" type="presParOf" srcId="{CF08CE86-EC90-4261-AB2F-CEC255B32DC8}" destId="{CA9364A8-D1A8-4C86-8C02-1B257E740B08}" srcOrd="1" destOrd="0" presId="urn:microsoft.com/office/officeart/2018/2/layout/IconVerticalSolidList"/>
    <dgm:cxn modelId="{5BB1DDBA-DEE6-4FCD-9C67-2000F73DEB8E}" type="presParOf" srcId="{CF08CE86-EC90-4261-AB2F-CEC255B32DC8}" destId="{9572A820-074A-4D0A-BE17-969F3EE5A478}" srcOrd="2" destOrd="0" presId="urn:microsoft.com/office/officeart/2018/2/layout/IconVerticalSolidList"/>
    <dgm:cxn modelId="{D99DEE4F-39F6-4AFA-BAC9-DDD630E319A8}" type="presParOf" srcId="{CF08CE86-EC90-4261-AB2F-CEC255B32DC8}" destId="{CB07951C-A7C3-4329-8550-7AF65791F6E7}" srcOrd="3" destOrd="0" presId="urn:microsoft.com/office/officeart/2018/2/layout/IconVerticalSolidList"/>
    <dgm:cxn modelId="{5B0D7226-88B2-4297-B14A-54DD73BA4E22}" type="presParOf" srcId="{0E72BEC6-C2FE-4E48-B3B4-BE5AED4FFB90}" destId="{AA568584-8C85-4E79-A7F8-3101A09A61E5}" srcOrd="5" destOrd="0" presId="urn:microsoft.com/office/officeart/2018/2/layout/IconVerticalSolidList"/>
    <dgm:cxn modelId="{CA0EAC15-E7D3-4663-8F4D-4C24CFB78010}" type="presParOf" srcId="{0E72BEC6-C2FE-4E48-B3B4-BE5AED4FFB90}" destId="{A5A55519-A541-4842-B531-B243DDC0F92E}" srcOrd="6" destOrd="0" presId="urn:microsoft.com/office/officeart/2018/2/layout/IconVerticalSolidList"/>
    <dgm:cxn modelId="{9E7E1A94-86E8-4C27-99A7-54ED82875B63}" type="presParOf" srcId="{A5A55519-A541-4842-B531-B243DDC0F92E}" destId="{74D9F6EB-6B66-4175-A0C2-319285E9B568}" srcOrd="0" destOrd="0" presId="urn:microsoft.com/office/officeart/2018/2/layout/IconVerticalSolidList"/>
    <dgm:cxn modelId="{86F11E13-9694-4E23-B768-DBB5C8771C1C}" type="presParOf" srcId="{A5A55519-A541-4842-B531-B243DDC0F92E}" destId="{05D7402C-6DA7-4092-822D-09787DA5EEF0}" srcOrd="1" destOrd="0" presId="urn:microsoft.com/office/officeart/2018/2/layout/IconVerticalSolidList"/>
    <dgm:cxn modelId="{E909928A-2031-421A-B116-2BB0154887DD}" type="presParOf" srcId="{A5A55519-A541-4842-B531-B243DDC0F92E}" destId="{C453F28F-BCD1-4A42-97EC-471D37A95FB2}" srcOrd="2" destOrd="0" presId="urn:microsoft.com/office/officeart/2018/2/layout/IconVerticalSolidList"/>
    <dgm:cxn modelId="{BB4DF928-D5C0-433C-B9A7-1B5A93B411DA}" type="presParOf" srcId="{A5A55519-A541-4842-B531-B243DDC0F92E}" destId="{F1B9DBE3-687B-4F69-AEAD-A32203BFA0AA}" srcOrd="3" destOrd="0" presId="urn:microsoft.com/office/officeart/2018/2/layout/IconVerticalSolidList"/>
    <dgm:cxn modelId="{94708389-EFA7-45B3-AEB2-CFCB1E29270D}" type="presParOf" srcId="{0E72BEC6-C2FE-4E48-B3B4-BE5AED4FFB90}" destId="{6CA725F4-5260-42ED-9CCA-3C8DE9A8758A}" srcOrd="7" destOrd="0" presId="urn:microsoft.com/office/officeart/2018/2/layout/IconVerticalSolidList"/>
    <dgm:cxn modelId="{30BBC151-8F4B-4BE8-87CA-1763F18695E7}" type="presParOf" srcId="{0E72BEC6-C2FE-4E48-B3B4-BE5AED4FFB90}" destId="{B7CCBBC1-B163-404D-946A-1D4AB0329FB5}" srcOrd="8" destOrd="0" presId="urn:microsoft.com/office/officeart/2018/2/layout/IconVerticalSolidList"/>
    <dgm:cxn modelId="{3302C25C-2A80-45AB-9201-F88B3E61F4FF}" type="presParOf" srcId="{B7CCBBC1-B163-404D-946A-1D4AB0329FB5}" destId="{4ED80608-6AC3-40C6-8063-ECFBEDD9B326}" srcOrd="0" destOrd="0" presId="urn:microsoft.com/office/officeart/2018/2/layout/IconVerticalSolidList"/>
    <dgm:cxn modelId="{7DBDCEF4-0896-45D6-9692-99022D22DC64}" type="presParOf" srcId="{B7CCBBC1-B163-404D-946A-1D4AB0329FB5}" destId="{DCDDEE9D-3F46-4180-8C7C-D419907E7D59}" srcOrd="1" destOrd="0" presId="urn:microsoft.com/office/officeart/2018/2/layout/IconVerticalSolidList"/>
    <dgm:cxn modelId="{63E2E486-B09C-43C6-9EB0-1FBA5595DBC9}" type="presParOf" srcId="{B7CCBBC1-B163-404D-946A-1D4AB0329FB5}" destId="{1C12A74E-D261-47F0-95A4-FA394FFF53A5}" srcOrd="2" destOrd="0" presId="urn:microsoft.com/office/officeart/2018/2/layout/IconVerticalSolidList"/>
    <dgm:cxn modelId="{13F233AE-52BC-4D4B-B685-947E86083C1B}" type="presParOf" srcId="{B7CCBBC1-B163-404D-946A-1D4AB0329FB5}" destId="{4C1C4BC3-52E1-4841-AD6A-806349EB001E}" srcOrd="3" destOrd="0" presId="urn:microsoft.com/office/officeart/2018/2/layout/IconVerticalSolidList"/>
    <dgm:cxn modelId="{009346AE-0BDC-459E-8754-FC633D1136CF}" type="presParOf" srcId="{0E72BEC6-C2FE-4E48-B3B4-BE5AED4FFB90}" destId="{533FF1E9-F3C5-4963-96BE-8B78D6AEE4DC}" srcOrd="9" destOrd="0" presId="urn:microsoft.com/office/officeart/2018/2/layout/IconVerticalSolidList"/>
    <dgm:cxn modelId="{7334D690-5FDB-428A-8956-7DDD27489F91}" type="presParOf" srcId="{0E72BEC6-C2FE-4E48-B3B4-BE5AED4FFB90}" destId="{4BE9F759-39C7-403A-9ADE-DF4900543EC3}" srcOrd="10" destOrd="0" presId="urn:microsoft.com/office/officeart/2018/2/layout/IconVerticalSolidList"/>
    <dgm:cxn modelId="{DDA862DA-1B97-423F-B04D-377FD53D0B94}" type="presParOf" srcId="{4BE9F759-39C7-403A-9ADE-DF4900543EC3}" destId="{F3311B59-D53E-4882-A683-51C3F51C6E92}" srcOrd="0" destOrd="0" presId="urn:microsoft.com/office/officeart/2018/2/layout/IconVerticalSolidList"/>
    <dgm:cxn modelId="{FCFB93D5-BFFC-4A7F-B88B-99E653198656}" type="presParOf" srcId="{4BE9F759-39C7-403A-9ADE-DF4900543EC3}" destId="{C9AC8C7F-21A2-4111-A29B-2F4001E354B6}" srcOrd="1" destOrd="0" presId="urn:microsoft.com/office/officeart/2018/2/layout/IconVerticalSolidList"/>
    <dgm:cxn modelId="{F0514C70-9355-415F-BBB0-1B57483C1653}" type="presParOf" srcId="{4BE9F759-39C7-403A-9ADE-DF4900543EC3}" destId="{24FD659A-306C-4B9C-B94D-4AEBCB8EC79C}" srcOrd="2" destOrd="0" presId="urn:microsoft.com/office/officeart/2018/2/layout/IconVerticalSolidList"/>
    <dgm:cxn modelId="{041A0E64-ACFB-4D6B-8B8E-9B31E72D1B36}" type="presParOf" srcId="{4BE9F759-39C7-403A-9ADE-DF4900543EC3}" destId="{26302EEC-A641-4B5E-9D11-B514C97B8E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C03CE-BF86-4078-BF1A-5E409B082FEC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7F817D-F0AC-4909-A9A1-0EB8B931C10D}">
      <dgm:prSet/>
      <dgm:spPr/>
      <dgm:t>
        <a:bodyPr/>
        <a:lstStyle/>
        <a:p>
          <a:pPr>
            <a:defRPr cap="all"/>
          </a:pPr>
          <a:r>
            <a:rPr lang="en-US"/>
            <a:t>IMDB database is an online database of information related to movies ,tv shows, videos, streaming contents, reviews and ratings.</a:t>
          </a:r>
        </a:p>
      </dgm:t>
    </dgm:pt>
    <dgm:pt modelId="{B5CF726D-DF71-4C69-AE1A-FCDA906ED1DB}" type="parTrans" cxnId="{7C2A30F9-756F-45AC-8229-F6A5EA0F2AF5}">
      <dgm:prSet/>
      <dgm:spPr/>
      <dgm:t>
        <a:bodyPr/>
        <a:lstStyle/>
        <a:p>
          <a:endParaRPr lang="en-US"/>
        </a:p>
      </dgm:t>
    </dgm:pt>
    <dgm:pt modelId="{FC1E9604-30A1-407C-9D25-91E17BFA9DDD}" type="sibTrans" cxnId="{7C2A30F9-756F-45AC-8229-F6A5EA0F2AF5}">
      <dgm:prSet/>
      <dgm:spPr/>
      <dgm:t>
        <a:bodyPr/>
        <a:lstStyle/>
        <a:p>
          <a:endParaRPr lang="en-US"/>
        </a:p>
      </dgm:t>
    </dgm:pt>
    <dgm:pt modelId="{5E156004-FA47-4894-B0AA-5F909718A2DF}">
      <dgm:prSet/>
      <dgm:spPr/>
      <dgm:t>
        <a:bodyPr/>
        <a:lstStyle/>
        <a:p>
          <a:pPr>
            <a:defRPr cap="all"/>
          </a:pPr>
          <a:r>
            <a:rPr lang="en-US"/>
            <a:t>Till January 2020 they are 83 million registered users, 4.1 million titles and 10.4 million personalities of databases.</a:t>
          </a:r>
        </a:p>
      </dgm:t>
    </dgm:pt>
    <dgm:pt modelId="{F5FAA961-972C-4CE9-A33E-53AB34504C14}" type="parTrans" cxnId="{AA7CF75B-F175-4599-99AB-553E3AB3D15E}">
      <dgm:prSet/>
      <dgm:spPr/>
      <dgm:t>
        <a:bodyPr/>
        <a:lstStyle/>
        <a:p>
          <a:endParaRPr lang="en-US"/>
        </a:p>
      </dgm:t>
    </dgm:pt>
    <dgm:pt modelId="{761F5F07-02FA-4B7E-9808-05EF0A160D45}" type="sibTrans" cxnId="{AA7CF75B-F175-4599-99AB-553E3AB3D15E}">
      <dgm:prSet/>
      <dgm:spPr/>
      <dgm:t>
        <a:bodyPr/>
        <a:lstStyle/>
        <a:p>
          <a:endParaRPr lang="en-US"/>
        </a:p>
      </dgm:t>
    </dgm:pt>
    <dgm:pt modelId="{B2E4FF8E-BA09-479B-9B98-64E37E5BC5B6}">
      <dgm:prSet/>
      <dgm:spPr/>
      <dgm:t>
        <a:bodyPr/>
        <a:lstStyle/>
        <a:p>
          <a:pPr>
            <a:defRPr cap="all"/>
          </a:pPr>
          <a:r>
            <a:rPr lang="en-US" dirty="0"/>
            <a:t>Large amount of data is contributed by volunteers with 24 hours or 72 hours of approval.</a:t>
          </a:r>
        </a:p>
      </dgm:t>
    </dgm:pt>
    <dgm:pt modelId="{84235CFE-1CE3-445E-B888-B5211CAAB4A4}" type="parTrans" cxnId="{96AC5ACF-1398-4A29-BC02-C5C3E8CC12C1}">
      <dgm:prSet/>
      <dgm:spPr/>
      <dgm:t>
        <a:bodyPr/>
        <a:lstStyle/>
        <a:p>
          <a:endParaRPr lang="en-US"/>
        </a:p>
      </dgm:t>
    </dgm:pt>
    <dgm:pt modelId="{2D7F0F12-8B75-4721-A41D-EB6C475F7772}" type="sibTrans" cxnId="{96AC5ACF-1398-4A29-BC02-C5C3E8CC12C1}">
      <dgm:prSet/>
      <dgm:spPr/>
      <dgm:t>
        <a:bodyPr/>
        <a:lstStyle/>
        <a:p>
          <a:endParaRPr lang="en-US"/>
        </a:p>
      </dgm:t>
    </dgm:pt>
    <dgm:pt modelId="{8AF4AC3E-0030-4E0B-BCCF-52130A71C29F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EA8F97D2-8E9D-455D-ACF5-5DBD6BC13549}" type="parTrans" cxnId="{E7D2ED90-7D61-461D-A17F-FA819A49181B}">
      <dgm:prSet/>
      <dgm:spPr/>
      <dgm:t>
        <a:bodyPr/>
        <a:lstStyle/>
        <a:p>
          <a:endParaRPr lang="en-US"/>
        </a:p>
      </dgm:t>
    </dgm:pt>
    <dgm:pt modelId="{98F8B356-89ED-4405-8AE0-7F6797CC04EF}" type="sibTrans" cxnId="{E7D2ED90-7D61-461D-A17F-FA819A49181B}">
      <dgm:prSet/>
      <dgm:spPr/>
      <dgm:t>
        <a:bodyPr/>
        <a:lstStyle/>
        <a:p>
          <a:endParaRPr lang="en-US"/>
        </a:p>
      </dgm:t>
    </dgm:pt>
    <dgm:pt modelId="{EC380B50-F491-47A3-9947-BA3387C4E76A}" type="pres">
      <dgm:prSet presAssocID="{8C5C03CE-BF86-4078-BF1A-5E409B082FEC}" presName="root" presStyleCnt="0">
        <dgm:presLayoutVars>
          <dgm:dir/>
          <dgm:resizeHandles val="exact"/>
        </dgm:presLayoutVars>
      </dgm:prSet>
      <dgm:spPr/>
    </dgm:pt>
    <dgm:pt modelId="{9051EA8C-1F93-483A-A1DF-6CA3933F7FF2}" type="pres">
      <dgm:prSet presAssocID="{A27F817D-F0AC-4909-A9A1-0EB8B931C10D}" presName="compNode" presStyleCnt="0"/>
      <dgm:spPr/>
    </dgm:pt>
    <dgm:pt modelId="{C5A237E6-FF00-4F86-AC33-DB0E0394707D}" type="pres">
      <dgm:prSet presAssocID="{A27F817D-F0AC-4909-A9A1-0EB8B931C1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291EA6-2610-4AF7-BB9D-40FACBF8797E}" type="pres">
      <dgm:prSet presAssocID="{A27F817D-F0AC-4909-A9A1-0EB8B931C1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FB9A655B-53A4-4C08-BAEE-1216F4F9BE72}" type="pres">
      <dgm:prSet presAssocID="{A27F817D-F0AC-4909-A9A1-0EB8B931C10D}" presName="spaceRect" presStyleCnt="0"/>
      <dgm:spPr/>
    </dgm:pt>
    <dgm:pt modelId="{07916F10-4AFF-4EDE-BC09-8A07A18F286B}" type="pres">
      <dgm:prSet presAssocID="{A27F817D-F0AC-4909-A9A1-0EB8B931C10D}" presName="textRect" presStyleLbl="revTx" presStyleIdx="0" presStyleCnt="4">
        <dgm:presLayoutVars>
          <dgm:chMax val="1"/>
          <dgm:chPref val="1"/>
        </dgm:presLayoutVars>
      </dgm:prSet>
      <dgm:spPr/>
    </dgm:pt>
    <dgm:pt modelId="{538E7E3A-B25F-4042-9A25-C965D83C4709}" type="pres">
      <dgm:prSet presAssocID="{FC1E9604-30A1-407C-9D25-91E17BFA9DDD}" presName="sibTrans" presStyleCnt="0"/>
      <dgm:spPr/>
    </dgm:pt>
    <dgm:pt modelId="{5F02CDDB-CE36-4065-8645-99EC25D86373}" type="pres">
      <dgm:prSet presAssocID="{5E156004-FA47-4894-B0AA-5F909718A2DF}" presName="compNode" presStyleCnt="0"/>
      <dgm:spPr/>
    </dgm:pt>
    <dgm:pt modelId="{E10D5EFA-DE5D-40A7-8335-8F19202C67BF}" type="pres">
      <dgm:prSet presAssocID="{5E156004-FA47-4894-B0AA-5F909718A2D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7D23F3-547E-4FE1-B659-E5D6EA2030D1}" type="pres">
      <dgm:prSet presAssocID="{5E156004-FA47-4894-B0AA-5F909718A2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8EE3C3-0E55-4073-B8EA-247B5B25CB93}" type="pres">
      <dgm:prSet presAssocID="{5E156004-FA47-4894-B0AA-5F909718A2DF}" presName="spaceRect" presStyleCnt="0"/>
      <dgm:spPr/>
    </dgm:pt>
    <dgm:pt modelId="{72BA300F-581E-4539-A2A7-0CF3F1A895DD}" type="pres">
      <dgm:prSet presAssocID="{5E156004-FA47-4894-B0AA-5F909718A2DF}" presName="textRect" presStyleLbl="revTx" presStyleIdx="1" presStyleCnt="4">
        <dgm:presLayoutVars>
          <dgm:chMax val="1"/>
          <dgm:chPref val="1"/>
        </dgm:presLayoutVars>
      </dgm:prSet>
      <dgm:spPr/>
    </dgm:pt>
    <dgm:pt modelId="{0E438DF6-99A8-4334-92B3-B38B92BEEECA}" type="pres">
      <dgm:prSet presAssocID="{761F5F07-02FA-4B7E-9808-05EF0A160D45}" presName="sibTrans" presStyleCnt="0"/>
      <dgm:spPr/>
    </dgm:pt>
    <dgm:pt modelId="{EEE1EBE9-1027-47B9-8A2A-81D5C1738260}" type="pres">
      <dgm:prSet presAssocID="{B2E4FF8E-BA09-479B-9B98-64E37E5BC5B6}" presName="compNode" presStyleCnt="0"/>
      <dgm:spPr/>
    </dgm:pt>
    <dgm:pt modelId="{AB92BE1A-B6CA-468A-9158-E4536233F9E1}" type="pres">
      <dgm:prSet presAssocID="{B2E4FF8E-BA09-479B-9B98-64E37E5BC5B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1948CE-C6F7-4CF4-A4BB-C44AA21E6314}" type="pres">
      <dgm:prSet presAssocID="{B2E4FF8E-BA09-479B-9B98-64E37E5BC5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0AD6E1-561B-4174-B76F-1F509E173EE6}" type="pres">
      <dgm:prSet presAssocID="{B2E4FF8E-BA09-479B-9B98-64E37E5BC5B6}" presName="spaceRect" presStyleCnt="0"/>
      <dgm:spPr/>
    </dgm:pt>
    <dgm:pt modelId="{C4D6F576-6D20-455E-B293-89F21F0E7419}" type="pres">
      <dgm:prSet presAssocID="{B2E4FF8E-BA09-479B-9B98-64E37E5BC5B6}" presName="textRect" presStyleLbl="revTx" presStyleIdx="2" presStyleCnt="4">
        <dgm:presLayoutVars>
          <dgm:chMax val="1"/>
          <dgm:chPref val="1"/>
        </dgm:presLayoutVars>
      </dgm:prSet>
      <dgm:spPr/>
    </dgm:pt>
    <dgm:pt modelId="{686F8914-095B-491F-8456-5305360EA780}" type="pres">
      <dgm:prSet presAssocID="{2D7F0F12-8B75-4721-A41D-EB6C475F7772}" presName="sibTrans" presStyleCnt="0"/>
      <dgm:spPr/>
    </dgm:pt>
    <dgm:pt modelId="{2B4EDBFB-4BB7-4E0F-B408-16946E47F085}" type="pres">
      <dgm:prSet presAssocID="{8AF4AC3E-0030-4E0B-BCCF-52130A71C29F}" presName="compNode" presStyleCnt="0"/>
      <dgm:spPr/>
    </dgm:pt>
    <dgm:pt modelId="{FF8BD8F2-FD45-4637-9D47-3F0C8CD17162}" type="pres">
      <dgm:prSet presAssocID="{8AF4AC3E-0030-4E0B-BCCF-52130A71C29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108FDA5-8D89-4F72-9D1C-E2F00D8309AB}" type="pres">
      <dgm:prSet presAssocID="{8AF4AC3E-0030-4E0B-BCCF-52130A71C2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8E10A3-B0F6-4383-9F10-7975880F922A}" type="pres">
      <dgm:prSet presAssocID="{8AF4AC3E-0030-4E0B-BCCF-52130A71C29F}" presName="spaceRect" presStyleCnt="0"/>
      <dgm:spPr/>
    </dgm:pt>
    <dgm:pt modelId="{D74847AE-CCC3-413F-AB78-DFB1025E7762}" type="pres">
      <dgm:prSet presAssocID="{8AF4AC3E-0030-4E0B-BCCF-52130A71C2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7DCA14-87E2-4F2E-9992-213D1E5E8B34}" type="presOf" srcId="{B2E4FF8E-BA09-479B-9B98-64E37E5BC5B6}" destId="{C4D6F576-6D20-455E-B293-89F21F0E7419}" srcOrd="0" destOrd="0" presId="urn:microsoft.com/office/officeart/2018/5/layout/IconLeafLabelList"/>
    <dgm:cxn modelId="{AA7CF75B-F175-4599-99AB-553E3AB3D15E}" srcId="{8C5C03CE-BF86-4078-BF1A-5E409B082FEC}" destId="{5E156004-FA47-4894-B0AA-5F909718A2DF}" srcOrd="1" destOrd="0" parTransId="{F5FAA961-972C-4CE9-A33E-53AB34504C14}" sibTransId="{761F5F07-02FA-4B7E-9808-05EF0A160D45}"/>
    <dgm:cxn modelId="{D3EAF77B-3473-46F0-8051-6C88A1C1076A}" type="presOf" srcId="{5E156004-FA47-4894-B0AA-5F909718A2DF}" destId="{72BA300F-581E-4539-A2A7-0CF3F1A895DD}" srcOrd="0" destOrd="0" presId="urn:microsoft.com/office/officeart/2018/5/layout/IconLeafLabelList"/>
    <dgm:cxn modelId="{833B8C89-16F9-44AB-813E-340563D55C9E}" type="presOf" srcId="{8C5C03CE-BF86-4078-BF1A-5E409B082FEC}" destId="{EC380B50-F491-47A3-9947-BA3387C4E76A}" srcOrd="0" destOrd="0" presId="urn:microsoft.com/office/officeart/2018/5/layout/IconLeafLabelList"/>
    <dgm:cxn modelId="{E7D2ED90-7D61-461D-A17F-FA819A49181B}" srcId="{8C5C03CE-BF86-4078-BF1A-5E409B082FEC}" destId="{8AF4AC3E-0030-4E0B-BCCF-52130A71C29F}" srcOrd="3" destOrd="0" parTransId="{EA8F97D2-8E9D-455D-ACF5-5DBD6BC13549}" sibTransId="{98F8B356-89ED-4405-8AE0-7F6797CC04EF}"/>
    <dgm:cxn modelId="{F3A5C099-F756-44FE-83D8-1E3FC1E60EAC}" type="presOf" srcId="{8AF4AC3E-0030-4E0B-BCCF-52130A71C29F}" destId="{D74847AE-CCC3-413F-AB78-DFB1025E7762}" srcOrd="0" destOrd="0" presId="urn:microsoft.com/office/officeart/2018/5/layout/IconLeafLabelList"/>
    <dgm:cxn modelId="{96AC5ACF-1398-4A29-BC02-C5C3E8CC12C1}" srcId="{8C5C03CE-BF86-4078-BF1A-5E409B082FEC}" destId="{B2E4FF8E-BA09-479B-9B98-64E37E5BC5B6}" srcOrd="2" destOrd="0" parTransId="{84235CFE-1CE3-445E-B888-B5211CAAB4A4}" sibTransId="{2D7F0F12-8B75-4721-A41D-EB6C475F7772}"/>
    <dgm:cxn modelId="{0612FCE8-D9D0-465A-B47E-FFDB4B8CA5D5}" type="presOf" srcId="{A27F817D-F0AC-4909-A9A1-0EB8B931C10D}" destId="{07916F10-4AFF-4EDE-BC09-8A07A18F286B}" srcOrd="0" destOrd="0" presId="urn:microsoft.com/office/officeart/2018/5/layout/IconLeafLabelList"/>
    <dgm:cxn modelId="{7C2A30F9-756F-45AC-8229-F6A5EA0F2AF5}" srcId="{8C5C03CE-BF86-4078-BF1A-5E409B082FEC}" destId="{A27F817D-F0AC-4909-A9A1-0EB8B931C10D}" srcOrd="0" destOrd="0" parTransId="{B5CF726D-DF71-4C69-AE1A-FCDA906ED1DB}" sibTransId="{FC1E9604-30A1-407C-9D25-91E17BFA9DDD}"/>
    <dgm:cxn modelId="{900E8366-C924-40AD-AFFC-30C4EF5533D3}" type="presParOf" srcId="{EC380B50-F491-47A3-9947-BA3387C4E76A}" destId="{9051EA8C-1F93-483A-A1DF-6CA3933F7FF2}" srcOrd="0" destOrd="0" presId="urn:microsoft.com/office/officeart/2018/5/layout/IconLeafLabelList"/>
    <dgm:cxn modelId="{8A92BDC7-9A9C-40EC-B5D4-E565BC267B7E}" type="presParOf" srcId="{9051EA8C-1F93-483A-A1DF-6CA3933F7FF2}" destId="{C5A237E6-FF00-4F86-AC33-DB0E0394707D}" srcOrd="0" destOrd="0" presId="urn:microsoft.com/office/officeart/2018/5/layout/IconLeafLabelList"/>
    <dgm:cxn modelId="{C7A89F4E-0DC8-42B7-9157-05EFF12D4A90}" type="presParOf" srcId="{9051EA8C-1F93-483A-A1DF-6CA3933F7FF2}" destId="{74291EA6-2610-4AF7-BB9D-40FACBF8797E}" srcOrd="1" destOrd="0" presId="urn:microsoft.com/office/officeart/2018/5/layout/IconLeafLabelList"/>
    <dgm:cxn modelId="{E5892DF9-9607-4A06-8788-9EF66A0ADF59}" type="presParOf" srcId="{9051EA8C-1F93-483A-A1DF-6CA3933F7FF2}" destId="{FB9A655B-53A4-4C08-BAEE-1216F4F9BE72}" srcOrd="2" destOrd="0" presId="urn:microsoft.com/office/officeart/2018/5/layout/IconLeafLabelList"/>
    <dgm:cxn modelId="{D6EA7199-4181-48DB-9E69-0876DA21D3F1}" type="presParOf" srcId="{9051EA8C-1F93-483A-A1DF-6CA3933F7FF2}" destId="{07916F10-4AFF-4EDE-BC09-8A07A18F286B}" srcOrd="3" destOrd="0" presId="urn:microsoft.com/office/officeart/2018/5/layout/IconLeafLabelList"/>
    <dgm:cxn modelId="{FEED000B-F949-4E96-A662-55C2A608C63B}" type="presParOf" srcId="{EC380B50-F491-47A3-9947-BA3387C4E76A}" destId="{538E7E3A-B25F-4042-9A25-C965D83C4709}" srcOrd="1" destOrd="0" presId="urn:microsoft.com/office/officeart/2018/5/layout/IconLeafLabelList"/>
    <dgm:cxn modelId="{3140DC29-7C89-4685-AAE5-944D46F77634}" type="presParOf" srcId="{EC380B50-F491-47A3-9947-BA3387C4E76A}" destId="{5F02CDDB-CE36-4065-8645-99EC25D86373}" srcOrd="2" destOrd="0" presId="urn:microsoft.com/office/officeart/2018/5/layout/IconLeafLabelList"/>
    <dgm:cxn modelId="{02B88F91-290B-4862-B67D-E546B8A2EF70}" type="presParOf" srcId="{5F02CDDB-CE36-4065-8645-99EC25D86373}" destId="{E10D5EFA-DE5D-40A7-8335-8F19202C67BF}" srcOrd="0" destOrd="0" presId="urn:microsoft.com/office/officeart/2018/5/layout/IconLeafLabelList"/>
    <dgm:cxn modelId="{83E9ADE5-50F5-4062-A0B0-0DC9AB5E851D}" type="presParOf" srcId="{5F02CDDB-CE36-4065-8645-99EC25D86373}" destId="{2B7D23F3-547E-4FE1-B659-E5D6EA2030D1}" srcOrd="1" destOrd="0" presId="urn:microsoft.com/office/officeart/2018/5/layout/IconLeafLabelList"/>
    <dgm:cxn modelId="{C12155ED-4743-4F1B-870F-D3C41BA3F9BF}" type="presParOf" srcId="{5F02CDDB-CE36-4065-8645-99EC25D86373}" destId="{DD8EE3C3-0E55-4073-B8EA-247B5B25CB93}" srcOrd="2" destOrd="0" presId="urn:microsoft.com/office/officeart/2018/5/layout/IconLeafLabelList"/>
    <dgm:cxn modelId="{A6F33901-9B9D-4A85-9F08-F0252E0CC466}" type="presParOf" srcId="{5F02CDDB-CE36-4065-8645-99EC25D86373}" destId="{72BA300F-581E-4539-A2A7-0CF3F1A895DD}" srcOrd="3" destOrd="0" presId="urn:microsoft.com/office/officeart/2018/5/layout/IconLeafLabelList"/>
    <dgm:cxn modelId="{C535948E-F2A6-4C97-9DB7-4E9293036B7F}" type="presParOf" srcId="{EC380B50-F491-47A3-9947-BA3387C4E76A}" destId="{0E438DF6-99A8-4334-92B3-B38B92BEEECA}" srcOrd="3" destOrd="0" presId="urn:microsoft.com/office/officeart/2018/5/layout/IconLeafLabelList"/>
    <dgm:cxn modelId="{D3D05D06-D61F-48D0-BCE3-714812025F10}" type="presParOf" srcId="{EC380B50-F491-47A3-9947-BA3387C4E76A}" destId="{EEE1EBE9-1027-47B9-8A2A-81D5C1738260}" srcOrd="4" destOrd="0" presId="urn:microsoft.com/office/officeart/2018/5/layout/IconLeafLabelList"/>
    <dgm:cxn modelId="{63E869F9-F963-42AB-9BF3-3CBDDFBF9153}" type="presParOf" srcId="{EEE1EBE9-1027-47B9-8A2A-81D5C1738260}" destId="{AB92BE1A-B6CA-468A-9158-E4536233F9E1}" srcOrd="0" destOrd="0" presId="urn:microsoft.com/office/officeart/2018/5/layout/IconLeafLabelList"/>
    <dgm:cxn modelId="{CF345D16-284F-4704-9D12-45418F3D30A8}" type="presParOf" srcId="{EEE1EBE9-1027-47B9-8A2A-81D5C1738260}" destId="{201948CE-C6F7-4CF4-A4BB-C44AA21E6314}" srcOrd="1" destOrd="0" presId="urn:microsoft.com/office/officeart/2018/5/layout/IconLeafLabelList"/>
    <dgm:cxn modelId="{913E21F8-18DE-4FD2-8EE4-AB52663D54B4}" type="presParOf" srcId="{EEE1EBE9-1027-47B9-8A2A-81D5C1738260}" destId="{D00AD6E1-561B-4174-B76F-1F509E173EE6}" srcOrd="2" destOrd="0" presId="urn:microsoft.com/office/officeart/2018/5/layout/IconLeafLabelList"/>
    <dgm:cxn modelId="{36E4160D-4C75-4236-93FF-A71B75EAF6C3}" type="presParOf" srcId="{EEE1EBE9-1027-47B9-8A2A-81D5C1738260}" destId="{C4D6F576-6D20-455E-B293-89F21F0E7419}" srcOrd="3" destOrd="0" presId="urn:microsoft.com/office/officeart/2018/5/layout/IconLeafLabelList"/>
    <dgm:cxn modelId="{B922A750-B463-4A43-81E0-2709BE821F32}" type="presParOf" srcId="{EC380B50-F491-47A3-9947-BA3387C4E76A}" destId="{686F8914-095B-491F-8456-5305360EA780}" srcOrd="5" destOrd="0" presId="urn:microsoft.com/office/officeart/2018/5/layout/IconLeafLabelList"/>
    <dgm:cxn modelId="{B5364EF2-B101-4CF9-BC2E-38DF43B55B66}" type="presParOf" srcId="{EC380B50-F491-47A3-9947-BA3387C4E76A}" destId="{2B4EDBFB-4BB7-4E0F-B408-16946E47F085}" srcOrd="6" destOrd="0" presId="urn:microsoft.com/office/officeart/2018/5/layout/IconLeafLabelList"/>
    <dgm:cxn modelId="{53DD45F9-FB75-4DE7-9D7E-9008D8ED2B61}" type="presParOf" srcId="{2B4EDBFB-4BB7-4E0F-B408-16946E47F085}" destId="{FF8BD8F2-FD45-4637-9D47-3F0C8CD17162}" srcOrd="0" destOrd="0" presId="urn:microsoft.com/office/officeart/2018/5/layout/IconLeafLabelList"/>
    <dgm:cxn modelId="{FBB07901-5C7E-43E6-B8F2-56BC67380060}" type="presParOf" srcId="{2B4EDBFB-4BB7-4E0F-B408-16946E47F085}" destId="{F108FDA5-8D89-4F72-9D1C-E2F00D8309AB}" srcOrd="1" destOrd="0" presId="urn:microsoft.com/office/officeart/2018/5/layout/IconLeafLabelList"/>
    <dgm:cxn modelId="{26170EBC-4F33-4BFF-80EE-F10EA1E8E5D8}" type="presParOf" srcId="{2B4EDBFB-4BB7-4E0F-B408-16946E47F085}" destId="{768E10A3-B0F6-4383-9F10-7975880F922A}" srcOrd="2" destOrd="0" presId="urn:microsoft.com/office/officeart/2018/5/layout/IconLeafLabelList"/>
    <dgm:cxn modelId="{3ECBEED8-CA1B-44E6-A9D6-E1F2C7BC2AF7}" type="presParOf" srcId="{2B4EDBFB-4BB7-4E0F-B408-16946E47F085}" destId="{D74847AE-CCC3-413F-AB78-DFB1025E776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F0BD65-FDEF-4DE6-8B8A-9DA9B956178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B513247-5805-40BF-8BD5-E4E46951857E}">
      <dgm:prSet/>
      <dgm:spPr/>
      <dgm:t>
        <a:bodyPr/>
        <a:lstStyle/>
        <a:p>
          <a:r>
            <a:rPr lang="en-US"/>
            <a:t>MySQL is a relational database management system based on SQL- Structured query language. </a:t>
          </a:r>
        </a:p>
      </dgm:t>
    </dgm:pt>
    <dgm:pt modelId="{9255F991-8B78-4DE1-83E9-A6053508BCFD}" type="parTrans" cxnId="{71E5726E-EBB0-437B-9FDF-16973A9A0765}">
      <dgm:prSet/>
      <dgm:spPr/>
      <dgm:t>
        <a:bodyPr/>
        <a:lstStyle/>
        <a:p>
          <a:endParaRPr lang="en-US"/>
        </a:p>
      </dgm:t>
    </dgm:pt>
    <dgm:pt modelId="{9F202223-F9F2-468E-A86D-230A633E8995}" type="sibTrans" cxnId="{71E5726E-EBB0-437B-9FDF-16973A9A0765}">
      <dgm:prSet/>
      <dgm:spPr/>
      <dgm:t>
        <a:bodyPr/>
        <a:lstStyle/>
        <a:p>
          <a:endParaRPr lang="en-US"/>
        </a:p>
      </dgm:t>
    </dgm:pt>
    <dgm:pt modelId="{C7772C90-E9E5-435E-869F-5DCA1CCBDA21}">
      <dgm:prSet/>
      <dgm:spPr/>
      <dgm:t>
        <a:bodyPr/>
        <a:lstStyle/>
        <a:p>
          <a:r>
            <a:rPr lang="en-US"/>
            <a:t>MySQL is widely used for a range of purposes including data warehousing, e-commerce and logging application. The most common use for MySQL is for web database</a:t>
          </a:r>
        </a:p>
      </dgm:t>
    </dgm:pt>
    <dgm:pt modelId="{C13EE57E-C3CA-4526-A3BA-7618D1FF8D71}" type="parTrans" cxnId="{ED294E4B-A07C-42B8-9ECC-713F88CA26CD}">
      <dgm:prSet/>
      <dgm:spPr/>
      <dgm:t>
        <a:bodyPr/>
        <a:lstStyle/>
        <a:p>
          <a:endParaRPr lang="en-US"/>
        </a:p>
      </dgm:t>
    </dgm:pt>
    <dgm:pt modelId="{3E79CD7B-65A8-469B-ACF2-8450BDA8DA91}" type="sibTrans" cxnId="{ED294E4B-A07C-42B8-9ECC-713F88CA26CD}">
      <dgm:prSet/>
      <dgm:spPr/>
      <dgm:t>
        <a:bodyPr/>
        <a:lstStyle/>
        <a:p>
          <a:endParaRPr lang="en-US"/>
        </a:p>
      </dgm:t>
    </dgm:pt>
    <dgm:pt modelId="{8AF1661A-0F07-455C-9D3F-149E6A5136FB}">
      <dgm:prSet/>
      <dgm:spPr/>
      <dgm:t>
        <a:bodyPr/>
        <a:lstStyle/>
        <a:p>
          <a:r>
            <a:rPr lang="en-US"/>
            <a:t>Relational databases consists of rows and columns.</a:t>
          </a:r>
        </a:p>
      </dgm:t>
    </dgm:pt>
    <dgm:pt modelId="{3221ED47-4A9F-4CC7-A52C-48B28ED67F2C}" type="parTrans" cxnId="{A6B046F8-FC40-481B-8FDF-4CAD2CBE5FD7}">
      <dgm:prSet/>
      <dgm:spPr/>
      <dgm:t>
        <a:bodyPr/>
        <a:lstStyle/>
        <a:p>
          <a:endParaRPr lang="en-US"/>
        </a:p>
      </dgm:t>
    </dgm:pt>
    <dgm:pt modelId="{25989C52-54F1-44C4-8911-D615102C9ED0}" type="sibTrans" cxnId="{A6B046F8-FC40-481B-8FDF-4CAD2CBE5FD7}">
      <dgm:prSet/>
      <dgm:spPr/>
      <dgm:t>
        <a:bodyPr/>
        <a:lstStyle/>
        <a:p>
          <a:endParaRPr lang="en-US"/>
        </a:p>
      </dgm:t>
    </dgm:pt>
    <dgm:pt modelId="{E691905C-14DD-481C-943F-46B4D54E58D9}">
      <dgm:prSet/>
      <dgm:spPr/>
      <dgm:t>
        <a:bodyPr/>
        <a:lstStyle/>
        <a:p>
          <a:r>
            <a:rPr lang="en-US"/>
            <a:t>SQL is the standard user and application program interface for a relational databases. </a:t>
          </a:r>
        </a:p>
      </dgm:t>
    </dgm:pt>
    <dgm:pt modelId="{9AFBA095-8D93-4FF0-B154-57B26C9997D2}" type="parTrans" cxnId="{F03F5550-466A-41D7-B137-30DFB840C80E}">
      <dgm:prSet/>
      <dgm:spPr/>
      <dgm:t>
        <a:bodyPr/>
        <a:lstStyle/>
        <a:p>
          <a:endParaRPr lang="en-US"/>
        </a:p>
      </dgm:t>
    </dgm:pt>
    <dgm:pt modelId="{5C85CBB3-9265-4FE3-A27D-394BC20AEDD4}" type="sibTrans" cxnId="{F03F5550-466A-41D7-B137-30DFB840C80E}">
      <dgm:prSet/>
      <dgm:spPr/>
      <dgm:t>
        <a:bodyPr/>
        <a:lstStyle/>
        <a:p>
          <a:endParaRPr lang="en-US"/>
        </a:p>
      </dgm:t>
    </dgm:pt>
    <dgm:pt modelId="{AA646CE6-5862-4368-92B0-8F88E568E87A}">
      <dgm:prSet/>
      <dgm:spPr/>
      <dgm:t>
        <a:bodyPr/>
        <a:lstStyle/>
        <a:p>
          <a:r>
            <a:rPr lang="en-US"/>
            <a:t>These are very easy to modify and join 2 or more tables using SQL queries.</a:t>
          </a:r>
        </a:p>
      </dgm:t>
    </dgm:pt>
    <dgm:pt modelId="{6AC6F538-C4D3-415E-9ED1-2F6F6DB6D82B}" type="parTrans" cxnId="{030FDFEF-5388-4734-A48F-28E45CF8EF13}">
      <dgm:prSet/>
      <dgm:spPr/>
      <dgm:t>
        <a:bodyPr/>
        <a:lstStyle/>
        <a:p>
          <a:endParaRPr lang="en-US"/>
        </a:p>
      </dgm:t>
    </dgm:pt>
    <dgm:pt modelId="{34AA68DF-9AEF-4F70-9CC2-E83F234BB7E7}" type="sibTrans" cxnId="{030FDFEF-5388-4734-A48F-28E45CF8EF13}">
      <dgm:prSet/>
      <dgm:spPr/>
      <dgm:t>
        <a:bodyPr/>
        <a:lstStyle/>
        <a:p>
          <a:endParaRPr lang="en-US"/>
        </a:p>
      </dgm:t>
    </dgm:pt>
    <dgm:pt modelId="{8DDFC17E-0655-437B-A25D-6F3528A1D280}">
      <dgm:prSet/>
      <dgm:spPr/>
      <dgm:t>
        <a:bodyPr/>
        <a:lstStyle/>
        <a:p>
          <a:r>
            <a:rPr lang="en-US"/>
            <a:t>Popular examples of standard relational databases include Microsoft SQL server, Oracle Database, MySQL and TBM DB2.</a:t>
          </a:r>
        </a:p>
      </dgm:t>
    </dgm:pt>
    <dgm:pt modelId="{6B0F7208-4865-4B4C-A6E3-4CF7C2BE6428}" type="parTrans" cxnId="{120CCC89-50DA-4CC4-8C8B-AE411CAB3CD8}">
      <dgm:prSet/>
      <dgm:spPr/>
      <dgm:t>
        <a:bodyPr/>
        <a:lstStyle/>
        <a:p>
          <a:endParaRPr lang="en-US"/>
        </a:p>
      </dgm:t>
    </dgm:pt>
    <dgm:pt modelId="{84F13F0A-BEDD-44E0-B8EF-A118522132BB}" type="sibTrans" cxnId="{120CCC89-50DA-4CC4-8C8B-AE411CAB3CD8}">
      <dgm:prSet/>
      <dgm:spPr/>
      <dgm:t>
        <a:bodyPr/>
        <a:lstStyle/>
        <a:p>
          <a:endParaRPr lang="en-US"/>
        </a:p>
      </dgm:t>
    </dgm:pt>
    <dgm:pt modelId="{1BB1335B-9C81-41DC-8415-2924CECB9C6A}" type="pres">
      <dgm:prSet presAssocID="{07F0BD65-FDEF-4DE6-8B8A-9DA9B9561781}" presName="Name0" presStyleCnt="0">
        <dgm:presLayoutVars>
          <dgm:dir/>
          <dgm:resizeHandles val="exact"/>
        </dgm:presLayoutVars>
      </dgm:prSet>
      <dgm:spPr/>
    </dgm:pt>
    <dgm:pt modelId="{A8477A16-0C41-4E11-AF27-AFAB6FC6B939}" type="pres">
      <dgm:prSet presAssocID="{3B513247-5805-40BF-8BD5-E4E46951857E}" presName="node" presStyleLbl="node1" presStyleIdx="0" presStyleCnt="6">
        <dgm:presLayoutVars>
          <dgm:bulletEnabled val="1"/>
        </dgm:presLayoutVars>
      </dgm:prSet>
      <dgm:spPr/>
    </dgm:pt>
    <dgm:pt modelId="{37BF0C30-4DBA-4A5C-B657-DD5D66DB1F7E}" type="pres">
      <dgm:prSet presAssocID="{9F202223-F9F2-468E-A86D-230A633E8995}" presName="sibTrans" presStyleLbl="sibTrans1D1" presStyleIdx="0" presStyleCnt="5"/>
      <dgm:spPr/>
    </dgm:pt>
    <dgm:pt modelId="{36F5FC46-44A6-4FB3-B343-DBD28B103210}" type="pres">
      <dgm:prSet presAssocID="{9F202223-F9F2-468E-A86D-230A633E8995}" presName="connectorText" presStyleLbl="sibTrans1D1" presStyleIdx="0" presStyleCnt="5"/>
      <dgm:spPr/>
    </dgm:pt>
    <dgm:pt modelId="{03FAEFFF-A74C-4AB9-B913-7DE0D1ACE424}" type="pres">
      <dgm:prSet presAssocID="{C7772C90-E9E5-435E-869F-5DCA1CCBDA21}" presName="node" presStyleLbl="node1" presStyleIdx="1" presStyleCnt="6">
        <dgm:presLayoutVars>
          <dgm:bulletEnabled val="1"/>
        </dgm:presLayoutVars>
      </dgm:prSet>
      <dgm:spPr/>
    </dgm:pt>
    <dgm:pt modelId="{30FCD0CE-7C9B-44C4-821D-939D2E1EA08F}" type="pres">
      <dgm:prSet presAssocID="{3E79CD7B-65A8-469B-ACF2-8450BDA8DA91}" presName="sibTrans" presStyleLbl="sibTrans1D1" presStyleIdx="1" presStyleCnt="5"/>
      <dgm:spPr/>
    </dgm:pt>
    <dgm:pt modelId="{CA23DD61-A005-4CF9-9713-A939F79F76C2}" type="pres">
      <dgm:prSet presAssocID="{3E79CD7B-65A8-469B-ACF2-8450BDA8DA91}" presName="connectorText" presStyleLbl="sibTrans1D1" presStyleIdx="1" presStyleCnt="5"/>
      <dgm:spPr/>
    </dgm:pt>
    <dgm:pt modelId="{6CDD7FFD-874D-4825-B336-A611C1C7421A}" type="pres">
      <dgm:prSet presAssocID="{8AF1661A-0F07-455C-9D3F-149E6A5136FB}" presName="node" presStyleLbl="node1" presStyleIdx="2" presStyleCnt="6">
        <dgm:presLayoutVars>
          <dgm:bulletEnabled val="1"/>
        </dgm:presLayoutVars>
      </dgm:prSet>
      <dgm:spPr/>
    </dgm:pt>
    <dgm:pt modelId="{8DB2DC07-94A5-48DC-A2A6-4742291DF3CE}" type="pres">
      <dgm:prSet presAssocID="{25989C52-54F1-44C4-8911-D615102C9ED0}" presName="sibTrans" presStyleLbl="sibTrans1D1" presStyleIdx="2" presStyleCnt="5"/>
      <dgm:spPr/>
    </dgm:pt>
    <dgm:pt modelId="{1BCEE073-4368-4905-8405-0D3B398343AC}" type="pres">
      <dgm:prSet presAssocID="{25989C52-54F1-44C4-8911-D615102C9ED0}" presName="connectorText" presStyleLbl="sibTrans1D1" presStyleIdx="2" presStyleCnt="5"/>
      <dgm:spPr/>
    </dgm:pt>
    <dgm:pt modelId="{77B97C1C-67AE-4A60-B0DB-931D6184F9D5}" type="pres">
      <dgm:prSet presAssocID="{E691905C-14DD-481C-943F-46B4D54E58D9}" presName="node" presStyleLbl="node1" presStyleIdx="3" presStyleCnt="6">
        <dgm:presLayoutVars>
          <dgm:bulletEnabled val="1"/>
        </dgm:presLayoutVars>
      </dgm:prSet>
      <dgm:spPr/>
    </dgm:pt>
    <dgm:pt modelId="{122155DE-F3E8-4614-93ED-0588D009A3A7}" type="pres">
      <dgm:prSet presAssocID="{5C85CBB3-9265-4FE3-A27D-394BC20AEDD4}" presName="sibTrans" presStyleLbl="sibTrans1D1" presStyleIdx="3" presStyleCnt="5"/>
      <dgm:spPr/>
    </dgm:pt>
    <dgm:pt modelId="{C9AA5015-71E9-4BC3-A1B6-493E22877AD7}" type="pres">
      <dgm:prSet presAssocID="{5C85CBB3-9265-4FE3-A27D-394BC20AEDD4}" presName="connectorText" presStyleLbl="sibTrans1D1" presStyleIdx="3" presStyleCnt="5"/>
      <dgm:spPr/>
    </dgm:pt>
    <dgm:pt modelId="{EE0CAED7-9575-40BF-8017-4571BF49E690}" type="pres">
      <dgm:prSet presAssocID="{AA646CE6-5862-4368-92B0-8F88E568E87A}" presName="node" presStyleLbl="node1" presStyleIdx="4" presStyleCnt="6">
        <dgm:presLayoutVars>
          <dgm:bulletEnabled val="1"/>
        </dgm:presLayoutVars>
      </dgm:prSet>
      <dgm:spPr/>
    </dgm:pt>
    <dgm:pt modelId="{3386D625-860F-4B43-9B8E-FDCC26A5B0BC}" type="pres">
      <dgm:prSet presAssocID="{34AA68DF-9AEF-4F70-9CC2-E83F234BB7E7}" presName="sibTrans" presStyleLbl="sibTrans1D1" presStyleIdx="4" presStyleCnt="5"/>
      <dgm:spPr/>
    </dgm:pt>
    <dgm:pt modelId="{498BBF29-0395-4A5D-966D-4BE1652788E6}" type="pres">
      <dgm:prSet presAssocID="{34AA68DF-9AEF-4F70-9CC2-E83F234BB7E7}" presName="connectorText" presStyleLbl="sibTrans1D1" presStyleIdx="4" presStyleCnt="5"/>
      <dgm:spPr/>
    </dgm:pt>
    <dgm:pt modelId="{36D14762-4EB8-4C10-A338-054EB93ABBB0}" type="pres">
      <dgm:prSet presAssocID="{8DDFC17E-0655-437B-A25D-6F3528A1D280}" presName="node" presStyleLbl="node1" presStyleIdx="5" presStyleCnt="6">
        <dgm:presLayoutVars>
          <dgm:bulletEnabled val="1"/>
        </dgm:presLayoutVars>
      </dgm:prSet>
      <dgm:spPr/>
    </dgm:pt>
  </dgm:ptLst>
  <dgm:cxnLst>
    <dgm:cxn modelId="{AE56D60E-4F2D-455D-ADD1-1A3ABED041FC}" type="presOf" srcId="{07F0BD65-FDEF-4DE6-8B8A-9DA9B9561781}" destId="{1BB1335B-9C81-41DC-8415-2924CECB9C6A}" srcOrd="0" destOrd="0" presId="urn:microsoft.com/office/officeart/2016/7/layout/RepeatingBendingProcessNew"/>
    <dgm:cxn modelId="{E3E1D05E-9372-45CA-8A33-804700690860}" type="presOf" srcId="{E691905C-14DD-481C-943F-46B4D54E58D9}" destId="{77B97C1C-67AE-4A60-B0DB-931D6184F9D5}" srcOrd="0" destOrd="0" presId="urn:microsoft.com/office/officeart/2016/7/layout/RepeatingBendingProcessNew"/>
    <dgm:cxn modelId="{24DCFA61-F515-4E94-B3C7-E1796888B201}" type="presOf" srcId="{9F202223-F9F2-468E-A86D-230A633E8995}" destId="{37BF0C30-4DBA-4A5C-B657-DD5D66DB1F7E}" srcOrd="0" destOrd="0" presId="urn:microsoft.com/office/officeart/2016/7/layout/RepeatingBendingProcessNew"/>
    <dgm:cxn modelId="{A96BAF42-780F-4142-A6E5-EAA502E862A3}" type="presOf" srcId="{3E79CD7B-65A8-469B-ACF2-8450BDA8DA91}" destId="{CA23DD61-A005-4CF9-9713-A939F79F76C2}" srcOrd="1" destOrd="0" presId="urn:microsoft.com/office/officeart/2016/7/layout/RepeatingBendingProcessNew"/>
    <dgm:cxn modelId="{5001A365-14D8-4356-8511-8B537099D0BD}" type="presOf" srcId="{C7772C90-E9E5-435E-869F-5DCA1CCBDA21}" destId="{03FAEFFF-A74C-4AB9-B913-7DE0D1ACE424}" srcOrd="0" destOrd="0" presId="urn:microsoft.com/office/officeart/2016/7/layout/RepeatingBendingProcessNew"/>
    <dgm:cxn modelId="{C5A14166-CC0B-42BE-8D8D-AC6EC60B4A2A}" type="presOf" srcId="{AA646CE6-5862-4368-92B0-8F88E568E87A}" destId="{EE0CAED7-9575-40BF-8017-4571BF49E690}" srcOrd="0" destOrd="0" presId="urn:microsoft.com/office/officeart/2016/7/layout/RepeatingBendingProcessNew"/>
    <dgm:cxn modelId="{ED294E4B-A07C-42B8-9ECC-713F88CA26CD}" srcId="{07F0BD65-FDEF-4DE6-8B8A-9DA9B9561781}" destId="{C7772C90-E9E5-435E-869F-5DCA1CCBDA21}" srcOrd="1" destOrd="0" parTransId="{C13EE57E-C3CA-4526-A3BA-7618D1FF8D71}" sibTransId="{3E79CD7B-65A8-469B-ACF2-8450BDA8DA91}"/>
    <dgm:cxn modelId="{D0A2986C-44D3-4641-B19D-CAC1BBF285A3}" type="presOf" srcId="{3E79CD7B-65A8-469B-ACF2-8450BDA8DA91}" destId="{30FCD0CE-7C9B-44C4-821D-939D2E1EA08F}" srcOrd="0" destOrd="0" presId="urn:microsoft.com/office/officeart/2016/7/layout/RepeatingBendingProcessNew"/>
    <dgm:cxn modelId="{8C00494D-7390-469F-8173-E87BFC302A5E}" type="presOf" srcId="{9F202223-F9F2-468E-A86D-230A633E8995}" destId="{36F5FC46-44A6-4FB3-B343-DBD28B103210}" srcOrd="1" destOrd="0" presId="urn:microsoft.com/office/officeart/2016/7/layout/RepeatingBendingProcessNew"/>
    <dgm:cxn modelId="{71E5726E-EBB0-437B-9FDF-16973A9A0765}" srcId="{07F0BD65-FDEF-4DE6-8B8A-9DA9B9561781}" destId="{3B513247-5805-40BF-8BD5-E4E46951857E}" srcOrd="0" destOrd="0" parTransId="{9255F991-8B78-4DE1-83E9-A6053508BCFD}" sibTransId="{9F202223-F9F2-468E-A86D-230A633E8995}"/>
    <dgm:cxn modelId="{2B47A76E-D9CF-43F9-B323-03168ACAE5A9}" type="presOf" srcId="{3B513247-5805-40BF-8BD5-E4E46951857E}" destId="{A8477A16-0C41-4E11-AF27-AFAB6FC6B939}" srcOrd="0" destOrd="0" presId="urn:microsoft.com/office/officeart/2016/7/layout/RepeatingBendingProcessNew"/>
    <dgm:cxn modelId="{FEE8E14E-3B4F-4075-8CC5-44C8B923575F}" type="presOf" srcId="{8DDFC17E-0655-437B-A25D-6F3528A1D280}" destId="{36D14762-4EB8-4C10-A338-054EB93ABBB0}" srcOrd="0" destOrd="0" presId="urn:microsoft.com/office/officeart/2016/7/layout/RepeatingBendingProcessNew"/>
    <dgm:cxn modelId="{F03F5550-466A-41D7-B137-30DFB840C80E}" srcId="{07F0BD65-FDEF-4DE6-8B8A-9DA9B9561781}" destId="{E691905C-14DD-481C-943F-46B4D54E58D9}" srcOrd="3" destOrd="0" parTransId="{9AFBA095-8D93-4FF0-B154-57B26C9997D2}" sibTransId="{5C85CBB3-9265-4FE3-A27D-394BC20AEDD4}"/>
    <dgm:cxn modelId="{05ADB07E-848C-45AA-84C3-C2B026EFD7E0}" type="presOf" srcId="{34AA68DF-9AEF-4F70-9CC2-E83F234BB7E7}" destId="{498BBF29-0395-4A5D-966D-4BE1652788E6}" srcOrd="1" destOrd="0" presId="urn:microsoft.com/office/officeart/2016/7/layout/RepeatingBendingProcessNew"/>
    <dgm:cxn modelId="{120CCC89-50DA-4CC4-8C8B-AE411CAB3CD8}" srcId="{07F0BD65-FDEF-4DE6-8B8A-9DA9B9561781}" destId="{8DDFC17E-0655-437B-A25D-6F3528A1D280}" srcOrd="5" destOrd="0" parTransId="{6B0F7208-4865-4B4C-A6E3-4CF7C2BE6428}" sibTransId="{84F13F0A-BEDD-44E0-B8EF-A118522132BB}"/>
    <dgm:cxn modelId="{DBAFAC9E-D53A-4F46-A1B7-F3F33DF4765A}" type="presOf" srcId="{25989C52-54F1-44C4-8911-D615102C9ED0}" destId="{8DB2DC07-94A5-48DC-A2A6-4742291DF3CE}" srcOrd="0" destOrd="0" presId="urn:microsoft.com/office/officeart/2016/7/layout/RepeatingBendingProcessNew"/>
    <dgm:cxn modelId="{E64950A9-BB70-4BA2-B6DE-1629B4779E38}" type="presOf" srcId="{5C85CBB3-9265-4FE3-A27D-394BC20AEDD4}" destId="{C9AA5015-71E9-4BC3-A1B6-493E22877AD7}" srcOrd="1" destOrd="0" presId="urn:microsoft.com/office/officeart/2016/7/layout/RepeatingBendingProcessNew"/>
    <dgm:cxn modelId="{125447C3-3A60-4C5C-A4A8-0540675951E0}" type="presOf" srcId="{8AF1661A-0F07-455C-9D3F-149E6A5136FB}" destId="{6CDD7FFD-874D-4825-B336-A611C1C7421A}" srcOrd="0" destOrd="0" presId="urn:microsoft.com/office/officeart/2016/7/layout/RepeatingBendingProcessNew"/>
    <dgm:cxn modelId="{A32A00C9-42D1-4DCA-A173-B1F97B38D8AB}" type="presOf" srcId="{5C85CBB3-9265-4FE3-A27D-394BC20AEDD4}" destId="{122155DE-F3E8-4614-93ED-0588D009A3A7}" srcOrd="0" destOrd="0" presId="urn:microsoft.com/office/officeart/2016/7/layout/RepeatingBendingProcessNew"/>
    <dgm:cxn modelId="{E0641AD4-86C9-4481-BACB-E8354A77EE95}" type="presOf" srcId="{34AA68DF-9AEF-4F70-9CC2-E83F234BB7E7}" destId="{3386D625-860F-4B43-9B8E-FDCC26A5B0BC}" srcOrd="0" destOrd="0" presId="urn:microsoft.com/office/officeart/2016/7/layout/RepeatingBendingProcessNew"/>
    <dgm:cxn modelId="{030FDFEF-5388-4734-A48F-28E45CF8EF13}" srcId="{07F0BD65-FDEF-4DE6-8B8A-9DA9B9561781}" destId="{AA646CE6-5862-4368-92B0-8F88E568E87A}" srcOrd="4" destOrd="0" parTransId="{6AC6F538-C4D3-415E-9ED1-2F6F6DB6D82B}" sibTransId="{34AA68DF-9AEF-4F70-9CC2-E83F234BB7E7}"/>
    <dgm:cxn modelId="{A6B046F8-FC40-481B-8FDF-4CAD2CBE5FD7}" srcId="{07F0BD65-FDEF-4DE6-8B8A-9DA9B9561781}" destId="{8AF1661A-0F07-455C-9D3F-149E6A5136FB}" srcOrd="2" destOrd="0" parTransId="{3221ED47-4A9F-4CC7-A52C-48B28ED67F2C}" sibTransId="{25989C52-54F1-44C4-8911-D615102C9ED0}"/>
    <dgm:cxn modelId="{09231DFE-37F1-4B13-A0F0-AB78B64CF786}" type="presOf" srcId="{25989C52-54F1-44C4-8911-D615102C9ED0}" destId="{1BCEE073-4368-4905-8405-0D3B398343AC}" srcOrd="1" destOrd="0" presId="urn:microsoft.com/office/officeart/2016/7/layout/RepeatingBendingProcessNew"/>
    <dgm:cxn modelId="{0DE0FDF4-96F6-4220-B633-3679C6C83E5F}" type="presParOf" srcId="{1BB1335B-9C81-41DC-8415-2924CECB9C6A}" destId="{A8477A16-0C41-4E11-AF27-AFAB6FC6B939}" srcOrd="0" destOrd="0" presId="urn:microsoft.com/office/officeart/2016/7/layout/RepeatingBendingProcessNew"/>
    <dgm:cxn modelId="{C823BB6F-508F-4175-B708-EBA4E41180D0}" type="presParOf" srcId="{1BB1335B-9C81-41DC-8415-2924CECB9C6A}" destId="{37BF0C30-4DBA-4A5C-B657-DD5D66DB1F7E}" srcOrd="1" destOrd="0" presId="urn:microsoft.com/office/officeart/2016/7/layout/RepeatingBendingProcessNew"/>
    <dgm:cxn modelId="{E5E8AB0F-833E-4780-A5F3-B6048102BD6F}" type="presParOf" srcId="{37BF0C30-4DBA-4A5C-B657-DD5D66DB1F7E}" destId="{36F5FC46-44A6-4FB3-B343-DBD28B103210}" srcOrd="0" destOrd="0" presId="urn:microsoft.com/office/officeart/2016/7/layout/RepeatingBendingProcessNew"/>
    <dgm:cxn modelId="{B5555807-7925-4412-9EBA-AA865F83B323}" type="presParOf" srcId="{1BB1335B-9C81-41DC-8415-2924CECB9C6A}" destId="{03FAEFFF-A74C-4AB9-B913-7DE0D1ACE424}" srcOrd="2" destOrd="0" presId="urn:microsoft.com/office/officeart/2016/7/layout/RepeatingBendingProcessNew"/>
    <dgm:cxn modelId="{5D0E4844-07C0-4865-88ED-0A9C02411BC7}" type="presParOf" srcId="{1BB1335B-9C81-41DC-8415-2924CECB9C6A}" destId="{30FCD0CE-7C9B-44C4-821D-939D2E1EA08F}" srcOrd="3" destOrd="0" presId="urn:microsoft.com/office/officeart/2016/7/layout/RepeatingBendingProcessNew"/>
    <dgm:cxn modelId="{DD48F358-85E7-4DB3-937F-FE1AEE37B36F}" type="presParOf" srcId="{30FCD0CE-7C9B-44C4-821D-939D2E1EA08F}" destId="{CA23DD61-A005-4CF9-9713-A939F79F76C2}" srcOrd="0" destOrd="0" presId="urn:microsoft.com/office/officeart/2016/7/layout/RepeatingBendingProcessNew"/>
    <dgm:cxn modelId="{1A50D985-0064-47E2-8044-869B42B16935}" type="presParOf" srcId="{1BB1335B-9C81-41DC-8415-2924CECB9C6A}" destId="{6CDD7FFD-874D-4825-B336-A611C1C7421A}" srcOrd="4" destOrd="0" presId="urn:microsoft.com/office/officeart/2016/7/layout/RepeatingBendingProcessNew"/>
    <dgm:cxn modelId="{1D08C684-894E-421E-BA8A-39A6CEB796F9}" type="presParOf" srcId="{1BB1335B-9C81-41DC-8415-2924CECB9C6A}" destId="{8DB2DC07-94A5-48DC-A2A6-4742291DF3CE}" srcOrd="5" destOrd="0" presId="urn:microsoft.com/office/officeart/2016/7/layout/RepeatingBendingProcessNew"/>
    <dgm:cxn modelId="{14E76935-C47C-4564-8A24-F25B15A0DBD7}" type="presParOf" srcId="{8DB2DC07-94A5-48DC-A2A6-4742291DF3CE}" destId="{1BCEE073-4368-4905-8405-0D3B398343AC}" srcOrd="0" destOrd="0" presId="urn:microsoft.com/office/officeart/2016/7/layout/RepeatingBendingProcessNew"/>
    <dgm:cxn modelId="{F5C64DFD-08BD-4B58-BC84-C574884BC899}" type="presParOf" srcId="{1BB1335B-9C81-41DC-8415-2924CECB9C6A}" destId="{77B97C1C-67AE-4A60-B0DB-931D6184F9D5}" srcOrd="6" destOrd="0" presId="urn:microsoft.com/office/officeart/2016/7/layout/RepeatingBendingProcessNew"/>
    <dgm:cxn modelId="{BEEC9F47-B833-40AD-84B4-9DBB379FBF22}" type="presParOf" srcId="{1BB1335B-9C81-41DC-8415-2924CECB9C6A}" destId="{122155DE-F3E8-4614-93ED-0588D009A3A7}" srcOrd="7" destOrd="0" presId="urn:microsoft.com/office/officeart/2016/7/layout/RepeatingBendingProcessNew"/>
    <dgm:cxn modelId="{320198B9-4D2E-40A3-9D8F-F3ADE8E9EFE5}" type="presParOf" srcId="{122155DE-F3E8-4614-93ED-0588D009A3A7}" destId="{C9AA5015-71E9-4BC3-A1B6-493E22877AD7}" srcOrd="0" destOrd="0" presId="urn:microsoft.com/office/officeart/2016/7/layout/RepeatingBendingProcessNew"/>
    <dgm:cxn modelId="{08326ED9-C18A-41DC-88E0-59BC20E86AE6}" type="presParOf" srcId="{1BB1335B-9C81-41DC-8415-2924CECB9C6A}" destId="{EE0CAED7-9575-40BF-8017-4571BF49E690}" srcOrd="8" destOrd="0" presId="urn:microsoft.com/office/officeart/2016/7/layout/RepeatingBendingProcessNew"/>
    <dgm:cxn modelId="{9A068AA5-863A-42B6-B55D-08E04FAD8989}" type="presParOf" srcId="{1BB1335B-9C81-41DC-8415-2924CECB9C6A}" destId="{3386D625-860F-4B43-9B8E-FDCC26A5B0BC}" srcOrd="9" destOrd="0" presId="urn:microsoft.com/office/officeart/2016/7/layout/RepeatingBendingProcessNew"/>
    <dgm:cxn modelId="{E890A043-2B83-4551-9B92-67E20125E385}" type="presParOf" srcId="{3386D625-860F-4B43-9B8E-FDCC26A5B0BC}" destId="{498BBF29-0395-4A5D-966D-4BE1652788E6}" srcOrd="0" destOrd="0" presId="urn:microsoft.com/office/officeart/2016/7/layout/RepeatingBendingProcessNew"/>
    <dgm:cxn modelId="{D14B202E-2B95-46A1-9334-449FB43EBA2B}" type="presParOf" srcId="{1BB1335B-9C81-41DC-8415-2924CECB9C6A}" destId="{36D14762-4EB8-4C10-A338-054EB93ABBB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7CE6C-3833-444D-9C25-C31211A95B17}">
      <dsp:nvSpPr>
        <dsp:cNvPr id="0" name=""/>
        <dsp:cNvSpPr/>
      </dsp:nvSpPr>
      <dsp:spPr>
        <a:xfrm>
          <a:off x="2151" y="849228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04A79-8AC6-4D52-ADCB-73E529FB94E0}">
      <dsp:nvSpPr>
        <dsp:cNvPr id="0" name=""/>
        <dsp:cNvSpPr/>
      </dsp:nvSpPr>
      <dsp:spPr>
        <a:xfrm>
          <a:off x="2151" y="1830170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Collecting data </a:t>
          </a:r>
        </a:p>
      </dsp:txBody>
      <dsp:txXfrm>
        <a:off x="2151" y="1830170"/>
        <a:ext cx="2455312" cy="368296"/>
      </dsp:txXfrm>
    </dsp:sp>
    <dsp:sp modelId="{4F6F4C94-4E6B-4A30-A531-119D0FF00611}">
      <dsp:nvSpPr>
        <dsp:cNvPr id="0" name=""/>
        <dsp:cNvSpPr/>
      </dsp:nvSpPr>
      <dsp:spPr>
        <a:xfrm>
          <a:off x="2151" y="2255017"/>
          <a:ext cx="2455312" cy="142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 1)Getting the data from IMDB official website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2)Converting TSV formatted files to csv format</a:t>
          </a:r>
        </a:p>
      </dsp:txBody>
      <dsp:txXfrm>
        <a:off x="2151" y="2255017"/>
        <a:ext cx="2455312" cy="1421716"/>
      </dsp:txXfrm>
    </dsp:sp>
    <dsp:sp modelId="{9AE5E0BA-2782-446C-BE91-F908F8D441B6}">
      <dsp:nvSpPr>
        <dsp:cNvPr id="0" name=""/>
        <dsp:cNvSpPr/>
      </dsp:nvSpPr>
      <dsp:spPr>
        <a:xfrm>
          <a:off x="2887143" y="849228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D44FC-FFEC-4D95-B89E-ACB4259806FD}">
      <dsp:nvSpPr>
        <dsp:cNvPr id="0" name=""/>
        <dsp:cNvSpPr/>
      </dsp:nvSpPr>
      <dsp:spPr>
        <a:xfrm>
          <a:off x="2887143" y="1830170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Coding </a:t>
          </a:r>
          <a:r>
            <a:rPr lang="en-US" sz="2300" kern="1200"/>
            <a:t>and MySQL </a:t>
          </a:r>
        </a:p>
      </dsp:txBody>
      <dsp:txXfrm>
        <a:off x="2887143" y="1830170"/>
        <a:ext cx="2455312" cy="368296"/>
      </dsp:txXfrm>
    </dsp:sp>
    <dsp:sp modelId="{DD879AB2-8086-4297-AEBC-4C042AE2C723}">
      <dsp:nvSpPr>
        <dsp:cNvPr id="0" name=""/>
        <dsp:cNvSpPr/>
      </dsp:nvSpPr>
      <dsp:spPr>
        <a:xfrm>
          <a:off x="2887143" y="2255017"/>
          <a:ext cx="2455312" cy="142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3)Installing MYSQL and PYTHON and parsing data into MYSQL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4)Performing queries to check the 7 datasets</a:t>
          </a:r>
        </a:p>
      </dsp:txBody>
      <dsp:txXfrm>
        <a:off x="2887143" y="2255017"/>
        <a:ext cx="2455312" cy="1421716"/>
      </dsp:txXfrm>
    </dsp:sp>
    <dsp:sp modelId="{9013969C-9883-44A7-81E1-1F4FC28F1278}">
      <dsp:nvSpPr>
        <dsp:cNvPr id="0" name=""/>
        <dsp:cNvSpPr/>
      </dsp:nvSpPr>
      <dsp:spPr>
        <a:xfrm>
          <a:off x="5772135" y="849228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D89BC-5B20-447C-B414-DA513B12EC74}">
      <dsp:nvSpPr>
        <dsp:cNvPr id="0" name=""/>
        <dsp:cNvSpPr/>
      </dsp:nvSpPr>
      <dsp:spPr>
        <a:xfrm>
          <a:off x="5772135" y="1830170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Exporting data</a:t>
          </a:r>
        </a:p>
      </dsp:txBody>
      <dsp:txXfrm>
        <a:off x="5772135" y="1830170"/>
        <a:ext cx="2455312" cy="368296"/>
      </dsp:txXfrm>
    </dsp:sp>
    <dsp:sp modelId="{CFDFB51F-541E-4681-9670-FE0B7FB10240}">
      <dsp:nvSpPr>
        <dsp:cNvPr id="0" name=""/>
        <dsp:cNvSpPr/>
      </dsp:nvSpPr>
      <dsp:spPr>
        <a:xfrm>
          <a:off x="5772135" y="2255017"/>
          <a:ext cx="2455312" cy="142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5)Exporting the datasets into .SQL files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6)Creating entity relationship model using 7 datasets</a:t>
          </a:r>
        </a:p>
      </dsp:txBody>
      <dsp:txXfrm>
        <a:off x="5772135" y="2255017"/>
        <a:ext cx="2455312" cy="142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5DB29-7B56-4027-8EE7-540CB1DCE4BD}">
      <dsp:nvSpPr>
        <dsp:cNvPr id="0" name=""/>
        <dsp:cNvSpPr/>
      </dsp:nvSpPr>
      <dsp:spPr>
        <a:xfrm>
          <a:off x="0" y="1361"/>
          <a:ext cx="7993856" cy="579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521FD-C6E4-436F-B3F4-6F3D76A7BA98}">
      <dsp:nvSpPr>
        <dsp:cNvPr id="0" name=""/>
        <dsp:cNvSpPr/>
      </dsp:nvSpPr>
      <dsp:spPr>
        <a:xfrm>
          <a:off x="175447" y="131859"/>
          <a:ext cx="318995" cy="318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949A0-9FED-420F-BBBA-29BFB6A47CE5}">
      <dsp:nvSpPr>
        <dsp:cNvPr id="0" name=""/>
        <dsp:cNvSpPr/>
      </dsp:nvSpPr>
      <dsp:spPr>
        <a:xfrm>
          <a:off x="669891" y="1361"/>
          <a:ext cx="7323964" cy="57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3" tIns="61383" rIns="61383" bIns="613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MySQL workbench</a:t>
          </a:r>
        </a:p>
      </dsp:txBody>
      <dsp:txXfrm>
        <a:off x="669891" y="1361"/>
        <a:ext cx="7323964" cy="579992"/>
      </dsp:txXfrm>
    </dsp:sp>
    <dsp:sp modelId="{D6E33FCA-C14D-4CB0-A5F2-9E8BAFFDD4A3}">
      <dsp:nvSpPr>
        <dsp:cNvPr id="0" name=""/>
        <dsp:cNvSpPr/>
      </dsp:nvSpPr>
      <dsp:spPr>
        <a:xfrm>
          <a:off x="0" y="726351"/>
          <a:ext cx="7993856" cy="579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13C38-229A-44E5-A8E7-C8A44202AECA}">
      <dsp:nvSpPr>
        <dsp:cNvPr id="0" name=""/>
        <dsp:cNvSpPr/>
      </dsp:nvSpPr>
      <dsp:spPr>
        <a:xfrm>
          <a:off x="175447" y="856850"/>
          <a:ext cx="318995" cy="318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9F84-F979-42EF-B7B3-0555EBEA91DE}">
      <dsp:nvSpPr>
        <dsp:cNvPr id="0" name=""/>
        <dsp:cNvSpPr/>
      </dsp:nvSpPr>
      <dsp:spPr>
        <a:xfrm>
          <a:off x="669891" y="726351"/>
          <a:ext cx="7323964" cy="57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3" tIns="61383" rIns="61383" bIns="613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MySQL command line client</a:t>
          </a:r>
        </a:p>
      </dsp:txBody>
      <dsp:txXfrm>
        <a:off x="669891" y="726351"/>
        <a:ext cx="7323964" cy="579992"/>
      </dsp:txXfrm>
    </dsp:sp>
    <dsp:sp modelId="{AE4321B4-B4B3-437E-B19B-BAA8F053E6F3}">
      <dsp:nvSpPr>
        <dsp:cNvPr id="0" name=""/>
        <dsp:cNvSpPr/>
      </dsp:nvSpPr>
      <dsp:spPr>
        <a:xfrm>
          <a:off x="0" y="1472779"/>
          <a:ext cx="7993856" cy="579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364A8-D1A8-4C86-8C02-1B257E740B08}">
      <dsp:nvSpPr>
        <dsp:cNvPr id="0" name=""/>
        <dsp:cNvSpPr/>
      </dsp:nvSpPr>
      <dsp:spPr>
        <a:xfrm>
          <a:off x="175447" y="1581841"/>
          <a:ext cx="318995" cy="318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951C-A7C3-4329-8550-7AF65791F6E7}">
      <dsp:nvSpPr>
        <dsp:cNvPr id="0" name=""/>
        <dsp:cNvSpPr/>
      </dsp:nvSpPr>
      <dsp:spPr>
        <a:xfrm>
          <a:off x="669891" y="1451342"/>
          <a:ext cx="7323964" cy="57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3" tIns="61383" rIns="61383" bIns="613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</a:t>
          </a:r>
        </a:p>
      </dsp:txBody>
      <dsp:txXfrm>
        <a:off x="669891" y="1451342"/>
        <a:ext cx="7323964" cy="579992"/>
      </dsp:txXfrm>
    </dsp:sp>
    <dsp:sp modelId="{74D9F6EB-6B66-4175-A0C2-319285E9B568}">
      <dsp:nvSpPr>
        <dsp:cNvPr id="0" name=""/>
        <dsp:cNvSpPr/>
      </dsp:nvSpPr>
      <dsp:spPr>
        <a:xfrm>
          <a:off x="0" y="2176333"/>
          <a:ext cx="7993856" cy="579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7402C-6DA7-4092-822D-09787DA5EEF0}">
      <dsp:nvSpPr>
        <dsp:cNvPr id="0" name=""/>
        <dsp:cNvSpPr/>
      </dsp:nvSpPr>
      <dsp:spPr>
        <a:xfrm>
          <a:off x="175447" y="2306831"/>
          <a:ext cx="318995" cy="318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9DBE3-687B-4F69-AEAD-A32203BFA0AA}">
      <dsp:nvSpPr>
        <dsp:cNvPr id="0" name=""/>
        <dsp:cNvSpPr/>
      </dsp:nvSpPr>
      <dsp:spPr>
        <a:xfrm>
          <a:off x="669891" y="2176333"/>
          <a:ext cx="7323964" cy="57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3" tIns="61383" rIns="61383" bIns="613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Excel </a:t>
          </a:r>
        </a:p>
      </dsp:txBody>
      <dsp:txXfrm>
        <a:off x="669891" y="2176333"/>
        <a:ext cx="7323964" cy="579992"/>
      </dsp:txXfrm>
    </dsp:sp>
    <dsp:sp modelId="{4ED80608-6AC3-40C6-8063-ECFBEDD9B326}">
      <dsp:nvSpPr>
        <dsp:cNvPr id="0" name=""/>
        <dsp:cNvSpPr/>
      </dsp:nvSpPr>
      <dsp:spPr>
        <a:xfrm>
          <a:off x="0" y="2901324"/>
          <a:ext cx="7993856" cy="579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DEE9D-3F46-4180-8C7C-D419907E7D59}">
      <dsp:nvSpPr>
        <dsp:cNvPr id="0" name=""/>
        <dsp:cNvSpPr/>
      </dsp:nvSpPr>
      <dsp:spPr>
        <a:xfrm>
          <a:off x="175447" y="3031822"/>
          <a:ext cx="318995" cy="318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C4BC3-52E1-4841-AD6A-806349EB001E}">
      <dsp:nvSpPr>
        <dsp:cNvPr id="0" name=""/>
        <dsp:cNvSpPr/>
      </dsp:nvSpPr>
      <dsp:spPr>
        <a:xfrm>
          <a:off x="669891" y="2901324"/>
          <a:ext cx="7323964" cy="57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3" tIns="61383" rIns="61383" bIns="613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PuTTY</a:t>
          </a:r>
        </a:p>
      </dsp:txBody>
      <dsp:txXfrm>
        <a:off x="669891" y="2901324"/>
        <a:ext cx="7323964" cy="579992"/>
      </dsp:txXfrm>
    </dsp:sp>
    <dsp:sp modelId="{F3311B59-D53E-4882-A683-51C3F51C6E92}">
      <dsp:nvSpPr>
        <dsp:cNvPr id="0" name=""/>
        <dsp:cNvSpPr/>
      </dsp:nvSpPr>
      <dsp:spPr>
        <a:xfrm>
          <a:off x="0" y="3626315"/>
          <a:ext cx="7993856" cy="579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C8C7F-21A2-4111-A29B-2F4001E354B6}">
      <dsp:nvSpPr>
        <dsp:cNvPr id="0" name=""/>
        <dsp:cNvSpPr/>
      </dsp:nvSpPr>
      <dsp:spPr>
        <a:xfrm>
          <a:off x="175447" y="3756813"/>
          <a:ext cx="318995" cy="3189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02EEC-A641-4B5E-9D11-B514C97B8E6A}">
      <dsp:nvSpPr>
        <dsp:cNvPr id="0" name=""/>
        <dsp:cNvSpPr/>
      </dsp:nvSpPr>
      <dsp:spPr>
        <a:xfrm>
          <a:off x="669891" y="3626315"/>
          <a:ext cx="7323964" cy="57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3" tIns="61383" rIns="61383" bIns="613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SSH</a:t>
          </a:r>
        </a:p>
      </dsp:txBody>
      <dsp:txXfrm>
        <a:off x="669891" y="3626315"/>
        <a:ext cx="7323964" cy="579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237E6-FF00-4F86-AC33-DB0E0394707D}">
      <dsp:nvSpPr>
        <dsp:cNvPr id="0" name=""/>
        <dsp:cNvSpPr/>
      </dsp:nvSpPr>
      <dsp:spPr>
        <a:xfrm>
          <a:off x="393299" y="1081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91EA6-2610-4AF7-BB9D-40FACBF8797E}">
      <dsp:nvSpPr>
        <dsp:cNvPr id="0" name=""/>
        <dsp:cNvSpPr/>
      </dsp:nvSpPr>
      <dsp:spPr>
        <a:xfrm>
          <a:off x="627299" y="13157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16F10-4AFF-4EDE-BC09-8A07A18F286B}">
      <dsp:nvSpPr>
        <dsp:cNvPr id="0" name=""/>
        <dsp:cNvSpPr/>
      </dsp:nvSpPr>
      <dsp:spPr>
        <a:xfrm>
          <a:off x="42299" y="2521731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IMDB database is an online database of information related to movies ,tv shows, videos, streaming contents, reviews and ratings.</a:t>
          </a:r>
        </a:p>
      </dsp:txBody>
      <dsp:txXfrm>
        <a:off x="42299" y="2521731"/>
        <a:ext cx="1800000" cy="922500"/>
      </dsp:txXfrm>
    </dsp:sp>
    <dsp:sp modelId="{E10D5EFA-DE5D-40A7-8335-8F19202C67BF}">
      <dsp:nvSpPr>
        <dsp:cNvPr id="0" name=""/>
        <dsp:cNvSpPr/>
      </dsp:nvSpPr>
      <dsp:spPr>
        <a:xfrm>
          <a:off x="2508300" y="1081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D23F3-547E-4FE1-B659-E5D6EA2030D1}">
      <dsp:nvSpPr>
        <dsp:cNvPr id="0" name=""/>
        <dsp:cNvSpPr/>
      </dsp:nvSpPr>
      <dsp:spPr>
        <a:xfrm>
          <a:off x="2742300" y="13157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A300F-581E-4539-A2A7-0CF3F1A895DD}">
      <dsp:nvSpPr>
        <dsp:cNvPr id="0" name=""/>
        <dsp:cNvSpPr/>
      </dsp:nvSpPr>
      <dsp:spPr>
        <a:xfrm>
          <a:off x="2157300" y="2521731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Till January 2020 they are 83 million registered users, 4.1 million titles and 10.4 million personalities of databases.</a:t>
          </a:r>
        </a:p>
      </dsp:txBody>
      <dsp:txXfrm>
        <a:off x="2157300" y="2521731"/>
        <a:ext cx="1800000" cy="922500"/>
      </dsp:txXfrm>
    </dsp:sp>
    <dsp:sp modelId="{AB92BE1A-B6CA-468A-9158-E4536233F9E1}">
      <dsp:nvSpPr>
        <dsp:cNvPr id="0" name=""/>
        <dsp:cNvSpPr/>
      </dsp:nvSpPr>
      <dsp:spPr>
        <a:xfrm>
          <a:off x="4623300" y="1081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948CE-C6F7-4CF4-A4BB-C44AA21E6314}">
      <dsp:nvSpPr>
        <dsp:cNvPr id="0" name=""/>
        <dsp:cNvSpPr/>
      </dsp:nvSpPr>
      <dsp:spPr>
        <a:xfrm>
          <a:off x="4857300" y="13157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6F576-6D20-455E-B293-89F21F0E7419}">
      <dsp:nvSpPr>
        <dsp:cNvPr id="0" name=""/>
        <dsp:cNvSpPr/>
      </dsp:nvSpPr>
      <dsp:spPr>
        <a:xfrm>
          <a:off x="4272300" y="2521731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Large amount of data is contributed by volunteers with 24 hours or 72 hours of approval.</a:t>
          </a:r>
        </a:p>
      </dsp:txBody>
      <dsp:txXfrm>
        <a:off x="4272300" y="2521731"/>
        <a:ext cx="1800000" cy="922500"/>
      </dsp:txXfrm>
    </dsp:sp>
    <dsp:sp modelId="{FF8BD8F2-FD45-4637-9D47-3F0C8CD17162}">
      <dsp:nvSpPr>
        <dsp:cNvPr id="0" name=""/>
        <dsp:cNvSpPr/>
      </dsp:nvSpPr>
      <dsp:spPr>
        <a:xfrm>
          <a:off x="6738300" y="1081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8FDA5-8D89-4F72-9D1C-E2F00D8309AB}">
      <dsp:nvSpPr>
        <dsp:cNvPr id="0" name=""/>
        <dsp:cNvSpPr/>
      </dsp:nvSpPr>
      <dsp:spPr>
        <a:xfrm>
          <a:off x="6972300" y="13157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847AE-CCC3-413F-AB78-DFB1025E7762}">
      <dsp:nvSpPr>
        <dsp:cNvPr id="0" name=""/>
        <dsp:cNvSpPr/>
      </dsp:nvSpPr>
      <dsp:spPr>
        <a:xfrm>
          <a:off x="6387300" y="2521731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6387300" y="2521731"/>
        <a:ext cx="1800000" cy="92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F0C30-4DBA-4A5C-B657-DD5D66DB1F7E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A8477A16-0C41-4E11-AF27-AFAB6FC6B939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MySQL is a relational database management system based on SQL- Structured query language. </a:t>
          </a:r>
        </a:p>
      </dsp:txBody>
      <dsp:txXfrm>
        <a:off x="6308" y="564963"/>
        <a:ext cx="2374850" cy="1424910"/>
      </dsp:txXfrm>
    </dsp:sp>
    <dsp:sp modelId="{30FCD0CE-7C9B-44C4-821D-939D2E1EA08F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03FAEFFF-A74C-4AB9-B913-7DE0D1ACE424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MySQL is widely used for a range of purposes including data warehousing, e-commerce and logging application. The most common use for MySQL is for web database</a:t>
          </a:r>
        </a:p>
      </dsp:txBody>
      <dsp:txXfrm>
        <a:off x="2927374" y="564963"/>
        <a:ext cx="2374850" cy="1424910"/>
      </dsp:txXfrm>
    </dsp:sp>
    <dsp:sp modelId="{8DB2DC07-94A5-48DC-A2A6-4742291DF3CE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6CDD7FFD-874D-4825-B336-A611C1C7421A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Relational databases consists of rows and columns.</a:t>
          </a:r>
        </a:p>
      </dsp:txBody>
      <dsp:txXfrm>
        <a:off x="5848440" y="564963"/>
        <a:ext cx="2374850" cy="1424910"/>
      </dsp:txXfrm>
    </dsp:sp>
    <dsp:sp modelId="{122155DE-F3E8-4614-93ED-0588D009A3A7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77B97C1C-67AE-4A60-B0DB-931D6184F9D5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SQL is the standard user and application program interface for a relational databases. </a:t>
          </a:r>
        </a:p>
      </dsp:txBody>
      <dsp:txXfrm>
        <a:off x="6308" y="2536089"/>
        <a:ext cx="2374850" cy="1424910"/>
      </dsp:txXfrm>
    </dsp:sp>
    <dsp:sp modelId="{3386D625-860F-4B43-9B8E-FDCC26A5B0BC}">
      <dsp:nvSpPr>
        <dsp:cNvPr id="0" name=""/>
        <dsp:cNvSpPr/>
      </dsp:nvSpPr>
      <dsp:spPr>
        <a:xfrm>
          <a:off x="5300425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245813"/>
        <a:ext cx="27310" cy="5462"/>
      </dsp:txXfrm>
    </dsp:sp>
    <dsp:sp modelId="{EE0CAED7-9575-40BF-8017-4571BF49E690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These are very easy to modify and join 2 or more tables using SQL queries.</a:t>
          </a:r>
        </a:p>
      </dsp:txBody>
      <dsp:txXfrm>
        <a:off x="2927374" y="2536089"/>
        <a:ext cx="2374850" cy="1424910"/>
      </dsp:txXfrm>
    </dsp:sp>
    <dsp:sp modelId="{36D14762-4EB8-4C10-A338-054EB93ABBB0}">
      <dsp:nvSpPr>
        <dsp:cNvPr id="0" name=""/>
        <dsp:cNvSpPr/>
      </dsp:nvSpPr>
      <dsp:spPr>
        <a:xfrm>
          <a:off x="5848440" y="2536089"/>
          <a:ext cx="2374850" cy="1424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Popular examples of standard relational databases include Microsoft SQL server, Oracle Database, MySQL and TBM DB2.</a:t>
          </a:r>
        </a:p>
      </dsp:txBody>
      <dsp:txXfrm>
        <a:off x="5848440" y="2536089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59F4-0B8D-1F4A-BB12-7D8845B406E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88" y="6080760"/>
            <a:ext cx="9144000" cy="777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MDb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index-other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itejaleo/IMDB-datasets" TargetMode="External"/><Relationship Id="rId4" Type="http://schemas.openxmlformats.org/officeDocument/2006/relationships/hyperlink" Target="mailto:Stirunamala@student.ysu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en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0235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42" y="4888084"/>
            <a:ext cx="4715256" cy="1581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2B2305-8C34-4DE7-8E2E-3DC3FE869CD0}"/>
              </a:ext>
            </a:extLst>
          </p:cNvPr>
          <p:cNvSpPr txBox="1"/>
          <p:nvPr/>
        </p:nvSpPr>
        <p:spPr>
          <a:xfrm>
            <a:off x="2090976" y="1742281"/>
            <a:ext cx="5692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IMDb data into relational database management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5D59C-8B70-49BC-A44B-A51087C1972B}"/>
              </a:ext>
            </a:extLst>
          </p:cNvPr>
          <p:cNvSpPr txBox="1"/>
          <p:nvPr/>
        </p:nvSpPr>
        <p:spPr>
          <a:xfrm>
            <a:off x="2374012" y="3207503"/>
            <a:ext cx="5692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By: Sai Teja Tirunamala</a:t>
            </a:r>
          </a:p>
          <a:p>
            <a:r>
              <a:rPr lang="en-US" sz="2800" dirty="0"/>
              <a:t>Supervisor : Dr. Feng Gorge Yu</a:t>
            </a:r>
          </a:p>
        </p:txBody>
      </p:sp>
      <p:pic>
        <p:nvPicPr>
          <p:cNvPr id="6" name="Picture 5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388FB816-B665-4A32-966A-8B2C3191F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82203" y="388004"/>
            <a:ext cx="1922319" cy="9691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6F04-CDC8-4D28-8F05-142A0B94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5" y="161622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Analyzing the schemas of the datasets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08B5B3-C5BE-4BBB-A9B9-249F4D7D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1140431"/>
            <a:ext cx="7407667" cy="3174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A7483-DB81-4C62-9507-0056D52FFE5E}"/>
              </a:ext>
            </a:extLst>
          </p:cNvPr>
          <p:cNvSpPr txBox="1"/>
          <p:nvPr/>
        </p:nvSpPr>
        <p:spPr>
          <a:xfrm>
            <a:off x="821933" y="4664467"/>
            <a:ext cx="697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official website provides the information presented inside each titles and the datatype of each titles.</a:t>
            </a:r>
          </a:p>
        </p:txBody>
      </p:sp>
    </p:spTree>
    <p:extLst>
      <p:ext uri="{BB962C8B-B14F-4D97-AF65-F5344CB8AC3E}">
        <p14:creationId xmlns:p14="http://schemas.microsoft.com/office/powerpoint/2010/main" val="358301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F2393-DAB8-440C-8C64-CF49A1456836}"/>
              </a:ext>
            </a:extLst>
          </p:cNvPr>
          <p:cNvSpPr txBox="1"/>
          <p:nvPr/>
        </p:nvSpPr>
        <p:spPr>
          <a:xfrm>
            <a:off x="2767264" y="210551"/>
            <a:ext cx="494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IMDB Dataset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20DDB-799B-4692-BC11-5C5182E8965D}"/>
              </a:ext>
            </a:extLst>
          </p:cNvPr>
          <p:cNvSpPr/>
          <p:nvPr/>
        </p:nvSpPr>
        <p:spPr>
          <a:xfrm>
            <a:off x="240632" y="1082842"/>
            <a:ext cx="2875547" cy="372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Title.akas.tsv.gz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45EA5-FF02-4804-8BA7-BF7832C0A4ED}"/>
              </a:ext>
            </a:extLst>
          </p:cNvPr>
          <p:cNvSpPr/>
          <p:nvPr/>
        </p:nvSpPr>
        <p:spPr>
          <a:xfrm>
            <a:off x="5871411" y="1082842"/>
            <a:ext cx="3031957" cy="372979"/>
          </a:xfrm>
          <a:prstGeom prst="rect">
            <a:avLst/>
          </a:prstGeom>
          <a:gradFill>
            <a:gsLst>
              <a:gs pos="72450">
                <a:srgbClr val="82AFF1"/>
              </a:gs>
              <a:gs pos="50000">
                <a:srgbClr val="6DA1E6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Title.basics.tsv.gz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C34F8-4259-41AD-A5E2-D239A111486E}"/>
              </a:ext>
            </a:extLst>
          </p:cNvPr>
          <p:cNvSpPr/>
          <p:nvPr/>
        </p:nvSpPr>
        <p:spPr>
          <a:xfrm>
            <a:off x="3019927" y="4104459"/>
            <a:ext cx="2755232" cy="397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Name.basics.tsv.gz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2A32C-2A98-4D95-A183-2B44F059B5DC}"/>
              </a:ext>
            </a:extLst>
          </p:cNvPr>
          <p:cNvSpPr txBox="1"/>
          <p:nvPr/>
        </p:nvSpPr>
        <p:spPr>
          <a:xfrm>
            <a:off x="360947" y="1828800"/>
            <a:ext cx="2502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Title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original titl</a:t>
            </a:r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F98BD-1EA9-4C05-ACA9-7C720AC094AB}"/>
              </a:ext>
            </a:extLst>
          </p:cNvPr>
          <p:cNvSpPr txBox="1"/>
          <p:nvPr/>
        </p:nvSpPr>
        <p:spPr>
          <a:xfrm>
            <a:off x="6124074" y="1828800"/>
            <a:ext cx="2658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Title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Original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adult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End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D9C7B-6FB0-4C70-8809-1C5A751A75F7}"/>
              </a:ext>
            </a:extLst>
          </p:cNvPr>
          <p:cNvSpPr txBox="1"/>
          <p:nvPr/>
        </p:nvSpPr>
        <p:spPr>
          <a:xfrm>
            <a:off x="3019927" y="4691122"/>
            <a:ext cx="2755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Birth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Death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Professions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 for titles</a:t>
            </a:r>
          </a:p>
        </p:txBody>
      </p:sp>
    </p:spTree>
    <p:extLst>
      <p:ext uri="{BB962C8B-B14F-4D97-AF65-F5344CB8AC3E}">
        <p14:creationId xmlns:p14="http://schemas.microsoft.com/office/powerpoint/2010/main" val="106853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5E2A2-CD19-4FA9-8A20-7FCE3963AAB5}"/>
              </a:ext>
            </a:extLst>
          </p:cNvPr>
          <p:cNvSpPr/>
          <p:nvPr/>
        </p:nvSpPr>
        <p:spPr>
          <a:xfrm>
            <a:off x="409074" y="637674"/>
            <a:ext cx="2273968" cy="553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Title.ratings.tsv.gz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202C9-3C2D-4E41-87DF-F5F952330DE0}"/>
              </a:ext>
            </a:extLst>
          </p:cNvPr>
          <p:cNvSpPr/>
          <p:nvPr/>
        </p:nvSpPr>
        <p:spPr>
          <a:xfrm>
            <a:off x="5570621" y="637674"/>
            <a:ext cx="2394284" cy="553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Title.principals.tsv.gz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5A3AD-7215-4074-A5A2-9E30315C22B6}"/>
              </a:ext>
            </a:extLst>
          </p:cNvPr>
          <p:cNvSpPr/>
          <p:nvPr/>
        </p:nvSpPr>
        <p:spPr>
          <a:xfrm>
            <a:off x="577516" y="3555331"/>
            <a:ext cx="2105526" cy="637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Title.crew.tsv.gz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355EF-B380-4034-A565-6C0BA10C3875}"/>
              </a:ext>
            </a:extLst>
          </p:cNvPr>
          <p:cNvSpPr/>
          <p:nvPr/>
        </p:nvSpPr>
        <p:spPr>
          <a:xfrm>
            <a:off x="5739063" y="3555331"/>
            <a:ext cx="2273968" cy="553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Title.episode.tsv.gz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61FAE-7276-43F0-813D-167CD4564238}"/>
              </a:ext>
            </a:extLst>
          </p:cNvPr>
          <p:cNvSpPr txBox="1"/>
          <p:nvPr/>
        </p:nvSpPr>
        <p:spPr>
          <a:xfrm>
            <a:off x="481264" y="1567670"/>
            <a:ext cx="1985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 of Votes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7CA6B-BCDA-43F4-81CE-5D80D093E8A7}"/>
              </a:ext>
            </a:extLst>
          </p:cNvPr>
          <p:cNvSpPr txBox="1"/>
          <p:nvPr/>
        </p:nvSpPr>
        <p:spPr>
          <a:xfrm>
            <a:off x="5739063" y="1357661"/>
            <a:ext cx="2334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837CC-6A18-4C41-AE27-E18C850E8F92}"/>
              </a:ext>
            </a:extLst>
          </p:cNvPr>
          <p:cNvSpPr txBox="1"/>
          <p:nvPr/>
        </p:nvSpPr>
        <p:spPr>
          <a:xfrm>
            <a:off x="577516" y="4355840"/>
            <a:ext cx="2550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Writers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05B99-E84F-4E0C-84D0-693CC7F640F6}"/>
              </a:ext>
            </a:extLst>
          </p:cNvPr>
          <p:cNvSpPr txBox="1"/>
          <p:nvPr/>
        </p:nvSpPr>
        <p:spPr>
          <a:xfrm>
            <a:off x="5739063" y="4547937"/>
            <a:ext cx="2454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 constant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Parent t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Episode number</a:t>
            </a:r>
          </a:p>
        </p:txBody>
      </p:sp>
    </p:spTree>
    <p:extLst>
      <p:ext uri="{BB962C8B-B14F-4D97-AF65-F5344CB8AC3E}">
        <p14:creationId xmlns:p14="http://schemas.microsoft.com/office/powerpoint/2010/main" val="27350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8AA6D4-CB54-4181-9204-BBAE6195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9" y="253430"/>
            <a:ext cx="4733925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F817A-246E-4BF1-893B-2220BD77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78" y="4683249"/>
            <a:ext cx="3541854" cy="1457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53460-4602-4ABD-9BEF-CEA1149C0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859" y="370940"/>
            <a:ext cx="3438525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B2AE8-BC37-43BF-959A-0FABDB002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3357027"/>
            <a:ext cx="40290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DA978-BB8F-402B-A90C-D2BA11F0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19" y="498349"/>
            <a:ext cx="4714875" cy="1895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18C82B-57CD-4601-94DD-5961ED2D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4066"/>
            <a:ext cx="4048125" cy="1590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B8E0F5-6593-492F-81C9-23D541402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4" y="3792073"/>
            <a:ext cx="43529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7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8B80B-77B7-453F-A8E8-5B1D38B07882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latin typeface="+mj-lt"/>
                <a:ea typeface="+mj-ea"/>
                <a:cs typeface="+mj-cs"/>
              </a:rPr>
              <a:t>Installing MYSQL workbench and importing datasets into MYSQL workbench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3CADDB-6767-4C9F-A11F-8C0F91DD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66523"/>
            <a:ext cx="4038600" cy="13933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3E5A5-DA8F-4FF9-8BDC-D103DBE79CCA}"/>
              </a:ext>
            </a:extLst>
          </p:cNvPr>
          <p:cNvSpPr txBox="1"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/>
              <a:t>After installation we need to connect it to the server and create a username and password.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/>
              <a:t>Python code is used to parse the datasets into the MYSQL datasets.</a:t>
            </a:r>
          </a:p>
        </p:txBody>
      </p:sp>
    </p:spTree>
    <p:extLst>
      <p:ext uri="{BB962C8B-B14F-4D97-AF65-F5344CB8AC3E}">
        <p14:creationId xmlns:p14="http://schemas.microsoft.com/office/powerpoint/2010/main" val="94139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6F8B7-65C1-4354-8C64-69C8E7408222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latin typeface="+mj-lt"/>
                <a:ea typeface="+mj-ea"/>
                <a:cs typeface="+mj-cs"/>
              </a:rPr>
              <a:t>Python code for parsing the datasets into SQL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3A970-A7D9-470D-A595-AF39094CAE0B}"/>
              </a:ext>
            </a:extLst>
          </p:cNvPr>
          <p:cNvSpPr txBox="1"/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Import </a:t>
            </a:r>
            <a:r>
              <a:rPr lang="en-US" sz="2000" b="1" dirty="0" err="1"/>
              <a:t>mysql.connector</a:t>
            </a:r>
            <a:r>
              <a:rPr lang="en-US" sz="2000" b="1" dirty="0"/>
              <a:t> </a:t>
            </a:r>
            <a:r>
              <a:rPr lang="en-US" sz="2000" dirty="0"/>
              <a:t>is used for the connection between module API and MySQL database.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b="1" dirty="0" err="1"/>
              <a:t>IntegrityError</a:t>
            </a:r>
            <a:r>
              <a:rPr lang="en-US" sz="2000" dirty="0"/>
              <a:t> and </a:t>
            </a:r>
            <a:r>
              <a:rPr lang="en-US" sz="2000" b="1" dirty="0" err="1"/>
              <a:t>DataError</a:t>
            </a:r>
            <a:r>
              <a:rPr lang="en-US" sz="2000" b="1" dirty="0"/>
              <a:t> </a:t>
            </a:r>
            <a:r>
              <a:rPr lang="en-US" sz="2000" dirty="0"/>
              <a:t>modules defines </a:t>
            </a:r>
            <a:r>
              <a:rPr lang="en-US" sz="2000" dirty="0" err="1"/>
              <a:t>expetion</a:t>
            </a:r>
            <a:r>
              <a:rPr lang="en-US" sz="2000" dirty="0"/>
              <a:t> classes for errors and </a:t>
            </a:r>
            <a:r>
              <a:rPr lang="en-US" sz="2000" dirty="0" err="1"/>
              <a:t>dataerrors</a:t>
            </a:r>
            <a:r>
              <a:rPr lang="en-US" sz="2000" dirty="0"/>
              <a:t>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b="1" dirty="0"/>
              <a:t>Cursor = </a:t>
            </a:r>
            <a:r>
              <a:rPr lang="en-US" sz="2000" b="1" dirty="0" err="1"/>
              <a:t>cnx.cursor</a:t>
            </a:r>
            <a:r>
              <a:rPr lang="en-US" sz="2000" b="1" dirty="0"/>
              <a:t>() </a:t>
            </a:r>
            <a:r>
              <a:rPr lang="en-US" sz="2000" dirty="0"/>
              <a:t>returns a MySQL cursor object.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b="1" dirty="0" err="1"/>
              <a:t>Cnx</a:t>
            </a:r>
            <a:r>
              <a:rPr lang="en-US" sz="2000" b="1" dirty="0"/>
              <a:t> = </a:t>
            </a:r>
            <a:r>
              <a:rPr lang="en-US" sz="2000" b="1" dirty="0" err="1"/>
              <a:t>mysql.connector.connect</a:t>
            </a:r>
            <a:r>
              <a:rPr lang="en-US" sz="2000" b="1" dirty="0"/>
              <a:t>(user=“”,Passwd =“”,database=“”) </a:t>
            </a:r>
            <a:r>
              <a:rPr lang="en-US" sz="2000" dirty="0"/>
              <a:t>for establishing connection and using the database as specified.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200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AD642-31A0-4BA0-A1AC-40091A99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9056"/>
            <a:ext cx="4038600" cy="2498425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0B02CD-B421-4A33-9F68-2787A21EF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863181"/>
            <a:ext cx="4407109" cy="23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F6FEAE-86BB-457F-9A76-529D6FBB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2" y="1503689"/>
            <a:ext cx="7050938" cy="28707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617EDC-FBAF-42CC-80B8-C06707320755}"/>
              </a:ext>
            </a:extLst>
          </p:cNvPr>
          <p:cNvCxnSpPr>
            <a:cxnSpLocks/>
          </p:cNvCxnSpPr>
          <p:nvPr/>
        </p:nvCxnSpPr>
        <p:spPr>
          <a:xfrm>
            <a:off x="1712642" y="2702914"/>
            <a:ext cx="1482571" cy="2035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1E9717-CB48-49C7-9080-9EF4CC1D16EC}"/>
              </a:ext>
            </a:extLst>
          </p:cNvPr>
          <p:cNvSpPr/>
          <p:nvPr/>
        </p:nvSpPr>
        <p:spPr>
          <a:xfrm>
            <a:off x="2453928" y="4786938"/>
            <a:ext cx="2627791" cy="83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 Datasets of IMDb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B4774-068C-48D5-9F22-C8EE1F1EC65B}"/>
              </a:ext>
            </a:extLst>
          </p:cNvPr>
          <p:cNvSpPr txBox="1"/>
          <p:nvPr/>
        </p:nvSpPr>
        <p:spPr>
          <a:xfrm>
            <a:off x="646003" y="575353"/>
            <a:ext cx="730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query performed to select tables on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422196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20C15E-AA1C-42EA-905A-3DC2441D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37" y="1132386"/>
            <a:ext cx="6648792" cy="1206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F30D4F-6892-4DCC-8C3B-8E87C657C32C}"/>
              </a:ext>
            </a:extLst>
          </p:cNvPr>
          <p:cNvSpPr txBox="1"/>
          <p:nvPr/>
        </p:nvSpPr>
        <p:spPr>
          <a:xfrm>
            <a:off x="999067" y="440267"/>
            <a:ext cx="640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Python code to show the databases on command prompt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7EB67-CAE9-4DDE-A079-6838DC9F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5" y="3429000"/>
            <a:ext cx="3945466" cy="1752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E42C0D-08E4-4D9E-BCC7-FA7539DC3CF4}"/>
              </a:ext>
            </a:extLst>
          </p:cNvPr>
          <p:cNvSpPr txBox="1"/>
          <p:nvPr/>
        </p:nvSpPr>
        <p:spPr>
          <a:xfrm>
            <a:off x="934337" y="2590800"/>
            <a:ext cx="526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code establishes connection with MySQL and shows the databases available in it.</a:t>
            </a:r>
          </a:p>
        </p:txBody>
      </p:sp>
    </p:spTree>
    <p:extLst>
      <p:ext uri="{BB962C8B-B14F-4D97-AF65-F5344CB8AC3E}">
        <p14:creationId xmlns:p14="http://schemas.microsoft.com/office/powerpoint/2010/main" val="372249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4021AB-301B-4DE2-B9AC-69BFA35C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4" y="966149"/>
            <a:ext cx="7086813" cy="330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9977C-DE55-44F6-AAC5-71B6354D5D46}"/>
              </a:ext>
            </a:extLst>
          </p:cNvPr>
          <p:cNvSpPr txBox="1"/>
          <p:nvPr/>
        </p:nvSpPr>
        <p:spPr>
          <a:xfrm>
            <a:off x="465454" y="4512733"/>
            <a:ext cx="750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SELECT * FROM </a:t>
            </a:r>
            <a:r>
              <a:rPr lang="en-US" b="1" dirty="0" err="1"/>
              <a:t>imdb.name_basics</a:t>
            </a:r>
            <a:r>
              <a:rPr lang="en-US" b="1" dirty="0"/>
              <a:t> where </a:t>
            </a:r>
            <a:r>
              <a:rPr lang="en-US" b="1" dirty="0" err="1"/>
              <a:t>primaryName</a:t>
            </a:r>
            <a:r>
              <a:rPr lang="en-US" b="1" dirty="0"/>
              <a:t> ='john’; </a:t>
            </a:r>
            <a:r>
              <a:rPr lang="en-US" dirty="0"/>
              <a:t>is the example chosen to display the data in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81593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Outline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BC50FD-774D-4C92-86F3-793EE4231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298281"/>
              </p:ext>
            </p:extLst>
          </p:nvPr>
        </p:nvGraphicFramePr>
        <p:xfrm>
          <a:off x="337278" y="7832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94EB8-9C19-48D7-BA79-160F3749321B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latin typeface="+mj-lt"/>
                <a:ea typeface="+mj-ea"/>
                <a:cs typeface="+mj-cs"/>
              </a:rPr>
              <a:t>Query examples performed in MYSQL workbench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9BCFA6-E48B-47F7-A006-52784037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9" y="1417638"/>
            <a:ext cx="7856621" cy="42818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6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A487-954C-4F2E-B0B5-A399909070F3}"/>
              </a:ext>
            </a:extLst>
          </p:cNvPr>
          <p:cNvSpPr txBox="1"/>
          <p:nvPr/>
        </p:nvSpPr>
        <p:spPr>
          <a:xfrm>
            <a:off x="2075380" y="421240"/>
            <a:ext cx="621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 example: Joining 2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25E89-4E30-4A81-8332-CD558D4B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0" y="1284156"/>
            <a:ext cx="7880279" cy="29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38F2A-E174-4186-8F8C-C081FB70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85" y="1226317"/>
            <a:ext cx="5892229" cy="4405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379C6-B52F-4A97-B4E0-3D7D1DD69EAB}"/>
              </a:ext>
            </a:extLst>
          </p:cNvPr>
          <p:cNvSpPr txBox="1"/>
          <p:nvPr/>
        </p:nvSpPr>
        <p:spPr>
          <a:xfrm>
            <a:off x="2784296" y="256854"/>
            <a:ext cx="50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Joining 3 datasets </a:t>
            </a:r>
          </a:p>
        </p:txBody>
      </p:sp>
    </p:spTree>
    <p:extLst>
      <p:ext uri="{BB962C8B-B14F-4D97-AF65-F5344CB8AC3E}">
        <p14:creationId xmlns:p14="http://schemas.microsoft.com/office/powerpoint/2010/main" val="401017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20378-62AD-4CF8-855D-C285DD00C3E0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latin typeface="+mj-lt"/>
                <a:ea typeface="+mj-ea"/>
                <a:cs typeface="+mj-cs"/>
              </a:rPr>
              <a:t>Python code for exporting MySQL tables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CD6122-ECC8-42FF-BAFA-C3B9F75B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18282"/>
            <a:ext cx="4038600" cy="228979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F21E53-C97D-4680-8A1F-110625D2BB4C}"/>
              </a:ext>
            </a:extLst>
          </p:cNvPr>
          <p:cNvSpPr txBox="1"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/>
              <a:t>Establishing connection and giving access to the server by providing user and password details.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/>
              <a:t>mycursor.execute gives the entire list of the data in imdb.name_basics.</a:t>
            </a:r>
          </a:p>
        </p:txBody>
      </p:sp>
    </p:spTree>
    <p:extLst>
      <p:ext uri="{BB962C8B-B14F-4D97-AF65-F5344CB8AC3E}">
        <p14:creationId xmlns:p14="http://schemas.microsoft.com/office/powerpoint/2010/main" val="258786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04F908-412D-4CE3-BE42-C8D4E031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304988"/>
            <a:ext cx="4386684" cy="2858105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9F217C-EF4E-443B-95F5-5051AC12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19" y="3428999"/>
            <a:ext cx="4663571" cy="3043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E9C8F4-4F7A-4176-95E6-7E5E5703BDAC}"/>
              </a:ext>
            </a:extLst>
          </p:cNvPr>
          <p:cNvSpPr txBox="1"/>
          <p:nvPr/>
        </p:nvSpPr>
        <p:spPr>
          <a:xfrm>
            <a:off x="5126804" y="657546"/>
            <a:ext cx="355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the table which needed to be exported and the click on the export wizard.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required column name and click next.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94219-1C08-45FA-ACEE-0C9EFDEDCB59}"/>
              </a:ext>
            </a:extLst>
          </p:cNvPr>
          <p:cNvCxnSpPr>
            <a:stCxn id="6" idx="1"/>
          </p:cNvCxnSpPr>
          <p:nvPr/>
        </p:nvCxnSpPr>
        <p:spPr>
          <a:xfrm flipH="1">
            <a:off x="1232899" y="1396210"/>
            <a:ext cx="3893905" cy="124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8CC5BE-A606-46A3-B952-E4A4EF372D9F}"/>
              </a:ext>
            </a:extLst>
          </p:cNvPr>
          <p:cNvSpPr txBox="1"/>
          <p:nvPr/>
        </p:nvSpPr>
        <p:spPr>
          <a:xfrm>
            <a:off x="380144" y="3924728"/>
            <a:ext cx="334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the  file path and select the csv or Json options and click next and finish to export the table from the MySQL workbench.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5CFFB9-EB2F-49FA-9F5F-97186226F491}"/>
              </a:ext>
            </a:extLst>
          </p:cNvPr>
          <p:cNvCxnSpPr>
            <a:stCxn id="9" idx="3"/>
          </p:cNvCxnSpPr>
          <p:nvPr/>
        </p:nvCxnSpPr>
        <p:spPr>
          <a:xfrm flipV="1">
            <a:off x="3729519" y="4489807"/>
            <a:ext cx="1397285" cy="173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8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1C7C-56C2-4E51-BCAD-4BFBA67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Importing open source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02F5D-F34E-4DB3-A738-C86D24D097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2525" y="2122087"/>
            <a:ext cx="2647950" cy="36671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0A319-E555-4822-9E7B-97934F5C4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https://dev.mysql.com/doc/index-other</a:t>
            </a:r>
            <a:r>
              <a:rPr lang="en-US" sz="2000" dirty="0"/>
              <a:t> </a:t>
            </a:r>
          </a:p>
          <a:p>
            <a:r>
              <a:rPr lang="en-US" sz="2000" dirty="0"/>
              <a:t>MySQL provides an open source database for practice.</a:t>
            </a:r>
          </a:p>
          <a:p>
            <a:r>
              <a:rPr lang="en-US" sz="2000" dirty="0"/>
              <a:t>Its in TGZ and ZIP file format contains tables like actor, film, actors so on similar as IMDB datasets.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DFC0-4E4A-46C6-BA84-A70FB9F3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628" cy="66031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Entity relationship Diagram 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73311E-8E91-4DDA-9BEA-8E3E583F5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826" y="863030"/>
            <a:ext cx="8003628" cy="5291386"/>
          </a:xfrm>
          <a:noFill/>
        </p:spPr>
      </p:pic>
    </p:spTree>
    <p:extLst>
      <p:ext uri="{BB962C8B-B14F-4D97-AF65-F5344CB8AC3E}">
        <p14:creationId xmlns:p14="http://schemas.microsoft.com/office/powerpoint/2010/main" val="368027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62628-933A-46B8-A91F-AFE03A252EFE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Entity-Relationship Model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6AC148-0A27-425B-B55F-2FA1D724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7401"/>
            <a:ext cx="4038600" cy="413156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DDA69-E339-435E-8799-2E2CA111958E}"/>
              </a:ext>
            </a:extLst>
          </p:cNvPr>
          <p:cNvSpPr txBox="1"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/>
              <a:t>An entity-relationship model describes interrelated things of interest in a specific domain of knowledge.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/>
              <a:t>A basic ER model is composed of entity types and specifies relationships that can exist between entities.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/>
              <a:t>ER diagrams are used to analyze existing databases to find and resolve problems in logic or deployment.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8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24607-7D08-40F2-9069-12E6BF93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3" y="1636711"/>
            <a:ext cx="4643919" cy="3959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B055D-EE28-490E-83C0-E5167F12790A}"/>
              </a:ext>
            </a:extLst>
          </p:cNvPr>
          <p:cNvSpPr txBox="1"/>
          <p:nvPr/>
        </p:nvSpPr>
        <p:spPr>
          <a:xfrm>
            <a:off x="1941815" y="513708"/>
            <a:ext cx="480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Creating ER diagram for the 7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A0AD5-96F6-4991-AF79-4B68C999F088}"/>
              </a:ext>
            </a:extLst>
          </p:cNvPr>
          <p:cNvSpPr txBox="1"/>
          <p:nvPr/>
        </p:nvSpPr>
        <p:spPr>
          <a:xfrm>
            <a:off x="5373384" y="1407560"/>
            <a:ext cx="3174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workbench provides the user to choose the table name, column name,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, not null, unique index, binary column, unsigned data type, auto incremental and generated column to be provided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3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D0A16D-039B-49D2-97B8-DEDA15DF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87" y="1763522"/>
            <a:ext cx="5968538" cy="4637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61C09-321C-41D0-834D-6980005CD8BE}"/>
              </a:ext>
            </a:extLst>
          </p:cNvPr>
          <p:cNvSpPr txBox="1"/>
          <p:nvPr/>
        </p:nvSpPr>
        <p:spPr>
          <a:xfrm>
            <a:off x="1674687" y="457200"/>
            <a:ext cx="710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Entity relationship diagram of 7 IMDb datasets </a:t>
            </a:r>
          </a:p>
        </p:txBody>
      </p:sp>
    </p:spTree>
    <p:extLst>
      <p:ext uri="{BB962C8B-B14F-4D97-AF65-F5344CB8AC3E}">
        <p14:creationId xmlns:p14="http://schemas.microsoft.com/office/powerpoint/2010/main" val="326595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1D68D2-173F-443D-9D94-88059022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Requirements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36496509-EA8C-42E7-8FB5-60C8326C6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501664"/>
              </p:ext>
            </p:extLst>
          </p:nvPr>
        </p:nvGraphicFramePr>
        <p:xfrm>
          <a:off x="457200" y="1600200"/>
          <a:ext cx="7993856" cy="420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991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791C0F-13CE-4452-9617-59FE3FBC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7" y="1254437"/>
            <a:ext cx="4822968" cy="4209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09E434-801D-4BAA-ACA7-5B6B25BD7113}"/>
              </a:ext>
            </a:extLst>
          </p:cNvPr>
          <p:cNvSpPr txBox="1"/>
          <p:nvPr/>
        </p:nvSpPr>
        <p:spPr>
          <a:xfrm>
            <a:off x="2707481" y="392906"/>
            <a:ext cx="40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PuTTY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5A188-8100-433E-83FC-FBA1A9702E58}"/>
              </a:ext>
            </a:extLst>
          </p:cNvPr>
          <p:cNvSpPr txBox="1"/>
          <p:nvPr/>
        </p:nvSpPr>
        <p:spPr>
          <a:xfrm>
            <a:off x="6343650" y="1500188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PuTTY is an open-source terminal emulator and network file transfer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SCP ,SSH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the IP address and port number</a:t>
            </a:r>
          </a:p>
        </p:txBody>
      </p:sp>
    </p:spTree>
    <p:extLst>
      <p:ext uri="{BB962C8B-B14F-4D97-AF65-F5344CB8AC3E}">
        <p14:creationId xmlns:p14="http://schemas.microsoft.com/office/powerpoint/2010/main" val="212110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41FF47-0981-4004-AB43-1D459053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9" y="909597"/>
            <a:ext cx="5112954" cy="3619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283DF-DA7D-4E77-B18E-FF570A8F2229}"/>
              </a:ext>
            </a:extLst>
          </p:cNvPr>
          <p:cNvSpPr txBox="1"/>
          <p:nvPr/>
        </p:nvSpPr>
        <p:spPr>
          <a:xfrm>
            <a:off x="6329363" y="1242112"/>
            <a:ext cx="2436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using the account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and MySQL –u [username] –p to get into the MySQL server.</a:t>
            </a:r>
          </a:p>
        </p:txBody>
      </p:sp>
    </p:spTree>
    <p:extLst>
      <p:ext uri="{BB962C8B-B14F-4D97-AF65-F5344CB8AC3E}">
        <p14:creationId xmlns:p14="http://schemas.microsoft.com/office/powerpoint/2010/main" val="154568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92E5E-28C9-4778-9B37-C5D49EC5A24F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latin typeface="+mj-lt"/>
                <a:ea typeface="+mj-ea"/>
                <a:cs typeface="+mj-cs"/>
              </a:rPr>
              <a:t>Importing .SQL files to the remote server MySQL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0C5A09-C01F-4F0B-B0E0-50180D88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69641"/>
            <a:ext cx="4038600" cy="178708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36713-8BFB-4ACF-A751-DC02E90C997A}"/>
              </a:ext>
            </a:extLst>
          </p:cNvPr>
          <p:cNvSpPr txBox="1"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/>
              <a:t>Once you obtain the IP address of the remote server, using PUTTY we need to get into the MySQL using the command </a:t>
            </a:r>
            <a:r>
              <a:rPr lang="en-US" sz="2200" b="1"/>
              <a:t>mysql –u [username] –p </a:t>
            </a:r>
            <a:r>
              <a:rPr lang="en-US" sz="2200"/>
              <a:t>and create a new database to import the datasets.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/>
              <a:t>Use command </a:t>
            </a:r>
            <a:r>
              <a:rPr lang="en-US" sz="2200" b="1"/>
              <a:t>mysqldump –u [username] –p[password] [database_name] &gt;[dump_file.sql] . </a:t>
            </a:r>
            <a:r>
              <a:rPr lang="en-US" sz="2200"/>
              <a:t>All the 7 datasets are imported into the remote server</a:t>
            </a:r>
          </a:p>
        </p:txBody>
      </p:sp>
    </p:spTree>
    <p:extLst>
      <p:ext uri="{BB962C8B-B14F-4D97-AF65-F5344CB8AC3E}">
        <p14:creationId xmlns:p14="http://schemas.microsoft.com/office/powerpoint/2010/main" val="3167017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FD8B4F2-7C62-4797-9973-F41D311F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7" y="718219"/>
            <a:ext cx="4415534" cy="2504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AB73C-E190-4D1E-8F90-51B2198E0561}"/>
              </a:ext>
            </a:extLst>
          </p:cNvPr>
          <p:cNvSpPr txBox="1"/>
          <p:nvPr/>
        </p:nvSpPr>
        <p:spPr>
          <a:xfrm>
            <a:off x="1589075" y="48845"/>
            <a:ext cx="542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Performing a query to check the datasets in remote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94713-A9C6-4678-A050-DEF558CE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37" y="3545174"/>
            <a:ext cx="6490740" cy="23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42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1C990-002E-4FE8-92AE-D4515E01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43" y="710605"/>
            <a:ext cx="4212236" cy="4942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C31E5-4369-41E1-8499-18B250687BB4}"/>
              </a:ext>
            </a:extLst>
          </p:cNvPr>
          <p:cNvSpPr txBox="1"/>
          <p:nvPr/>
        </p:nvSpPr>
        <p:spPr>
          <a:xfrm>
            <a:off x="2600794" y="194871"/>
            <a:ext cx="601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.SQL file path on remote server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56604-9ECC-4C5F-B674-F14B3F569D4C}"/>
              </a:ext>
            </a:extLst>
          </p:cNvPr>
          <p:cNvSpPr txBox="1"/>
          <p:nvPr/>
        </p:nvSpPr>
        <p:spPr>
          <a:xfrm>
            <a:off x="6123482" y="1889000"/>
            <a:ext cx="2495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Bitvise</a:t>
            </a:r>
            <a:r>
              <a:rPr lang="en-US" dirty="0"/>
              <a:t> SSH server supports secure, encrypted file transfer using the protocols SFTP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created a folder name IMDb database and stored the 7 .SQL files in it.</a:t>
            </a:r>
          </a:p>
        </p:txBody>
      </p:sp>
    </p:spTree>
    <p:extLst>
      <p:ext uri="{BB962C8B-B14F-4D97-AF65-F5344CB8AC3E}">
        <p14:creationId xmlns:p14="http://schemas.microsoft.com/office/powerpoint/2010/main" val="4095184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en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0235" cy="6858000"/>
          </a:xfrm>
          <a:prstGeom prst="rect">
            <a:avLst/>
          </a:prstGeom>
        </p:spPr>
      </p:pic>
      <p:pic>
        <p:nvPicPr>
          <p:cNvPr id="10" name="Picture 9" descr="YandProud_lrg_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83" y="3969939"/>
            <a:ext cx="6674833" cy="1895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5F75D-B149-42A8-AD1D-94F1A6B862B4}"/>
              </a:ext>
            </a:extLst>
          </p:cNvPr>
          <p:cNvSpPr txBox="1"/>
          <p:nvPr/>
        </p:nvSpPr>
        <p:spPr>
          <a:xfrm>
            <a:off x="1704513" y="1828800"/>
            <a:ext cx="62765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ID : </a:t>
            </a:r>
            <a:r>
              <a:rPr lang="en-US" dirty="0">
                <a:hlinkClick r:id="rId4"/>
              </a:rPr>
              <a:t>Stirunamala@student.ysu.edu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link : </a:t>
            </a:r>
            <a:r>
              <a:rPr lang="en-US" dirty="0">
                <a:hlinkClick r:id="rId5"/>
              </a:rPr>
              <a:t>https://github.com/saitejaleo/IMDB-datasets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THANK YOU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4AF3-D66B-4F0E-BAB1-25E0569E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What is IMDB?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F8E675A-4619-40A5-BB41-38B89CEBE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0637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136979-C690-4BD2-8744-0AD10AB15C67}"/>
              </a:ext>
            </a:extLst>
          </p:cNvPr>
          <p:cNvSpPr txBox="1"/>
          <p:nvPr/>
        </p:nvSpPr>
        <p:spPr>
          <a:xfrm>
            <a:off x="7195279" y="4092315"/>
            <a:ext cx="12291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IMDb does not provide an API for automated queries. However, data can be downloaded as compressed files.</a:t>
            </a:r>
          </a:p>
        </p:txBody>
      </p:sp>
    </p:spTree>
    <p:extLst>
      <p:ext uri="{BB962C8B-B14F-4D97-AF65-F5344CB8AC3E}">
        <p14:creationId xmlns:p14="http://schemas.microsoft.com/office/powerpoint/2010/main" val="418355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D5C3A-2282-4756-8A8C-DB5025236A78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latin typeface="+mj-lt"/>
                <a:ea typeface="+mj-ea"/>
                <a:cs typeface="+mj-cs"/>
              </a:rPr>
              <a:t>MYSQL and Relational Database management system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AF7EDB7-19C3-466A-A3AD-5D5E690D2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62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32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CCF9B-0FCE-4773-BBF3-38C22C6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90" y="2870200"/>
            <a:ext cx="1565443" cy="9999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D167B2-D4CC-4776-88AD-27F50D3B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46" y="1117658"/>
            <a:ext cx="3974654" cy="2752446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20625B-35A5-4B39-9E05-85F8A1332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46" y="4148138"/>
            <a:ext cx="5486400" cy="18112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https://datasets.imdbws.com/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is the link which is provided by the IMDB website to download the 7 datasets for this project.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dataset is G-zipped which are tab- separated- value (TSV) UTF-8 Character set.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46E6F-5973-4F7D-BA42-10266D20DBC7}"/>
              </a:ext>
            </a:extLst>
          </p:cNvPr>
          <p:cNvSpPr txBox="1"/>
          <p:nvPr/>
        </p:nvSpPr>
        <p:spPr>
          <a:xfrm>
            <a:off x="1913466" y="423334"/>
            <a:ext cx="526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Getting the data from the IMDb website</a:t>
            </a:r>
          </a:p>
        </p:txBody>
      </p:sp>
    </p:spTree>
    <p:extLst>
      <p:ext uri="{BB962C8B-B14F-4D97-AF65-F5344CB8AC3E}">
        <p14:creationId xmlns:p14="http://schemas.microsoft.com/office/powerpoint/2010/main" val="32122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C25-6AF9-4FDD-A5FA-44B6FEAF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Converting tab separated values into comma-separated values using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C46C0-AA5C-47B2-841B-0E133BBA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2248694"/>
            <a:ext cx="3431342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446D0-FBC6-4513-8427-B5708991E47D}"/>
              </a:ext>
            </a:extLst>
          </p:cNvPr>
          <p:cNvSpPr txBox="1"/>
          <p:nvPr/>
        </p:nvSpPr>
        <p:spPr>
          <a:xfrm>
            <a:off x="5831174" y="1417638"/>
            <a:ext cx="20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FFD4-7EB7-4897-B561-9DE27F35986D}"/>
              </a:ext>
            </a:extLst>
          </p:cNvPr>
          <p:cNvSpPr txBox="1"/>
          <p:nvPr/>
        </p:nvSpPr>
        <p:spPr>
          <a:xfrm>
            <a:off x="5973580" y="2353456"/>
            <a:ext cx="2803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re – regular expressions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supports re through libraries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 supports modifiers , Identifiers and white space </a:t>
            </a:r>
            <a:r>
              <a:rPr lang="en-US" dirty="0" err="1"/>
              <a:t>charaters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‘r’ for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‘w’ for write</a:t>
            </a:r>
          </a:p>
        </p:txBody>
      </p:sp>
    </p:spTree>
    <p:extLst>
      <p:ext uri="{BB962C8B-B14F-4D97-AF65-F5344CB8AC3E}">
        <p14:creationId xmlns:p14="http://schemas.microsoft.com/office/powerpoint/2010/main" val="285908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8BBA-31AC-41E9-9D6D-4E6DA186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4365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Converting the Tab separated values(TSV) to comma-separated values(CSV)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DD4C3-BC79-4013-8360-B32AF26D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87" y="1545450"/>
            <a:ext cx="4399613" cy="3428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E7631-83D0-410E-892D-E858F8C43EFE}"/>
              </a:ext>
            </a:extLst>
          </p:cNvPr>
          <p:cNvSpPr txBox="1"/>
          <p:nvPr/>
        </p:nvSpPr>
        <p:spPr>
          <a:xfrm>
            <a:off x="4099034" y="29744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041D-8911-4280-9EC6-4E7DD3487518}"/>
              </a:ext>
            </a:extLst>
          </p:cNvPr>
          <p:cNvSpPr txBox="1"/>
          <p:nvPr/>
        </p:nvSpPr>
        <p:spPr>
          <a:xfrm>
            <a:off x="1702676" y="5039711"/>
            <a:ext cx="624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files are of G-zip compressed and to make the files readable we need to covert into CSV file. They are many ways to convert the data like using excel.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A4C3B-D3E0-480B-A922-2F798136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0" y="1257264"/>
            <a:ext cx="3378214" cy="37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7695-75CA-4748-AA06-E4313AA9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5400" cy="580495"/>
          </a:xfrm>
        </p:spPr>
        <p:txBody>
          <a:bodyPr>
            <a:normAutofit/>
          </a:bodyPr>
          <a:lstStyle/>
          <a:p>
            <a:r>
              <a:rPr lang="en-US" sz="2400" b="1" dirty="0"/>
              <a:t>Datasets in comma separated values (csv)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A4D637-16A4-4B58-B65C-44C768F9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8" y="917529"/>
            <a:ext cx="4146763" cy="177174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16CB42-BF14-43A1-AE16-408613A3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467" y="2812241"/>
            <a:ext cx="4377266" cy="2833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D0FC7-09A7-4D6B-8091-ACEA4BA19E0B}"/>
              </a:ext>
            </a:extLst>
          </p:cNvPr>
          <p:cNvSpPr txBox="1"/>
          <p:nvPr/>
        </p:nvSpPr>
        <p:spPr>
          <a:xfrm>
            <a:off x="457200" y="3429000"/>
            <a:ext cx="320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of one of the 7datasets of IMDB on excel</a:t>
            </a:r>
          </a:p>
        </p:txBody>
      </p:sp>
    </p:spTree>
    <p:extLst>
      <p:ext uri="{BB962C8B-B14F-4D97-AF65-F5344CB8AC3E}">
        <p14:creationId xmlns:p14="http://schemas.microsoft.com/office/powerpoint/2010/main" val="521588440"/>
      </p:ext>
    </p:extLst>
  </p:cSld>
  <p:clrMapOvr>
    <a:masterClrMapping/>
  </p:clrMapOvr>
</p:sld>
</file>

<file path=ppt/theme/theme1.xml><?xml version="1.0" encoding="utf-8"?>
<a:theme xmlns:a="http://schemas.openxmlformats.org/drawingml/2006/main" name="YS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11698AAE0D034C83E1B0E7C8ADFB23" ma:contentTypeVersion="2" ma:contentTypeDescription="Create a new document." ma:contentTypeScope="" ma:versionID="1ec43d52c2ef617857593cc882e782e9">
  <xsd:schema xmlns:xsd="http://www.w3.org/2001/XMLSchema" xmlns:xs="http://www.w3.org/2001/XMLSchema" xmlns:p="http://schemas.microsoft.com/office/2006/metadata/properties" xmlns:ns3="17c38a01-51ed-4d7f-ab56-263a3a05d64c" targetNamespace="http://schemas.microsoft.com/office/2006/metadata/properties" ma:root="true" ma:fieldsID="48ce71f308866ee0f57cf27a6d7a6695" ns3:_="">
    <xsd:import namespace="17c38a01-51ed-4d7f-ab56-263a3a05d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38a01-51ed-4d7f-ab56-263a3a05d6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38A8C0-2211-4978-8ED6-EB18CF194D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C61E90-D3A4-44A5-A1D0-786B8380D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c38a01-51ed-4d7f-ab56-263a3a05d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2A4AB-E04D-4C75-92D7-5B01B52CB7D0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7c38a01-51ed-4d7f-ab56-263a3a05d64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</Template>
  <TotalTime>1</TotalTime>
  <Words>1226</Words>
  <Application>Microsoft Office PowerPoint</Application>
  <PresentationFormat>On-screen Show (4:3)</PresentationFormat>
  <Paragraphs>149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YSU_Template</vt:lpstr>
      <vt:lpstr>PowerPoint Presentation</vt:lpstr>
      <vt:lpstr>Outline </vt:lpstr>
      <vt:lpstr>Requirements </vt:lpstr>
      <vt:lpstr>What is IMDB?</vt:lpstr>
      <vt:lpstr>PowerPoint Presentation</vt:lpstr>
      <vt:lpstr>PowerPoint Presentation</vt:lpstr>
      <vt:lpstr>Converting tab separated values into comma-separated values using python</vt:lpstr>
      <vt:lpstr>Converting the Tab separated values(TSV) to comma-separated values(CSV)</vt:lpstr>
      <vt:lpstr>Datasets in comma separated values (csv)</vt:lpstr>
      <vt:lpstr>Analyzing the schemas of the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Importing open source database</vt:lpstr>
      <vt:lpstr>Entity relationship Diagram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Teja Tirunamala</dc:creator>
  <cp:lastModifiedBy>Sai Teja Tirunamala</cp:lastModifiedBy>
  <cp:revision>1</cp:revision>
  <dcterms:created xsi:type="dcterms:W3CDTF">2020-05-05T23:26:17Z</dcterms:created>
  <dcterms:modified xsi:type="dcterms:W3CDTF">2020-05-05T23:27:41Z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0x0101008211698AAE0D034C83E1B0E7C8ADFB23</vt:lpwstr>
  </property>
</Properties>
</file>