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3" r:id="rId15"/>
    <p:sldId id="267" r:id="rId16"/>
    <p:sldId id="268" r:id="rId17"/>
    <p:sldId id="269" r:id="rId18"/>
    <p:sldId id="270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8F0045-A35A-E547-B046-E70E385FF62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1"/>
            <p14:sldId id="272"/>
            <p14:sldId id="273"/>
            <p14:sldId id="267"/>
            <p14:sldId id="268"/>
            <p14:sldId id="269"/>
            <p14:sldId id="270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3BED-D916-ADDB-226B-40E2FF940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0431" y="979535"/>
            <a:ext cx="8637073" cy="2541431"/>
          </a:xfrm>
        </p:spPr>
        <p:txBody>
          <a:bodyPr>
            <a:normAutofit/>
          </a:bodyPr>
          <a:lstStyle/>
          <a:p>
            <a:r>
              <a:rPr lang="en-US" dirty="0"/>
              <a:t>       Lite – Tech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1545F-EDAC-916A-CBBB-B852BDCAF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497" y="2179708"/>
            <a:ext cx="8637072" cy="97762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9D1153-40F7-FD97-8161-067B4B82F999}"/>
              </a:ext>
            </a:extLst>
          </p:cNvPr>
          <p:cNvSpPr txBox="1"/>
          <p:nvPr/>
        </p:nvSpPr>
        <p:spPr>
          <a:xfrm>
            <a:off x="1324303" y="4035972"/>
            <a:ext cx="846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					</a:t>
            </a:r>
            <a:r>
              <a:rPr lang="en-IN" dirty="0"/>
              <a:t>➢ </a:t>
            </a:r>
            <a:r>
              <a:rPr lang="en-US" dirty="0"/>
              <a:t> A Full Stack Mini Project , E-Commerce application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A236CC-D1D0-5BE4-E758-61B2C4953B05}"/>
              </a:ext>
            </a:extLst>
          </p:cNvPr>
          <p:cNvSpPr txBox="1"/>
          <p:nvPr/>
        </p:nvSpPr>
        <p:spPr>
          <a:xfrm>
            <a:off x="10179662" y="4950373"/>
            <a:ext cx="1795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1602-19-733-125</a:t>
            </a:r>
          </a:p>
          <a:p>
            <a:r>
              <a:rPr lang="en-US" dirty="0"/>
              <a:t>Aditya </a:t>
            </a:r>
            <a:r>
              <a:rPr lang="en-US" dirty="0" err="1"/>
              <a:t>Mogili</a:t>
            </a:r>
            <a:endParaRPr lang="en-US" dirty="0"/>
          </a:p>
          <a:p>
            <a:r>
              <a:rPr lang="en-US" dirty="0"/>
              <a:t>1602-19-733-153</a:t>
            </a:r>
          </a:p>
          <a:p>
            <a:r>
              <a:rPr lang="en-US" dirty="0"/>
              <a:t>Rajesh </a:t>
            </a:r>
            <a:r>
              <a:rPr lang="en-US" dirty="0" err="1"/>
              <a:t>Pathi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01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7E57-FB82-C053-D2D7-935EFF71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0F22E44-CDBD-5F68-B8C7-8D2A0C928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AC6679-6DA8-6D61-046C-D159BB1F3655}"/>
              </a:ext>
            </a:extLst>
          </p:cNvPr>
          <p:cNvSpPr txBox="1"/>
          <p:nvPr/>
        </p:nvSpPr>
        <p:spPr>
          <a:xfrm>
            <a:off x="8962549" y="3429000"/>
            <a:ext cx="2772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fields must be filled,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0D854F-028B-329B-1C0B-37D9C30C81CC}"/>
              </a:ext>
            </a:extLst>
          </p:cNvPr>
          <p:cNvCxnSpPr/>
          <p:nvPr/>
        </p:nvCxnSpPr>
        <p:spPr>
          <a:xfrm>
            <a:off x="8415867" y="2658273"/>
            <a:ext cx="1405466" cy="77072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4401C4-FFB9-1B1B-18DA-2503396A7E13}"/>
              </a:ext>
            </a:extLst>
          </p:cNvPr>
          <p:cNvCxnSpPr/>
          <p:nvPr/>
        </p:nvCxnSpPr>
        <p:spPr>
          <a:xfrm>
            <a:off x="8505331" y="3118213"/>
            <a:ext cx="706402" cy="36246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EBEA5E-258F-C8EA-144E-1DDC17297C34}"/>
              </a:ext>
            </a:extLst>
          </p:cNvPr>
          <p:cNvCxnSpPr>
            <a:cxnSpLocks/>
          </p:cNvCxnSpPr>
          <p:nvPr/>
        </p:nvCxnSpPr>
        <p:spPr>
          <a:xfrm flipV="1">
            <a:off x="8336007" y="3722030"/>
            <a:ext cx="965190" cy="7630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02CFB5-F5D2-7058-0AA5-195BBE24BDF0}"/>
              </a:ext>
            </a:extLst>
          </p:cNvPr>
          <p:cNvCxnSpPr/>
          <p:nvPr/>
        </p:nvCxnSpPr>
        <p:spPr>
          <a:xfrm flipV="1">
            <a:off x="8415867" y="3791466"/>
            <a:ext cx="1405466" cy="77759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535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196CB-8765-CC99-A920-C86E75A3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79F2F885-8293-741E-3B4F-D55C65007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24CE6D-AF5E-CE31-2C94-2C86F0071FB6}"/>
              </a:ext>
            </a:extLst>
          </p:cNvPr>
          <p:cNvSpPr txBox="1"/>
          <p:nvPr/>
        </p:nvSpPr>
        <p:spPr>
          <a:xfrm>
            <a:off x="8908686" y="2194021"/>
            <a:ext cx="2635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Logging In User Can</a:t>
            </a:r>
          </a:p>
          <a:p>
            <a:r>
              <a:rPr lang="en-US" dirty="0"/>
              <a:t> now buy items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E07C5C-5417-108E-AD61-D59D8444EB4C}"/>
              </a:ext>
            </a:extLst>
          </p:cNvPr>
          <p:cNvCxnSpPr/>
          <p:nvPr/>
        </p:nvCxnSpPr>
        <p:spPr>
          <a:xfrm>
            <a:off x="10160000" y="1329136"/>
            <a:ext cx="0" cy="78753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79ACA4-2CE8-0371-A178-C69C164E33C8}"/>
              </a:ext>
            </a:extLst>
          </p:cNvPr>
          <p:cNvCxnSpPr/>
          <p:nvPr/>
        </p:nvCxnSpPr>
        <p:spPr>
          <a:xfrm>
            <a:off x="11328400" y="1329136"/>
            <a:ext cx="0" cy="864885"/>
          </a:xfrm>
          <a:prstGeom prst="straightConnector1">
            <a:avLst/>
          </a:prstGeom>
          <a:ln w="2413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12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different fruits and vegetables">
            <a:extLst>
              <a:ext uri="{FF2B5EF4-FFF2-40B4-BE49-F238E27FC236}">
                <a16:creationId xmlns:a16="http://schemas.microsoft.com/office/drawing/2014/main" id="{86EE6964-45CE-A016-7A35-5933B6C11E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782" r="-1" b="6325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A02BA-823E-0905-6BBF-FE0DE03D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45A41-063D-86C6-873B-900D7FDA9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000" dirty="0"/>
              <a:t>Different Products Sold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415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8C45-F7B7-33F1-9507-9142AEB1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A88DE8BE-9325-8DD1-876F-38ED13D4F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04519"/>
            <a:ext cx="5300133" cy="5630148"/>
          </a:xfr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7F410722-075F-1001-1A33-0B3E8EFA7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04518"/>
            <a:ext cx="5675269" cy="563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43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F89-60B3-01BE-A335-BFADAD3B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86BCD9F-E66A-F3B0-A459-C01A7CF96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7200" y="804519"/>
            <a:ext cx="5215465" cy="5579347"/>
          </a:xfr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13C75B75-A227-32CE-F13F-A614216DA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5" y="804519"/>
            <a:ext cx="5926666" cy="557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2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6664D-6F49-FFBC-49B0-9517A234C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en-US" sz="2800"/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B6D7E-B678-20FA-C974-338CFD770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325113" cy="40741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4000" dirty="0"/>
              <a:t>	Transaction History of User </a:t>
            </a:r>
          </a:p>
          <a:p>
            <a:endParaRPr lang="en-US" sz="4000" dirty="0"/>
          </a:p>
          <a:p>
            <a:endParaRPr lang="en-US" dirty="0"/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FD23E307-3974-927B-409E-A800952DB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7733" y="1128652"/>
            <a:ext cx="4637119" cy="463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85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0C55-32BB-E171-4B63-C750D820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22977AF-76C0-26B4-0D85-1AF71A626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87939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BBDB9-AC04-0CFD-B71F-6B38648C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CD097778-6EB8-C577-BF0F-2271038D7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972"/>
            <a:ext cx="12191999" cy="6859971"/>
          </a:xfrm>
        </p:spPr>
      </p:pic>
    </p:spTree>
    <p:extLst>
      <p:ext uri="{BB962C8B-B14F-4D97-AF65-F5344CB8AC3E}">
        <p14:creationId xmlns:p14="http://schemas.microsoft.com/office/powerpoint/2010/main" val="724778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D6CCB-D716-30A3-4B52-81E44662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75022FD-686A-117E-3DD9-19044DD4B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46" y="0"/>
            <a:ext cx="12131453" cy="6858000"/>
          </a:xfrm>
        </p:spPr>
      </p:pic>
    </p:spTree>
    <p:extLst>
      <p:ext uri="{BB962C8B-B14F-4D97-AF65-F5344CB8AC3E}">
        <p14:creationId xmlns:p14="http://schemas.microsoft.com/office/powerpoint/2010/main" val="1743425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1F87-A116-B485-7EF6-A0428FC3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AB703-1C69-B326-C891-A6505F581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1703693"/>
            <a:ext cx="9603275" cy="34506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600" dirty="0"/>
              <a:t>		</a:t>
            </a:r>
            <a:r>
              <a:rPr lang="en-US" sz="8000" dirty="0"/>
              <a:t>ADMIN PAGE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78661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019F-8E6E-EA29-D116-B4CE73E0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DBC68-25C6-1C38-8260-9E2301796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platform for selling and purchasing of goods, where customer should initially login then only, he has privilege to buy items.</a:t>
            </a:r>
          </a:p>
          <a:p>
            <a:r>
              <a:rPr lang="en-US" dirty="0"/>
              <a:t>User can navigate through different products available and buy these products,</a:t>
            </a:r>
          </a:p>
          <a:p>
            <a:r>
              <a:rPr lang="en-US" dirty="0"/>
              <a:t>User can also see his transaction history.</a:t>
            </a:r>
          </a:p>
          <a:p>
            <a:r>
              <a:rPr lang="en-US" dirty="0"/>
              <a:t>Admin has the privilege to add new items which user can also avail them.</a:t>
            </a:r>
          </a:p>
          <a:p>
            <a:r>
              <a:rPr lang="en-US" dirty="0"/>
              <a:t>Admin can also see every whole transaction history.</a:t>
            </a:r>
          </a:p>
        </p:txBody>
      </p:sp>
    </p:spTree>
    <p:extLst>
      <p:ext uri="{BB962C8B-B14F-4D97-AF65-F5344CB8AC3E}">
        <p14:creationId xmlns:p14="http://schemas.microsoft.com/office/powerpoint/2010/main" val="2634643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0B15-F6F6-D85E-56A7-6D214D89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7274CA8B-349E-CCD1-AC57-644963AA3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4190246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ulti-coloured graphs and numbers">
            <a:extLst>
              <a:ext uri="{FF2B5EF4-FFF2-40B4-BE49-F238E27FC236}">
                <a16:creationId xmlns:a16="http://schemas.microsoft.com/office/drawing/2014/main" id="{F533BB62-9965-F377-EF74-BF1B67AE46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grayscl/>
          </a:blip>
          <a:srcRect t="7619" r="-1" b="8109"/>
          <a:stretch/>
        </p:blipFill>
        <p:spPr>
          <a:xfrm>
            <a:off x="305" y="1052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4750-1BAC-37A5-DECA-0607657B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ACA5-175C-A4ED-685B-94B163C9B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/>
              <a:t>Transactions Page Of Admin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97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14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2F6BC78-7065-EBD2-2252-267DB1FFC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0224" y="643467"/>
            <a:ext cx="1061155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43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11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550B5DED-C3C5-4B01-8AC3-3EE8CDF88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9645F163-EAE9-4EBE-BD11-7103BAE2A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73AD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DB0091F2-A386-1635-EFB7-63A95D656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" b="14856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19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11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550B5DED-C3C5-4B01-8AC3-3EE8CDF88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9645F163-EAE9-4EBE-BD11-7103BAE2A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AD8A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317585B-8237-7A3F-2AAB-03F0CB488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" b="4956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70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5B0BB24-CF19-4E6C-AFC4-A0F18438D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438CEF5-63E3-4928-9F1C-395224D24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612258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DF690-DAF7-0B41-8E07-171F649B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40302"/>
            <a:ext cx="9603275" cy="1020229"/>
          </a:xfrm>
        </p:spPr>
        <p:txBody>
          <a:bodyPr>
            <a:normAutofit/>
          </a:bodyPr>
          <a:lstStyle/>
          <a:p>
            <a:r>
              <a:rPr lang="en-US"/>
              <a:t> 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28CB6C-F677-4C0B-9EE8-4D1C44DDF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6990" y="2081620"/>
            <a:ext cx="958199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D433-AD5A-6631-309D-012445878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355536"/>
            <a:ext cx="9436404" cy="32155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000"/>
              <a:t>                   Data Base </a:t>
            </a:r>
            <a:endParaRPr lang="en-US" sz="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2CA9B9-8D14-4AF2-934E-21FE4A339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6122584"/>
            <a:ext cx="12191695" cy="735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55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FAE60-12BB-AD9A-18F4-FA40C782A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189" y="1486309"/>
            <a:ext cx="3157577" cy="1312001"/>
          </a:xfrm>
        </p:spPr>
        <p:txBody>
          <a:bodyPr anchor="t">
            <a:normAutofit/>
          </a:bodyPr>
          <a:lstStyle/>
          <a:p>
            <a:r>
              <a:rPr lang="en-US" sz="2800" dirty="0"/>
              <a:t>User </a:t>
            </a:r>
            <a:r>
              <a:rPr lang="en-US" sz="2800" dirty="0" err="1"/>
              <a:t>TAble</a:t>
            </a:r>
            <a:endParaRPr lang="en-US" sz="2800" dirty="0"/>
          </a:p>
        </p:txBody>
      </p:sp>
      <p:cxnSp>
        <p:nvCxnSpPr>
          <p:cNvPr id="32" name="Straight Connector 15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A03F31D-10E3-4323-53DD-779F677E9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234" y="707475"/>
            <a:ext cx="5107248" cy="5507058"/>
          </a:xfrm>
          <a:prstGeom prst="rect">
            <a:avLst/>
          </a:prstGeom>
        </p:spPr>
      </p:pic>
      <p:sp>
        <p:nvSpPr>
          <p:cNvPr id="34" name="Content Placeholder 8">
            <a:extLst>
              <a:ext uri="{FF2B5EF4-FFF2-40B4-BE49-F238E27FC236}">
                <a16:creationId xmlns:a16="http://schemas.microsoft.com/office/drawing/2014/main" id="{FD075B08-C90F-38D3-734C-032916E27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138" y="2273608"/>
            <a:ext cx="3159432" cy="3940925"/>
          </a:xfrm>
        </p:spPr>
        <p:txBody>
          <a:bodyPr>
            <a:normAutofit/>
          </a:bodyPr>
          <a:lstStyle/>
          <a:p>
            <a:r>
              <a:rPr lang="en-US" dirty="0"/>
              <a:t>The table on left depicts all the user details that are registered.</a:t>
            </a:r>
          </a:p>
        </p:txBody>
      </p:sp>
    </p:spTree>
    <p:extLst>
      <p:ext uri="{BB962C8B-B14F-4D97-AF65-F5344CB8AC3E}">
        <p14:creationId xmlns:p14="http://schemas.microsoft.com/office/powerpoint/2010/main" val="190482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EE778-EB06-86CE-C37F-086306BDE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3" y="1575242"/>
            <a:ext cx="3157577" cy="1312001"/>
          </a:xfrm>
        </p:spPr>
        <p:txBody>
          <a:bodyPr anchor="t">
            <a:normAutofit/>
          </a:bodyPr>
          <a:lstStyle/>
          <a:p>
            <a:r>
              <a:rPr lang="en-US" sz="2800"/>
              <a:t>Product Table</a:t>
            </a:r>
            <a:endParaRPr lang="en-US" sz="2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E61DCA34-B160-3DD5-20A2-F9FC74C51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599" y="707475"/>
            <a:ext cx="3524517" cy="5507058"/>
          </a:xfrm>
          <a:prstGeom prst="rect">
            <a:avLst/>
          </a:prstGeom>
        </p:spPr>
      </p:pic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897F96D6-70E4-FC3E-6D67-3ABDAB504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138" y="2273608"/>
            <a:ext cx="3159432" cy="3940925"/>
          </a:xfrm>
        </p:spPr>
        <p:txBody>
          <a:bodyPr>
            <a:normAutofit/>
          </a:bodyPr>
          <a:lstStyle/>
          <a:p>
            <a:r>
              <a:rPr lang="en-US" dirty="0"/>
              <a:t>The Table on left depicts all the available products/sold products, Admin can also add more products</a:t>
            </a:r>
          </a:p>
        </p:txBody>
      </p:sp>
    </p:spTree>
    <p:extLst>
      <p:ext uri="{BB962C8B-B14F-4D97-AF65-F5344CB8AC3E}">
        <p14:creationId xmlns:p14="http://schemas.microsoft.com/office/powerpoint/2010/main" val="3945887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5283C-A423-85CA-1953-AAD20721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3" y="1215475"/>
            <a:ext cx="3157577" cy="1312001"/>
          </a:xfrm>
        </p:spPr>
        <p:txBody>
          <a:bodyPr anchor="t">
            <a:normAutofit/>
          </a:bodyPr>
          <a:lstStyle/>
          <a:p>
            <a:r>
              <a:rPr lang="en-US" sz="2800" dirty="0"/>
              <a:t>Transaction table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67287F64-1CD5-69BD-DB39-BB3175183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039" y="707475"/>
            <a:ext cx="3813637" cy="550705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F936BE-AF18-A2DF-8525-4B7B99031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138" y="2273608"/>
            <a:ext cx="3159432" cy="3940925"/>
          </a:xfrm>
        </p:spPr>
        <p:txBody>
          <a:bodyPr>
            <a:normAutofit/>
          </a:bodyPr>
          <a:lstStyle/>
          <a:p>
            <a:r>
              <a:rPr lang="en-US" dirty="0"/>
              <a:t>The table on left depicts each of the transaction done by different users</a:t>
            </a:r>
          </a:p>
        </p:txBody>
      </p:sp>
    </p:spTree>
    <p:extLst>
      <p:ext uri="{BB962C8B-B14F-4D97-AF65-F5344CB8AC3E}">
        <p14:creationId xmlns:p14="http://schemas.microsoft.com/office/powerpoint/2010/main" val="2711899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EBA2-8987-0177-D5DD-B5033ACC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3AEE5-47BA-BD45-3419-267E1DAFC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like to extend this project by adding the following features</a:t>
            </a:r>
          </a:p>
          <a:p>
            <a:pPr marL="457200" indent="-457200">
              <a:buAutoNum type="arabicParenR"/>
            </a:pPr>
            <a:r>
              <a:rPr lang="en-US" dirty="0"/>
              <a:t>Admin Can also delete items</a:t>
            </a:r>
          </a:p>
          <a:p>
            <a:pPr marL="457200" indent="-457200">
              <a:buAutoNum type="arabicParenR"/>
            </a:pPr>
            <a:r>
              <a:rPr lang="en-US" dirty="0"/>
              <a:t>Admin Can edit user details</a:t>
            </a:r>
          </a:p>
          <a:p>
            <a:pPr marL="457200" indent="-457200">
              <a:buAutoNum type="arabicParenR"/>
            </a:pPr>
            <a:r>
              <a:rPr lang="en-US" dirty="0"/>
              <a:t>Forgot Password Feature.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68756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E4A0-8F2D-1E90-191F-240B3ABBA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7" y="918819"/>
            <a:ext cx="9603275" cy="1049235"/>
          </a:xfrm>
        </p:spPr>
        <p:txBody>
          <a:bodyPr/>
          <a:lstStyle/>
          <a:p>
            <a:r>
              <a:rPr lang="en-US" dirty="0"/>
              <a:t>Data Base DESIGN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81CCCE5-AD96-842B-2DB3-D51ACF5D8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9114" y="1968054"/>
            <a:ext cx="5368203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688F1D-5DA1-3205-A355-DC831C905626}"/>
              </a:ext>
            </a:extLst>
          </p:cNvPr>
          <p:cNvSpPr txBox="1"/>
          <p:nvPr/>
        </p:nvSpPr>
        <p:spPr>
          <a:xfrm>
            <a:off x="4086226" y="5477516"/>
            <a:ext cx="2869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			User Table</a:t>
            </a:r>
          </a:p>
        </p:txBody>
      </p:sp>
    </p:spTree>
    <p:extLst>
      <p:ext uri="{BB962C8B-B14F-4D97-AF65-F5344CB8AC3E}">
        <p14:creationId xmlns:p14="http://schemas.microsoft.com/office/powerpoint/2010/main" val="56413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4FF7-546D-2DA8-B55C-A4314761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604494"/>
            <a:ext cx="9603275" cy="104923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6E16F4A-C7E2-91F0-FA26-A883F625C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443" y="1984891"/>
            <a:ext cx="6132689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F9DFFB-EFCC-085F-48EA-14BB2C50E44A}"/>
              </a:ext>
            </a:extLst>
          </p:cNvPr>
          <p:cNvSpPr txBox="1"/>
          <p:nvPr/>
        </p:nvSpPr>
        <p:spPr>
          <a:xfrm flipH="1">
            <a:off x="5385381" y="5507484"/>
            <a:ext cx="231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Product Table</a:t>
            </a:r>
          </a:p>
        </p:txBody>
      </p:sp>
    </p:spTree>
    <p:extLst>
      <p:ext uri="{BB962C8B-B14F-4D97-AF65-F5344CB8AC3E}">
        <p14:creationId xmlns:p14="http://schemas.microsoft.com/office/powerpoint/2010/main" val="16645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E8D4-1FF9-50C9-9CEA-ACA1FE67AB6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F2153-61CE-322B-2D21-454CA395F9B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D9BB62-6067-A35A-E149-E631F192C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5475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E91942-37D6-84FF-DCBD-30FFEEF5BDEC}"/>
              </a:ext>
            </a:extLst>
          </p:cNvPr>
          <p:cNvSpPr txBox="1"/>
          <p:nvPr/>
        </p:nvSpPr>
        <p:spPr>
          <a:xfrm>
            <a:off x="3766151" y="6246492"/>
            <a:ext cx="3786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Overall Data Base Schema</a:t>
            </a:r>
          </a:p>
        </p:txBody>
      </p:sp>
    </p:spTree>
    <p:extLst>
      <p:ext uri="{BB962C8B-B14F-4D97-AF65-F5344CB8AC3E}">
        <p14:creationId xmlns:p14="http://schemas.microsoft.com/office/powerpoint/2010/main" val="179246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">
              <a:schemeClr val="accent3">
                <a:lumMod val="75000"/>
              </a:schemeClr>
            </a:gs>
            <a:gs pos="90000">
              <a:schemeClr val="accent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6A25F-16B4-F9B0-359B-ADD0E04B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1AFBD-7B82-DB70-5456-5CCE553CC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3"/>
            <a:ext cx="420084" cy="27026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   		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B48EA-242A-27C6-E427-D44DB763E515}"/>
              </a:ext>
            </a:extLst>
          </p:cNvPr>
          <p:cNvSpPr txBox="1"/>
          <p:nvPr/>
        </p:nvSpPr>
        <p:spPr>
          <a:xfrm>
            <a:off x="2171699" y="2286001"/>
            <a:ext cx="81581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User Panel Results</a:t>
            </a:r>
          </a:p>
        </p:txBody>
      </p:sp>
    </p:spTree>
    <p:extLst>
      <p:ext uri="{BB962C8B-B14F-4D97-AF65-F5344CB8AC3E}">
        <p14:creationId xmlns:p14="http://schemas.microsoft.com/office/powerpoint/2010/main" val="66441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442A-478E-1654-5805-C0E35181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2368067E-2BEE-0F8E-EF6E-372020B74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138482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47A38-683D-7FD1-B0F7-754937F9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D90A8D-3088-9026-DDC9-54C2B56E3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771"/>
            <a:ext cx="12192000" cy="68008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5C1427-182A-6E8C-6A43-EC1F658905CD}"/>
              </a:ext>
            </a:extLst>
          </p:cNvPr>
          <p:cNvSpPr txBox="1"/>
          <p:nvPr/>
        </p:nvSpPr>
        <p:spPr>
          <a:xfrm>
            <a:off x="9277350" y="2394187"/>
            <a:ext cx="291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User Needs to Login to buy Items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0E7D1A-A4E2-2E75-8774-9D4AD167B249}"/>
              </a:ext>
            </a:extLst>
          </p:cNvPr>
          <p:cNvCxnSpPr>
            <a:cxnSpLocks/>
          </p:cNvCxnSpPr>
          <p:nvPr/>
        </p:nvCxnSpPr>
        <p:spPr>
          <a:xfrm flipH="1">
            <a:off x="10775724" y="1488096"/>
            <a:ext cx="565135" cy="86360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653841-3EBB-998C-34A6-EA6100840090}"/>
              </a:ext>
            </a:extLst>
          </p:cNvPr>
          <p:cNvSpPr txBox="1"/>
          <p:nvPr/>
        </p:nvSpPr>
        <p:spPr>
          <a:xfrm>
            <a:off x="3366121" y="1986038"/>
            <a:ext cx="3328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Can Navigate Through pages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A81361-B31D-1F05-CAE4-8B49AB7B77AE}"/>
              </a:ext>
            </a:extLst>
          </p:cNvPr>
          <p:cNvCxnSpPr/>
          <p:nvPr/>
        </p:nvCxnSpPr>
        <p:spPr>
          <a:xfrm>
            <a:off x="2320301" y="1657551"/>
            <a:ext cx="999067" cy="38086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5786A9-105E-FA9F-7523-E72AABEB975B}"/>
              </a:ext>
            </a:extLst>
          </p:cNvPr>
          <p:cNvCxnSpPr/>
          <p:nvPr/>
        </p:nvCxnSpPr>
        <p:spPr>
          <a:xfrm>
            <a:off x="2269067" y="2170704"/>
            <a:ext cx="109705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C834E11-F0F4-5414-F819-43555266CB07}"/>
              </a:ext>
            </a:extLst>
          </p:cNvPr>
          <p:cNvCxnSpPr/>
          <p:nvPr/>
        </p:nvCxnSpPr>
        <p:spPr>
          <a:xfrm flipV="1">
            <a:off x="2318060" y="2372605"/>
            <a:ext cx="999067" cy="32523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857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BA27-5C14-128F-F28E-708F531C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B3B2603-BE82-7262-111E-F38B65B22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C3BEA5-893F-6DA9-5E17-DB074F5FE626}"/>
              </a:ext>
            </a:extLst>
          </p:cNvPr>
          <p:cNvSpPr txBox="1"/>
          <p:nvPr/>
        </p:nvSpPr>
        <p:spPr>
          <a:xfrm>
            <a:off x="1271334" y="3105834"/>
            <a:ext cx="2744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Details shouldn’t be empty they’ll be validated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89649-BD9C-738E-BF77-C37973D773DD}"/>
              </a:ext>
            </a:extLst>
          </p:cNvPr>
          <p:cNvSpPr txBox="1"/>
          <p:nvPr/>
        </p:nvSpPr>
        <p:spPr>
          <a:xfrm>
            <a:off x="1271334" y="5684149"/>
            <a:ext cx="274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Redirected to Sign Up Page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E45C44-A892-03FB-21C1-C59E57326591}"/>
              </a:ext>
            </a:extLst>
          </p:cNvPr>
          <p:cNvCxnSpPr/>
          <p:nvPr/>
        </p:nvCxnSpPr>
        <p:spPr>
          <a:xfrm flipH="1">
            <a:off x="3522133" y="4995333"/>
            <a:ext cx="643467" cy="68881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C1DF65-931A-E2BD-4D0C-AE8F290FBF6B}"/>
              </a:ext>
            </a:extLst>
          </p:cNvPr>
          <p:cNvCxnSpPr/>
          <p:nvPr/>
        </p:nvCxnSpPr>
        <p:spPr>
          <a:xfrm flipH="1">
            <a:off x="3335867" y="2878667"/>
            <a:ext cx="829733" cy="22716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11BED1-1C01-AFDF-F6CF-CA90F1A6D9A4}"/>
              </a:ext>
            </a:extLst>
          </p:cNvPr>
          <p:cNvCxnSpPr>
            <a:cxnSpLocks/>
          </p:cNvCxnSpPr>
          <p:nvPr/>
        </p:nvCxnSpPr>
        <p:spPr>
          <a:xfrm flipH="1" flipV="1">
            <a:off x="3443194" y="3675679"/>
            <a:ext cx="1295400" cy="28274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5420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336</TotalTime>
  <Words>271</Words>
  <Application>Microsoft Macintosh PowerPoint</Application>
  <PresentationFormat>Widescreen</PresentationFormat>
  <Paragraphs>68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Gill Sans MT</vt:lpstr>
      <vt:lpstr>Gallery</vt:lpstr>
      <vt:lpstr>       Lite – Tech </vt:lpstr>
      <vt:lpstr>Introduction</vt:lpstr>
      <vt:lpstr>Data Base DESIGN</vt:lpstr>
      <vt:lpstr> 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 </vt:lpstr>
      <vt:lpstr> </vt:lpstr>
      <vt:lpstr>PowerPoint Presentation</vt:lpstr>
      <vt:lpstr>PowerPoint Presentation</vt:lpstr>
      <vt:lpstr>PowerPoint Presentation</vt:lpstr>
      <vt:lpstr> </vt:lpstr>
      <vt:lpstr>PowerPoint Presentation</vt:lpstr>
      <vt:lpstr> </vt:lpstr>
      <vt:lpstr>PowerPoint Presentation</vt:lpstr>
      <vt:lpstr>PowerPoint Presentation</vt:lpstr>
      <vt:lpstr>PowerPoint Presentation</vt:lpstr>
      <vt:lpstr> </vt:lpstr>
      <vt:lpstr>User TAble</vt:lpstr>
      <vt:lpstr>Product Table</vt:lpstr>
      <vt:lpstr>Transaction table</vt:lpstr>
      <vt:lpstr>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Lite – Tech </dc:title>
  <dc:creator>19-733-125_MOGILI ADITYA</dc:creator>
  <cp:lastModifiedBy>19-733-125_MOGILI ADITYA</cp:lastModifiedBy>
  <cp:revision>3</cp:revision>
  <dcterms:created xsi:type="dcterms:W3CDTF">2022-07-25T14:49:36Z</dcterms:created>
  <dcterms:modified xsi:type="dcterms:W3CDTF">2022-07-26T06:59:05Z</dcterms:modified>
</cp:coreProperties>
</file>