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6" r:id="rId2"/>
    <p:sldId id="426" r:id="rId3"/>
    <p:sldId id="397" r:id="rId4"/>
    <p:sldId id="436" r:id="rId5"/>
    <p:sldId id="429" r:id="rId6"/>
    <p:sldId id="37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31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taria, yasha" initials="Py" lastIdx="1" clrIdx="0">
    <p:extLst>
      <p:ext uri="{19B8F6BF-5375-455C-9EA6-DF929625EA0E}">
        <p15:presenceInfo xmlns:p15="http://schemas.microsoft.com/office/powerpoint/2012/main" userId="Pastaria, ya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B74"/>
    <a:srgbClr val="665E5A"/>
    <a:srgbClr val="F0BD3E"/>
    <a:srgbClr val="006080"/>
    <a:srgbClr val="27335D"/>
    <a:srgbClr val="6D2EBC"/>
    <a:srgbClr val="F1E183"/>
    <a:srgbClr val="387677"/>
    <a:srgbClr val="52ACAE"/>
    <a:srgbClr val="D4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5974" autoAdjust="0"/>
  </p:normalViewPr>
  <p:slideViewPr>
    <p:cSldViewPr snapToGrid="0">
      <p:cViewPr varScale="1">
        <p:scale>
          <a:sx n="78" d="100"/>
          <a:sy n="78" d="100"/>
        </p:scale>
        <p:origin x="10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713-6286-4096-A302-CB6AC47FD38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BF448-E867-440D-B683-1FCE49FEBBC6}">
      <dgm:prSet phldrT="[Text]"/>
      <dgm:spPr>
        <a:solidFill>
          <a:srgbClr val="387677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39A8B0F-6A75-4503-95B5-CA8504B1735E}" type="parTrans" cxnId="{DDD051E9-7177-41A0-ABBB-716FCD6306B9}">
      <dgm:prSet/>
      <dgm:spPr/>
      <dgm:t>
        <a:bodyPr/>
        <a:lstStyle/>
        <a:p>
          <a:endParaRPr lang="en-US"/>
        </a:p>
      </dgm:t>
    </dgm:pt>
    <dgm:pt modelId="{B296803C-F288-49FD-90AB-EB97DE827CE9}" type="sibTrans" cxnId="{DDD051E9-7177-41A0-ABBB-716FCD6306B9}">
      <dgm:prSet/>
      <dgm:spPr/>
      <dgm:t>
        <a:bodyPr/>
        <a:lstStyle/>
        <a:p>
          <a:endParaRPr lang="en-US"/>
        </a:p>
      </dgm:t>
    </dgm:pt>
    <dgm:pt modelId="{4D4FC17C-1E46-43A2-9E68-9B73AAE749F1}">
      <dgm:prSet phldrT="[Text]"/>
      <dgm:spPr>
        <a:solidFill>
          <a:srgbClr val="B0D4D1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780AA69B-6564-48E5-954A-3C8CAED3B8A5}" type="parTrans" cxnId="{8D3F1277-E8F2-4E30-A6C8-7CEEA64FFB0F}">
      <dgm:prSet/>
      <dgm:spPr/>
      <dgm:t>
        <a:bodyPr/>
        <a:lstStyle/>
        <a:p>
          <a:endParaRPr lang="en-US"/>
        </a:p>
      </dgm:t>
    </dgm:pt>
    <dgm:pt modelId="{24D704BF-D6FD-484C-AE0D-EAA338D691F0}" type="sibTrans" cxnId="{8D3F1277-E8F2-4E30-A6C8-7CEEA64FFB0F}">
      <dgm:prSet/>
      <dgm:spPr/>
      <dgm:t>
        <a:bodyPr/>
        <a:lstStyle/>
        <a:p>
          <a:endParaRPr lang="en-US"/>
        </a:p>
      </dgm:t>
    </dgm:pt>
    <dgm:pt modelId="{F2FAB338-4961-489F-839C-FFCADA092612}">
      <dgm:prSet phldrT="[Text]"/>
      <dgm:spPr>
        <a:solidFill>
          <a:srgbClr val="F0BD3E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FE2B51C1-565A-4943-A463-4556EE5484FE}" type="parTrans" cxnId="{F42093D9-C60A-40D5-8CA5-BB0D27A4D3D7}">
      <dgm:prSet/>
      <dgm:spPr/>
      <dgm:t>
        <a:bodyPr/>
        <a:lstStyle/>
        <a:p>
          <a:endParaRPr lang="en-US"/>
        </a:p>
      </dgm:t>
    </dgm:pt>
    <dgm:pt modelId="{18EC05BA-F0DF-4F56-9245-A03F197F4617}" type="sibTrans" cxnId="{F42093D9-C60A-40D5-8CA5-BB0D27A4D3D7}">
      <dgm:prSet/>
      <dgm:spPr/>
      <dgm:t>
        <a:bodyPr/>
        <a:lstStyle/>
        <a:p>
          <a:endParaRPr lang="en-US"/>
        </a:p>
      </dgm:t>
    </dgm:pt>
    <dgm:pt modelId="{BF162F7F-DF96-4272-A309-99924FA6D9C7}">
      <dgm:prSet phldrT="[Text]"/>
      <dgm:spPr>
        <a:solidFill>
          <a:srgbClr val="F1E183"/>
        </a:solidFill>
        <a:ln>
          <a:noFill/>
        </a:ln>
      </dgm:spPr>
      <dgm:t>
        <a:bodyPr/>
        <a:lstStyle/>
        <a:p>
          <a:endParaRPr lang="en-US"/>
        </a:p>
      </dgm:t>
    </dgm:pt>
    <dgm:pt modelId="{A1735BB6-04AB-4E3D-AC9D-CE48C4000607}" type="parTrans" cxnId="{7469D159-6184-4433-9684-CB9B1009D9F0}">
      <dgm:prSet/>
      <dgm:spPr/>
      <dgm:t>
        <a:bodyPr/>
        <a:lstStyle/>
        <a:p>
          <a:endParaRPr lang="en-US"/>
        </a:p>
      </dgm:t>
    </dgm:pt>
    <dgm:pt modelId="{BD0A4FB2-EC44-473C-BDD7-FF42C5D681D3}" type="sibTrans" cxnId="{7469D159-6184-4433-9684-CB9B1009D9F0}">
      <dgm:prSet/>
      <dgm:spPr/>
      <dgm:t>
        <a:bodyPr/>
        <a:lstStyle/>
        <a:p>
          <a:endParaRPr lang="en-US"/>
        </a:p>
      </dgm:t>
    </dgm:pt>
    <dgm:pt modelId="{80F42A64-A4FD-41BF-B816-92FF2B8BB5D6}" type="pres">
      <dgm:prSet presAssocID="{91E44713-6286-4096-A302-CB6AC47FD3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4AE617-CA46-427E-9127-46FFAEA3A4C9}" type="pres">
      <dgm:prSet presAssocID="{3F4BF448-E867-440D-B683-1FCE49FEBBC6}" presName="horFlow" presStyleCnt="0"/>
      <dgm:spPr/>
    </dgm:pt>
    <dgm:pt modelId="{322F870D-7478-46CA-8AFB-E38968F97059}" type="pres">
      <dgm:prSet presAssocID="{3F4BF448-E867-440D-B683-1FCE49FEBBC6}" presName="bigChev" presStyleLbl="node1" presStyleIdx="0" presStyleCnt="4" custLinFactNeighborY="-2926"/>
      <dgm:spPr/>
    </dgm:pt>
    <dgm:pt modelId="{B00C5809-3CAE-4543-B7F4-19287EF7F9E4}" type="pres">
      <dgm:prSet presAssocID="{3F4BF448-E867-440D-B683-1FCE49FEBBC6}" presName="vSp" presStyleCnt="0"/>
      <dgm:spPr/>
    </dgm:pt>
    <dgm:pt modelId="{D63AEA35-E5AB-4B05-AA9C-CC51E7F38452}" type="pres">
      <dgm:prSet presAssocID="{4D4FC17C-1E46-43A2-9E68-9B73AAE749F1}" presName="horFlow" presStyleCnt="0"/>
      <dgm:spPr/>
    </dgm:pt>
    <dgm:pt modelId="{75B8C03A-8694-4A1E-8717-F299DA2C422F}" type="pres">
      <dgm:prSet presAssocID="{4D4FC17C-1E46-43A2-9E68-9B73AAE749F1}" presName="bigChev" presStyleLbl="node1" presStyleIdx="1" presStyleCnt="4"/>
      <dgm:spPr/>
    </dgm:pt>
    <dgm:pt modelId="{140F1856-D3C0-49DD-89C6-45D891B80A47}" type="pres">
      <dgm:prSet presAssocID="{4D4FC17C-1E46-43A2-9E68-9B73AAE749F1}" presName="vSp" presStyleCnt="0"/>
      <dgm:spPr/>
    </dgm:pt>
    <dgm:pt modelId="{E96AB5CC-EA64-42C1-8583-CA4BE11D0E74}" type="pres">
      <dgm:prSet presAssocID="{F2FAB338-4961-489F-839C-FFCADA092612}" presName="horFlow" presStyleCnt="0"/>
      <dgm:spPr/>
    </dgm:pt>
    <dgm:pt modelId="{3A0E30B0-A75A-49FC-AF94-AEDD0C17D509}" type="pres">
      <dgm:prSet presAssocID="{F2FAB338-4961-489F-839C-FFCADA092612}" presName="bigChev" presStyleLbl="node1" presStyleIdx="2" presStyleCnt="4"/>
      <dgm:spPr/>
    </dgm:pt>
    <dgm:pt modelId="{2260B5F3-757C-4A4C-9F3A-733AE46D8F71}" type="pres">
      <dgm:prSet presAssocID="{F2FAB338-4961-489F-839C-FFCADA092612}" presName="vSp" presStyleCnt="0"/>
      <dgm:spPr/>
    </dgm:pt>
    <dgm:pt modelId="{487E6ED1-8CDE-4155-A57A-E555520344A3}" type="pres">
      <dgm:prSet presAssocID="{BF162F7F-DF96-4272-A309-99924FA6D9C7}" presName="horFlow" presStyleCnt="0"/>
      <dgm:spPr/>
    </dgm:pt>
    <dgm:pt modelId="{EDD81BA8-BDEB-41D6-9323-AA5D0E869511}" type="pres">
      <dgm:prSet presAssocID="{BF162F7F-DF96-4272-A309-99924FA6D9C7}" presName="bigChev" presStyleLbl="node1" presStyleIdx="3" presStyleCnt="4"/>
      <dgm:spPr/>
    </dgm:pt>
  </dgm:ptLst>
  <dgm:cxnLst>
    <dgm:cxn modelId="{22927F25-F0EF-4408-865D-D087398E1DA7}" type="presOf" srcId="{3F4BF448-E867-440D-B683-1FCE49FEBBC6}" destId="{322F870D-7478-46CA-8AFB-E38968F97059}" srcOrd="0" destOrd="0" presId="urn:microsoft.com/office/officeart/2005/8/layout/lProcess3"/>
    <dgm:cxn modelId="{73171E38-19FC-410C-A101-B6B4D570C76E}" type="presOf" srcId="{F2FAB338-4961-489F-839C-FFCADA092612}" destId="{3A0E30B0-A75A-49FC-AF94-AEDD0C17D509}" srcOrd="0" destOrd="0" presId="urn:microsoft.com/office/officeart/2005/8/layout/lProcess3"/>
    <dgm:cxn modelId="{8D3F1277-E8F2-4E30-A6C8-7CEEA64FFB0F}" srcId="{91E44713-6286-4096-A302-CB6AC47FD38C}" destId="{4D4FC17C-1E46-43A2-9E68-9B73AAE749F1}" srcOrd="1" destOrd="0" parTransId="{780AA69B-6564-48E5-954A-3C8CAED3B8A5}" sibTransId="{24D704BF-D6FD-484C-AE0D-EAA338D691F0}"/>
    <dgm:cxn modelId="{7469D159-6184-4433-9684-CB9B1009D9F0}" srcId="{91E44713-6286-4096-A302-CB6AC47FD38C}" destId="{BF162F7F-DF96-4272-A309-99924FA6D9C7}" srcOrd="3" destOrd="0" parTransId="{A1735BB6-04AB-4E3D-AC9D-CE48C4000607}" sibTransId="{BD0A4FB2-EC44-473C-BDD7-FF42C5D681D3}"/>
    <dgm:cxn modelId="{84641690-CEBB-455B-A56B-60343A1814C9}" type="presOf" srcId="{BF162F7F-DF96-4272-A309-99924FA6D9C7}" destId="{EDD81BA8-BDEB-41D6-9323-AA5D0E869511}" srcOrd="0" destOrd="0" presId="urn:microsoft.com/office/officeart/2005/8/layout/lProcess3"/>
    <dgm:cxn modelId="{34821596-3B5C-405C-ADD4-3B6A1B8B22CE}" type="presOf" srcId="{4D4FC17C-1E46-43A2-9E68-9B73AAE749F1}" destId="{75B8C03A-8694-4A1E-8717-F299DA2C422F}" srcOrd="0" destOrd="0" presId="urn:microsoft.com/office/officeart/2005/8/layout/lProcess3"/>
    <dgm:cxn modelId="{E7A915B6-5973-418A-9ADA-9F314940C6C3}" type="presOf" srcId="{91E44713-6286-4096-A302-CB6AC47FD38C}" destId="{80F42A64-A4FD-41BF-B816-92FF2B8BB5D6}" srcOrd="0" destOrd="0" presId="urn:microsoft.com/office/officeart/2005/8/layout/lProcess3"/>
    <dgm:cxn modelId="{F42093D9-C60A-40D5-8CA5-BB0D27A4D3D7}" srcId="{91E44713-6286-4096-A302-CB6AC47FD38C}" destId="{F2FAB338-4961-489F-839C-FFCADA092612}" srcOrd="2" destOrd="0" parTransId="{FE2B51C1-565A-4943-A463-4556EE5484FE}" sibTransId="{18EC05BA-F0DF-4F56-9245-A03F197F4617}"/>
    <dgm:cxn modelId="{DDD051E9-7177-41A0-ABBB-716FCD6306B9}" srcId="{91E44713-6286-4096-A302-CB6AC47FD38C}" destId="{3F4BF448-E867-440D-B683-1FCE49FEBBC6}" srcOrd="0" destOrd="0" parTransId="{639A8B0F-6A75-4503-95B5-CA8504B1735E}" sibTransId="{B296803C-F288-49FD-90AB-EB97DE827CE9}"/>
    <dgm:cxn modelId="{C9C4B039-4C69-4AEB-B44F-85CFDD2D7463}" type="presParOf" srcId="{80F42A64-A4FD-41BF-B816-92FF2B8BB5D6}" destId="{404AE617-CA46-427E-9127-46FFAEA3A4C9}" srcOrd="0" destOrd="0" presId="urn:microsoft.com/office/officeart/2005/8/layout/lProcess3"/>
    <dgm:cxn modelId="{234FAAF4-FA04-4A6F-B509-B64A195F3E30}" type="presParOf" srcId="{404AE617-CA46-427E-9127-46FFAEA3A4C9}" destId="{322F870D-7478-46CA-8AFB-E38968F97059}" srcOrd="0" destOrd="0" presId="urn:microsoft.com/office/officeart/2005/8/layout/lProcess3"/>
    <dgm:cxn modelId="{5C8F0F7E-63DC-43F5-9F6A-520C1CE8BB37}" type="presParOf" srcId="{80F42A64-A4FD-41BF-B816-92FF2B8BB5D6}" destId="{B00C5809-3CAE-4543-B7F4-19287EF7F9E4}" srcOrd="1" destOrd="0" presId="urn:microsoft.com/office/officeart/2005/8/layout/lProcess3"/>
    <dgm:cxn modelId="{15402651-7A3A-4284-B4C7-AE829E26B0FA}" type="presParOf" srcId="{80F42A64-A4FD-41BF-B816-92FF2B8BB5D6}" destId="{D63AEA35-E5AB-4B05-AA9C-CC51E7F38452}" srcOrd="2" destOrd="0" presId="urn:microsoft.com/office/officeart/2005/8/layout/lProcess3"/>
    <dgm:cxn modelId="{DFEB1393-30F5-46D7-BDEB-B326EFA5F09D}" type="presParOf" srcId="{D63AEA35-E5AB-4B05-AA9C-CC51E7F38452}" destId="{75B8C03A-8694-4A1E-8717-F299DA2C422F}" srcOrd="0" destOrd="0" presId="urn:microsoft.com/office/officeart/2005/8/layout/lProcess3"/>
    <dgm:cxn modelId="{7249EDB4-8003-447B-8CE3-8D8E82D2DDBA}" type="presParOf" srcId="{80F42A64-A4FD-41BF-B816-92FF2B8BB5D6}" destId="{140F1856-D3C0-49DD-89C6-45D891B80A47}" srcOrd="3" destOrd="0" presId="urn:microsoft.com/office/officeart/2005/8/layout/lProcess3"/>
    <dgm:cxn modelId="{5D1994CD-3AF9-404E-92EB-30F10B74D93D}" type="presParOf" srcId="{80F42A64-A4FD-41BF-B816-92FF2B8BB5D6}" destId="{E96AB5CC-EA64-42C1-8583-CA4BE11D0E74}" srcOrd="4" destOrd="0" presId="urn:microsoft.com/office/officeart/2005/8/layout/lProcess3"/>
    <dgm:cxn modelId="{D4C0C002-8853-4C1D-8372-C78042C4EB52}" type="presParOf" srcId="{E96AB5CC-EA64-42C1-8583-CA4BE11D0E74}" destId="{3A0E30B0-A75A-49FC-AF94-AEDD0C17D509}" srcOrd="0" destOrd="0" presId="urn:microsoft.com/office/officeart/2005/8/layout/lProcess3"/>
    <dgm:cxn modelId="{833BFC5F-AA36-40F0-907D-B598E57CAEFC}" type="presParOf" srcId="{80F42A64-A4FD-41BF-B816-92FF2B8BB5D6}" destId="{2260B5F3-757C-4A4C-9F3A-733AE46D8F71}" srcOrd="5" destOrd="0" presId="urn:microsoft.com/office/officeart/2005/8/layout/lProcess3"/>
    <dgm:cxn modelId="{72C1C805-BD59-44D5-850F-79D163907FE0}" type="presParOf" srcId="{80F42A64-A4FD-41BF-B816-92FF2B8BB5D6}" destId="{487E6ED1-8CDE-4155-A57A-E555520344A3}" srcOrd="6" destOrd="0" presId="urn:microsoft.com/office/officeart/2005/8/layout/lProcess3"/>
    <dgm:cxn modelId="{5122C7E9-F1C6-4F34-9F5B-62AAB69E790A}" type="presParOf" srcId="{487E6ED1-8CDE-4155-A57A-E555520344A3}" destId="{EDD81BA8-BDEB-41D6-9323-AA5D0E869511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870D-7478-46CA-8AFB-E38968F97059}">
      <dsp:nvSpPr>
        <dsp:cNvPr id="0" name=""/>
        <dsp:cNvSpPr/>
      </dsp:nvSpPr>
      <dsp:spPr>
        <a:xfrm>
          <a:off x="0" y="15366"/>
          <a:ext cx="2479588" cy="991835"/>
        </a:xfrm>
        <a:prstGeom prst="chevron">
          <a:avLst/>
        </a:prstGeom>
        <a:solidFill>
          <a:srgbClr val="38767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15366"/>
        <a:ext cx="1487753" cy="991835"/>
      </dsp:txXfrm>
    </dsp:sp>
    <dsp:sp modelId="{75B8C03A-8694-4A1E-8717-F299DA2C422F}">
      <dsp:nvSpPr>
        <dsp:cNvPr id="0" name=""/>
        <dsp:cNvSpPr/>
      </dsp:nvSpPr>
      <dsp:spPr>
        <a:xfrm>
          <a:off x="0" y="1175079"/>
          <a:ext cx="2479588" cy="991835"/>
        </a:xfrm>
        <a:prstGeom prst="chevron">
          <a:avLst/>
        </a:prstGeom>
        <a:solidFill>
          <a:srgbClr val="B0D4D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1175079"/>
        <a:ext cx="1487753" cy="991835"/>
      </dsp:txXfrm>
    </dsp:sp>
    <dsp:sp modelId="{3A0E30B0-A75A-49FC-AF94-AEDD0C17D509}">
      <dsp:nvSpPr>
        <dsp:cNvPr id="0" name=""/>
        <dsp:cNvSpPr/>
      </dsp:nvSpPr>
      <dsp:spPr>
        <a:xfrm>
          <a:off x="0" y="2305771"/>
          <a:ext cx="2479588" cy="991835"/>
        </a:xfrm>
        <a:prstGeom prst="chevron">
          <a:avLst/>
        </a:prstGeom>
        <a:solidFill>
          <a:srgbClr val="F0BD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2305771"/>
        <a:ext cx="1487753" cy="991835"/>
      </dsp:txXfrm>
    </dsp:sp>
    <dsp:sp modelId="{EDD81BA8-BDEB-41D6-9323-AA5D0E869511}">
      <dsp:nvSpPr>
        <dsp:cNvPr id="0" name=""/>
        <dsp:cNvSpPr/>
      </dsp:nvSpPr>
      <dsp:spPr>
        <a:xfrm>
          <a:off x="0" y="3436464"/>
          <a:ext cx="2479588" cy="991835"/>
        </a:xfrm>
        <a:prstGeom prst="chevron">
          <a:avLst/>
        </a:prstGeom>
        <a:solidFill>
          <a:srgbClr val="F1E1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95918" y="3436464"/>
        <a:ext cx="1487753" cy="99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D54D-24A1-4422-9DC5-724D99B91D1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DF0F-DBE5-41F3-A380-BA58D341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B8A6B-29F3-4B92-92CB-C217B5CEFAC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2F46E-E2D5-44AD-BBC8-CB645E57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5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nourishes social change organizations by connecting them with the expertise and insights of skilled volunteers, enabling both to thrive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2F46E-E2D5-44AD-BBC8-CB645E57A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620969" y="2239618"/>
            <a:ext cx="3547179" cy="202758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827560" y="3795775"/>
            <a:ext cx="2746122" cy="154921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044221"/>
            <a:ext cx="12192000" cy="5389035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9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89908" y="1783494"/>
            <a:ext cx="1924805" cy="1924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756822" y="1783494"/>
            <a:ext cx="1924805" cy="1924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6323735" y="1783494"/>
            <a:ext cx="1924805" cy="1924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8890648" y="1783494"/>
            <a:ext cx="1924805" cy="1924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1272525" y="1866049"/>
            <a:ext cx="1759695" cy="175969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3839377" y="1866049"/>
            <a:ext cx="1759695" cy="175969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6411226" y="1866049"/>
            <a:ext cx="1759695" cy="175969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 userDrawn="1">
            <p:ph type="pic" sz="quarter" idx="16"/>
          </p:nvPr>
        </p:nvSpPr>
        <p:spPr>
          <a:xfrm>
            <a:off x="8968616" y="1866049"/>
            <a:ext cx="1759695" cy="175969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829050" y="1783493"/>
            <a:ext cx="8362950" cy="17471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89908" y="1783494"/>
            <a:ext cx="1924805" cy="1924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1272525" y="1866049"/>
            <a:ext cx="1759695" cy="175969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3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6346109" y="1630083"/>
            <a:ext cx="1258952" cy="4359176"/>
            <a:chOff x="6346109" y="1630083"/>
            <a:chExt cx="1258952" cy="4359176"/>
          </a:xfrm>
        </p:grpSpPr>
        <p:sp>
          <p:nvSpPr>
            <p:cNvPr id="19" name="Oval 18"/>
            <p:cNvSpPr/>
            <p:nvPr/>
          </p:nvSpPr>
          <p:spPr>
            <a:xfrm>
              <a:off x="6346109" y="1630083"/>
              <a:ext cx="1258952" cy="1258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  <a:ea typeface="Roboto Light" panose="02000000000000000000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346109" y="3180195"/>
              <a:ext cx="1258952" cy="1258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  <a:ea typeface="Roboto Light" panose="02000000000000000000" pitchFamily="2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346109" y="4730307"/>
              <a:ext cx="1258952" cy="1258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  <a:ea typeface="Roboto Light" panose="02000000000000000000" pitchFamily="2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935909" y="1630083"/>
            <a:ext cx="1258952" cy="12589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5909" y="3180195"/>
            <a:ext cx="1258952" cy="12589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35909" y="4730307"/>
            <a:ext cx="1258952" cy="12589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999653" y="1688913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999653" y="3243938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99653" y="4792952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 userDrawn="1">
            <p:ph type="pic" sz="quarter" idx="16"/>
          </p:nvPr>
        </p:nvSpPr>
        <p:spPr>
          <a:xfrm>
            <a:off x="6408752" y="1688913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7"/>
          <p:cNvSpPr>
            <a:spLocks noGrp="1"/>
          </p:cNvSpPr>
          <p:nvPr userDrawn="1">
            <p:ph type="pic" sz="quarter" idx="17"/>
          </p:nvPr>
        </p:nvSpPr>
        <p:spPr>
          <a:xfrm>
            <a:off x="6408752" y="3243938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 userDrawn="1">
            <p:ph type="pic" sz="quarter" idx="18"/>
          </p:nvPr>
        </p:nvSpPr>
        <p:spPr>
          <a:xfrm>
            <a:off x="6408752" y="4792952"/>
            <a:ext cx="1131465" cy="113146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63072" y="2029231"/>
            <a:ext cx="3193634" cy="31936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688159" y="1704740"/>
            <a:ext cx="1868787" cy="18687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688159" y="3917714"/>
            <a:ext cx="1868787" cy="18687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5146" y="1601047"/>
            <a:ext cx="11899559" cy="243030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5337" y="1930402"/>
            <a:ext cx="3702243" cy="20201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257578" y="1930402"/>
            <a:ext cx="3702243" cy="20201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959820" y="1930402"/>
            <a:ext cx="3702243" cy="20201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" y="1055595"/>
            <a:ext cx="6104220" cy="36122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13182" y="1055595"/>
            <a:ext cx="6104220" cy="36122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7627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4000" spc="-15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r" defTabSz="914037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defRPr>
            </a:lvl1pPr>
            <a:lvl2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defRPr>
            </a:lvl2pPr>
            <a:lvl3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defRPr>
            </a:lvl3pPr>
            <a:lvl4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defRPr>
            </a:lvl4pPr>
            <a:lvl5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3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12192000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4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034349"/>
            <a:ext cx="12192000" cy="34331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0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562989" y="2321161"/>
            <a:ext cx="3808375" cy="3154281"/>
            <a:chOff x="7810475" y="2133958"/>
            <a:chExt cx="3808375" cy="3154281"/>
          </a:xfrm>
        </p:grpSpPr>
        <p:sp>
          <p:nvSpPr>
            <p:cNvPr id="10" name="Oval 9"/>
            <p:cNvSpPr/>
            <p:nvPr/>
          </p:nvSpPr>
          <p:spPr>
            <a:xfrm flipV="1">
              <a:off x="7833625" y="5082983"/>
              <a:ext cx="3785225" cy="205256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475" y="2133958"/>
              <a:ext cx="3801475" cy="3063938"/>
            </a:xfrm>
            <a:prstGeom prst="rect">
              <a:avLst/>
            </a:prstGeom>
          </p:spPr>
        </p:pic>
      </p:grp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82411" y="2438526"/>
            <a:ext cx="3581401" cy="206562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6705601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9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12192000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5838" y="2744527"/>
            <a:ext cx="3622551" cy="643162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9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90379"/>
            <a:ext cx="12192000" cy="337015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22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12192000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43178" y="1868284"/>
            <a:ext cx="1245057" cy="1245055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51850" y="3954512"/>
            <a:ext cx="1002123" cy="1002120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59117" y="3907227"/>
            <a:ext cx="1002123" cy="1002120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71213" y="3961778"/>
            <a:ext cx="1002123" cy="1002120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98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3302" y="1054098"/>
            <a:ext cx="6108698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5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6084713" cy="54133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54098"/>
            <a:ext cx="12192000" cy="234442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0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7950" y="1512712"/>
            <a:ext cx="10979607" cy="265457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4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768452" cy="41672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1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8452" y="0"/>
            <a:ext cx="5423547" cy="41672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85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8452" y="2690709"/>
            <a:ext cx="5423547" cy="41672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9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2438401 w 12192000"/>
              <a:gd name="connsiteY0" fmla="*/ 2395538 h 6858001"/>
              <a:gd name="connsiteX1" fmla="*/ 2438401 w 12192000"/>
              <a:gd name="connsiteY1" fmla="*/ 4455886 h 6858001"/>
              <a:gd name="connsiteX2" fmla="*/ 9753600 w 12192000"/>
              <a:gd name="connsiteY2" fmla="*/ 4455886 h 6858001"/>
              <a:gd name="connsiteX3" fmla="*/ 9753600 w 12192000"/>
              <a:gd name="connsiteY3" fmla="*/ 2395538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566057 h 6858001"/>
              <a:gd name="connsiteX7" fmla="*/ 12192000 w 12192000"/>
              <a:gd name="connsiteY7" fmla="*/ 2395538 h 6858001"/>
              <a:gd name="connsiteX8" fmla="*/ 12192000 w 12192000"/>
              <a:gd name="connsiteY8" fmla="*/ 4455886 h 6858001"/>
              <a:gd name="connsiteX9" fmla="*/ 12192000 w 12192000"/>
              <a:gd name="connsiteY9" fmla="*/ 6858000 h 6858001"/>
              <a:gd name="connsiteX10" fmla="*/ 12192000 w 12192000"/>
              <a:gd name="connsiteY10" fmla="*/ 6858001 h 6858001"/>
              <a:gd name="connsiteX11" fmla="*/ 9753600 w 12192000"/>
              <a:gd name="connsiteY11" fmla="*/ 6858001 h 6858001"/>
              <a:gd name="connsiteX12" fmla="*/ 9753600 w 12192000"/>
              <a:gd name="connsiteY12" fmla="*/ 6858000 h 6858001"/>
              <a:gd name="connsiteX13" fmla="*/ 2438401 w 12192000"/>
              <a:gd name="connsiteY13" fmla="*/ 6858000 h 6858001"/>
              <a:gd name="connsiteX14" fmla="*/ 2438401 w 12192000"/>
              <a:gd name="connsiteY14" fmla="*/ 6858001 h 6858001"/>
              <a:gd name="connsiteX15" fmla="*/ 1 w 12192000"/>
              <a:gd name="connsiteY15" fmla="*/ 6858001 h 6858001"/>
              <a:gd name="connsiteX16" fmla="*/ 1 w 12192000"/>
              <a:gd name="connsiteY16" fmla="*/ 6858000 h 6858001"/>
              <a:gd name="connsiteX17" fmla="*/ 1 w 12192000"/>
              <a:gd name="connsiteY17" fmla="*/ 4455886 h 6858001"/>
              <a:gd name="connsiteX18" fmla="*/ 1 w 12192000"/>
              <a:gd name="connsiteY18" fmla="*/ 2395538 h 6858001"/>
              <a:gd name="connsiteX19" fmla="*/ 0 w 12192000"/>
              <a:gd name="connsiteY19" fmla="*/ 239553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1">
                <a:moveTo>
                  <a:pt x="2438401" y="2395538"/>
                </a:moveTo>
                <a:lnTo>
                  <a:pt x="2438401" y="4455886"/>
                </a:lnTo>
                <a:lnTo>
                  <a:pt x="9753600" y="4455886"/>
                </a:lnTo>
                <a:lnTo>
                  <a:pt x="9753600" y="239553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66057"/>
                </a:lnTo>
                <a:lnTo>
                  <a:pt x="12192000" y="2395538"/>
                </a:lnTo>
                <a:lnTo>
                  <a:pt x="12192000" y="4455886"/>
                </a:lnTo>
                <a:lnTo>
                  <a:pt x="12192000" y="6858000"/>
                </a:lnTo>
                <a:lnTo>
                  <a:pt x="12192000" y="6858001"/>
                </a:lnTo>
                <a:lnTo>
                  <a:pt x="9753600" y="6858001"/>
                </a:lnTo>
                <a:lnTo>
                  <a:pt x="9753600" y="6858000"/>
                </a:lnTo>
                <a:lnTo>
                  <a:pt x="2438401" y="6858000"/>
                </a:lnTo>
                <a:lnTo>
                  <a:pt x="2438401" y="6858001"/>
                </a:lnTo>
                <a:lnTo>
                  <a:pt x="1" y="6858001"/>
                </a:lnTo>
                <a:lnTo>
                  <a:pt x="1" y="6858000"/>
                </a:lnTo>
                <a:lnTo>
                  <a:pt x="1" y="4455886"/>
                </a:lnTo>
                <a:lnTo>
                  <a:pt x="1" y="2395538"/>
                </a:lnTo>
                <a:lnTo>
                  <a:pt x="0" y="23955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6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60588" y="2492375"/>
            <a:ext cx="3390900" cy="2116138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0478A7-98BB-4148-AB2F-8BE562A14437}"/>
              </a:ext>
            </a:extLst>
          </p:cNvPr>
          <p:cNvGrpSpPr/>
          <p:nvPr userDrawn="1"/>
        </p:nvGrpSpPr>
        <p:grpSpPr>
          <a:xfrm>
            <a:off x="2" y="2"/>
            <a:ext cx="519952" cy="6857997"/>
            <a:chOff x="1" y="3"/>
            <a:chExt cx="12192001" cy="209898"/>
          </a:xfrm>
        </p:grpSpPr>
        <p:sp>
          <p:nvSpPr>
            <p:cNvPr id="4" name="Rectangle 3"/>
            <p:cNvSpPr/>
            <p:nvPr userDrawn="1"/>
          </p:nvSpPr>
          <p:spPr>
            <a:xfrm>
              <a:off x="1" y="105046"/>
              <a:ext cx="12191999" cy="104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" y="3"/>
              <a:ext cx="12192001" cy="176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463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8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21"/>
          </p:nvPr>
        </p:nvSpPr>
        <p:spPr>
          <a:xfrm>
            <a:off x="1" y="-1"/>
            <a:ext cx="12191999" cy="6858000"/>
          </a:xfrm>
          <a:custGeom>
            <a:avLst/>
            <a:gdLst>
              <a:gd name="connsiteX0" fmla="*/ 9801648 w 12191999"/>
              <a:gd name="connsiteY0" fmla="*/ 4463144 h 6858000"/>
              <a:gd name="connsiteX1" fmla="*/ 12191999 w 12191999"/>
              <a:gd name="connsiteY1" fmla="*/ 4463144 h 6858000"/>
              <a:gd name="connsiteX2" fmla="*/ 12191999 w 12191999"/>
              <a:gd name="connsiteY2" fmla="*/ 6858000 h 6858000"/>
              <a:gd name="connsiteX3" fmla="*/ 9801648 w 12191999"/>
              <a:gd name="connsiteY3" fmla="*/ 6858000 h 6858000"/>
              <a:gd name="connsiteX4" fmla="*/ 7351235 w 12191999"/>
              <a:gd name="connsiteY4" fmla="*/ 4463144 h 6858000"/>
              <a:gd name="connsiteX5" fmla="*/ 9741586 w 12191999"/>
              <a:gd name="connsiteY5" fmla="*/ 4463144 h 6858000"/>
              <a:gd name="connsiteX6" fmla="*/ 9741586 w 12191999"/>
              <a:gd name="connsiteY6" fmla="*/ 6858000 h 6858000"/>
              <a:gd name="connsiteX7" fmla="*/ 7351235 w 12191999"/>
              <a:gd name="connsiteY7" fmla="*/ 6858000 h 6858000"/>
              <a:gd name="connsiteX8" fmla="*/ 4900823 w 12191999"/>
              <a:gd name="connsiteY8" fmla="*/ 4463144 h 6858000"/>
              <a:gd name="connsiteX9" fmla="*/ 7291174 w 12191999"/>
              <a:gd name="connsiteY9" fmla="*/ 4463144 h 6858000"/>
              <a:gd name="connsiteX10" fmla="*/ 7291174 w 12191999"/>
              <a:gd name="connsiteY10" fmla="*/ 6858000 h 6858000"/>
              <a:gd name="connsiteX11" fmla="*/ 4900823 w 12191999"/>
              <a:gd name="connsiteY11" fmla="*/ 6858000 h 6858000"/>
              <a:gd name="connsiteX12" fmla="*/ 2450412 w 12191999"/>
              <a:gd name="connsiteY12" fmla="*/ 4463144 h 6858000"/>
              <a:gd name="connsiteX13" fmla="*/ 4840762 w 12191999"/>
              <a:gd name="connsiteY13" fmla="*/ 4463144 h 6858000"/>
              <a:gd name="connsiteX14" fmla="*/ 4840762 w 12191999"/>
              <a:gd name="connsiteY14" fmla="*/ 6858000 h 6858000"/>
              <a:gd name="connsiteX15" fmla="*/ 2450412 w 12191999"/>
              <a:gd name="connsiteY15" fmla="*/ 6858000 h 6858000"/>
              <a:gd name="connsiteX16" fmla="*/ 0 w 12191999"/>
              <a:gd name="connsiteY16" fmla="*/ 4463144 h 6858000"/>
              <a:gd name="connsiteX17" fmla="*/ 2390350 w 12191999"/>
              <a:gd name="connsiteY17" fmla="*/ 4463144 h 6858000"/>
              <a:gd name="connsiteX18" fmla="*/ 2390350 w 12191999"/>
              <a:gd name="connsiteY18" fmla="*/ 6858000 h 6858000"/>
              <a:gd name="connsiteX19" fmla="*/ 0 w 12191999"/>
              <a:gd name="connsiteY19" fmla="*/ 6858000 h 6858000"/>
              <a:gd name="connsiteX20" fmla="*/ 9753597 w 12191999"/>
              <a:gd name="connsiteY20" fmla="*/ 2458204 h 6858000"/>
              <a:gd name="connsiteX21" fmla="*/ 12191999 w 12191999"/>
              <a:gd name="connsiteY21" fmla="*/ 2458204 h 6858000"/>
              <a:gd name="connsiteX22" fmla="*/ 12191999 w 12191999"/>
              <a:gd name="connsiteY22" fmla="*/ 4428823 h 6858000"/>
              <a:gd name="connsiteX23" fmla="*/ 9753597 w 12191999"/>
              <a:gd name="connsiteY23" fmla="*/ 4428823 h 6858000"/>
              <a:gd name="connsiteX24" fmla="*/ 2 w 12191999"/>
              <a:gd name="connsiteY24" fmla="*/ 2458204 h 6858000"/>
              <a:gd name="connsiteX25" fmla="*/ 2438398 w 12191999"/>
              <a:gd name="connsiteY25" fmla="*/ 2458204 h 6858000"/>
              <a:gd name="connsiteX26" fmla="*/ 2438398 w 12191999"/>
              <a:gd name="connsiteY26" fmla="*/ 4428823 h 6858000"/>
              <a:gd name="connsiteX27" fmla="*/ 2 w 12191999"/>
              <a:gd name="connsiteY27" fmla="*/ 4428823 h 6858000"/>
              <a:gd name="connsiteX28" fmla="*/ 9801648 w 12191999"/>
              <a:gd name="connsiteY28" fmla="*/ 0 h 6858000"/>
              <a:gd name="connsiteX29" fmla="*/ 12191999 w 12191999"/>
              <a:gd name="connsiteY29" fmla="*/ 0 h 6858000"/>
              <a:gd name="connsiteX30" fmla="*/ 12191999 w 12191999"/>
              <a:gd name="connsiteY30" fmla="*/ 2394856 h 6858000"/>
              <a:gd name="connsiteX31" fmla="*/ 9801648 w 12191999"/>
              <a:gd name="connsiteY31" fmla="*/ 2394856 h 6858000"/>
              <a:gd name="connsiteX32" fmla="*/ 7351235 w 12191999"/>
              <a:gd name="connsiteY32" fmla="*/ 0 h 6858000"/>
              <a:gd name="connsiteX33" fmla="*/ 9741586 w 12191999"/>
              <a:gd name="connsiteY33" fmla="*/ 0 h 6858000"/>
              <a:gd name="connsiteX34" fmla="*/ 9741586 w 12191999"/>
              <a:gd name="connsiteY34" fmla="*/ 2394856 h 6858000"/>
              <a:gd name="connsiteX35" fmla="*/ 7351235 w 12191999"/>
              <a:gd name="connsiteY35" fmla="*/ 2394856 h 6858000"/>
              <a:gd name="connsiteX36" fmla="*/ 4900823 w 12191999"/>
              <a:gd name="connsiteY36" fmla="*/ 0 h 6858000"/>
              <a:gd name="connsiteX37" fmla="*/ 7291174 w 12191999"/>
              <a:gd name="connsiteY37" fmla="*/ 0 h 6858000"/>
              <a:gd name="connsiteX38" fmla="*/ 7291174 w 12191999"/>
              <a:gd name="connsiteY38" fmla="*/ 2394856 h 6858000"/>
              <a:gd name="connsiteX39" fmla="*/ 4900823 w 12191999"/>
              <a:gd name="connsiteY39" fmla="*/ 2394856 h 6858000"/>
              <a:gd name="connsiteX40" fmla="*/ 2450412 w 12191999"/>
              <a:gd name="connsiteY40" fmla="*/ 0 h 6858000"/>
              <a:gd name="connsiteX41" fmla="*/ 4840762 w 12191999"/>
              <a:gd name="connsiteY41" fmla="*/ 0 h 6858000"/>
              <a:gd name="connsiteX42" fmla="*/ 4840762 w 12191999"/>
              <a:gd name="connsiteY42" fmla="*/ 2394856 h 6858000"/>
              <a:gd name="connsiteX43" fmla="*/ 2450412 w 12191999"/>
              <a:gd name="connsiteY43" fmla="*/ 2394856 h 6858000"/>
              <a:gd name="connsiteX44" fmla="*/ 0 w 12191999"/>
              <a:gd name="connsiteY44" fmla="*/ 0 h 6858000"/>
              <a:gd name="connsiteX45" fmla="*/ 2390350 w 12191999"/>
              <a:gd name="connsiteY45" fmla="*/ 0 h 6858000"/>
              <a:gd name="connsiteX46" fmla="*/ 2390350 w 12191999"/>
              <a:gd name="connsiteY46" fmla="*/ 2394856 h 6858000"/>
              <a:gd name="connsiteX47" fmla="*/ 0 w 12191999"/>
              <a:gd name="connsiteY47" fmla="*/ 2394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858000">
                <a:moveTo>
                  <a:pt x="9801648" y="4463144"/>
                </a:moveTo>
                <a:lnTo>
                  <a:pt x="12191999" y="4463144"/>
                </a:lnTo>
                <a:lnTo>
                  <a:pt x="12191999" y="6858000"/>
                </a:lnTo>
                <a:lnTo>
                  <a:pt x="9801648" y="6858000"/>
                </a:lnTo>
                <a:close/>
                <a:moveTo>
                  <a:pt x="7351235" y="4463144"/>
                </a:moveTo>
                <a:lnTo>
                  <a:pt x="9741586" y="4463144"/>
                </a:lnTo>
                <a:lnTo>
                  <a:pt x="9741586" y="6858000"/>
                </a:lnTo>
                <a:lnTo>
                  <a:pt x="7351235" y="6858000"/>
                </a:lnTo>
                <a:close/>
                <a:moveTo>
                  <a:pt x="4900823" y="4463144"/>
                </a:moveTo>
                <a:lnTo>
                  <a:pt x="7291174" y="4463144"/>
                </a:lnTo>
                <a:lnTo>
                  <a:pt x="7291174" y="6858000"/>
                </a:lnTo>
                <a:lnTo>
                  <a:pt x="4900823" y="6858000"/>
                </a:lnTo>
                <a:close/>
                <a:moveTo>
                  <a:pt x="2450412" y="4463144"/>
                </a:moveTo>
                <a:lnTo>
                  <a:pt x="4840762" y="4463144"/>
                </a:lnTo>
                <a:lnTo>
                  <a:pt x="4840762" y="6858000"/>
                </a:lnTo>
                <a:lnTo>
                  <a:pt x="2450412" y="6858000"/>
                </a:lnTo>
                <a:close/>
                <a:moveTo>
                  <a:pt x="0" y="4463144"/>
                </a:moveTo>
                <a:lnTo>
                  <a:pt x="2390350" y="4463144"/>
                </a:lnTo>
                <a:lnTo>
                  <a:pt x="2390350" y="6858000"/>
                </a:lnTo>
                <a:lnTo>
                  <a:pt x="0" y="6858000"/>
                </a:lnTo>
                <a:close/>
                <a:moveTo>
                  <a:pt x="9753597" y="2458204"/>
                </a:moveTo>
                <a:lnTo>
                  <a:pt x="12191999" y="2458204"/>
                </a:lnTo>
                <a:lnTo>
                  <a:pt x="12191999" y="4428823"/>
                </a:lnTo>
                <a:lnTo>
                  <a:pt x="9753597" y="4428823"/>
                </a:lnTo>
                <a:close/>
                <a:moveTo>
                  <a:pt x="2" y="2458204"/>
                </a:moveTo>
                <a:lnTo>
                  <a:pt x="2438398" y="2458204"/>
                </a:lnTo>
                <a:lnTo>
                  <a:pt x="2438398" y="4428823"/>
                </a:lnTo>
                <a:lnTo>
                  <a:pt x="2" y="4428823"/>
                </a:lnTo>
                <a:close/>
                <a:moveTo>
                  <a:pt x="9801648" y="0"/>
                </a:moveTo>
                <a:lnTo>
                  <a:pt x="12191999" y="0"/>
                </a:lnTo>
                <a:lnTo>
                  <a:pt x="12191999" y="2394856"/>
                </a:lnTo>
                <a:lnTo>
                  <a:pt x="9801648" y="2394856"/>
                </a:lnTo>
                <a:close/>
                <a:moveTo>
                  <a:pt x="7351235" y="0"/>
                </a:moveTo>
                <a:lnTo>
                  <a:pt x="9741586" y="0"/>
                </a:lnTo>
                <a:lnTo>
                  <a:pt x="9741586" y="2394856"/>
                </a:lnTo>
                <a:lnTo>
                  <a:pt x="7351235" y="2394856"/>
                </a:lnTo>
                <a:close/>
                <a:moveTo>
                  <a:pt x="4900823" y="0"/>
                </a:moveTo>
                <a:lnTo>
                  <a:pt x="7291174" y="0"/>
                </a:lnTo>
                <a:lnTo>
                  <a:pt x="7291174" y="2394856"/>
                </a:lnTo>
                <a:lnTo>
                  <a:pt x="4900823" y="2394856"/>
                </a:lnTo>
                <a:close/>
                <a:moveTo>
                  <a:pt x="2450412" y="0"/>
                </a:moveTo>
                <a:lnTo>
                  <a:pt x="4840762" y="0"/>
                </a:lnTo>
                <a:lnTo>
                  <a:pt x="4840762" y="2394856"/>
                </a:lnTo>
                <a:lnTo>
                  <a:pt x="2450412" y="2394856"/>
                </a:lnTo>
                <a:close/>
                <a:moveTo>
                  <a:pt x="0" y="0"/>
                </a:moveTo>
                <a:lnTo>
                  <a:pt x="2390350" y="0"/>
                </a:lnTo>
                <a:lnTo>
                  <a:pt x="2390350" y="2394856"/>
                </a:lnTo>
                <a:lnTo>
                  <a:pt x="0" y="23948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7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32620" y="2009289"/>
            <a:ext cx="2676256" cy="1902272"/>
          </a:xfrm>
          <a:prstGeom prst="roundRect">
            <a:avLst>
              <a:gd name="adj" fmla="val 5624"/>
            </a:avLst>
          </a:prstGeom>
          <a:solidFill>
            <a:schemeClr val="bg1">
              <a:lumMod val="8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319181" y="2009289"/>
            <a:ext cx="2676256" cy="1902272"/>
          </a:xfrm>
          <a:prstGeom prst="roundRect">
            <a:avLst>
              <a:gd name="adj" fmla="val 5624"/>
            </a:avLst>
          </a:prstGeom>
          <a:solidFill>
            <a:schemeClr val="bg1">
              <a:lumMod val="8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05743" y="2009289"/>
            <a:ext cx="2676256" cy="1902272"/>
          </a:xfrm>
          <a:prstGeom prst="roundRect">
            <a:avLst>
              <a:gd name="adj" fmla="val 5624"/>
            </a:avLst>
          </a:prstGeom>
          <a:solidFill>
            <a:schemeClr val="bg1">
              <a:lumMod val="8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892310" y="2009289"/>
            <a:ext cx="2676256" cy="1902272"/>
          </a:xfrm>
          <a:prstGeom prst="roundRect">
            <a:avLst>
              <a:gd name="adj" fmla="val 5624"/>
            </a:avLst>
          </a:prstGeom>
          <a:solidFill>
            <a:schemeClr val="bg1">
              <a:lumMod val="8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301754" y="6457952"/>
            <a:ext cx="742951" cy="276999"/>
          </a:xfrm>
        </p:spPr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84943" y="1492223"/>
            <a:ext cx="4550228" cy="46993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91772" y="1663645"/>
            <a:ext cx="4136571" cy="372962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287509" y="1492223"/>
            <a:ext cx="4550228" cy="46993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94338" y="1663645"/>
            <a:ext cx="4136571" cy="372962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84943" y="1492223"/>
            <a:ext cx="4550228" cy="46993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91772" y="1663645"/>
            <a:ext cx="4136571" cy="372962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528444" y="2146085"/>
            <a:ext cx="1882547" cy="33423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32137" y="2146085"/>
            <a:ext cx="1882547" cy="33423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992508" y="2146085"/>
            <a:ext cx="1882547" cy="33423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62324" y="2146085"/>
            <a:ext cx="7029676" cy="33423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5EDD-AF68-40DF-9A14-D3D814F4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54100"/>
            <a:ext cx="12192000" cy="5398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438900"/>
            <a:ext cx="12217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9946370" y="6452986"/>
            <a:ext cx="13090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www.comany.com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391" y="170960"/>
            <a:ext cx="10071100" cy="757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702" y="1433391"/>
            <a:ext cx="10071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769" y="6465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6169" y="64652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754" y="6457952"/>
            <a:ext cx="742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FA5F5EDD-AF68-40DF-9A14-D3D814F46AB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438900"/>
            <a:ext cx="12217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1301754" y="6356350"/>
            <a:ext cx="742951" cy="82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518" y="0"/>
            <a:ext cx="1519308" cy="129512"/>
            <a:chOff x="1304471" y="1"/>
            <a:chExt cx="151249" cy="1062042"/>
          </a:xfrm>
        </p:grpSpPr>
        <p:sp>
          <p:nvSpPr>
            <p:cNvPr id="19" name="Rectangle 18"/>
            <p:cNvSpPr/>
            <p:nvPr userDrawn="1"/>
          </p:nvSpPr>
          <p:spPr>
            <a:xfrm rot="5400000">
              <a:off x="811528" y="492944"/>
              <a:ext cx="1062041" cy="761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002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94" r:id="rId5"/>
    <p:sldLayoutId id="2147483695" r:id="rId6"/>
    <p:sldLayoutId id="2147483686" r:id="rId7"/>
    <p:sldLayoutId id="2147483687" r:id="rId8"/>
    <p:sldLayoutId id="2147483688" r:id="rId9"/>
    <p:sldLayoutId id="2147483689" r:id="rId10"/>
    <p:sldLayoutId id="2147483682" r:id="rId11"/>
    <p:sldLayoutId id="2147483674" r:id="rId12"/>
    <p:sldLayoutId id="2147483675" r:id="rId13"/>
    <p:sldLayoutId id="2147483676" r:id="rId14"/>
    <p:sldLayoutId id="2147483669" r:id="rId15"/>
    <p:sldLayoutId id="2147483670" r:id="rId16"/>
    <p:sldLayoutId id="2147483667" r:id="rId17"/>
    <p:sldLayoutId id="2147483671" r:id="rId18"/>
    <p:sldLayoutId id="2147483668" r:id="rId19"/>
    <p:sldLayoutId id="2147483666" r:id="rId20"/>
    <p:sldLayoutId id="2147483698" r:id="rId21"/>
    <p:sldLayoutId id="2147483691" r:id="rId22"/>
    <p:sldLayoutId id="2147483690" r:id="rId23"/>
    <p:sldLayoutId id="2147483685" r:id="rId24"/>
    <p:sldLayoutId id="2147483677" r:id="rId25"/>
    <p:sldLayoutId id="2147483673" r:id="rId26"/>
    <p:sldLayoutId id="2147483684" r:id="rId27"/>
    <p:sldLayoutId id="2147483683" r:id="rId28"/>
    <p:sldLayoutId id="2147483678" r:id="rId29"/>
    <p:sldLayoutId id="2147483679" r:id="rId30"/>
    <p:sldLayoutId id="2147483680" r:id="rId31"/>
    <p:sldLayoutId id="2147483681" r:id="rId32"/>
    <p:sldLayoutId id="2147483672" r:id="rId33"/>
    <p:sldLayoutId id="2147483665" r:id="rId34"/>
    <p:sldLayoutId id="2147483663" r:id="rId35"/>
    <p:sldLayoutId id="2147483664" r:id="rId36"/>
    <p:sldLayoutId id="2147483696" r:id="rId37"/>
  </p:sldLayoutIdLst>
  <p:hf hdr="0" ftr="0" dt="0"/>
  <p:txStyles>
    <p:titleStyle>
      <a:lvl1pPr algn="r" defTabSz="914354" rtl="0" eaLnBrk="1" latinLnBrk="0" hangingPunct="1">
        <a:lnSpc>
          <a:spcPct val="90000"/>
        </a:lnSpc>
        <a:spcBef>
          <a:spcPct val="0"/>
        </a:spcBef>
        <a:buNone/>
        <a:defRPr sz="3600" kern="1200" spc="-151">
          <a:solidFill>
            <a:schemeClr val="tx1">
              <a:lumMod val="65000"/>
              <a:lumOff val="35000"/>
            </a:schemeClr>
          </a:solidFill>
          <a:latin typeface="Bebas Neue" panose="020B0606020202050201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olunteering - Leander Independent School District">
            <a:extLst>
              <a:ext uri="{FF2B5EF4-FFF2-40B4-BE49-F238E27FC236}">
                <a16:creationId xmlns:a16="http://schemas.microsoft.com/office/drawing/2014/main" id="{7EAF85F2-73CF-4275-83FA-A8961069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3" y="1559145"/>
            <a:ext cx="9113742" cy="514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31594" y="199530"/>
            <a:ext cx="11676186" cy="157179"/>
            <a:chOff x="1312860" y="2"/>
            <a:chExt cx="142860" cy="1062060"/>
          </a:xfrm>
        </p:grpSpPr>
        <p:sp>
          <p:nvSpPr>
            <p:cNvPr id="27" name="Rectangle 26"/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89739-BCEE-4732-9092-AF3466D0D383}"/>
              </a:ext>
            </a:extLst>
          </p:cNvPr>
          <p:cNvSpPr/>
          <p:nvPr/>
        </p:nvSpPr>
        <p:spPr>
          <a:xfrm>
            <a:off x="4996753" y="1278190"/>
            <a:ext cx="6776564" cy="2752023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C43DD-5A80-4C16-B895-1D3F4288B80A}"/>
              </a:ext>
            </a:extLst>
          </p:cNvPr>
          <p:cNvSpPr/>
          <p:nvPr/>
        </p:nvSpPr>
        <p:spPr>
          <a:xfrm>
            <a:off x="4795163" y="1495031"/>
            <a:ext cx="6776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Teradata Data Challenge</a:t>
            </a:r>
            <a:endParaRPr lang="id-ID" sz="48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42A74D-D267-48C2-9F5B-49AE3E7772F4}"/>
              </a:ext>
            </a:extLst>
          </p:cNvPr>
          <p:cNvSpPr/>
          <p:nvPr/>
        </p:nvSpPr>
        <p:spPr>
          <a:xfrm>
            <a:off x="11856525" y="199530"/>
            <a:ext cx="151214" cy="6458940"/>
          </a:xfrm>
          <a:prstGeom prst="rect">
            <a:avLst/>
          </a:prstGeom>
          <a:solidFill>
            <a:srgbClr val="387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D74074-F42D-4507-BEF4-26D0FA3F9F70}"/>
              </a:ext>
            </a:extLst>
          </p:cNvPr>
          <p:cNvSpPr/>
          <p:nvPr/>
        </p:nvSpPr>
        <p:spPr>
          <a:xfrm>
            <a:off x="219166" y="199525"/>
            <a:ext cx="151215" cy="6458940"/>
          </a:xfrm>
          <a:prstGeom prst="rect">
            <a:avLst/>
          </a:prstGeom>
          <a:solidFill>
            <a:srgbClr val="387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F32DD3-7715-445D-ACEB-311EAE161887}"/>
              </a:ext>
            </a:extLst>
          </p:cNvPr>
          <p:cNvGrpSpPr/>
          <p:nvPr/>
        </p:nvGrpSpPr>
        <p:grpSpPr>
          <a:xfrm>
            <a:off x="335475" y="6501284"/>
            <a:ext cx="11676186" cy="157181"/>
            <a:chOff x="1312860" y="2"/>
            <a:chExt cx="142860" cy="10620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821349-777C-4D45-8873-BB8AFAF3BC9A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8F2EC8-3889-4025-9512-BE3DF02E1AB6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B0C795-9539-4DC0-AFF5-E5F34612CD33}"/>
              </a:ext>
            </a:extLst>
          </p:cNvPr>
          <p:cNvSpPr txBox="1"/>
          <p:nvPr/>
        </p:nvSpPr>
        <p:spPr>
          <a:xfrm>
            <a:off x="5444736" y="2712623"/>
            <a:ext cx="485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Data Vaders</a:t>
            </a:r>
          </a:p>
        </p:txBody>
      </p:sp>
      <p:pic>
        <p:nvPicPr>
          <p:cNvPr id="2054" name="Picture 6" descr="Npo Stock Photos, Royalty Free Npo Images | Depositphotos®">
            <a:extLst>
              <a:ext uri="{FF2B5EF4-FFF2-40B4-BE49-F238E27FC236}">
                <a16:creationId xmlns:a16="http://schemas.microsoft.com/office/drawing/2014/main" id="{A883F3A7-E858-4022-8F64-EFCA72BA8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7"/>
          <a:stretch/>
        </p:blipFill>
        <p:spPr bwMode="auto">
          <a:xfrm>
            <a:off x="418683" y="448072"/>
            <a:ext cx="3820807" cy="20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0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Sessions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BA594-C81C-4B93-905B-945404D9E553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65F82-99D9-4939-A255-C8544D527DE7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2AF1C-FAAC-43A3-811A-EC06CF205887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84006-2830-4F3B-9F9D-D5930AC2AA64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028747-2C5E-44CC-847A-83CCB4B01E1D}"/>
              </a:ext>
            </a:extLst>
          </p:cNvPr>
          <p:cNvGrpSpPr/>
          <p:nvPr/>
        </p:nvGrpSpPr>
        <p:grpSpPr>
          <a:xfrm>
            <a:off x="858544" y="1303253"/>
            <a:ext cx="7969456" cy="4438721"/>
            <a:chOff x="1184068" y="1209639"/>
            <a:chExt cx="7969456" cy="44387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8A9A92-5CDE-4DB8-A11C-C4FEC52036BB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7017" y="1209639"/>
              <a:ext cx="7656507" cy="443872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C62133-D761-4145-9FC0-C22D162BC562}"/>
                </a:ext>
              </a:extLst>
            </p:cNvPr>
            <p:cNvSpPr txBox="1"/>
            <p:nvPr/>
          </p:nvSpPr>
          <p:spPr>
            <a:xfrm>
              <a:off x="4434682" y="5309806"/>
              <a:ext cx="1781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Number of session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48864D-FAA6-47AA-9045-E2374259023F}"/>
                </a:ext>
              </a:extLst>
            </p:cNvPr>
            <p:cNvSpPr txBox="1"/>
            <p:nvPr/>
          </p:nvSpPr>
          <p:spPr>
            <a:xfrm>
              <a:off x="1184068" y="2287636"/>
              <a:ext cx="430887" cy="20557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/>
                <a:t>Number of non-profits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DD5837-D7D5-47EE-BD5B-699EF329A540}"/>
              </a:ext>
            </a:extLst>
          </p:cNvPr>
          <p:cNvSpPr/>
          <p:nvPr/>
        </p:nvSpPr>
        <p:spPr>
          <a:xfrm>
            <a:off x="8620981" y="2381250"/>
            <a:ext cx="23995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0.3% of the non-profits conduct at most one session before starting the project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099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Duration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Shortest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DD5837-D7D5-47EE-BD5B-699EF329A540}"/>
              </a:ext>
            </a:extLst>
          </p:cNvPr>
          <p:cNvSpPr/>
          <p:nvPr/>
        </p:nvSpPr>
        <p:spPr>
          <a:xfrm>
            <a:off x="9065140" y="2863154"/>
            <a:ext cx="1872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152 Days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80242-73B2-4561-9AB0-7998075DFE66}"/>
              </a:ext>
            </a:extLst>
          </p:cNvPr>
          <p:cNvSpPr txBox="1"/>
          <p:nvPr/>
        </p:nvSpPr>
        <p:spPr>
          <a:xfrm>
            <a:off x="3605053" y="817776"/>
            <a:ext cx="39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Project type:</a:t>
            </a:r>
            <a:r>
              <a:rPr lang="en-US" sz="3600" dirty="0">
                <a:solidFill>
                  <a:srgbClr val="FFC000"/>
                </a:solidFill>
                <a:latin typeface="Bebas Neue" panose="020B0606020202050201" pitchFamily="34" charset="0"/>
              </a:rPr>
              <a:t>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8925B-21B8-4A16-A83E-26DD98529CFD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C5805-5134-4A42-B379-944089BAD2BF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C4B03-29BD-4E2F-B6E6-ED09D80D9036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04A31-7CBE-4168-B9CF-99A01E1667DC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D9EA0F-0249-4598-9543-A48FD0C0648D}"/>
              </a:ext>
            </a:extLst>
          </p:cNvPr>
          <p:cNvGrpSpPr/>
          <p:nvPr/>
        </p:nvGrpSpPr>
        <p:grpSpPr>
          <a:xfrm>
            <a:off x="851636" y="1451461"/>
            <a:ext cx="8115692" cy="4598464"/>
            <a:chOff x="851636" y="1451461"/>
            <a:chExt cx="8115692" cy="4598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792385-2B39-4BC0-AFBF-E2AE6ED65F3E}"/>
                </a:ext>
              </a:extLst>
            </p:cNvPr>
            <p:cNvSpPr txBox="1"/>
            <p:nvPr/>
          </p:nvSpPr>
          <p:spPr>
            <a:xfrm>
              <a:off x="3769962" y="5680593"/>
              <a:ext cx="302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days to complete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F38A24-9F48-428C-BB3E-34B1D624D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247" y="1451461"/>
              <a:ext cx="7613081" cy="43004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13ADAF-3FCE-4D3E-8187-322DAB40D058}"/>
                </a:ext>
              </a:extLst>
            </p:cNvPr>
            <p:cNvSpPr txBox="1"/>
            <p:nvPr/>
          </p:nvSpPr>
          <p:spPr>
            <a:xfrm>
              <a:off x="851636" y="2544078"/>
              <a:ext cx="461665" cy="20557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Number of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9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Duration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Longest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DD5837-D7D5-47EE-BD5B-699EF329A540}"/>
              </a:ext>
            </a:extLst>
          </p:cNvPr>
          <p:cNvSpPr/>
          <p:nvPr/>
        </p:nvSpPr>
        <p:spPr>
          <a:xfrm>
            <a:off x="8837660" y="2711520"/>
            <a:ext cx="1872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257 Days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80242-73B2-4561-9AB0-7998075DFE66}"/>
              </a:ext>
            </a:extLst>
          </p:cNvPr>
          <p:cNvSpPr txBox="1"/>
          <p:nvPr/>
        </p:nvSpPr>
        <p:spPr>
          <a:xfrm>
            <a:off x="2441478" y="804186"/>
            <a:ext cx="554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Project type:</a:t>
            </a:r>
            <a:r>
              <a:rPr lang="en-US" sz="3600" dirty="0">
                <a:solidFill>
                  <a:srgbClr val="FFC000"/>
                </a:solidFill>
                <a:latin typeface="Bebas Neue" panose="020B0606020202050201" pitchFamily="34" charset="0"/>
              </a:rPr>
              <a:t> Public relations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416755-3EB8-4751-9267-E5A225008AFA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89CFEE-2030-4ADE-8B26-24D31779C85E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191090-244A-4880-8C68-26CD9D4B2D10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E8E592-4824-4EA0-AF21-32EDBE1033E2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37E2AA-91A9-4A91-9C3B-5A46C2E22852}"/>
              </a:ext>
            </a:extLst>
          </p:cNvPr>
          <p:cNvGrpSpPr/>
          <p:nvPr/>
        </p:nvGrpSpPr>
        <p:grpSpPr>
          <a:xfrm>
            <a:off x="956922" y="1398302"/>
            <a:ext cx="7772700" cy="4678790"/>
            <a:chOff x="992768" y="1306193"/>
            <a:chExt cx="7772700" cy="467879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8A9A92-5CDE-4DB8-A11C-C4FEC52036BB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77"/>
            <a:stretch/>
          </p:blipFill>
          <p:spPr>
            <a:xfrm>
              <a:off x="1454433" y="1306193"/>
              <a:ext cx="7311035" cy="437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C8E724-5875-464F-8303-C32A098EB1D8}"/>
                </a:ext>
              </a:extLst>
            </p:cNvPr>
            <p:cNvSpPr txBox="1"/>
            <p:nvPr/>
          </p:nvSpPr>
          <p:spPr>
            <a:xfrm>
              <a:off x="3697520" y="5615651"/>
              <a:ext cx="302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days to complete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972CD8-FA69-40C6-9941-6B717FE894C8}"/>
                </a:ext>
              </a:extLst>
            </p:cNvPr>
            <p:cNvSpPr txBox="1"/>
            <p:nvPr/>
          </p:nvSpPr>
          <p:spPr>
            <a:xfrm>
              <a:off x="992768" y="2459858"/>
              <a:ext cx="461665" cy="20557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Number of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84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0" y="95430"/>
            <a:ext cx="6440580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With Multiple Volunteers</a:t>
            </a:r>
            <a:endParaRPr lang="en-US" sz="3600" noProof="1">
              <a:solidFill>
                <a:srgbClr val="FFC000"/>
              </a:solidFill>
              <a:latin typeface="Bebas Neue" panose="020B0606020202050201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DD5837-D7D5-47EE-BD5B-699EF329A540}"/>
              </a:ext>
            </a:extLst>
          </p:cNvPr>
          <p:cNvSpPr/>
          <p:nvPr/>
        </p:nvSpPr>
        <p:spPr>
          <a:xfrm>
            <a:off x="9192127" y="2782669"/>
            <a:ext cx="1872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247 Days</a:t>
            </a:r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79F6B3-4A2D-4D18-8CAD-6ED05BC2C282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FF258F-9607-4692-9163-F69AA719CBF8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D85F6-85F6-4AB0-8448-0D41B3FE9605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A4BE0-C14E-4258-A0F0-8199BE84F45A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7E66C4-D22E-439E-846E-B46E3C5D34EC}"/>
              </a:ext>
            </a:extLst>
          </p:cNvPr>
          <p:cNvGrpSpPr/>
          <p:nvPr/>
        </p:nvGrpSpPr>
        <p:grpSpPr>
          <a:xfrm>
            <a:off x="953235" y="1158833"/>
            <a:ext cx="8238892" cy="4830101"/>
            <a:chOff x="953235" y="1134769"/>
            <a:chExt cx="8238892" cy="48301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8A9A92-5CDE-4DB8-A11C-C4FEC52036BB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62965" y="1134769"/>
              <a:ext cx="7829162" cy="46941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96864-17C6-4237-9EE9-BE55E14FCE80}"/>
                </a:ext>
              </a:extLst>
            </p:cNvPr>
            <p:cNvSpPr txBox="1"/>
            <p:nvPr/>
          </p:nvSpPr>
          <p:spPr>
            <a:xfrm>
              <a:off x="3913094" y="5595538"/>
              <a:ext cx="302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days to complete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EFCCA6-7DF3-41B1-BE1D-201232599A2F}"/>
                </a:ext>
              </a:extLst>
            </p:cNvPr>
            <p:cNvSpPr txBox="1"/>
            <p:nvPr/>
          </p:nvSpPr>
          <p:spPr>
            <a:xfrm>
              <a:off x="953235" y="2429909"/>
              <a:ext cx="461665" cy="20557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Number of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17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0" y="16409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3E0D64-B5A8-C64B-A959-F26F44C23055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BC72C3-F8F1-E649-B619-DADE35EBC922}"/>
              </a:ext>
            </a:extLst>
          </p:cNvPr>
          <p:cNvSpPr/>
          <p:nvPr/>
        </p:nvSpPr>
        <p:spPr>
          <a:xfrm>
            <a:off x="4052229" y="6383529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3AD15-B2CE-B14D-8D0D-862C851493E9}"/>
              </a:ext>
            </a:extLst>
          </p:cNvPr>
          <p:cNvSpPr/>
          <p:nvPr/>
        </p:nvSpPr>
        <p:spPr>
          <a:xfrm>
            <a:off x="5766642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DE1368-CFA7-2345-A8E7-DB0B5B939F19}"/>
              </a:ext>
            </a:extLst>
          </p:cNvPr>
          <p:cNvSpPr/>
          <p:nvPr/>
        </p:nvSpPr>
        <p:spPr>
          <a:xfrm>
            <a:off x="7487864" y="6198139"/>
            <a:ext cx="1582087" cy="503118"/>
          </a:xfrm>
          <a:prstGeom prst="rect">
            <a:avLst/>
          </a:prstGeom>
          <a:solidFill>
            <a:srgbClr val="F0BD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9ACAA-B13C-734D-B07C-7DBD78F2305C}"/>
              </a:ext>
            </a:extLst>
          </p:cNvPr>
          <p:cNvSpPr txBox="1"/>
          <p:nvPr/>
        </p:nvSpPr>
        <p:spPr>
          <a:xfrm>
            <a:off x="391187" y="1062208"/>
            <a:ext cx="97607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Best outcomes by project type: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Evaluation (Business)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Staff &amp; Board development (HR)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CRM (IT)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Messaging (Marketing)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0.3% of Non-Profits conduct sessions before start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Project Duration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Shortest: Design (152 days)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Longest:  Public Relations (257 days)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Projects with multiple volunteers take 247 days to complete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0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7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76090" y="3032817"/>
            <a:ext cx="5031479" cy="964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5400" b="1" noProof="1"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5" y="2770279"/>
            <a:ext cx="4089684" cy="133695"/>
            <a:chOff x="1089591" y="2"/>
            <a:chExt cx="366129" cy="1062066"/>
          </a:xfrm>
          <a:solidFill>
            <a:srgbClr val="387677"/>
          </a:solidFill>
        </p:grpSpPr>
        <p:sp>
          <p:nvSpPr>
            <p:cNvPr id="36" name="Rectangle 35"/>
            <p:cNvSpPr/>
            <p:nvPr userDrawn="1"/>
          </p:nvSpPr>
          <p:spPr>
            <a:xfrm rot="5400000">
              <a:off x="704080" y="385521"/>
              <a:ext cx="1062058" cy="291035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54251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-1" y="196086"/>
            <a:ext cx="5200785" cy="53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DE8C52-0018-4814-8BFB-EA1E75B5F5D8}"/>
              </a:ext>
            </a:extLst>
          </p:cNvPr>
          <p:cNvGrpSpPr/>
          <p:nvPr/>
        </p:nvGrpSpPr>
        <p:grpSpPr>
          <a:xfrm>
            <a:off x="0" y="816512"/>
            <a:ext cx="4992358" cy="140439"/>
            <a:chOff x="1312860" y="2"/>
            <a:chExt cx="142860" cy="10620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951383-4C0C-48B7-B22F-F5C5C53C187D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024967-3DFD-4453-B213-4C9D882C17E7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 Box 10">
            <a:extLst>
              <a:ext uri="{FF2B5EF4-FFF2-40B4-BE49-F238E27FC236}">
                <a16:creationId xmlns:a16="http://schemas.microsoft.com/office/drawing/2014/main" id="{C44C37D3-4A56-40EE-9A18-0212E20F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155" y="1259009"/>
            <a:ext cx="3647441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Background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661BA86F-4D36-4459-977D-7A903315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95" y="2420344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1FD1647-6961-4D0D-9C21-0C3CCC97E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316316"/>
              </p:ext>
            </p:extLst>
          </p:nvPr>
        </p:nvGraphicFramePr>
        <p:xfrm>
          <a:off x="798362" y="1359669"/>
          <a:ext cx="2479588" cy="447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Graphic 21" descr="Meeting">
            <a:extLst>
              <a:ext uri="{FF2B5EF4-FFF2-40B4-BE49-F238E27FC236}">
                <a16:creationId xmlns:a16="http://schemas.microsoft.com/office/drawing/2014/main" id="{ADB83422-4175-43B1-A84C-7772D6CCA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9202" y="1446153"/>
            <a:ext cx="853588" cy="853588"/>
          </a:xfrm>
          <a:prstGeom prst="rect">
            <a:avLst/>
          </a:prstGeom>
        </p:spPr>
      </p:pic>
      <p:pic>
        <p:nvPicPr>
          <p:cNvPr id="23" name="Graphic 22" descr="Tools">
            <a:extLst>
              <a:ext uri="{FF2B5EF4-FFF2-40B4-BE49-F238E27FC236}">
                <a16:creationId xmlns:a16="http://schemas.microsoft.com/office/drawing/2014/main" id="{AF9DC40C-9B43-4205-A4F2-82EA34BD5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9088" y="2675892"/>
            <a:ext cx="758136" cy="758136"/>
          </a:xfrm>
          <a:prstGeom prst="rect">
            <a:avLst/>
          </a:prstGeom>
        </p:spPr>
      </p:pic>
      <p:sp>
        <p:nvSpPr>
          <p:cNvPr id="24" name="Text Box 10">
            <a:extLst>
              <a:ext uri="{FF2B5EF4-FFF2-40B4-BE49-F238E27FC236}">
                <a16:creationId xmlns:a16="http://schemas.microsoft.com/office/drawing/2014/main" id="{3CBBC68C-EEBB-45AF-9C0C-6405BA2F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95" y="3523689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236D9E13-3C28-4610-967E-FC64A06E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155" y="4619922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</a:p>
        </p:txBody>
      </p:sp>
      <p:pic>
        <p:nvPicPr>
          <p:cNvPr id="27" name="Graphic 26" descr="Presentation with bar chart">
            <a:extLst>
              <a:ext uri="{FF2B5EF4-FFF2-40B4-BE49-F238E27FC236}">
                <a16:creationId xmlns:a16="http://schemas.microsoft.com/office/drawing/2014/main" id="{EDE58A98-DE9A-470B-A823-16300F9C8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08796" y="3633441"/>
            <a:ext cx="914400" cy="914400"/>
          </a:xfrm>
          <a:prstGeom prst="rect">
            <a:avLst/>
          </a:prstGeom>
        </p:spPr>
      </p:pic>
      <p:pic>
        <p:nvPicPr>
          <p:cNvPr id="30" name="Graphic 29" descr="Bullseye">
            <a:extLst>
              <a:ext uri="{FF2B5EF4-FFF2-40B4-BE49-F238E27FC236}">
                <a16:creationId xmlns:a16="http://schemas.microsoft.com/office/drawing/2014/main" id="{A7CA0B5A-6A0A-4116-BCB4-076959D22C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943" y="4794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-146599" y="161491"/>
            <a:ext cx="3051164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ED6C5-F444-8B4F-804D-BEBFBB7A8556}"/>
              </a:ext>
            </a:extLst>
          </p:cNvPr>
          <p:cNvSpPr/>
          <p:nvPr/>
        </p:nvSpPr>
        <p:spPr>
          <a:xfrm>
            <a:off x="2331007" y="6198138"/>
            <a:ext cx="1582087" cy="498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0A790-4A44-1D48-A531-B684D7C3C5C4}"/>
              </a:ext>
            </a:extLst>
          </p:cNvPr>
          <p:cNvSpPr/>
          <p:nvPr/>
        </p:nvSpPr>
        <p:spPr>
          <a:xfrm>
            <a:off x="4052229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F7CB8C-E7ED-3944-A737-B5105C06BA59}"/>
              </a:ext>
            </a:extLst>
          </p:cNvPr>
          <p:cNvSpPr/>
          <p:nvPr/>
        </p:nvSpPr>
        <p:spPr>
          <a:xfrm>
            <a:off x="5766642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E9DC9C-4CEC-1F4E-B0E7-19728A8197CD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613F3D-11C5-4971-BD38-388A4F06F661}"/>
              </a:ext>
            </a:extLst>
          </p:cNvPr>
          <p:cNvGrpSpPr/>
          <p:nvPr/>
        </p:nvGrpSpPr>
        <p:grpSpPr>
          <a:xfrm>
            <a:off x="998748" y="1071498"/>
            <a:ext cx="9039549" cy="2010751"/>
            <a:chOff x="998748" y="1071498"/>
            <a:chExt cx="9039549" cy="2010751"/>
          </a:xfrm>
        </p:grpSpPr>
        <p:pic>
          <p:nvPicPr>
            <p:cNvPr id="3078" name="Picture 6" descr="Profiting From Pro Bono: Taproot Foundation / ANTIDOTE COLLECTIVE">
              <a:extLst>
                <a:ext uri="{FF2B5EF4-FFF2-40B4-BE49-F238E27FC236}">
                  <a16:creationId xmlns:a16="http://schemas.microsoft.com/office/drawing/2014/main" id="{D71CD4E5-06B2-4AA7-A124-4F8B708AA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043" y="1410874"/>
              <a:ext cx="2661334" cy="150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Preparing For Or Who Have Demonstrated Business Leadership - Group ...">
              <a:extLst>
                <a:ext uri="{FF2B5EF4-FFF2-40B4-BE49-F238E27FC236}">
                  <a16:creationId xmlns:a16="http://schemas.microsoft.com/office/drawing/2014/main" id="{B393B208-B493-4D24-B9C7-4396AE004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48" y="1071498"/>
              <a:ext cx="1859945" cy="201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11549F13-9AB6-4807-BEF0-9BB7F592EA98}"/>
                </a:ext>
              </a:extLst>
            </p:cNvPr>
            <p:cNvSpPr/>
            <p:nvPr/>
          </p:nvSpPr>
          <p:spPr>
            <a:xfrm>
              <a:off x="3047164" y="1920384"/>
              <a:ext cx="978408" cy="484632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F5A5A719-1F37-4B05-ABA1-06E848199FDF}"/>
                </a:ext>
              </a:extLst>
            </p:cNvPr>
            <p:cNvSpPr/>
            <p:nvPr/>
          </p:nvSpPr>
          <p:spPr>
            <a:xfrm>
              <a:off x="7061879" y="1920384"/>
              <a:ext cx="978408" cy="484632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009D6AC4-55FB-4783-AD06-6627FB6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78353" y="1094548"/>
              <a:ext cx="1859944" cy="18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8" name="Picture 16" descr="icon-core-values-2 - Storm Creek // Distributor Site">
            <a:extLst>
              <a:ext uri="{FF2B5EF4-FFF2-40B4-BE49-F238E27FC236}">
                <a16:creationId xmlns:a16="http://schemas.microsoft.com/office/drawing/2014/main" id="{0554B7BA-48E7-4709-979E-39DF62CC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" y="3604035"/>
            <a:ext cx="1859945" cy="18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80C8CA-9F87-4731-A41F-529781937911}"/>
              </a:ext>
            </a:extLst>
          </p:cNvPr>
          <p:cNvSpPr txBox="1"/>
          <p:nvPr/>
        </p:nvSpPr>
        <p:spPr>
          <a:xfrm>
            <a:off x="834047" y="582988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$204M</a:t>
            </a:r>
          </a:p>
        </p:txBody>
      </p:sp>
      <p:pic>
        <p:nvPicPr>
          <p:cNvPr id="25" name="Graphic 24" descr="Hourglass">
            <a:extLst>
              <a:ext uri="{FF2B5EF4-FFF2-40B4-BE49-F238E27FC236}">
                <a16:creationId xmlns:a16="http://schemas.microsoft.com/office/drawing/2014/main" id="{662CA9C0-9E2E-472C-84E6-314592CFB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6368" y="3697177"/>
            <a:ext cx="1593753" cy="15937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FA2C17-1940-4D41-A653-0194482831D4}"/>
              </a:ext>
            </a:extLst>
          </p:cNvPr>
          <p:cNvSpPr txBox="1"/>
          <p:nvPr/>
        </p:nvSpPr>
        <p:spPr>
          <a:xfrm>
            <a:off x="3842630" y="582880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1.7M </a:t>
            </a:r>
            <a:r>
              <a:rPr lang="en-US" dirty="0" err="1"/>
              <a:t>Hrs</a:t>
            </a:r>
            <a:endParaRPr lang="en-US" dirty="0"/>
          </a:p>
        </p:txBody>
      </p:sp>
      <p:pic>
        <p:nvPicPr>
          <p:cNvPr id="3090" name="Picture 18" descr="Social Organization Clipart">
            <a:extLst>
              <a:ext uri="{FF2B5EF4-FFF2-40B4-BE49-F238E27FC236}">
                <a16:creationId xmlns:a16="http://schemas.microsoft.com/office/drawing/2014/main" id="{F2B247C5-9FB9-43DB-924C-AF7A9B7C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6" y="3697177"/>
            <a:ext cx="1582087" cy="15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084187-EDAC-42A8-857D-002B4FADE63D}"/>
              </a:ext>
            </a:extLst>
          </p:cNvPr>
          <p:cNvSpPr txBox="1"/>
          <p:nvPr/>
        </p:nvSpPr>
        <p:spPr>
          <a:xfrm>
            <a:off x="6966635" y="58248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7,649</a:t>
            </a:r>
          </a:p>
        </p:txBody>
      </p:sp>
      <p:pic>
        <p:nvPicPr>
          <p:cNvPr id="27" name="Graphic 26" descr="Link">
            <a:extLst>
              <a:ext uri="{FF2B5EF4-FFF2-40B4-BE49-F238E27FC236}">
                <a16:creationId xmlns:a16="http://schemas.microsoft.com/office/drawing/2014/main" id="{3141AB05-2E63-4DDD-A9CE-E5F381AE5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7687" y="3604034"/>
            <a:ext cx="1593753" cy="15937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53B7499-9EB7-41F2-8338-13080FF3A6A9}"/>
              </a:ext>
            </a:extLst>
          </p:cNvPr>
          <p:cNvSpPr txBox="1"/>
          <p:nvPr/>
        </p:nvSpPr>
        <p:spPr>
          <a:xfrm>
            <a:off x="10161999" y="582481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13,256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28035-469E-4E25-9456-5A2C55805C10}"/>
              </a:ext>
            </a:extLst>
          </p:cNvPr>
          <p:cNvSpPr txBox="1"/>
          <p:nvPr/>
        </p:nvSpPr>
        <p:spPr>
          <a:xfrm>
            <a:off x="540997" y="5455478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Service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2B039-60E9-4B5D-A3C7-EE3AFA9311A4}"/>
              </a:ext>
            </a:extLst>
          </p:cNvPr>
          <p:cNvSpPr txBox="1"/>
          <p:nvPr/>
        </p:nvSpPr>
        <p:spPr>
          <a:xfrm>
            <a:off x="3522991" y="5455478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service hours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EBE23-189A-46B5-865A-25A8C4548643}"/>
              </a:ext>
            </a:extLst>
          </p:cNvPr>
          <p:cNvSpPr txBox="1"/>
          <p:nvPr/>
        </p:nvSpPr>
        <p:spPr>
          <a:xfrm>
            <a:off x="6401704" y="5463980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organizations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854624-4BA5-4BAD-A543-659BAD4D455C}"/>
              </a:ext>
            </a:extLst>
          </p:cNvPr>
          <p:cNvSpPr txBox="1"/>
          <p:nvPr/>
        </p:nvSpPr>
        <p:spPr>
          <a:xfrm>
            <a:off x="9712651" y="5463980"/>
            <a:ext cx="18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engagements</a:t>
            </a:r>
          </a:p>
        </p:txBody>
      </p:sp>
    </p:spTree>
    <p:extLst>
      <p:ext uri="{BB962C8B-B14F-4D97-AF65-F5344CB8AC3E}">
        <p14:creationId xmlns:p14="http://schemas.microsoft.com/office/powerpoint/2010/main" val="23820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-146600" y="161491"/>
            <a:ext cx="3928891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ED6C5-F444-8B4F-804D-BEBFBB7A8556}"/>
              </a:ext>
            </a:extLst>
          </p:cNvPr>
          <p:cNvSpPr/>
          <p:nvPr/>
        </p:nvSpPr>
        <p:spPr>
          <a:xfrm>
            <a:off x="2331007" y="6198138"/>
            <a:ext cx="1582087" cy="498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0A790-4A44-1D48-A531-B684D7C3C5C4}"/>
              </a:ext>
            </a:extLst>
          </p:cNvPr>
          <p:cNvSpPr/>
          <p:nvPr/>
        </p:nvSpPr>
        <p:spPr>
          <a:xfrm>
            <a:off x="4052229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F7CB8C-E7ED-3944-A737-B5105C06BA59}"/>
              </a:ext>
            </a:extLst>
          </p:cNvPr>
          <p:cNvSpPr/>
          <p:nvPr/>
        </p:nvSpPr>
        <p:spPr>
          <a:xfrm>
            <a:off x="5766642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E9DC9C-4CEC-1F4E-B0E7-19728A8197CD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3BE08-53E8-4A28-A9E5-CF92C02C5929}"/>
              </a:ext>
            </a:extLst>
          </p:cNvPr>
          <p:cNvSpPr/>
          <p:nvPr/>
        </p:nvSpPr>
        <p:spPr>
          <a:xfrm>
            <a:off x="483177" y="1129833"/>
            <a:ext cx="9493828" cy="437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project types produce the best outcomes in survey data?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sessions does a non-profit create before starting a project?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project types take the longest to complete? Shortest?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Average days to complete projects with multiple volunteers?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0" y="95903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Data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E5CB5-7E80-44C2-9354-2C9077CC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" y="1181542"/>
            <a:ext cx="1336115" cy="1171353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006535D6-DDAE-4D0C-8BDC-445DA2FC4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6" y="2736733"/>
            <a:ext cx="1336115" cy="1336115"/>
          </a:xfrm>
          <a:prstGeom prst="rect">
            <a:avLst/>
          </a:prstGeom>
        </p:spPr>
      </p:pic>
      <p:pic>
        <p:nvPicPr>
          <p:cNvPr id="4106" name="Picture 10" descr="Recommend - icon by Adioma">
            <a:extLst>
              <a:ext uri="{FF2B5EF4-FFF2-40B4-BE49-F238E27FC236}">
                <a16:creationId xmlns:a16="http://schemas.microsoft.com/office/drawing/2014/main" id="{94CEC5A3-1261-4C26-90C7-7B04A9818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/>
          <a:stretch/>
        </p:blipFill>
        <p:spPr bwMode="auto">
          <a:xfrm>
            <a:off x="190554" y="4456686"/>
            <a:ext cx="1336116" cy="12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0A558-E66F-4B77-8F0A-B829B3636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625" y="1254929"/>
            <a:ext cx="1782104" cy="1534324"/>
          </a:xfrm>
          <a:prstGeom prst="rect">
            <a:avLst/>
          </a:prstGeom>
        </p:spPr>
      </p:pic>
      <p:pic>
        <p:nvPicPr>
          <p:cNvPr id="4112" name="Picture 16" descr="Internet Clipart Black And White">
            <a:extLst>
              <a:ext uri="{FF2B5EF4-FFF2-40B4-BE49-F238E27FC236}">
                <a16:creationId xmlns:a16="http://schemas.microsoft.com/office/drawing/2014/main" id="{C928FA7E-288B-4DD1-9960-23C17BC97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6727" r="10606" b="6000"/>
          <a:stretch/>
        </p:blipFill>
        <p:spPr bwMode="auto">
          <a:xfrm>
            <a:off x="5706663" y="3617254"/>
            <a:ext cx="1781201" cy="18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A04FA4-AEFC-439E-802B-8204E17ABD3E}"/>
              </a:ext>
            </a:extLst>
          </p:cNvPr>
          <p:cNvSpPr txBox="1"/>
          <p:nvPr/>
        </p:nvSpPr>
        <p:spPr>
          <a:xfrm>
            <a:off x="1559546" y="1588304"/>
            <a:ext cx="248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Email notifications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12727D-4D83-4E0A-B475-EDBE8743B778}"/>
              </a:ext>
            </a:extLst>
          </p:cNvPr>
          <p:cNvSpPr txBox="1"/>
          <p:nvPr/>
        </p:nvSpPr>
        <p:spPr>
          <a:xfrm>
            <a:off x="1526670" y="3198167"/>
            <a:ext cx="273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Projects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3699E-385E-4D59-9802-56324050EFF1}"/>
              </a:ext>
            </a:extLst>
          </p:cNvPr>
          <p:cNvSpPr txBox="1"/>
          <p:nvPr/>
        </p:nvSpPr>
        <p:spPr>
          <a:xfrm>
            <a:off x="1559546" y="4753773"/>
            <a:ext cx="34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Recommendations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07CF9-A3A4-4FB6-AD40-6376EE5B788B}"/>
              </a:ext>
            </a:extLst>
          </p:cNvPr>
          <p:cNvSpPr txBox="1"/>
          <p:nvPr/>
        </p:nvSpPr>
        <p:spPr>
          <a:xfrm>
            <a:off x="7487864" y="1738249"/>
            <a:ext cx="277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Sessions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3D0ED6-3BB0-4E72-A06B-CB71CC591867}"/>
              </a:ext>
            </a:extLst>
          </p:cNvPr>
          <p:cNvSpPr txBox="1"/>
          <p:nvPr/>
        </p:nvSpPr>
        <p:spPr>
          <a:xfrm>
            <a:off x="7487864" y="4065307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activity information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E45D6-2C5D-4346-B312-3D80792DFEBA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6CC338-5102-4700-903C-697FE5B7EB80}"/>
              </a:ext>
            </a:extLst>
          </p:cNvPr>
          <p:cNvSpPr/>
          <p:nvPr/>
        </p:nvSpPr>
        <p:spPr>
          <a:xfrm>
            <a:off x="4052229" y="6198139"/>
            <a:ext cx="1582087" cy="4963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05DEF8-7B27-4EA3-A245-BF33AA74C27C}"/>
              </a:ext>
            </a:extLst>
          </p:cNvPr>
          <p:cNvSpPr/>
          <p:nvPr/>
        </p:nvSpPr>
        <p:spPr>
          <a:xfrm>
            <a:off x="5766642" y="6385573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547D51-FB6B-4069-B40D-68719D051BE7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093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Types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3E0D64-B5A8-C64B-A959-F26F44C23055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BC72C3-F8F1-E649-B619-DADE35EBC922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3AD15-B2CE-B14D-8D0D-862C851493E9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DE1368-CFA7-2345-A8E7-DB0B5B939F19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A9A92-5CDE-4DB8-A11C-C4FEC52036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1288" y="972800"/>
            <a:ext cx="9283088" cy="50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Types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A9A92-5CDE-4DB8-A11C-C4FEC52036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820" y="997847"/>
            <a:ext cx="8874379" cy="4936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C87DB3-38C0-4400-8869-2555173A4AAE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35C35-7D08-48F0-A210-0F8FDF18BBD8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A42DFB-F601-4D18-8BA2-B1F269062ADD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EBD61-DF37-4C10-8975-D14663837110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066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Types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A9A92-5CDE-4DB8-A11C-C4FEC52036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281" y="957038"/>
            <a:ext cx="8965544" cy="50246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9A366-C580-410D-BA5C-F4ADFD05A145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1DA40-B3DC-48A7-9A07-92B3F9D0DBD7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06E5A2-9417-4A9F-A908-B41639A45C7B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613D6B-475B-461F-92E4-E2298DE6B960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970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1763BD-6AA8-4867-A3BA-820CBA6826B4}"/>
              </a:ext>
            </a:extLst>
          </p:cNvPr>
          <p:cNvGrpSpPr/>
          <p:nvPr/>
        </p:nvGrpSpPr>
        <p:grpSpPr>
          <a:xfrm>
            <a:off x="0" y="715964"/>
            <a:ext cx="4992358" cy="140439"/>
            <a:chOff x="1312860" y="2"/>
            <a:chExt cx="142860" cy="1062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B24D3-0737-4133-AF96-8F0051993942}"/>
                </a:ext>
              </a:extLst>
            </p:cNvPr>
            <p:cNvSpPr/>
            <p:nvPr userDrawn="1"/>
          </p:nvSpPr>
          <p:spPr>
            <a:xfrm rot="5400000">
              <a:off x="815722" y="497158"/>
              <a:ext cx="1062042" cy="67766"/>
            </a:xfrm>
            <a:prstGeom prst="rect">
              <a:avLst/>
            </a:prstGeom>
            <a:solidFill>
              <a:srgbClr val="387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FB423-A2B9-46FB-84B6-00C15441231E}"/>
                </a:ext>
              </a:extLst>
            </p:cNvPr>
            <p:cNvSpPr/>
            <p:nvPr userDrawn="1"/>
          </p:nvSpPr>
          <p:spPr>
            <a:xfrm rot="5400000">
              <a:off x="886621" y="492945"/>
              <a:ext cx="1062041" cy="76156"/>
            </a:xfrm>
            <a:prstGeom prst="rect">
              <a:avLst/>
            </a:prstGeom>
            <a:solidFill>
              <a:srgbClr val="F0B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39DA-AAF2-408F-A63E-31DF6D7CDA0D}"/>
              </a:ext>
            </a:extLst>
          </p:cNvPr>
          <p:cNvSpPr/>
          <p:nvPr/>
        </p:nvSpPr>
        <p:spPr>
          <a:xfrm rot="5400000">
            <a:off x="11608240" y="5803858"/>
            <a:ext cx="189479" cy="978040"/>
          </a:xfrm>
          <a:prstGeom prst="rect">
            <a:avLst/>
          </a:prstGeom>
          <a:solidFill>
            <a:srgbClr val="F0B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BF6FBA-AD3C-4E33-B6AF-7288B7E21F76}"/>
              </a:ext>
            </a:extLst>
          </p:cNvPr>
          <p:cNvSpPr/>
          <p:nvPr/>
        </p:nvSpPr>
        <p:spPr>
          <a:xfrm>
            <a:off x="102461" y="95430"/>
            <a:ext cx="5814646" cy="56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37">
              <a:spcBef>
                <a:spcPct val="0"/>
              </a:spcBef>
            </a:pPr>
            <a:r>
              <a:rPr lang="en-US" sz="3600" noProof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Types - </a:t>
            </a:r>
            <a:r>
              <a:rPr lang="en-US" sz="3600" noProof="1">
                <a:solidFill>
                  <a:srgbClr val="FFC000"/>
                </a:solidFill>
                <a:latin typeface="Bebas Neue" panose="020B0606020202050201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E9248C8-356B-4AAF-A280-04D3DEBC0E95}"/>
              </a:ext>
            </a:extLst>
          </p:cNvPr>
          <p:cNvSpPr txBox="1">
            <a:spLocks/>
          </p:cNvSpPr>
          <p:nvPr/>
        </p:nvSpPr>
        <p:spPr>
          <a:xfrm>
            <a:off x="11552963" y="6488668"/>
            <a:ext cx="742951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F5EDD-AF68-40DF-9A14-D3D814F46A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6A80-7F4E-2545-B100-7E066B5EC131}"/>
              </a:ext>
            </a:extLst>
          </p:cNvPr>
          <p:cNvSpPr txBox="1"/>
          <p:nvPr/>
        </p:nvSpPr>
        <p:spPr>
          <a:xfrm>
            <a:off x="-3738282" y="-162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A9A92-5CDE-4DB8-A11C-C4FEC52036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5484" y="1041462"/>
            <a:ext cx="9340615" cy="48830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72440-26AE-487E-B447-00E08EF7550E}"/>
              </a:ext>
            </a:extLst>
          </p:cNvPr>
          <p:cNvSpPr/>
          <p:nvPr/>
        </p:nvSpPr>
        <p:spPr>
          <a:xfrm>
            <a:off x="2331007" y="6385573"/>
            <a:ext cx="1582087" cy="310936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A6BCB-CC58-49E7-9D44-8AE50BA98009}"/>
              </a:ext>
            </a:extLst>
          </p:cNvPr>
          <p:cNvSpPr/>
          <p:nvPr/>
        </p:nvSpPr>
        <p:spPr>
          <a:xfrm>
            <a:off x="4052229" y="6383527"/>
            <a:ext cx="1582087" cy="310937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87DF0-A45A-4EA6-A750-EC0574805549}"/>
              </a:ext>
            </a:extLst>
          </p:cNvPr>
          <p:cNvSpPr/>
          <p:nvPr/>
        </p:nvSpPr>
        <p:spPr>
          <a:xfrm>
            <a:off x="5766642" y="6190869"/>
            <a:ext cx="1582087" cy="50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C446A-60DE-4CDA-9AEA-A2678931182D}"/>
              </a:ext>
            </a:extLst>
          </p:cNvPr>
          <p:cNvSpPr/>
          <p:nvPr/>
        </p:nvSpPr>
        <p:spPr>
          <a:xfrm>
            <a:off x="7487864" y="6392365"/>
            <a:ext cx="1582087" cy="308891"/>
          </a:xfrm>
          <a:prstGeom prst="rect">
            <a:avLst/>
          </a:prstGeom>
          <a:solidFill>
            <a:srgbClr val="387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968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14F"/>
      </a:accent1>
      <a:accent2>
        <a:srgbClr val="FF3300"/>
      </a:accent2>
      <a:accent3>
        <a:srgbClr val="BC2400"/>
      </a:accent3>
      <a:accent4>
        <a:srgbClr val="761600"/>
      </a:accent4>
      <a:accent5>
        <a:srgbClr val="541000"/>
      </a:accent5>
      <a:accent6>
        <a:srgbClr val="1E0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337</Words>
  <Application>Microsoft Office PowerPoint</Application>
  <PresentationFormat>Widescreen</PresentationFormat>
  <Paragraphs>140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island</dc:creator>
  <cp:lastModifiedBy>SAI TEJA SAGI</cp:lastModifiedBy>
  <cp:revision>1181</cp:revision>
  <dcterms:created xsi:type="dcterms:W3CDTF">2015-10-05T21:17:04Z</dcterms:created>
  <dcterms:modified xsi:type="dcterms:W3CDTF">2020-05-16T03:45:12Z</dcterms:modified>
</cp:coreProperties>
</file>