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11B36-EA4D-4285-9B87-6D982E5859FB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34681-C0A2-4304-BF8B-BE9CA0B98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MY DREAM JOB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Software Developer</a:t>
            </a:r>
          </a:p>
          <a:p>
            <a:endParaRPr lang="en-US" sz="2800" b="1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Velagandula Saiteja(20186102)</a:t>
            </a:r>
          </a:p>
        </p:txBody>
      </p:sp>
      <p:pic>
        <p:nvPicPr>
          <p:cNvPr id="1026" name="Picture 2" descr="C:\Users\DELL\Desktop\software developer.jpg"/>
          <p:cNvPicPr>
            <a:picLocks noChangeAspect="1" noChangeArrowheads="1"/>
          </p:cNvPicPr>
          <p:nvPr/>
        </p:nvPicPr>
        <p:blipFill>
          <a:blip r:embed="rId2"/>
          <a:srcRect b="6576"/>
          <a:stretch>
            <a:fillRect/>
          </a:stretch>
        </p:blipFill>
        <p:spPr bwMode="auto">
          <a:xfrm>
            <a:off x="7809322" y="2011317"/>
            <a:ext cx="3962400" cy="3958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6103" y="822960"/>
            <a:ext cx="84516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Who is software developer?</a:t>
            </a: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One who is behind the computer applications.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They develop applications, software that does 	specific job.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Desktop\sof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2829" y="3196556"/>
            <a:ext cx="4186393" cy="3324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411" y="809897"/>
            <a:ext cx="103065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Why  did I chose this  Profession?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My personal interest to develop applications that could help 	people work more efficiently.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Interest to work on different data structures to represent real 	world data.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DELL\Desktop\software_d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0" y="3162300"/>
            <a:ext cx="4286250" cy="3695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5" y="875212"/>
            <a:ext cx="100975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Where would I love to work?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Any application development Organization.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Any startup that encourages the creative idea s to develop 	applications.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DELL\Desktop\workpla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7765" y="3240740"/>
            <a:ext cx="5666534" cy="2983846"/>
          </a:xfrm>
          <a:prstGeom prst="rect">
            <a:avLst/>
          </a:prstGeom>
          <a:noFill/>
        </p:spPr>
      </p:pic>
      <p:pic>
        <p:nvPicPr>
          <p:cNvPr id="4099" name="Picture 3" descr="C:\Users\DELL\Desktop\develop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634" y="3387123"/>
            <a:ext cx="4267199" cy="3125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154" y="901337"/>
            <a:ext cx="87782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How should I get prepared?</a:t>
            </a:r>
          </a:p>
          <a:p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Understand complex data structures.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Understand and implement complex algorithms to 	develop applications.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Web programming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Cloud Integration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DELL\Desktop\graph.jpg"/>
          <p:cNvPicPr>
            <a:picLocks noChangeAspect="1" noChangeArrowheads="1"/>
          </p:cNvPicPr>
          <p:nvPr/>
        </p:nvPicPr>
        <p:blipFill>
          <a:blip r:embed="rId2"/>
          <a:srcRect b="10539"/>
          <a:stretch>
            <a:fillRect/>
          </a:stretch>
        </p:blipFill>
        <p:spPr bwMode="auto">
          <a:xfrm>
            <a:off x="8186737" y="0"/>
            <a:ext cx="4005263" cy="2573383"/>
          </a:xfrm>
          <a:prstGeom prst="rect">
            <a:avLst/>
          </a:prstGeom>
          <a:noFill/>
        </p:spPr>
      </p:pic>
      <p:pic>
        <p:nvPicPr>
          <p:cNvPr id="5123" name="Picture 3" descr="C:\Users\DELL\Desktop\data-structur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7330" y="3775262"/>
            <a:ext cx="5584670" cy="3082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589" y="979714"/>
            <a:ext cx="102412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Where do I see myself 5 years down the line?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senior software developer in MNC.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Project head in application development in any MNC</a:t>
            </a:r>
          </a:p>
        </p:txBody>
      </p:sp>
      <p:pic>
        <p:nvPicPr>
          <p:cNvPr id="6146" name="Picture 2" descr="C:\Users\DELL\Desktop\head.jpg"/>
          <p:cNvPicPr>
            <a:picLocks noChangeAspect="1" noChangeArrowheads="1"/>
          </p:cNvPicPr>
          <p:nvPr/>
        </p:nvPicPr>
        <p:blipFill>
          <a:blip r:embed="rId2"/>
          <a:srcRect l="4614" t="2676" r="2454" b="14497"/>
          <a:stretch>
            <a:fillRect/>
          </a:stretch>
        </p:blipFill>
        <p:spPr bwMode="auto">
          <a:xfrm>
            <a:off x="7471955" y="3213463"/>
            <a:ext cx="4036423" cy="3461658"/>
          </a:xfrm>
          <a:prstGeom prst="rect">
            <a:avLst/>
          </a:prstGeom>
          <a:noFill/>
        </p:spPr>
      </p:pic>
      <p:pic>
        <p:nvPicPr>
          <p:cNvPr id="6147" name="Picture 3" descr="C:\Users\DELL\Desktop\softwa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976" y="3722914"/>
            <a:ext cx="2990624" cy="2990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5474"/>
            <a:ext cx="12192000" cy="551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309" y="470263"/>
            <a:ext cx="7067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112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MY DREAM JOB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2014-09-12T02:12:56Z</dcterms:created>
  <dcterms:modified xsi:type="dcterms:W3CDTF">2018-08-24T18:37:54Z</dcterms:modified>
</cp:coreProperties>
</file>