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F20-2871-6E58-BA5E-C269C7625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DF254-7F74-9B8F-B5EF-4D8C106EF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5533-CB7A-0BBB-DD00-291BF09B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24A-347A-47AE-B144-DC524F9EEF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B9DB-BE4F-CDD4-6A0A-6989B014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3BA1-B8B7-8562-7A4A-AC97B4A9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E162-6560-48AB-80C7-04FF3F74A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9366-8B96-96AA-0E61-87CA2E87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54CE8-F895-35DC-653D-98CEB7AB3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19AC-4DB5-F935-66A6-899EAE22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24A-347A-47AE-B144-DC524F9EEF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F5623-B307-3924-5312-089FFEEC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E19DC-364B-83EF-2F57-3050579B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E162-6560-48AB-80C7-04FF3F74A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7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B02F0-49F5-80BF-3722-9C6860B15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09F30-A816-03C6-FA6A-90186352B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65736-1D8C-EAA6-B1B9-A05277B0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24A-347A-47AE-B144-DC524F9EEF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E6AF-FE7E-0C87-4DC2-82080784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7C58-582D-FC35-3CD0-F471753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E162-6560-48AB-80C7-04FF3F74A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6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A1B9-0169-1AE1-CEBB-B5B48E99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71FE-5462-396E-0E47-34EC21FD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7427-0DDE-9C27-0736-20DA848E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24A-347A-47AE-B144-DC524F9EEF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A218D-E765-4522-1FEF-E2480346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AF0F-3816-0B99-A39E-B32B7358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E162-6560-48AB-80C7-04FF3F74A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5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2AAF-91C8-72CC-D98F-3F66A0D7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8CF03-C32F-CC66-B9DF-DB0224CD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4D17-DDD5-7C67-C01E-C42E7717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24A-347A-47AE-B144-DC524F9EEF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89B27-325B-D248-07F3-DC5C4FE0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4042-5DA2-BDE0-7483-B89F430F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E162-6560-48AB-80C7-04FF3F74A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1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3CFB-3B0E-475E-3E64-762B7C9A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A0887-1795-5376-E1D3-05F950686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D61FA-87BD-06AE-D41B-1E8B86512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45693-99D8-5CE3-7F06-277504BE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24A-347A-47AE-B144-DC524F9EEF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4EF6C-BD28-4F7C-FEF3-116276FA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95557-82EB-ECC2-4AD7-FB94AEBB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E162-6560-48AB-80C7-04FF3F74A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0F69-E66B-A202-5C03-C5DE8DE4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ACCD-1DDF-AD92-34B4-F9FAFB32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8BEB5-B658-4B12-54E6-71EEE7973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4B6F8-A29C-BB30-E9BE-427B9B419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0279A-3ADA-A804-52AD-7CEF5BDA7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DDF4E-FA61-63E2-E71D-7334951D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24A-347A-47AE-B144-DC524F9EEF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CCC42-CA35-660B-3A8B-9AF2FC25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6A32B-AF3E-8435-A8DF-5CB7E2E3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E162-6560-48AB-80C7-04FF3F74A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18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C92-57F4-E6F1-E6CA-D1DECABC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8B4D1-4B14-F5F2-447E-7F494AE2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24A-347A-47AE-B144-DC524F9EEF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B3FDD-64A3-CF43-A040-8DA5D7FD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C16ED-B958-C523-4BD2-AE837B8B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E162-6560-48AB-80C7-04FF3F74A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51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C29C6-2B3A-DF53-4A02-D1731697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24A-347A-47AE-B144-DC524F9EEF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3671F-4F52-4372-85D8-748A8660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9C53A-4C52-72B1-884F-E068D0ED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E162-6560-48AB-80C7-04FF3F74A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2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82D9-9087-2BA7-515E-398E5191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957B-1C98-01D2-09EB-B97C3064F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107A-5A59-1EE7-0611-E7AEC50E3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4480E-20DB-E698-E4E9-E246FB8D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24A-347A-47AE-B144-DC524F9EEF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4F103-14FA-4DC9-F940-0980A6D2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28CD5-DB7D-8F08-E5FB-9D4B961D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E162-6560-48AB-80C7-04FF3F74A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44D8-E0C8-92E1-83FF-51389C93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6AF1D-5C51-7082-219B-78A09CD3B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51772-73C2-67EF-7D29-62B195E44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40FB3-E5B1-8B2C-435E-3BD5C21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924A-347A-47AE-B144-DC524F9EEF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50022-5CBE-A26D-C5C0-10EC5259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1B12-B8A7-1752-C996-6A42D225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E162-6560-48AB-80C7-04FF3F74A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7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4D0D3-A287-D275-067E-A020A236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F0BB7-90C3-1206-E867-B84C4D04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9868-1C33-0E51-1633-B31F0233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924A-347A-47AE-B144-DC524F9EEF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6B8A-31AD-743B-BA73-AAF7668F1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EF19-6D54-1788-8C01-A4F72718F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4E162-6560-48AB-80C7-04FF3F74A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89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1C7C1-E9AF-5839-B626-565936E4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7039B-1B3C-4955-AE07-255A3629751F}"/>
              </a:ext>
            </a:extLst>
          </p:cNvPr>
          <p:cNvSpPr txBox="1"/>
          <p:nvPr/>
        </p:nvSpPr>
        <p:spPr>
          <a:xfrm>
            <a:off x="1452282" y="2403791"/>
            <a:ext cx="9287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Shikshak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Mahoday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Palm-Powered </a:t>
            </a:r>
          </a:p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Tutor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4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1C7C1-E9AF-5839-B626-565936E4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F270A1-10FA-2630-C7E0-F53BE5EC311D}"/>
              </a:ext>
            </a:extLst>
          </p:cNvPr>
          <p:cNvSpPr txBox="1"/>
          <p:nvPr/>
        </p:nvSpPr>
        <p:spPr>
          <a:xfrm>
            <a:off x="4500284" y="1231686"/>
            <a:ext cx="608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C313B-FB43-F2E3-5385-B58AD046E879}"/>
              </a:ext>
            </a:extLst>
          </p:cNvPr>
          <p:cNvSpPr txBox="1"/>
          <p:nvPr/>
        </p:nvSpPr>
        <p:spPr>
          <a:xfrm>
            <a:off x="2227730" y="2181757"/>
            <a:ext cx="79203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err="1"/>
              <a:t>Shikshak</a:t>
            </a:r>
            <a:r>
              <a:rPr lang="en-US" dirty="0"/>
              <a:t> </a:t>
            </a:r>
            <a:r>
              <a:rPr lang="en-US" dirty="0" err="1"/>
              <a:t>Mahoday</a:t>
            </a:r>
            <a:r>
              <a:rPr lang="en-US" dirty="0"/>
              <a:t> aims to revolutionize learning in data science using a personalized, adaptive learning process.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platform also leverages up-to-the-minute </a:t>
            </a:r>
            <a:r>
              <a:rPr lang="en-US" dirty="0" err="1"/>
              <a:t>arXiv</a:t>
            </a:r>
            <a:r>
              <a:rPr lang="en-US" dirty="0"/>
              <a:t> and Google Scholar research, keeping learners up to date on current industry trends.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learning process is also enhanced using tools for peer collaboration, allowing learners to work in groups on data science projects.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Voice interaction and speech-to-code functionality also facilitate a hands-off learning process.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8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1C7C1-E9AF-5839-B626-565936E4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3A261-27D8-0715-0712-86F8FC81ECDA}"/>
              </a:ext>
            </a:extLst>
          </p:cNvPr>
          <p:cNvSpPr txBox="1"/>
          <p:nvPr/>
        </p:nvSpPr>
        <p:spPr>
          <a:xfrm>
            <a:off x="3809999" y="1536017"/>
            <a:ext cx="608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7E64F-C3B7-7B35-9CE3-69AC1447D30B}"/>
              </a:ext>
            </a:extLst>
          </p:cNvPr>
          <p:cNvSpPr txBox="1"/>
          <p:nvPr/>
        </p:nvSpPr>
        <p:spPr>
          <a:xfrm>
            <a:off x="2189629" y="2523408"/>
            <a:ext cx="80570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Data science education often lacks personalization, real-time industry updates, and interactive engagement, making it difficult for learners to grasp complex concepts effectively.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Traditional learning methods do not adapt to individual learning styles, progress, or emotional responses, leading to disengagement and inefficient learning.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 Additionally, staying updated with the latest research is a challenge, and hands-on experience with real-world applications is often limited.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32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1C7C1-E9AF-5839-B626-565936E4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6C7EA1-26A8-26AF-0866-FE00157C354E}"/>
              </a:ext>
            </a:extLst>
          </p:cNvPr>
          <p:cNvSpPr txBox="1"/>
          <p:nvPr/>
        </p:nvSpPr>
        <p:spPr>
          <a:xfrm>
            <a:off x="4688540" y="1347758"/>
            <a:ext cx="608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E96CA-5C82-AAD7-4E18-2FCB954478E6}"/>
              </a:ext>
            </a:extLst>
          </p:cNvPr>
          <p:cNvSpPr txBox="1"/>
          <p:nvPr/>
        </p:nvSpPr>
        <p:spPr>
          <a:xfrm>
            <a:off x="1795182" y="2370921"/>
            <a:ext cx="88997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err="1"/>
              <a:t>Shikshak</a:t>
            </a:r>
            <a:r>
              <a:rPr lang="en-US" dirty="0"/>
              <a:t> </a:t>
            </a:r>
            <a:r>
              <a:rPr lang="en-US" dirty="0" err="1"/>
              <a:t>Mahoday</a:t>
            </a:r>
            <a:r>
              <a:rPr lang="en-US" dirty="0"/>
              <a:t> aims to revolutionize learning in data science using a personalized, adaptive learning process.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platform also leverages up-to-the-minute </a:t>
            </a:r>
            <a:r>
              <a:rPr lang="en-US" dirty="0" err="1"/>
              <a:t>arXiv</a:t>
            </a:r>
            <a:r>
              <a:rPr lang="en-US" dirty="0"/>
              <a:t> and Google Scholar research, keeping learners up to date on current industry trends.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Interactive simulations and AR-based data visualizations give a more tangible learning experience to abstract </a:t>
            </a:r>
            <a:r>
              <a:rPr lang="en-US" dirty="0" err="1"/>
              <a:t>concepts.Voice</a:t>
            </a:r>
            <a:r>
              <a:rPr lang="en-US" dirty="0"/>
              <a:t> interaction and speech-to-code functionality also facilitate a hands-off learning process.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32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1C7C1-E9AF-5839-B626-565936E4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553E9-CF02-2636-3EF2-C30195B246DB}"/>
              </a:ext>
            </a:extLst>
          </p:cNvPr>
          <p:cNvSpPr txBox="1"/>
          <p:nvPr/>
        </p:nvSpPr>
        <p:spPr>
          <a:xfrm>
            <a:off x="4659208" y="122232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A50E7-7063-F1F6-6729-0249C1DD3B71}"/>
              </a:ext>
            </a:extLst>
          </p:cNvPr>
          <p:cNvSpPr txBox="1"/>
          <p:nvPr/>
        </p:nvSpPr>
        <p:spPr>
          <a:xfrm>
            <a:off x="1927411" y="2129705"/>
            <a:ext cx="82027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err="1"/>
              <a:t>Shikshak</a:t>
            </a:r>
            <a:r>
              <a:rPr lang="en-US" dirty="0"/>
              <a:t> </a:t>
            </a:r>
            <a:r>
              <a:rPr lang="en-US" dirty="0" err="1"/>
              <a:t>Mahoday</a:t>
            </a:r>
            <a:r>
              <a:rPr lang="en-US" dirty="0"/>
              <a:t> stands out in terms of AI-based personalization, up-to-the-minute scholarly research updates, emotional adjustment, and immersive learning tools.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Compared to static platforms like Khan Academy or Coursera, </a:t>
            </a:r>
            <a:r>
              <a:rPr lang="en-US" dirty="0" err="1"/>
              <a:t>Shikshak</a:t>
            </a:r>
            <a:r>
              <a:rPr lang="en-US" dirty="0"/>
              <a:t> </a:t>
            </a:r>
            <a:r>
              <a:rPr lang="en-US" dirty="0" err="1"/>
              <a:t>Mahoday</a:t>
            </a:r>
            <a:r>
              <a:rPr lang="en-US" dirty="0"/>
              <a:t> dynamically adjusts learning paths in accordance with learner progression and emotional status, providing a highly personalized learning process.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All of these innovations help </a:t>
            </a:r>
            <a:r>
              <a:rPr lang="en-US" dirty="0" err="1"/>
              <a:t>Shikshak</a:t>
            </a:r>
            <a:r>
              <a:rPr lang="en-US" dirty="0"/>
              <a:t> </a:t>
            </a:r>
            <a:r>
              <a:rPr lang="en-US" dirty="0" err="1"/>
              <a:t>Mahoday</a:t>
            </a:r>
            <a:r>
              <a:rPr lang="en-US" dirty="0"/>
              <a:t> be more interactive, adaptive, and up to date compared to alternatives, positioning it as a unique leader in data science education.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55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1C7C1-E9AF-5839-B626-565936E4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FFAACD-7AC8-FC74-8123-55F594FC66B7}"/>
              </a:ext>
            </a:extLst>
          </p:cNvPr>
          <p:cNvSpPr txBox="1"/>
          <p:nvPr/>
        </p:nvSpPr>
        <p:spPr>
          <a:xfrm>
            <a:off x="3798597" y="134783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CEFE2-68A3-EA7F-CCB2-D0547E0F25BF}"/>
              </a:ext>
            </a:extLst>
          </p:cNvPr>
          <p:cNvSpPr txBox="1"/>
          <p:nvPr/>
        </p:nvSpPr>
        <p:spPr>
          <a:xfrm>
            <a:off x="1913965" y="2204997"/>
            <a:ext cx="88481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 Architectural layout of </a:t>
            </a:r>
            <a:r>
              <a:rPr lang="en-US" dirty="0" err="1"/>
              <a:t>Shikshak</a:t>
            </a:r>
            <a:r>
              <a:rPr lang="en-US" dirty="0"/>
              <a:t> </a:t>
            </a:r>
            <a:r>
              <a:rPr lang="en-US" dirty="0" err="1"/>
              <a:t>Mahoday</a:t>
            </a:r>
            <a:r>
              <a:rPr lang="en-US" dirty="0"/>
              <a:t> is for scalability, customization, and active learning.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Users access the platform through a web or mobile interface where their response (voice or text) is analyzed by Google's </a:t>
            </a:r>
            <a:r>
              <a:rPr lang="en-US" dirty="0" err="1"/>
              <a:t>PaLM</a:t>
            </a:r>
            <a:r>
              <a:rPr lang="en-US" dirty="0"/>
              <a:t> for natural language processing, leading to a personalized learning path.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Machine learning models optimize the learning path, and real-time analytics monitor the path of users.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 architecture utilizes various technologies such as </a:t>
            </a:r>
            <a:r>
              <a:rPr lang="en-US" dirty="0" err="1"/>
              <a:t>ARCore</a:t>
            </a:r>
            <a:r>
              <a:rPr lang="en-US" dirty="0"/>
              <a:t>, Google Speech API, and Python frameworks to provide an active, personalized learning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27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1C7C1-E9AF-5839-B626-565936E4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89A4FE-242E-27E6-7922-534BAEA1CD99}"/>
              </a:ext>
            </a:extLst>
          </p:cNvPr>
          <p:cNvSpPr txBox="1"/>
          <p:nvPr/>
        </p:nvSpPr>
        <p:spPr>
          <a:xfrm>
            <a:off x="4356847" y="1057834"/>
            <a:ext cx="6732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work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E1B1F-27E6-6B3E-A9AF-6328F2591F1B}"/>
              </a:ext>
            </a:extLst>
          </p:cNvPr>
          <p:cNvSpPr txBox="1"/>
          <p:nvPr/>
        </p:nvSpPr>
        <p:spPr>
          <a:xfrm>
            <a:off x="1770529" y="1829848"/>
            <a:ext cx="88481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Shikshak</a:t>
            </a:r>
            <a:r>
              <a:rPr lang="en-US" dirty="0"/>
              <a:t> </a:t>
            </a:r>
            <a:r>
              <a:rPr lang="en-US" dirty="0" err="1"/>
              <a:t>Mahoday</a:t>
            </a:r>
            <a:r>
              <a:rPr lang="en-US" dirty="0"/>
              <a:t> project will create an AI-powered data science tutor using Google's </a:t>
            </a:r>
            <a:r>
              <a:rPr lang="en-US" dirty="0" err="1"/>
              <a:t>PaLM</a:t>
            </a:r>
            <a:r>
              <a:rPr lang="en-US" dirty="0"/>
              <a:t>(Pathways Language Model) to deliver personalized learning experiences for data science students. The system will include modules such as: </a:t>
            </a:r>
          </a:p>
          <a:p>
            <a:pPr algn="just"/>
            <a:endParaRPr lang="en-US" dirty="0"/>
          </a:p>
          <a:p>
            <a:pPr marL="342900" indent="-342900" algn="just">
              <a:buAutoNum type="arabicParenR"/>
            </a:pPr>
            <a:r>
              <a:rPr lang="en-US" dirty="0"/>
              <a:t>Topic Understanding where students input their learning goals and level of understanding.</a:t>
            </a:r>
          </a:p>
          <a:p>
            <a:pPr marL="342900" indent="-342900" algn="just">
              <a:buAutoNum type="arabicParenR"/>
            </a:pPr>
            <a:endParaRPr lang="en-US" dirty="0"/>
          </a:p>
          <a:p>
            <a:pPr marL="342900" indent="-342900" algn="just">
              <a:buAutoNum type="arabicParenR"/>
            </a:pPr>
            <a:r>
              <a:rPr lang="en-US" dirty="0"/>
              <a:t>Personalized Explanations that provide customized explanations in text and audio modes, adjusting the level of expertise of the learner.</a:t>
            </a:r>
          </a:p>
          <a:p>
            <a:pPr marL="342900" indent="-342900" algn="just">
              <a:buAutoNum type="arabicParenR"/>
            </a:pPr>
            <a:endParaRPr lang="en-US" dirty="0"/>
          </a:p>
          <a:p>
            <a:pPr marL="342900" indent="-342900" algn="just">
              <a:buAutoNum type="arabicParenR"/>
            </a:pPr>
            <a:r>
              <a:rPr lang="en-US" dirty="0"/>
              <a:t>Interactive Engagement to reinforce learning through feedback and follow-up questions.</a:t>
            </a:r>
          </a:p>
          <a:p>
            <a:pPr marL="342900" indent="-342900" algn="just">
              <a:buAutoNum type="arabicParenR"/>
            </a:pPr>
            <a:endParaRPr lang="en-US" dirty="0"/>
          </a:p>
          <a:p>
            <a:pPr marL="342900" indent="-342900" algn="just">
              <a:buAutoNum type="arabicParenR"/>
            </a:pPr>
            <a:r>
              <a:rPr lang="en-US" dirty="0"/>
              <a:t>Adaptive Learning Pathways, where the AI dynamically adjusts the level of complexity of content to match the learner's progress.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38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B1846-0A5B-5A61-0B19-F55D6CE12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E3559-8A73-5452-7CDE-60622FC6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8A177D-76F1-B659-1572-8495DEC93972}"/>
              </a:ext>
            </a:extLst>
          </p:cNvPr>
          <p:cNvSpPr txBox="1"/>
          <p:nvPr/>
        </p:nvSpPr>
        <p:spPr>
          <a:xfrm>
            <a:off x="4114800" y="1246181"/>
            <a:ext cx="614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99CAE-E17D-CB3D-9E76-CE0B642217FD}"/>
              </a:ext>
            </a:extLst>
          </p:cNvPr>
          <p:cNvSpPr txBox="1"/>
          <p:nvPr/>
        </p:nvSpPr>
        <p:spPr>
          <a:xfrm>
            <a:off x="3032245" y="5003277"/>
            <a:ext cx="629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3D23BB-A376-18BE-B767-4EED058F3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26" y="2390771"/>
            <a:ext cx="924043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Shikshak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Mahoday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designed to transform data science education by providing a highly personalized, adaptive, and immersive learning experience.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leveraging Google’s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PaLM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real-time research integration, interactive simulations, AR-based visualizations, and emotional adaptation, the platform ensures that learning remains relevant, engaging, and tailored to each learner’s needs.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its innovative approach,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Shikshak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Mahoday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bridges the gap between traditional learning methods and modern advancements in AI-driven education, equipping learners with the knowledge and skills they need to excel in the ever-evolving field of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64040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painted background thank you label template">
            <a:extLst>
              <a:ext uri="{FF2B5EF4-FFF2-40B4-BE49-F238E27FC236}">
                <a16:creationId xmlns:a16="http://schemas.microsoft.com/office/drawing/2014/main" id="{FB0CE471-4666-F387-E5C8-9B4BE3646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46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613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Navya sree Gouru</dc:creator>
  <cp:lastModifiedBy>Navya sree Gouru</cp:lastModifiedBy>
  <cp:revision>5</cp:revision>
  <dcterms:created xsi:type="dcterms:W3CDTF">2023-12-11T17:04:40Z</dcterms:created>
  <dcterms:modified xsi:type="dcterms:W3CDTF">2025-02-15T08:36:18Z</dcterms:modified>
</cp:coreProperties>
</file>