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d1777e-ca96-4fed-82f8-133bf88b58d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fc94c10-7516-474a-9380-307233cdab5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948069-9e80-40c7-85f7-95cbd771a5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22ac1c3-d28c-42c5-9e1c-a6c7f217979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9831c7-a699-4b87-b43c-195badbada6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f2c4181-2b65-4ed2-a81e-4386deef901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7d3ce3-844c-4fb1-be5b-5323abf067f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2af78ff-342a-42a0-9406-7f24b739f22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48217e-e594-4745-bda8-d843b5f9a29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2024-01-25T23:13:01.182Z</dcterms:created>
  <dcterms:modified xsi:type="dcterms:W3CDTF">2024-01-25T23:13:01.182Z</dcterms:modified>
</cp:coreProperties>
</file>