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45" r:id="rId2"/>
    <p:sldId id="346" r:id="rId3"/>
    <p:sldId id="347" r:id="rId4"/>
    <p:sldId id="349" r:id="rId5"/>
    <p:sldId id="350" r:id="rId6"/>
    <p:sldId id="351" r:id="rId7"/>
    <p:sldId id="498" r:id="rId8"/>
    <p:sldId id="499" r:id="rId9"/>
    <p:sldId id="353" r:id="rId10"/>
    <p:sldId id="356" r:id="rId11"/>
    <p:sldId id="357" r:id="rId12"/>
    <p:sldId id="359" r:id="rId13"/>
    <p:sldId id="390" r:id="rId14"/>
    <p:sldId id="358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03" autoAdjust="0"/>
  </p:normalViewPr>
  <p:slideViewPr>
    <p:cSldViewPr>
      <p:cViewPr>
        <p:scale>
          <a:sx n="84" d="100"/>
          <a:sy n="84" d="100"/>
        </p:scale>
        <p:origin x="-288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76FBF-0521-456C-84E3-A561740532CC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8DD11-BA91-4472-8623-AD708F56C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9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8DD11-BA91-4472-8623-AD708F56C61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95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円/楕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正方形/長方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円/楕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円/楕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正方形/長方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正方形/長方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コンテンツ プレースホルダー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コンテンツ プレースホルダー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円/楕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円/楕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コンテンツ プレースホルダー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円/楕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円/楕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コネクタ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正方形/長方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CC47286-FA56-4032-AFBD-9EAA885A7A6E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5301DD-DE01-496B-9C6D-2DBE55479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ここ</a:t>
            </a:r>
            <a:r>
              <a:rPr kumimoji="1" lang="ja-JP" altLang="en-US" dirty="0" smtClean="0"/>
              <a:t>でやりたいこと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77816"/>
          </a:xfrm>
        </p:spPr>
        <p:txBody>
          <a:bodyPr/>
          <a:lstStyle/>
          <a:p>
            <a:r>
              <a:rPr lang="ja-JP" altLang="en-US" dirty="0" smtClean="0"/>
              <a:t>同じことを何度もやる。</a:t>
            </a:r>
            <a:endParaRPr kumimoji="1" lang="ja-JP" altLang="en-US" dirty="0"/>
          </a:p>
        </p:txBody>
      </p:sp>
      <p:sp>
        <p:nvSpPr>
          <p:cNvPr id="7" name="computr1"/>
          <p:cNvSpPr>
            <a:spLocks noEditPoints="1" noChangeArrowheads="1"/>
          </p:cNvSpPr>
          <p:nvPr/>
        </p:nvSpPr>
        <p:spPr bwMode="auto">
          <a:xfrm>
            <a:off x="3131840" y="2640940"/>
            <a:ext cx="1008112" cy="981453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computr1"/>
          <p:cNvSpPr>
            <a:spLocks noEditPoints="1" noChangeArrowheads="1"/>
          </p:cNvSpPr>
          <p:nvPr/>
        </p:nvSpPr>
        <p:spPr bwMode="auto">
          <a:xfrm>
            <a:off x="1979712" y="2708920"/>
            <a:ext cx="872480" cy="84549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070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Eclipse 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無限ループ終了方法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8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無限ループ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112568"/>
          </a:xfrm>
        </p:spPr>
        <p:txBody>
          <a:bodyPr/>
          <a:lstStyle/>
          <a:p>
            <a:r>
              <a:rPr lang="ja-JP" altLang="en-US" dirty="0" smtClean="0"/>
              <a:t>制御文が常に </a:t>
            </a:r>
            <a:r>
              <a:rPr lang="en-US" altLang="ja-JP" dirty="0" smtClean="0"/>
              <a:t>true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 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2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タイトル 1"/>
          <p:cNvSpPr>
            <a:spLocks noGrp="1"/>
          </p:cNvSpPr>
          <p:nvPr>
            <p:ph type="title"/>
          </p:nvPr>
        </p:nvSpPr>
        <p:spPr>
          <a:xfrm>
            <a:off x="301752" y="77760"/>
            <a:ext cx="8534400" cy="758952"/>
          </a:xfrm>
        </p:spPr>
        <p:txBody>
          <a:bodyPr/>
          <a:lstStyle/>
          <a:p>
            <a:r>
              <a:rPr kumimoji="1" lang="en-US" altLang="ja-JP" dirty="0" smtClean="0"/>
              <a:t>List4-1 </a:t>
            </a:r>
            <a:r>
              <a:rPr kumimoji="1" lang="ja-JP" altLang="en-US" dirty="0" err="1" smtClean="0"/>
              <a:t>での</a:t>
            </a:r>
            <a:r>
              <a:rPr kumimoji="1" lang="ja-JP" altLang="en-US" smtClean="0"/>
              <a:t>ループ制御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26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77760"/>
            <a:ext cx="8534400" cy="758952"/>
          </a:xfrm>
        </p:spPr>
        <p:txBody>
          <a:bodyPr/>
          <a:lstStyle/>
          <a:p>
            <a:r>
              <a:rPr kumimoji="1" lang="en-US" altLang="ja-JP" dirty="0" smtClean="0"/>
              <a:t>List4-1 </a:t>
            </a:r>
            <a:r>
              <a:rPr kumimoji="1" lang="ja-JP" altLang="en-US" dirty="0" err="1" smtClean="0"/>
              <a:t>での</a:t>
            </a:r>
            <a:r>
              <a:rPr kumimoji="1" lang="ja-JP" altLang="en-US" smtClean="0"/>
              <a:t>ループ制御</a:t>
            </a:r>
            <a:endParaRPr kumimoji="1" lang="ja-JP" altLang="en-US" dirty="0"/>
          </a:p>
        </p:txBody>
      </p:sp>
      <p:sp>
        <p:nvSpPr>
          <p:cNvPr id="10" name="上カーブ矢印 9"/>
          <p:cNvSpPr/>
          <p:nvPr/>
        </p:nvSpPr>
        <p:spPr>
          <a:xfrm rot="16200000">
            <a:off x="5332784" y="2130435"/>
            <a:ext cx="3557277" cy="969829"/>
          </a:xfrm>
          <a:prstGeom prst="curvedUpArrow">
            <a:avLst>
              <a:gd name="adj1" fmla="val 30562"/>
              <a:gd name="adj2" fmla="val 59367"/>
              <a:gd name="adj3" fmla="val 47042"/>
            </a:avLst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35496" y="4293096"/>
            <a:ext cx="431047" cy="5040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17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1912"/>
          </a:xfrm>
        </p:spPr>
        <p:txBody>
          <a:bodyPr/>
          <a:lstStyle/>
          <a:p>
            <a:r>
              <a:rPr lang="ja-JP" altLang="en-US" dirty="0" smtClean="0"/>
              <a:t>演習</a:t>
            </a:r>
            <a:r>
              <a:rPr lang="en-US" altLang="ja-JP" dirty="0" smtClean="0"/>
              <a:t>4-1</a:t>
            </a:r>
            <a:r>
              <a:rPr lang="en-US" altLang="ja-JP" smtClean="0"/>
              <a:t/>
            </a:r>
            <a:br>
              <a:rPr lang="en-US" altLang="ja-JP" smtClean="0"/>
            </a:b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44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ここ</a:t>
            </a:r>
            <a:r>
              <a:rPr kumimoji="1" lang="ja-JP" altLang="en-US" dirty="0" smtClean="0"/>
              <a:t>で</a:t>
            </a:r>
            <a:r>
              <a:rPr kumimoji="1" lang="ja-JP" altLang="en-US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179512" y="1311024"/>
            <a:ext cx="8503920" cy="1037856"/>
          </a:xfrm>
        </p:spPr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9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Java </a:t>
            </a:r>
            <a:r>
              <a:rPr kumimoji="1" lang="ja-JP" altLang="en-US" dirty="0" err="1" smtClean="0"/>
              <a:t>での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Autofit/>
          </a:bodyPr>
          <a:lstStyle/>
          <a:p>
            <a:r>
              <a:rPr lang="ja-JP" altLang="en-US" sz="3600" dirty="0" smtClean="0"/>
              <a:t>繰り返しを実現する </a:t>
            </a:r>
            <a:r>
              <a:rPr lang="en-US" altLang="ja-JP" sz="3600" dirty="0" smtClean="0"/>
              <a:t>Java </a:t>
            </a:r>
            <a:r>
              <a:rPr lang="ja-JP" altLang="en-US" sz="3600" dirty="0" smtClean="0"/>
              <a:t>の文</a:t>
            </a:r>
            <a:endParaRPr lang="en-US" altLang="ja-JP" sz="3600" dirty="0" smtClean="0"/>
          </a:p>
          <a:p>
            <a:pPr lvl="1"/>
            <a:r>
              <a:rPr kumimoji="1" lang="en-US" altLang="ja-JP" sz="3200" dirty="0" smtClean="0"/>
              <a:t>1. do </a:t>
            </a:r>
            <a:r>
              <a:rPr kumimoji="1" lang="ja-JP" altLang="en-US" sz="3200" dirty="0" smtClean="0"/>
              <a:t>文</a:t>
            </a:r>
            <a:endParaRPr kumimoji="1" lang="en-US" altLang="ja-JP" sz="3200" dirty="0" smtClean="0"/>
          </a:p>
          <a:p>
            <a:pPr lvl="1"/>
            <a:r>
              <a:rPr lang="en-US" altLang="ja-JP" sz="3200" dirty="0" smtClean="0"/>
              <a:t>2. while </a:t>
            </a:r>
            <a:r>
              <a:rPr lang="ja-JP" altLang="en-US" sz="3200" dirty="0" smtClean="0"/>
              <a:t>文</a:t>
            </a:r>
            <a:endParaRPr lang="en-US" altLang="ja-JP" sz="3200" dirty="0" smtClean="0"/>
          </a:p>
          <a:p>
            <a:pPr lvl="1"/>
            <a:r>
              <a:rPr kumimoji="1" lang="en-US" altLang="ja-JP" sz="3200" dirty="0" smtClean="0"/>
              <a:t>3. for </a:t>
            </a:r>
            <a:r>
              <a:rPr kumimoji="1" lang="ja-JP" altLang="en-US" sz="3200" dirty="0" smtClean="0"/>
              <a:t>文</a:t>
            </a:r>
            <a:endParaRPr kumimoji="1" lang="en-US" altLang="ja-JP" sz="3200" dirty="0" smtClean="0"/>
          </a:p>
          <a:p>
            <a:r>
              <a:rPr lang="ja-JP" altLang="en-US" sz="3700" dirty="0" smtClean="0"/>
              <a:t>繰り返しの基本</a:t>
            </a:r>
            <a:endParaRPr lang="en-US" altLang="ja-JP" sz="3700" dirty="0" smtClean="0"/>
          </a:p>
          <a:p>
            <a:pPr lvl="1"/>
            <a:r>
              <a:rPr lang="en-US" altLang="ja-JP" sz="3200" dirty="0" smtClean="0"/>
              <a:t>1. </a:t>
            </a:r>
            <a:r>
              <a:rPr lang="ja-JP" altLang="en-US" sz="3200" dirty="0" smtClean="0"/>
              <a:t>何かやる</a:t>
            </a:r>
            <a:r>
              <a:rPr lang="en-US" altLang="ja-JP" sz="3200" dirty="0" smtClean="0"/>
              <a:t>.</a:t>
            </a:r>
          </a:p>
          <a:p>
            <a:pPr lvl="1"/>
            <a:r>
              <a:rPr lang="en-US" altLang="ja-JP" sz="3200" dirty="0" smtClean="0"/>
              <a:t>2. </a:t>
            </a:r>
            <a:r>
              <a:rPr lang="ja-JP" altLang="en-US" sz="3200" dirty="0" smtClean="0"/>
              <a:t>繰り返すかどーか決める</a:t>
            </a:r>
            <a:endParaRPr lang="en-US" altLang="ja-JP" sz="3200" dirty="0" smtClean="0"/>
          </a:p>
          <a:p>
            <a:pPr lvl="1"/>
            <a:r>
              <a:rPr kumimoji="1" lang="en-US" altLang="ja-JP" sz="3200" dirty="0" smtClean="0"/>
              <a:t>3. </a:t>
            </a:r>
            <a:r>
              <a:rPr kumimoji="1" lang="en-US" altLang="ja-JP" sz="3200" b="1" dirty="0" smtClean="0">
                <a:solidFill>
                  <a:srgbClr val="FF0000"/>
                </a:solidFill>
              </a:rPr>
              <a:t>1. 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に戻る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上カーブ矢印 5"/>
          <p:cNvSpPr/>
          <p:nvPr/>
        </p:nvSpPr>
        <p:spPr>
          <a:xfrm rot="16200000">
            <a:off x="5208235" y="4833157"/>
            <a:ext cx="1800200" cy="864096"/>
          </a:xfrm>
          <a:prstGeom prst="curvedUpArrow">
            <a:avLst>
              <a:gd name="adj1" fmla="val 30562"/>
              <a:gd name="adj2" fmla="val 59367"/>
              <a:gd name="adj3" fmla="val 47042"/>
            </a:avLst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60232" y="4792953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FF0000"/>
                </a:solidFill>
              </a:rPr>
              <a:t>loop</a:t>
            </a:r>
            <a:r>
              <a:rPr kumimoji="1" lang="en-US" altLang="ja-JP" sz="3600" dirty="0" smtClean="0"/>
              <a:t> (</a:t>
            </a:r>
            <a:r>
              <a:rPr kumimoji="1" lang="ja-JP" altLang="en-US" sz="3600" dirty="0" smtClean="0"/>
              <a:t>輪</a:t>
            </a:r>
            <a:r>
              <a:rPr kumimoji="1" lang="en-US" altLang="ja-JP" sz="3600" dirty="0" smtClean="0"/>
              <a:t>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64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do </a:t>
            </a:r>
            <a:r>
              <a:rPr kumimoji="1" lang="ja-JP" altLang="en-US" dirty="0" smtClean="0"/>
              <a:t>文の書き方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13920"/>
          </a:xfrm>
        </p:spPr>
        <p:txBody>
          <a:bodyPr/>
          <a:lstStyle/>
          <a:p>
            <a:r>
              <a:rPr kumimoji="1" lang="en-US" altLang="ja-JP" dirty="0" smtClean="0"/>
              <a:t>do while </a:t>
            </a:r>
            <a:r>
              <a:rPr kumimoji="1" lang="ja-JP" altLang="en-US" dirty="0" smtClean="0"/>
              <a:t>文とも</a:t>
            </a:r>
            <a:endParaRPr kumimoji="1" lang="en-US" altLang="ja-JP" dirty="0" smtClean="0"/>
          </a:p>
          <a:p>
            <a:r>
              <a:rPr lang="en-US" altLang="ja-JP" dirty="0" smtClean="0"/>
              <a:t>do: </a:t>
            </a:r>
            <a:r>
              <a:rPr lang="ja-JP" altLang="en-US" dirty="0" smtClean="0"/>
              <a:t>実行する</a:t>
            </a:r>
            <a:endParaRPr lang="en-US" altLang="ja-JP" dirty="0" smtClean="0"/>
          </a:p>
          <a:p>
            <a:r>
              <a:rPr kumimoji="1" lang="en-US" altLang="ja-JP" dirty="0" smtClean="0"/>
              <a:t>while: </a:t>
            </a:r>
            <a:r>
              <a:rPr kumimoji="1" lang="ja-JP" altLang="en-US" dirty="0" smtClean="0"/>
              <a:t>～の間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3779912" y="1628800"/>
            <a:ext cx="2953053" cy="2554545"/>
            <a:chOff x="3779912" y="1628800"/>
            <a:chExt cx="2953053" cy="2554545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3779912" y="1628800"/>
              <a:ext cx="2953053" cy="255454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4000" b="1" dirty="0" smtClean="0">
                  <a:solidFill>
                    <a:schemeClr val="accent1"/>
                  </a:solidFill>
                </a:rPr>
                <a:t>do</a:t>
              </a:r>
              <a:r>
                <a:rPr kumimoji="1" lang="en-US" altLang="ja-JP" sz="4000" dirty="0" smtClean="0"/>
                <a:t> {</a:t>
              </a:r>
            </a:p>
            <a:p>
              <a:r>
                <a:rPr lang="en-US" altLang="ja-JP" sz="4000" dirty="0"/>
                <a:t> </a:t>
              </a:r>
              <a:r>
                <a:rPr lang="en-US" altLang="ja-JP" sz="4000" dirty="0" smtClean="0"/>
                <a:t>      B;</a:t>
              </a:r>
            </a:p>
            <a:p>
              <a:r>
                <a:rPr kumimoji="1" lang="en-US" altLang="ja-JP" sz="4000" dirty="0"/>
                <a:t> </a:t>
              </a:r>
              <a:r>
                <a:rPr kumimoji="1" lang="en-US" altLang="ja-JP" sz="4000" dirty="0" smtClean="0"/>
                <a:t>      C;</a:t>
              </a:r>
            </a:p>
            <a:p>
              <a:r>
                <a:rPr lang="en-US" altLang="ja-JP" sz="4000" dirty="0" smtClean="0"/>
                <a:t>}</a:t>
              </a:r>
              <a:r>
                <a:rPr lang="en-US" altLang="ja-JP" sz="4000" b="1" dirty="0" smtClean="0">
                  <a:solidFill>
                    <a:srgbClr val="FF0000"/>
                  </a:solidFill>
                </a:rPr>
                <a:t>while</a:t>
              </a:r>
              <a:r>
                <a:rPr lang="en-US" altLang="ja-JP" sz="4000" dirty="0" smtClean="0"/>
                <a:t>(A);</a:t>
              </a:r>
              <a:endParaRPr kumimoji="1" lang="ja-JP" altLang="en-US" sz="4000" dirty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644008" y="2194560"/>
              <a:ext cx="1368152" cy="1247797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74912" y="5865073"/>
            <a:ext cx="470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do </a:t>
            </a:r>
            <a:r>
              <a:rPr kumimoji="1" lang="en-US" altLang="ja-JP" dirty="0" err="1" smtClean="0"/>
              <a:t>System.out.println</a:t>
            </a:r>
            <a:r>
              <a:rPr kumimoji="1" lang="en-US" altLang="ja-JP" dirty="0" smtClean="0"/>
              <a:t>(b--); while(b&gt;1);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012160" y="2972707"/>
            <a:ext cx="2065339" cy="528301"/>
            <a:chOff x="6012160" y="2972707"/>
            <a:chExt cx="2065339" cy="528301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6969503" y="297270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 smtClean="0"/>
                <a:t>制御文</a:t>
              </a:r>
              <a:endParaRPr kumimoji="1" lang="ja-JP" altLang="en-US" sz="2400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H="1">
              <a:off x="6012160" y="3203540"/>
              <a:ext cx="936104" cy="297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574912" y="4438817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int[] A =</a:t>
            </a:r>
          </a:p>
        </p:txBody>
      </p:sp>
    </p:spTree>
    <p:extLst>
      <p:ext uri="{BB962C8B-B14F-4D97-AF65-F5344CB8AC3E}">
        <p14:creationId xmlns:p14="http://schemas.microsoft.com/office/powerpoint/2010/main" val="21131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355598" y="2204864"/>
            <a:ext cx="2953053" cy="2554545"/>
            <a:chOff x="355598" y="2204864"/>
            <a:chExt cx="2953053" cy="2554545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355598" y="2204864"/>
              <a:ext cx="2953053" cy="255454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4000" b="1" dirty="0" smtClean="0">
                  <a:solidFill>
                    <a:schemeClr val="accent1"/>
                  </a:solidFill>
                </a:rPr>
                <a:t>do</a:t>
              </a:r>
              <a:r>
                <a:rPr kumimoji="1" lang="en-US" altLang="ja-JP" sz="4000" dirty="0" smtClean="0"/>
                <a:t> {</a:t>
              </a:r>
            </a:p>
            <a:p>
              <a:r>
                <a:rPr lang="en-US" altLang="ja-JP" sz="4000" dirty="0"/>
                <a:t> </a:t>
              </a:r>
              <a:r>
                <a:rPr lang="en-US" altLang="ja-JP" sz="4000" dirty="0" smtClean="0"/>
                <a:t>      B;</a:t>
              </a:r>
            </a:p>
            <a:p>
              <a:r>
                <a:rPr kumimoji="1" lang="en-US" altLang="ja-JP" sz="4000" dirty="0"/>
                <a:t> </a:t>
              </a:r>
              <a:r>
                <a:rPr kumimoji="1" lang="en-US" altLang="ja-JP" sz="4000" dirty="0" smtClean="0"/>
                <a:t>      C;</a:t>
              </a:r>
            </a:p>
            <a:p>
              <a:r>
                <a:rPr lang="en-US" altLang="ja-JP" sz="4000" dirty="0" smtClean="0"/>
                <a:t>}</a:t>
              </a:r>
              <a:r>
                <a:rPr lang="en-US" altLang="ja-JP" sz="4000" b="1" dirty="0" smtClean="0">
                  <a:solidFill>
                    <a:srgbClr val="FF0000"/>
                  </a:solidFill>
                </a:rPr>
                <a:t>while</a:t>
              </a:r>
              <a:r>
                <a:rPr lang="en-US" altLang="ja-JP" sz="4000" dirty="0" smtClean="0"/>
                <a:t>(A);</a:t>
              </a:r>
              <a:endParaRPr kumimoji="1" lang="ja-JP" altLang="en-US" sz="4000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324033" y="2757268"/>
              <a:ext cx="1368152" cy="1247797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34400" cy="758952"/>
          </a:xfrm>
        </p:spPr>
        <p:txBody>
          <a:bodyPr/>
          <a:lstStyle/>
          <a:p>
            <a:r>
              <a:rPr kumimoji="1" lang="ja-JP" altLang="en-US" smtClean="0"/>
              <a:t>プログラ</a:t>
            </a:r>
            <a:r>
              <a:rPr lang="ja-JP" altLang="en-US" smtClean="0"/>
              <a:t>ム</a:t>
            </a:r>
            <a:r>
              <a:rPr lang="ja-JP" altLang="en-US" dirty="0" smtClean="0"/>
              <a:t>でやってること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2411760" y="2852936"/>
            <a:ext cx="431047" cy="5040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2412761" y="3483638"/>
            <a:ext cx="431047" cy="5040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上カーブ矢印 7"/>
          <p:cNvSpPr/>
          <p:nvPr/>
        </p:nvSpPr>
        <p:spPr>
          <a:xfrm rot="16200000">
            <a:off x="2771800" y="2996952"/>
            <a:ext cx="2160240" cy="864096"/>
          </a:xfrm>
          <a:prstGeom prst="curvedUpArrow">
            <a:avLst>
              <a:gd name="adj1" fmla="val 30562"/>
              <a:gd name="adj2" fmla="val 59367"/>
              <a:gd name="adj3" fmla="val 47042"/>
            </a:avLst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355598" y="4759409"/>
            <a:ext cx="431047" cy="5040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19872" y="5082574"/>
            <a:ext cx="48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int[] A = new int[5];</a:t>
            </a:r>
          </a:p>
        </p:txBody>
      </p:sp>
    </p:spTree>
    <p:extLst>
      <p:ext uri="{BB962C8B-B14F-4D97-AF65-F5344CB8AC3E}">
        <p14:creationId xmlns:p14="http://schemas.microsoft.com/office/powerpoint/2010/main" val="266734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if </a:t>
            </a:r>
            <a:r>
              <a:rPr kumimoji="1" lang="ja-JP" altLang="en-US" dirty="0" smtClean="0"/>
              <a:t>文との対比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復習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4941168"/>
            <a:ext cx="1067921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if(A)</a:t>
            </a:r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B;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04048" y="4883676"/>
            <a:ext cx="204254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do </a:t>
            </a:r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B;</a:t>
            </a:r>
          </a:p>
          <a:p>
            <a:r>
              <a:rPr kumimoji="1" lang="en-US" altLang="ja-JP" sz="3200" dirty="0" smtClean="0"/>
              <a:t>while(A);</a:t>
            </a:r>
            <a:endParaRPr kumimoji="1" lang="ja-JP" altLang="en-US" sz="32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5004048" y="1480716"/>
            <a:ext cx="2677336" cy="2308324"/>
            <a:chOff x="5004048" y="1480716"/>
            <a:chExt cx="2677336" cy="2308324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5004048" y="1480716"/>
              <a:ext cx="2677336" cy="23083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3600" b="1" dirty="0" smtClean="0"/>
                <a:t>do</a:t>
              </a:r>
              <a:r>
                <a:rPr kumimoji="1" lang="en-US" altLang="ja-JP" sz="3600" dirty="0" smtClean="0"/>
                <a:t> {</a:t>
              </a:r>
            </a:p>
            <a:p>
              <a:r>
                <a:rPr lang="en-US" altLang="ja-JP" sz="3600" dirty="0" smtClean="0"/>
                <a:t>   </a:t>
              </a:r>
              <a:r>
                <a:rPr lang="ja-JP" altLang="en-US" sz="3600" dirty="0" smtClean="0"/>
                <a:t>　</a:t>
              </a:r>
              <a:r>
                <a:rPr lang="en-US" altLang="ja-JP" sz="3600" dirty="0" smtClean="0"/>
                <a:t>B;</a:t>
              </a:r>
              <a:endParaRPr lang="en-US" altLang="ja-JP" sz="3600" dirty="0"/>
            </a:p>
            <a:p>
              <a:r>
                <a:rPr kumimoji="1" lang="en-US" altLang="ja-JP" sz="3600" dirty="0" smtClean="0"/>
                <a:t>   </a:t>
              </a:r>
              <a:r>
                <a:rPr kumimoji="1" lang="ja-JP" altLang="en-US" sz="3600" dirty="0" smtClean="0"/>
                <a:t>　</a:t>
              </a:r>
              <a:r>
                <a:rPr kumimoji="1" lang="en-US" altLang="ja-JP" sz="3600" dirty="0" smtClean="0"/>
                <a:t>C;</a:t>
              </a:r>
            </a:p>
            <a:p>
              <a:r>
                <a:rPr lang="en-US" altLang="ja-JP" sz="3600" dirty="0" smtClean="0"/>
                <a:t>}</a:t>
              </a:r>
              <a:r>
                <a:rPr lang="en-US" altLang="ja-JP" sz="3600" b="1" dirty="0" smtClean="0">
                  <a:solidFill>
                    <a:srgbClr val="FF0000"/>
                  </a:solidFill>
                </a:rPr>
                <a:t>while</a:t>
              </a:r>
              <a:r>
                <a:rPr lang="en-US" altLang="ja-JP" sz="3600" dirty="0" smtClean="0"/>
                <a:t>(A);</a:t>
              </a:r>
              <a:endParaRPr kumimoji="1" lang="ja-JP" altLang="en-US" sz="3600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5796136" y="1969477"/>
              <a:ext cx="919408" cy="117149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23528" y="1479678"/>
            <a:ext cx="1661032" cy="2308324"/>
            <a:chOff x="323528" y="1479678"/>
            <a:chExt cx="1661032" cy="2308324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323528" y="1479678"/>
              <a:ext cx="1661032" cy="230832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3600" b="1" dirty="0" smtClean="0"/>
                <a:t>if</a:t>
              </a:r>
              <a:r>
                <a:rPr kumimoji="1" lang="en-US" altLang="ja-JP" sz="3600" dirty="0" smtClean="0"/>
                <a:t>(A) {</a:t>
              </a:r>
            </a:p>
            <a:p>
              <a:r>
                <a:rPr lang="en-US" altLang="ja-JP" sz="3600" dirty="0" smtClean="0"/>
                <a:t>   B;</a:t>
              </a:r>
              <a:endParaRPr lang="en-US" altLang="ja-JP" sz="3600" dirty="0"/>
            </a:p>
            <a:p>
              <a:r>
                <a:rPr kumimoji="1" lang="en-US" altLang="ja-JP" sz="3600" dirty="0" smtClean="0"/>
                <a:t>   C;</a:t>
              </a:r>
            </a:p>
            <a:p>
              <a:r>
                <a:rPr lang="en-US" altLang="ja-JP" sz="3600" dirty="0"/>
                <a:t>}</a:t>
              </a:r>
              <a:endParaRPr kumimoji="1" lang="ja-JP" altLang="en-US" sz="3600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25094" y="2048094"/>
              <a:ext cx="919408" cy="117149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823834" y="4005064"/>
            <a:ext cx="48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int[] A = new int[5];</a:t>
            </a:r>
          </a:p>
        </p:txBody>
      </p:sp>
    </p:spTree>
    <p:extLst>
      <p:ext uri="{BB962C8B-B14F-4D97-AF65-F5344CB8AC3E}">
        <p14:creationId xmlns:p14="http://schemas.microsoft.com/office/powerpoint/2010/main" val="101059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kumimoji="1" lang="ja-JP" altLang="en-US" dirty="0" smtClean="0"/>
              <a:t>パッケージ</a:t>
            </a:r>
            <a:r>
              <a:rPr kumimoji="1" lang="ja-JP" altLang="en-US" smtClean="0"/>
              <a:t>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7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新規パッケージ</a:t>
            </a:r>
            <a:r>
              <a:rPr kumimoji="1" lang="ja-JP" altLang="en-US" smtClean="0"/>
              <a:t>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1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無限ループ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/>
          <a:lstStyle/>
          <a:p>
            <a:r>
              <a:rPr kumimoji="1" lang="en-US" altLang="ja-JP" dirty="0" smtClean="0"/>
              <a:t>loop(</a:t>
            </a:r>
            <a:r>
              <a:rPr kumimoji="1" lang="ja-JP" altLang="en-US" dirty="0" smtClean="0"/>
              <a:t>ループ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輪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環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ja-JP" altLang="en-US" dirty="0" smtClean="0"/>
              <a:t>一周回って戻ってくる </a:t>
            </a:r>
            <a:r>
              <a:rPr kumimoji="1" lang="en-US" altLang="ja-JP" dirty="0" smtClean="0"/>
              <a:t>= </a:t>
            </a:r>
            <a:r>
              <a:rPr kumimoji="1" lang="ja-JP" altLang="en-US" dirty="0" smtClean="0"/>
              <a:t>繰り返し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smtClean="0"/>
              <a:t> 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3212976"/>
            <a:ext cx="416857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do {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err="1" smtClean="0"/>
              <a:t>System.out.println</a:t>
            </a:r>
            <a:r>
              <a:rPr lang="en-US" altLang="ja-JP" sz="2400" smtClean="0"/>
              <a:t>("   ");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}while(true);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70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iryo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クール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6811</TotalTime>
  <Words>222</Words>
  <Application>Microsoft Office PowerPoint</Application>
  <PresentationFormat>画面に合わせる (4:3)</PresentationFormat>
  <Paragraphs>67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クール</vt:lpstr>
      <vt:lpstr>ここでやりたいこと</vt:lpstr>
      <vt:lpstr>ここでやりたいこと</vt:lpstr>
      <vt:lpstr>Java での文</vt:lpstr>
      <vt:lpstr>do 文の書き方</vt:lpstr>
      <vt:lpstr>プログラムでやってること</vt:lpstr>
      <vt:lpstr>if 文との対比(復習)</vt:lpstr>
      <vt:lpstr>新規パッケージの作成</vt:lpstr>
      <vt:lpstr>新規パッケージの作成</vt:lpstr>
      <vt:lpstr>無限ループ</vt:lpstr>
      <vt:lpstr>Eclipse での無限ループ終了方法</vt:lpstr>
      <vt:lpstr>無限ループ</vt:lpstr>
      <vt:lpstr>List4-1 でのループ制御</vt:lpstr>
      <vt:lpstr>List4-1 でのループ制御</vt:lpstr>
      <vt:lpstr>演習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プログラミング入門</dc:title>
  <dc:creator>saito</dc:creator>
  <cp:lastModifiedBy>saito</cp:lastModifiedBy>
  <cp:revision>168</cp:revision>
  <dcterms:created xsi:type="dcterms:W3CDTF">2013-05-24T05:22:57Z</dcterms:created>
  <dcterms:modified xsi:type="dcterms:W3CDTF">2018-03-09T07:22:11Z</dcterms:modified>
</cp:coreProperties>
</file>