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D1007-D996-4C58-81C1-7CA7A7170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A79A33-7318-4CF2-A785-5B7BFB6B9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18D7C-3170-497B-B1A6-C12C01E1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BCC-6398-4995-B118-34BF0C611C68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A5203A-3F97-4347-9393-11C53A67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580B3-15F6-4B77-9510-5BB9158F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E3B-B3CE-4192-8DA7-FE443171D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4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BC50F-43B2-47C4-A061-EA223DA7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19EE3F-6B31-4A69-BAAC-9F998FBB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FD8D03-73B2-41E7-8E15-225013F3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BCC-6398-4995-B118-34BF0C611C68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E81B7-5269-4E15-B95E-3AB32D4F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642AF-F8EC-49CA-9F56-AD971E51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E3B-B3CE-4192-8DA7-FE443171D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66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8E6D3D-7D2C-4D26-AC93-38BAD3320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15F25C-5E18-4535-9BCC-7E93AB7AF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54724-03A3-4BEF-9B69-212F3C1B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BCC-6398-4995-B118-34BF0C611C68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C1D4FE-B22F-49D8-860B-9E782E41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60BFB-5C38-4165-9CE6-3472DC39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E3B-B3CE-4192-8DA7-FE443171D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0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819B9-733F-4540-B22E-F66CBED6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u="sng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A980BB-84A9-4368-8C7D-0CF2F9F6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98AD4-DAE3-49C6-A727-4AB57896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BCC-6398-4995-B118-34BF0C611C68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606D67-7E15-4227-B956-B3FE5872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A429B-65FD-4BD8-953E-EF34435E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E3B-B3CE-4192-8DA7-FE443171D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69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61576-18CA-4399-A800-EAD62FB1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66A736-DE88-49B9-9C14-AD8A9690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12E4CF-EAB5-4424-A612-815CC8BE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BCC-6398-4995-B118-34BF0C611C68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4A69BF-8576-4BA8-95CE-C31B4D0A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EF490-1577-4F2A-8F6E-B0CC9A44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E3B-B3CE-4192-8DA7-FE443171D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46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18948-7D7F-470C-99DB-9F13F870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5C3A9-4A95-4A7A-8DAB-66337C5E1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4FBAD5-8F0B-4283-85D4-A465B5C67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1413C-AA1B-48A9-B9B0-8F9E1118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BCC-6398-4995-B118-34BF0C611C68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E45728-8DA8-4C76-A85B-F9B93A69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D19558-E338-47FB-917A-2A931079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E3B-B3CE-4192-8DA7-FE443171D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C9197-0BDC-4CF1-81F2-E18AB6FC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A1E6F7-657D-4EB6-9FD6-284BEDE96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A3C8DC-F23D-4CCC-9038-C4EC9FC2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0E35B3-0CB9-467A-99F7-23554AAA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CB0028-2F77-4357-B781-6EE89AC88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CA2A13-204D-46BD-A215-7F237D01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BCC-6398-4995-B118-34BF0C611C68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925060-0733-47F3-93CD-913BD574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E29096-3179-40EB-A9D9-FE621D73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E3B-B3CE-4192-8DA7-FE443171D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13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6FF3E-D7A9-41ED-A3DC-6F0725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70F70D-0C59-403E-BF99-CEA159E7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BCC-6398-4995-B118-34BF0C611C68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28AD88-501A-41A5-AC96-8DF52B43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762884-EBAD-47A4-9C19-A6E87D59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E3B-B3CE-4192-8DA7-FE443171D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4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2F1CD5-FA14-4D4F-8194-26E4FF7A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BCC-6398-4995-B118-34BF0C611C68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3B8F6E-D17F-4956-9111-219B9D4D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9B186F-D696-4540-8305-F05C327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E3B-B3CE-4192-8DA7-FE443171D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66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D0ED5-7669-4A84-A049-25BCEAE0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2DDF4-645D-4D0A-A675-42452DDE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5D7BB4-AD3F-4521-A4F4-C8B48E48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953458-AD90-4E8B-AF1F-40486315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BCC-6398-4995-B118-34BF0C611C68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710BB2-D143-442E-A4A4-F9764EB8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BDEB5C-AA0F-45B9-9482-12FE23F5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E3B-B3CE-4192-8DA7-FE443171D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82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35268-2308-488B-9E71-C3044FC1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5DAD53-053B-480C-A4EE-41CCBF094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4102DA-FBEE-4D89-B7DB-EAA9CE47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F184EF-E470-4130-8C08-73A80711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CBCC-6398-4995-B118-34BF0C611C68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D76374-3C41-409A-A954-D997A0B0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2C766-8D0C-4770-B9F6-1A1AB929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CE3B-B3CE-4192-8DA7-FE443171D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65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B8A8F0-B756-4C17-A967-06794F2B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BE58DE-59FE-46B7-81D8-C19284D2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8D3BD-90B6-462D-A06D-7018CBD45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CBCC-6398-4995-B118-34BF0C611C68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696FA4-F36E-41C1-8F01-92B7E8388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B3497A-7C60-45E9-82DF-434C855BB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2CE3B-B3CE-4192-8DA7-FE443171D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80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F3CF4-B378-4A56-B543-15B71DFB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変換キー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038F87-AAB1-483C-AC2D-D1C005C9A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変換 </a:t>
            </a:r>
            <a:r>
              <a:rPr kumimoji="1" lang="en-US" altLang="ja-JP" dirty="0"/>
              <a:t>+ @ = 1</a:t>
            </a:r>
            <a:r>
              <a:rPr kumimoji="1" lang="ja-JP" altLang="en-US" dirty="0"/>
              <a:t>行削除</a:t>
            </a:r>
            <a:r>
              <a:rPr kumimoji="1" lang="en-US" altLang="ja-JP" dirty="0"/>
              <a:t>(end</a:t>
            </a:r>
            <a:r>
              <a:rPr lang="en-US" altLang="ja-JP" dirty="0"/>
              <a:t>, </a:t>
            </a:r>
            <a:r>
              <a:rPr kumimoji="1" lang="en-US" altLang="ja-JP" dirty="0" err="1"/>
              <a:t>shift+home</a:t>
            </a:r>
            <a:r>
              <a:rPr kumimoji="1" lang="en-US" altLang="ja-JP" dirty="0"/>
              <a:t>, delete)</a:t>
            </a:r>
          </a:p>
        </p:txBody>
      </p:sp>
      <p:pic>
        <p:nvPicPr>
          <p:cNvPr id="37" name="図 36" descr="白いバックグラウンドの前にあるキーボード&#10;&#10;中程度の精度で自動的に生成された説明">
            <a:extLst>
              <a:ext uri="{FF2B5EF4-FFF2-40B4-BE49-F238E27FC236}">
                <a16:creationId xmlns:a16="http://schemas.microsoft.com/office/drawing/2014/main" id="{DF278841-8095-4074-8700-8AFE51887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57" r="19757"/>
          <a:stretch/>
        </p:blipFill>
        <p:spPr>
          <a:xfrm>
            <a:off x="1302357" y="3429000"/>
            <a:ext cx="9293290" cy="2645229"/>
          </a:xfrm>
          <a:prstGeom prst="rect">
            <a:avLst/>
          </a:prstGeom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EC139E1-227C-4776-91B8-0B822BB0FAC6}"/>
              </a:ext>
            </a:extLst>
          </p:cNvPr>
          <p:cNvSpPr/>
          <p:nvPr/>
        </p:nvSpPr>
        <p:spPr>
          <a:xfrm>
            <a:off x="5376053" y="5404481"/>
            <a:ext cx="600319" cy="432262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925D55E-943B-4497-A6BF-79290A2F7A53}"/>
              </a:ext>
            </a:extLst>
          </p:cNvPr>
          <p:cNvSpPr/>
          <p:nvPr/>
        </p:nvSpPr>
        <p:spPr>
          <a:xfrm>
            <a:off x="5247790" y="445183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←</a:t>
            </a:r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A9758B-1BCD-4A4B-99FE-9F2C4BA1E73A}"/>
              </a:ext>
            </a:extLst>
          </p:cNvPr>
          <p:cNvSpPr/>
          <p:nvPr/>
        </p:nvSpPr>
        <p:spPr>
          <a:xfrm>
            <a:off x="5724388" y="445183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↓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46BD51E-C22B-467E-A458-7156EC21869A}"/>
              </a:ext>
            </a:extLst>
          </p:cNvPr>
          <p:cNvSpPr/>
          <p:nvPr/>
        </p:nvSpPr>
        <p:spPr>
          <a:xfrm>
            <a:off x="6202287" y="445183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→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02D700-81E2-49DB-B996-828D20775F64}"/>
              </a:ext>
            </a:extLst>
          </p:cNvPr>
          <p:cNvSpPr/>
          <p:nvPr/>
        </p:nvSpPr>
        <p:spPr>
          <a:xfrm>
            <a:off x="5130156" y="4019572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home</a:t>
            </a:r>
            <a:endParaRPr kumimoji="1" lang="ja-JP" altLang="en-US" sz="12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72510D8-9307-4913-8FBE-135D33D1337D}"/>
              </a:ext>
            </a:extLst>
          </p:cNvPr>
          <p:cNvSpPr/>
          <p:nvPr/>
        </p:nvSpPr>
        <p:spPr>
          <a:xfrm>
            <a:off x="5596869" y="4019572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↑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19A024-55CF-4108-845E-849068AE945E}"/>
              </a:ext>
            </a:extLst>
          </p:cNvPr>
          <p:cNvSpPr/>
          <p:nvPr/>
        </p:nvSpPr>
        <p:spPr>
          <a:xfrm>
            <a:off x="6074768" y="4019572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end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929943-52D9-4035-85F4-181D81CE656D}"/>
              </a:ext>
            </a:extLst>
          </p:cNvPr>
          <p:cNvSpPr/>
          <p:nvPr/>
        </p:nvSpPr>
        <p:spPr>
          <a:xfrm>
            <a:off x="6552667" y="4019572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bs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7EAA3A1-BFFF-4BE5-82F4-046B97F9F17D}"/>
              </a:ext>
            </a:extLst>
          </p:cNvPr>
          <p:cNvSpPr/>
          <p:nvPr/>
        </p:nvSpPr>
        <p:spPr>
          <a:xfrm>
            <a:off x="6678885" y="445183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enter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396D211-0671-4FF9-9A1D-8E3295074D5E}"/>
              </a:ext>
            </a:extLst>
          </p:cNvPr>
          <p:cNvSpPr/>
          <p:nvPr/>
        </p:nvSpPr>
        <p:spPr>
          <a:xfrm>
            <a:off x="5070442" y="4923778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del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1BBF0E1-D3C0-4230-8211-991023FC1BD0}"/>
              </a:ext>
            </a:extLst>
          </p:cNvPr>
          <p:cNvSpPr/>
          <p:nvPr/>
        </p:nvSpPr>
        <p:spPr>
          <a:xfrm>
            <a:off x="7138315" y="445183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esc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1BF4836-4126-4E9B-816E-994FE4EF124A}"/>
              </a:ext>
            </a:extLst>
          </p:cNvPr>
          <p:cNvSpPr/>
          <p:nvPr/>
        </p:nvSpPr>
        <p:spPr>
          <a:xfrm>
            <a:off x="7001895" y="4019572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ldel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9890BD3-58AD-4431-A4E5-06A4DC8013AD}"/>
              </a:ext>
            </a:extLst>
          </p:cNvPr>
          <p:cNvSpPr/>
          <p:nvPr/>
        </p:nvSpPr>
        <p:spPr>
          <a:xfrm>
            <a:off x="2467393" y="445183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AFC8F96-07C4-42FA-94E6-C177CE0297D1}"/>
              </a:ext>
            </a:extLst>
          </p:cNvPr>
          <p:cNvSpPr/>
          <p:nvPr/>
        </p:nvSpPr>
        <p:spPr>
          <a:xfrm>
            <a:off x="2943991" y="445183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^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F90E-81EE-4BEB-AD08-F039E3D2D130}"/>
              </a:ext>
            </a:extLst>
          </p:cNvPr>
          <p:cNvSpPr/>
          <p:nvPr/>
        </p:nvSpPr>
        <p:spPr>
          <a:xfrm>
            <a:off x="3421890" y="445183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[</a:t>
            </a:r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A7A8D17-947E-4D43-AA2C-7A3932C22B5B}"/>
              </a:ext>
            </a:extLst>
          </p:cNvPr>
          <p:cNvSpPr/>
          <p:nvPr/>
        </p:nvSpPr>
        <p:spPr>
          <a:xfrm>
            <a:off x="2719377" y="493951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=</a:t>
            </a:r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CCE96E6-014D-460A-A67A-E2C99F20C0C4}"/>
              </a:ext>
            </a:extLst>
          </p:cNvPr>
          <p:cNvSpPr/>
          <p:nvPr/>
        </p:nvSpPr>
        <p:spPr>
          <a:xfrm>
            <a:off x="3195975" y="493951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~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1667BD5-F3A1-4A42-BECE-DEE179FF2CC4}"/>
              </a:ext>
            </a:extLst>
          </p:cNvPr>
          <p:cNvSpPr/>
          <p:nvPr/>
        </p:nvSpPr>
        <p:spPr>
          <a:xfrm>
            <a:off x="3673874" y="493951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{</a:t>
            </a:r>
            <a:endParaRPr kumimoji="1" lang="ja-JP" altLang="en-US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C2FC6ED-1634-4988-9AFE-F3FF4BE3F662}"/>
              </a:ext>
            </a:extLst>
          </p:cNvPr>
          <p:cNvSpPr/>
          <p:nvPr/>
        </p:nvSpPr>
        <p:spPr>
          <a:xfrm>
            <a:off x="3518532" y="5404481"/>
            <a:ext cx="829183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_</a:t>
            </a:r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5AB66E7-2741-464D-860A-C13F16B8A82B}"/>
              </a:ext>
            </a:extLst>
          </p:cNvPr>
          <p:cNvSpPr/>
          <p:nvPr/>
        </p:nvSpPr>
        <p:spPr>
          <a:xfrm>
            <a:off x="3898488" y="445183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]</a:t>
            </a:r>
            <a:endParaRPr kumimoji="1" lang="ja-JP" altLang="en-US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3577034-26C1-4D64-A824-D6CC3D1B39E4}"/>
              </a:ext>
            </a:extLst>
          </p:cNvPr>
          <p:cNvSpPr/>
          <p:nvPr/>
        </p:nvSpPr>
        <p:spPr>
          <a:xfrm>
            <a:off x="4137629" y="493951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707002D-0692-4F42-B95F-6B32E661A931}"/>
              </a:ext>
            </a:extLst>
          </p:cNvPr>
          <p:cNvSpPr/>
          <p:nvPr/>
        </p:nvSpPr>
        <p:spPr>
          <a:xfrm>
            <a:off x="4357918" y="445183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\</a:t>
            </a:r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233AA68-4B04-492D-94DE-0D16FFB53B38}"/>
              </a:ext>
            </a:extLst>
          </p:cNvPr>
          <p:cNvSpPr/>
          <p:nvPr/>
        </p:nvSpPr>
        <p:spPr>
          <a:xfrm>
            <a:off x="4585557" y="4941691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|</a:t>
            </a:r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DBE953C-6327-4C4B-A038-907C98A09D60}"/>
              </a:ext>
            </a:extLst>
          </p:cNvPr>
          <p:cNvSpPr/>
          <p:nvPr/>
        </p:nvSpPr>
        <p:spPr>
          <a:xfrm>
            <a:off x="2339422" y="3983735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!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AFEE234-C1D7-4C1C-8044-D2E9DD3AF373}"/>
              </a:ext>
            </a:extLst>
          </p:cNvPr>
          <p:cNvSpPr/>
          <p:nvPr/>
        </p:nvSpPr>
        <p:spPr>
          <a:xfrm>
            <a:off x="2816020" y="3983735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"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141CAD9-6737-4C80-A9F9-B60C914D1A3B}"/>
              </a:ext>
            </a:extLst>
          </p:cNvPr>
          <p:cNvSpPr/>
          <p:nvPr/>
        </p:nvSpPr>
        <p:spPr>
          <a:xfrm>
            <a:off x="3293919" y="3983735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#</a:t>
            </a:r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15DF8F52-2B61-439E-9935-9A37AFEE89D1}"/>
              </a:ext>
            </a:extLst>
          </p:cNvPr>
          <p:cNvSpPr/>
          <p:nvPr/>
        </p:nvSpPr>
        <p:spPr>
          <a:xfrm>
            <a:off x="3770517" y="3983735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$</a:t>
            </a:r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9E7A859-F8C7-4D6A-AE80-EB834433C7AA}"/>
              </a:ext>
            </a:extLst>
          </p:cNvPr>
          <p:cNvSpPr/>
          <p:nvPr/>
        </p:nvSpPr>
        <p:spPr>
          <a:xfrm>
            <a:off x="4229947" y="3983735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%</a:t>
            </a:r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B181CB7-0261-46B9-ACB1-D010AC703A5C}"/>
              </a:ext>
            </a:extLst>
          </p:cNvPr>
          <p:cNvSpPr/>
          <p:nvPr/>
        </p:nvSpPr>
        <p:spPr>
          <a:xfrm>
            <a:off x="4319232" y="5404481"/>
            <a:ext cx="103553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-&gt;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1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EEC42-4996-4568-98BC-7FC4B0B1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無変換キー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3E304F-4D19-4E59-B536-02E7FE79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</p:txBody>
      </p:sp>
      <p:pic>
        <p:nvPicPr>
          <p:cNvPr id="31" name="図 30" descr="白いバックグラウンドの前にあるキーボード&#10;&#10;中程度の精度で自動的に生成された説明">
            <a:extLst>
              <a:ext uri="{FF2B5EF4-FFF2-40B4-BE49-F238E27FC236}">
                <a16:creationId xmlns:a16="http://schemas.microsoft.com/office/drawing/2014/main" id="{E453CA3B-E1E8-4621-A228-4BEF8480F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57" r="19757"/>
          <a:stretch/>
        </p:blipFill>
        <p:spPr>
          <a:xfrm>
            <a:off x="1324095" y="3274669"/>
            <a:ext cx="9293290" cy="264522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34C27F2-3498-4448-8749-41BAB2CEFCB5}"/>
              </a:ext>
            </a:extLst>
          </p:cNvPr>
          <p:cNvSpPr/>
          <p:nvPr/>
        </p:nvSpPr>
        <p:spPr>
          <a:xfrm>
            <a:off x="3542816" y="5217445"/>
            <a:ext cx="755848" cy="432262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1F703D7-33D3-4279-BDF4-867CEE195A4E}"/>
              </a:ext>
            </a:extLst>
          </p:cNvPr>
          <p:cNvSpPr/>
          <p:nvPr/>
        </p:nvSpPr>
        <p:spPr>
          <a:xfrm>
            <a:off x="5269528" y="4297503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A61BFFD-4EA8-4FA0-8386-3118B805F2AF}"/>
              </a:ext>
            </a:extLst>
          </p:cNvPr>
          <p:cNvSpPr/>
          <p:nvPr/>
        </p:nvSpPr>
        <p:spPr>
          <a:xfrm>
            <a:off x="5746126" y="4297503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6D146E0-CA31-4F8D-A6F4-D36EA931C9DB}"/>
              </a:ext>
            </a:extLst>
          </p:cNvPr>
          <p:cNvSpPr/>
          <p:nvPr/>
        </p:nvSpPr>
        <p:spPr>
          <a:xfrm>
            <a:off x="6224025" y="4297503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F7680F-2BE6-4AD6-851D-13A473DBC84A}"/>
              </a:ext>
            </a:extLst>
          </p:cNvPr>
          <p:cNvSpPr/>
          <p:nvPr/>
        </p:nvSpPr>
        <p:spPr>
          <a:xfrm>
            <a:off x="5142009" y="3865241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8CCFE1E-E5CC-432C-81B3-EFFF814956CB}"/>
              </a:ext>
            </a:extLst>
          </p:cNvPr>
          <p:cNvSpPr/>
          <p:nvPr/>
        </p:nvSpPr>
        <p:spPr>
          <a:xfrm>
            <a:off x="5618607" y="3865241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8207051-C012-4831-ABF4-9C9DE5DA1A32}"/>
              </a:ext>
            </a:extLst>
          </p:cNvPr>
          <p:cNvSpPr/>
          <p:nvPr/>
        </p:nvSpPr>
        <p:spPr>
          <a:xfrm>
            <a:off x="6096506" y="3865241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D199CC7-EDB7-4972-A84C-EA5326CA23F1}"/>
              </a:ext>
            </a:extLst>
          </p:cNvPr>
          <p:cNvSpPr/>
          <p:nvPr/>
        </p:nvSpPr>
        <p:spPr>
          <a:xfrm>
            <a:off x="5521512" y="4785183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4D87C80-B6EE-48B5-9EB0-C713E56D9A03}"/>
              </a:ext>
            </a:extLst>
          </p:cNvPr>
          <p:cNvSpPr/>
          <p:nvPr/>
        </p:nvSpPr>
        <p:spPr>
          <a:xfrm>
            <a:off x="5998110" y="4785183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BD70F04-76B7-4760-946D-0FA75A633DFE}"/>
              </a:ext>
            </a:extLst>
          </p:cNvPr>
          <p:cNvSpPr/>
          <p:nvPr/>
        </p:nvSpPr>
        <p:spPr>
          <a:xfrm>
            <a:off x="6476009" y="4785183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10A2560-786A-4FBF-9A8E-B4413D36D14E}"/>
              </a:ext>
            </a:extLst>
          </p:cNvPr>
          <p:cNvSpPr/>
          <p:nvPr/>
        </p:nvSpPr>
        <p:spPr>
          <a:xfrm>
            <a:off x="2503586" y="4306544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A063BC4-E719-4A13-AB99-961DDC08A3C6}"/>
              </a:ext>
            </a:extLst>
          </p:cNvPr>
          <p:cNvSpPr/>
          <p:nvPr/>
        </p:nvSpPr>
        <p:spPr>
          <a:xfrm>
            <a:off x="2969123" y="4297503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←</a:t>
            </a:r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DB650CA-02B5-48E9-9FD6-959F2187A15C}"/>
              </a:ext>
            </a:extLst>
          </p:cNvPr>
          <p:cNvSpPr/>
          <p:nvPr/>
        </p:nvSpPr>
        <p:spPr>
          <a:xfrm>
            <a:off x="3445721" y="4297503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↓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DB1B4A7-B1FD-4B3F-9CD5-386458EFE511}"/>
              </a:ext>
            </a:extLst>
          </p:cNvPr>
          <p:cNvSpPr/>
          <p:nvPr/>
        </p:nvSpPr>
        <p:spPr>
          <a:xfrm>
            <a:off x="3895983" y="4297503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→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8946DE7-CD2B-4099-B4A1-AF37BD4CB31E}"/>
              </a:ext>
            </a:extLst>
          </p:cNvPr>
          <p:cNvSpPr/>
          <p:nvPr/>
        </p:nvSpPr>
        <p:spPr>
          <a:xfrm>
            <a:off x="2851489" y="3865241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L_C</a:t>
            </a:r>
            <a:endParaRPr kumimoji="1" lang="ja-JP" altLang="en-US" sz="11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1B3EC31-B703-443A-BBA7-41095CB48EDB}"/>
              </a:ext>
            </a:extLst>
          </p:cNvPr>
          <p:cNvSpPr/>
          <p:nvPr/>
        </p:nvSpPr>
        <p:spPr>
          <a:xfrm>
            <a:off x="3318202" y="3865241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↑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27C6F7B-EC54-4024-9A3B-C86EDA3B6E71}"/>
              </a:ext>
            </a:extLst>
          </p:cNvPr>
          <p:cNvSpPr/>
          <p:nvPr/>
        </p:nvSpPr>
        <p:spPr>
          <a:xfrm>
            <a:off x="3777632" y="3865241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R_C</a:t>
            </a:r>
            <a:endParaRPr kumimoji="1" lang="ja-JP" altLang="en-US" sz="16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2DB8D32-623F-43A4-BA8D-3576505E0ED8}"/>
              </a:ext>
            </a:extLst>
          </p:cNvPr>
          <p:cNvSpPr/>
          <p:nvPr/>
        </p:nvSpPr>
        <p:spPr>
          <a:xfrm>
            <a:off x="4326034" y="5217445"/>
            <a:ext cx="1045059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3BF4E79-C014-40BF-B500-C3A1D97C651D}"/>
              </a:ext>
            </a:extLst>
          </p:cNvPr>
          <p:cNvSpPr/>
          <p:nvPr/>
        </p:nvSpPr>
        <p:spPr>
          <a:xfrm>
            <a:off x="5404568" y="5217445"/>
            <a:ext cx="581685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554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85F8F-C165-4F94-88A4-EBF8C55C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無変換キー ＋ </a:t>
            </a:r>
            <a:r>
              <a:rPr kumimoji="1" lang="en-US" altLang="ja-JP" dirty="0"/>
              <a:t>z</a:t>
            </a:r>
            <a:r>
              <a:rPr kumimoji="1" lang="ja-JP" altLang="en-US" dirty="0"/>
              <a:t>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030630-ED62-4463-BF4C-858260A8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無変換＋</a:t>
            </a:r>
            <a:r>
              <a:rPr lang="en-US" altLang="ja-JP" dirty="0"/>
              <a:t>z</a:t>
            </a:r>
            <a:r>
              <a:rPr lang="ja-JP" altLang="en-US" dirty="0"/>
              <a:t>＋</a:t>
            </a:r>
            <a:r>
              <a:rPr lang="en-US" altLang="ja-JP" dirty="0"/>
              <a:t>s = </a:t>
            </a:r>
            <a:r>
              <a:rPr lang="ja-JP" altLang="en-US" dirty="0"/>
              <a:t>タブ移動</a:t>
            </a:r>
            <a:r>
              <a:rPr lang="en-US" altLang="ja-JP" dirty="0"/>
              <a:t>(</a:t>
            </a:r>
            <a:r>
              <a:rPr lang="en-US" altLang="ja-JP" dirty="0" err="1"/>
              <a:t>ctrl+pgup</a:t>
            </a:r>
            <a:r>
              <a:rPr lang="en-US" altLang="ja-JP" dirty="0"/>
              <a:t>)</a:t>
            </a:r>
          </a:p>
        </p:txBody>
      </p:sp>
      <p:pic>
        <p:nvPicPr>
          <p:cNvPr id="4" name="図 3" descr="白いバックグラウンドの前にあるキーボード&#10;&#10;中程度の精度で自動的に生成された説明">
            <a:extLst>
              <a:ext uri="{FF2B5EF4-FFF2-40B4-BE49-F238E27FC236}">
                <a16:creationId xmlns:a16="http://schemas.microsoft.com/office/drawing/2014/main" id="{2884A6C8-42EB-4F10-8A25-D32EB1ED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57" r="19757"/>
          <a:stretch/>
        </p:blipFill>
        <p:spPr>
          <a:xfrm>
            <a:off x="1449355" y="3328727"/>
            <a:ext cx="9293290" cy="264522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7E7810-7F89-406A-875E-750F3A35708C}"/>
              </a:ext>
            </a:extLst>
          </p:cNvPr>
          <p:cNvSpPr/>
          <p:nvPr/>
        </p:nvSpPr>
        <p:spPr>
          <a:xfrm>
            <a:off x="3642285" y="5271503"/>
            <a:ext cx="755848" cy="432262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CC7FF3-532B-4395-BF32-9F52C264BB8D}"/>
              </a:ext>
            </a:extLst>
          </p:cNvPr>
          <p:cNvSpPr/>
          <p:nvPr/>
        </p:nvSpPr>
        <p:spPr>
          <a:xfrm>
            <a:off x="2883844" y="4839241"/>
            <a:ext cx="435153" cy="432262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7BFB4D-668E-45C0-BA29-68EE735B3F5E}"/>
              </a:ext>
            </a:extLst>
          </p:cNvPr>
          <p:cNvSpPr/>
          <p:nvPr/>
        </p:nvSpPr>
        <p:spPr>
          <a:xfrm>
            <a:off x="3570981" y="4351561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5C594D-6020-4726-AB3A-AD6B901899B5}"/>
              </a:ext>
            </a:extLst>
          </p:cNvPr>
          <p:cNvSpPr/>
          <p:nvPr/>
        </p:nvSpPr>
        <p:spPr>
          <a:xfrm>
            <a:off x="3443462" y="3919299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↑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B28D61-2F96-420E-97F1-9DB011EC5C03}"/>
              </a:ext>
            </a:extLst>
          </p:cNvPr>
          <p:cNvSpPr/>
          <p:nvPr/>
        </p:nvSpPr>
        <p:spPr>
          <a:xfrm>
            <a:off x="3121236" y="4351561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t_</a:t>
            </a:r>
            <a:r>
              <a:rPr kumimoji="1" lang="ja-JP" altLang="en-US" sz="1100" dirty="0"/>
              <a:t>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84C799-6E46-44E7-B205-C28A31F96C34}"/>
              </a:ext>
            </a:extLst>
          </p:cNvPr>
          <p:cNvSpPr/>
          <p:nvPr/>
        </p:nvSpPr>
        <p:spPr>
          <a:xfrm>
            <a:off x="4020209" y="4351560"/>
            <a:ext cx="449228" cy="432262"/>
          </a:xfrm>
          <a:prstGeom prst="rect">
            <a:avLst/>
          </a:prstGeom>
          <a:solidFill>
            <a:srgbClr val="FF0000">
              <a:alpha val="9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t_</a:t>
            </a:r>
            <a:r>
              <a:rPr kumimoji="1" lang="ja-JP" altLang="en-US" sz="11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01399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95</Words>
  <Application>Microsoft Office PowerPoint</Application>
  <PresentationFormat>ワイド画面</PresentationFormat>
  <Paragraphs>55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変換キー</vt:lpstr>
      <vt:lpstr>無変換キー</vt:lpstr>
      <vt:lpstr>無変換キー ＋ zキー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斉藤 大貴</dc:creator>
  <cp:lastModifiedBy>斉藤 大貴</cp:lastModifiedBy>
  <cp:revision>30</cp:revision>
  <dcterms:created xsi:type="dcterms:W3CDTF">2021-06-21T05:45:57Z</dcterms:created>
  <dcterms:modified xsi:type="dcterms:W3CDTF">2022-05-20T09:37:48Z</dcterms:modified>
</cp:coreProperties>
</file>