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toshin45/math241/blob/master/derivativ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3E86-337C-40E8-B16E-CEFE35408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241 E.A.P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09481-5331-4CC7-9DC8-B8D67F9BA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15, 2019</a:t>
            </a:r>
          </a:p>
        </p:txBody>
      </p:sp>
    </p:spTree>
    <p:extLst>
      <p:ext uri="{BB962C8B-B14F-4D97-AF65-F5344CB8AC3E}">
        <p14:creationId xmlns:p14="http://schemas.microsoft.com/office/powerpoint/2010/main" val="297059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10B3-1AD8-48D6-BC02-3A81D37F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15FF-44E8-478D-86AC-20A3B4C1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IN </a:t>
            </a:r>
          </a:p>
          <a:p>
            <a:r>
              <a:rPr lang="en-US" dirty="0"/>
              <a:t>Questions pertaining to E.A.P</a:t>
            </a:r>
          </a:p>
          <a:p>
            <a:r>
              <a:rPr lang="en-US" dirty="0"/>
              <a:t>Questions Worksheets</a:t>
            </a:r>
          </a:p>
          <a:p>
            <a:r>
              <a:rPr lang="en-US" dirty="0"/>
              <a:t>Reviews on Derivatives </a:t>
            </a:r>
          </a:p>
          <a:p>
            <a:r>
              <a:rPr lang="en-US" dirty="0">
                <a:hlinkClick r:id="rId2"/>
              </a:rPr>
              <a:t>https://github.com/saitoshin45/math241/blob/master/derivative.pdf</a:t>
            </a:r>
            <a:endParaRPr lang="en-US" dirty="0"/>
          </a:p>
          <a:p>
            <a:r>
              <a:rPr lang="en-US" dirty="0"/>
              <a:t>Work on Worksheets </a:t>
            </a:r>
          </a:p>
          <a:p>
            <a:r>
              <a:rPr lang="en-US" dirty="0"/>
              <a:t>Sign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8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79E4A-E8D8-4FE5-9CA5-D0887FAC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24" y="643467"/>
            <a:ext cx="7764551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2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03C7-8527-40DC-8CD4-3206ACAF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692632-2785-4159-AC21-9114E6965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derivative using the definition of a derivatives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F(x)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692632-2785-4159-AC21-9114E6965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8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AA65-660E-45DA-BF56-B764674F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 2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D9D75-B75E-4BAD-B65B-1D2EDDB9E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Differentiate the following equations:</a:t>
                </a:r>
              </a:p>
              <a:p>
                <a:pPr marL="457200" indent="-457200">
                  <a:buAutoNum type="alphaLcParenR"/>
                </a:pPr>
                <a:r>
                  <a:rPr lang="en-US" dirty="0"/>
                  <a:t>f(x)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457200" indent="-457200"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D9D75-B75E-4BAD-B65B-1D2EDDB9E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49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110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MATH 241 E.A.P</vt:lpstr>
      <vt:lpstr>Agenda </vt:lpstr>
      <vt:lpstr>PowerPoint Presentation</vt:lpstr>
      <vt:lpstr>Additional Problems 1</vt:lpstr>
      <vt:lpstr>Additional Problems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241 E.A.P</dc:title>
  <dc:creator> </dc:creator>
  <cp:lastModifiedBy> </cp:lastModifiedBy>
  <cp:revision>1</cp:revision>
  <dcterms:created xsi:type="dcterms:W3CDTF">2019-10-15T00:04:37Z</dcterms:created>
  <dcterms:modified xsi:type="dcterms:W3CDTF">2019-10-15T06:31:16Z</dcterms:modified>
</cp:coreProperties>
</file>