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3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9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2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52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tcarter@hawaii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algebra/images/intermediate-value-a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aitoshi@hawaii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2E7C-2D0F-4A65-B57E-59CBAE93F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241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61A9-8AA2-46CF-B406-DDECEFD2A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10-16-19</a:t>
            </a:r>
          </a:p>
        </p:txBody>
      </p:sp>
    </p:spTree>
    <p:extLst>
      <p:ext uri="{BB962C8B-B14F-4D97-AF65-F5344CB8AC3E}">
        <p14:creationId xmlns:p14="http://schemas.microsoft.com/office/powerpoint/2010/main" val="378544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D97-63E5-4D7A-ACE3-5159AC7E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4921-95C8-4CB3-B268-99E5BF57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IN</a:t>
            </a:r>
          </a:p>
          <a:p>
            <a:r>
              <a:rPr lang="en-US" sz="3200" dirty="0"/>
              <a:t>GENERAL ANNOUCEMENTS </a:t>
            </a:r>
          </a:p>
          <a:p>
            <a:r>
              <a:rPr lang="en-US" sz="3200" dirty="0"/>
              <a:t>REVIEW </a:t>
            </a:r>
          </a:p>
          <a:p>
            <a:r>
              <a:rPr lang="en-US" sz="3200" dirty="0"/>
              <a:t>GROUP Q &amp; A 5 minutes </a:t>
            </a:r>
          </a:p>
          <a:p>
            <a:r>
              <a:rPr lang="en-US" sz="3200" dirty="0"/>
              <a:t>WORKSHEETS </a:t>
            </a:r>
          </a:p>
          <a:p>
            <a:r>
              <a:rPr lang="en-US" sz="3200" dirty="0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6214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30A8-57E3-43C3-9545-853ADE47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GENERAL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480E-0A60-41FF-BA45-64C915E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800" dirty="0"/>
              <a:t>Check out with the LA only if you need to leave earlier than scheduled</a:t>
            </a:r>
          </a:p>
          <a:p>
            <a:pPr>
              <a:buFontTx/>
              <a:buChar char="-"/>
            </a:pPr>
            <a:r>
              <a:rPr lang="en-US" sz="2800" dirty="0"/>
              <a:t>If you want to check your current hours: email Professor Anne Carter </a:t>
            </a:r>
          </a:p>
          <a:p>
            <a:pPr>
              <a:buFontTx/>
              <a:buChar char="-"/>
            </a:pPr>
            <a:r>
              <a:rPr lang="en-US" sz="2800" dirty="0">
                <a:hlinkClick r:id="rId2"/>
              </a:rPr>
              <a:t>atcarter@hawaii.edu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Next week Thursday and Friday is the retake for Exam 1</a:t>
            </a:r>
          </a:p>
          <a:p>
            <a:pPr>
              <a:buFontTx/>
              <a:buChar char="-"/>
            </a:pPr>
            <a:r>
              <a:rPr lang="en-US" sz="2800" dirty="0"/>
              <a:t>November 8 is Exam 2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9368-0B0A-4743-AD40-F6918EE8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Intermediate Value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5489-E8AC-4FD9-9061-38C26C5E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9722746" cy="4206240"/>
          </a:xfrm>
        </p:spPr>
        <p:txBody>
          <a:bodyPr>
            <a:normAutofit/>
          </a:bodyPr>
          <a:lstStyle/>
          <a:p>
            <a:r>
              <a:rPr lang="en-US" sz="2400" dirty="0"/>
              <a:t>CONDITION </a:t>
            </a:r>
          </a:p>
          <a:p>
            <a:r>
              <a:rPr lang="en-US" sz="2400" dirty="0"/>
              <a:t>Curve is a function </a:t>
            </a:r>
          </a:p>
          <a:p>
            <a:r>
              <a:rPr lang="en-US" sz="2400" dirty="0"/>
              <a:t>Continuous within the interval [a, b] </a:t>
            </a:r>
          </a:p>
          <a:p>
            <a:r>
              <a:rPr lang="en-US" sz="2400" dirty="0"/>
              <a:t>Therefore there is a solution w is a number between f(a) and f(b)</a:t>
            </a:r>
          </a:p>
          <a:p>
            <a:r>
              <a:rPr lang="en-US" sz="2400" dirty="0">
                <a:hlinkClick r:id="rId2"/>
              </a:rPr>
              <a:t>https://www.mathsisfun.com/algebra/images/intermediate-value-a.svg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9F32-20A8-44A7-AD51-6CC7DE40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BE DIFFERENTIABLE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C051-410B-4BD7-BE4E-25A95042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Take the derivative of the given function </a:t>
            </a:r>
          </a:p>
          <a:p>
            <a:r>
              <a:rPr lang="en-US" sz="4000" dirty="0"/>
              <a:t>If there is a </a:t>
            </a:r>
            <a:r>
              <a:rPr lang="en-US" altLang="ja-JP" sz="4000" dirty="0"/>
              <a:t>derivative</a:t>
            </a:r>
            <a:r>
              <a:rPr lang="en-US" sz="4000" dirty="0"/>
              <a:t> then it is differentiable</a:t>
            </a:r>
          </a:p>
          <a:p>
            <a:r>
              <a:rPr lang="en-US" sz="4000" dirty="0"/>
              <a:t>EXAMPLE</a:t>
            </a:r>
          </a:p>
          <a:p>
            <a:pPr lvl="1"/>
            <a:r>
              <a:rPr lang="en-US" sz="3800" dirty="0"/>
              <a:t>Show that f(x) = 5x is differentiable.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DDD-26D9-4D10-8305-C3590CFE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3E17-E32C-40E6-9AE0-816D450B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the slide from Tuesday email </a:t>
            </a:r>
            <a:r>
              <a:rPr lang="en-US" dirty="0">
                <a:hlinkClick r:id="rId2"/>
              </a:rPr>
              <a:t>saitoshi@hawaii.edu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04ADA-2370-402A-988D-66B81C21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ON THE WORKSHEET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ACBF2-D595-4CC7-A908-30BDF1EF6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E4F1E-A6A8-4783-B816-41BC97CE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2CAB4D-1260-4086-A475-E50BFD1FF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</a:t>
                </a:r>
              </a:p>
              <a:p>
                <a:r>
                  <a:rPr lang="en-US" dirty="0"/>
                  <a:t>A) CHAIN RULE and PRODUCT RULE </a:t>
                </a:r>
              </a:p>
              <a:p>
                <a:r>
                  <a:rPr lang="en-US" dirty="0"/>
                  <a:t>B) QUOTIENT RULE and CHAIN RULE or BRING THE DENOMINATOR TO THE NUMERATOR AND DO PRODUCT RULE and CHAIN RULE</a:t>
                </a:r>
              </a:p>
              <a:p>
                <a:r>
                  <a:rPr lang="en-US" dirty="0"/>
                  <a:t>C) Square roots are the same as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D) CHAIN RULE </a:t>
                </a:r>
              </a:p>
              <a:p>
                <a:r>
                  <a:rPr lang="en-US" dirty="0"/>
                  <a:t>3)</a:t>
                </a:r>
              </a:p>
              <a:p>
                <a:r>
                  <a:rPr lang="en-US" dirty="0"/>
                  <a:t>B) Find the Vertical Asymptotes or where the fraction DNE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2CAB4D-1260-4086-A475-E50BFD1FF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555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226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MATH 241 Recitation</vt:lpstr>
      <vt:lpstr>AGENDA </vt:lpstr>
      <vt:lpstr>GENERAL ANNOUNCEMENTS</vt:lpstr>
      <vt:lpstr>Intermediate Value Theorem </vt:lpstr>
      <vt:lpstr>FUNCTION TO BE DIFFERENTIABLE </vt:lpstr>
      <vt:lpstr>Derivative</vt:lpstr>
      <vt:lpstr>HINTS ON THE WORKSHEET</vt:lpstr>
      <vt:lpstr>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241 Recitation</dc:title>
  <dc:creator> </dc:creator>
  <cp:lastModifiedBy> </cp:lastModifiedBy>
  <cp:revision>3</cp:revision>
  <dcterms:created xsi:type="dcterms:W3CDTF">2019-10-17T05:50:03Z</dcterms:created>
  <dcterms:modified xsi:type="dcterms:W3CDTF">2019-10-17T06:09:41Z</dcterms:modified>
</cp:coreProperties>
</file>