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B2AF-C777-4F78-9CE2-C875EFD6F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200FD-2DFC-41EE-A062-D8692511A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9750-5B5C-4EC1-A1A6-F8850A3B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D03F-2397-4379-B805-1EFFBFD0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Date: November 8</a:t>
            </a:r>
            <a:r>
              <a:rPr lang="en-US" sz="4000" baseline="30000" dirty="0"/>
              <a:t>th</a:t>
            </a:r>
            <a:r>
              <a:rPr lang="en-US" sz="4000" dirty="0"/>
              <a:t> Friday </a:t>
            </a:r>
          </a:p>
          <a:p>
            <a:r>
              <a:rPr lang="en-US" sz="4000" dirty="0"/>
              <a:t>Time: 6:00 – 7:15 pm</a:t>
            </a:r>
          </a:p>
          <a:p>
            <a:r>
              <a:rPr lang="en-US" sz="4000" dirty="0"/>
              <a:t>Rooms: Check your Star or Syllabus </a:t>
            </a:r>
          </a:p>
          <a:p>
            <a:r>
              <a:rPr lang="en-US" sz="4000" dirty="0"/>
              <a:t>“Tentative” Topics  </a:t>
            </a:r>
          </a:p>
          <a:p>
            <a:r>
              <a:rPr lang="en-US" sz="4000" dirty="0"/>
              <a:t>Textbook: 2.7 – 3.8 </a:t>
            </a:r>
          </a:p>
        </p:txBody>
      </p:sp>
    </p:spTree>
    <p:extLst>
      <p:ext uri="{BB962C8B-B14F-4D97-AF65-F5344CB8AC3E}">
        <p14:creationId xmlns:p14="http://schemas.microsoft.com/office/powerpoint/2010/main" val="30176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D27-E61C-4725-8FA5-D549C36B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079D-A167-46F8-B31D-A38CC00E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Rates </a:t>
            </a:r>
          </a:p>
          <a:p>
            <a:r>
              <a:rPr lang="en-US" dirty="0"/>
              <a:t>Linear Approx. and Differentials </a:t>
            </a:r>
          </a:p>
          <a:p>
            <a:r>
              <a:rPr lang="en-US" dirty="0"/>
              <a:t>Max and Min Values </a:t>
            </a:r>
          </a:p>
          <a:p>
            <a:r>
              <a:rPr lang="en-US" dirty="0"/>
              <a:t>Mean Value Theorem </a:t>
            </a:r>
          </a:p>
          <a:p>
            <a:r>
              <a:rPr lang="en-US" dirty="0"/>
              <a:t>Graphing and Curve Sketching </a:t>
            </a:r>
          </a:p>
          <a:p>
            <a:r>
              <a:rPr lang="en-US" dirty="0"/>
              <a:t>Limits at Infinity </a:t>
            </a:r>
          </a:p>
          <a:p>
            <a:r>
              <a:rPr lang="en-US" dirty="0"/>
              <a:t>Optimization </a:t>
            </a:r>
          </a:p>
          <a:p>
            <a:r>
              <a:rPr lang="en-US" dirty="0"/>
              <a:t>Newton’s Method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4605-C7C3-4832-A330-4C4D906F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8271-5527-4900-8622-923BB836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3:00 – 3:50  Work on Worksheet(s) </a:t>
            </a:r>
          </a:p>
          <a:p>
            <a:r>
              <a:rPr lang="en-US" sz="3200" dirty="0"/>
              <a:t>3:50 (?) – 4: 10 Project the Solutions on the Board </a:t>
            </a:r>
          </a:p>
          <a:p>
            <a:endParaRPr lang="en-US" sz="3200" dirty="0"/>
          </a:p>
          <a:p>
            <a:r>
              <a:rPr lang="en-US" sz="3200" dirty="0"/>
              <a:t>This is not </a:t>
            </a:r>
            <a:r>
              <a:rPr lang="en-US" altLang="ja-JP" sz="3200" dirty="0"/>
              <a:t>mandatory,</a:t>
            </a:r>
            <a:r>
              <a:rPr lang="en-US" sz="3200" dirty="0"/>
              <a:t> so you are not required to stay the entire session. </a:t>
            </a:r>
          </a:p>
          <a:p>
            <a:r>
              <a:rPr lang="en-US" sz="3200" dirty="0"/>
              <a:t>You can leave anytime.</a:t>
            </a:r>
          </a:p>
          <a:p>
            <a:r>
              <a:rPr lang="en-US" sz="3200" dirty="0"/>
              <a:t>Solutions will be emailed between Nov 1 – Nov 4 </a:t>
            </a:r>
          </a:p>
        </p:txBody>
      </p:sp>
    </p:spTree>
    <p:extLst>
      <p:ext uri="{BB962C8B-B14F-4D97-AF65-F5344CB8AC3E}">
        <p14:creationId xmlns:p14="http://schemas.microsoft.com/office/powerpoint/2010/main" val="311292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111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Exam 2 Review </vt:lpstr>
      <vt:lpstr>Exam 2  Information </vt:lpstr>
      <vt:lpstr>Tentative Topics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Review </dc:title>
  <dc:creator> </dc:creator>
  <cp:lastModifiedBy> </cp:lastModifiedBy>
  <cp:revision>3</cp:revision>
  <dcterms:created xsi:type="dcterms:W3CDTF">2019-10-29T06:57:40Z</dcterms:created>
  <dcterms:modified xsi:type="dcterms:W3CDTF">2019-10-29T07:12:20Z</dcterms:modified>
</cp:coreProperties>
</file>