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ワイド画面</PresentationFormat>
  <Slides>10</Slides>
  <Notes>0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1" baseType="lpstr">
      <vt:lpstr>回路</vt:lpstr>
      <vt:lpstr>入退室状況印字機能</vt:lpstr>
      <vt:lpstr>背景</vt:lpstr>
      <vt:lpstr>背景</vt:lpstr>
      <vt:lpstr>株式会社SEO様のフロア構成及び設置状態</vt:lpstr>
      <vt:lpstr>現状分析</vt:lpstr>
      <vt:lpstr>現状分析</vt:lpstr>
      <vt:lpstr>現状分析</vt:lpstr>
      <vt:lpstr>課題</vt:lpstr>
      <vt:lpstr>機能導入による対策</vt:lpstr>
      <vt:lpstr>機能導入による期待効果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入退室状況印字 アプリケーション</dc:title>
  <dc:creator>sik.stargazer.1976@gmail.com</dc:creator>
  <cp:lastModifiedBy>ユーザー名不明</cp:lastModifiedBy>
  <cp:revision>18</cp:revision>
  <dcterms:created xsi:type="dcterms:W3CDTF">2020-01-19T06:41:33Z</dcterms:created>
  <dcterms:modified xsi:type="dcterms:W3CDTF">2020-02-09T23:44:14Z</dcterms:modified>
</cp:coreProperties>
</file>