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4FD7-DE60-4945-9A13-8619304FCC4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6DC8-20E5-4E97-84AE-4CE3B1A64E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DB1 –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CAR RENTALS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Karthikeyan Rajamani</a:t>
            </a:r>
          </a:p>
          <a:p>
            <a:r>
              <a:rPr lang="en-US" dirty="0" smtClean="0"/>
              <a:t>&amp;</a:t>
            </a:r>
          </a:p>
          <a:p>
            <a:r>
              <a:rPr lang="en-US" sz="3100" dirty="0" err="1"/>
              <a:t>Vineel</a:t>
            </a:r>
            <a:r>
              <a:rPr lang="en-US" sz="3100" dirty="0"/>
              <a:t> Krishna Vellanki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Initial data from files are loaded using load </a:t>
            </a:r>
            <a:r>
              <a:rPr lang="en-US" sz="2800" dirty="0" err="1" smtClean="0"/>
              <a:t>infile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70C0"/>
                </a:solidFill>
              </a:rPr>
              <a:t>trigger</a:t>
            </a:r>
            <a:r>
              <a:rPr lang="en-US" sz="2800" dirty="0" smtClean="0"/>
              <a:t> on the Table to update car availability</a:t>
            </a:r>
          </a:p>
          <a:p>
            <a:r>
              <a:rPr lang="en-US" sz="2800" dirty="0" smtClean="0"/>
              <a:t>Records can be saved &amp; edited</a:t>
            </a:r>
          </a:p>
          <a:p>
            <a:r>
              <a:rPr lang="en-US" sz="2400" dirty="0" smtClean="0"/>
              <a:t>All transactions using </a:t>
            </a:r>
            <a:r>
              <a:rPr lang="en-US" sz="2400" dirty="0" smtClean="0">
                <a:solidFill>
                  <a:srgbClr val="0070C0"/>
                </a:solidFill>
              </a:rPr>
              <a:t>Stored </a:t>
            </a:r>
            <a:r>
              <a:rPr lang="en-US" sz="2400" dirty="0">
                <a:solidFill>
                  <a:srgbClr val="0070C0"/>
                </a:solidFill>
              </a:rPr>
              <a:t>Procedures</a:t>
            </a:r>
            <a:r>
              <a:rPr lang="en-US" sz="2400" dirty="0" smtClean="0"/>
              <a:t>(</a:t>
            </a:r>
            <a:r>
              <a:rPr lang="en-US" sz="2400" dirty="0" err="1" smtClean="0"/>
              <a:t>Insert,update,delete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Reports for All available cars &amp; All </a:t>
            </a:r>
            <a:r>
              <a:rPr lang="en-US" sz="2800" smtClean="0"/>
              <a:t>returned rentals added.</a:t>
            </a:r>
          </a:p>
          <a:p>
            <a:r>
              <a:rPr lang="en-US" sz="2800" dirty="0" smtClean="0"/>
              <a:t>Project hosted in AWS cloud</a:t>
            </a:r>
          </a:p>
          <a:p>
            <a:r>
              <a:rPr lang="en-US" sz="2800" dirty="0" smtClean="0"/>
              <a:t>Uses RDS </a:t>
            </a:r>
            <a:r>
              <a:rPr lang="en-US" sz="2800" dirty="0">
                <a:solidFill>
                  <a:srgbClr val="0070C0"/>
                </a:solidFill>
              </a:rPr>
              <a:t>DB as a service </a:t>
            </a:r>
            <a:r>
              <a:rPr lang="en-US" sz="2800" dirty="0" smtClean="0"/>
              <a:t>in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1.Customer – To add new customer details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2.Car- To add new Car details with weekly and daily rates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76400"/>
            <a:ext cx="805008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3a. To rent a car-Shows the available cars for the specified type and date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3b.To rent a car- Displays the details of the rented car and the customer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To return the rented car- Shows the details of all rented out cars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2160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The report of all returned rental cars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5008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The report to show the available  cars within specified dates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DB1 – Project 2</vt:lpstr>
      <vt:lpstr>Project features</vt:lpstr>
      <vt:lpstr>1.Customer – To add new customer details</vt:lpstr>
      <vt:lpstr>2.Car- To add new Car details with weekly and daily rates</vt:lpstr>
      <vt:lpstr>3a. To rent a car-Shows the available cars for the specified type and date</vt:lpstr>
      <vt:lpstr>3b.To rent a car- Displays the details of the rented car and the customer</vt:lpstr>
      <vt:lpstr>4. To return the rented car- Shows the details of all rented out cars</vt:lpstr>
      <vt:lpstr>5. The report of all returned rental cars</vt:lpstr>
      <vt:lpstr>6. The report to show the available  cars within specified dates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DB1 – Project 2</dc:title>
  <dc:creator>Meenakshi</dc:creator>
  <cp:lastModifiedBy>Admin</cp:lastModifiedBy>
  <cp:revision>10</cp:revision>
  <dcterms:created xsi:type="dcterms:W3CDTF">2016-08-09T21:05:31Z</dcterms:created>
  <dcterms:modified xsi:type="dcterms:W3CDTF">2016-08-11T01:10:33Z</dcterms:modified>
</cp:coreProperties>
</file>