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8" r:id="rId3"/>
    <p:sldId id="261" r:id="rId4"/>
    <p:sldId id="262" r:id="rId5"/>
    <p:sldId id="264" r:id="rId6"/>
    <p:sldId id="263" r:id="rId7"/>
    <p:sldId id="279" r:id="rId8"/>
    <p:sldId id="280" r:id="rId9"/>
    <p:sldId id="281" r:id="rId10"/>
    <p:sldId id="339" r:id="rId11"/>
    <p:sldId id="340" r:id="rId12"/>
    <p:sldId id="341" r:id="rId13"/>
    <p:sldId id="283" r:id="rId14"/>
    <p:sldId id="284" r:id="rId15"/>
    <p:sldId id="316" r:id="rId16"/>
    <p:sldId id="282" r:id="rId17"/>
    <p:sldId id="317" r:id="rId18"/>
    <p:sldId id="318" r:id="rId19"/>
    <p:sldId id="319" r:id="rId20"/>
    <p:sldId id="322" r:id="rId21"/>
    <p:sldId id="323" r:id="rId22"/>
    <p:sldId id="321" r:id="rId23"/>
    <p:sldId id="305" r:id="rId24"/>
    <p:sldId id="307" r:id="rId25"/>
    <p:sldId id="308" r:id="rId26"/>
    <p:sldId id="328" r:id="rId27"/>
    <p:sldId id="334" r:id="rId28"/>
    <p:sldId id="335" r:id="rId29"/>
    <p:sldId id="327" r:id="rId30"/>
    <p:sldId id="333" r:id="rId31"/>
    <p:sldId id="336" r:id="rId32"/>
    <p:sldId id="33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E38C45"/>
    <a:srgbClr val="CCFF66"/>
    <a:srgbClr val="059D4A"/>
    <a:srgbClr val="077B77"/>
    <a:srgbClr val="009242"/>
    <a:srgbClr val="4FFF8A"/>
    <a:srgbClr val="29FF70"/>
    <a:srgbClr val="87FFB0"/>
    <a:srgbClr val="921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35" autoAdjust="0"/>
    <p:restoredTop sz="95097" autoAdjust="0"/>
  </p:normalViewPr>
  <p:slideViewPr>
    <p:cSldViewPr snapToGrid="0" showGuides="1">
      <p:cViewPr varScale="1">
        <p:scale>
          <a:sx n="79" d="100"/>
          <a:sy n="79" d="100"/>
        </p:scale>
        <p:origin x="806" y="77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96B-BA1E-41C1-AC03-8CF51B87E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C20C-256A-4085-9AC5-9757A16C9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5B0F-1638-4CFE-BE11-56CF835E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6C10-F139-4932-A87A-9BE2DCF4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95E7-B46D-40D4-8796-7E3A1B1E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327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9-F5D8-43AA-937E-A5BC3D8D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2D976-3878-40BE-BE1D-96BA74B28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BF7B-426D-40B3-8E14-3DB0B9AC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B014-3292-4F67-A268-0B364292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48C3-5AC7-4083-821B-430E4D27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548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79DFD-31B1-4ADD-A7BB-A4A705537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D773F-CB29-4FF3-B980-C7BAA64C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C1B13-3F00-47E2-B823-80876E6E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918A-9ACE-43C0-B70A-C1A3EAA7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6D8-3E2C-43A6-BB8C-361AD9A7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32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B389-AF32-4D2D-8D92-D81D939D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0CE9-7E8D-487C-8DAB-A6C69CD1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4D3C-6677-4A10-A888-7546F641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CB38-FE6F-4E16-9665-28DD2F76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494D-E783-4F60-94D8-D88BE7B0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5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D74-4AF1-43B9-B954-3EB6DD12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5E4A-045D-41C6-B53C-ADFB382F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33E4-8823-4964-B9B4-950CC78A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67B6-C9E1-43C3-B042-303CCE05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5D8B-2587-4FC1-83E8-35C64A4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98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0D8D-C9DE-4EC7-821A-E57FFEC5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AA57-3801-4078-8DEB-99EF97BF3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824D5-2D48-4819-9819-43FAC2B0E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B7815-A4DC-4D89-8C1F-41469473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CC98E-82AA-4BAE-A7BE-F54C533F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5F18-07F3-4F8E-974B-E09F78E8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864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A649-9694-4E21-8C8D-A981D821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D21B-28BC-476D-8519-E3BD85A0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166F-C3EC-4297-AB42-848DC7B7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E5240-5D23-4CFB-A847-80828C45F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2FE18-40E1-4A7A-AC4F-39B7F130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C9AAF-8732-4113-A755-F6529DE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AE21B-48E2-4480-A387-D6F8F035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48434-3397-4D52-8DB7-8A5B4731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69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4C9F-FE58-43A7-8607-8CB6AFD1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0BBDE-ADCE-43D6-9EEB-9E8D26B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8AE83-83A1-4D85-A1E7-9CECF0CA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7AB3-A5BC-422D-BC6A-368E18C1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8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0D04A-D4A3-4AB9-BD9C-47035DEE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D8D99-256D-44EE-A8F5-890374DA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EB246-DC12-464E-8405-747681FD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561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FFA5-0D61-43BA-8D43-203E0497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91CD-17F6-48CA-8DF5-DC120F5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ED125-9ACE-43D9-B9F1-E1CE1008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598D-0E47-4D7A-8EBC-95ACEE75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A0EB4-F7A8-4BEF-9E2D-8B546A2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820E-967A-4D37-A69C-8E26610D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25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42D0-A27C-443B-B273-32716950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C640-9690-44DF-85E6-4CF0D7415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4F4D0-E481-456B-B719-82EE879F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7A53-A4B9-4E9F-B7A8-6112809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25B6-42A3-4DB0-8A67-720E2A4A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C17F9-415B-4D03-9FEE-70816EB2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22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9BDF7-6B25-491C-AE4E-B2066476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14CC-3F71-41C0-A80C-C9CEDDD4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8A6B-6A3E-4F91-8024-7A483A93B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F60B-CE7F-4F6E-97D8-EC052E826539}" type="datetimeFigureOut">
              <a:rPr lang="en-PH" smtClean="0"/>
              <a:t>31/03/2025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EF2D-4DB0-4CF6-96E0-2448904C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A146-3972-4C7E-8FF4-A9A02D0A5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765C-28E8-42B1-AD13-950B36FA01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4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D921F-2C2F-4382-9F7D-69B2A1A557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9730C-67E4-47CA-A95C-2A7E9F2E533C}"/>
              </a:ext>
            </a:extLst>
          </p:cNvPr>
          <p:cNvSpPr/>
          <p:nvPr/>
        </p:nvSpPr>
        <p:spPr>
          <a:xfrm rot="5400000">
            <a:off x="2696102" y="2599864"/>
            <a:ext cx="996436" cy="7452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12D2371-00E4-49A9-9242-7BA4C48865A0}"/>
              </a:ext>
            </a:extLst>
          </p:cNvPr>
          <p:cNvSpPr/>
          <p:nvPr/>
        </p:nvSpPr>
        <p:spPr>
          <a:xfrm>
            <a:off x="6036516" y="4558619"/>
            <a:ext cx="898723" cy="799860"/>
          </a:xfrm>
          <a:prstGeom prst="triangle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6554C9D-8668-405B-900C-E9017CFB2B63}"/>
              </a:ext>
            </a:extLst>
          </p:cNvPr>
          <p:cNvSpPr/>
          <p:nvPr/>
        </p:nvSpPr>
        <p:spPr>
          <a:xfrm>
            <a:off x="4619378" y="1871441"/>
            <a:ext cx="889120" cy="881235"/>
          </a:xfrm>
          <a:prstGeom prst="flowChartConnector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052E94-96F3-474D-864C-6AB460E20FCD}"/>
              </a:ext>
            </a:extLst>
          </p:cNvPr>
          <p:cNvSpPr/>
          <p:nvPr/>
        </p:nvSpPr>
        <p:spPr>
          <a:xfrm rot="5400000">
            <a:off x="9117760" y="4295709"/>
            <a:ext cx="451603" cy="83251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D8A6EE-6459-4531-AE86-5AC0A5BDED3C}"/>
              </a:ext>
            </a:extLst>
          </p:cNvPr>
          <p:cNvSpPr/>
          <p:nvPr/>
        </p:nvSpPr>
        <p:spPr>
          <a:xfrm rot="5400000">
            <a:off x="9270160" y="4448109"/>
            <a:ext cx="451603" cy="83251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A9884F-60F9-46D1-975F-58D3C97CBFB3}"/>
              </a:ext>
            </a:extLst>
          </p:cNvPr>
          <p:cNvSpPr/>
          <p:nvPr/>
        </p:nvSpPr>
        <p:spPr>
          <a:xfrm>
            <a:off x="8901113" y="4221527"/>
            <a:ext cx="1034623" cy="1012033"/>
          </a:xfrm>
          <a:prstGeom prst="rect">
            <a:avLst/>
          </a:prstGeom>
          <a:solidFill>
            <a:srgbClr val="E73C7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0AFA21-6AC5-4187-B131-1513F41B411E}"/>
              </a:ext>
            </a:extLst>
          </p:cNvPr>
          <p:cNvSpPr txBox="1"/>
          <p:nvPr/>
        </p:nvSpPr>
        <p:spPr>
          <a:xfrm>
            <a:off x="2968770" y="1171314"/>
            <a:ext cx="69509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>
                <a:solidFill>
                  <a:schemeClr val="bg1"/>
                </a:solidFill>
                <a:latin typeface="Azonix" pitchFamily="50" charset="0"/>
              </a:rPr>
              <a:t>SOuid</a:t>
            </a:r>
            <a:r>
              <a:rPr lang="en-US" sz="13800" dirty="0">
                <a:solidFill>
                  <a:schemeClr val="bg1"/>
                </a:solidFill>
                <a:latin typeface="Azonix" pitchFamily="50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929AD0-6A7E-4748-BC5D-9B6096447F40}"/>
              </a:ext>
            </a:extLst>
          </p:cNvPr>
          <p:cNvSpPr txBox="1"/>
          <p:nvPr/>
        </p:nvSpPr>
        <p:spPr>
          <a:xfrm>
            <a:off x="4278422" y="3593147"/>
            <a:ext cx="590418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zonix" pitchFamily="50" charset="0"/>
              </a:rPr>
              <a:t>came</a:t>
            </a:r>
            <a:endParaRPr lang="en-PH" sz="13800" b="1" dirty="0">
              <a:solidFill>
                <a:schemeClr val="bg1"/>
              </a:solidFill>
              <a:latin typeface="Azonix" pitchFamily="50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6E14CA-5E41-438E-9596-249FF34CD099}"/>
              </a:ext>
            </a:extLst>
          </p:cNvPr>
          <p:cNvSpPr/>
          <p:nvPr/>
        </p:nvSpPr>
        <p:spPr>
          <a:xfrm>
            <a:off x="5596864" y="4094019"/>
            <a:ext cx="457197" cy="25502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6C7E1B-3CBD-49C5-8C1E-4A411D12B895}"/>
              </a:ext>
            </a:extLst>
          </p:cNvPr>
          <p:cNvSpPr/>
          <p:nvPr/>
        </p:nvSpPr>
        <p:spPr>
          <a:xfrm rot="3843462">
            <a:off x="4404290" y="3113364"/>
            <a:ext cx="2206345" cy="25472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315815-5F20-4D33-841E-CE0A9267BA07}"/>
              </a:ext>
            </a:extLst>
          </p:cNvPr>
          <p:cNvSpPr/>
          <p:nvPr/>
        </p:nvSpPr>
        <p:spPr>
          <a:xfrm rot="5400000">
            <a:off x="5984732" y="4229179"/>
            <a:ext cx="171646" cy="6807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66665-9514-4B9E-8D33-07D111FAB70C}"/>
              </a:ext>
            </a:extLst>
          </p:cNvPr>
          <p:cNvSpPr/>
          <p:nvPr/>
        </p:nvSpPr>
        <p:spPr>
          <a:xfrm>
            <a:off x="5050265" y="4651516"/>
            <a:ext cx="546599" cy="25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EE4C4A-002D-400D-9F64-F6C9645798EB}"/>
              </a:ext>
            </a:extLst>
          </p:cNvPr>
          <p:cNvSpPr/>
          <p:nvPr/>
        </p:nvSpPr>
        <p:spPr>
          <a:xfrm rot="4475625">
            <a:off x="4875683" y="5351289"/>
            <a:ext cx="1644460" cy="25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252F5-4F5D-4455-9849-6344E6083CE3}"/>
              </a:ext>
            </a:extLst>
          </p:cNvPr>
          <p:cNvSpPr/>
          <p:nvPr/>
        </p:nvSpPr>
        <p:spPr>
          <a:xfrm rot="5400000">
            <a:off x="6274295" y="1085807"/>
            <a:ext cx="1277572" cy="18639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9BA01C-916E-49DE-9546-A5985607EE4F}"/>
              </a:ext>
            </a:extLst>
          </p:cNvPr>
          <p:cNvSpPr/>
          <p:nvPr/>
        </p:nvSpPr>
        <p:spPr>
          <a:xfrm rot="5400000">
            <a:off x="2696102" y="2599864"/>
            <a:ext cx="996436" cy="7452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BBC905-D40B-464D-8914-318BFD657109}"/>
              </a:ext>
            </a:extLst>
          </p:cNvPr>
          <p:cNvSpPr/>
          <p:nvPr/>
        </p:nvSpPr>
        <p:spPr>
          <a:xfrm rot="5400000">
            <a:off x="9117760" y="4295709"/>
            <a:ext cx="451603" cy="832512"/>
          </a:xfrm>
          <a:prstGeom prst="rect">
            <a:avLst/>
          </a:prstGeom>
          <a:solidFill>
            <a:srgbClr val="E73C7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8B28AC-CB6E-4E5F-9F55-015C7B70127D}"/>
              </a:ext>
            </a:extLst>
          </p:cNvPr>
          <p:cNvSpPr/>
          <p:nvPr/>
        </p:nvSpPr>
        <p:spPr>
          <a:xfrm rot="5400000">
            <a:off x="2696102" y="2599864"/>
            <a:ext cx="996436" cy="7452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DCAF39-F91C-4258-911A-8AB719B4F4D1}"/>
              </a:ext>
            </a:extLst>
          </p:cNvPr>
          <p:cNvSpPr/>
          <p:nvPr/>
        </p:nvSpPr>
        <p:spPr>
          <a:xfrm rot="10800000">
            <a:off x="2424108" y="2715319"/>
            <a:ext cx="1277572" cy="22076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5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957570A5-6B8C-427B-B861-5165992C6A35}"/>
              </a:ext>
            </a:extLst>
          </p:cNvPr>
          <p:cNvSpPr/>
          <p:nvPr/>
        </p:nvSpPr>
        <p:spPr>
          <a:xfrm rot="10800000" flipH="1">
            <a:off x="-14938" y="4771319"/>
            <a:ext cx="12206938" cy="1742951"/>
          </a:xfrm>
          <a:prstGeom prst="flowChartDocument">
            <a:avLst/>
          </a:prstGeom>
          <a:solidFill>
            <a:srgbClr val="977344"/>
          </a:solidFill>
          <a:ln>
            <a:solidFill>
              <a:srgbClr val="977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EAB35E43-C9CE-4812-9CCE-7DD5BF8212B5}"/>
              </a:ext>
            </a:extLst>
          </p:cNvPr>
          <p:cNvSpPr/>
          <p:nvPr/>
        </p:nvSpPr>
        <p:spPr>
          <a:xfrm rot="10800000">
            <a:off x="-14939" y="5181551"/>
            <a:ext cx="12206938" cy="1728955"/>
          </a:xfrm>
          <a:prstGeom prst="flowChartDocumen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CCAB-8EC6-4FDD-88A9-087ABEB675F6}"/>
              </a:ext>
            </a:extLst>
          </p:cNvPr>
          <p:cNvSpPr/>
          <p:nvPr/>
        </p:nvSpPr>
        <p:spPr>
          <a:xfrm>
            <a:off x="609604" y="505940"/>
            <a:ext cx="10961960" cy="5872735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A12DE-F15F-4614-B3B0-28A0951BBE9F}"/>
              </a:ext>
            </a:extLst>
          </p:cNvPr>
          <p:cNvSpPr txBox="1"/>
          <p:nvPr/>
        </p:nvSpPr>
        <p:spPr>
          <a:xfrm>
            <a:off x="828551" y="712992"/>
            <a:ext cx="46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Press Start" panose="02000009000000000000" pitchFamily="50" charset="0"/>
              </a:rPr>
              <a:t>About his birth</a:t>
            </a:r>
            <a:endParaRPr lang="en-PH" sz="4000" b="1" dirty="0">
              <a:solidFill>
                <a:srgbClr val="C00000"/>
              </a:solidFill>
              <a:latin typeface="Press Start" panose="02000009000000000000" pitchFamily="50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68017B-91A3-45EC-9B95-5447442883C8}"/>
              </a:ext>
            </a:extLst>
          </p:cNvPr>
          <p:cNvSpPr txBox="1"/>
          <p:nvPr/>
        </p:nvSpPr>
        <p:spPr>
          <a:xfrm>
            <a:off x="828551" y="1590339"/>
            <a:ext cx="6760227" cy="3027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Born in 599 BCE.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Birthplace 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Veisali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confederation of 8 clans called 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Vaijjis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Natas were one of the ruling clans (Kshatriya). 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Vaisali was not a centre of Brahmanical influences.</a:t>
            </a:r>
          </a:p>
        </p:txBody>
      </p:sp>
      <p:pic>
        <p:nvPicPr>
          <p:cNvPr id="4" name="Picture 3" descr="Mahavira">
            <a:extLst>
              <a:ext uri="{FF2B5EF4-FFF2-40B4-BE49-F238E27FC236}">
                <a16:creationId xmlns:a16="http://schemas.microsoft.com/office/drawing/2014/main" id="{0BBD7DF4-4AB6-1ABB-D933-3D958FEA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177" y="645981"/>
            <a:ext cx="2765407" cy="2765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6BE884-2107-F421-F24A-F78DDE70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40" y="3616504"/>
            <a:ext cx="3982786" cy="26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957570A5-6B8C-427B-B861-5165992C6A35}"/>
              </a:ext>
            </a:extLst>
          </p:cNvPr>
          <p:cNvSpPr/>
          <p:nvPr/>
        </p:nvSpPr>
        <p:spPr>
          <a:xfrm rot="10800000" flipH="1">
            <a:off x="-14938" y="4771319"/>
            <a:ext cx="12206938" cy="1742951"/>
          </a:xfrm>
          <a:prstGeom prst="flowChartDocument">
            <a:avLst/>
          </a:prstGeom>
          <a:solidFill>
            <a:srgbClr val="977344"/>
          </a:solidFill>
          <a:ln>
            <a:solidFill>
              <a:srgbClr val="977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EAB35E43-C9CE-4812-9CCE-7DD5BF8212B5}"/>
              </a:ext>
            </a:extLst>
          </p:cNvPr>
          <p:cNvSpPr/>
          <p:nvPr/>
        </p:nvSpPr>
        <p:spPr>
          <a:xfrm rot="10800000">
            <a:off x="-14939" y="5181551"/>
            <a:ext cx="12206938" cy="1728955"/>
          </a:xfrm>
          <a:prstGeom prst="flowChartDocumen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CCAB-8EC6-4FDD-88A9-087ABEB675F6}"/>
              </a:ext>
            </a:extLst>
          </p:cNvPr>
          <p:cNvSpPr/>
          <p:nvPr/>
        </p:nvSpPr>
        <p:spPr>
          <a:xfrm>
            <a:off x="609604" y="505940"/>
            <a:ext cx="10961960" cy="5872735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A12DE-F15F-4614-B3B0-28A0951BBE9F}"/>
              </a:ext>
            </a:extLst>
          </p:cNvPr>
          <p:cNvSpPr txBox="1"/>
          <p:nvPr/>
        </p:nvSpPr>
        <p:spPr>
          <a:xfrm>
            <a:off x="828551" y="712992"/>
            <a:ext cx="46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Press Start" panose="02000009000000000000" pitchFamily="50" charset="0"/>
              </a:rPr>
              <a:t>About his life</a:t>
            </a:r>
            <a:endParaRPr lang="en-PH" sz="4000" b="1" dirty="0">
              <a:solidFill>
                <a:srgbClr val="C00000"/>
              </a:solidFill>
              <a:latin typeface="Press Start" panose="02000009000000000000" pitchFamily="50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68017B-91A3-45EC-9B95-5447442883C8}"/>
              </a:ext>
            </a:extLst>
          </p:cNvPr>
          <p:cNvSpPr txBox="1"/>
          <p:nvPr/>
        </p:nvSpPr>
        <p:spPr>
          <a:xfrm>
            <a:off x="828551" y="1590339"/>
            <a:ext cx="7206496" cy="441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At 30 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yrs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old, Mahavira withdrew from the world to become a naked ascetic.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At 42 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yrs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old, he attained the state of 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Kevalajnana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(infinite knowledge), burned away the remnants of past karma that obscures the soul in ignorance &amp; sufferings. 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At 72 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yrs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old, died, attained moksha (final liberation from body &amp; samsara), teaching for 35 years. </a:t>
            </a:r>
          </a:p>
        </p:txBody>
      </p:sp>
      <p:pic>
        <p:nvPicPr>
          <p:cNvPr id="2050" name="Picture 2" descr="Lord Mahāvīra's Incredible Journey to Kevala-Jñāna — Parveen Jain">
            <a:extLst>
              <a:ext uri="{FF2B5EF4-FFF2-40B4-BE49-F238E27FC236}">
                <a16:creationId xmlns:a16="http://schemas.microsoft.com/office/drawing/2014/main" id="{1C0A798D-C178-B5C0-5FAB-51D35D85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6" y="1777660"/>
            <a:ext cx="2378366" cy="35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957570A5-6B8C-427B-B861-5165992C6A35}"/>
              </a:ext>
            </a:extLst>
          </p:cNvPr>
          <p:cNvSpPr/>
          <p:nvPr/>
        </p:nvSpPr>
        <p:spPr>
          <a:xfrm rot="10800000" flipH="1">
            <a:off x="-14938" y="4771319"/>
            <a:ext cx="12206938" cy="1742951"/>
          </a:xfrm>
          <a:prstGeom prst="flowChartDocument">
            <a:avLst/>
          </a:prstGeom>
          <a:solidFill>
            <a:srgbClr val="977344"/>
          </a:solidFill>
          <a:ln>
            <a:solidFill>
              <a:srgbClr val="977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EAB35E43-C9CE-4812-9CCE-7DD5BF8212B5}"/>
              </a:ext>
            </a:extLst>
          </p:cNvPr>
          <p:cNvSpPr/>
          <p:nvPr/>
        </p:nvSpPr>
        <p:spPr>
          <a:xfrm rot="10800000">
            <a:off x="-14939" y="5181551"/>
            <a:ext cx="12206938" cy="1728955"/>
          </a:xfrm>
          <a:prstGeom prst="flowChartDocumen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CCAB-8EC6-4FDD-88A9-087ABEB675F6}"/>
              </a:ext>
            </a:extLst>
          </p:cNvPr>
          <p:cNvSpPr/>
          <p:nvPr/>
        </p:nvSpPr>
        <p:spPr>
          <a:xfrm>
            <a:off x="609604" y="505940"/>
            <a:ext cx="10961960" cy="5872735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A12DE-F15F-4614-B3B0-28A0951BBE9F}"/>
              </a:ext>
            </a:extLst>
          </p:cNvPr>
          <p:cNvSpPr txBox="1"/>
          <p:nvPr/>
        </p:nvSpPr>
        <p:spPr>
          <a:xfrm>
            <a:off x="828551" y="712992"/>
            <a:ext cx="46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Press Start" panose="02000009000000000000" pitchFamily="50" charset="0"/>
              </a:rPr>
              <a:t>About his followers</a:t>
            </a:r>
            <a:endParaRPr lang="en-PH" sz="4000" b="1" dirty="0">
              <a:solidFill>
                <a:srgbClr val="C00000"/>
              </a:solidFill>
              <a:latin typeface="Press Start" panose="02000009000000000000" pitchFamily="50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68017B-91A3-45EC-9B95-5447442883C8}"/>
              </a:ext>
            </a:extLst>
          </p:cNvPr>
          <p:cNvSpPr txBox="1"/>
          <p:nvPr/>
        </p:nvSpPr>
        <p:spPr>
          <a:xfrm>
            <a:off x="828550" y="1590339"/>
            <a:ext cx="10270709" cy="1644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Lay supporters were merchants &amp; rich bankers.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Son of 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Bimbisara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Prince Abhaya, was the chief patron of his order. 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Major pilgrimage sites in India. (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Gomateshwara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Temple in South India) </a:t>
            </a:r>
          </a:p>
        </p:txBody>
      </p:sp>
      <p:pic>
        <p:nvPicPr>
          <p:cNvPr id="3" name="Picture 2" descr="Gomateshwara Temple, Shravanabelagola Karnataka">
            <a:extLst>
              <a:ext uri="{FF2B5EF4-FFF2-40B4-BE49-F238E27FC236}">
                <a16:creationId xmlns:a16="http://schemas.microsoft.com/office/drawing/2014/main" id="{3783D9EE-6B60-7EA1-3CF1-700E95E67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77" y="3410440"/>
            <a:ext cx="4259628" cy="319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Mahamastakabhisheka Festival, Shravanbelagola">
            <a:extLst>
              <a:ext uri="{FF2B5EF4-FFF2-40B4-BE49-F238E27FC236}">
                <a16:creationId xmlns:a16="http://schemas.microsoft.com/office/drawing/2014/main" id="{63A84695-C6B7-25C0-DFF8-362C1C6E27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47" y="3429000"/>
            <a:ext cx="4714691" cy="3200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7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957570A5-6B8C-427B-B861-5165992C6A35}"/>
              </a:ext>
            </a:extLst>
          </p:cNvPr>
          <p:cNvSpPr/>
          <p:nvPr/>
        </p:nvSpPr>
        <p:spPr>
          <a:xfrm rot="10800000" flipH="1">
            <a:off x="-14938" y="4771319"/>
            <a:ext cx="12206938" cy="1742951"/>
          </a:xfrm>
          <a:prstGeom prst="flowChartDocument">
            <a:avLst/>
          </a:prstGeom>
          <a:solidFill>
            <a:srgbClr val="977344"/>
          </a:solidFill>
          <a:ln>
            <a:solidFill>
              <a:srgbClr val="977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EAB35E43-C9CE-4812-9CCE-7DD5BF8212B5}"/>
              </a:ext>
            </a:extLst>
          </p:cNvPr>
          <p:cNvSpPr/>
          <p:nvPr/>
        </p:nvSpPr>
        <p:spPr>
          <a:xfrm rot="10800000">
            <a:off x="-14939" y="5181551"/>
            <a:ext cx="12206938" cy="1728955"/>
          </a:xfrm>
          <a:prstGeom prst="flowChartDocumen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CCAB-8EC6-4FDD-88A9-087ABEB675F6}"/>
              </a:ext>
            </a:extLst>
          </p:cNvPr>
          <p:cNvSpPr/>
          <p:nvPr/>
        </p:nvSpPr>
        <p:spPr>
          <a:xfrm>
            <a:off x="609604" y="505940"/>
            <a:ext cx="10961960" cy="5872735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68017B-91A3-45EC-9B95-5447442883C8}"/>
              </a:ext>
            </a:extLst>
          </p:cNvPr>
          <p:cNvSpPr txBox="1"/>
          <p:nvPr/>
        </p:nvSpPr>
        <p:spPr>
          <a:xfrm>
            <a:off x="1590261" y="1135489"/>
            <a:ext cx="9303026" cy="4613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957570A5-6B8C-427B-B861-5165992C6A35}"/>
              </a:ext>
            </a:extLst>
          </p:cNvPr>
          <p:cNvSpPr/>
          <p:nvPr/>
        </p:nvSpPr>
        <p:spPr>
          <a:xfrm rot="10800000" flipH="1">
            <a:off x="-14938" y="4771319"/>
            <a:ext cx="12206938" cy="1742951"/>
          </a:xfrm>
          <a:prstGeom prst="flowChartDocument">
            <a:avLst/>
          </a:prstGeom>
          <a:solidFill>
            <a:srgbClr val="977344"/>
          </a:solidFill>
          <a:ln>
            <a:solidFill>
              <a:srgbClr val="977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EAB35E43-C9CE-4812-9CCE-7DD5BF8212B5}"/>
              </a:ext>
            </a:extLst>
          </p:cNvPr>
          <p:cNvSpPr/>
          <p:nvPr/>
        </p:nvSpPr>
        <p:spPr>
          <a:xfrm rot="10800000">
            <a:off x="-14939" y="5181551"/>
            <a:ext cx="12206938" cy="1728955"/>
          </a:xfrm>
          <a:prstGeom prst="flowChartDocumen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CCAB-8EC6-4FDD-88A9-087ABEB675F6}"/>
              </a:ext>
            </a:extLst>
          </p:cNvPr>
          <p:cNvSpPr/>
          <p:nvPr/>
        </p:nvSpPr>
        <p:spPr>
          <a:xfrm>
            <a:off x="609604" y="505940"/>
            <a:ext cx="10961960" cy="5872735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85E56-DBCE-4B8B-943D-24C668541943}"/>
              </a:ext>
            </a:extLst>
          </p:cNvPr>
          <p:cNvSpPr txBox="1"/>
          <p:nvPr/>
        </p:nvSpPr>
        <p:spPr>
          <a:xfrm>
            <a:off x="1590261" y="1135489"/>
            <a:ext cx="9303026" cy="4613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F3B0B69C-FEDA-422A-8FC1-B0344B758AC4}"/>
              </a:ext>
            </a:extLst>
          </p:cNvPr>
          <p:cNvSpPr/>
          <p:nvPr/>
        </p:nvSpPr>
        <p:spPr>
          <a:xfrm>
            <a:off x="-1502051" y="-3306450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032D7007-B359-436F-8239-03120CD2A46B}"/>
              </a:ext>
            </a:extLst>
          </p:cNvPr>
          <p:cNvSpPr/>
          <p:nvPr/>
        </p:nvSpPr>
        <p:spPr>
          <a:xfrm>
            <a:off x="14921252" y="4322799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33861A44-E67B-45D6-8C26-06F110089547}"/>
              </a:ext>
            </a:extLst>
          </p:cNvPr>
          <p:cNvSpPr/>
          <p:nvPr/>
        </p:nvSpPr>
        <p:spPr>
          <a:xfrm>
            <a:off x="14297509" y="1937793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18E486FB-D26D-4119-90E0-54028444AC27}"/>
              </a:ext>
            </a:extLst>
          </p:cNvPr>
          <p:cNvSpPr/>
          <p:nvPr/>
        </p:nvSpPr>
        <p:spPr>
          <a:xfrm>
            <a:off x="7154504" y="-4205942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20174DB3-825D-489F-B3E2-74F294658DFA}"/>
              </a:ext>
            </a:extLst>
          </p:cNvPr>
          <p:cNvSpPr/>
          <p:nvPr/>
        </p:nvSpPr>
        <p:spPr>
          <a:xfrm>
            <a:off x="-4477357" y="1476800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F8E01C92-79DF-4ABF-A843-1A076C149309}"/>
              </a:ext>
            </a:extLst>
          </p:cNvPr>
          <p:cNvSpPr/>
          <p:nvPr/>
        </p:nvSpPr>
        <p:spPr>
          <a:xfrm>
            <a:off x="-645922" y="7783498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CE8C0FE2-4E9F-4D73-9B03-2ACC498DB5A7}"/>
              </a:ext>
            </a:extLst>
          </p:cNvPr>
          <p:cNvSpPr/>
          <p:nvPr/>
        </p:nvSpPr>
        <p:spPr>
          <a:xfrm>
            <a:off x="16460220" y="674495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487BA8F-2438-4A9C-8E7F-785789C1E5D0}"/>
              </a:ext>
            </a:extLst>
          </p:cNvPr>
          <p:cNvSpPr/>
          <p:nvPr/>
        </p:nvSpPr>
        <p:spPr>
          <a:xfrm>
            <a:off x="-3461862" y="2049047"/>
            <a:ext cx="2520000" cy="252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Flowchart: Extract 31">
            <a:extLst>
              <a:ext uri="{FF2B5EF4-FFF2-40B4-BE49-F238E27FC236}">
                <a16:creationId xmlns:a16="http://schemas.microsoft.com/office/drawing/2014/main" id="{72FEEFE3-2F1C-4354-B9D8-BFDEE006F8D5}"/>
              </a:ext>
            </a:extLst>
          </p:cNvPr>
          <p:cNvSpPr/>
          <p:nvPr/>
        </p:nvSpPr>
        <p:spPr>
          <a:xfrm>
            <a:off x="-2901673" y="2539508"/>
            <a:ext cx="1399622" cy="1252003"/>
          </a:xfrm>
          <a:prstGeom prst="flowChartExtract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FFC3C29-3E4D-4C1A-ADB0-1D6CFF23ABFB}"/>
              </a:ext>
            </a:extLst>
          </p:cNvPr>
          <p:cNvSpPr/>
          <p:nvPr/>
        </p:nvSpPr>
        <p:spPr>
          <a:xfrm>
            <a:off x="6251641" y="-5864671"/>
            <a:ext cx="2520000" cy="252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5" name="Graphic 34" descr="Umbrella">
            <a:extLst>
              <a:ext uri="{FF2B5EF4-FFF2-40B4-BE49-F238E27FC236}">
                <a16:creationId xmlns:a16="http://schemas.microsoft.com/office/drawing/2014/main" id="{1D0553EA-3C20-4EB7-B977-D88671AE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8659" y="-5342671"/>
            <a:ext cx="1476000" cy="1476000"/>
          </a:xfrm>
          <a:prstGeom prst="rect">
            <a:avLst/>
          </a:prstGeom>
        </p:spPr>
      </p:pic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28B9F7B-3418-44BB-9722-2053B982F863}"/>
              </a:ext>
            </a:extLst>
          </p:cNvPr>
          <p:cNvSpPr/>
          <p:nvPr/>
        </p:nvSpPr>
        <p:spPr>
          <a:xfrm>
            <a:off x="4140663" y="8133385"/>
            <a:ext cx="2520000" cy="252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35A27B6-58DF-4B4F-914F-68E072F079DF}"/>
              </a:ext>
            </a:extLst>
          </p:cNvPr>
          <p:cNvSpPr/>
          <p:nvPr/>
        </p:nvSpPr>
        <p:spPr>
          <a:xfrm>
            <a:off x="4696378" y="8705485"/>
            <a:ext cx="1399622" cy="1400400"/>
          </a:xfrm>
          <a:prstGeom prst="flowChartConnector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EB8398E-B6BB-4407-A289-2EBDD82EB4D3}"/>
              </a:ext>
            </a:extLst>
          </p:cNvPr>
          <p:cNvSpPr/>
          <p:nvPr/>
        </p:nvSpPr>
        <p:spPr>
          <a:xfrm>
            <a:off x="17520101" y="1767984"/>
            <a:ext cx="2520000" cy="252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A35AF37A-7E02-4C12-B48E-EC3EBE08DB73}"/>
              </a:ext>
            </a:extLst>
          </p:cNvPr>
          <p:cNvSpPr/>
          <p:nvPr/>
        </p:nvSpPr>
        <p:spPr>
          <a:xfrm>
            <a:off x="18151123" y="2276366"/>
            <a:ext cx="1400400" cy="1400400"/>
          </a:xfrm>
          <a:prstGeom prst="star5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B4D00E36-8D00-43F4-88B1-3B32C253E814}"/>
              </a:ext>
            </a:extLst>
          </p:cNvPr>
          <p:cNvSpPr/>
          <p:nvPr/>
        </p:nvSpPr>
        <p:spPr>
          <a:xfrm>
            <a:off x="3835488" y="-5441691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742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6F76146-47B6-48E6-8CFD-85CC5865E606}"/>
              </a:ext>
            </a:extLst>
          </p:cNvPr>
          <p:cNvSpPr/>
          <p:nvPr/>
        </p:nvSpPr>
        <p:spPr>
          <a:xfrm>
            <a:off x="1414196" y="779290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4F8855B-752D-4C56-9CBA-A32ED5273989}"/>
              </a:ext>
            </a:extLst>
          </p:cNvPr>
          <p:cNvSpPr/>
          <p:nvPr/>
        </p:nvSpPr>
        <p:spPr>
          <a:xfrm>
            <a:off x="10552753" y="2955959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0666BC5-F095-4B8E-93C9-032F79D9B154}"/>
              </a:ext>
            </a:extLst>
          </p:cNvPr>
          <p:cNvSpPr/>
          <p:nvPr/>
        </p:nvSpPr>
        <p:spPr>
          <a:xfrm>
            <a:off x="6209591" y="-6071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0CBE1FB-B8EE-4209-8EC0-E6E2A785212F}"/>
              </a:ext>
            </a:extLst>
          </p:cNvPr>
          <p:cNvSpPr/>
          <p:nvPr/>
        </p:nvSpPr>
        <p:spPr>
          <a:xfrm>
            <a:off x="7393174" y="301416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BF399A3-6A8C-4F3D-BF38-B7CD7CDD311F}"/>
              </a:ext>
            </a:extLst>
          </p:cNvPr>
          <p:cNvSpPr/>
          <p:nvPr/>
        </p:nvSpPr>
        <p:spPr>
          <a:xfrm>
            <a:off x="-190382" y="3067774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157BF7D8-6432-452E-B024-B94215D82172}"/>
              </a:ext>
            </a:extLst>
          </p:cNvPr>
          <p:cNvSpPr/>
          <p:nvPr/>
        </p:nvSpPr>
        <p:spPr>
          <a:xfrm>
            <a:off x="2789433" y="3449109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A560E528-E43D-443D-9138-192D6A753AB9}"/>
              </a:ext>
            </a:extLst>
          </p:cNvPr>
          <p:cNvSpPr/>
          <p:nvPr/>
        </p:nvSpPr>
        <p:spPr>
          <a:xfrm>
            <a:off x="9387568" y="1039116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F06090E-F9F7-4B2F-AB77-7EBD1D7670D0}"/>
              </a:ext>
            </a:extLst>
          </p:cNvPr>
          <p:cNvSpPr/>
          <p:nvPr/>
        </p:nvSpPr>
        <p:spPr>
          <a:xfrm>
            <a:off x="928067" y="1172804"/>
            <a:ext cx="2520000" cy="252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Flowchart: Extract 21">
            <a:extLst>
              <a:ext uri="{FF2B5EF4-FFF2-40B4-BE49-F238E27FC236}">
                <a16:creationId xmlns:a16="http://schemas.microsoft.com/office/drawing/2014/main" id="{45502927-75C3-427C-A0C6-7686CD1D4071}"/>
              </a:ext>
            </a:extLst>
          </p:cNvPr>
          <p:cNvSpPr/>
          <p:nvPr/>
        </p:nvSpPr>
        <p:spPr>
          <a:xfrm>
            <a:off x="1488256" y="1663265"/>
            <a:ext cx="1399622" cy="1252003"/>
          </a:xfrm>
          <a:prstGeom prst="flowChartExtract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6A96506-4C4F-4E83-85C4-B1213A99A8DA}"/>
              </a:ext>
            </a:extLst>
          </p:cNvPr>
          <p:cNvSpPr/>
          <p:nvPr/>
        </p:nvSpPr>
        <p:spPr>
          <a:xfrm>
            <a:off x="6490311" y="1355437"/>
            <a:ext cx="2520000" cy="252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9" name="Graphic 8" descr="Umbrella">
            <a:extLst>
              <a:ext uri="{FF2B5EF4-FFF2-40B4-BE49-F238E27FC236}">
                <a16:creationId xmlns:a16="http://schemas.microsoft.com/office/drawing/2014/main" id="{C63BC700-0E0C-426A-A268-1E98870C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7329" y="1877437"/>
            <a:ext cx="1476000" cy="1476000"/>
          </a:xfrm>
          <a:prstGeom prst="rect">
            <a:avLst/>
          </a:prstGeom>
        </p:spPr>
      </p:pic>
      <p:sp>
        <p:nvSpPr>
          <p:cNvPr id="23" name="Cloud 22">
            <a:extLst>
              <a:ext uri="{FF2B5EF4-FFF2-40B4-BE49-F238E27FC236}">
                <a16:creationId xmlns:a16="http://schemas.microsoft.com/office/drawing/2014/main" id="{879BD307-B9D4-4628-8B4D-698DF9FE22D6}"/>
              </a:ext>
            </a:extLst>
          </p:cNvPr>
          <p:cNvSpPr/>
          <p:nvPr/>
        </p:nvSpPr>
        <p:spPr>
          <a:xfrm>
            <a:off x="5101548" y="5005686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24622E04-35AE-423F-932B-E58021D837DC}"/>
              </a:ext>
            </a:extLst>
          </p:cNvPr>
          <p:cNvSpPr/>
          <p:nvPr/>
        </p:nvSpPr>
        <p:spPr>
          <a:xfrm>
            <a:off x="1130242" y="5270249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6E0ACC-8A31-4825-A61E-69C86C60D405}"/>
              </a:ext>
            </a:extLst>
          </p:cNvPr>
          <p:cNvSpPr/>
          <p:nvPr/>
        </p:nvSpPr>
        <p:spPr>
          <a:xfrm>
            <a:off x="1" y="4611020"/>
            <a:ext cx="12191999" cy="2248272"/>
          </a:xfrm>
          <a:prstGeom prst="rec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787DFAEA-C6CA-4C4D-BC2E-AC5A9E6DF28F}"/>
              </a:ext>
            </a:extLst>
          </p:cNvPr>
          <p:cNvSpPr/>
          <p:nvPr/>
        </p:nvSpPr>
        <p:spPr>
          <a:xfrm>
            <a:off x="8154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EAD208DC-2574-43D1-B131-B523BB475B1B}"/>
              </a:ext>
            </a:extLst>
          </p:cNvPr>
          <p:cNvSpPr/>
          <p:nvPr/>
        </p:nvSpPr>
        <p:spPr>
          <a:xfrm>
            <a:off x="366984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4971959D-E75C-426D-B656-496C814FC1EA}"/>
              </a:ext>
            </a:extLst>
          </p:cNvPr>
          <p:cNvSpPr/>
          <p:nvPr/>
        </p:nvSpPr>
        <p:spPr>
          <a:xfrm>
            <a:off x="110402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5E25EB48-84A2-4F46-AE36-9538E59C6AC8}"/>
              </a:ext>
            </a:extLst>
          </p:cNvPr>
          <p:cNvSpPr/>
          <p:nvPr/>
        </p:nvSpPr>
        <p:spPr>
          <a:xfrm>
            <a:off x="294389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37A2BC6F-2958-46FD-8F24-F6612EA25B18}"/>
              </a:ext>
            </a:extLst>
          </p:cNvPr>
          <p:cNvSpPr/>
          <p:nvPr/>
        </p:nvSpPr>
        <p:spPr>
          <a:xfrm>
            <a:off x="221600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83C4E941-2078-4773-A175-F9A55B1EBE10}"/>
              </a:ext>
            </a:extLst>
          </p:cNvPr>
          <p:cNvSpPr/>
          <p:nvPr/>
        </p:nvSpPr>
        <p:spPr>
          <a:xfrm>
            <a:off x="15205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E9F44D98-4FE0-44FB-AAA2-3385C3276C17}"/>
              </a:ext>
            </a:extLst>
          </p:cNvPr>
          <p:cNvSpPr/>
          <p:nvPr/>
        </p:nvSpPr>
        <p:spPr>
          <a:xfrm>
            <a:off x="51171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D14C9B57-6421-47C8-9302-84736050AD33}"/>
              </a:ext>
            </a:extLst>
          </p:cNvPr>
          <p:cNvSpPr/>
          <p:nvPr/>
        </p:nvSpPr>
        <p:spPr>
          <a:xfrm>
            <a:off x="797152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6ED167E7-377E-4EE4-A883-A110D259F7B6}"/>
              </a:ext>
            </a:extLst>
          </p:cNvPr>
          <p:cNvSpPr/>
          <p:nvPr/>
        </p:nvSpPr>
        <p:spPr>
          <a:xfrm>
            <a:off x="44120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6ACD0123-B6AE-444F-8F2C-95B4312649C3}"/>
              </a:ext>
            </a:extLst>
          </p:cNvPr>
          <p:cNvSpPr/>
          <p:nvPr/>
        </p:nvSpPr>
        <p:spPr>
          <a:xfrm>
            <a:off x="724557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7C07B78C-EB68-462B-B202-1BFAA437797C}"/>
              </a:ext>
            </a:extLst>
          </p:cNvPr>
          <p:cNvSpPr/>
          <p:nvPr/>
        </p:nvSpPr>
        <p:spPr>
          <a:xfrm>
            <a:off x="651769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872D1AD4-61FA-4223-AABB-822565E99328}"/>
              </a:ext>
            </a:extLst>
          </p:cNvPr>
          <p:cNvSpPr/>
          <p:nvPr/>
        </p:nvSpPr>
        <p:spPr>
          <a:xfrm>
            <a:off x="582226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46D9449-B45F-4CA9-B0E8-2FAE02E0E0BE}"/>
              </a:ext>
            </a:extLst>
          </p:cNvPr>
          <p:cNvSpPr/>
          <p:nvPr/>
        </p:nvSpPr>
        <p:spPr>
          <a:xfrm>
            <a:off x="937831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48AEB9D4-3B33-4D4A-AC3A-7DA37BC1D88E}"/>
              </a:ext>
            </a:extLst>
          </p:cNvPr>
          <p:cNvSpPr/>
          <p:nvPr/>
        </p:nvSpPr>
        <p:spPr>
          <a:xfrm>
            <a:off x="867322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EADB4A94-E115-429F-BF27-EBAFE5D6CF22}"/>
              </a:ext>
            </a:extLst>
          </p:cNvPr>
          <p:cNvSpPr/>
          <p:nvPr/>
        </p:nvSpPr>
        <p:spPr>
          <a:xfrm>
            <a:off x="11506715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A997444F-6D5F-4C06-9F96-649C5944E598}"/>
              </a:ext>
            </a:extLst>
          </p:cNvPr>
          <p:cNvSpPr/>
          <p:nvPr/>
        </p:nvSpPr>
        <p:spPr>
          <a:xfrm>
            <a:off x="1077883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19ACB83D-6BE0-4AB9-8AED-6D7A2CF45760}"/>
              </a:ext>
            </a:extLst>
          </p:cNvPr>
          <p:cNvSpPr/>
          <p:nvPr/>
        </p:nvSpPr>
        <p:spPr>
          <a:xfrm>
            <a:off x="10083400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534F128-2562-4C26-B490-376720369A23}"/>
              </a:ext>
            </a:extLst>
          </p:cNvPr>
          <p:cNvSpPr/>
          <p:nvPr/>
        </p:nvSpPr>
        <p:spPr>
          <a:xfrm>
            <a:off x="3490696" y="3159512"/>
            <a:ext cx="2520000" cy="252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DF515F7C-EF68-404D-B111-0459067EB131}"/>
              </a:ext>
            </a:extLst>
          </p:cNvPr>
          <p:cNvSpPr/>
          <p:nvPr/>
        </p:nvSpPr>
        <p:spPr>
          <a:xfrm>
            <a:off x="4046411" y="3731612"/>
            <a:ext cx="1399622" cy="1400400"/>
          </a:xfrm>
          <a:prstGeom prst="flowChartConnector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B0EE60FD-E00D-4A86-89C0-15C6A690CB72}"/>
              </a:ext>
            </a:extLst>
          </p:cNvPr>
          <p:cNvSpPr/>
          <p:nvPr/>
        </p:nvSpPr>
        <p:spPr>
          <a:xfrm>
            <a:off x="9100535" y="3347995"/>
            <a:ext cx="2520000" cy="252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FCEA944D-8D52-4C8D-A1FE-9A93CB361FB0}"/>
              </a:ext>
            </a:extLst>
          </p:cNvPr>
          <p:cNvSpPr/>
          <p:nvPr/>
        </p:nvSpPr>
        <p:spPr>
          <a:xfrm>
            <a:off x="9731557" y="3856377"/>
            <a:ext cx="1400400" cy="1400400"/>
          </a:xfrm>
          <a:prstGeom prst="star5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D5A3FC78-67E0-43EC-8128-EE14D9D27A2C}"/>
              </a:ext>
            </a:extLst>
          </p:cNvPr>
          <p:cNvSpPr/>
          <p:nvPr/>
        </p:nvSpPr>
        <p:spPr>
          <a:xfrm>
            <a:off x="4074158" y="1778417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41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6F76146-47B6-48E6-8CFD-85CC5865E606}"/>
              </a:ext>
            </a:extLst>
          </p:cNvPr>
          <p:cNvSpPr/>
          <p:nvPr/>
        </p:nvSpPr>
        <p:spPr>
          <a:xfrm>
            <a:off x="1414196" y="779290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1B96C710-0EBF-42E7-9468-DA7A0B698EE5}"/>
              </a:ext>
            </a:extLst>
          </p:cNvPr>
          <p:cNvSpPr/>
          <p:nvPr/>
        </p:nvSpPr>
        <p:spPr>
          <a:xfrm>
            <a:off x="4081196" y="211643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4F18D1-7958-49F6-A18F-BDEEFB4E3926}"/>
              </a:ext>
            </a:extLst>
          </p:cNvPr>
          <p:cNvSpPr/>
          <p:nvPr/>
        </p:nvSpPr>
        <p:spPr>
          <a:xfrm>
            <a:off x="5101548" y="5005686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4F8855B-752D-4C56-9CBA-A32ED5273989}"/>
              </a:ext>
            </a:extLst>
          </p:cNvPr>
          <p:cNvSpPr/>
          <p:nvPr/>
        </p:nvSpPr>
        <p:spPr>
          <a:xfrm>
            <a:off x="10552753" y="2955959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0666BC5-F095-4B8E-93C9-032F79D9B154}"/>
              </a:ext>
            </a:extLst>
          </p:cNvPr>
          <p:cNvSpPr/>
          <p:nvPr/>
        </p:nvSpPr>
        <p:spPr>
          <a:xfrm>
            <a:off x="6209591" y="-6071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0CBE1FB-B8EE-4209-8EC0-E6E2A785212F}"/>
              </a:ext>
            </a:extLst>
          </p:cNvPr>
          <p:cNvSpPr/>
          <p:nvPr/>
        </p:nvSpPr>
        <p:spPr>
          <a:xfrm>
            <a:off x="7393174" y="301416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93F8891-B52A-4499-9C61-225B59CEF7CB}"/>
              </a:ext>
            </a:extLst>
          </p:cNvPr>
          <p:cNvSpPr/>
          <p:nvPr/>
        </p:nvSpPr>
        <p:spPr>
          <a:xfrm>
            <a:off x="1130242" y="5270249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BF399A3-6A8C-4F3D-BF38-B7CD7CDD311F}"/>
              </a:ext>
            </a:extLst>
          </p:cNvPr>
          <p:cNvSpPr/>
          <p:nvPr/>
        </p:nvSpPr>
        <p:spPr>
          <a:xfrm>
            <a:off x="-190382" y="3067774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157BF7D8-6432-452E-B024-B94215D82172}"/>
              </a:ext>
            </a:extLst>
          </p:cNvPr>
          <p:cNvSpPr/>
          <p:nvPr/>
        </p:nvSpPr>
        <p:spPr>
          <a:xfrm>
            <a:off x="2789433" y="3449109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A560E528-E43D-443D-9138-192D6A753AB9}"/>
              </a:ext>
            </a:extLst>
          </p:cNvPr>
          <p:cNvSpPr/>
          <p:nvPr/>
        </p:nvSpPr>
        <p:spPr>
          <a:xfrm>
            <a:off x="9387568" y="1039116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31402-816F-4F22-B1D0-5806A7901E78}"/>
              </a:ext>
            </a:extLst>
          </p:cNvPr>
          <p:cNvSpPr/>
          <p:nvPr/>
        </p:nvSpPr>
        <p:spPr>
          <a:xfrm>
            <a:off x="1" y="4611020"/>
            <a:ext cx="12191999" cy="2248272"/>
          </a:xfrm>
          <a:prstGeom prst="rec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E9DBC4E3-3C31-48A8-A96C-B13A00E4AF4E}"/>
              </a:ext>
            </a:extLst>
          </p:cNvPr>
          <p:cNvSpPr/>
          <p:nvPr/>
        </p:nvSpPr>
        <p:spPr>
          <a:xfrm>
            <a:off x="8154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6F9F54E3-7B30-40E5-9551-E41C6F5F53B7}"/>
              </a:ext>
            </a:extLst>
          </p:cNvPr>
          <p:cNvSpPr/>
          <p:nvPr/>
        </p:nvSpPr>
        <p:spPr>
          <a:xfrm>
            <a:off x="366984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083EAF81-86EC-49A5-8CE9-1CF9AA6436B0}"/>
              </a:ext>
            </a:extLst>
          </p:cNvPr>
          <p:cNvSpPr/>
          <p:nvPr/>
        </p:nvSpPr>
        <p:spPr>
          <a:xfrm>
            <a:off x="110402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09858962-7250-429E-8834-EA5F5BBC1383}"/>
              </a:ext>
            </a:extLst>
          </p:cNvPr>
          <p:cNvSpPr/>
          <p:nvPr/>
        </p:nvSpPr>
        <p:spPr>
          <a:xfrm>
            <a:off x="294389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83BBE72E-8453-4C62-98EC-D038AF71E7EF}"/>
              </a:ext>
            </a:extLst>
          </p:cNvPr>
          <p:cNvSpPr/>
          <p:nvPr/>
        </p:nvSpPr>
        <p:spPr>
          <a:xfrm>
            <a:off x="221600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6A66D558-4BC3-4B13-8701-CCF58512AC9A}"/>
              </a:ext>
            </a:extLst>
          </p:cNvPr>
          <p:cNvSpPr/>
          <p:nvPr/>
        </p:nvSpPr>
        <p:spPr>
          <a:xfrm>
            <a:off x="15205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3202D1BE-7611-4185-9E46-6696FA5DE291}"/>
              </a:ext>
            </a:extLst>
          </p:cNvPr>
          <p:cNvSpPr/>
          <p:nvPr/>
        </p:nvSpPr>
        <p:spPr>
          <a:xfrm>
            <a:off x="51171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79546910-BAB9-47CA-AA77-3FDEE6D0595B}"/>
              </a:ext>
            </a:extLst>
          </p:cNvPr>
          <p:cNvSpPr/>
          <p:nvPr/>
        </p:nvSpPr>
        <p:spPr>
          <a:xfrm>
            <a:off x="797152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FEB303DF-61D8-452E-92A0-A0A9838C9809}"/>
              </a:ext>
            </a:extLst>
          </p:cNvPr>
          <p:cNvSpPr/>
          <p:nvPr/>
        </p:nvSpPr>
        <p:spPr>
          <a:xfrm>
            <a:off x="44120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3DC0F495-D545-4ED9-B29F-46827D5FBFC4}"/>
              </a:ext>
            </a:extLst>
          </p:cNvPr>
          <p:cNvSpPr/>
          <p:nvPr/>
        </p:nvSpPr>
        <p:spPr>
          <a:xfrm>
            <a:off x="724557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F3ED893E-B05B-4ED3-9FD9-5081FEB6994F}"/>
              </a:ext>
            </a:extLst>
          </p:cNvPr>
          <p:cNvSpPr/>
          <p:nvPr/>
        </p:nvSpPr>
        <p:spPr>
          <a:xfrm>
            <a:off x="651769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671CE1A-D76F-4054-9CAE-F9FF510A6770}"/>
              </a:ext>
            </a:extLst>
          </p:cNvPr>
          <p:cNvSpPr/>
          <p:nvPr/>
        </p:nvSpPr>
        <p:spPr>
          <a:xfrm>
            <a:off x="582226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B77BB18-72C9-468F-B83A-5082657194ED}"/>
              </a:ext>
            </a:extLst>
          </p:cNvPr>
          <p:cNvSpPr/>
          <p:nvPr/>
        </p:nvSpPr>
        <p:spPr>
          <a:xfrm>
            <a:off x="937831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C63766C7-C3FF-4F78-89EC-652C68D7AF9F}"/>
              </a:ext>
            </a:extLst>
          </p:cNvPr>
          <p:cNvSpPr/>
          <p:nvPr/>
        </p:nvSpPr>
        <p:spPr>
          <a:xfrm>
            <a:off x="867322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B9182C38-E7FE-4666-929E-3AB036559327}"/>
              </a:ext>
            </a:extLst>
          </p:cNvPr>
          <p:cNvSpPr/>
          <p:nvPr/>
        </p:nvSpPr>
        <p:spPr>
          <a:xfrm>
            <a:off x="11506715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32625934-8F54-4B7C-8698-14520A3B43FD}"/>
              </a:ext>
            </a:extLst>
          </p:cNvPr>
          <p:cNvSpPr/>
          <p:nvPr/>
        </p:nvSpPr>
        <p:spPr>
          <a:xfrm>
            <a:off x="1077883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78456D27-39EB-41BA-90F4-9F9FF0DE19ED}"/>
              </a:ext>
            </a:extLst>
          </p:cNvPr>
          <p:cNvSpPr/>
          <p:nvPr/>
        </p:nvSpPr>
        <p:spPr>
          <a:xfrm>
            <a:off x="10083400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E4C58E-D169-44A0-A237-10A8D35EB801}"/>
              </a:ext>
            </a:extLst>
          </p:cNvPr>
          <p:cNvSpPr/>
          <p:nvPr/>
        </p:nvSpPr>
        <p:spPr>
          <a:xfrm>
            <a:off x="4110503" y="1017424"/>
            <a:ext cx="7021286" cy="4863369"/>
          </a:xfrm>
          <a:prstGeom prst="roundRect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43F2FFAC-B299-4DCD-83B4-4DC75F09E4C3}"/>
              </a:ext>
            </a:extLst>
          </p:cNvPr>
          <p:cNvSpPr/>
          <p:nvPr/>
        </p:nvSpPr>
        <p:spPr>
          <a:xfrm>
            <a:off x="613157" y="2058891"/>
            <a:ext cx="2700000" cy="270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Flowchart: Extract 52">
            <a:extLst>
              <a:ext uri="{FF2B5EF4-FFF2-40B4-BE49-F238E27FC236}">
                <a16:creationId xmlns:a16="http://schemas.microsoft.com/office/drawing/2014/main" id="{7CC686E5-5B9A-4D36-BC5F-6B76F99C53F3}"/>
              </a:ext>
            </a:extLst>
          </p:cNvPr>
          <p:cNvSpPr/>
          <p:nvPr/>
        </p:nvSpPr>
        <p:spPr>
          <a:xfrm>
            <a:off x="1287497" y="2643603"/>
            <a:ext cx="1440000" cy="1260000"/>
          </a:xfrm>
          <a:prstGeom prst="flowChartExtract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1D217E-2A69-405F-A14B-891FF00F328C}"/>
              </a:ext>
            </a:extLst>
          </p:cNvPr>
          <p:cNvSpPr txBox="1"/>
          <p:nvPr/>
        </p:nvSpPr>
        <p:spPr>
          <a:xfrm>
            <a:off x="4583240" y="1614809"/>
            <a:ext cx="6084304" cy="372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6F76146-47B6-48E6-8CFD-85CC5865E606}"/>
              </a:ext>
            </a:extLst>
          </p:cNvPr>
          <p:cNvSpPr/>
          <p:nvPr/>
        </p:nvSpPr>
        <p:spPr>
          <a:xfrm>
            <a:off x="1414196" y="779290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1B96C710-0EBF-42E7-9468-DA7A0B698EE5}"/>
              </a:ext>
            </a:extLst>
          </p:cNvPr>
          <p:cNvSpPr/>
          <p:nvPr/>
        </p:nvSpPr>
        <p:spPr>
          <a:xfrm>
            <a:off x="4081196" y="211643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4F18D1-7958-49F6-A18F-BDEEFB4E3926}"/>
              </a:ext>
            </a:extLst>
          </p:cNvPr>
          <p:cNvSpPr/>
          <p:nvPr/>
        </p:nvSpPr>
        <p:spPr>
          <a:xfrm>
            <a:off x="5101548" y="5005686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4F8855B-752D-4C56-9CBA-A32ED5273989}"/>
              </a:ext>
            </a:extLst>
          </p:cNvPr>
          <p:cNvSpPr/>
          <p:nvPr/>
        </p:nvSpPr>
        <p:spPr>
          <a:xfrm>
            <a:off x="10552753" y="2955959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0666BC5-F095-4B8E-93C9-032F79D9B154}"/>
              </a:ext>
            </a:extLst>
          </p:cNvPr>
          <p:cNvSpPr/>
          <p:nvPr/>
        </p:nvSpPr>
        <p:spPr>
          <a:xfrm>
            <a:off x="6209591" y="-6071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0CBE1FB-B8EE-4209-8EC0-E6E2A785212F}"/>
              </a:ext>
            </a:extLst>
          </p:cNvPr>
          <p:cNvSpPr/>
          <p:nvPr/>
        </p:nvSpPr>
        <p:spPr>
          <a:xfrm>
            <a:off x="7393174" y="301416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93F8891-B52A-4499-9C61-225B59CEF7CB}"/>
              </a:ext>
            </a:extLst>
          </p:cNvPr>
          <p:cNvSpPr/>
          <p:nvPr/>
        </p:nvSpPr>
        <p:spPr>
          <a:xfrm>
            <a:off x="1130242" y="5270249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BF399A3-6A8C-4F3D-BF38-B7CD7CDD311F}"/>
              </a:ext>
            </a:extLst>
          </p:cNvPr>
          <p:cNvSpPr/>
          <p:nvPr/>
        </p:nvSpPr>
        <p:spPr>
          <a:xfrm>
            <a:off x="-190382" y="3067774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157BF7D8-6432-452E-B024-B94215D82172}"/>
              </a:ext>
            </a:extLst>
          </p:cNvPr>
          <p:cNvSpPr/>
          <p:nvPr/>
        </p:nvSpPr>
        <p:spPr>
          <a:xfrm>
            <a:off x="2789433" y="3449109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A560E528-E43D-443D-9138-192D6A753AB9}"/>
              </a:ext>
            </a:extLst>
          </p:cNvPr>
          <p:cNvSpPr/>
          <p:nvPr/>
        </p:nvSpPr>
        <p:spPr>
          <a:xfrm>
            <a:off x="9387568" y="1039116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31402-816F-4F22-B1D0-5806A7901E78}"/>
              </a:ext>
            </a:extLst>
          </p:cNvPr>
          <p:cNvSpPr/>
          <p:nvPr/>
        </p:nvSpPr>
        <p:spPr>
          <a:xfrm>
            <a:off x="1" y="4611020"/>
            <a:ext cx="12191999" cy="2248272"/>
          </a:xfrm>
          <a:prstGeom prst="rec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E9DBC4E3-3C31-48A8-A96C-B13A00E4AF4E}"/>
              </a:ext>
            </a:extLst>
          </p:cNvPr>
          <p:cNvSpPr/>
          <p:nvPr/>
        </p:nvSpPr>
        <p:spPr>
          <a:xfrm>
            <a:off x="8154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6F9F54E3-7B30-40E5-9551-E41C6F5F53B7}"/>
              </a:ext>
            </a:extLst>
          </p:cNvPr>
          <p:cNvSpPr/>
          <p:nvPr/>
        </p:nvSpPr>
        <p:spPr>
          <a:xfrm>
            <a:off x="366984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083EAF81-86EC-49A5-8CE9-1CF9AA6436B0}"/>
              </a:ext>
            </a:extLst>
          </p:cNvPr>
          <p:cNvSpPr/>
          <p:nvPr/>
        </p:nvSpPr>
        <p:spPr>
          <a:xfrm>
            <a:off x="110402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09858962-7250-429E-8834-EA5F5BBC1383}"/>
              </a:ext>
            </a:extLst>
          </p:cNvPr>
          <p:cNvSpPr/>
          <p:nvPr/>
        </p:nvSpPr>
        <p:spPr>
          <a:xfrm>
            <a:off x="294389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83BBE72E-8453-4C62-98EC-D038AF71E7EF}"/>
              </a:ext>
            </a:extLst>
          </p:cNvPr>
          <p:cNvSpPr/>
          <p:nvPr/>
        </p:nvSpPr>
        <p:spPr>
          <a:xfrm>
            <a:off x="221600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6A66D558-4BC3-4B13-8701-CCF58512AC9A}"/>
              </a:ext>
            </a:extLst>
          </p:cNvPr>
          <p:cNvSpPr/>
          <p:nvPr/>
        </p:nvSpPr>
        <p:spPr>
          <a:xfrm>
            <a:off x="15205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3202D1BE-7611-4185-9E46-6696FA5DE291}"/>
              </a:ext>
            </a:extLst>
          </p:cNvPr>
          <p:cNvSpPr/>
          <p:nvPr/>
        </p:nvSpPr>
        <p:spPr>
          <a:xfrm>
            <a:off x="51171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79546910-BAB9-47CA-AA77-3FDEE6D0595B}"/>
              </a:ext>
            </a:extLst>
          </p:cNvPr>
          <p:cNvSpPr/>
          <p:nvPr/>
        </p:nvSpPr>
        <p:spPr>
          <a:xfrm>
            <a:off x="797152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FEB303DF-61D8-452E-92A0-A0A9838C9809}"/>
              </a:ext>
            </a:extLst>
          </p:cNvPr>
          <p:cNvSpPr/>
          <p:nvPr/>
        </p:nvSpPr>
        <p:spPr>
          <a:xfrm>
            <a:off x="44120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3DC0F495-D545-4ED9-B29F-46827D5FBFC4}"/>
              </a:ext>
            </a:extLst>
          </p:cNvPr>
          <p:cNvSpPr/>
          <p:nvPr/>
        </p:nvSpPr>
        <p:spPr>
          <a:xfrm>
            <a:off x="724557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F3ED893E-B05B-4ED3-9FD9-5081FEB6994F}"/>
              </a:ext>
            </a:extLst>
          </p:cNvPr>
          <p:cNvSpPr/>
          <p:nvPr/>
        </p:nvSpPr>
        <p:spPr>
          <a:xfrm>
            <a:off x="651769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671CE1A-D76F-4054-9CAE-F9FF510A6770}"/>
              </a:ext>
            </a:extLst>
          </p:cNvPr>
          <p:cNvSpPr/>
          <p:nvPr/>
        </p:nvSpPr>
        <p:spPr>
          <a:xfrm>
            <a:off x="582226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B77BB18-72C9-468F-B83A-5082657194ED}"/>
              </a:ext>
            </a:extLst>
          </p:cNvPr>
          <p:cNvSpPr/>
          <p:nvPr/>
        </p:nvSpPr>
        <p:spPr>
          <a:xfrm>
            <a:off x="937831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C63766C7-C3FF-4F78-89EC-652C68D7AF9F}"/>
              </a:ext>
            </a:extLst>
          </p:cNvPr>
          <p:cNvSpPr/>
          <p:nvPr/>
        </p:nvSpPr>
        <p:spPr>
          <a:xfrm>
            <a:off x="867322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B9182C38-E7FE-4666-929E-3AB036559327}"/>
              </a:ext>
            </a:extLst>
          </p:cNvPr>
          <p:cNvSpPr/>
          <p:nvPr/>
        </p:nvSpPr>
        <p:spPr>
          <a:xfrm>
            <a:off x="11506715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32625934-8F54-4B7C-8698-14520A3B43FD}"/>
              </a:ext>
            </a:extLst>
          </p:cNvPr>
          <p:cNvSpPr/>
          <p:nvPr/>
        </p:nvSpPr>
        <p:spPr>
          <a:xfrm>
            <a:off x="1077883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78456D27-39EB-41BA-90F4-9F9FF0DE19ED}"/>
              </a:ext>
            </a:extLst>
          </p:cNvPr>
          <p:cNvSpPr/>
          <p:nvPr/>
        </p:nvSpPr>
        <p:spPr>
          <a:xfrm>
            <a:off x="10083400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E4C58E-D169-44A0-A237-10A8D35EB801}"/>
              </a:ext>
            </a:extLst>
          </p:cNvPr>
          <p:cNvSpPr/>
          <p:nvPr/>
        </p:nvSpPr>
        <p:spPr>
          <a:xfrm>
            <a:off x="4110503" y="1017424"/>
            <a:ext cx="7021286" cy="4863369"/>
          </a:xfrm>
          <a:prstGeom prst="roundRect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43F2FFAC-B299-4DCD-83B4-4DC75F09E4C3}"/>
              </a:ext>
            </a:extLst>
          </p:cNvPr>
          <p:cNvSpPr/>
          <p:nvPr/>
        </p:nvSpPr>
        <p:spPr>
          <a:xfrm>
            <a:off x="613157" y="2058891"/>
            <a:ext cx="2700000" cy="270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1D217E-2A69-405F-A14B-891FF00F328C}"/>
              </a:ext>
            </a:extLst>
          </p:cNvPr>
          <p:cNvSpPr txBox="1"/>
          <p:nvPr/>
        </p:nvSpPr>
        <p:spPr>
          <a:xfrm>
            <a:off x="4583240" y="1614809"/>
            <a:ext cx="6084304" cy="372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858BE2A-F23D-4E6C-9D3F-584330E4BD91}"/>
              </a:ext>
            </a:extLst>
          </p:cNvPr>
          <p:cNvSpPr/>
          <p:nvPr/>
        </p:nvSpPr>
        <p:spPr>
          <a:xfrm>
            <a:off x="1229722" y="2659662"/>
            <a:ext cx="1440000" cy="1440000"/>
          </a:xfrm>
          <a:prstGeom prst="flowChartConnector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6771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6F76146-47B6-48E6-8CFD-85CC5865E606}"/>
              </a:ext>
            </a:extLst>
          </p:cNvPr>
          <p:cNvSpPr/>
          <p:nvPr/>
        </p:nvSpPr>
        <p:spPr>
          <a:xfrm>
            <a:off x="1414196" y="779290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1B96C710-0EBF-42E7-9468-DA7A0B698EE5}"/>
              </a:ext>
            </a:extLst>
          </p:cNvPr>
          <p:cNvSpPr/>
          <p:nvPr/>
        </p:nvSpPr>
        <p:spPr>
          <a:xfrm>
            <a:off x="4081196" y="211643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4F18D1-7958-49F6-A18F-BDEEFB4E3926}"/>
              </a:ext>
            </a:extLst>
          </p:cNvPr>
          <p:cNvSpPr/>
          <p:nvPr/>
        </p:nvSpPr>
        <p:spPr>
          <a:xfrm>
            <a:off x="5101548" y="5005686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4F8855B-752D-4C56-9CBA-A32ED5273989}"/>
              </a:ext>
            </a:extLst>
          </p:cNvPr>
          <p:cNvSpPr/>
          <p:nvPr/>
        </p:nvSpPr>
        <p:spPr>
          <a:xfrm>
            <a:off x="10552753" y="2955959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0666BC5-F095-4B8E-93C9-032F79D9B154}"/>
              </a:ext>
            </a:extLst>
          </p:cNvPr>
          <p:cNvSpPr/>
          <p:nvPr/>
        </p:nvSpPr>
        <p:spPr>
          <a:xfrm>
            <a:off x="6209591" y="-6071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0CBE1FB-B8EE-4209-8EC0-E6E2A785212F}"/>
              </a:ext>
            </a:extLst>
          </p:cNvPr>
          <p:cNvSpPr/>
          <p:nvPr/>
        </p:nvSpPr>
        <p:spPr>
          <a:xfrm>
            <a:off x="7393174" y="301416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93F8891-B52A-4499-9C61-225B59CEF7CB}"/>
              </a:ext>
            </a:extLst>
          </p:cNvPr>
          <p:cNvSpPr/>
          <p:nvPr/>
        </p:nvSpPr>
        <p:spPr>
          <a:xfrm>
            <a:off x="1130242" y="5270249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BF399A3-6A8C-4F3D-BF38-B7CD7CDD311F}"/>
              </a:ext>
            </a:extLst>
          </p:cNvPr>
          <p:cNvSpPr/>
          <p:nvPr/>
        </p:nvSpPr>
        <p:spPr>
          <a:xfrm>
            <a:off x="-190382" y="3067774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157BF7D8-6432-452E-B024-B94215D82172}"/>
              </a:ext>
            </a:extLst>
          </p:cNvPr>
          <p:cNvSpPr/>
          <p:nvPr/>
        </p:nvSpPr>
        <p:spPr>
          <a:xfrm>
            <a:off x="2789433" y="3449109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A560E528-E43D-443D-9138-192D6A753AB9}"/>
              </a:ext>
            </a:extLst>
          </p:cNvPr>
          <p:cNvSpPr/>
          <p:nvPr/>
        </p:nvSpPr>
        <p:spPr>
          <a:xfrm>
            <a:off x="9387568" y="1039116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31402-816F-4F22-B1D0-5806A7901E78}"/>
              </a:ext>
            </a:extLst>
          </p:cNvPr>
          <p:cNvSpPr/>
          <p:nvPr/>
        </p:nvSpPr>
        <p:spPr>
          <a:xfrm>
            <a:off x="1" y="4611020"/>
            <a:ext cx="12191999" cy="2248272"/>
          </a:xfrm>
          <a:prstGeom prst="rec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E9DBC4E3-3C31-48A8-A96C-B13A00E4AF4E}"/>
              </a:ext>
            </a:extLst>
          </p:cNvPr>
          <p:cNvSpPr/>
          <p:nvPr/>
        </p:nvSpPr>
        <p:spPr>
          <a:xfrm>
            <a:off x="8154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6F9F54E3-7B30-40E5-9551-E41C6F5F53B7}"/>
              </a:ext>
            </a:extLst>
          </p:cNvPr>
          <p:cNvSpPr/>
          <p:nvPr/>
        </p:nvSpPr>
        <p:spPr>
          <a:xfrm>
            <a:off x="366984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083EAF81-86EC-49A5-8CE9-1CF9AA6436B0}"/>
              </a:ext>
            </a:extLst>
          </p:cNvPr>
          <p:cNvSpPr/>
          <p:nvPr/>
        </p:nvSpPr>
        <p:spPr>
          <a:xfrm>
            <a:off x="110402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09858962-7250-429E-8834-EA5F5BBC1383}"/>
              </a:ext>
            </a:extLst>
          </p:cNvPr>
          <p:cNvSpPr/>
          <p:nvPr/>
        </p:nvSpPr>
        <p:spPr>
          <a:xfrm>
            <a:off x="294389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83BBE72E-8453-4C62-98EC-D038AF71E7EF}"/>
              </a:ext>
            </a:extLst>
          </p:cNvPr>
          <p:cNvSpPr/>
          <p:nvPr/>
        </p:nvSpPr>
        <p:spPr>
          <a:xfrm>
            <a:off x="221600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6A66D558-4BC3-4B13-8701-CCF58512AC9A}"/>
              </a:ext>
            </a:extLst>
          </p:cNvPr>
          <p:cNvSpPr/>
          <p:nvPr/>
        </p:nvSpPr>
        <p:spPr>
          <a:xfrm>
            <a:off x="15205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3202D1BE-7611-4185-9E46-6696FA5DE291}"/>
              </a:ext>
            </a:extLst>
          </p:cNvPr>
          <p:cNvSpPr/>
          <p:nvPr/>
        </p:nvSpPr>
        <p:spPr>
          <a:xfrm>
            <a:off x="51171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79546910-BAB9-47CA-AA77-3FDEE6D0595B}"/>
              </a:ext>
            </a:extLst>
          </p:cNvPr>
          <p:cNvSpPr/>
          <p:nvPr/>
        </p:nvSpPr>
        <p:spPr>
          <a:xfrm>
            <a:off x="797152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FEB303DF-61D8-452E-92A0-A0A9838C9809}"/>
              </a:ext>
            </a:extLst>
          </p:cNvPr>
          <p:cNvSpPr/>
          <p:nvPr/>
        </p:nvSpPr>
        <p:spPr>
          <a:xfrm>
            <a:off x="44120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3DC0F495-D545-4ED9-B29F-46827D5FBFC4}"/>
              </a:ext>
            </a:extLst>
          </p:cNvPr>
          <p:cNvSpPr/>
          <p:nvPr/>
        </p:nvSpPr>
        <p:spPr>
          <a:xfrm>
            <a:off x="724557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F3ED893E-B05B-4ED3-9FD9-5081FEB6994F}"/>
              </a:ext>
            </a:extLst>
          </p:cNvPr>
          <p:cNvSpPr/>
          <p:nvPr/>
        </p:nvSpPr>
        <p:spPr>
          <a:xfrm>
            <a:off x="651769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671CE1A-D76F-4054-9CAE-F9FF510A6770}"/>
              </a:ext>
            </a:extLst>
          </p:cNvPr>
          <p:cNvSpPr/>
          <p:nvPr/>
        </p:nvSpPr>
        <p:spPr>
          <a:xfrm>
            <a:off x="582226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B77BB18-72C9-468F-B83A-5082657194ED}"/>
              </a:ext>
            </a:extLst>
          </p:cNvPr>
          <p:cNvSpPr/>
          <p:nvPr/>
        </p:nvSpPr>
        <p:spPr>
          <a:xfrm>
            <a:off x="937831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C63766C7-C3FF-4F78-89EC-652C68D7AF9F}"/>
              </a:ext>
            </a:extLst>
          </p:cNvPr>
          <p:cNvSpPr/>
          <p:nvPr/>
        </p:nvSpPr>
        <p:spPr>
          <a:xfrm>
            <a:off x="867322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B9182C38-E7FE-4666-929E-3AB036559327}"/>
              </a:ext>
            </a:extLst>
          </p:cNvPr>
          <p:cNvSpPr/>
          <p:nvPr/>
        </p:nvSpPr>
        <p:spPr>
          <a:xfrm>
            <a:off x="11506715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32625934-8F54-4B7C-8698-14520A3B43FD}"/>
              </a:ext>
            </a:extLst>
          </p:cNvPr>
          <p:cNvSpPr/>
          <p:nvPr/>
        </p:nvSpPr>
        <p:spPr>
          <a:xfrm>
            <a:off x="1077883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78456D27-39EB-41BA-90F4-9F9FF0DE19ED}"/>
              </a:ext>
            </a:extLst>
          </p:cNvPr>
          <p:cNvSpPr/>
          <p:nvPr/>
        </p:nvSpPr>
        <p:spPr>
          <a:xfrm>
            <a:off x="10083400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E4C58E-D169-44A0-A237-10A8D35EB801}"/>
              </a:ext>
            </a:extLst>
          </p:cNvPr>
          <p:cNvSpPr/>
          <p:nvPr/>
        </p:nvSpPr>
        <p:spPr>
          <a:xfrm>
            <a:off x="4110503" y="1017424"/>
            <a:ext cx="7021286" cy="4863369"/>
          </a:xfrm>
          <a:prstGeom prst="roundRect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43F2FFAC-B299-4DCD-83B4-4DC75F09E4C3}"/>
              </a:ext>
            </a:extLst>
          </p:cNvPr>
          <p:cNvSpPr/>
          <p:nvPr/>
        </p:nvSpPr>
        <p:spPr>
          <a:xfrm>
            <a:off x="613157" y="2058891"/>
            <a:ext cx="2700000" cy="270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1D217E-2A69-405F-A14B-891FF00F328C}"/>
              </a:ext>
            </a:extLst>
          </p:cNvPr>
          <p:cNvSpPr txBox="1"/>
          <p:nvPr/>
        </p:nvSpPr>
        <p:spPr>
          <a:xfrm>
            <a:off x="4583240" y="1614809"/>
            <a:ext cx="6084304" cy="372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36" name="Graphic 35" descr="Umbrella">
            <a:extLst>
              <a:ext uri="{FF2B5EF4-FFF2-40B4-BE49-F238E27FC236}">
                <a16:creationId xmlns:a16="http://schemas.microsoft.com/office/drawing/2014/main" id="{9E5FCC20-BA84-4227-8904-24B8181C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6294" y="2741761"/>
            <a:ext cx="1476000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9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6F76146-47B6-48E6-8CFD-85CC5865E606}"/>
              </a:ext>
            </a:extLst>
          </p:cNvPr>
          <p:cNvSpPr/>
          <p:nvPr/>
        </p:nvSpPr>
        <p:spPr>
          <a:xfrm>
            <a:off x="1414196" y="779290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1B96C710-0EBF-42E7-9468-DA7A0B698EE5}"/>
              </a:ext>
            </a:extLst>
          </p:cNvPr>
          <p:cNvSpPr/>
          <p:nvPr/>
        </p:nvSpPr>
        <p:spPr>
          <a:xfrm>
            <a:off x="4081196" y="211643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74F18D1-7958-49F6-A18F-BDEEFB4E3926}"/>
              </a:ext>
            </a:extLst>
          </p:cNvPr>
          <p:cNvSpPr/>
          <p:nvPr/>
        </p:nvSpPr>
        <p:spPr>
          <a:xfrm>
            <a:off x="5101548" y="5005686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4F8855B-752D-4C56-9CBA-A32ED5273989}"/>
              </a:ext>
            </a:extLst>
          </p:cNvPr>
          <p:cNvSpPr/>
          <p:nvPr/>
        </p:nvSpPr>
        <p:spPr>
          <a:xfrm>
            <a:off x="10552753" y="2955959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0666BC5-F095-4B8E-93C9-032F79D9B154}"/>
              </a:ext>
            </a:extLst>
          </p:cNvPr>
          <p:cNvSpPr/>
          <p:nvPr/>
        </p:nvSpPr>
        <p:spPr>
          <a:xfrm>
            <a:off x="6209591" y="-6071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0CBE1FB-B8EE-4209-8EC0-E6E2A785212F}"/>
              </a:ext>
            </a:extLst>
          </p:cNvPr>
          <p:cNvSpPr/>
          <p:nvPr/>
        </p:nvSpPr>
        <p:spPr>
          <a:xfrm>
            <a:off x="7393174" y="301416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93F8891-B52A-4499-9C61-225B59CEF7CB}"/>
              </a:ext>
            </a:extLst>
          </p:cNvPr>
          <p:cNvSpPr/>
          <p:nvPr/>
        </p:nvSpPr>
        <p:spPr>
          <a:xfrm>
            <a:off x="1130242" y="5270249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BF399A3-6A8C-4F3D-BF38-B7CD7CDD311F}"/>
              </a:ext>
            </a:extLst>
          </p:cNvPr>
          <p:cNvSpPr/>
          <p:nvPr/>
        </p:nvSpPr>
        <p:spPr>
          <a:xfrm>
            <a:off x="-190382" y="3067774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157BF7D8-6432-452E-B024-B94215D82172}"/>
              </a:ext>
            </a:extLst>
          </p:cNvPr>
          <p:cNvSpPr/>
          <p:nvPr/>
        </p:nvSpPr>
        <p:spPr>
          <a:xfrm>
            <a:off x="2789433" y="3449109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A560E528-E43D-443D-9138-192D6A753AB9}"/>
              </a:ext>
            </a:extLst>
          </p:cNvPr>
          <p:cNvSpPr/>
          <p:nvPr/>
        </p:nvSpPr>
        <p:spPr>
          <a:xfrm>
            <a:off x="9387568" y="1039116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31402-816F-4F22-B1D0-5806A7901E78}"/>
              </a:ext>
            </a:extLst>
          </p:cNvPr>
          <p:cNvSpPr/>
          <p:nvPr/>
        </p:nvSpPr>
        <p:spPr>
          <a:xfrm>
            <a:off x="1" y="4611020"/>
            <a:ext cx="12191999" cy="2248272"/>
          </a:xfrm>
          <a:prstGeom prst="rec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E9DBC4E3-3C31-48A8-A96C-B13A00E4AF4E}"/>
              </a:ext>
            </a:extLst>
          </p:cNvPr>
          <p:cNvSpPr/>
          <p:nvPr/>
        </p:nvSpPr>
        <p:spPr>
          <a:xfrm>
            <a:off x="8154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6F9F54E3-7B30-40E5-9551-E41C6F5F53B7}"/>
              </a:ext>
            </a:extLst>
          </p:cNvPr>
          <p:cNvSpPr/>
          <p:nvPr/>
        </p:nvSpPr>
        <p:spPr>
          <a:xfrm>
            <a:off x="366984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083EAF81-86EC-49A5-8CE9-1CF9AA6436B0}"/>
              </a:ext>
            </a:extLst>
          </p:cNvPr>
          <p:cNvSpPr/>
          <p:nvPr/>
        </p:nvSpPr>
        <p:spPr>
          <a:xfrm>
            <a:off x="110402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09858962-7250-429E-8834-EA5F5BBC1383}"/>
              </a:ext>
            </a:extLst>
          </p:cNvPr>
          <p:cNvSpPr/>
          <p:nvPr/>
        </p:nvSpPr>
        <p:spPr>
          <a:xfrm>
            <a:off x="2943891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83BBE72E-8453-4C62-98EC-D038AF71E7EF}"/>
              </a:ext>
            </a:extLst>
          </p:cNvPr>
          <p:cNvSpPr/>
          <p:nvPr/>
        </p:nvSpPr>
        <p:spPr>
          <a:xfrm>
            <a:off x="221600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6A66D558-4BC3-4B13-8701-CCF58512AC9A}"/>
              </a:ext>
            </a:extLst>
          </p:cNvPr>
          <p:cNvSpPr/>
          <p:nvPr/>
        </p:nvSpPr>
        <p:spPr>
          <a:xfrm>
            <a:off x="15205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3202D1BE-7611-4185-9E46-6696FA5DE291}"/>
              </a:ext>
            </a:extLst>
          </p:cNvPr>
          <p:cNvSpPr/>
          <p:nvPr/>
        </p:nvSpPr>
        <p:spPr>
          <a:xfrm>
            <a:off x="511717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79546910-BAB9-47CA-AA77-3FDEE6D0595B}"/>
              </a:ext>
            </a:extLst>
          </p:cNvPr>
          <p:cNvSpPr/>
          <p:nvPr/>
        </p:nvSpPr>
        <p:spPr>
          <a:xfrm>
            <a:off x="797152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FEB303DF-61D8-452E-92A0-A0A9838C9809}"/>
              </a:ext>
            </a:extLst>
          </p:cNvPr>
          <p:cNvSpPr/>
          <p:nvPr/>
        </p:nvSpPr>
        <p:spPr>
          <a:xfrm>
            <a:off x="4412089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3DC0F495-D545-4ED9-B29F-46827D5FBFC4}"/>
              </a:ext>
            </a:extLst>
          </p:cNvPr>
          <p:cNvSpPr/>
          <p:nvPr/>
        </p:nvSpPr>
        <p:spPr>
          <a:xfrm>
            <a:off x="7245578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F3ED893E-B05B-4ED3-9FD9-5081FEB6994F}"/>
              </a:ext>
            </a:extLst>
          </p:cNvPr>
          <p:cNvSpPr/>
          <p:nvPr/>
        </p:nvSpPr>
        <p:spPr>
          <a:xfrm>
            <a:off x="651769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671CE1A-D76F-4054-9CAE-F9FF510A6770}"/>
              </a:ext>
            </a:extLst>
          </p:cNvPr>
          <p:cNvSpPr/>
          <p:nvPr/>
        </p:nvSpPr>
        <p:spPr>
          <a:xfrm>
            <a:off x="582226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B77BB18-72C9-468F-B83A-5082657194ED}"/>
              </a:ext>
            </a:extLst>
          </p:cNvPr>
          <p:cNvSpPr/>
          <p:nvPr/>
        </p:nvSpPr>
        <p:spPr>
          <a:xfrm>
            <a:off x="937831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C63766C7-C3FF-4F78-89EC-652C68D7AF9F}"/>
              </a:ext>
            </a:extLst>
          </p:cNvPr>
          <p:cNvSpPr/>
          <p:nvPr/>
        </p:nvSpPr>
        <p:spPr>
          <a:xfrm>
            <a:off x="8673226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B9182C38-E7FE-4666-929E-3AB036559327}"/>
              </a:ext>
            </a:extLst>
          </p:cNvPr>
          <p:cNvSpPr/>
          <p:nvPr/>
        </p:nvSpPr>
        <p:spPr>
          <a:xfrm>
            <a:off x="11506715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32625934-8F54-4B7C-8698-14520A3B43FD}"/>
              </a:ext>
            </a:extLst>
          </p:cNvPr>
          <p:cNvSpPr/>
          <p:nvPr/>
        </p:nvSpPr>
        <p:spPr>
          <a:xfrm>
            <a:off x="10778833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78456D27-39EB-41BA-90F4-9F9FF0DE19ED}"/>
              </a:ext>
            </a:extLst>
          </p:cNvPr>
          <p:cNvSpPr/>
          <p:nvPr/>
        </p:nvSpPr>
        <p:spPr>
          <a:xfrm>
            <a:off x="10083400" y="4611020"/>
            <a:ext cx="487127" cy="2240445"/>
          </a:xfrm>
          <a:prstGeom prst="trapezoid">
            <a:avLst/>
          </a:prstGeom>
          <a:solidFill>
            <a:srgbClr val="CA9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E4C58E-D169-44A0-A237-10A8D35EB801}"/>
              </a:ext>
            </a:extLst>
          </p:cNvPr>
          <p:cNvSpPr/>
          <p:nvPr/>
        </p:nvSpPr>
        <p:spPr>
          <a:xfrm>
            <a:off x="4110503" y="1017424"/>
            <a:ext cx="7021286" cy="4863369"/>
          </a:xfrm>
          <a:prstGeom prst="roundRect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43F2FFAC-B299-4DCD-83B4-4DC75F09E4C3}"/>
              </a:ext>
            </a:extLst>
          </p:cNvPr>
          <p:cNvSpPr/>
          <p:nvPr/>
        </p:nvSpPr>
        <p:spPr>
          <a:xfrm>
            <a:off x="613157" y="2058891"/>
            <a:ext cx="2700000" cy="2700000"/>
          </a:xfrm>
          <a:prstGeom prst="flowChartConnector">
            <a:avLst/>
          </a:prstGeom>
          <a:solidFill>
            <a:srgbClr val="BEAD53"/>
          </a:solidFill>
          <a:ln w="76200">
            <a:solidFill>
              <a:srgbClr val="6B7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1D217E-2A69-405F-A14B-891FF00F328C}"/>
              </a:ext>
            </a:extLst>
          </p:cNvPr>
          <p:cNvSpPr txBox="1"/>
          <p:nvPr/>
        </p:nvSpPr>
        <p:spPr>
          <a:xfrm>
            <a:off x="4583240" y="1614809"/>
            <a:ext cx="6084304" cy="372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3DED1751-5CF1-45EF-84C8-CB06AD381DA3}"/>
              </a:ext>
            </a:extLst>
          </p:cNvPr>
          <p:cNvSpPr/>
          <p:nvPr/>
        </p:nvSpPr>
        <p:spPr>
          <a:xfrm>
            <a:off x="1298629" y="2656637"/>
            <a:ext cx="1400400" cy="1400400"/>
          </a:xfrm>
          <a:prstGeom prst="star5">
            <a:avLst/>
          </a:prstGeom>
          <a:solidFill>
            <a:srgbClr val="BEAD53"/>
          </a:solidFill>
          <a:ln w="57150">
            <a:solidFill>
              <a:srgbClr val="9B8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4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8D064D-E3BE-4ECA-8872-E3394E9C80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ECA7ECB-46A8-46C2-8DDE-3FBF0FB10C6B}"/>
              </a:ext>
            </a:extLst>
          </p:cNvPr>
          <p:cNvSpPr/>
          <p:nvPr/>
        </p:nvSpPr>
        <p:spPr>
          <a:xfrm>
            <a:off x="5016000" y="2907532"/>
            <a:ext cx="2160000" cy="2160000"/>
          </a:xfrm>
          <a:prstGeom prst="diamond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152D54F-FF44-475F-8AD8-7F675E4C49D7}"/>
              </a:ext>
            </a:extLst>
          </p:cNvPr>
          <p:cNvSpPr/>
          <p:nvPr/>
        </p:nvSpPr>
        <p:spPr>
          <a:xfrm>
            <a:off x="6206576" y="4134792"/>
            <a:ext cx="2160000" cy="2160000"/>
          </a:xfrm>
          <a:prstGeom prst="diamond">
            <a:avLst/>
          </a:prstGeom>
          <a:gradFill flip="none" rotWithShape="1">
            <a:gsLst>
              <a:gs pos="5000">
                <a:srgbClr val="E73C7D">
                  <a:shade val="30000"/>
                  <a:satMod val="115000"/>
                </a:srgbClr>
              </a:gs>
              <a:gs pos="44000">
                <a:srgbClr val="E36B99"/>
              </a:gs>
              <a:gs pos="95000">
                <a:srgbClr val="E73C7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56D5EC7-A57B-48FA-884B-684465553930}"/>
              </a:ext>
            </a:extLst>
          </p:cNvPr>
          <p:cNvSpPr/>
          <p:nvPr/>
        </p:nvSpPr>
        <p:spPr>
          <a:xfrm>
            <a:off x="8575290" y="1639288"/>
            <a:ext cx="2160000" cy="2160000"/>
          </a:xfrm>
          <a:prstGeom prst="diamond">
            <a:avLst/>
          </a:prstGeom>
          <a:gradFill flip="none" rotWithShape="1">
            <a:gsLst>
              <a:gs pos="5000">
                <a:srgbClr val="E73C7D">
                  <a:shade val="30000"/>
                  <a:satMod val="115000"/>
                </a:srgbClr>
              </a:gs>
              <a:gs pos="44000">
                <a:srgbClr val="E36B99"/>
              </a:gs>
              <a:gs pos="95000">
                <a:srgbClr val="E73C7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0B15287-58D1-4315-8CCF-2CD0CCA3F10A}"/>
              </a:ext>
            </a:extLst>
          </p:cNvPr>
          <p:cNvSpPr/>
          <p:nvPr/>
        </p:nvSpPr>
        <p:spPr>
          <a:xfrm>
            <a:off x="2608000" y="2872894"/>
            <a:ext cx="2160000" cy="2160000"/>
          </a:xfrm>
          <a:prstGeom prst="diamond">
            <a:avLst/>
          </a:prstGeom>
          <a:gradFill flip="none" rotWithShape="1">
            <a:gsLst>
              <a:gs pos="5000">
                <a:srgbClr val="E73C7D">
                  <a:shade val="30000"/>
                  <a:satMod val="115000"/>
                </a:srgbClr>
              </a:gs>
              <a:gs pos="44000">
                <a:srgbClr val="E36B99"/>
              </a:gs>
              <a:gs pos="95000">
                <a:srgbClr val="E73C7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47F04EF-5120-4345-9017-33157C8FDF70}"/>
              </a:ext>
            </a:extLst>
          </p:cNvPr>
          <p:cNvSpPr/>
          <p:nvPr/>
        </p:nvSpPr>
        <p:spPr>
          <a:xfrm>
            <a:off x="3798576" y="4128476"/>
            <a:ext cx="2160000" cy="2160000"/>
          </a:xfrm>
          <a:prstGeom prst="diamond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FFCDDB-114E-4A1C-8DFE-EED919F38918}"/>
              </a:ext>
            </a:extLst>
          </p:cNvPr>
          <p:cNvSpPr/>
          <p:nvPr/>
        </p:nvSpPr>
        <p:spPr>
          <a:xfrm>
            <a:off x="1399290" y="1652621"/>
            <a:ext cx="2160000" cy="2160000"/>
          </a:xfrm>
          <a:prstGeom prst="diamond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DA13941-CA6E-4B10-8D03-E958D45B5DBA}"/>
              </a:ext>
            </a:extLst>
          </p:cNvPr>
          <p:cNvSpPr/>
          <p:nvPr/>
        </p:nvSpPr>
        <p:spPr>
          <a:xfrm>
            <a:off x="8614576" y="4076725"/>
            <a:ext cx="2160000" cy="2160000"/>
          </a:xfrm>
          <a:prstGeom prst="diamond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26D5858-9152-4083-A205-1114D804D83A}"/>
              </a:ext>
            </a:extLst>
          </p:cNvPr>
          <p:cNvSpPr/>
          <p:nvPr/>
        </p:nvSpPr>
        <p:spPr>
          <a:xfrm>
            <a:off x="6220000" y="1663281"/>
            <a:ext cx="2160000" cy="2160000"/>
          </a:xfrm>
          <a:prstGeom prst="diamond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669F3D2-EFD6-4EE0-B76E-309A1CEAB856}"/>
              </a:ext>
            </a:extLst>
          </p:cNvPr>
          <p:cNvSpPr/>
          <p:nvPr/>
        </p:nvSpPr>
        <p:spPr>
          <a:xfrm>
            <a:off x="3864710" y="1649524"/>
            <a:ext cx="2160000" cy="2160000"/>
          </a:xfrm>
          <a:prstGeom prst="diamond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1977A74-0924-412C-A454-C04942C7F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85"/>
          <a:stretch/>
        </p:blipFill>
        <p:spPr>
          <a:xfrm>
            <a:off x="3293929" y="3145457"/>
            <a:ext cx="776048" cy="1420940"/>
          </a:xfrm>
          <a:prstGeom prst="rect">
            <a:avLst/>
          </a:prstGeom>
        </p:spPr>
      </p:pic>
      <p:sp>
        <p:nvSpPr>
          <p:cNvPr id="15" name="Diamond 14">
            <a:extLst>
              <a:ext uri="{FF2B5EF4-FFF2-40B4-BE49-F238E27FC236}">
                <a16:creationId xmlns:a16="http://schemas.microsoft.com/office/drawing/2014/main" id="{0B2EEFA1-CEB5-46AE-9343-25E52A20FAA0}"/>
              </a:ext>
            </a:extLst>
          </p:cNvPr>
          <p:cNvSpPr/>
          <p:nvPr/>
        </p:nvSpPr>
        <p:spPr>
          <a:xfrm>
            <a:off x="5035643" y="426154"/>
            <a:ext cx="2160000" cy="2160000"/>
          </a:xfrm>
          <a:prstGeom prst="diamond">
            <a:avLst/>
          </a:prstGeom>
          <a:gradFill flip="none" rotWithShape="1">
            <a:gsLst>
              <a:gs pos="5000">
                <a:srgbClr val="E73C7D">
                  <a:shade val="30000"/>
                  <a:satMod val="115000"/>
                </a:srgbClr>
              </a:gs>
              <a:gs pos="44000">
                <a:srgbClr val="E36B99"/>
              </a:gs>
              <a:gs pos="95000">
                <a:srgbClr val="E73C7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242AA1-6EA5-4B82-8A2E-CE5ECA689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5" t="225" r="51150" b="-225"/>
          <a:stretch/>
        </p:blipFill>
        <p:spPr>
          <a:xfrm>
            <a:off x="5744489" y="779578"/>
            <a:ext cx="776048" cy="1420940"/>
          </a:xfrm>
          <a:prstGeom prst="rect">
            <a:avLst/>
          </a:prstGeom>
        </p:spPr>
      </p:pic>
      <p:sp>
        <p:nvSpPr>
          <p:cNvPr id="18" name="Diamond 17">
            <a:extLst>
              <a:ext uri="{FF2B5EF4-FFF2-40B4-BE49-F238E27FC236}">
                <a16:creationId xmlns:a16="http://schemas.microsoft.com/office/drawing/2014/main" id="{AB831CF1-89AB-436E-9266-0AE7BBA8F7A8}"/>
              </a:ext>
            </a:extLst>
          </p:cNvPr>
          <p:cNvSpPr/>
          <p:nvPr/>
        </p:nvSpPr>
        <p:spPr>
          <a:xfrm>
            <a:off x="7390624" y="2872894"/>
            <a:ext cx="2160000" cy="2160000"/>
          </a:xfrm>
          <a:prstGeom prst="diamond">
            <a:avLst/>
          </a:prstGeom>
          <a:solidFill>
            <a:srgbClr val="E7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45BC5B-CAB1-4401-ABBC-B1B361DA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348" y="1929808"/>
            <a:ext cx="721883" cy="14209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5C35B4-191F-476E-B139-957AEECE5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56" y="4446255"/>
            <a:ext cx="752087" cy="14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C9298-88DD-43DC-A33F-BCDC42808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9CF3D-7B28-4458-8A0A-C94A0EABB546}"/>
              </a:ext>
            </a:extLst>
          </p:cNvPr>
          <p:cNvSpPr/>
          <p:nvPr/>
        </p:nvSpPr>
        <p:spPr>
          <a:xfrm>
            <a:off x="1941513" y="609599"/>
            <a:ext cx="8381999" cy="38033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BD36F-61F4-4CC4-AA1B-367558FE97CF}"/>
              </a:ext>
            </a:extLst>
          </p:cNvPr>
          <p:cNvSpPr/>
          <p:nvPr/>
        </p:nvSpPr>
        <p:spPr>
          <a:xfrm>
            <a:off x="3004965" y="4717774"/>
            <a:ext cx="6255095" cy="1842052"/>
          </a:xfrm>
          <a:prstGeom prst="rect">
            <a:avLst/>
          </a:prstGeom>
          <a:solidFill>
            <a:srgbClr val="4FFF8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6D69D10-4D43-4EB4-93A9-41FE49E8EAB3}"/>
              </a:ext>
            </a:extLst>
          </p:cNvPr>
          <p:cNvSpPr/>
          <p:nvPr/>
        </p:nvSpPr>
        <p:spPr>
          <a:xfrm>
            <a:off x="3806931" y="4918800"/>
            <a:ext cx="1440000" cy="1440000"/>
          </a:xfrm>
          <a:prstGeom prst="flowChartConnector">
            <a:avLst/>
          </a:prstGeom>
          <a:solidFill>
            <a:srgbClr val="009242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6B04B14-FCFD-4428-86C7-8B3F388CE7B6}"/>
              </a:ext>
            </a:extLst>
          </p:cNvPr>
          <p:cNvSpPr/>
          <p:nvPr/>
        </p:nvSpPr>
        <p:spPr>
          <a:xfrm>
            <a:off x="6945071" y="4918800"/>
            <a:ext cx="1440000" cy="1440000"/>
          </a:xfrm>
          <a:prstGeom prst="flowChartConnector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lowchart: Connector 7">
            <a:hlinkClick r:id="rId2" action="ppaction://hlinksldjump"/>
            <a:extLst>
              <a:ext uri="{FF2B5EF4-FFF2-40B4-BE49-F238E27FC236}">
                <a16:creationId xmlns:a16="http://schemas.microsoft.com/office/drawing/2014/main" id="{EDD1CD9E-3015-4052-AC68-8ECC9BDF0C5D}"/>
              </a:ext>
            </a:extLst>
          </p:cNvPr>
          <p:cNvSpPr/>
          <p:nvPr/>
        </p:nvSpPr>
        <p:spPr>
          <a:xfrm>
            <a:off x="4130931" y="5239487"/>
            <a:ext cx="792000" cy="792000"/>
          </a:xfrm>
          <a:prstGeom prst="flowChartConnector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491EEFDA-2D40-4DDE-82B6-2AA26CB70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7871" y="5178287"/>
            <a:ext cx="9144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54AEDB-7097-4398-A4B7-12FA75E9F418}"/>
              </a:ext>
            </a:extLst>
          </p:cNvPr>
          <p:cNvSpPr txBox="1"/>
          <p:nvPr/>
        </p:nvSpPr>
        <p:spPr>
          <a:xfrm>
            <a:off x="2264569" y="1541790"/>
            <a:ext cx="77358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CCFF66"/>
                </a:solidFill>
                <a:latin typeface="Press Start" panose="02000009000000000000" pitchFamily="50" charset="0"/>
              </a:rPr>
              <a:t>Should we continue?</a:t>
            </a:r>
            <a:endParaRPr lang="en-PH" sz="6000" dirty="0">
              <a:solidFill>
                <a:srgbClr val="CCFF66"/>
              </a:solidFill>
              <a:latin typeface="Press Start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6866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C9298-88DD-43DC-A33F-BCDC42808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9CF3D-7B28-4458-8A0A-C94A0EABB546}"/>
              </a:ext>
            </a:extLst>
          </p:cNvPr>
          <p:cNvSpPr/>
          <p:nvPr/>
        </p:nvSpPr>
        <p:spPr>
          <a:xfrm>
            <a:off x="1941513" y="609599"/>
            <a:ext cx="8381999" cy="38033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BD36F-61F4-4CC4-AA1B-367558FE97CF}"/>
              </a:ext>
            </a:extLst>
          </p:cNvPr>
          <p:cNvSpPr/>
          <p:nvPr/>
        </p:nvSpPr>
        <p:spPr>
          <a:xfrm>
            <a:off x="3004965" y="4717774"/>
            <a:ext cx="6255095" cy="1842052"/>
          </a:xfrm>
          <a:prstGeom prst="rect">
            <a:avLst/>
          </a:prstGeom>
          <a:solidFill>
            <a:srgbClr val="4FFF8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5E078-0512-4360-8451-F946D896ECB8}"/>
              </a:ext>
            </a:extLst>
          </p:cNvPr>
          <p:cNvSpPr txBox="1"/>
          <p:nvPr/>
        </p:nvSpPr>
        <p:spPr>
          <a:xfrm>
            <a:off x="3806931" y="1055326"/>
            <a:ext cx="1217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059D4A"/>
                </a:solidFill>
                <a:latin typeface="Press Start" panose="02000009000000000000" pitchFamily="50" charset="0"/>
              </a:rPr>
              <a:t>O</a:t>
            </a:r>
            <a:endParaRPr lang="en-PH" sz="9600" dirty="0">
              <a:solidFill>
                <a:srgbClr val="059D4A"/>
              </a:solidFill>
              <a:latin typeface="Press Start" panose="02000009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C9D65-3BE2-4029-B2AA-D220B6119773}"/>
              </a:ext>
            </a:extLst>
          </p:cNvPr>
          <p:cNvSpPr txBox="1"/>
          <p:nvPr/>
        </p:nvSpPr>
        <p:spPr>
          <a:xfrm>
            <a:off x="7207871" y="1008942"/>
            <a:ext cx="1217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C00000"/>
                </a:solidFill>
                <a:latin typeface="Press Start" panose="02000009000000000000" pitchFamily="50" charset="0"/>
              </a:rPr>
              <a:t>X</a:t>
            </a:r>
            <a:endParaRPr lang="en-PH" sz="9600" dirty="0">
              <a:solidFill>
                <a:srgbClr val="C00000"/>
              </a:solidFill>
              <a:latin typeface="Press Start" panose="02000009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189BA-3684-448B-879A-9B47D803B84A}"/>
              </a:ext>
            </a:extLst>
          </p:cNvPr>
          <p:cNvSpPr txBox="1"/>
          <p:nvPr/>
        </p:nvSpPr>
        <p:spPr>
          <a:xfrm>
            <a:off x="3548916" y="3096396"/>
            <a:ext cx="1739431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CCFF66"/>
                </a:solidFill>
                <a:latin typeface="Press Start" panose="02000009000000000000" pitchFamily="50" charset="0"/>
              </a:rPr>
              <a:t>Yes</a:t>
            </a:r>
            <a:endParaRPr lang="en-PH" sz="4000" dirty="0">
              <a:solidFill>
                <a:srgbClr val="CCFF66"/>
              </a:solidFill>
              <a:latin typeface="Press Start" panose="02000009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3B866-2C62-4374-8225-5AE87BD7D586}"/>
              </a:ext>
            </a:extLst>
          </p:cNvPr>
          <p:cNvSpPr txBox="1"/>
          <p:nvPr/>
        </p:nvSpPr>
        <p:spPr>
          <a:xfrm>
            <a:off x="6985668" y="3075057"/>
            <a:ext cx="1739431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CCFF66"/>
                </a:solidFill>
                <a:latin typeface="Press Start" panose="02000009000000000000" pitchFamily="50" charset="0"/>
              </a:rPr>
              <a:t>No</a:t>
            </a:r>
            <a:endParaRPr lang="en-PH" sz="4000" dirty="0">
              <a:solidFill>
                <a:srgbClr val="CCFF66"/>
              </a:solidFill>
              <a:latin typeface="Press Start" panose="02000009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0B7A1-4F1A-4A83-B13D-39D71AA44898}"/>
              </a:ext>
            </a:extLst>
          </p:cNvPr>
          <p:cNvSpPr txBox="1"/>
          <p:nvPr/>
        </p:nvSpPr>
        <p:spPr>
          <a:xfrm>
            <a:off x="5672349" y="1310957"/>
            <a:ext cx="1217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CCFF66"/>
                </a:solidFill>
                <a:latin typeface="Press Start" panose="02000009000000000000" pitchFamily="50" charset="0"/>
              </a:rPr>
              <a:t>:</a:t>
            </a:r>
            <a:endParaRPr lang="en-PH" sz="7200" dirty="0">
              <a:solidFill>
                <a:srgbClr val="CCFF66"/>
              </a:solidFill>
              <a:latin typeface="Press Start" panose="02000009000000000000" pitchFamily="50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C36F95E-6F6D-4300-BBC4-DD05F06617A3}"/>
              </a:ext>
            </a:extLst>
          </p:cNvPr>
          <p:cNvSpPr/>
          <p:nvPr/>
        </p:nvSpPr>
        <p:spPr>
          <a:xfrm>
            <a:off x="3806931" y="4918800"/>
            <a:ext cx="1440000" cy="1440000"/>
          </a:xfrm>
          <a:prstGeom prst="flowChartConnector">
            <a:avLst/>
          </a:prstGeom>
          <a:solidFill>
            <a:srgbClr val="009242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8E10083-51F4-4B48-A95A-5536E7DEF105}"/>
              </a:ext>
            </a:extLst>
          </p:cNvPr>
          <p:cNvSpPr/>
          <p:nvPr/>
        </p:nvSpPr>
        <p:spPr>
          <a:xfrm>
            <a:off x="6945071" y="4918800"/>
            <a:ext cx="1440000" cy="1440000"/>
          </a:xfrm>
          <a:prstGeom prst="flowChartConnector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Flowchart: Connector 18">
            <a:hlinkClick r:id="rId2" action="ppaction://hlinksldjump"/>
            <a:extLst>
              <a:ext uri="{FF2B5EF4-FFF2-40B4-BE49-F238E27FC236}">
                <a16:creationId xmlns:a16="http://schemas.microsoft.com/office/drawing/2014/main" id="{B4D05E86-D54E-4A17-9E6E-49765C1B8013}"/>
              </a:ext>
            </a:extLst>
          </p:cNvPr>
          <p:cNvSpPr/>
          <p:nvPr/>
        </p:nvSpPr>
        <p:spPr>
          <a:xfrm>
            <a:off x="4130931" y="5239487"/>
            <a:ext cx="792000" cy="792000"/>
          </a:xfrm>
          <a:prstGeom prst="flowChartConnector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50B9C9A6-B5BA-4E41-BD4A-308534F92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7871" y="5178287"/>
            <a:ext cx="9144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21946121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C9298-88DD-43DC-A33F-BCDC42808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9CF3D-7B28-4458-8A0A-C94A0EABB546}"/>
              </a:ext>
            </a:extLst>
          </p:cNvPr>
          <p:cNvSpPr/>
          <p:nvPr/>
        </p:nvSpPr>
        <p:spPr>
          <a:xfrm>
            <a:off x="1941513" y="609599"/>
            <a:ext cx="8381999" cy="38033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BD36F-61F4-4CC4-AA1B-367558FE97CF}"/>
              </a:ext>
            </a:extLst>
          </p:cNvPr>
          <p:cNvSpPr/>
          <p:nvPr/>
        </p:nvSpPr>
        <p:spPr>
          <a:xfrm>
            <a:off x="3004965" y="4717774"/>
            <a:ext cx="6255095" cy="1842052"/>
          </a:xfrm>
          <a:prstGeom prst="rect">
            <a:avLst/>
          </a:prstGeom>
          <a:solidFill>
            <a:srgbClr val="4FFF8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5E078-0512-4360-8451-F946D896ECB8}"/>
              </a:ext>
            </a:extLst>
          </p:cNvPr>
          <p:cNvSpPr txBox="1"/>
          <p:nvPr/>
        </p:nvSpPr>
        <p:spPr>
          <a:xfrm>
            <a:off x="3806931" y="1055326"/>
            <a:ext cx="1217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059D4A"/>
                </a:solidFill>
                <a:latin typeface="Press Start" panose="02000009000000000000" pitchFamily="50" charset="0"/>
              </a:rPr>
              <a:t>O</a:t>
            </a:r>
            <a:endParaRPr lang="en-PH" sz="9600" dirty="0">
              <a:solidFill>
                <a:srgbClr val="059D4A"/>
              </a:solidFill>
              <a:latin typeface="Press Start" panose="02000009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C9D65-3BE2-4029-B2AA-D220B6119773}"/>
              </a:ext>
            </a:extLst>
          </p:cNvPr>
          <p:cNvSpPr txBox="1"/>
          <p:nvPr/>
        </p:nvSpPr>
        <p:spPr>
          <a:xfrm>
            <a:off x="7207871" y="1008942"/>
            <a:ext cx="12173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C00000"/>
                </a:solidFill>
                <a:latin typeface="Press Start" panose="02000009000000000000" pitchFamily="50" charset="0"/>
              </a:rPr>
              <a:t>X</a:t>
            </a:r>
            <a:endParaRPr lang="en-PH" sz="9600" dirty="0">
              <a:solidFill>
                <a:srgbClr val="C00000"/>
              </a:solidFill>
              <a:latin typeface="Press Start" panose="02000009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B2FF6-9A3F-4270-8156-DECDBB37D69A}"/>
              </a:ext>
            </a:extLst>
          </p:cNvPr>
          <p:cNvSpPr txBox="1"/>
          <p:nvPr/>
        </p:nvSpPr>
        <p:spPr>
          <a:xfrm>
            <a:off x="5672349" y="1310957"/>
            <a:ext cx="1217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CCFF66"/>
                </a:solidFill>
                <a:latin typeface="Press Start" panose="02000009000000000000" pitchFamily="50" charset="0"/>
              </a:rPr>
              <a:t>:</a:t>
            </a:r>
            <a:endParaRPr lang="en-PH" sz="7200" dirty="0">
              <a:solidFill>
                <a:srgbClr val="CCFF66"/>
              </a:solidFill>
              <a:latin typeface="Press Start" panose="02000009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189BA-3684-448B-879A-9B47D803B84A}"/>
              </a:ext>
            </a:extLst>
          </p:cNvPr>
          <p:cNvSpPr txBox="1"/>
          <p:nvPr/>
        </p:nvSpPr>
        <p:spPr>
          <a:xfrm>
            <a:off x="3680708" y="3134259"/>
            <a:ext cx="1469748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CCFF66"/>
                </a:solidFill>
                <a:latin typeface="Press Start" panose="02000009000000000000" pitchFamily="50" charset="0"/>
              </a:rPr>
              <a:t>17</a:t>
            </a:r>
            <a:endParaRPr lang="en-PH" sz="4400" dirty="0">
              <a:solidFill>
                <a:srgbClr val="CCFF66"/>
              </a:solidFill>
              <a:latin typeface="Press Start" panose="02000009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2B02B-7DCA-456F-9019-EFDD8810BF58}"/>
              </a:ext>
            </a:extLst>
          </p:cNvPr>
          <p:cNvSpPr txBox="1"/>
          <p:nvPr/>
        </p:nvSpPr>
        <p:spPr>
          <a:xfrm>
            <a:off x="7041546" y="3065619"/>
            <a:ext cx="1469748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CCFF66"/>
                </a:solidFill>
                <a:latin typeface="Press Start" panose="02000009000000000000" pitchFamily="50" charset="0"/>
              </a:rPr>
              <a:t>19</a:t>
            </a:r>
            <a:endParaRPr lang="en-PH" sz="4400" dirty="0">
              <a:solidFill>
                <a:srgbClr val="CCFF66"/>
              </a:solidFill>
              <a:latin typeface="Press Start" panose="02000009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98C265-596C-4FD4-BE56-AD3F6C66CB12}"/>
              </a:ext>
            </a:extLst>
          </p:cNvPr>
          <p:cNvSpPr/>
          <p:nvPr/>
        </p:nvSpPr>
        <p:spPr>
          <a:xfrm rot="14439488">
            <a:off x="-731636" y="4222092"/>
            <a:ext cx="77954" cy="389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E18F7930-47F7-477B-B0E4-735F85BEBBFC}"/>
              </a:ext>
            </a:extLst>
          </p:cNvPr>
          <p:cNvSpPr/>
          <p:nvPr/>
        </p:nvSpPr>
        <p:spPr>
          <a:xfrm rot="16200000">
            <a:off x="-3614987" y="5116450"/>
            <a:ext cx="1310981" cy="2182018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F7B03FEF-077C-423C-B924-C46F75FCDED9}"/>
              </a:ext>
            </a:extLst>
          </p:cNvPr>
          <p:cNvSpPr/>
          <p:nvPr/>
        </p:nvSpPr>
        <p:spPr>
          <a:xfrm rot="16200000">
            <a:off x="-3350570" y="2654497"/>
            <a:ext cx="844632" cy="1116753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8E96A24-B02F-49DF-A825-4A6E5F5E31B3}"/>
              </a:ext>
            </a:extLst>
          </p:cNvPr>
          <p:cNvSpPr/>
          <p:nvPr/>
        </p:nvSpPr>
        <p:spPr>
          <a:xfrm rot="4817049" flipH="1">
            <a:off x="-2453505" y="3347459"/>
            <a:ext cx="1707631" cy="1730052"/>
          </a:xfrm>
          <a:custGeom>
            <a:avLst/>
            <a:gdLst>
              <a:gd name="connsiteX0" fmla="*/ 1694663 w 1707631"/>
              <a:gd name="connsiteY0" fmla="*/ 1123114 h 1730052"/>
              <a:gd name="connsiteX1" fmla="*/ 1069357 w 1707631"/>
              <a:gd name="connsiteY1" fmla="*/ 809514 h 1730052"/>
              <a:gd name="connsiteX2" fmla="*/ 556457 w 1707631"/>
              <a:gd name="connsiteY2" fmla="*/ 809514 h 1730052"/>
              <a:gd name="connsiteX3" fmla="*/ 558425 w 1707631"/>
              <a:gd name="connsiteY3" fmla="*/ 799061 h 1730052"/>
              <a:gd name="connsiteX4" fmla="*/ 593426 w 1707631"/>
              <a:gd name="connsiteY4" fmla="*/ 100027 h 1730052"/>
              <a:gd name="connsiteX5" fmla="*/ 589182 w 1707631"/>
              <a:gd name="connsiteY5" fmla="*/ 72205 h 1730052"/>
              <a:gd name="connsiteX6" fmla="*/ 250553 w 1707631"/>
              <a:gd name="connsiteY6" fmla="*/ 0 h 1730052"/>
              <a:gd name="connsiteX7" fmla="*/ 229451 w 1707631"/>
              <a:gd name="connsiteY7" fmla="*/ 41539 h 1730052"/>
              <a:gd name="connsiteX8" fmla="*/ 43686 w 1707631"/>
              <a:gd name="connsiteY8" fmla="*/ 716346 h 1730052"/>
              <a:gd name="connsiteX9" fmla="*/ 144949 w 1707631"/>
              <a:gd name="connsiteY9" fmla="*/ 1729156 h 1730052"/>
              <a:gd name="connsiteX10" fmla="*/ 427190 w 1707631"/>
              <a:gd name="connsiteY10" fmla="*/ 1335146 h 1730052"/>
              <a:gd name="connsiteX11" fmla="*/ 431083 w 1707631"/>
              <a:gd name="connsiteY11" fmla="*/ 1322654 h 1730052"/>
              <a:gd name="connsiteX12" fmla="*/ 431083 w 1707631"/>
              <a:gd name="connsiteY12" fmla="*/ 1595021 h 1730052"/>
              <a:gd name="connsiteX13" fmla="*/ 1069357 w 1707631"/>
              <a:gd name="connsiteY13" fmla="*/ 1595022 h 1730052"/>
              <a:gd name="connsiteX14" fmla="*/ 1707631 w 1707631"/>
              <a:gd name="connsiteY14" fmla="*/ 1202268 h 1730052"/>
              <a:gd name="connsiteX15" fmla="*/ 1694663 w 1707631"/>
              <a:gd name="connsiteY15" fmla="*/ 1123114 h 17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07631" h="1730052">
                <a:moveTo>
                  <a:pt x="1694663" y="1123114"/>
                </a:moveTo>
                <a:cubicBezTo>
                  <a:pt x="1635147" y="944143"/>
                  <a:pt x="1377802" y="809514"/>
                  <a:pt x="1069357" y="809514"/>
                </a:cubicBezTo>
                <a:lnTo>
                  <a:pt x="556457" y="809514"/>
                </a:lnTo>
                <a:lnTo>
                  <a:pt x="558425" y="799061"/>
                </a:lnTo>
                <a:cubicBezTo>
                  <a:pt x="601532" y="530802"/>
                  <a:pt x="611751" y="283310"/>
                  <a:pt x="593426" y="100027"/>
                </a:cubicBezTo>
                <a:lnTo>
                  <a:pt x="589182" y="72205"/>
                </a:lnTo>
                <a:lnTo>
                  <a:pt x="250553" y="0"/>
                </a:lnTo>
                <a:lnTo>
                  <a:pt x="229451" y="41539"/>
                </a:lnTo>
                <a:cubicBezTo>
                  <a:pt x="154627" y="209853"/>
                  <a:pt x="86793" y="448087"/>
                  <a:pt x="43686" y="716346"/>
                </a:cubicBezTo>
                <a:cubicBezTo>
                  <a:pt x="-42529" y="1252864"/>
                  <a:pt x="2808" y="1706314"/>
                  <a:pt x="144949" y="1729156"/>
                </a:cubicBezTo>
                <a:cubicBezTo>
                  <a:pt x="233788" y="1743431"/>
                  <a:pt x="339414" y="1586121"/>
                  <a:pt x="427190" y="1335146"/>
                </a:cubicBezTo>
                <a:lnTo>
                  <a:pt x="431083" y="1322654"/>
                </a:lnTo>
                <a:lnTo>
                  <a:pt x="431083" y="1595021"/>
                </a:lnTo>
                <a:lnTo>
                  <a:pt x="1069357" y="1595022"/>
                </a:lnTo>
                <a:cubicBezTo>
                  <a:pt x="1421866" y="1595022"/>
                  <a:pt x="1707631" y="1419180"/>
                  <a:pt x="1707631" y="1202268"/>
                </a:cubicBezTo>
                <a:cubicBezTo>
                  <a:pt x="1707631" y="1175154"/>
                  <a:pt x="1703166" y="1148682"/>
                  <a:pt x="1694663" y="112311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172269ED-DE72-4695-BDAD-2E0785E179A4}"/>
              </a:ext>
            </a:extLst>
          </p:cNvPr>
          <p:cNvSpPr/>
          <p:nvPr/>
        </p:nvSpPr>
        <p:spPr>
          <a:xfrm rot="16782951">
            <a:off x="-4531057" y="3696762"/>
            <a:ext cx="1284665" cy="785507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22" name="Flowchart: Stored Data 21">
            <a:extLst>
              <a:ext uri="{FF2B5EF4-FFF2-40B4-BE49-F238E27FC236}">
                <a16:creationId xmlns:a16="http://schemas.microsoft.com/office/drawing/2014/main" id="{2338F1EF-5851-4D8A-9819-7EDD81994704}"/>
              </a:ext>
            </a:extLst>
          </p:cNvPr>
          <p:cNvSpPr/>
          <p:nvPr/>
        </p:nvSpPr>
        <p:spPr>
          <a:xfrm rot="5400000">
            <a:off x="-4157770" y="3320138"/>
            <a:ext cx="2396546" cy="2182018"/>
          </a:xfrm>
          <a:prstGeom prst="flowChartOnlineStora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59EC1D-A139-4D53-AA01-5E4BF0D1C848}"/>
              </a:ext>
            </a:extLst>
          </p:cNvPr>
          <p:cNvSpPr/>
          <p:nvPr/>
        </p:nvSpPr>
        <p:spPr>
          <a:xfrm>
            <a:off x="-3833781" y="968880"/>
            <a:ext cx="1809749" cy="21499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D6A48F-89EF-4327-88E5-4E3E42F6E53C}"/>
              </a:ext>
            </a:extLst>
          </p:cNvPr>
          <p:cNvSpPr/>
          <p:nvPr/>
        </p:nvSpPr>
        <p:spPr>
          <a:xfrm>
            <a:off x="-3647365" y="1192036"/>
            <a:ext cx="1443719" cy="192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00127A9D-262D-4DF1-ABEF-E90CD3140A63}"/>
              </a:ext>
            </a:extLst>
          </p:cNvPr>
          <p:cNvSpPr/>
          <p:nvPr/>
        </p:nvSpPr>
        <p:spPr>
          <a:xfrm rot="16200000">
            <a:off x="-3654898" y="4443822"/>
            <a:ext cx="1390802" cy="2182018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105675-D01B-45E6-9624-3B9FDA1C68F2}"/>
              </a:ext>
            </a:extLst>
          </p:cNvPr>
          <p:cNvSpPr/>
          <p:nvPr/>
        </p:nvSpPr>
        <p:spPr>
          <a:xfrm>
            <a:off x="-2997225" y="3212872"/>
            <a:ext cx="139062" cy="3017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FABCED-3B3C-4912-A90E-84E690AD8C95}"/>
              </a:ext>
            </a:extLst>
          </p:cNvPr>
          <p:cNvSpPr/>
          <p:nvPr/>
        </p:nvSpPr>
        <p:spPr>
          <a:xfrm rot="16200000">
            <a:off x="-3029026" y="5171244"/>
            <a:ext cx="139062" cy="2182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341F44-1749-46A2-AE18-88B649380028}"/>
              </a:ext>
            </a:extLst>
          </p:cNvPr>
          <p:cNvSpPr/>
          <p:nvPr/>
        </p:nvSpPr>
        <p:spPr>
          <a:xfrm rot="20072607">
            <a:off x="-3519947" y="6262131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8DF435-516B-49ED-A87C-73906AE932BE}"/>
              </a:ext>
            </a:extLst>
          </p:cNvPr>
          <p:cNvSpPr/>
          <p:nvPr/>
        </p:nvSpPr>
        <p:spPr>
          <a:xfrm rot="20072607">
            <a:off x="-3484754" y="6218413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1AF7AC-94C5-4E49-9BB4-83567969CFC1}"/>
              </a:ext>
            </a:extLst>
          </p:cNvPr>
          <p:cNvSpPr/>
          <p:nvPr/>
        </p:nvSpPr>
        <p:spPr>
          <a:xfrm rot="20072607">
            <a:off x="-3578100" y="6251306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98511F-8EB1-45F3-98C4-F7BB4BA88E48}"/>
              </a:ext>
            </a:extLst>
          </p:cNvPr>
          <p:cNvSpPr/>
          <p:nvPr/>
        </p:nvSpPr>
        <p:spPr>
          <a:xfrm rot="20072607">
            <a:off x="-3646285" y="6207588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35C7BB-4DF9-49B2-99D8-2E6D5540ACEA}"/>
              </a:ext>
            </a:extLst>
          </p:cNvPr>
          <p:cNvSpPr/>
          <p:nvPr/>
        </p:nvSpPr>
        <p:spPr>
          <a:xfrm rot="18759066">
            <a:off x="-3453651" y="6199904"/>
            <a:ext cx="66325" cy="2129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F7EDDD-8B52-4926-8A71-70C7750A5DD1}"/>
              </a:ext>
            </a:extLst>
          </p:cNvPr>
          <p:cNvSpPr/>
          <p:nvPr/>
        </p:nvSpPr>
        <p:spPr>
          <a:xfrm rot="20251605">
            <a:off x="-4193586" y="4366479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BE55F6-7422-40D1-A2F1-2194BDCBFA47}"/>
              </a:ext>
            </a:extLst>
          </p:cNvPr>
          <p:cNvSpPr/>
          <p:nvPr/>
        </p:nvSpPr>
        <p:spPr>
          <a:xfrm rot="14439488">
            <a:off x="-763167" y="4422222"/>
            <a:ext cx="48604" cy="154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048B24-CE04-4754-AE70-B9DEBA41CD4B}"/>
              </a:ext>
            </a:extLst>
          </p:cNvPr>
          <p:cNvSpPr/>
          <p:nvPr/>
        </p:nvSpPr>
        <p:spPr>
          <a:xfrm rot="14439488">
            <a:off x="-734754" y="4473942"/>
            <a:ext cx="47601" cy="131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0F8481-E88A-4F0B-A2C5-51A487FDA188}"/>
              </a:ext>
            </a:extLst>
          </p:cNvPr>
          <p:cNvSpPr/>
          <p:nvPr/>
        </p:nvSpPr>
        <p:spPr>
          <a:xfrm rot="14439488">
            <a:off x="-715519" y="4530917"/>
            <a:ext cx="45719" cy="104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2EA6FC-364F-423D-9D0D-D5A9CE535502}"/>
              </a:ext>
            </a:extLst>
          </p:cNvPr>
          <p:cNvSpPr/>
          <p:nvPr/>
        </p:nvSpPr>
        <p:spPr>
          <a:xfrm rot="11437470">
            <a:off x="-801662" y="4365108"/>
            <a:ext cx="45719" cy="717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E008BF0E-1AA1-47DB-9CD0-61567C418F1B}"/>
              </a:ext>
            </a:extLst>
          </p:cNvPr>
          <p:cNvSpPr/>
          <p:nvPr/>
        </p:nvSpPr>
        <p:spPr>
          <a:xfrm rot="16200000">
            <a:off x="-2404785" y="3635979"/>
            <a:ext cx="212155" cy="566795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5A5E075-EEDD-4002-B968-3F0B7CC5E1A7}"/>
              </a:ext>
            </a:extLst>
          </p:cNvPr>
          <p:cNvSpPr/>
          <p:nvPr/>
        </p:nvSpPr>
        <p:spPr>
          <a:xfrm>
            <a:off x="-3263603" y="1667862"/>
            <a:ext cx="720000" cy="720000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548AEB0-BF25-4640-AE0F-D1C0AA10D9E8}"/>
              </a:ext>
            </a:extLst>
          </p:cNvPr>
          <p:cNvSpPr/>
          <p:nvPr/>
        </p:nvSpPr>
        <p:spPr>
          <a:xfrm>
            <a:off x="3806931" y="4918800"/>
            <a:ext cx="1440000" cy="1440000"/>
          </a:xfrm>
          <a:prstGeom prst="flowChartConnector">
            <a:avLst/>
          </a:prstGeom>
          <a:solidFill>
            <a:srgbClr val="009242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883E0AB6-71F2-4A66-BDF1-65409A529BBD}"/>
              </a:ext>
            </a:extLst>
          </p:cNvPr>
          <p:cNvSpPr/>
          <p:nvPr/>
        </p:nvSpPr>
        <p:spPr>
          <a:xfrm>
            <a:off x="6945071" y="4918800"/>
            <a:ext cx="1440000" cy="1440000"/>
          </a:xfrm>
          <a:prstGeom prst="flowChartConnector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Flowchart: Connector 41">
            <a:hlinkClick r:id="rId2" action="ppaction://hlinksldjump"/>
            <a:extLst>
              <a:ext uri="{FF2B5EF4-FFF2-40B4-BE49-F238E27FC236}">
                <a16:creationId xmlns:a16="http://schemas.microsoft.com/office/drawing/2014/main" id="{B404DF69-52AC-4D8A-BCCB-D073CBF61719}"/>
              </a:ext>
            </a:extLst>
          </p:cNvPr>
          <p:cNvSpPr/>
          <p:nvPr/>
        </p:nvSpPr>
        <p:spPr>
          <a:xfrm>
            <a:off x="4130931" y="5239487"/>
            <a:ext cx="792000" cy="792000"/>
          </a:xfrm>
          <a:prstGeom prst="flowChartConnector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B55090BC-EB54-4962-AD0E-EAB1EE935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7871" y="5178287"/>
            <a:ext cx="9144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1074126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C38370-F457-48E1-B472-28478CC896DD}"/>
              </a:ext>
            </a:extLst>
          </p:cNvPr>
          <p:cNvSpPr/>
          <p:nvPr/>
        </p:nvSpPr>
        <p:spPr>
          <a:xfrm rot="14439488">
            <a:off x="3980787" y="4217142"/>
            <a:ext cx="77954" cy="389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4BDE81BD-92C3-4B12-B1AB-F7051B8CBF7A}"/>
              </a:ext>
            </a:extLst>
          </p:cNvPr>
          <p:cNvSpPr/>
          <p:nvPr/>
        </p:nvSpPr>
        <p:spPr>
          <a:xfrm rot="16200000">
            <a:off x="1097436" y="5111500"/>
            <a:ext cx="1310981" cy="2182018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64C1934D-CA2A-4012-968B-B6DE9E3D44E1}"/>
              </a:ext>
            </a:extLst>
          </p:cNvPr>
          <p:cNvSpPr/>
          <p:nvPr/>
        </p:nvSpPr>
        <p:spPr>
          <a:xfrm rot="16200000">
            <a:off x="1361853" y="2649547"/>
            <a:ext cx="844632" cy="1116753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C8D7D0-7DCF-4FB6-8068-5F56F5017ADB}"/>
              </a:ext>
            </a:extLst>
          </p:cNvPr>
          <p:cNvSpPr/>
          <p:nvPr/>
        </p:nvSpPr>
        <p:spPr>
          <a:xfrm rot="4817049" flipH="1">
            <a:off x="2258918" y="3342509"/>
            <a:ext cx="1707631" cy="1730052"/>
          </a:xfrm>
          <a:custGeom>
            <a:avLst/>
            <a:gdLst>
              <a:gd name="connsiteX0" fmla="*/ 1694663 w 1707631"/>
              <a:gd name="connsiteY0" fmla="*/ 1123114 h 1730052"/>
              <a:gd name="connsiteX1" fmla="*/ 1069357 w 1707631"/>
              <a:gd name="connsiteY1" fmla="*/ 809514 h 1730052"/>
              <a:gd name="connsiteX2" fmla="*/ 556457 w 1707631"/>
              <a:gd name="connsiteY2" fmla="*/ 809514 h 1730052"/>
              <a:gd name="connsiteX3" fmla="*/ 558425 w 1707631"/>
              <a:gd name="connsiteY3" fmla="*/ 799061 h 1730052"/>
              <a:gd name="connsiteX4" fmla="*/ 593426 w 1707631"/>
              <a:gd name="connsiteY4" fmla="*/ 100027 h 1730052"/>
              <a:gd name="connsiteX5" fmla="*/ 589182 w 1707631"/>
              <a:gd name="connsiteY5" fmla="*/ 72205 h 1730052"/>
              <a:gd name="connsiteX6" fmla="*/ 250553 w 1707631"/>
              <a:gd name="connsiteY6" fmla="*/ 0 h 1730052"/>
              <a:gd name="connsiteX7" fmla="*/ 229451 w 1707631"/>
              <a:gd name="connsiteY7" fmla="*/ 41539 h 1730052"/>
              <a:gd name="connsiteX8" fmla="*/ 43686 w 1707631"/>
              <a:gd name="connsiteY8" fmla="*/ 716346 h 1730052"/>
              <a:gd name="connsiteX9" fmla="*/ 144949 w 1707631"/>
              <a:gd name="connsiteY9" fmla="*/ 1729156 h 1730052"/>
              <a:gd name="connsiteX10" fmla="*/ 427190 w 1707631"/>
              <a:gd name="connsiteY10" fmla="*/ 1335146 h 1730052"/>
              <a:gd name="connsiteX11" fmla="*/ 431083 w 1707631"/>
              <a:gd name="connsiteY11" fmla="*/ 1322654 h 1730052"/>
              <a:gd name="connsiteX12" fmla="*/ 431083 w 1707631"/>
              <a:gd name="connsiteY12" fmla="*/ 1595021 h 1730052"/>
              <a:gd name="connsiteX13" fmla="*/ 1069357 w 1707631"/>
              <a:gd name="connsiteY13" fmla="*/ 1595022 h 1730052"/>
              <a:gd name="connsiteX14" fmla="*/ 1707631 w 1707631"/>
              <a:gd name="connsiteY14" fmla="*/ 1202268 h 1730052"/>
              <a:gd name="connsiteX15" fmla="*/ 1694663 w 1707631"/>
              <a:gd name="connsiteY15" fmla="*/ 1123114 h 17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07631" h="1730052">
                <a:moveTo>
                  <a:pt x="1694663" y="1123114"/>
                </a:moveTo>
                <a:cubicBezTo>
                  <a:pt x="1635147" y="944143"/>
                  <a:pt x="1377802" y="809514"/>
                  <a:pt x="1069357" y="809514"/>
                </a:cubicBezTo>
                <a:lnTo>
                  <a:pt x="556457" y="809514"/>
                </a:lnTo>
                <a:lnTo>
                  <a:pt x="558425" y="799061"/>
                </a:lnTo>
                <a:cubicBezTo>
                  <a:pt x="601532" y="530802"/>
                  <a:pt x="611751" y="283310"/>
                  <a:pt x="593426" y="100027"/>
                </a:cubicBezTo>
                <a:lnTo>
                  <a:pt x="589182" y="72205"/>
                </a:lnTo>
                <a:lnTo>
                  <a:pt x="250553" y="0"/>
                </a:lnTo>
                <a:lnTo>
                  <a:pt x="229451" y="41539"/>
                </a:lnTo>
                <a:cubicBezTo>
                  <a:pt x="154627" y="209853"/>
                  <a:pt x="86793" y="448087"/>
                  <a:pt x="43686" y="716346"/>
                </a:cubicBezTo>
                <a:cubicBezTo>
                  <a:pt x="-42529" y="1252864"/>
                  <a:pt x="2808" y="1706314"/>
                  <a:pt x="144949" y="1729156"/>
                </a:cubicBezTo>
                <a:cubicBezTo>
                  <a:pt x="233788" y="1743431"/>
                  <a:pt x="339414" y="1586121"/>
                  <a:pt x="427190" y="1335146"/>
                </a:cubicBezTo>
                <a:lnTo>
                  <a:pt x="431083" y="1322654"/>
                </a:lnTo>
                <a:lnTo>
                  <a:pt x="431083" y="1595021"/>
                </a:lnTo>
                <a:lnTo>
                  <a:pt x="1069357" y="1595022"/>
                </a:lnTo>
                <a:cubicBezTo>
                  <a:pt x="1421866" y="1595022"/>
                  <a:pt x="1707631" y="1419180"/>
                  <a:pt x="1707631" y="1202268"/>
                </a:cubicBezTo>
                <a:cubicBezTo>
                  <a:pt x="1707631" y="1175154"/>
                  <a:pt x="1703166" y="1148682"/>
                  <a:pt x="1694663" y="112311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68BAB7C-0300-400B-BE8A-77F3B631692E}"/>
              </a:ext>
            </a:extLst>
          </p:cNvPr>
          <p:cNvSpPr/>
          <p:nvPr/>
        </p:nvSpPr>
        <p:spPr>
          <a:xfrm rot="16782951">
            <a:off x="181366" y="3691812"/>
            <a:ext cx="1284665" cy="785507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87D22872-BE24-4776-A86F-BE1C919E40FD}"/>
              </a:ext>
            </a:extLst>
          </p:cNvPr>
          <p:cNvSpPr/>
          <p:nvPr/>
        </p:nvSpPr>
        <p:spPr>
          <a:xfrm rot="5400000">
            <a:off x="554653" y="3315188"/>
            <a:ext cx="2396546" cy="2182018"/>
          </a:xfrm>
          <a:prstGeom prst="flowChartOnlineStora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1F5875-1055-4254-8221-0FDAC6431E12}"/>
              </a:ext>
            </a:extLst>
          </p:cNvPr>
          <p:cNvSpPr/>
          <p:nvPr/>
        </p:nvSpPr>
        <p:spPr>
          <a:xfrm>
            <a:off x="878642" y="963930"/>
            <a:ext cx="1809749" cy="21499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42A5BE-F2C3-4B2D-8641-882A5AEDE110}"/>
              </a:ext>
            </a:extLst>
          </p:cNvPr>
          <p:cNvSpPr/>
          <p:nvPr/>
        </p:nvSpPr>
        <p:spPr>
          <a:xfrm>
            <a:off x="1065058" y="1187086"/>
            <a:ext cx="1443719" cy="192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F9DCC651-4B8D-4881-84D2-B1102B743839}"/>
              </a:ext>
            </a:extLst>
          </p:cNvPr>
          <p:cNvSpPr/>
          <p:nvPr/>
        </p:nvSpPr>
        <p:spPr>
          <a:xfrm rot="16200000">
            <a:off x="1057525" y="4438872"/>
            <a:ext cx="1390802" cy="2182018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FAEE9-B583-4497-8CF4-4E38699EC420}"/>
              </a:ext>
            </a:extLst>
          </p:cNvPr>
          <p:cNvSpPr/>
          <p:nvPr/>
        </p:nvSpPr>
        <p:spPr>
          <a:xfrm>
            <a:off x="1715198" y="3207922"/>
            <a:ext cx="139062" cy="3017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7503D-5C54-4D3D-AF7D-C6BBBCA9C13E}"/>
              </a:ext>
            </a:extLst>
          </p:cNvPr>
          <p:cNvSpPr/>
          <p:nvPr/>
        </p:nvSpPr>
        <p:spPr>
          <a:xfrm rot="16200000">
            <a:off x="1683397" y="5166294"/>
            <a:ext cx="139062" cy="2182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5B841-50FC-4DA0-A5EC-772CD6DAD4B3}"/>
              </a:ext>
            </a:extLst>
          </p:cNvPr>
          <p:cNvSpPr/>
          <p:nvPr/>
        </p:nvSpPr>
        <p:spPr>
          <a:xfrm rot="20072607">
            <a:off x="1192476" y="6257181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E8769A-9593-4998-82B1-08830BDC179D}"/>
              </a:ext>
            </a:extLst>
          </p:cNvPr>
          <p:cNvSpPr/>
          <p:nvPr/>
        </p:nvSpPr>
        <p:spPr>
          <a:xfrm rot="20072607">
            <a:off x="1227669" y="6213463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A754FD-6390-4137-AED3-69C867F76A49}"/>
              </a:ext>
            </a:extLst>
          </p:cNvPr>
          <p:cNvSpPr/>
          <p:nvPr/>
        </p:nvSpPr>
        <p:spPr>
          <a:xfrm rot="20072607">
            <a:off x="1134323" y="6246356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F257F3-0E32-49E3-8B34-68E31BE4C442}"/>
              </a:ext>
            </a:extLst>
          </p:cNvPr>
          <p:cNvSpPr/>
          <p:nvPr/>
        </p:nvSpPr>
        <p:spPr>
          <a:xfrm rot="20072607">
            <a:off x="1066138" y="6202638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9F7CC1-ECC6-49F6-ACDF-F14DC77A3E6D}"/>
              </a:ext>
            </a:extLst>
          </p:cNvPr>
          <p:cNvSpPr/>
          <p:nvPr/>
        </p:nvSpPr>
        <p:spPr>
          <a:xfrm rot="18759066">
            <a:off x="1258772" y="6194954"/>
            <a:ext cx="66325" cy="2129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517FC2-C4B8-47A6-8A45-45FE389A50FD}"/>
              </a:ext>
            </a:extLst>
          </p:cNvPr>
          <p:cNvSpPr/>
          <p:nvPr/>
        </p:nvSpPr>
        <p:spPr>
          <a:xfrm rot="20251605">
            <a:off x="518837" y="4361529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88F9B5-6762-4DA7-A03C-9DD47E3B9BE6}"/>
              </a:ext>
            </a:extLst>
          </p:cNvPr>
          <p:cNvSpPr/>
          <p:nvPr/>
        </p:nvSpPr>
        <p:spPr>
          <a:xfrm rot="14439488">
            <a:off x="3949256" y="4417272"/>
            <a:ext cx="48604" cy="154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630F5B-FE96-44F1-A8ED-9CE285AE34DA}"/>
              </a:ext>
            </a:extLst>
          </p:cNvPr>
          <p:cNvSpPr/>
          <p:nvPr/>
        </p:nvSpPr>
        <p:spPr>
          <a:xfrm rot="14439488">
            <a:off x="3977669" y="4468992"/>
            <a:ext cx="47601" cy="131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1F3AA-10D4-48F9-965B-DA3DCAA24B72}"/>
              </a:ext>
            </a:extLst>
          </p:cNvPr>
          <p:cNvSpPr/>
          <p:nvPr/>
        </p:nvSpPr>
        <p:spPr>
          <a:xfrm rot="14439488">
            <a:off x="3996904" y="4525967"/>
            <a:ext cx="45719" cy="104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4DA880-A51D-4E4D-9924-CB3C7A91F5CE}"/>
              </a:ext>
            </a:extLst>
          </p:cNvPr>
          <p:cNvSpPr/>
          <p:nvPr/>
        </p:nvSpPr>
        <p:spPr>
          <a:xfrm rot="11437470">
            <a:off x="3910761" y="4360158"/>
            <a:ext cx="45719" cy="717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1E168633-DA06-4A8A-9C8C-82FA82BE8537}"/>
              </a:ext>
            </a:extLst>
          </p:cNvPr>
          <p:cNvSpPr/>
          <p:nvPr/>
        </p:nvSpPr>
        <p:spPr>
          <a:xfrm rot="16200000">
            <a:off x="2307638" y="3631029"/>
            <a:ext cx="212155" cy="566795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FEB00-7B3C-42B3-A80E-C9F7B20F5251}"/>
              </a:ext>
            </a:extLst>
          </p:cNvPr>
          <p:cNvSpPr/>
          <p:nvPr/>
        </p:nvSpPr>
        <p:spPr>
          <a:xfrm>
            <a:off x="4394169" y="708910"/>
            <a:ext cx="7135441" cy="5352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362B9-DD62-4D97-87C2-C65FDA70F562}"/>
              </a:ext>
            </a:extLst>
          </p:cNvPr>
          <p:cNvSpPr txBox="1"/>
          <p:nvPr/>
        </p:nvSpPr>
        <p:spPr>
          <a:xfrm>
            <a:off x="4919737" y="1498047"/>
            <a:ext cx="6084304" cy="372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11B6A05-D7DB-428F-8AA0-F0B1DC590D1F}"/>
              </a:ext>
            </a:extLst>
          </p:cNvPr>
          <p:cNvSpPr/>
          <p:nvPr/>
        </p:nvSpPr>
        <p:spPr>
          <a:xfrm>
            <a:off x="1448820" y="1662912"/>
            <a:ext cx="720000" cy="720000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764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FEB00-7B3C-42B3-A80E-C9F7B20F5251}"/>
              </a:ext>
            </a:extLst>
          </p:cNvPr>
          <p:cNvSpPr/>
          <p:nvPr/>
        </p:nvSpPr>
        <p:spPr>
          <a:xfrm>
            <a:off x="644584" y="752746"/>
            <a:ext cx="7135441" cy="5352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362B9-DD62-4D97-87C2-C65FDA70F562}"/>
              </a:ext>
            </a:extLst>
          </p:cNvPr>
          <p:cNvSpPr txBox="1"/>
          <p:nvPr/>
        </p:nvSpPr>
        <p:spPr>
          <a:xfrm>
            <a:off x="1170152" y="1541883"/>
            <a:ext cx="6084304" cy="372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93800D1-CA58-4EDD-B943-F8B103B2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50364" y="962657"/>
            <a:ext cx="3871296" cy="5895343"/>
          </a:xfrm>
          <a:prstGeom prst="rect">
            <a:avLst/>
          </a:prstGeom>
        </p:spPr>
      </p:pic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58ADB182-4E55-496E-9D16-CD1D11E41E9D}"/>
              </a:ext>
            </a:extLst>
          </p:cNvPr>
          <p:cNvSpPr/>
          <p:nvPr/>
        </p:nvSpPr>
        <p:spPr>
          <a:xfrm>
            <a:off x="10121703" y="1541883"/>
            <a:ext cx="720000" cy="720000"/>
          </a:xfrm>
          <a:prstGeom prst="flowChartExtra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934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C38370-F457-48E1-B472-28478CC896DD}"/>
              </a:ext>
            </a:extLst>
          </p:cNvPr>
          <p:cNvSpPr/>
          <p:nvPr/>
        </p:nvSpPr>
        <p:spPr>
          <a:xfrm rot="14439488">
            <a:off x="3980787" y="4217142"/>
            <a:ext cx="77954" cy="389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4BDE81BD-92C3-4B12-B1AB-F7051B8CBF7A}"/>
              </a:ext>
            </a:extLst>
          </p:cNvPr>
          <p:cNvSpPr/>
          <p:nvPr/>
        </p:nvSpPr>
        <p:spPr>
          <a:xfrm rot="16200000">
            <a:off x="1097436" y="5111500"/>
            <a:ext cx="1310981" cy="2182018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64C1934D-CA2A-4012-968B-B6DE9E3D44E1}"/>
              </a:ext>
            </a:extLst>
          </p:cNvPr>
          <p:cNvSpPr/>
          <p:nvPr/>
        </p:nvSpPr>
        <p:spPr>
          <a:xfrm rot="16200000">
            <a:off x="1361853" y="2649547"/>
            <a:ext cx="844632" cy="1116753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C8D7D0-7DCF-4FB6-8068-5F56F5017ADB}"/>
              </a:ext>
            </a:extLst>
          </p:cNvPr>
          <p:cNvSpPr/>
          <p:nvPr/>
        </p:nvSpPr>
        <p:spPr>
          <a:xfrm rot="4817049" flipH="1">
            <a:off x="2258918" y="3342509"/>
            <a:ext cx="1707631" cy="1730052"/>
          </a:xfrm>
          <a:custGeom>
            <a:avLst/>
            <a:gdLst>
              <a:gd name="connsiteX0" fmla="*/ 1694663 w 1707631"/>
              <a:gd name="connsiteY0" fmla="*/ 1123114 h 1730052"/>
              <a:gd name="connsiteX1" fmla="*/ 1069357 w 1707631"/>
              <a:gd name="connsiteY1" fmla="*/ 809514 h 1730052"/>
              <a:gd name="connsiteX2" fmla="*/ 556457 w 1707631"/>
              <a:gd name="connsiteY2" fmla="*/ 809514 h 1730052"/>
              <a:gd name="connsiteX3" fmla="*/ 558425 w 1707631"/>
              <a:gd name="connsiteY3" fmla="*/ 799061 h 1730052"/>
              <a:gd name="connsiteX4" fmla="*/ 593426 w 1707631"/>
              <a:gd name="connsiteY4" fmla="*/ 100027 h 1730052"/>
              <a:gd name="connsiteX5" fmla="*/ 589182 w 1707631"/>
              <a:gd name="connsiteY5" fmla="*/ 72205 h 1730052"/>
              <a:gd name="connsiteX6" fmla="*/ 250553 w 1707631"/>
              <a:gd name="connsiteY6" fmla="*/ 0 h 1730052"/>
              <a:gd name="connsiteX7" fmla="*/ 229451 w 1707631"/>
              <a:gd name="connsiteY7" fmla="*/ 41539 h 1730052"/>
              <a:gd name="connsiteX8" fmla="*/ 43686 w 1707631"/>
              <a:gd name="connsiteY8" fmla="*/ 716346 h 1730052"/>
              <a:gd name="connsiteX9" fmla="*/ 144949 w 1707631"/>
              <a:gd name="connsiteY9" fmla="*/ 1729156 h 1730052"/>
              <a:gd name="connsiteX10" fmla="*/ 427190 w 1707631"/>
              <a:gd name="connsiteY10" fmla="*/ 1335146 h 1730052"/>
              <a:gd name="connsiteX11" fmla="*/ 431083 w 1707631"/>
              <a:gd name="connsiteY11" fmla="*/ 1322654 h 1730052"/>
              <a:gd name="connsiteX12" fmla="*/ 431083 w 1707631"/>
              <a:gd name="connsiteY12" fmla="*/ 1595021 h 1730052"/>
              <a:gd name="connsiteX13" fmla="*/ 1069357 w 1707631"/>
              <a:gd name="connsiteY13" fmla="*/ 1595022 h 1730052"/>
              <a:gd name="connsiteX14" fmla="*/ 1707631 w 1707631"/>
              <a:gd name="connsiteY14" fmla="*/ 1202268 h 1730052"/>
              <a:gd name="connsiteX15" fmla="*/ 1694663 w 1707631"/>
              <a:gd name="connsiteY15" fmla="*/ 1123114 h 17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07631" h="1730052">
                <a:moveTo>
                  <a:pt x="1694663" y="1123114"/>
                </a:moveTo>
                <a:cubicBezTo>
                  <a:pt x="1635147" y="944143"/>
                  <a:pt x="1377802" y="809514"/>
                  <a:pt x="1069357" y="809514"/>
                </a:cubicBezTo>
                <a:lnTo>
                  <a:pt x="556457" y="809514"/>
                </a:lnTo>
                <a:lnTo>
                  <a:pt x="558425" y="799061"/>
                </a:lnTo>
                <a:cubicBezTo>
                  <a:pt x="601532" y="530802"/>
                  <a:pt x="611751" y="283310"/>
                  <a:pt x="593426" y="100027"/>
                </a:cubicBezTo>
                <a:lnTo>
                  <a:pt x="589182" y="72205"/>
                </a:lnTo>
                <a:lnTo>
                  <a:pt x="250553" y="0"/>
                </a:lnTo>
                <a:lnTo>
                  <a:pt x="229451" y="41539"/>
                </a:lnTo>
                <a:cubicBezTo>
                  <a:pt x="154627" y="209853"/>
                  <a:pt x="86793" y="448087"/>
                  <a:pt x="43686" y="716346"/>
                </a:cubicBezTo>
                <a:cubicBezTo>
                  <a:pt x="-42529" y="1252864"/>
                  <a:pt x="2808" y="1706314"/>
                  <a:pt x="144949" y="1729156"/>
                </a:cubicBezTo>
                <a:cubicBezTo>
                  <a:pt x="233788" y="1743431"/>
                  <a:pt x="339414" y="1586121"/>
                  <a:pt x="427190" y="1335146"/>
                </a:cubicBezTo>
                <a:lnTo>
                  <a:pt x="431083" y="1322654"/>
                </a:lnTo>
                <a:lnTo>
                  <a:pt x="431083" y="1595021"/>
                </a:lnTo>
                <a:lnTo>
                  <a:pt x="1069357" y="1595022"/>
                </a:lnTo>
                <a:cubicBezTo>
                  <a:pt x="1421866" y="1595022"/>
                  <a:pt x="1707631" y="1419180"/>
                  <a:pt x="1707631" y="1202268"/>
                </a:cubicBezTo>
                <a:cubicBezTo>
                  <a:pt x="1707631" y="1175154"/>
                  <a:pt x="1703166" y="1148682"/>
                  <a:pt x="1694663" y="112311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68BAB7C-0300-400B-BE8A-77F3B631692E}"/>
              </a:ext>
            </a:extLst>
          </p:cNvPr>
          <p:cNvSpPr/>
          <p:nvPr/>
        </p:nvSpPr>
        <p:spPr>
          <a:xfrm rot="16782951">
            <a:off x="181366" y="3691812"/>
            <a:ext cx="1284665" cy="785507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87D22872-BE24-4776-A86F-BE1C919E40FD}"/>
              </a:ext>
            </a:extLst>
          </p:cNvPr>
          <p:cNvSpPr/>
          <p:nvPr/>
        </p:nvSpPr>
        <p:spPr>
          <a:xfrm rot="5400000">
            <a:off x="554653" y="3315188"/>
            <a:ext cx="2396546" cy="2182018"/>
          </a:xfrm>
          <a:prstGeom prst="flowChartOnlineStora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1F5875-1055-4254-8221-0FDAC6431E12}"/>
              </a:ext>
            </a:extLst>
          </p:cNvPr>
          <p:cNvSpPr/>
          <p:nvPr/>
        </p:nvSpPr>
        <p:spPr>
          <a:xfrm>
            <a:off x="878642" y="963930"/>
            <a:ext cx="1809749" cy="21499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42A5BE-F2C3-4B2D-8641-882A5AEDE110}"/>
              </a:ext>
            </a:extLst>
          </p:cNvPr>
          <p:cNvSpPr/>
          <p:nvPr/>
        </p:nvSpPr>
        <p:spPr>
          <a:xfrm>
            <a:off x="1065058" y="1187086"/>
            <a:ext cx="1443719" cy="192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F9DCC651-4B8D-4881-84D2-B1102B743839}"/>
              </a:ext>
            </a:extLst>
          </p:cNvPr>
          <p:cNvSpPr/>
          <p:nvPr/>
        </p:nvSpPr>
        <p:spPr>
          <a:xfrm rot="16200000">
            <a:off x="1057525" y="4438872"/>
            <a:ext cx="1390802" cy="2182018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FAEE9-B583-4497-8CF4-4E38699EC420}"/>
              </a:ext>
            </a:extLst>
          </p:cNvPr>
          <p:cNvSpPr/>
          <p:nvPr/>
        </p:nvSpPr>
        <p:spPr>
          <a:xfrm>
            <a:off x="1715198" y="3207922"/>
            <a:ext cx="139062" cy="3017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7503D-5C54-4D3D-AF7D-C6BBBCA9C13E}"/>
              </a:ext>
            </a:extLst>
          </p:cNvPr>
          <p:cNvSpPr/>
          <p:nvPr/>
        </p:nvSpPr>
        <p:spPr>
          <a:xfrm rot="16200000">
            <a:off x="1683397" y="5166294"/>
            <a:ext cx="139062" cy="2182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5B841-50FC-4DA0-A5EC-772CD6DAD4B3}"/>
              </a:ext>
            </a:extLst>
          </p:cNvPr>
          <p:cNvSpPr/>
          <p:nvPr/>
        </p:nvSpPr>
        <p:spPr>
          <a:xfrm rot="20072607">
            <a:off x="1192476" y="6257181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E8769A-9593-4998-82B1-08830BDC179D}"/>
              </a:ext>
            </a:extLst>
          </p:cNvPr>
          <p:cNvSpPr/>
          <p:nvPr/>
        </p:nvSpPr>
        <p:spPr>
          <a:xfrm rot="20072607">
            <a:off x="1227669" y="6213463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A754FD-6390-4137-AED3-69C867F76A49}"/>
              </a:ext>
            </a:extLst>
          </p:cNvPr>
          <p:cNvSpPr/>
          <p:nvPr/>
        </p:nvSpPr>
        <p:spPr>
          <a:xfrm rot="20072607">
            <a:off x="1134323" y="6246356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F257F3-0E32-49E3-8B34-68E31BE4C442}"/>
              </a:ext>
            </a:extLst>
          </p:cNvPr>
          <p:cNvSpPr/>
          <p:nvPr/>
        </p:nvSpPr>
        <p:spPr>
          <a:xfrm rot="20072607">
            <a:off x="1066138" y="6202638"/>
            <a:ext cx="66325" cy="296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9F7CC1-ECC6-49F6-ACDF-F14DC77A3E6D}"/>
              </a:ext>
            </a:extLst>
          </p:cNvPr>
          <p:cNvSpPr/>
          <p:nvPr/>
        </p:nvSpPr>
        <p:spPr>
          <a:xfrm rot="18759066">
            <a:off x="1258772" y="6194954"/>
            <a:ext cx="66325" cy="2129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517FC2-C4B8-47A6-8A45-45FE389A50FD}"/>
              </a:ext>
            </a:extLst>
          </p:cNvPr>
          <p:cNvSpPr/>
          <p:nvPr/>
        </p:nvSpPr>
        <p:spPr>
          <a:xfrm rot="20251605">
            <a:off x="518837" y="4361529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88F9B5-6762-4DA7-A03C-9DD47E3B9BE6}"/>
              </a:ext>
            </a:extLst>
          </p:cNvPr>
          <p:cNvSpPr/>
          <p:nvPr/>
        </p:nvSpPr>
        <p:spPr>
          <a:xfrm rot="14439488">
            <a:off x="3949256" y="4417272"/>
            <a:ext cx="48604" cy="154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630F5B-FE96-44F1-A8ED-9CE285AE34DA}"/>
              </a:ext>
            </a:extLst>
          </p:cNvPr>
          <p:cNvSpPr/>
          <p:nvPr/>
        </p:nvSpPr>
        <p:spPr>
          <a:xfrm rot="14439488">
            <a:off x="3977669" y="4468992"/>
            <a:ext cx="47601" cy="131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1F3AA-10D4-48F9-965B-DA3DCAA24B72}"/>
              </a:ext>
            </a:extLst>
          </p:cNvPr>
          <p:cNvSpPr/>
          <p:nvPr/>
        </p:nvSpPr>
        <p:spPr>
          <a:xfrm rot="14439488">
            <a:off x="3996904" y="4525967"/>
            <a:ext cx="45719" cy="104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4DA880-A51D-4E4D-9924-CB3C7A91F5CE}"/>
              </a:ext>
            </a:extLst>
          </p:cNvPr>
          <p:cNvSpPr/>
          <p:nvPr/>
        </p:nvSpPr>
        <p:spPr>
          <a:xfrm rot="11437470">
            <a:off x="3910761" y="4360158"/>
            <a:ext cx="45719" cy="717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1E168633-DA06-4A8A-9C8C-82FA82BE8537}"/>
              </a:ext>
            </a:extLst>
          </p:cNvPr>
          <p:cNvSpPr/>
          <p:nvPr/>
        </p:nvSpPr>
        <p:spPr>
          <a:xfrm rot="16200000">
            <a:off x="2307638" y="3631029"/>
            <a:ext cx="212155" cy="566795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FEB00-7B3C-42B3-A80E-C9F7B20F5251}"/>
              </a:ext>
            </a:extLst>
          </p:cNvPr>
          <p:cNvSpPr/>
          <p:nvPr/>
        </p:nvSpPr>
        <p:spPr>
          <a:xfrm>
            <a:off x="4394169" y="708910"/>
            <a:ext cx="7135441" cy="5352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362B9-DD62-4D97-87C2-C65FDA70F562}"/>
              </a:ext>
            </a:extLst>
          </p:cNvPr>
          <p:cNvSpPr txBox="1"/>
          <p:nvPr/>
        </p:nvSpPr>
        <p:spPr>
          <a:xfrm>
            <a:off x="4919737" y="1498047"/>
            <a:ext cx="6084304" cy="372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088AB5-305E-42B4-B384-D799E9C33AF4}"/>
              </a:ext>
            </a:extLst>
          </p:cNvPr>
          <p:cNvSpPr/>
          <p:nvPr/>
        </p:nvSpPr>
        <p:spPr>
          <a:xfrm>
            <a:off x="1396023" y="1680351"/>
            <a:ext cx="72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0438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47698-A90B-4DA9-BADD-F654BB4AE931}"/>
              </a:ext>
            </a:extLst>
          </p:cNvPr>
          <p:cNvSpPr/>
          <p:nvPr/>
        </p:nvSpPr>
        <p:spPr>
          <a:xfrm>
            <a:off x="4566768" y="752746"/>
            <a:ext cx="7005326" cy="53525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8A02873D-556B-45BC-8F1B-EE71B8CD359E}"/>
              </a:ext>
            </a:extLst>
          </p:cNvPr>
          <p:cNvSpPr/>
          <p:nvPr/>
        </p:nvSpPr>
        <p:spPr>
          <a:xfrm rot="16782951">
            <a:off x="719441" y="3691812"/>
            <a:ext cx="1284665" cy="785507"/>
          </a:xfrm>
          <a:prstGeom prst="flowChartDelay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E937495-BC0C-429C-B916-897772D27B55}"/>
              </a:ext>
            </a:extLst>
          </p:cNvPr>
          <p:cNvSpPr/>
          <p:nvPr/>
        </p:nvSpPr>
        <p:spPr>
          <a:xfrm>
            <a:off x="764338" y="4389442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61C3A30A-F9E0-4297-AB57-F18DAD88BB3F}"/>
              </a:ext>
            </a:extLst>
          </p:cNvPr>
          <p:cNvSpPr/>
          <p:nvPr/>
        </p:nvSpPr>
        <p:spPr>
          <a:xfrm rot="4817049" flipH="1">
            <a:off x="2631903" y="3695181"/>
            <a:ext cx="1270828" cy="785507"/>
          </a:xfrm>
          <a:prstGeom prst="flowChartDelay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ECF1EE1-2A9B-4F28-80CB-94D40715DBBE}"/>
              </a:ext>
            </a:extLst>
          </p:cNvPr>
          <p:cNvSpPr/>
          <p:nvPr/>
        </p:nvSpPr>
        <p:spPr>
          <a:xfrm flipH="1">
            <a:off x="3298239" y="4259203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E5DBB96A-F500-43F1-B12F-B87B91BF568D}"/>
              </a:ext>
            </a:extLst>
          </p:cNvPr>
          <p:cNvSpPr/>
          <p:nvPr/>
        </p:nvSpPr>
        <p:spPr>
          <a:xfrm rot="16200000">
            <a:off x="1635511" y="5111500"/>
            <a:ext cx="1310981" cy="2182018"/>
          </a:xfrm>
          <a:prstGeom prst="flowChartDelay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FD334F42-6093-41B1-AEB8-9954804D6DD3}"/>
              </a:ext>
            </a:extLst>
          </p:cNvPr>
          <p:cNvSpPr/>
          <p:nvPr/>
        </p:nvSpPr>
        <p:spPr>
          <a:xfrm rot="5400000">
            <a:off x="1092728" y="3315188"/>
            <a:ext cx="2396546" cy="2182018"/>
          </a:xfrm>
          <a:prstGeom prst="flowChartOnlineStorage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76D0764C-5FC1-4093-8F23-58C7B262E08E}"/>
              </a:ext>
            </a:extLst>
          </p:cNvPr>
          <p:cNvSpPr/>
          <p:nvPr/>
        </p:nvSpPr>
        <p:spPr>
          <a:xfrm rot="16200000">
            <a:off x="1595600" y="4438872"/>
            <a:ext cx="1390802" cy="2182018"/>
          </a:xfrm>
          <a:prstGeom prst="flowChartDelay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832A31-505D-42B9-8F6D-C537A3D8994F}"/>
              </a:ext>
            </a:extLst>
          </p:cNvPr>
          <p:cNvSpPr/>
          <p:nvPr/>
        </p:nvSpPr>
        <p:spPr>
          <a:xfrm>
            <a:off x="2253273" y="3207922"/>
            <a:ext cx="139062" cy="3650078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94DED8-9E41-4A67-8FD9-0D4BF77CEE99}"/>
              </a:ext>
            </a:extLst>
          </p:cNvPr>
          <p:cNvSpPr/>
          <p:nvPr/>
        </p:nvSpPr>
        <p:spPr>
          <a:xfrm rot="16200000">
            <a:off x="2845713" y="3631029"/>
            <a:ext cx="212155" cy="566795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B48011-4854-490E-B35E-5424E15162C2}"/>
              </a:ext>
            </a:extLst>
          </p:cNvPr>
          <p:cNvSpPr/>
          <p:nvPr/>
        </p:nvSpPr>
        <p:spPr>
          <a:xfrm rot="5400000">
            <a:off x="2208257" y="2676263"/>
            <a:ext cx="166816" cy="980004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4F754E-BCE3-4366-9ED8-9DE1EE620ACC}"/>
              </a:ext>
            </a:extLst>
          </p:cNvPr>
          <p:cNvSpPr/>
          <p:nvPr/>
        </p:nvSpPr>
        <p:spPr>
          <a:xfrm>
            <a:off x="899406" y="3275306"/>
            <a:ext cx="866568" cy="1422329"/>
          </a:xfrm>
          <a:custGeom>
            <a:avLst/>
            <a:gdLst>
              <a:gd name="connsiteX0" fmla="*/ 903890 w 903890"/>
              <a:gd name="connsiteY0" fmla="*/ 0 h 1366344"/>
              <a:gd name="connsiteX1" fmla="*/ 609600 w 903890"/>
              <a:gd name="connsiteY1" fmla="*/ 115613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903890 w 903890"/>
              <a:gd name="connsiteY0" fmla="*/ 0 h 1366344"/>
              <a:gd name="connsiteX1" fmla="*/ 594671 w 903890"/>
              <a:gd name="connsiteY1" fmla="*/ 130542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888961 w 888961"/>
              <a:gd name="connsiteY0" fmla="*/ 0 h 1407399"/>
              <a:gd name="connsiteX1" fmla="*/ 594671 w 888961"/>
              <a:gd name="connsiteY1" fmla="*/ 171597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214540 w 888961"/>
              <a:gd name="connsiteY2" fmla="*/ 403511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933748 w 933748"/>
              <a:gd name="connsiteY0" fmla="*/ 0 h 1437257"/>
              <a:gd name="connsiteX1" fmla="*/ 602135 w 933748"/>
              <a:gd name="connsiteY1" fmla="*/ 115614 h 1437257"/>
              <a:gd name="connsiteX2" fmla="*/ 259327 w 933748"/>
              <a:gd name="connsiteY2" fmla="*/ 403511 h 1437257"/>
              <a:gd name="connsiteX3" fmla="*/ 107849 w 933748"/>
              <a:gd name="connsiteY3" fmla="*/ 871372 h 1437257"/>
              <a:gd name="connsiteX4" fmla="*/ 0 w 933748"/>
              <a:gd name="connsiteY4" fmla="*/ 1437257 h 1437257"/>
              <a:gd name="connsiteX0" fmla="*/ 900158 w 900158"/>
              <a:gd name="connsiteY0" fmla="*/ 0 h 1448453"/>
              <a:gd name="connsiteX1" fmla="*/ 568545 w 900158"/>
              <a:gd name="connsiteY1" fmla="*/ 115614 h 1448453"/>
              <a:gd name="connsiteX2" fmla="*/ 225737 w 900158"/>
              <a:gd name="connsiteY2" fmla="*/ 403511 h 1448453"/>
              <a:gd name="connsiteX3" fmla="*/ 74259 w 900158"/>
              <a:gd name="connsiteY3" fmla="*/ 871372 h 1448453"/>
              <a:gd name="connsiteX4" fmla="*/ 0 w 900158"/>
              <a:gd name="connsiteY4" fmla="*/ 1448453 h 1448453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11355 w 911355"/>
              <a:gd name="connsiteY0" fmla="*/ 0 h 1459650"/>
              <a:gd name="connsiteX1" fmla="*/ 579742 w 911355"/>
              <a:gd name="connsiteY1" fmla="*/ 115614 h 1459650"/>
              <a:gd name="connsiteX2" fmla="*/ 236934 w 911355"/>
              <a:gd name="connsiteY2" fmla="*/ 403511 h 1459650"/>
              <a:gd name="connsiteX3" fmla="*/ 85456 w 911355"/>
              <a:gd name="connsiteY3" fmla="*/ 871372 h 1459650"/>
              <a:gd name="connsiteX4" fmla="*/ 0 w 911355"/>
              <a:gd name="connsiteY4" fmla="*/ 1459650 h 1459650"/>
              <a:gd name="connsiteX0" fmla="*/ 840442 w 840442"/>
              <a:gd name="connsiteY0" fmla="*/ 0 h 1418595"/>
              <a:gd name="connsiteX1" fmla="*/ 579742 w 840442"/>
              <a:gd name="connsiteY1" fmla="*/ 74559 h 1418595"/>
              <a:gd name="connsiteX2" fmla="*/ 236934 w 840442"/>
              <a:gd name="connsiteY2" fmla="*/ 362456 h 1418595"/>
              <a:gd name="connsiteX3" fmla="*/ 85456 w 840442"/>
              <a:gd name="connsiteY3" fmla="*/ 830317 h 1418595"/>
              <a:gd name="connsiteX4" fmla="*/ 0 w 840442"/>
              <a:gd name="connsiteY4" fmla="*/ 1418595 h 1418595"/>
              <a:gd name="connsiteX0" fmla="*/ 855371 w 855371"/>
              <a:gd name="connsiteY0" fmla="*/ 0 h 1396202"/>
              <a:gd name="connsiteX1" fmla="*/ 579742 w 855371"/>
              <a:gd name="connsiteY1" fmla="*/ 52166 h 1396202"/>
              <a:gd name="connsiteX2" fmla="*/ 236934 w 855371"/>
              <a:gd name="connsiteY2" fmla="*/ 340063 h 1396202"/>
              <a:gd name="connsiteX3" fmla="*/ 85456 w 855371"/>
              <a:gd name="connsiteY3" fmla="*/ 807924 h 1396202"/>
              <a:gd name="connsiteX4" fmla="*/ 0 w 855371"/>
              <a:gd name="connsiteY4" fmla="*/ 1396202 h 1396202"/>
              <a:gd name="connsiteX0" fmla="*/ 855371 w 855371"/>
              <a:gd name="connsiteY0" fmla="*/ 0 h 1433525"/>
              <a:gd name="connsiteX1" fmla="*/ 579742 w 855371"/>
              <a:gd name="connsiteY1" fmla="*/ 89489 h 1433525"/>
              <a:gd name="connsiteX2" fmla="*/ 236934 w 855371"/>
              <a:gd name="connsiteY2" fmla="*/ 377386 h 1433525"/>
              <a:gd name="connsiteX3" fmla="*/ 85456 w 855371"/>
              <a:gd name="connsiteY3" fmla="*/ 845247 h 1433525"/>
              <a:gd name="connsiteX4" fmla="*/ 0 w 855371"/>
              <a:gd name="connsiteY4" fmla="*/ 1433525 h 1433525"/>
              <a:gd name="connsiteX0" fmla="*/ 866568 w 866568"/>
              <a:gd name="connsiteY0" fmla="*/ 0 h 1426061"/>
              <a:gd name="connsiteX1" fmla="*/ 579742 w 866568"/>
              <a:gd name="connsiteY1" fmla="*/ 82025 h 1426061"/>
              <a:gd name="connsiteX2" fmla="*/ 236934 w 866568"/>
              <a:gd name="connsiteY2" fmla="*/ 369922 h 1426061"/>
              <a:gd name="connsiteX3" fmla="*/ 85456 w 866568"/>
              <a:gd name="connsiteY3" fmla="*/ 837783 h 1426061"/>
              <a:gd name="connsiteX4" fmla="*/ 0 w 866568"/>
              <a:gd name="connsiteY4" fmla="*/ 1426061 h 1426061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236934 w 866568"/>
              <a:gd name="connsiteY2" fmla="*/ 366190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568" h="1422329">
                <a:moveTo>
                  <a:pt x="866568" y="0"/>
                </a:moveTo>
                <a:cubicBezTo>
                  <a:pt x="768471" y="29779"/>
                  <a:pt x="684681" y="17261"/>
                  <a:pt x="579742" y="78293"/>
                </a:cubicBezTo>
                <a:cubicBezTo>
                  <a:pt x="474803" y="139325"/>
                  <a:pt x="319315" y="240230"/>
                  <a:pt x="236934" y="366190"/>
                </a:cubicBezTo>
                <a:cubicBezTo>
                  <a:pt x="154553" y="492150"/>
                  <a:pt x="138008" y="662382"/>
                  <a:pt x="85456" y="834051"/>
                </a:cubicBezTo>
                <a:cubicBezTo>
                  <a:pt x="32904" y="1005720"/>
                  <a:pt x="10510" y="1325984"/>
                  <a:pt x="0" y="1422329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E8C0FDC-68D0-4BD3-9876-00717A118D7D}"/>
              </a:ext>
            </a:extLst>
          </p:cNvPr>
          <p:cNvSpPr/>
          <p:nvPr/>
        </p:nvSpPr>
        <p:spPr>
          <a:xfrm flipH="1">
            <a:off x="2804616" y="3294947"/>
            <a:ext cx="937381" cy="1397697"/>
          </a:xfrm>
          <a:custGeom>
            <a:avLst/>
            <a:gdLst>
              <a:gd name="connsiteX0" fmla="*/ 903890 w 903890"/>
              <a:gd name="connsiteY0" fmla="*/ 0 h 1366344"/>
              <a:gd name="connsiteX1" fmla="*/ 609600 w 903890"/>
              <a:gd name="connsiteY1" fmla="*/ 115613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903890 w 903890"/>
              <a:gd name="connsiteY0" fmla="*/ 0 h 1366344"/>
              <a:gd name="connsiteX1" fmla="*/ 594671 w 903890"/>
              <a:gd name="connsiteY1" fmla="*/ 130542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888961 w 888961"/>
              <a:gd name="connsiteY0" fmla="*/ 0 h 1407399"/>
              <a:gd name="connsiteX1" fmla="*/ 594671 w 888961"/>
              <a:gd name="connsiteY1" fmla="*/ 171597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214540 w 888961"/>
              <a:gd name="connsiteY2" fmla="*/ 403511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933748 w 933748"/>
              <a:gd name="connsiteY0" fmla="*/ 0 h 1437257"/>
              <a:gd name="connsiteX1" fmla="*/ 602135 w 933748"/>
              <a:gd name="connsiteY1" fmla="*/ 115614 h 1437257"/>
              <a:gd name="connsiteX2" fmla="*/ 259327 w 933748"/>
              <a:gd name="connsiteY2" fmla="*/ 403511 h 1437257"/>
              <a:gd name="connsiteX3" fmla="*/ 107849 w 933748"/>
              <a:gd name="connsiteY3" fmla="*/ 871372 h 1437257"/>
              <a:gd name="connsiteX4" fmla="*/ 0 w 933748"/>
              <a:gd name="connsiteY4" fmla="*/ 1437257 h 1437257"/>
              <a:gd name="connsiteX0" fmla="*/ 900158 w 900158"/>
              <a:gd name="connsiteY0" fmla="*/ 0 h 1448453"/>
              <a:gd name="connsiteX1" fmla="*/ 568545 w 900158"/>
              <a:gd name="connsiteY1" fmla="*/ 115614 h 1448453"/>
              <a:gd name="connsiteX2" fmla="*/ 225737 w 900158"/>
              <a:gd name="connsiteY2" fmla="*/ 403511 h 1448453"/>
              <a:gd name="connsiteX3" fmla="*/ 74259 w 900158"/>
              <a:gd name="connsiteY3" fmla="*/ 871372 h 1448453"/>
              <a:gd name="connsiteX4" fmla="*/ 0 w 900158"/>
              <a:gd name="connsiteY4" fmla="*/ 1448453 h 1448453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11355 w 911355"/>
              <a:gd name="connsiteY0" fmla="*/ 0 h 1459650"/>
              <a:gd name="connsiteX1" fmla="*/ 579742 w 911355"/>
              <a:gd name="connsiteY1" fmla="*/ 115614 h 1459650"/>
              <a:gd name="connsiteX2" fmla="*/ 236934 w 911355"/>
              <a:gd name="connsiteY2" fmla="*/ 403511 h 1459650"/>
              <a:gd name="connsiteX3" fmla="*/ 85456 w 911355"/>
              <a:gd name="connsiteY3" fmla="*/ 871372 h 1459650"/>
              <a:gd name="connsiteX4" fmla="*/ 0 w 911355"/>
              <a:gd name="connsiteY4" fmla="*/ 1459650 h 1459650"/>
              <a:gd name="connsiteX0" fmla="*/ 840442 w 840442"/>
              <a:gd name="connsiteY0" fmla="*/ 0 h 1418595"/>
              <a:gd name="connsiteX1" fmla="*/ 579742 w 840442"/>
              <a:gd name="connsiteY1" fmla="*/ 74559 h 1418595"/>
              <a:gd name="connsiteX2" fmla="*/ 236934 w 840442"/>
              <a:gd name="connsiteY2" fmla="*/ 362456 h 1418595"/>
              <a:gd name="connsiteX3" fmla="*/ 85456 w 840442"/>
              <a:gd name="connsiteY3" fmla="*/ 830317 h 1418595"/>
              <a:gd name="connsiteX4" fmla="*/ 0 w 840442"/>
              <a:gd name="connsiteY4" fmla="*/ 1418595 h 1418595"/>
              <a:gd name="connsiteX0" fmla="*/ 855371 w 855371"/>
              <a:gd name="connsiteY0" fmla="*/ 0 h 1396202"/>
              <a:gd name="connsiteX1" fmla="*/ 579742 w 855371"/>
              <a:gd name="connsiteY1" fmla="*/ 52166 h 1396202"/>
              <a:gd name="connsiteX2" fmla="*/ 236934 w 855371"/>
              <a:gd name="connsiteY2" fmla="*/ 340063 h 1396202"/>
              <a:gd name="connsiteX3" fmla="*/ 85456 w 855371"/>
              <a:gd name="connsiteY3" fmla="*/ 807924 h 1396202"/>
              <a:gd name="connsiteX4" fmla="*/ 0 w 855371"/>
              <a:gd name="connsiteY4" fmla="*/ 1396202 h 1396202"/>
              <a:gd name="connsiteX0" fmla="*/ 855371 w 855371"/>
              <a:gd name="connsiteY0" fmla="*/ 0 h 1433525"/>
              <a:gd name="connsiteX1" fmla="*/ 579742 w 855371"/>
              <a:gd name="connsiteY1" fmla="*/ 89489 h 1433525"/>
              <a:gd name="connsiteX2" fmla="*/ 236934 w 855371"/>
              <a:gd name="connsiteY2" fmla="*/ 377386 h 1433525"/>
              <a:gd name="connsiteX3" fmla="*/ 85456 w 855371"/>
              <a:gd name="connsiteY3" fmla="*/ 845247 h 1433525"/>
              <a:gd name="connsiteX4" fmla="*/ 0 w 855371"/>
              <a:gd name="connsiteY4" fmla="*/ 1433525 h 1433525"/>
              <a:gd name="connsiteX0" fmla="*/ 866568 w 866568"/>
              <a:gd name="connsiteY0" fmla="*/ 0 h 1426061"/>
              <a:gd name="connsiteX1" fmla="*/ 579742 w 866568"/>
              <a:gd name="connsiteY1" fmla="*/ 82025 h 1426061"/>
              <a:gd name="connsiteX2" fmla="*/ 236934 w 866568"/>
              <a:gd name="connsiteY2" fmla="*/ 369922 h 1426061"/>
              <a:gd name="connsiteX3" fmla="*/ 85456 w 866568"/>
              <a:gd name="connsiteY3" fmla="*/ 837783 h 1426061"/>
              <a:gd name="connsiteX4" fmla="*/ 0 w 866568"/>
              <a:gd name="connsiteY4" fmla="*/ 1426061 h 1426061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236934 w 866568"/>
              <a:gd name="connsiteY2" fmla="*/ 366190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54668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54668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33117 w 866568"/>
              <a:gd name="connsiteY3" fmla="*/ 834051 h 1422329"/>
              <a:gd name="connsiteX4" fmla="*/ 0 w 866568"/>
              <a:gd name="connsiteY4" fmla="*/ 1422329 h 1422329"/>
              <a:gd name="connsiteX0" fmla="*/ 868100 w 868100"/>
              <a:gd name="connsiteY0" fmla="*/ 0 h 1422329"/>
              <a:gd name="connsiteX1" fmla="*/ 581274 w 868100"/>
              <a:gd name="connsiteY1" fmla="*/ 78293 h 1422329"/>
              <a:gd name="connsiteX2" fmla="*/ 198441 w 868100"/>
              <a:gd name="connsiteY2" fmla="*/ 332323 h 1422329"/>
              <a:gd name="connsiteX3" fmla="*/ 34649 w 868100"/>
              <a:gd name="connsiteY3" fmla="*/ 834051 h 1422329"/>
              <a:gd name="connsiteX4" fmla="*/ 1532 w 868100"/>
              <a:gd name="connsiteY4" fmla="*/ 1422329 h 1422329"/>
              <a:gd name="connsiteX0" fmla="*/ 873450 w 873450"/>
              <a:gd name="connsiteY0" fmla="*/ 0 h 1422329"/>
              <a:gd name="connsiteX1" fmla="*/ 586624 w 873450"/>
              <a:gd name="connsiteY1" fmla="*/ 78293 h 1422329"/>
              <a:gd name="connsiteX2" fmla="*/ 203791 w 873450"/>
              <a:gd name="connsiteY2" fmla="*/ 332323 h 1422329"/>
              <a:gd name="connsiteX3" fmla="*/ 30762 w 873450"/>
              <a:gd name="connsiteY3" fmla="*/ 837130 h 1422329"/>
              <a:gd name="connsiteX4" fmla="*/ 6882 w 873450"/>
              <a:gd name="connsiteY4" fmla="*/ 1422329 h 1422329"/>
              <a:gd name="connsiteX0" fmla="*/ 873450 w 873450"/>
              <a:gd name="connsiteY0" fmla="*/ 0 h 1422329"/>
              <a:gd name="connsiteX1" fmla="*/ 586624 w 873450"/>
              <a:gd name="connsiteY1" fmla="*/ 78293 h 1422329"/>
              <a:gd name="connsiteX2" fmla="*/ 203791 w 873450"/>
              <a:gd name="connsiteY2" fmla="*/ 332323 h 1422329"/>
              <a:gd name="connsiteX3" fmla="*/ 30762 w 873450"/>
              <a:gd name="connsiteY3" fmla="*/ 837130 h 1422329"/>
              <a:gd name="connsiteX4" fmla="*/ 6882 w 873450"/>
              <a:gd name="connsiteY4" fmla="*/ 1422329 h 1422329"/>
              <a:gd name="connsiteX0" fmla="*/ 958932 w 958932"/>
              <a:gd name="connsiteY0" fmla="*/ 0 h 1379226"/>
              <a:gd name="connsiteX1" fmla="*/ 672106 w 958932"/>
              <a:gd name="connsiteY1" fmla="*/ 78293 h 1379226"/>
              <a:gd name="connsiteX2" fmla="*/ 289273 w 958932"/>
              <a:gd name="connsiteY2" fmla="*/ 332323 h 1379226"/>
              <a:gd name="connsiteX3" fmla="*/ 116244 w 958932"/>
              <a:gd name="connsiteY3" fmla="*/ 837130 h 1379226"/>
              <a:gd name="connsiteX4" fmla="*/ 0 w 958932"/>
              <a:gd name="connsiteY4" fmla="*/ 1379226 h 1379226"/>
              <a:gd name="connsiteX0" fmla="*/ 943538 w 943538"/>
              <a:gd name="connsiteY0" fmla="*/ 0 h 1385383"/>
              <a:gd name="connsiteX1" fmla="*/ 656712 w 943538"/>
              <a:gd name="connsiteY1" fmla="*/ 78293 h 1385383"/>
              <a:gd name="connsiteX2" fmla="*/ 273879 w 943538"/>
              <a:gd name="connsiteY2" fmla="*/ 332323 h 1385383"/>
              <a:gd name="connsiteX3" fmla="*/ 100850 w 943538"/>
              <a:gd name="connsiteY3" fmla="*/ 837130 h 1385383"/>
              <a:gd name="connsiteX4" fmla="*/ 0 w 943538"/>
              <a:gd name="connsiteY4" fmla="*/ 1385383 h 1385383"/>
              <a:gd name="connsiteX0" fmla="*/ 925066 w 925066"/>
              <a:gd name="connsiteY0" fmla="*/ 0 h 1400776"/>
              <a:gd name="connsiteX1" fmla="*/ 638240 w 925066"/>
              <a:gd name="connsiteY1" fmla="*/ 78293 h 1400776"/>
              <a:gd name="connsiteX2" fmla="*/ 255407 w 925066"/>
              <a:gd name="connsiteY2" fmla="*/ 332323 h 1400776"/>
              <a:gd name="connsiteX3" fmla="*/ 82378 w 925066"/>
              <a:gd name="connsiteY3" fmla="*/ 837130 h 1400776"/>
              <a:gd name="connsiteX4" fmla="*/ 0 w 925066"/>
              <a:gd name="connsiteY4" fmla="*/ 1400776 h 1400776"/>
              <a:gd name="connsiteX0" fmla="*/ 928145 w 928145"/>
              <a:gd name="connsiteY0" fmla="*/ 0 h 1403855"/>
              <a:gd name="connsiteX1" fmla="*/ 641319 w 928145"/>
              <a:gd name="connsiteY1" fmla="*/ 78293 h 1403855"/>
              <a:gd name="connsiteX2" fmla="*/ 258486 w 928145"/>
              <a:gd name="connsiteY2" fmla="*/ 332323 h 1403855"/>
              <a:gd name="connsiteX3" fmla="*/ 85457 w 928145"/>
              <a:gd name="connsiteY3" fmla="*/ 837130 h 1403855"/>
              <a:gd name="connsiteX4" fmla="*/ 0 w 928145"/>
              <a:gd name="connsiteY4" fmla="*/ 1403855 h 1403855"/>
              <a:gd name="connsiteX0" fmla="*/ 928145 w 928145"/>
              <a:gd name="connsiteY0" fmla="*/ 0 h 1403855"/>
              <a:gd name="connsiteX1" fmla="*/ 641319 w 928145"/>
              <a:gd name="connsiteY1" fmla="*/ 78293 h 1403855"/>
              <a:gd name="connsiteX2" fmla="*/ 258486 w 928145"/>
              <a:gd name="connsiteY2" fmla="*/ 332323 h 1403855"/>
              <a:gd name="connsiteX3" fmla="*/ 85457 w 928145"/>
              <a:gd name="connsiteY3" fmla="*/ 837130 h 1403855"/>
              <a:gd name="connsiteX4" fmla="*/ 0 w 928145"/>
              <a:gd name="connsiteY4" fmla="*/ 1403855 h 1403855"/>
              <a:gd name="connsiteX0" fmla="*/ 937381 w 937381"/>
              <a:gd name="connsiteY0" fmla="*/ 0 h 1397697"/>
              <a:gd name="connsiteX1" fmla="*/ 650555 w 937381"/>
              <a:gd name="connsiteY1" fmla="*/ 78293 h 1397697"/>
              <a:gd name="connsiteX2" fmla="*/ 267722 w 937381"/>
              <a:gd name="connsiteY2" fmla="*/ 332323 h 1397697"/>
              <a:gd name="connsiteX3" fmla="*/ 94693 w 937381"/>
              <a:gd name="connsiteY3" fmla="*/ 837130 h 1397697"/>
              <a:gd name="connsiteX4" fmla="*/ 0 w 937381"/>
              <a:gd name="connsiteY4" fmla="*/ 1397697 h 139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381" h="1397697">
                <a:moveTo>
                  <a:pt x="937381" y="0"/>
                </a:moveTo>
                <a:cubicBezTo>
                  <a:pt x="839284" y="29779"/>
                  <a:pt x="762165" y="22906"/>
                  <a:pt x="650555" y="78293"/>
                </a:cubicBezTo>
                <a:cubicBezTo>
                  <a:pt x="538945" y="133680"/>
                  <a:pt x="360366" y="205850"/>
                  <a:pt x="267722" y="332323"/>
                </a:cubicBezTo>
                <a:cubicBezTo>
                  <a:pt x="175078" y="458796"/>
                  <a:pt x="122614" y="637752"/>
                  <a:pt x="94693" y="837130"/>
                </a:cubicBezTo>
                <a:cubicBezTo>
                  <a:pt x="35984" y="1036508"/>
                  <a:pt x="10510" y="1301352"/>
                  <a:pt x="0" y="139769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C0F2C0-4FF5-4B24-B81D-B5FE815BE7A8}"/>
              </a:ext>
            </a:extLst>
          </p:cNvPr>
          <p:cNvSpPr/>
          <p:nvPr/>
        </p:nvSpPr>
        <p:spPr>
          <a:xfrm rot="5400000">
            <a:off x="2205240" y="2896746"/>
            <a:ext cx="194558" cy="420893"/>
          </a:xfrm>
          <a:prstGeom prst="rect">
            <a:avLst/>
          </a:prstGeom>
          <a:solidFill>
            <a:srgbClr val="BEA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6D0B7-8C9E-4FA9-AFDF-A8224D863078}"/>
              </a:ext>
            </a:extLst>
          </p:cNvPr>
          <p:cNvSpPr txBox="1"/>
          <p:nvPr/>
        </p:nvSpPr>
        <p:spPr>
          <a:xfrm>
            <a:off x="5122135" y="1460108"/>
            <a:ext cx="5929999" cy="411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11F928-6C5C-473F-B80C-D09EB5E6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86" y="752746"/>
            <a:ext cx="7011008" cy="535275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6889940-F13A-41E6-96AE-0E699CF2BC13}"/>
              </a:ext>
            </a:extLst>
          </p:cNvPr>
          <p:cNvSpPr/>
          <p:nvPr/>
        </p:nvSpPr>
        <p:spPr>
          <a:xfrm>
            <a:off x="1444578" y="1028725"/>
            <a:ext cx="1761726" cy="1745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C145AA-C824-40A7-A1CF-7EA2187B2442}"/>
              </a:ext>
            </a:extLst>
          </p:cNvPr>
          <p:cNvSpPr/>
          <p:nvPr/>
        </p:nvSpPr>
        <p:spPr>
          <a:xfrm>
            <a:off x="1642072" y="1408127"/>
            <a:ext cx="1374188" cy="1745833"/>
          </a:xfrm>
          <a:prstGeom prst="ellipse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E88DCB6-38C1-4F11-B8ED-456F4BD09284}"/>
              </a:ext>
            </a:extLst>
          </p:cNvPr>
          <p:cNvSpPr/>
          <p:nvPr/>
        </p:nvSpPr>
        <p:spPr>
          <a:xfrm>
            <a:off x="1586256" y="1176874"/>
            <a:ext cx="1620048" cy="873769"/>
          </a:xfrm>
          <a:custGeom>
            <a:avLst/>
            <a:gdLst>
              <a:gd name="connsiteX0" fmla="*/ 56271 w 1620048"/>
              <a:gd name="connsiteY0" fmla="*/ 443053 h 873769"/>
              <a:gd name="connsiteX1" fmla="*/ 154744 w 1620048"/>
              <a:gd name="connsiteY1" fmla="*/ 822881 h 873769"/>
              <a:gd name="connsiteX2" fmla="*/ 548640 w 1620048"/>
              <a:gd name="connsiteY2" fmla="*/ 625933 h 873769"/>
              <a:gd name="connsiteX3" fmla="*/ 618978 w 1620048"/>
              <a:gd name="connsiteY3" fmla="*/ 358647 h 873769"/>
              <a:gd name="connsiteX4" fmla="*/ 928467 w 1620048"/>
              <a:gd name="connsiteY4" fmla="*/ 372715 h 873769"/>
              <a:gd name="connsiteX5" fmla="*/ 998806 w 1620048"/>
              <a:gd name="connsiteY5" fmla="*/ 710339 h 873769"/>
              <a:gd name="connsiteX6" fmla="*/ 1589649 w 1620048"/>
              <a:gd name="connsiteY6" fmla="*/ 851016 h 873769"/>
              <a:gd name="connsiteX7" fmla="*/ 1406769 w 1620048"/>
              <a:gd name="connsiteY7" fmla="*/ 246106 h 873769"/>
              <a:gd name="connsiteX8" fmla="*/ 323557 w 1620048"/>
              <a:gd name="connsiteY8" fmla="*/ 6955 h 873769"/>
              <a:gd name="connsiteX9" fmla="*/ 0 w 1620048"/>
              <a:gd name="connsiteY9" fmla="*/ 485256 h 8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0048" h="873769">
                <a:moveTo>
                  <a:pt x="56271" y="443053"/>
                </a:moveTo>
                <a:cubicBezTo>
                  <a:pt x="64477" y="617727"/>
                  <a:pt x="72683" y="792401"/>
                  <a:pt x="154744" y="822881"/>
                </a:cubicBezTo>
                <a:cubicBezTo>
                  <a:pt x="236806" y="853361"/>
                  <a:pt x="471268" y="703305"/>
                  <a:pt x="548640" y="625933"/>
                </a:cubicBezTo>
                <a:cubicBezTo>
                  <a:pt x="626012" y="548561"/>
                  <a:pt x="555674" y="400850"/>
                  <a:pt x="618978" y="358647"/>
                </a:cubicBezTo>
                <a:cubicBezTo>
                  <a:pt x="682282" y="316444"/>
                  <a:pt x="865162" y="314100"/>
                  <a:pt x="928467" y="372715"/>
                </a:cubicBezTo>
                <a:cubicBezTo>
                  <a:pt x="991772" y="431330"/>
                  <a:pt x="888609" y="630622"/>
                  <a:pt x="998806" y="710339"/>
                </a:cubicBezTo>
                <a:cubicBezTo>
                  <a:pt x="1109003" y="790056"/>
                  <a:pt x="1521655" y="928388"/>
                  <a:pt x="1589649" y="851016"/>
                </a:cubicBezTo>
                <a:cubicBezTo>
                  <a:pt x="1657643" y="773644"/>
                  <a:pt x="1617784" y="386783"/>
                  <a:pt x="1406769" y="246106"/>
                </a:cubicBezTo>
                <a:cubicBezTo>
                  <a:pt x="1195754" y="105429"/>
                  <a:pt x="558018" y="-32903"/>
                  <a:pt x="323557" y="6955"/>
                </a:cubicBezTo>
                <a:cubicBezTo>
                  <a:pt x="89096" y="46813"/>
                  <a:pt x="16412" y="349268"/>
                  <a:pt x="0" y="4852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34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47698-A90B-4DA9-BADD-F654BB4AE931}"/>
              </a:ext>
            </a:extLst>
          </p:cNvPr>
          <p:cNvSpPr/>
          <p:nvPr/>
        </p:nvSpPr>
        <p:spPr>
          <a:xfrm>
            <a:off x="851111" y="917664"/>
            <a:ext cx="7005326" cy="53525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B32C68-C396-4D2F-8DA7-179B30FD57FA}"/>
              </a:ext>
            </a:extLst>
          </p:cNvPr>
          <p:cNvSpPr txBox="1"/>
          <p:nvPr/>
        </p:nvSpPr>
        <p:spPr>
          <a:xfrm>
            <a:off x="1414738" y="1535982"/>
            <a:ext cx="5929999" cy="411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9C657FFF-909F-41C1-AA03-BB132591698D}"/>
              </a:ext>
            </a:extLst>
          </p:cNvPr>
          <p:cNvSpPr/>
          <p:nvPr/>
        </p:nvSpPr>
        <p:spPr>
          <a:xfrm rot="16782951">
            <a:off x="8489292" y="3684372"/>
            <a:ext cx="1284665" cy="785507"/>
          </a:xfrm>
          <a:prstGeom prst="flowChartDelay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DC00C6C-17CF-4160-98AF-176D6358A27B}"/>
              </a:ext>
            </a:extLst>
          </p:cNvPr>
          <p:cNvSpPr/>
          <p:nvPr/>
        </p:nvSpPr>
        <p:spPr>
          <a:xfrm>
            <a:off x="8534189" y="4382002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28" name="Flowchart: Delay 27">
            <a:extLst>
              <a:ext uri="{FF2B5EF4-FFF2-40B4-BE49-F238E27FC236}">
                <a16:creationId xmlns:a16="http://schemas.microsoft.com/office/drawing/2014/main" id="{D6B581BA-0E1C-4D50-9809-EBE846826631}"/>
              </a:ext>
            </a:extLst>
          </p:cNvPr>
          <p:cNvSpPr/>
          <p:nvPr/>
        </p:nvSpPr>
        <p:spPr>
          <a:xfrm rot="4817049" flipH="1">
            <a:off x="10401754" y="3687741"/>
            <a:ext cx="1270828" cy="785507"/>
          </a:xfrm>
          <a:prstGeom prst="flowChartDelay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A3FD5D3-EC27-4E65-88F3-3DA165AE67FC}"/>
              </a:ext>
            </a:extLst>
          </p:cNvPr>
          <p:cNvSpPr/>
          <p:nvPr/>
        </p:nvSpPr>
        <p:spPr>
          <a:xfrm flipH="1">
            <a:off x="11068090" y="4251763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6FF258A1-547A-4353-848D-C15F2DD46EE8}"/>
              </a:ext>
            </a:extLst>
          </p:cNvPr>
          <p:cNvSpPr/>
          <p:nvPr/>
        </p:nvSpPr>
        <p:spPr>
          <a:xfrm rot="16200000">
            <a:off x="9405362" y="5104060"/>
            <a:ext cx="1310981" cy="2182018"/>
          </a:xfrm>
          <a:prstGeom prst="flowChartDelay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Flowchart: Stored Data 31">
            <a:extLst>
              <a:ext uri="{FF2B5EF4-FFF2-40B4-BE49-F238E27FC236}">
                <a16:creationId xmlns:a16="http://schemas.microsoft.com/office/drawing/2014/main" id="{4438FFA6-D4BE-44E2-BE1C-1BB9A771D21D}"/>
              </a:ext>
            </a:extLst>
          </p:cNvPr>
          <p:cNvSpPr/>
          <p:nvPr/>
        </p:nvSpPr>
        <p:spPr>
          <a:xfrm rot="5400000">
            <a:off x="8862579" y="3307748"/>
            <a:ext cx="2396546" cy="2182018"/>
          </a:xfrm>
          <a:prstGeom prst="flowChartOnlineStorage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1CC14EF8-9125-48DB-A37A-BA567D137BC1}"/>
              </a:ext>
            </a:extLst>
          </p:cNvPr>
          <p:cNvSpPr/>
          <p:nvPr/>
        </p:nvSpPr>
        <p:spPr>
          <a:xfrm rot="16200000">
            <a:off x="9365451" y="4431432"/>
            <a:ext cx="1390802" cy="2182018"/>
          </a:xfrm>
          <a:prstGeom prst="flowChartDelay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7000F2-E244-448B-8402-CE62F7B68499}"/>
              </a:ext>
            </a:extLst>
          </p:cNvPr>
          <p:cNvSpPr/>
          <p:nvPr/>
        </p:nvSpPr>
        <p:spPr>
          <a:xfrm>
            <a:off x="10023124" y="3200482"/>
            <a:ext cx="139062" cy="3650078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3B7B68-8297-465E-9288-CD7128A4AC48}"/>
              </a:ext>
            </a:extLst>
          </p:cNvPr>
          <p:cNvSpPr/>
          <p:nvPr/>
        </p:nvSpPr>
        <p:spPr>
          <a:xfrm rot="16200000">
            <a:off x="10615564" y="3623589"/>
            <a:ext cx="212155" cy="566795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C13194-126B-4975-9298-32DC0F4A1F79}"/>
              </a:ext>
            </a:extLst>
          </p:cNvPr>
          <p:cNvSpPr/>
          <p:nvPr/>
        </p:nvSpPr>
        <p:spPr>
          <a:xfrm rot="5400000">
            <a:off x="9978108" y="2668823"/>
            <a:ext cx="166816" cy="980004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4B8798-A661-4DC1-9C63-C9BE18D809FB}"/>
              </a:ext>
            </a:extLst>
          </p:cNvPr>
          <p:cNvSpPr/>
          <p:nvPr/>
        </p:nvSpPr>
        <p:spPr>
          <a:xfrm>
            <a:off x="8669257" y="3267866"/>
            <a:ext cx="866568" cy="1422329"/>
          </a:xfrm>
          <a:custGeom>
            <a:avLst/>
            <a:gdLst>
              <a:gd name="connsiteX0" fmla="*/ 903890 w 903890"/>
              <a:gd name="connsiteY0" fmla="*/ 0 h 1366344"/>
              <a:gd name="connsiteX1" fmla="*/ 609600 w 903890"/>
              <a:gd name="connsiteY1" fmla="*/ 115613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903890 w 903890"/>
              <a:gd name="connsiteY0" fmla="*/ 0 h 1366344"/>
              <a:gd name="connsiteX1" fmla="*/ 594671 w 903890"/>
              <a:gd name="connsiteY1" fmla="*/ 130542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888961 w 888961"/>
              <a:gd name="connsiteY0" fmla="*/ 0 h 1407399"/>
              <a:gd name="connsiteX1" fmla="*/ 594671 w 888961"/>
              <a:gd name="connsiteY1" fmla="*/ 171597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214540 w 888961"/>
              <a:gd name="connsiteY2" fmla="*/ 403511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933748 w 933748"/>
              <a:gd name="connsiteY0" fmla="*/ 0 h 1437257"/>
              <a:gd name="connsiteX1" fmla="*/ 602135 w 933748"/>
              <a:gd name="connsiteY1" fmla="*/ 115614 h 1437257"/>
              <a:gd name="connsiteX2" fmla="*/ 259327 w 933748"/>
              <a:gd name="connsiteY2" fmla="*/ 403511 h 1437257"/>
              <a:gd name="connsiteX3" fmla="*/ 107849 w 933748"/>
              <a:gd name="connsiteY3" fmla="*/ 871372 h 1437257"/>
              <a:gd name="connsiteX4" fmla="*/ 0 w 933748"/>
              <a:gd name="connsiteY4" fmla="*/ 1437257 h 1437257"/>
              <a:gd name="connsiteX0" fmla="*/ 900158 w 900158"/>
              <a:gd name="connsiteY0" fmla="*/ 0 h 1448453"/>
              <a:gd name="connsiteX1" fmla="*/ 568545 w 900158"/>
              <a:gd name="connsiteY1" fmla="*/ 115614 h 1448453"/>
              <a:gd name="connsiteX2" fmla="*/ 225737 w 900158"/>
              <a:gd name="connsiteY2" fmla="*/ 403511 h 1448453"/>
              <a:gd name="connsiteX3" fmla="*/ 74259 w 900158"/>
              <a:gd name="connsiteY3" fmla="*/ 871372 h 1448453"/>
              <a:gd name="connsiteX4" fmla="*/ 0 w 900158"/>
              <a:gd name="connsiteY4" fmla="*/ 1448453 h 1448453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11355 w 911355"/>
              <a:gd name="connsiteY0" fmla="*/ 0 h 1459650"/>
              <a:gd name="connsiteX1" fmla="*/ 579742 w 911355"/>
              <a:gd name="connsiteY1" fmla="*/ 115614 h 1459650"/>
              <a:gd name="connsiteX2" fmla="*/ 236934 w 911355"/>
              <a:gd name="connsiteY2" fmla="*/ 403511 h 1459650"/>
              <a:gd name="connsiteX3" fmla="*/ 85456 w 911355"/>
              <a:gd name="connsiteY3" fmla="*/ 871372 h 1459650"/>
              <a:gd name="connsiteX4" fmla="*/ 0 w 911355"/>
              <a:gd name="connsiteY4" fmla="*/ 1459650 h 1459650"/>
              <a:gd name="connsiteX0" fmla="*/ 840442 w 840442"/>
              <a:gd name="connsiteY0" fmla="*/ 0 h 1418595"/>
              <a:gd name="connsiteX1" fmla="*/ 579742 w 840442"/>
              <a:gd name="connsiteY1" fmla="*/ 74559 h 1418595"/>
              <a:gd name="connsiteX2" fmla="*/ 236934 w 840442"/>
              <a:gd name="connsiteY2" fmla="*/ 362456 h 1418595"/>
              <a:gd name="connsiteX3" fmla="*/ 85456 w 840442"/>
              <a:gd name="connsiteY3" fmla="*/ 830317 h 1418595"/>
              <a:gd name="connsiteX4" fmla="*/ 0 w 840442"/>
              <a:gd name="connsiteY4" fmla="*/ 1418595 h 1418595"/>
              <a:gd name="connsiteX0" fmla="*/ 855371 w 855371"/>
              <a:gd name="connsiteY0" fmla="*/ 0 h 1396202"/>
              <a:gd name="connsiteX1" fmla="*/ 579742 w 855371"/>
              <a:gd name="connsiteY1" fmla="*/ 52166 h 1396202"/>
              <a:gd name="connsiteX2" fmla="*/ 236934 w 855371"/>
              <a:gd name="connsiteY2" fmla="*/ 340063 h 1396202"/>
              <a:gd name="connsiteX3" fmla="*/ 85456 w 855371"/>
              <a:gd name="connsiteY3" fmla="*/ 807924 h 1396202"/>
              <a:gd name="connsiteX4" fmla="*/ 0 w 855371"/>
              <a:gd name="connsiteY4" fmla="*/ 1396202 h 1396202"/>
              <a:gd name="connsiteX0" fmla="*/ 855371 w 855371"/>
              <a:gd name="connsiteY0" fmla="*/ 0 h 1433525"/>
              <a:gd name="connsiteX1" fmla="*/ 579742 w 855371"/>
              <a:gd name="connsiteY1" fmla="*/ 89489 h 1433525"/>
              <a:gd name="connsiteX2" fmla="*/ 236934 w 855371"/>
              <a:gd name="connsiteY2" fmla="*/ 377386 h 1433525"/>
              <a:gd name="connsiteX3" fmla="*/ 85456 w 855371"/>
              <a:gd name="connsiteY3" fmla="*/ 845247 h 1433525"/>
              <a:gd name="connsiteX4" fmla="*/ 0 w 855371"/>
              <a:gd name="connsiteY4" fmla="*/ 1433525 h 1433525"/>
              <a:gd name="connsiteX0" fmla="*/ 866568 w 866568"/>
              <a:gd name="connsiteY0" fmla="*/ 0 h 1426061"/>
              <a:gd name="connsiteX1" fmla="*/ 579742 w 866568"/>
              <a:gd name="connsiteY1" fmla="*/ 82025 h 1426061"/>
              <a:gd name="connsiteX2" fmla="*/ 236934 w 866568"/>
              <a:gd name="connsiteY2" fmla="*/ 369922 h 1426061"/>
              <a:gd name="connsiteX3" fmla="*/ 85456 w 866568"/>
              <a:gd name="connsiteY3" fmla="*/ 837783 h 1426061"/>
              <a:gd name="connsiteX4" fmla="*/ 0 w 866568"/>
              <a:gd name="connsiteY4" fmla="*/ 1426061 h 1426061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236934 w 866568"/>
              <a:gd name="connsiteY2" fmla="*/ 366190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568" h="1422329">
                <a:moveTo>
                  <a:pt x="866568" y="0"/>
                </a:moveTo>
                <a:cubicBezTo>
                  <a:pt x="768471" y="29779"/>
                  <a:pt x="684681" y="17261"/>
                  <a:pt x="579742" y="78293"/>
                </a:cubicBezTo>
                <a:cubicBezTo>
                  <a:pt x="474803" y="139325"/>
                  <a:pt x="319315" y="240230"/>
                  <a:pt x="236934" y="366190"/>
                </a:cubicBezTo>
                <a:cubicBezTo>
                  <a:pt x="154553" y="492150"/>
                  <a:pt x="138008" y="662382"/>
                  <a:pt x="85456" y="834051"/>
                </a:cubicBezTo>
                <a:cubicBezTo>
                  <a:pt x="32904" y="1005720"/>
                  <a:pt x="10510" y="1325984"/>
                  <a:pt x="0" y="1422329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ED57F37-7183-4B66-ACC2-3BFE94DD8D2B}"/>
              </a:ext>
            </a:extLst>
          </p:cNvPr>
          <p:cNvSpPr/>
          <p:nvPr/>
        </p:nvSpPr>
        <p:spPr>
          <a:xfrm flipH="1">
            <a:off x="10574467" y="3287507"/>
            <a:ext cx="937381" cy="1397697"/>
          </a:xfrm>
          <a:custGeom>
            <a:avLst/>
            <a:gdLst>
              <a:gd name="connsiteX0" fmla="*/ 903890 w 903890"/>
              <a:gd name="connsiteY0" fmla="*/ 0 h 1366344"/>
              <a:gd name="connsiteX1" fmla="*/ 609600 w 903890"/>
              <a:gd name="connsiteY1" fmla="*/ 115613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903890 w 903890"/>
              <a:gd name="connsiteY0" fmla="*/ 0 h 1366344"/>
              <a:gd name="connsiteX1" fmla="*/ 594671 w 903890"/>
              <a:gd name="connsiteY1" fmla="*/ 130542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888961 w 888961"/>
              <a:gd name="connsiteY0" fmla="*/ 0 h 1407399"/>
              <a:gd name="connsiteX1" fmla="*/ 594671 w 888961"/>
              <a:gd name="connsiteY1" fmla="*/ 171597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214540 w 888961"/>
              <a:gd name="connsiteY2" fmla="*/ 403511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933748 w 933748"/>
              <a:gd name="connsiteY0" fmla="*/ 0 h 1437257"/>
              <a:gd name="connsiteX1" fmla="*/ 602135 w 933748"/>
              <a:gd name="connsiteY1" fmla="*/ 115614 h 1437257"/>
              <a:gd name="connsiteX2" fmla="*/ 259327 w 933748"/>
              <a:gd name="connsiteY2" fmla="*/ 403511 h 1437257"/>
              <a:gd name="connsiteX3" fmla="*/ 107849 w 933748"/>
              <a:gd name="connsiteY3" fmla="*/ 871372 h 1437257"/>
              <a:gd name="connsiteX4" fmla="*/ 0 w 933748"/>
              <a:gd name="connsiteY4" fmla="*/ 1437257 h 1437257"/>
              <a:gd name="connsiteX0" fmla="*/ 900158 w 900158"/>
              <a:gd name="connsiteY0" fmla="*/ 0 h 1448453"/>
              <a:gd name="connsiteX1" fmla="*/ 568545 w 900158"/>
              <a:gd name="connsiteY1" fmla="*/ 115614 h 1448453"/>
              <a:gd name="connsiteX2" fmla="*/ 225737 w 900158"/>
              <a:gd name="connsiteY2" fmla="*/ 403511 h 1448453"/>
              <a:gd name="connsiteX3" fmla="*/ 74259 w 900158"/>
              <a:gd name="connsiteY3" fmla="*/ 871372 h 1448453"/>
              <a:gd name="connsiteX4" fmla="*/ 0 w 900158"/>
              <a:gd name="connsiteY4" fmla="*/ 1448453 h 1448453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11355 w 911355"/>
              <a:gd name="connsiteY0" fmla="*/ 0 h 1459650"/>
              <a:gd name="connsiteX1" fmla="*/ 579742 w 911355"/>
              <a:gd name="connsiteY1" fmla="*/ 115614 h 1459650"/>
              <a:gd name="connsiteX2" fmla="*/ 236934 w 911355"/>
              <a:gd name="connsiteY2" fmla="*/ 403511 h 1459650"/>
              <a:gd name="connsiteX3" fmla="*/ 85456 w 911355"/>
              <a:gd name="connsiteY3" fmla="*/ 871372 h 1459650"/>
              <a:gd name="connsiteX4" fmla="*/ 0 w 911355"/>
              <a:gd name="connsiteY4" fmla="*/ 1459650 h 1459650"/>
              <a:gd name="connsiteX0" fmla="*/ 840442 w 840442"/>
              <a:gd name="connsiteY0" fmla="*/ 0 h 1418595"/>
              <a:gd name="connsiteX1" fmla="*/ 579742 w 840442"/>
              <a:gd name="connsiteY1" fmla="*/ 74559 h 1418595"/>
              <a:gd name="connsiteX2" fmla="*/ 236934 w 840442"/>
              <a:gd name="connsiteY2" fmla="*/ 362456 h 1418595"/>
              <a:gd name="connsiteX3" fmla="*/ 85456 w 840442"/>
              <a:gd name="connsiteY3" fmla="*/ 830317 h 1418595"/>
              <a:gd name="connsiteX4" fmla="*/ 0 w 840442"/>
              <a:gd name="connsiteY4" fmla="*/ 1418595 h 1418595"/>
              <a:gd name="connsiteX0" fmla="*/ 855371 w 855371"/>
              <a:gd name="connsiteY0" fmla="*/ 0 h 1396202"/>
              <a:gd name="connsiteX1" fmla="*/ 579742 w 855371"/>
              <a:gd name="connsiteY1" fmla="*/ 52166 h 1396202"/>
              <a:gd name="connsiteX2" fmla="*/ 236934 w 855371"/>
              <a:gd name="connsiteY2" fmla="*/ 340063 h 1396202"/>
              <a:gd name="connsiteX3" fmla="*/ 85456 w 855371"/>
              <a:gd name="connsiteY3" fmla="*/ 807924 h 1396202"/>
              <a:gd name="connsiteX4" fmla="*/ 0 w 855371"/>
              <a:gd name="connsiteY4" fmla="*/ 1396202 h 1396202"/>
              <a:gd name="connsiteX0" fmla="*/ 855371 w 855371"/>
              <a:gd name="connsiteY0" fmla="*/ 0 h 1433525"/>
              <a:gd name="connsiteX1" fmla="*/ 579742 w 855371"/>
              <a:gd name="connsiteY1" fmla="*/ 89489 h 1433525"/>
              <a:gd name="connsiteX2" fmla="*/ 236934 w 855371"/>
              <a:gd name="connsiteY2" fmla="*/ 377386 h 1433525"/>
              <a:gd name="connsiteX3" fmla="*/ 85456 w 855371"/>
              <a:gd name="connsiteY3" fmla="*/ 845247 h 1433525"/>
              <a:gd name="connsiteX4" fmla="*/ 0 w 855371"/>
              <a:gd name="connsiteY4" fmla="*/ 1433525 h 1433525"/>
              <a:gd name="connsiteX0" fmla="*/ 866568 w 866568"/>
              <a:gd name="connsiteY0" fmla="*/ 0 h 1426061"/>
              <a:gd name="connsiteX1" fmla="*/ 579742 w 866568"/>
              <a:gd name="connsiteY1" fmla="*/ 82025 h 1426061"/>
              <a:gd name="connsiteX2" fmla="*/ 236934 w 866568"/>
              <a:gd name="connsiteY2" fmla="*/ 369922 h 1426061"/>
              <a:gd name="connsiteX3" fmla="*/ 85456 w 866568"/>
              <a:gd name="connsiteY3" fmla="*/ 837783 h 1426061"/>
              <a:gd name="connsiteX4" fmla="*/ 0 w 866568"/>
              <a:gd name="connsiteY4" fmla="*/ 1426061 h 1426061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236934 w 866568"/>
              <a:gd name="connsiteY2" fmla="*/ 366190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54668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54668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33117 w 866568"/>
              <a:gd name="connsiteY3" fmla="*/ 834051 h 1422329"/>
              <a:gd name="connsiteX4" fmla="*/ 0 w 866568"/>
              <a:gd name="connsiteY4" fmla="*/ 1422329 h 1422329"/>
              <a:gd name="connsiteX0" fmla="*/ 868100 w 868100"/>
              <a:gd name="connsiteY0" fmla="*/ 0 h 1422329"/>
              <a:gd name="connsiteX1" fmla="*/ 581274 w 868100"/>
              <a:gd name="connsiteY1" fmla="*/ 78293 h 1422329"/>
              <a:gd name="connsiteX2" fmla="*/ 198441 w 868100"/>
              <a:gd name="connsiteY2" fmla="*/ 332323 h 1422329"/>
              <a:gd name="connsiteX3" fmla="*/ 34649 w 868100"/>
              <a:gd name="connsiteY3" fmla="*/ 834051 h 1422329"/>
              <a:gd name="connsiteX4" fmla="*/ 1532 w 868100"/>
              <a:gd name="connsiteY4" fmla="*/ 1422329 h 1422329"/>
              <a:gd name="connsiteX0" fmla="*/ 873450 w 873450"/>
              <a:gd name="connsiteY0" fmla="*/ 0 h 1422329"/>
              <a:gd name="connsiteX1" fmla="*/ 586624 w 873450"/>
              <a:gd name="connsiteY1" fmla="*/ 78293 h 1422329"/>
              <a:gd name="connsiteX2" fmla="*/ 203791 w 873450"/>
              <a:gd name="connsiteY2" fmla="*/ 332323 h 1422329"/>
              <a:gd name="connsiteX3" fmla="*/ 30762 w 873450"/>
              <a:gd name="connsiteY3" fmla="*/ 837130 h 1422329"/>
              <a:gd name="connsiteX4" fmla="*/ 6882 w 873450"/>
              <a:gd name="connsiteY4" fmla="*/ 1422329 h 1422329"/>
              <a:gd name="connsiteX0" fmla="*/ 873450 w 873450"/>
              <a:gd name="connsiteY0" fmla="*/ 0 h 1422329"/>
              <a:gd name="connsiteX1" fmla="*/ 586624 w 873450"/>
              <a:gd name="connsiteY1" fmla="*/ 78293 h 1422329"/>
              <a:gd name="connsiteX2" fmla="*/ 203791 w 873450"/>
              <a:gd name="connsiteY2" fmla="*/ 332323 h 1422329"/>
              <a:gd name="connsiteX3" fmla="*/ 30762 w 873450"/>
              <a:gd name="connsiteY3" fmla="*/ 837130 h 1422329"/>
              <a:gd name="connsiteX4" fmla="*/ 6882 w 873450"/>
              <a:gd name="connsiteY4" fmla="*/ 1422329 h 1422329"/>
              <a:gd name="connsiteX0" fmla="*/ 958932 w 958932"/>
              <a:gd name="connsiteY0" fmla="*/ 0 h 1379226"/>
              <a:gd name="connsiteX1" fmla="*/ 672106 w 958932"/>
              <a:gd name="connsiteY1" fmla="*/ 78293 h 1379226"/>
              <a:gd name="connsiteX2" fmla="*/ 289273 w 958932"/>
              <a:gd name="connsiteY2" fmla="*/ 332323 h 1379226"/>
              <a:gd name="connsiteX3" fmla="*/ 116244 w 958932"/>
              <a:gd name="connsiteY3" fmla="*/ 837130 h 1379226"/>
              <a:gd name="connsiteX4" fmla="*/ 0 w 958932"/>
              <a:gd name="connsiteY4" fmla="*/ 1379226 h 1379226"/>
              <a:gd name="connsiteX0" fmla="*/ 943538 w 943538"/>
              <a:gd name="connsiteY0" fmla="*/ 0 h 1385383"/>
              <a:gd name="connsiteX1" fmla="*/ 656712 w 943538"/>
              <a:gd name="connsiteY1" fmla="*/ 78293 h 1385383"/>
              <a:gd name="connsiteX2" fmla="*/ 273879 w 943538"/>
              <a:gd name="connsiteY2" fmla="*/ 332323 h 1385383"/>
              <a:gd name="connsiteX3" fmla="*/ 100850 w 943538"/>
              <a:gd name="connsiteY3" fmla="*/ 837130 h 1385383"/>
              <a:gd name="connsiteX4" fmla="*/ 0 w 943538"/>
              <a:gd name="connsiteY4" fmla="*/ 1385383 h 1385383"/>
              <a:gd name="connsiteX0" fmla="*/ 925066 w 925066"/>
              <a:gd name="connsiteY0" fmla="*/ 0 h 1400776"/>
              <a:gd name="connsiteX1" fmla="*/ 638240 w 925066"/>
              <a:gd name="connsiteY1" fmla="*/ 78293 h 1400776"/>
              <a:gd name="connsiteX2" fmla="*/ 255407 w 925066"/>
              <a:gd name="connsiteY2" fmla="*/ 332323 h 1400776"/>
              <a:gd name="connsiteX3" fmla="*/ 82378 w 925066"/>
              <a:gd name="connsiteY3" fmla="*/ 837130 h 1400776"/>
              <a:gd name="connsiteX4" fmla="*/ 0 w 925066"/>
              <a:gd name="connsiteY4" fmla="*/ 1400776 h 1400776"/>
              <a:gd name="connsiteX0" fmla="*/ 928145 w 928145"/>
              <a:gd name="connsiteY0" fmla="*/ 0 h 1403855"/>
              <a:gd name="connsiteX1" fmla="*/ 641319 w 928145"/>
              <a:gd name="connsiteY1" fmla="*/ 78293 h 1403855"/>
              <a:gd name="connsiteX2" fmla="*/ 258486 w 928145"/>
              <a:gd name="connsiteY2" fmla="*/ 332323 h 1403855"/>
              <a:gd name="connsiteX3" fmla="*/ 85457 w 928145"/>
              <a:gd name="connsiteY3" fmla="*/ 837130 h 1403855"/>
              <a:gd name="connsiteX4" fmla="*/ 0 w 928145"/>
              <a:gd name="connsiteY4" fmla="*/ 1403855 h 1403855"/>
              <a:gd name="connsiteX0" fmla="*/ 928145 w 928145"/>
              <a:gd name="connsiteY0" fmla="*/ 0 h 1403855"/>
              <a:gd name="connsiteX1" fmla="*/ 641319 w 928145"/>
              <a:gd name="connsiteY1" fmla="*/ 78293 h 1403855"/>
              <a:gd name="connsiteX2" fmla="*/ 258486 w 928145"/>
              <a:gd name="connsiteY2" fmla="*/ 332323 h 1403855"/>
              <a:gd name="connsiteX3" fmla="*/ 85457 w 928145"/>
              <a:gd name="connsiteY3" fmla="*/ 837130 h 1403855"/>
              <a:gd name="connsiteX4" fmla="*/ 0 w 928145"/>
              <a:gd name="connsiteY4" fmla="*/ 1403855 h 1403855"/>
              <a:gd name="connsiteX0" fmla="*/ 937381 w 937381"/>
              <a:gd name="connsiteY0" fmla="*/ 0 h 1397697"/>
              <a:gd name="connsiteX1" fmla="*/ 650555 w 937381"/>
              <a:gd name="connsiteY1" fmla="*/ 78293 h 1397697"/>
              <a:gd name="connsiteX2" fmla="*/ 267722 w 937381"/>
              <a:gd name="connsiteY2" fmla="*/ 332323 h 1397697"/>
              <a:gd name="connsiteX3" fmla="*/ 94693 w 937381"/>
              <a:gd name="connsiteY3" fmla="*/ 837130 h 1397697"/>
              <a:gd name="connsiteX4" fmla="*/ 0 w 937381"/>
              <a:gd name="connsiteY4" fmla="*/ 1397697 h 139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381" h="1397697">
                <a:moveTo>
                  <a:pt x="937381" y="0"/>
                </a:moveTo>
                <a:cubicBezTo>
                  <a:pt x="839284" y="29779"/>
                  <a:pt x="762165" y="22906"/>
                  <a:pt x="650555" y="78293"/>
                </a:cubicBezTo>
                <a:cubicBezTo>
                  <a:pt x="538945" y="133680"/>
                  <a:pt x="360366" y="205850"/>
                  <a:pt x="267722" y="332323"/>
                </a:cubicBezTo>
                <a:cubicBezTo>
                  <a:pt x="175078" y="458796"/>
                  <a:pt x="122614" y="637752"/>
                  <a:pt x="94693" y="837130"/>
                </a:cubicBezTo>
                <a:cubicBezTo>
                  <a:pt x="35984" y="1036508"/>
                  <a:pt x="10510" y="1301352"/>
                  <a:pt x="0" y="139769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82E86A1-52DD-44A7-A0BD-E812BEC3924C}"/>
              </a:ext>
            </a:extLst>
          </p:cNvPr>
          <p:cNvSpPr/>
          <p:nvPr/>
        </p:nvSpPr>
        <p:spPr>
          <a:xfrm>
            <a:off x="9214429" y="1021285"/>
            <a:ext cx="1761726" cy="1745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915E39-FDF5-4AE1-AF4D-85453E708768}"/>
              </a:ext>
            </a:extLst>
          </p:cNvPr>
          <p:cNvSpPr/>
          <p:nvPr/>
        </p:nvSpPr>
        <p:spPr>
          <a:xfrm rot="5400000">
            <a:off x="9975091" y="2889306"/>
            <a:ext cx="194558" cy="420893"/>
          </a:xfrm>
          <a:prstGeom prst="rect">
            <a:avLst/>
          </a:prstGeom>
          <a:solidFill>
            <a:srgbClr val="BEA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Flowchart: Delay 49">
            <a:extLst>
              <a:ext uri="{FF2B5EF4-FFF2-40B4-BE49-F238E27FC236}">
                <a16:creationId xmlns:a16="http://schemas.microsoft.com/office/drawing/2014/main" id="{5B4E33AC-0D11-43AB-B1EF-954A648E3F7B}"/>
              </a:ext>
            </a:extLst>
          </p:cNvPr>
          <p:cNvSpPr/>
          <p:nvPr/>
        </p:nvSpPr>
        <p:spPr>
          <a:xfrm rot="20721936">
            <a:off x="9313848" y="1785725"/>
            <a:ext cx="543788" cy="828948"/>
          </a:xfrm>
          <a:prstGeom prst="flowChartDela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7F73F97-BAF9-4A35-8D40-1E10D812D54A}"/>
              </a:ext>
            </a:extLst>
          </p:cNvPr>
          <p:cNvSpPr/>
          <p:nvPr/>
        </p:nvSpPr>
        <p:spPr>
          <a:xfrm rot="720927" flipH="1">
            <a:off x="10337345" y="1749537"/>
            <a:ext cx="543788" cy="828948"/>
          </a:xfrm>
          <a:prstGeom prst="flowChartDela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475F53-0B72-447F-9435-100FBAD7A04A}"/>
              </a:ext>
            </a:extLst>
          </p:cNvPr>
          <p:cNvSpPr/>
          <p:nvPr/>
        </p:nvSpPr>
        <p:spPr>
          <a:xfrm>
            <a:off x="9411923" y="1400687"/>
            <a:ext cx="1374188" cy="1745833"/>
          </a:xfrm>
          <a:prstGeom prst="ellipse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1D3C310-DFA2-4B4E-963C-8485E4A45335}"/>
              </a:ext>
            </a:extLst>
          </p:cNvPr>
          <p:cNvSpPr/>
          <p:nvPr/>
        </p:nvSpPr>
        <p:spPr>
          <a:xfrm>
            <a:off x="9356106" y="1169435"/>
            <a:ext cx="1606317" cy="1020390"/>
          </a:xfrm>
          <a:custGeom>
            <a:avLst/>
            <a:gdLst>
              <a:gd name="connsiteX0" fmla="*/ 56271 w 1620048"/>
              <a:gd name="connsiteY0" fmla="*/ 443053 h 873769"/>
              <a:gd name="connsiteX1" fmla="*/ 154744 w 1620048"/>
              <a:gd name="connsiteY1" fmla="*/ 822881 h 873769"/>
              <a:gd name="connsiteX2" fmla="*/ 548640 w 1620048"/>
              <a:gd name="connsiteY2" fmla="*/ 625933 h 873769"/>
              <a:gd name="connsiteX3" fmla="*/ 618978 w 1620048"/>
              <a:gd name="connsiteY3" fmla="*/ 358647 h 873769"/>
              <a:gd name="connsiteX4" fmla="*/ 928467 w 1620048"/>
              <a:gd name="connsiteY4" fmla="*/ 372715 h 873769"/>
              <a:gd name="connsiteX5" fmla="*/ 998806 w 1620048"/>
              <a:gd name="connsiteY5" fmla="*/ 710339 h 873769"/>
              <a:gd name="connsiteX6" fmla="*/ 1589649 w 1620048"/>
              <a:gd name="connsiteY6" fmla="*/ 851016 h 873769"/>
              <a:gd name="connsiteX7" fmla="*/ 1406769 w 1620048"/>
              <a:gd name="connsiteY7" fmla="*/ 246106 h 873769"/>
              <a:gd name="connsiteX8" fmla="*/ 323557 w 1620048"/>
              <a:gd name="connsiteY8" fmla="*/ 6955 h 873769"/>
              <a:gd name="connsiteX9" fmla="*/ 0 w 1620048"/>
              <a:gd name="connsiteY9" fmla="*/ 485256 h 873769"/>
              <a:gd name="connsiteX0" fmla="*/ 56271 w 1620048"/>
              <a:gd name="connsiteY0" fmla="*/ 443053 h 1000912"/>
              <a:gd name="connsiteX1" fmla="*/ 248529 w 1620048"/>
              <a:gd name="connsiteY1" fmla="*/ 998727 h 1000912"/>
              <a:gd name="connsiteX2" fmla="*/ 548640 w 1620048"/>
              <a:gd name="connsiteY2" fmla="*/ 625933 h 1000912"/>
              <a:gd name="connsiteX3" fmla="*/ 618978 w 1620048"/>
              <a:gd name="connsiteY3" fmla="*/ 358647 h 1000912"/>
              <a:gd name="connsiteX4" fmla="*/ 928467 w 1620048"/>
              <a:gd name="connsiteY4" fmla="*/ 372715 h 1000912"/>
              <a:gd name="connsiteX5" fmla="*/ 998806 w 1620048"/>
              <a:gd name="connsiteY5" fmla="*/ 710339 h 1000912"/>
              <a:gd name="connsiteX6" fmla="*/ 1589649 w 1620048"/>
              <a:gd name="connsiteY6" fmla="*/ 851016 h 1000912"/>
              <a:gd name="connsiteX7" fmla="*/ 1406769 w 1620048"/>
              <a:gd name="connsiteY7" fmla="*/ 246106 h 1000912"/>
              <a:gd name="connsiteX8" fmla="*/ 323557 w 1620048"/>
              <a:gd name="connsiteY8" fmla="*/ 6955 h 1000912"/>
              <a:gd name="connsiteX9" fmla="*/ 0 w 1620048"/>
              <a:gd name="connsiteY9" fmla="*/ 485256 h 1000912"/>
              <a:gd name="connsiteX0" fmla="*/ 56271 w 1620048"/>
              <a:gd name="connsiteY0" fmla="*/ 443053 h 1000592"/>
              <a:gd name="connsiteX1" fmla="*/ 248529 w 1620048"/>
              <a:gd name="connsiteY1" fmla="*/ 998727 h 1000592"/>
              <a:gd name="connsiteX2" fmla="*/ 665871 w 1620048"/>
              <a:gd name="connsiteY2" fmla="*/ 614210 h 1000592"/>
              <a:gd name="connsiteX3" fmla="*/ 618978 w 1620048"/>
              <a:gd name="connsiteY3" fmla="*/ 358647 h 1000592"/>
              <a:gd name="connsiteX4" fmla="*/ 928467 w 1620048"/>
              <a:gd name="connsiteY4" fmla="*/ 372715 h 1000592"/>
              <a:gd name="connsiteX5" fmla="*/ 998806 w 1620048"/>
              <a:gd name="connsiteY5" fmla="*/ 710339 h 1000592"/>
              <a:gd name="connsiteX6" fmla="*/ 1589649 w 1620048"/>
              <a:gd name="connsiteY6" fmla="*/ 851016 h 1000592"/>
              <a:gd name="connsiteX7" fmla="*/ 1406769 w 1620048"/>
              <a:gd name="connsiteY7" fmla="*/ 246106 h 1000592"/>
              <a:gd name="connsiteX8" fmla="*/ 323557 w 1620048"/>
              <a:gd name="connsiteY8" fmla="*/ 6955 h 1000592"/>
              <a:gd name="connsiteX9" fmla="*/ 0 w 1620048"/>
              <a:gd name="connsiteY9" fmla="*/ 485256 h 1000592"/>
              <a:gd name="connsiteX0" fmla="*/ 56271 w 1606317"/>
              <a:gd name="connsiteY0" fmla="*/ 443053 h 1020390"/>
              <a:gd name="connsiteX1" fmla="*/ 248529 w 1606317"/>
              <a:gd name="connsiteY1" fmla="*/ 998727 h 1020390"/>
              <a:gd name="connsiteX2" fmla="*/ 665871 w 1606317"/>
              <a:gd name="connsiteY2" fmla="*/ 614210 h 1020390"/>
              <a:gd name="connsiteX3" fmla="*/ 618978 w 1606317"/>
              <a:gd name="connsiteY3" fmla="*/ 358647 h 1020390"/>
              <a:gd name="connsiteX4" fmla="*/ 928467 w 1606317"/>
              <a:gd name="connsiteY4" fmla="*/ 372715 h 1020390"/>
              <a:gd name="connsiteX5" fmla="*/ 998806 w 1606317"/>
              <a:gd name="connsiteY5" fmla="*/ 710339 h 1020390"/>
              <a:gd name="connsiteX6" fmla="*/ 1187552 w 1606317"/>
              <a:gd name="connsiteY6" fmla="*/ 1015385 h 1020390"/>
              <a:gd name="connsiteX7" fmla="*/ 1589649 w 1606317"/>
              <a:gd name="connsiteY7" fmla="*/ 851016 h 1020390"/>
              <a:gd name="connsiteX8" fmla="*/ 1406769 w 1606317"/>
              <a:gd name="connsiteY8" fmla="*/ 246106 h 1020390"/>
              <a:gd name="connsiteX9" fmla="*/ 323557 w 1606317"/>
              <a:gd name="connsiteY9" fmla="*/ 6955 h 1020390"/>
              <a:gd name="connsiteX10" fmla="*/ 0 w 1606317"/>
              <a:gd name="connsiteY10" fmla="*/ 485256 h 1020390"/>
              <a:gd name="connsiteX0" fmla="*/ 56271 w 1606317"/>
              <a:gd name="connsiteY0" fmla="*/ 443053 h 1020390"/>
              <a:gd name="connsiteX1" fmla="*/ 248529 w 1606317"/>
              <a:gd name="connsiteY1" fmla="*/ 998727 h 1020390"/>
              <a:gd name="connsiteX2" fmla="*/ 554359 w 1606317"/>
              <a:gd name="connsiteY2" fmla="*/ 714571 h 1020390"/>
              <a:gd name="connsiteX3" fmla="*/ 618978 w 1606317"/>
              <a:gd name="connsiteY3" fmla="*/ 358647 h 1020390"/>
              <a:gd name="connsiteX4" fmla="*/ 928467 w 1606317"/>
              <a:gd name="connsiteY4" fmla="*/ 372715 h 1020390"/>
              <a:gd name="connsiteX5" fmla="*/ 998806 w 1606317"/>
              <a:gd name="connsiteY5" fmla="*/ 710339 h 1020390"/>
              <a:gd name="connsiteX6" fmla="*/ 1187552 w 1606317"/>
              <a:gd name="connsiteY6" fmla="*/ 1015385 h 1020390"/>
              <a:gd name="connsiteX7" fmla="*/ 1589649 w 1606317"/>
              <a:gd name="connsiteY7" fmla="*/ 851016 h 1020390"/>
              <a:gd name="connsiteX8" fmla="*/ 1406769 w 1606317"/>
              <a:gd name="connsiteY8" fmla="*/ 246106 h 1020390"/>
              <a:gd name="connsiteX9" fmla="*/ 323557 w 1606317"/>
              <a:gd name="connsiteY9" fmla="*/ 6955 h 1020390"/>
              <a:gd name="connsiteX10" fmla="*/ 0 w 1606317"/>
              <a:gd name="connsiteY10" fmla="*/ 485256 h 102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6317" h="1020390">
                <a:moveTo>
                  <a:pt x="56271" y="443053"/>
                </a:moveTo>
                <a:cubicBezTo>
                  <a:pt x="64477" y="617727"/>
                  <a:pt x="165514" y="953474"/>
                  <a:pt x="248529" y="998727"/>
                </a:cubicBezTo>
                <a:cubicBezTo>
                  <a:pt x="331544" y="1043980"/>
                  <a:pt x="492618" y="821251"/>
                  <a:pt x="554359" y="714571"/>
                </a:cubicBezTo>
                <a:cubicBezTo>
                  <a:pt x="616100" y="607891"/>
                  <a:pt x="556627" y="415623"/>
                  <a:pt x="618978" y="358647"/>
                </a:cubicBezTo>
                <a:cubicBezTo>
                  <a:pt x="681329" y="301671"/>
                  <a:pt x="865162" y="314100"/>
                  <a:pt x="928467" y="372715"/>
                </a:cubicBezTo>
                <a:cubicBezTo>
                  <a:pt x="991772" y="431330"/>
                  <a:pt x="955625" y="603227"/>
                  <a:pt x="998806" y="710339"/>
                </a:cubicBezTo>
                <a:cubicBezTo>
                  <a:pt x="1041987" y="817451"/>
                  <a:pt x="1089078" y="991939"/>
                  <a:pt x="1187552" y="1015385"/>
                </a:cubicBezTo>
                <a:cubicBezTo>
                  <a:pt x="1286026" y="1038831"/>
                  <a:pt x="1553113" y="979229"/>
                  <a:pt x="1589649" y="851016"/>
                </a:cubicBezTo>
                <a:cubicBezTo>
                  <a:pt x="1626185" y="722803"/>
                  <a:pt x="1617784" y="386783"/>
                  <a:pt x="1406769" y="246106"/>
                </a:cubicBezTo>
                <a:cubicBezTo>
                  <a:pt x="1195754" y="105429"/>
                  <a:pt x="558018" y="-32903"/>
                  <a:pt x="323557" y="6955"/>
                </a:cubicBezTo>
                <a:cubicBezTo>
                  <a:pt x="89096" y="46813"/>
                  <a:pt x="16412" y="349268"/>
                  <a:pt x="0" y="4852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3332E56-037C-4C84-B266-4E992DF71643}"/>
              </a:ext>
            </a:extLst>
          </p:cNvPr>
          <p:cNvSpPr/>
          <p:nvPr/>
        </p:nvSpPr>
        <p:spPr>
          <a:xfrm>
            <a:off x="8935018" y="1582221"/>
            <a:ext cx="828817" cy="1373416"/>
          </a:xfrm>
          <a:custGeom>
            <a:avLst/>
            <a:gdLst>
              <a:gd name="connsiteX0" fmla="*/ 495946 w 868407"/>
              <a:gd name="connsiteY0" fmla="*/ 108489 h 1439741"/>
              <a:gd name="connsiteX1" fmla="*/ 216976 w 868407"/>
              <a:gd name="connsiteY1" fmla="*/ 449451 h 1439741"/>
              <a:gd name="connsiteX2" fmla="*/ 154983 w 868407"/>
              <a:gd name="connsiteY2" fmla="*/ 743919 h 1439741"/>
              <a:gd name="connsiteX3" fmla="*/ 0 w 868407"/>
              <a:gd name="connsiteY3" fmla="*/ 1022889 h 1439741"/>
              <a:gd name="connsiteX4" fmla="*/ 154983 w 868407"/>
              <a:gd name="connsiteY4" fmla="*/ 1425844 h 1439741"/>
              <a:gd name="connsiteX5" fmla="*/ 852407 w 868407"/>
              <a:gd name="connsiteY5" fmla="*/ 1301858 h 1439741"/>
              <a:gd name="connsiteX6" fmla="*/ 650929 w 868407"/>
              <a:gd name="connsiteY6" fmla="*/ 867906 h 1439741"/>
              <a:gd name="connsiteX7" fmla="*/ 728420 w 868407"/>
              <a:gd name="connsiteY7" fmla="*/ 495946 h 1439741"/>
              <a:gd name="connsiteX8" fmla="*/ 635431 w 868407"/>
              <a:gd name="connsiteY8" fmla="*/ 0 h 1439741"/>
              <a:gd name="connsiteX0" fmla="*/ 495946 w 868407"/>
              <a:gd name="connsiteY0" fmla="*/ 41581 h 1372833"/>
              <a:gd name="connsiteX1" fmla="*/ 216976 w 868407"/>
              <a:gd name="connsiteY1" fmla="*/ 382543 h 1372833"/>
              <a:gd name="connsiteX2" fmla="*/ 154983 w 868407"/>
              <a:gd name="connsiteY2" fmla="*/ 677011 h 1372833"/>
              <a:gd name="connsiteX3" fmla="*/ 0 w 868407"/>
              <a:gd name="connsiteY3" fmla="*/ 955981 h 1372833"/>
              <a:gd name="connsiteX4" fmla="*/ 154983 w 868407"/>
              <a:gd name="connsiteY4" fmla="*/ 1358936 h 1372833"/>
              <a:gd name="connsiteX5" fmla="*/ 852407 w 868407"/>
              <a:gd name="connsiteY5" fmla="*/ 1234950 h 1372833"/>
              <a:gd name="connsiteX6" fmla="*/ 650929 w 868407"/>
              <a:gd name="connsiteY6" fmla="*/ 800998 h 1372833"/>
              <a:gd name="connsiteX7" fmla="*/ 728420 w 868407"/>
              <a:gd name="connsiteY7" fmla="*/ 429038 h 1372833"/>
              <a:gd name="connsiteX8" fmla="*/ 546221 w 868407"/>
              <a:gd name="connsiteY8" fmla="*/ 0 h 1372833"/>
              <a:gd name="connsiteX0" fmla="*/ 629760 w 868407"/>
              <a:gd name="connsiteY0" fmla="*/ 8127 h 1372833"/>
              <a:gd name="connsiteX1" fmla="*/ 216976 w 868407"/>
              <a:gd name="connsiteY1" fmla="*/ 382543 h 1372833"/>
              <a:gd name="connsiteX2" fmla="*/ 154983 w 868407"/>
              <a:gd name="connsiteY2" fmla="*/ 677011 h 1372833"/>
              <a:gd name="connsiteX3" fmla="*/ 0 w 868407"/>
              <a:gd name="connsiteY3" fmla="*/ 955981 h 1372833"/>
              <a:gd name="connsiteX4" fmla="*/ 154983 w 868407"/>
              <a:gd name="connsiteY4" fmla="*/ 1358936 h 1372833"/>
              <a:gd name="connsiteX5" fmla="*/ 852407 w 868407"/>
              <a:gd name="connsiteY5" fmla="*/ 1234950 h 1372833"/>
              <a:gd name="connsiteX6" fmla="*/ 650929 w 868407"/>
              <a:gd name="connsiteY6" fmla="*/ 800998 h 1372833"/>
              <a:gd name="connsiteX7" fmla="*/ 728420 w 868407"/>
              <a:gd name="connsiteY7" fmla="*/ 429038 h 1372833"/>
              <a:gd name="connsiteX8" fmla="*/ 546221 w 868407"/>
              <a:gd name="connsiteY8" fmla="*/ 0 h 1372833"/>
              <a:gd name="connsiteX0" fmla="*/ 629760 w 868407"/>
              <a:gd name="connsiteY0" fmla="*/ 8127 h 1372833"/>
              <a:gd name="connsiteX1" fmla="*/ 339639 w 868407"/>
              <a:gd name="connsiteY1" fmla="*/ 282182 h 1372833"/>
              <a:gd name="connsiteX2" fmla="*/ 154983 w 868407"/>
              <a:gd name="connsiteY2" fmla="*/ 677011 h 1372833"/>
              <a:gd name="connsiteX3" fmla="*/ 0 w 868407"/>
              <a:gd name="connsiteY3" fmla="*/ 955981 h 1372833"/>
              <a:gd name="connsiteX4" fmla="*/ 154983 w 868407"/>
              <a:gd name="connsiteY4" fmla="*/ 1358936 h 1372833"/>
              <a:gd name="connsiteX5" fmla="*/ 852407 w 868407"/>
              <a:gd name="connsiteY5" fmla="*/ 1234950 h 1372833"/>
              <a:gd name="connsiteX6" fmla="*/ 650929 w 868407"/>
              <a:gd name="connsiteY6" fmla="*/ 800998 h 1372833"/>
              <a:gd name="connsiteX7" fmla="*/ 728420 w 868407"/>
              <a:gd name="connsiteY7" fmla="*/ 429038 h 1372833"/>
              <a:gd name="connsiteX8" fmla="*/ 546221 w 868407"/>
              <a:gd name="connsiteY8" fmla="*/ 0 h 1372833"/>
              <a:gd name="connsiteX0" fmla="*/ 629760 w 870791"/>
              <a:gd name="connsiteY0" fmla="*/ 8127 h 1373416"/>
              <a:gd name="connsiteX1" fmla="*/ 339639 w 870791"/>
              <a:gd name="connsiteY1" fmla="*/ 282182 h 1373416"/>
              <a:gd name="connsiteX2" fmla="*/ 154983 w 870791"/>
              <a:gd name="connsiteY2" fmla="*/ 677011 h 1373416"/>
              <a:gd name="connsiteX3" fmla="*/ 0 w 870791"/>
              <a:gd name="connsiteY3" fmla="*/ 955981 h 1373416"/>
              <a:gd name="connsiteX4" fmla="*/ 154983 w 870791"/>
              <a:gd name="connsiteY4" fmla="*/ 1358936 h 1373416"/>
              <a:gd name="connsiteX5" fmla="*/ 852407 w 870791"/>
              <a:gd name="connsiteY5" fmla="*/ 1234950 h 1373416"/>
              <a:gd name="connsiteX6" fmla="*/ 673232 w 870791"/>
              <a:gd name="connsiteY6" fmla="*/ 767544 h 1373416"/>
              <a:gd name="connsiteX7" fmla="*/ 728420 w 870791"/>
              <a:gd name="connsiteY7" fmla="*/ 429038 h 1373416"/>
              <a:gd name="connsiteX8" fmla="*/ 546221 w 870791"/>
              <a:gd name="connsiteY8" fmla="*/ 0 h 1373416"/>
              <a:gd name="connsiteX0" fmla="*/ 629760 w 728515"/>
              <a:gd name="connsiteY0" fmla="*/ 8127 h 1373416"/>
              <a:gd name="connsiteX1" fmla="*/ 339639 w 728515"/>
              <a:gd name="connsiteY1" fmla="*/ 282182 h 1373416"/>
              <a:gd name="connsiteX2" fmla="*/ 154983 w 728515"/>
              <a:gd name="connsiteY2" fmla="*/ 677011 h 1373416"/>
              <a:gd name="connsiteX3" fmla="*/ 0 w 728515"/>
              <a:gd name="connsiteY3" fmla="*/ 955981 h 1373416"/>
              <a:gd name="connsiteX4" fmla="*/ 154983 w 728515"/>
              <a:gd name="connsiteY4" fmla="*/ 1358936 h 1373416"/>
              <a:gd name="connsiteX5" fmla="*/ 685138 w 728515"/>
              <a:gd name="connsiteY5" fmla="*/ 1234950 h 1373416"/>
              <a:gd name="connsiteX6" fmla="*/ 673232 w 728515"/>
              <a:gd name="connsiteY6" fmla="*/ 767544 h 1373416"/>
              <a:gd name="connsiteX7" fmla="*/ 728420 w 728515"/>
              <a:gd name="connsiteY7" fmla="*/ 429038 h 1373416"/>
              <a:gd name="connsiteX8" fmla="*/ 546221 w 728515"/>
              <a:gd name="connsiteY8" fmla="*/ 0 h 1373416"/>
              <a:gd name="connsiteX0" fmla="*/ 629760 w 828817"/>
              <a:gd name="connsiteY0" fmla="*/ 8127 h 1373416"/>
              <a:gd name="connsiteX1" fmla="*/ 339639 w 828817"/>
              <a:gd name="connsiteY1" fmla="*/ 282182 h 1373416"/>
              <a:gd name="connsiteX2" fmla="*/ 154983 w 828817"/>
              <a:gd name="connsiteY2" fmla="*/ 677011 h 1373416"/>
              <a:gd name="connsiteX3" fmla="*/ 0 w 828817"/>
              <a:gd name="connsiteY3" fmla="*/ 955981 h 1373416"/>
              <a:gd name="connsiteX4" fmla="*/ 154983 w 828817"/>
              <a:gd name="connsiteY4" fmla="*/ 1358936 h 1373416"/>
              <a:gd name="connsiteX5" fmla="*/ 685138 w 828817"/>
              <a:gd name="connsiteY5" fmla="*/ 1234950 h 1373416"/>
              <a:gd name="connsiteX6" fmla="*/ 673232 w 828817"/>
              <a:gd name="connsiteY6" fmla="*/ 767544 h 1373416"/>
              <a:gd name="connsiteX7" fmla="*/ 828781 w 828817"/>
              <a:gd name="connsiteY7" fmla="*/ 339828 h 1373416"/>
              <a:gd name="connsiteX8" fmla="*/ 546221 w 828817"/>
              <a:gd name="connsiteY8" fmla="*/ 0 h 13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817" h="1373416">
                <a:moveTo>
                  <a:pt x="629760" y="8127"/>
                </a:moveTo>
                <a:cubicBezTo>
                  <a:pt x="518688" y="125655"/>
                  <a:pt x="418769" y="170701"/>
                  <a:pt x="339639" y="282182"/>
                </a:cubicBezTo>
                <a:cubicBezTo>
                  <a:pt x="260510" y="393663"/>
                  <a:pt x="211589" y="564711"/>
                  <a:pt x="154983" y="677011"/>
                </a:cubicBezTo>
                <a:cubicBezTo>
                  <a:pt x="98377" y="789311"/>
                  <a:pt x="0" y="842327"/>
                  <a:pt x="0" y="955981"/>
                </a:cubicBezTo>
                <a:cubicBezTo>
                  <a:pt x="0" y="1069635"/>
                  <a:pt x="40793" y="1312441"/>
                  <a:pt x="154983" y="1358936"/>
                </a:cubicBezTo>
                <a:cubicBezTo>
                  <a:pt x="269173" y="1405431"/>
                  <a:pt x="598763" y="1333515"/>
                  <a:pt x="685138" y="1234950"/>
                </a:cubicBezTo>
                <a:cubicBezTo>
                  <a:pt x="771513" y="1136385"/>
                  <a:pt x="649292" y="916731"/>
                  <a:pt x="673232" y="767544"/>
                </a:cubicBezTo>
                <a:cubicBezTo>
                  <a:pt x="697173" y="618357"/>
                  <a:pt x="831364" y="484479"/>
                  <a:pt x="828781" y="339828"/>
                </a:cubicBezTo>
                <a:cubicBezTo>
                  <a:pt x="826198" y="195177"/>
                  <a:pt x="569468" y="72325"/>
                  <a:pt x="54622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FA4C070-DCE8-4B07-ABCD-441D5E4AB188}"/>
              </a:ext>
            </a:extLst>
          </p:cNvPr>
          <p:cNvSpPr/>
          <p:nvPr/>
        </p:nvSpPr>
        <p:spPr>
          <a:xfrm flipH="1">
            <a:off x="10438909" y="1542436"/>
            <a:ext cx="763492" cy="1372833"/>
          </a:xfrm>
          <a:custGeom>
            <a:avLst/>
            <a:gdLst>
              <a:gd name="connsiteX0" fmla="*/ 495946 w 868407"/>
              <a:gd name="connsiteY0" fmla="*/ 108489 h 1439741"/>
              <a:gd name="connsiteX1" fmla="*/ 216976 w 868407"/>
              <a:gd name="connsiteY1" fmla="*/ 449451 h 1439741"/>
              <a:gd name="connsiteX2" fmla="*/ 154983 w 868407"/>
              <a:gd name="connsiteY2" fmla="*/ 743919 h 1439741"/>
              <a:gd name="connsiteX3" fmla="*/ 0 w 868407"/>
              <a:gd name="connsiteY3" fmla="*/ 1022889 h 1439741"/>
              <a:gd name="connsiteX4" fmla="*/ 154983 w 868407"/>
              <a:gd name="connsiteY4" fmla="*/ 1425844 h 1439741"/>
              <a:gd name="connsiteX5" fmla="*/ 852407 w 868407"/>
              <a:gd name="connsiteY5" fmla="*/ 1301858 h 1439741"/>
              <a:gd name="connsiteX6" fmla="*/ 650929 w 868407"/>
              <a:gd name="connsiteY6" fmla="*/ 867906 h 1439741"/>
              <a:gd name="connsiteX7" fmla="*/ 728420 w 868407"/>
              <a:gd name="connsiteY7" fmla="*/ 495946 h 1439741"/>
              <a:gd name="connsiteX8" fmla="*/ 635431 w 868407"/>
              <a:gd name="connsiteY8" fmla="*/ 0 h 1439741"/>
              <a:gd name="connsiteX0" fmla="*/ 495946 w 868407"/>
              <a:gd name="connsiteY0" fmla="*/ 41581 h 1372833"/>
              <a:gd name="connsiteX1" fmla="*/ 216976 w 868407"/>
              <a:gd name="connsiteY1" fmla="*/ 382543 h 1372833"/>
              <a:gd name="connsiteX2" fmla="*/ 154983 w 868407"/>
              <a:gd name="connsiteY2" fmla="*/ 677011 h 1372833"/>
              <a:gd name="connsiteX3" fmla="*/ 0 w 868407"/>
              <a:gd name="connsiteY3" fmla="*/ 955981 h 1372833"/>
              <a:gd name="connsiteX4" fmla="*/ 154983 w 868407"/>
              <a:gd name="connsiteY4" fmla="*/ 1358936 h 1372833"/>
              <a:gd name="connsiteX5" fmla="*/ 852407 w 868407"/>
              <a:gd name="connsiteY5" fmla="*/ 1234950 h 1372833"/>
              <a:gd name="connsiteX6" fmla="*/ 650929 w 868407"/>
              <a:gd name="connsiteY6" fmla="*/ 800998 h 1372833"/>
              <a:gd name="connsiteX7" fmla="*/ 728420 w 868407"/>
              <a:gd name="connsiteY7" fmla="*/ 429038 h 1372833"/>
              <a:gd name="connsiteX8" fmla="*/ 546221 w 868407"/>
              <a:gd name="connsiteY8" fmla="*/ 0 h 1372833"/>
              <a:gd name="connsiteX0" fmla="*/ 629760 w 868407"/>
              <a:gd name="connsiteY0" fmla="*/ 8127 h 1372833"/>
              <a:gd name="connsiteX1" fmla="*/ 216976 w 868407"/>
              <a:gd name="connsiteY1" fmla="*/ 382543 h 1372833"/>
              <a:gd name="connsiteX2" fmla="*/ 154983 w 868407"/>
              <a:gd name="connsiteY2" fmla="*/ 677011 h 1372833"/>
              <a:gd name="connsiteX3" fmla="*/ 0 w 868407"/>
              <a:gd name="connsiteY3" fmla="*/ 955981 h 1372833"/>
              <a:gd name="connsiteX4" fmla="*/ 154983 w 868407"/>
              <a:gd name="connsiteY4" fmla="*/ 1358936 h 1372833"/>
              <a:gd name="connsiteX5" fmla="*/ 852407 w 868407"/>
              <a:gd name="connsiteY5" fmla="*/ 1234950 h 1372833"/>
              <a:gd name="connsiteX6" fmla="*/ 650929 w 868407"/>
              <a:gd name="connsiteY6" fmla="*/ 800998 h 1372833"/>
              <a:gd name="connsiteX7" fmla="*/ 728420 w 868407"/>
              <a:gd name="connsiteY7" fmla="*/ 429038 h 1372833"/>
              <a:gd name="connsiteX8" fmla="*/ 546221 w 868407"/>
              <a:gd name="connsiteY8" fmla="*/ 0 h 1372833"/>
              <a:gd name="connsiteX0" fmla="*/ 629760 w 763492"/>
              <a:gd name="connsiteY0" fmla="*/ 8127 h 1372833"/>
              <a:gd name="connsiteX1" fmla="*/ 216976 w 763492"/>
              <a:gd name="connsiteY1" fmla="*/ 382543 h 1372833"/>
              <a:gd name="connsiteX2" fmla="*/ 154983 w 763492"/>
              <a:gd name="connsiteY2" fmla="*/ 677011 h 1372833"/>
              <a:gd name="connsiteX3" fmla="*/ 0 w 763492"/>
              <a:gd name="connsiteY3" fmla="*/ 955981 h 1372833"/>
              <a:gd name="connsiteX4" fmla="*/ 154983 w 763492"/>
              <a:gd name="connsiteY4" fmla="*/ 1358936 h 1372833"/>
              <a:gd name="connsiteX5" fmla="*/ 740895 w 763492"/>
              <a:gd name="connsiteY5" fmla="*/ 1234950 h 1372833"/>
              <a:gd name="connsiteX6" fmla="*/ 650929 w 763492"/>
              <a:gd name="connsiteY6" fmla="*/ 800998 h 1372833"/>
              <a:gd name="connsiteX7" fmla="*/ 728420 w 763492"/>
              <a:gd name="connsiteY7" fmla="*/ 429038 h 1372833"/>
              <a:gd name="connsiteX8" fmla="*/ 546221 w 763492"/>
              <a:gd name="connsiteY8" fmla="*/ 0 h 1372833"/>
              <a:gd name="connsiteX0" fmla="*/ 629760 w 763492"/>
              <a:gd name="connsiteY0" fmla="*/ 8127 h 1372833"/>
              <a:gd name="connsiteX1" fmla="*/ 216976 w 763492"/>
              <a:gd name="connsiteY1" fmla="*/ 382543 h 1372833"/>
              <a:gd name="connsiteX2" fmla="*/ 154983 w 763492"/>
              <a:gd name="connsiteY2" fmla="*/ 665860 h 1372833"/>
              <a:gd name="connsiteX3" fmla="*/ 0 w 763492"/>
              <a:gd name="connsiteY3" fmla="*/ 955981 h 1372833"/>
              <a:gd name="connsiteX4" fmla="*/ 154983 w 763492"/>
              <a:gd name="connsiteY4" fmla="*/ 1358936 h 1372833"/>
              <a:gd name="connsiteX5" fmla="*/ 740895 w 763492"/>
              <a:gd name="connsiteY5" fmla="*/ 1234950 h 1372833"/>
              <a:gd name="connsiteX6" fmla="*/ 650929 w 763492"/>
              <a:gd name="connsiteY6" fmla="*/ 800998 h 1372833"/>
              <a:gd name="connsiteX7" fmla="*/ 728420 w 763492"/>
              <a:gd name="connsiteY7" fmla="*/ 429038 h 1372833"/>
              <a:gd name="connsiteX8" fmla="*/ 546221 w 763492"/>
              <a:gd name="connsiteY8" fmla="*/ 0 h 1372833"/>
              <a:gd name="connsiteX0" fmla="*/ 629760 w 763492"/>
              <a:gd name="connsiteY0" fmla="*/ 8127 h 1372833"/>
              <a:gd name="connsiteX1" fmla="*/ 372619 w 763492"/>
              <a:gd name="connsiteY1" fmla="*/ 51802 h 1372833"/>
              <a:gd name="connsiteX2" fmla="*/ 154983 w 763492"/>
              <a:gd name="connsiteY2" fmla="*/ 665860 h 1372833"/>
              <a:gd name="connsiteX3" fmla="*/ 0 w 763492"/>
              <a:gd name="connsiteY3" fmla="*/ 955981 h 1372833"/>
              <a:gd name="connsiteX4" fmla="*/ 154983 w 763492"/>
              <a:gd name="connsiteY4" fmla="*/ 1358936 h 1372833"/>
              <a:gd name="connsiteX5" fmla="*/ 740895 w 763492"/>
              <a:gd name="connsiteY5" fmla="*/ 1234950 h 1372833"/>
              <a:gd name="connsiteX6" fmla="*/ 650929 w 763492"/>
              <a:gd name="connsiteY6" fmla="*/ 800998 h 1372833"/>
              <a:gd name="connsiteX7" fmla="*/ 728420 w 763492"/>
              <a:gd name="connsiteY7" fmla="*/ 429038 h 1372833"/>
              <a:gd name="connsiteX8" fmla="*/ 546221 w 763492"/>
              <a:gd name="connsiteY8" fmla="*/ 0 h 137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3492" h="1372833">
                <a:moveTo>
                  <a:pt x="629760" y="8127"/>
                </a:moveTo>
                <a:cubicBezTo>
                  <a:pt x="518688" y="125655"/>
                  <a:pt x="451748" y="-57820"/>
                  <a:pt x="372619" y="51802"/>
                </a:cubicBezTo>
                <a:cubicBezTo>
                  <a:pt x="293490" y="161424"/>
                  <a:pt x="217086" y="515164"/>
                  <a:pt x="154983" y="665860"/>
                </a:cubicBezTo>
                <a:cubicBezTo>
                  <a:pt x="92880" y="816556"/>
                  <a:pt x="0" y="840468"/>
                  <a:pt x="0" y="955981"/>
                </a:cubicBezTo>
                <a:cubicBezTo>
                  <a:pt x="0" y="1071494"/>
                  <a:pt x="31501" y="1312441"/>
                  <a:pt x="154983" y="1358936"/>
                </a:cubicBezTo>
                <a:cubicBezTo>
                  <a:pt x="278465" y="1405431"/>
                  <a:pt x="658237" y="1327939"/>
                  <a:pt x="740895" y="1234950"/>
                </a:cubicBezTo>
                <a:cubicBezTo>
                  <a:pt x="823553" y="1141961"/>
                  <a:pt x="653008" y="935317"/>
                  <a:pt x="650929" y="800998"/>
                </a:cubicBezTo>
                <a:cubicBezTo>
                  <a:pt x="648850" y="666679"/>
                  <a:pt x="731003" y="573689"/>
                  <a:pt x="728420" y="429038"/>
                </a:cubicBezTo>
                <a:cubicBezTo>
                  <a:pt x="725837" y="284387"/>
                  <a:pt x="569468" y="72325"/>
                  <a:pt x="54622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9FCAEEC-B0B4-4AA6-BD43-4DDA3505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5" y="917419"/>
            <a:ext cx="7011008" cy="53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23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47698-A90B-4DA9-BADD-F654BB4AE931}"/>
              </a:ext>
            </a:extLst>
          </p:cNvPr>
          <p:cNvSpPr/>
          <p:nvPr/>
        </p:nvSpPr>
        <p:spPr>
          <a:xfrm>
            <a:off x="4566768" y="752746"/>
            <a:ext cx="7005326" cy="53525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6D0B7-8C9E-4FA9-AFDF-A8224D863078}"/>
              </a:ext>
            </a:extLst>
          </p:cNvPr>
          <p:cNvSpPr txBox="1"/>
          <p:nvPr/>
        </p:nvSpPr>
        <p:spPr>
          <a:xfrm>
            <a:off x="5122135" y="1460108"/>
            <a:ext cx="5929999" cy="411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4454F2A2-CB6A-4DB9-90AB-7B5A4CF4BEBE}"/>
              </a:ext>
            </a:extLst>
          </p:cNvPr>
          <p:cNvSpPr/>
          <p:nvPr/>
        </p:nvSpPr>
        <p:spPr>
          <a:xfrm rot="16782951">
            <a:off x="582201" y="3691812"/>
            <a:ext cx="1284665" cy="785507"/>
          </a:xfrm>
          <a:prstGeom prst="flowChartDelay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DDF52-D46C-4089-BDF5-0671049C0AE1}"/>
              </a:ext>
            </a:extLst>
          </p:cNvPr>
          <p:cNvSpPr/>
          <p:nvPr/>
        </p:nvSpPr>
        <p:spPr>
          <a:xfrm>
            <a:off x="627098" y="4389442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28" name="Flowchart: Delay 27">
            <a:extLst>
              <a:ext uri="{FF2B5EF4-FFF2-40B4-BE49-F238E27FC236}">
                <a16:creationId xmlns:a16="http://schemas.microsoft.com/office/drawing/2014/main" id="{9D69CBEC-F45A-4E2D-8DA8-55DA5BA9DC5E}"/>
              </a:ext>
            </a:extLst>
          </p:cNvPr>
          <p:cNvSpPr/>
          <p:nvPr/>
        </p:nvSpPr>
        <p:spPr>
          <a:xfrm rot="4817049" flipH="1">
            <a:off x="2494663" y="3695181"/>
            <a:ext cx="1270828" cy="785507"/>
          </a:xfrm>
          <a:prstGeom prst="flowChartDelay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E665A15-C8B4-4714-A35F-393AE3237B0D}"/>
              </a:ext>
            </a:extLst>
          </p:cNvPr>
          <p:cNvSpPr/>
          <p:nvPr/>
        </p:nvSpPr>
        <p:spPr>
          <a:xfrm flipH="1">
            <a:off x="3160999" y="4259203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81577E5D-4546-425C-A445-E19FB2054C7C}"/>
              </a:ext>
            </a:extLst>
          </p:cNvPr>
          <p:cNvSpPr/>
          <p:nvPr/>
        </p:nvSpPr>
        <p:spPr>
          <a:xfrm rot="16200000">
            <a:off x="1498271" y="5111500"/>
            <a:ext cx="1310981" cy="2182018"/>
          </a:xfrm>
          <a:prstGeom prst="flowChartDelay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FF353039-2960-4903-B9C1-C92953D2318D}"/>
              </a:ext>
            </a:extLst>
          </p:cNvPr>
          <p:cNvSpPr/>
          <p:nvPr/>
        </p:nvSpPr>
        <p:spPr>
          <a:xfrm rot="5400000">
            <a:off x="955488" y="3315188"/>
            <a:ext cx="2396546" cy="2182018"/>
          </a:xfrm>
          <a:prstGeom prst="flowChartOnlineStorage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8611089E-398B-4C22-8B00-6645A65B14F5}"/>
              </a:ext>
            </a:extLst>
          </p:cNvPr>
          <p:cNvSpPr/>
          <p:nvPr/>
        </p:nvSpPr>
        <p:spPr>
          <a:xfrm rot="16200000">
            <a:off x="1458360" y="4438872"/>
            <a:ext cx="1390802" cy="2182018"/>
          </a:xfrm>
          <a:prstGeom prst="flowChartDelay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E6AF0B-80B1-47D3-BCDE-B635DC82F375}"/>
              </a:ext>
            </a:extLst>
          </p:cNvPr>
          <p:cNvSpPr/>
          <p:nvPr/>
        </p:nvSpPr>
        <p:spPr>
          <a:xfrm>
            <a:off x="2116033" y="3207922"/>
            <a:ext cx="139062" cy="3650078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D1E440-0DA3-4FAF-8906-E24E63FBF5C6}"/>
              </a:ext>
            </a:extLst>
          </p:cNvPr>
          <p:cNvSpPr/>
          <p:nvPr/>
        </p:nvSpPr>
        <p:spPr>
          <a:xfrm rot="16200000">
            <a:off x="2708473" y="3631029"/>
            <a:ext cx="212155" cy="566795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5BF57B-A2D9-45BA-A3AB-54B7A807F7B6}"/>
              </a:ext>
            </a:extLst>
          </p:cNvPr>
          <p:cNvSpPr/>
          <p:nvPr/>
        </p:nvSpPr>
        <p:spPr>
          <a:xfrm rot="5400000">
            <a:off x="2071017" y="2676263"/>
            <a:ext cx="166816" cy="980004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5A717B7-D2B6-434C-8F70-CE9D0CF3D7C4}"/>
              </a:ext>
            </a:extLst>
          </p:cNvPr>
          <p:cNvSpPr/>
          <p:nvPr/>
        </p:nvSpPr>
        <p:spPr>
          <a:xfrm>
            <a:off x="762166" y="3275306"/>
            <a:ext cx="866568" cy="1422329"/>
          </a:xfrm>
          <a:custGeom>
            <a:avLst/>
            <a:gdLst>
              <a:gd name="connsiteX0" fmla="*/ 903890 w 903890"/>
              <a:gd name="connsiteY0" fmla="*/ 0 h 1366344"/>
              <a:gd name="connsiteX1" fmla="*/ 609600 w 903890"/>
              <a:gd name="connsiteY1" fmla="*/ 115613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903890 w 903890"/>
              <a:gd name="connsiteY0" fmla="*/ 0 h 1366344"/>
              <a:gd name="connsiteX1" fmla="*/ 594671 w 903890"/>
              <a:gd name="connsiteY1" fmla="*/ 130542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888961 w 888961"/>
              <a:gd name="connsiteY0" fmla="*/ 0 h 1407399"/>
              <a:gd name="connsiteX1" fmla="*/ 594671 w 888961"/>
              <a:gd name="connsiteY1" fmla="*/ 171597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214540 w 888961"/>
              <a:gd name="connsiteY2" fmla="*/ 403511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933748 w 933748"/>
              <a:gd name="connsiteY0" fmla="*/ 0 h 1437257"/>
              <a:gd name="connsiteX1" fmla="*/ 602135 w 933748"/>
              <a:gd name="connsiteY1" fmla="*/ 115614 h 1437257"/>
              <a:gd name="connsiteX2" fmla="*/ 259327 w 933748"/>
              <a:gd name="connsiteY2" fmla="*/ 403511 h 1437257"/>
              <a:gd name="connsiteX3" fmla="*/ 107849 w 933748"/>
              <a:gd name="connsiteY3" fmla="*/ 871372 h 1437257"/>
              <a:gd name="connsiteX4" fmla="*/ 0 w 933748"/>
              <a:gd name="connsiteY4" fmla="*/ 1437257 h 1437257"/>
              <a:gd name="connsiteX0" fmla="*/ 900158 w 900158"/>
              <a:gd name="connsiteY0" fmla="*/ 0 h 1448453"/>
              <a:gd name="connsiteX1" fmla="*/ 568545 w 900158"/>
              <a:gd name="connsiteY1" fmla="*/ 115614 h 1448453"/>
              <a:gd name="connsiteX2" fmla="*/ 225737 w 900158"/>
              <a:gd name="connsiteY2" fmla="*/ 403511 h 1448453"/>
              <a:gd name="connsiteX3" fmla="*/ 74259 w 900158"/>
              <a:gd name="connsiteY3" fmla="*/ 871372 h 1448453"/>
              <a:gd name="connsiteX4" fmla="*/ 0 w 900158"/>
              <a:gd name="connsiteY4" fmla="*/ 1448453 h 1448453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11355 w 911355"/>
              <a:gd name="connsiteY0" fmla="*/ 0 h 1459650"/>
              <a:gd name="connsiteX1" fmla="*/ 579742 w 911355"/>
              <a:gd name="connsiteY1" fmla="*/ 115614 h 1459650"/>
              <a:gd name="connsiteX2" fmla="*/ 236934 w 911355"/>
              <a:gd name="connsiteY2" fmla="*/ 403511 h 1459650"/>
              <a:gd name="connsiteX3" fmla="*/ 85456 w 911355"/>
              <a:gd name="connsiteY3" fmla="*/ 871372 h 1459650"/>
              <a:gd name="connsiteX4" fmla="*/ 0 w 911355"/>
              <a:gd name="connsiteY4" fmla="*/ 1459650 h 1459650"/>
              <a:gd name="connsiteX0" fmla="*/ 840442 w 840442"/>
              <a:gd name="connsiteY0" fmla="*/ 0 h 1418595"/>
              <a:gd name="connsiteX1" fmla="*/ 579742 w 840442"/>
              <a:gd name="connsiteY1" fmla="*/ 74559 h 1418595"/>
              <a:gd name="connsiteX2" fmla="*/ 236934 w 840442"/>
              <a:gd name="connsiteY2" fmla="*/ 362456 h 1418595"/>
              <a:gd name="connsiteX3" fmla="*/ 85456 w 840442"/>
              <a:gd name="connsiteY3" fmla="*/ 830317 h 1418595"/>
              <a:gd name="connsiteX4" fmla="*/ 0 w 840442"/>
              <a:gd name="connsiteY4" fmla="*/ 1418595 h 1418595"/>
              <a:gd name="connsiteX0" fmla="*/ 855371 w 855371"/>
              <a:gd name="connsiteY0" fmla="*/ 0 h 1396202"/>
              <a:gd name="connsiteX1" fmla="*/ 579742 w 855371"/>
              <a:gd name="connsiteY1" fmla="*/ 52166 h 1396202"/>
              <a:gd name="connsiteX2" fmla="*/ 236934 w 855371"/>
              <a:gd name="connsiteY2" fmla="*/ 340063 h 1396202"/>
              <a:gd name="connsiteX3" fmla="*/ 85456 w 855371"/>
              <a:gd name="connsiteY3" fmla="*/ 807924 h 1396202"/>
              <a:gd name="connsiteX4" fmla="*/ 0 w 855371"/>
              <a:gd name="connsiteY4" fmla="*/ 1396202 h 1396202"/>
              <a:gd name="connsiteX0" fmla="*/ 855371 w 855371"/>
              <a:gd name="connsiteY0" fmla="*/ 0 h 1433525"/>
              <a:gd name="connsiteX1" fmla="*/ 579742 w 855371"/>
              <a:gd name="connsiteY1" fmla="*/ 89489 h 1433525"/>
              <a:gd name="connsiteX2" fmla="*/ 236934 w 855371"/>
              <a:gd name="connsiteY2" fmla="*/ 377386 h 1433525"/>
              <a:gd name="connsiteX3" fmla="*/ 85456 w 855371"/>
              <a:gd name="connsiteY3" fmla="*/ 845247 h 1433525"/>
              <a:gd name="connsiteX4" fmla="*/ 0 w 855371"/>
              <a:gd name="connsiteY4" fmla="*/ 1433525 h 1433525"/>
              <a:gd name="connsiteX0" fmla="*/ 866568 w 866568"/>
              <a:gd name="connsiteY0" fmla="*/ 0 h 1426061"/>
              <a:gd name="connsiteX1" fmla="*/ 579742 w 866568"/>
              <a:gd name="connsiteY1" fmla="*/ 82025 h 1426061"/>
              <a:gd name="connsiteX2" fmla="*/ 236934 w 866568"/>
              <a:gd name="connsiteY2" fmla="*/ 369922 h 1426061"/>
              <a:gd name="connsiteX3" fmla="*/ 85456 w 866568"/>
              <a:gd name="connsiteY3" fmla="*/ 837783 h 1426061"/>
              <a:gd name="connsiteX4" fmla="*/ 0 w 866568"/>
              <a:gd name="connsiteY4" fmla="*/ 1426061 h 1426061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236934 w 866568"/>
              <a:gd name="connsiteY2" fmla="*/ 366190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568" h="1422329">
                <a:moveTo>
                  <a:pt x="866568" y="0"/>
                </a:moveTo>
                <a:cubicBezTo>
                  <a:pt x="768471" y="29779"/>
                  <a:pt x="684681" y="17261"/>
                  <a:pt x="579742" y="78293"/>
                </a:cubicBezTo>
                <a:cubicBezTo>
                  <a:pt x="474803" y="139325"/>
                  <a:pt x="319315" y="240230"/>
                  <a:pt x="236934" y="366190"/>
                </a:cubicBezTo>
                <a:cubicBezTo>
                  <a:pt x="154553" y="492150"/>
                  <a:pt x="138008" y="662382"/>
                  <a:pt x="85456" y="834051"/>
                </a:cubicBezTo>
                <a:cubicBezTo>
                  <a:pt x="32904" y="1005720"/>
                  <a:pt x="10510" y="1325984"/>
                  <a:pt x="0" y="1422329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F798EC5-CE66-48C9-9347-368325D3415B}"/>
              </a:ext>
            </a:extLst>
          </p:cNvPr>
          <p:cNvSpPr/>
          <p:nvPr/>
        </p:nvSpPr>
        <p:spPr>
          <a:xfrm flipH="1">
            <a:off x="2667376" y="3294947"/>
            <a:ext cx="937381" cy="1397697"/>
          </a:xfrm>
          <a:custGeom>
            <a:avLst/>
            <a:gdLst>
              <a:gd name="connsiteX0" fmla="*/ 903890 w 903890"/>
              <a:gd name="connsiteY0" fmla="*/ 0 h 1366344"/>
              <a:gd name="connsiteX1" fmla="*/ 609600 w 903890"/>
              <a:gd name="connsiteY1" fmla="*/ 115613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903890 w 903890"/>
              <a:gd name="connsiteY0" fmla="*/ 0 h 1366344"/>
              <a:gd name="connsiteX1" fmla="*/ 594671 w 903890"/>
              <a:gd name="connsiteY1" fmla="*/ 130542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888961 w 888961"/>
              <a:gd name="connsiteY0" fmla="*/ 0 h 1407399"/>
              <a:gd name="connsiteX1" fmla="*/ 594671 w 888961"/>
              <a:gd name="connsiteY1" fmla="*/ 171597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214540 w 888961"/>
              <a:gd name="connsiteY2" fmla="*/ 403511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933748 w 933748"/>
              <a:gd name="connsiteY0" fmla="*/ 0 h 1437257"/>
              <a:gd name="connsiteX1" fmla="*/ 602135 w 933748"/>
              <a:gd name="connsiteY1" fmla="*/ 115614 h 1437257"/>
              <a:gd name="connsiteX2" fmla="*/ 259327 w 933748"/>
              <a:gd name="connsiteY2" fmla="*/ 403511 h 1437257"/>
              <a:gd name="connsiteX3" fmla="*/ 107849 w 933748"/>
              <a:gd name="connsiteY3" fmla="*/ 871372 h 1437257"/>
              <a:gd name="connsiteX4" fmla="*/ 0 w 933748"/>
              <a:gd name="connsiteY4" fmla="*/ 1437257 h 1437257"/>
              <a:gd name="connsiteX0" fmla="*/ 900158 w 900158"/>
              <a:gd name="connsiteY0" fmla="*/ 0 h 1448453"/>
              <a:gd name="connsiteX1" fmla="*/ 568545 w 900158"/>
              <a:gd name="connsiteY1" fmla="*/ 115614 h 1448453"/>
              <a:gd name="connsiteX2" fmla="*/ 225737 w 900158"/>
              <a:gd name="connsiteY2" fmla="*/ 403511 h 1448453"/>
              <a:gd name="connsiteX3" fmla="*/ 74259 w 900158"/>
              <a:gd name="connsiteY3" fmla="*/ 871372 h 1448453"/>
              <a:gd name="connsiteX4" fmla="*/ 0 w 900158"/>
              <a:gd name="connsiteY4" fmla="*/ 1448453 h 1448453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11355 w 911355"/>
              <a:gd name="connsiteY0" fmla="*/ 0 h 1459650"/>
              <a:gd name="connsiteX1" fmla="*/ 579742 w 911355"/>
              <a:gd name="connsiteY1" fmla="*/ 115614 h 1459650"/>
              <a:gd name="connsiteX2" fmla="*/ 236934 w 911355"/>
              <a:gd name="connsiteY2" fmla="*/ 403511 h 1459650"/>
              <a:gd name="connsiteX3" fmla="*/ 85456 w 911355"/>
              <a:gd name="connsiteY3" fmla="*/ 871372 h 1459650"/>
              <a:gd name="connsiteX4" fmla="*/ 0 w 911355"/>
              <a:gd name="connsiteY4" fmla="*/ 1459650 h 1459650"/>
              <a:gd name="connsiteX0" fmla="*/ 840442 w 840442"/>
              <a:gd name="connsiteY0" fmla="*/ 0 h 1418595"/>
              <a:gd name="connsiteX1" fmla="*/ 579742 w 840442"/>
              <a:gd name="connsiteY1" fmla="*/ 74559 h 1418595"/>
              <a:gd name="connsiteX2" fmla="*/ 236934 w 840442"/>
              <a:gd name="connsiteY2" fmla="*/ 362456 h 1418595"/>
              <a:gd name="connsiteX3" fmla="*/ 85456 w 840442"/>
              <a:gd name="connsiteY3" fmla="*/ 830317 h 1418595"/>
              <a:gd name="connsiteX4" fmla="*/ 0 w 840442"/>
              <a:gd name="connsiteY4" fmla="*/ 1418595 h 1418595"/>
              <a:gd name="connsiteX0" fmla="*/ 855371 w 855371"/>
              <a:gd name="connsiteY0" fmla="*/ 0 h 1396202"/>
              <a:gd name="connsiteX1" fmla="*/ 579742 w 855371"/>
              <a:gd name="connsiteY1" fmla="*/ 52166 h 1396202"/>
              <a:gd name="connsiteX2" fmla="*/ 236934 w 855371"/>
              <a:gd name="connsiteY2" fmla="*/ 340063 h 1396202"/>
              <a:gd name="connsiteX3" fmla="*/ 85456 w 855371"/>
              <a:gd name="connsiteY3" fmla="*/ 807924 h 1396202"/>
              <a:gd name="connsiteX4" fmla="*/ 0 w 855371"/>
              <a:gd name="connsiteY4" fmla="*/ 1396202 h 1396202"/>
              <a:gd name="connsiteX0" fmla="*/ 855371 w 855371"/>
              <a:gd name="connsiteY0" fmla="*/ 0 h 1433525"/>
              <a:gd name="connsiteX1" fmla="*/ 579742 w 855371"/>
              <a:gd name="connsiteY1" fmla="*/ 89489 h 1433525"/>
              <a:gd name="connsiteX2" fmla="*/ 236934 w 855371"/>
              <a:gd name="connsiteY2" fmla="*/ 377386 h 1433525"/>
              <a:gd name="connsiteX3" fmla="*/ 85456 w 855371"/>
              <a:gd name="connsiteY3" fmla="*/ 845247 h 1433525"/>
              <a:gd name="connsiteX4" fmla="*/ 0 w 855371"/>
              <a:gd name="connsiteY4" fmla="*/ 1433525 h 1433525"/>
              <a:gd name="connsiteX0" fmla="*/ 866568 w 866568"/>
              <a:gd name="connsiteY0" fmla="*/ 0 h 1426061"/>
              <a:gd name="connsiteX1" fmla="*/ 579742 w 866568"/>
              <a:gd name="connsiteY1" fmla="*/ 82025 h 1426061"/>
              <a:gd name="connsiteX2" fmla="*/ 236934 w 866568"/>
              <a:gd name="connsiteY2" fmla="*/ 369922 h 1426061"/>
              <a:gd name="connsiteX3" fmla="*/ 85456 w 866568"/>
              <a:gd name="connsiteY3" fmla="*/ 837783 h 1426061"/>
              <a:gd name="connsiteX4" fmla="*/ 0 w 866568"/>
              <a:gd name="connsiteY4" fmla="*/ 1426061 h 1426061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236934 w 866568"/>
              <a:gd name="connsiteY2" fmla="*/ 366190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54668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54668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33117 w 866568"/>
              <a:gd name="connsiteY3" fmla="*/ 834051 h 1422329"/>
              <a:gd name="connsiteX4" fmla="*/ 0 w 866568"/>
              <a:gd name="connsiteY4" fmla="*/ 1422329 h 1422329"/>
              <a:gd name="connsiteX0" fmla="*/ 868100 w 868100"/>
              <a:gd name="connsiteY0" fmla="*/ 0 h 1422329"/>
              <a:gd name="connsiteX1" fmla="*/ 581274 w 868100"/>
              <a:gd name="connsiteY1" fmla="*/ 78293 h 1422329"/>
              <a:gd name="connsiteX2" fmla="*/ 198441 w 868100"/>
              <a:gd name="connsiteY2" fmla="*/ 332323 h 1422329"/>
              <a:gd name="connsiteX3" fmla="*/ 34649 w 868100"/>
              <a:gd name="connsiteY3" fmla="*/ 834051 h 1422329"/>
              <a:gd name="connsiteX4" fmla="*/ 1532 w 868100"/>
              <a:gd name="connsiteY4" fmla="*/ 1422329 h 1422329"/>
              <a:gd name="connsiteX0" fmla="*/ 873450 w 873450"/>
              <a:gd name="connsiteY0" fmla="*/ 0 h 1422329"/>
              <a:gd name="connsiteX1" fmla="*/ 586624 w 873450"/>
              <a:gd name="connsiteY1" fmla="*/ 78293 h 1422329"/>
              <a:gd name="connsiteX2" fmla="*/ 203791 w 873450"/>
              <a:gd name="connsiteY2" fmla="*/ 332323 h 1422329"/>
              <a:gd name="connsiteX3" fmla="*/ 30762 w 873450"/>
              <a:gd name="connsiteY3" fmla="*/ 837130 h 1422329"/>
              <a:gd name="connsiteX4" fmla="*/ 6882 w 873450"/>
              <a:gd name="connsiteY4" fmla="*/ 1422329 h 1422329"/>
              <a:gd name="connsiteX0" fmla="*/ 873450 w 873450"/>
              <a:gd name="connsiteY0" fmla="*/ 0 h 1422329"/>
              <a:gd name="connsiteX1" fmla="*/ 586624 w 873450"/>
              <a:gd name="connsiteY1" fmla="*/ 78293 h 1422329"/>
              <a:gd name="connsiteX2" fmla="*/ 203791 w 873450"/>
              <a:gd name="connsiteY2" fmla="*/ 332323 h 1422329"/>
              <a:gd name="connsiteX3" fmla="*/ 30762 w 873450"/>
              <a:gd name="connsiteY3" fmla="*/ 837130 h 1422329"/>
              <a:gd name="connsiteX4" fmla="*/ 6882 w 873450"/>
              <a:gd name="connsiteY4" fmla="*/ 1422329 h 1422329"/>
              <a:gd name="connsiteX0" fmla="*/ 958932 w 958932"/>
              <a:gd name="connsiteY0" fmla="*/ 0 h 1379226"/>
              <a:gd name="connsiteX1" fmla="*/ 672106 w 958932"/>
              <a:gd name="connsiteY1" fmla="*/ 78293 h 1379226"/>
              <a:gd name="connsiteX2" fmla="*/ 289273 w 958932"/>
              <a:gd name="connsiteY2" fmla="*/ 332323 h 1379226"/>
              <a:gd name="connsiteX3" fmla="*/ 116244 w 958932"/>
              <a:gd name="connsiteY3" fmla="*/ 837130 h 1379226"/>
              <a:gd name="connsiteX4" fmla="*/ 0 w 958932"/>
              <a:gd name="connsiteY4" fmla="*/ 1379226 h 1379226"/>
              <a:gd name="connsiteX0" fmla="*/ 943538 w 943538"/>
              <a:gd name="connsiteY0" fmla="*/ 0 h 1385383"/>
              <a:gd name="connsiteX1" fmla="*/ 656712 w 943538"/>
              <a:gd name="connsiteY1" fmla="*/ 78293 h 1385383"/>
              <a:gd name="connsiteX2" fmla="*/ 273879 w 943538"/>
              <a:gd name="connsiteY2" fmla="*/ 332323 h 1385383"/>
              <a:gd name="connsiteX3" fmla="*/ 100850 w 943538"/>
              <a:gd name="connsiteY3" fmla="*/ 837130 h 1385383"/>
              <a:gd name="connsiteX4" fmla="*/ 0 w 943538"/>
              <a:gd name="connsiteY4" fmla="*/ 1385383 h 1385383"/>
              <a:gd name="connsiteX0" fmla="*/ 925066 w 925066"/>
              <a:gd name="connsiteY0" fmla="*/ 0 h 1400776"/>
              <a:gd name="connsiteX1" fmla="*/ 638240 w 925066"/>
              <a:gd name="connsiteY1" fmla="*/ 78293 h 1400776"/>
              <a:gd name="connsiteX2" fmla="*/ 255407 w 925066"/>
              <a:gd name="connsiteY2" fmla="*/ 332323 h 1400776"/>
              <a:gd name="connsiteX3" fmla="*/ 82378 w 925066"/>
              <a:gd name="connsiteY3" fmla="*/ 837130 h 1400776"/>
              <a:gd name="connsiteX4" fmla="*/ 0 w 925066"/>
              <a:gd name="connsiteY4" fmla="*/ 1400776 h 1400776"/>
              <a:gd name="connsiteX0" fmla="*/ 928145 w 928145"/>
              <a:gd name="connsiteY0" fmla="*/ 0 h 1403855"/>
              <a:gd name="connsiteX1" fmla="*/ 641319 w 928145"/>
              <a:gd name="connsiteY1" fmla="*/ 78293 h 1403855"/>
              <a:gd name="connsiteX2" fmla="*/ 258486 w 928145"/>
              <a:gd name="connsiteY2" fmla="*/ 332323 h 1403855"/>
              <a:gd name="connsiteX3" fmla="*/ 85457 w 928145"/>
              <a:gd name="connsiteY3" fmla="*/ 837130 h 1403855"/>
              <a:gd name="connsiteX4" fmla="*/ 0 w 928145"/>
              <a:gd name="connsiteY4" fmla="*/ 1403855 h 1403855"/>
              <a:gd name="connsiteX0" fmla="*/ 928145 w 928145"/>
              <a:gd name="connsiteY0" fmla="*/ 0 h 1403855"/>
              <a:gd name="connsiteX1" fmla="*/ 641319 w 928145"/>
              <a:gd name="connsiteY1" fmla="*/ 78293 h 1403855"/>
              <a:gd name="connsiteX2" fmla="*/ 258486 w 928145"/>
              <a:gd name="connsiteY2" fmla="*/ 332323 h 1403855"/>
              <a:gd name="connsiteX3" fmla="*/ 85457 w 928145"/>
              <a:gd name="connsiteY3" fmla="*/ 837130 h 1403855"/>
              <a:gd name="connsiteX4" fmla="*/ 0 w 928145"/>
              <a:gd name="connsiteY4" fmla="*/ 1403855 h 1403855"/>
              <a:gd name="connsiteX0" fmla="*/ 937381 w 937381"/>
              <a:gd name="connsiteY0" fmla="*/ 0 h 1397697"/>
              <a:gd name="connsiteX1" fmla="*/ 650555 w 937381"/>
              <a:gd name="connsiteY1" fmla="*/ 78293 h 1397697"/>
              <a:gd name="connsiteX2" fmla="*/ 267722 w 937381"/>
              <a:gd name="connsiteY2" fmla="*/ 332323 h 1397697"/>
              <a:gd name="connsiteX3" fmla="*/ 94693 w 937381"/>
              <a:gd name="connsiteY3" fmla="*/ 837130 h 1397697"/>
              <a:gd name="connsiteX4" fmla="*/ 0 w 937381"/>
              <a:gd name="connsiteY4" fmla="*/ 1397697 h 139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381" h="1397697">
                <a:moveTo>
                  <a:pt x="937381" y="0"/>
                </a:moveTo>
                <a:cubicBezTo>
                  <a:pt x="839284" y="29779"/>
                  <a:pt x="762165" y="22906"/>
                  <a:pt x="650555" y="78293"/>
                </a:cubicBezTo>
                <a:cubicBezTo>
                  <a:pt x="538945" y="133680"/>
                  <a:pt x="360366" y="205850"/>
                  <a:pt x="267722" y="332323"/>
                </a:cubicBezTo>
                <a:cubicBezTo>
                  <a:pt x="175078" y="458796"/>
                  <a:pt x="122614" y="637752"/>
                  <a:pt x="94693" y="837130"/>
                </a:cubicBezTo>
                <a:cubicBezTo>
                  <a:pt x="35984" y="1036508"/>
                  <a:pt x="10510" y="1301352"/>
                  <a:pt x="0" y="139769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C4D1EA-739E-45AF-9978-790BBAAD52D7}"/>
              </a:ext>
            </a:extLst>
          </p:cNvPr>
          <p:cNvSpPr/>
          <p:nvPr/>
        </p:nvSpPr>
        <p:spPr>
          <a:xfrm rot="5400000">
            <a:off x="2068000" y="2896746"/>
            <a:ext cx="194558" cy="420893"/>
          </a:xfrm>
          <a:prstGeom prst="rect">
            <a:avLst/>
          </a:prstGeom>
          <a:solidFill>
            <a:srgbClr val="BEA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65FAAB-C09F-4B7D-84C7-8C084AB7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86" y="752746"/>
            <a:ext cx="7011008" cy="535275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7D25D32D-1D4C-4666-B766-ECFA7925AACE}"/>
              </a:ext>
            </a:extLst>
          </p:cNvPr>
          <p:cNvSpPr/>
          <p:nvPr/>
        </p:nvSpPr>
        <p:spPr>
          <a:xfrm>
            <a:off x="1307338" y="1028725"/>
            <a:ext cx="1761726" cy="1745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0013D0-BEF8-432C-8202-57CE4E5771DC}"/>
              </a:ext>
            </a:extLst>
          </p:cNvPr>
          <p:cNvSpPr/>
          <p:nvPr/>
        </p:nvSpPr>
        <p:spPr>
          <a:xfrm>
            <a:off x="1504832" y="1408127"/>
            <a:ext cx="1374188" cy="1745833"/>
          </a:xfrm>
          <a:prstGeom prst="ellipse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C7F6E22-0C86-458C-AA03-DECC5D5C3AD0}"/>
              </a:ext>
            </a:extLst>
          </p:cNvPr>
          <p:cNvSpPr/>
          <p:nvPr/>
        </p:nvSpPr>
        <p:spPr>
          <a:xfrm rot="16200000">
            <a:off x="1852477" y="969647"/>
            <a:ext cx="698198" cy="1393488"/>
          </a:xfrm>
          <a:custGeom>
            <a:avLst/>
            <a:gdLst>
              <a:gd name="connsiteX0" fmla="*/ 698198 w 698198"/>
              <a:gd name="connsiteY0" fmla="*/ 696744 h 1393488"/>
              <a:gd name="connsiteX1" fmla="*/ 349099 w 698198"/>
              <a:gd name="connsiteY1" fmla="*/ 1393488 h 1393488"/>
              <a:gd name="connsiteX2" fmla="*/ 0 w 698198"/>
              <a:gd name="connsiteY2" fmla="*/ 1393488 h 1393488"/>
              <a:gd name="connsiteX3" fmla="*/ 0 w 698198"/>
              <a:gd name="connsiteY3" fmla="*/ 876175 h 1393488"/>
              <a:gd name="connsiteX4" fmla="*/ 326843 w 698198"/>
              <a:gd name="connsiteY4" fmla="*/ 701664 h 1393488"/>
              <a:gd name="connsiteX5" fmla="*/ 0 w 698198"/>
              <a:gd name="connsiteY5" fmla="*/ 527153 h 1393488"/>
              <a:gd name="connsiteX6" fmla="*/ 0 w 698198"/>
              <a:gd name="connsiteY6" fmla="*/ 0 h 1393488"/>
              <a:gd name="connsiteX7" fmla="*/ 349099 w 698198"/>
              <a:gd name="connsiteY7" fmla="*/ 0 h 1393488"/>
              <a:gd name="connsiteX8" fmla="*/ 698198 w 698198"/>
              <a:gd name="connsiteY8" fmla="*/ 696744 h 13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198" h="1393488">
                <a:moveTo>
                  <a:pt x="698198" y="696744"/>
                </a:moveTo>
                <a:cubicBezTo>
                  <a:pt x="698198" y="1081546"/>
                  <a:pt x="541901" y="1393488"/>
                  <a:pt x="349099" y="1393488"/>
                </a:cubicBezTo>
                <a:lnTo>
                  <a:pt x="0" y="1393488"/>
                </a:lnTo>
                <a:lnTo>
                  <a:pt x="0" y="876175"/>
                </a:lnTo>
                <a:lnTo>
                  <a:pt x="326843" y="701664"/>
                </a:lnTo>
                <a:lnTo>
                  <a:pt x="0" y="527153"/>
                </a:lnTo>
                <a:lnTo>
                  <a:pt x="0" y="0"/>
                </a:lnTo>
                <a:lnTo>
                  <a:pt x="349099" y="0"/>
                </a:lnTo>
                <a:cubicBezTo>
                  <a:pt x="541901" y="0"/>
                  <a:pt x="698198" y="311943"/>
                  <a:pt x="698198" y="696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81116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0" name="Flowchart: Delay 29">
            <a:extLst>
              <a:ext uri="{FF2B5EF4-FFF2-40B4-BE49-F238E27FC236}">
                <a16:creationId xmlns:a16="http://schemas.microsoft.com/office/drawing/2014/main" id="{01733C91-3C41-4156-A38D-1101DDA20B09}"/>
              </a:ext>
            </a:extLst>
          </p:cNvPr>
          <p:cNvSpPr/>
          <p:nvPr/>
        </p:nvSpPr>
        <p:spPr>
          <a:xfrm rot="16782951">
            <a:off x="8374687" y="3691812"/>
            <a:ext cx="1284665" cy="785507"/>
          </a:xfrm>
          <a:prstGeom prst="flowChartDelay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C55B113-0AC2-4FD7-88A6-F53112FCD86D}"/>
              </a:ext>
            </a:extLst>
          </p:cNvPr>
          <p:cNvSpPr/>
          <p:nvPr/>
        </p:nvSpPr>
        <p:spPr>
          <a:xfrm>
            <a:off x="8419584" y="4389442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46" name="Flowchart: Delay 45">
            <a:extLst>
              <a:ext uri="{FF2B5EF4-FFF2-40B4-BE49-F238E27FC236}">
                <a16:creationId xmlns:a16="http://schemas.microsoft.com/office/drawing/2014/main" id="{7397021D-12AC-4E5A-91F3-3AC7D562ED30}"/>
              </a:ext>
            </a:extLst>
          </p:cNvPr>
          <p:cNvSpPr/>
          <p:nvPr/>
        </p:nvSpPr>
        <p:spPr>
          <a:xfrm rot="4817049" flipH="1">
            <a:off x="10287149" y="3695181"/>
            <a:ext cx="1270828" cy="785507"/>
          </a:xfrm>
          <a:prstGeom prst="flowChartDelay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C00000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852A677-8CBA-4812-8CAA-0300F8A7AFB2}"/>
              </a:ext>
            </a:extLst>
          </p:cNvPr>
          <p:cNvSpPr/>
          <p:nvPr/>
        </p:nvSpPr>
        <p:spPr>
          <a:xfrm flipH="1">
            <a:off x="10953485" y="4259203"/>
            <a:ext cx="549170" cy="2101570"/>
          </a:xfrm>
          <a:custGeom>
            <a:avLst/>
            <a:gdLst>
              <a:gd name="connsiteX0" fmla="*/ 274585 w 549170"/>
              <a:gd name="connsiteY0" fmla="*/ 0 h 2101570"/>
              <a:gd name="connsiteX1" fmla="*/ 549170 w 549170"/>
              <a:gd name="connsiteY1" fmla="*/ 1241197 h 2101570"/>
              <a:gd name="connsiteX2" fmla="*/ 502275 w 549170"/>
              <a:gd name="connsiteY2" fmla="*/ 1935162 h 2101570"/>
              <a:gd name="connsiteX3" fmla="*/ 472951 w 549170"/>
              <a:gd name="connsiteY3" fmla="*/ 2095815 h 2101570"/>
              <a:gd name="connsiteX4" fmla="*/ 448276 w 549170"/>
              <a:gd name="connsiteY4" fmla="*/ 2088503 h 2101570"/>
              <a:gd name="connsiteX5" fmla="*/ 229299 w 549170"/>
              <a:gd name="connsiteY5" fmla="*/ 2073801 h 2101570"/>
              <a:gd name="connsiteX6" fmla="*/ 117628 w 549170"/>
              <a:gd name="connsiteY6" fmla="*/ 2089772 h 2101570"/>
              <a:gd name="connsiteX7" fmla="*/ 77269 w 549170"/>
              <a:gd name="connsiteY7" fmla="*/ 2101570 h 2101570"/>
              <a:gd name="connsiteX8" fmla="*/ 46895 w 549170"/>
              <a:gd name="connsiteY8" fmla="*/ 1935162 h 2101570"/>
              <a:gd name="connsiteX9" fmla="*/ 0 w 549170"/>
              <a:gd name="connsiteY9" fmla="*/ 1241197 h 2101570"/>
              <a:gd name="connsiteX10" fmla="*/ 274585 w 549170"/>
              <a:gd name="connsiteY10" fmla="*/ 0 h 21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170" h="2101570">
                <a:moveTo>
                  <a:pt x="274585" y="0"/>
                </a:moveTo>
                <a:cubicBezTo>
                  <a:pt x="426234" y="0"/>
                  <a:pt x="549170" y="555703"/>
                  <a:pt x="549170" y="1241197"/>
                </a:cubicBezTo>
                <a:cubicBezTo>
                  <a:pt x="549170" y="1498257"/>
                  <a:pt x="531882" y="1737066"/>
                  <a:pt x="502275" y="1935162"/>
                </a:cubicBezTo>
                <a:lnTo>
                  <a:pt x="472951" y="2095815"/>
                </a:lnTo>
                <a:lnTo>
                  <a:pt x="448276" y="2088503"/>
                </a:lnTo>
                <a:cubicBezTo>
                  <a:pt x="380232" y="2073760"/>
                  <a:pt x="306194" y="2068241"/>
                  <a:pt x="229299" y="2073801"/>
                </a:cubicBezTo>
                <a:cubicBezTo>
                  <a:pt x="190852" y="2076582"/>
                  <a:pt x="153510" y="2082001"/>
                  <a:pt x="117628" y="2089772"/>
                </a:cubicBezTo>
                <a:lnTo>
                  <a:pt x="77269" y="2101570"/>
                </a:lnTo>
                <a:lnTo>
                  <a:pt x="46895" y="1935162"/>
                </a:lnTo>
                <a:cubicBezTo>
                  <a:pt x="17288" y="1737066"/>
                  <a:pt x="0" y="1498257"/>
                  <a:pt x="0" y="1241197"/>
                </a:cubicBezTo>
                <a:cubicBezTo>
                  <a:pt x="0" y="555703"/>
                  <a:pt x="122936" y="0"/>
                  <a:pt x="274585" y="0"/>
                </a:cubicBezTo>
                <a:close/>
              </a:path>
            </a:pathLst>
          </a:cu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53C870E0-4B30-4372-898B-FC0AF7A92BF0}"/>
              </a:ext>
            </a:extLst>
          </p:cNvPr>
          <p:cNvSpPr/>
          <p:nvPr/>
        </p:nvSpPr>
        <p:spPr>
          <a:xfrm rot="16200000">
            <a:off x="9290757" y="5111500"/>
            <a:ext cx="1310981" cy="2182018"/>
          </a:xfrm>
          <a:prstGeom prst="flowChartDelay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0D53BE4A-6C0E-4C87-B5C7-17306B21D441}"/>
              </a:ext>
            </a:extLst>
          </p:cNvPr>
          <p:cNvSpPr/>
          <p:nvPr/>
        </p:nvSpPr>
        <p:spPr>
          <a:xfrm rot="5400000">
            <a:off x="8747974" y="3315188"/>
            <a:ext cx="2396546" cy="2182018"/>
          </a:xfrm>
          <a:prstGeom prst="flowChartOnlineStorage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3609B84A-5AC5-4B4B-AA53-4D1DB15E7123}"/>
              </a:ext>
            </a:extLst>
          </p:cNvPr>
          <p:cNvSpPr/>
          <p:nvPr/>
        </p:nvSpPr>
        <p:spPr>
          <a:xfrm rot="16200000">
            <a:off x="9250846" y="4438872"/>
            <a:ext cx="1390802" cy="2182018"/>
          </a:xfrm>
          <a:prstGeom prst="flowChartDelay">
            <a:avLst/>
          </a:prstGeom>
          <a:solidFill>
            <a:srgbClr val="077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916A97-C8D5-4714-9A2A-E03FA43E4504}"/>
              </a:ext>
            </a:extLst>
          </p:cNvPr>
          <p:cNvSpPr/>
          <p:nvPr/>
        </p:nvSpPr>
        <p:spPr>
          <a:xfrm>
            <a:off x="9908519" y="3207922"/>
            <a:ext cx="139062" cy="3650078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A08962-34E7-4C6B-A984-BF07DCE185BD}"/>
              </a:ext>
            </a:extLst>
          </p:cNvPr>
          <p:cNvSpPr/>
          <p:nvPr/>
        </p:nvSpPr>
        <p:spPr>
          <a:xfrm rot="16200000">
            <a:off x="10500959" y="3631029"/>
            <a:ext cx="212155" cy="566795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7DA5E-11F5-4929-8541-8F03E7B79135}"/>
              </a:ext>
            </a:extLst>
          </p:cNvPr>
          <p:cNvSpPr/>
          <p:nvPr/>
        </p:nvSpPr>
        <p:spPr>
          <a:xfrm rot="5400000">
            <a:off x="9863503" y="2676263"/>
            <a:ext cx="166816" cy="980004"/>
          </a:xfrm>
          <a:prstGeom prst="rect">
            <a:avLst/>
          </a:prstGeom>
          <a:solidFill>
            <a:srgbClr val="00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6C4B9E-D348-47A0-BD91-047D02F4A9A3}"/>
              </a:ext>
            </a:extLst>
          </p:cNvPr>
          <p:cNvSpPr/>
          <p:nvPr/>
        </p:nvSpPr>
        <p:spPr>
          <a:xfrm>
            <a:off x="8554652" y="3275306"/>
            <a:ext cx="866568" cy="1422329"/>
          </a:xfrm>
          <a:custGeom>
            <a:avLst/>
            <a:gdLst>
              <a:gd name="connsiteX0" fmla="*/ 903890 w 903890"/>
              <a:gd name="connsiteY0" fmla="*/ 0 h 1366344"/>
              <a:gd name="connsiteX1" fmla="*/ 609600 w 903890"/>
              <a:gd name="connsiteY1" fmla="*/ 115613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903890 w 903890"/>
              <a:gd name="connsiteY0" fmla="*/ 0 h 1366344"/>
              <a:gd name="connsiteX1" fmla="*/ 594671 w 903890"/>
              <a:gd name="connsiteY1" fmla="*/ 130542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888961 w 888961"/>
              <a:gd name="connsiteY0" fmla="*/ 0 h 1407399"/>
              <a:gd name="connsiteX1" fmla="*/ 594671 w 888961"/>
              <a:gd name="connsiteY1" fmla="*/ 171597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214540 w 888961"/>
              <a:gd name="connsiteY2" fmla="*/ 403511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933748 w 933748"/>
              <a:gd name="connsiteY0" fmla="*/ 0 h 1437257"/>
              <a:gd name="connsiteX1" fmla="*/ 602135 w 933748"/>
              <a:gd name="connsiteY1" fmla="*/ 115614 h 1437257"/>
              <a:gd name="connsiteX2" fmla="*/ 259327 w 933748"/>
              <a:gd name="connsiteY2" fmla="*/ 403511 h 1437257"/>
              <a:gd name="connsiteX3" fmla="*/ 107849 w 933748"/>
              <a:gd name="connsiteY3" fmla="*/ 871372 h 1437257"/>
              <a:gd name="connsiteX4" fmla="*/ 0 w 933748"/>
              <a:gd name="connsiteY4" fmla="*/ 1437257 h 1437257"/>
              <a:gd name="connsiteX0" fmla="*/ 900158 w 900158"/>
              <a:gd name="connsiteY0" fmla="*/ 0 h 1448453"/>
              <a:gd name="connsiteX1" fmla="*/ 568545 w 900158"/>
              <a:gd name="connsiteY1" fmla="*/ 115614 h 1448453"/>
              <a:gd name="connsiteX2" fmla="*/ 225737 w 900158"/>
              <a:gd name="connsiteY2" fmla="*/ 403511 h 1448453"/>
              <a:gd name="connsiteX3" fmla="*/ 74259 w 900158"/>
              <a:gd name="connsiteY3" fmla="*/ 871372 h 1448453"/>
              <a:gd name="connsiteX4" fmla="*/ 0 w 900158"/>
              <a:gd name="connsiteY4" fmla="*/ 1448453 h 1448453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11355 w 911355"/>
              <a:gd name="connsiteY0" fmla="*/ 0 h 1459650"/>
              <a:gd name="connsiteX1" fmla="*/ 579742 w 911355"/>
              <a:gd name="connsiteY1" fmla="*/ 115614 h 1459650"/>
              <a:gd name="connsiteX2" fmla="*/ 236934 w 911355"/>
              <a:gd name="connsiteY2" fmla="*/ 403511 h 1459650"/>
              <a:gd name="connsiteX3" fmla="*/ 85456 w 911355"/>
              <a:gd name="connsiteY3" fmla="*/ 871372 h 1459650"/>
              <a:gd name="connsiteX4" fmla="*/ 0 w 911355"/>
              <a:gd name="connsiteY4" fmla="*/ 1459650 h 1459650"/>
              <a:gd name="connsiteX0" fmla="*/ 840442 w 840442"/>
              <a:gd name="connsiteY0" fmla="*/ 0 h 1418595"/>
              <a:gd name="connsiteX1" fmla="*/ 579742 w 840442"/>
              <a:gd name="connsiteY1" fmla="*/ 74559 h 1418595"/>
              <a:gd name="connsiteX2" fmla="*/ 236934 w 840442"/>
              <a:gd name="connsiteY2" fmla="*/ 362456 h 1418595"/>
              <a:gd name="connsiteX3" fmla="*/ 85456 w 840442"/>
              <a:gd name="connsiteY3" fmla="*/ 830317 h 1418595"/>
              <a:gd name="connsiteX4" fmla="*/ 0 w 840442"/>
              <a:gd name="connsiteY4" fmla="*/ 1418595 h 1418595"/>
              <a:gd name="connsiteX0" fmla="*/ 855371 w 855371"/>
              <a:gd name="connsiteY0" fmla="*/ 0 h 1396202"/>
              <a:gd name="connsiteX1" fmla="*/ 579742 w 855371"/>
              <a:gd name="connsiteY1" fmla="*/ 52166 h 1396202"/>
              <a:gd name="connsiteX2" fmla="*/ 236934 w 855371"/>
              <a:gd name="connsiteY2" fmla="*/ 340063 h 1396202"/>
              <a:gd name="connsiteX3" fmla="*/ 85456 w 855371"/>
              <a:gd name="connsiteY3" fmla="*/ 807924 h 1396202"/>
              <a:gd name="connsiteX4" fmla="*/ 0 w 855371"/>
              <a:gd name="connsiteY4" fmla="*/ 1396202 h 1396202"/>
              <a:gd name="connsiteX0" fmla="*/ 855371 w 855371"/>
              <a:gd name="connsiteY0" fmla="*/ 0 h 1433525"/>
              <a:gd name="connsiteX1" fmla="*/ 579742 w 855371"/>
              <a:gd name="connsiteY1" fmla="*/ 89489 h 1433525"/>
              <a:gd name="connsiteX2" fmla="*/ 236934 w 855371"/>
              <a:gd name="connsiteY2" fmla="*/ 377386 h 1433525"/>
              <a:gd name="connsiteX3" fmla="*/ 85456 w 855371"/>
              <a:gd name="connsiteY3" fmla="*/ 845247 h 1433525"/>
              <a:gd name="connsiteX4" fmla="*/ 0 w 855371"/>
              <a:gd name="connsiteY4" fmla="*/ 1433525 h 1433525"/>
              <a:gd name="connsiteX0" fmla="*/ 866568 w 866568"/>
              <a:gd name="connsiteY0" fmla="*/ 0 h 1426061"/>
              <a:gd name="connsiteX1" fmla="*/ 579742 w 866568"/>
              <a:gd name="connsiteY1" fmla="*/ 82025 h 1426061"/>
              <a:gd name="connsiteX2" fmla="*/ 236934 w 866568"/>
              <a:gd name="connsiteY2" fmla="*/ 369922 h 1426061"/>
              <a:gd name="connsiteX3" fmla="*/ 85456 w 866568"/>
              <a:gd name="connsiteY3" fmla="*/ 837783 h 1426061"/>
              <a:gd name="connsiteX4" fmla="*/ 0 w 866568"/>
              <a:gd name="connsiteY4" fmla="*/ 1426061 h 1426061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236934 w 866568"/>
              <a:gd name="connsiteY2" fmla="*/ 366190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568" h="1422329">
                <a:moveTo>
                  <a:pt x="866568" y="0"/>
                </a:moveTo>
                <a:cubicBezTo>
                  <a:pt x="768471" y="29779"/>
                  <a:pt x="684681" y="17261"/>
                  <a:pt x="579742" y="78293"/>
                </a:cubicBezTo>
                <a:cubicBezTo>
                  <a:pt x="474803" y="139325"/>
                  <a:pt x="319315" y="240230"/>
                  <a:pt x="236934" y="366190"/>
                </a:cubicBezTo>
                <a:cubicBezTo>
                  <a:pt x="154553" y="492150"/>
                  <a:pt x="138008" y="662382"/>
                  <a:pt x="85456" y="834051"/>
                </a:cubicBezTo>
                <a:cubicBezTo>
                  <a:pt x="32904" y="1005720"/>
                  <a:pt x="10510" y="1325984"/>
                  <a:pt x="0" y="1422329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2C0E6F-44B7-4A0C-BBC1-87F5E698DB04}"/>
              </a:ext>
            </a:extLst>
          </p:cNvPr>
          <p:cNvSpPr/>
          <p:nvPr/>
        </p:nvSpPr>
        <p:spPr>
          <a:xfrm flipH="1">
            <a:off x="10459862" y="3294947"/>
            <a:ext cx="937381" cy="1397697"/>
          </a:xfrm>
          <a:custGeom>
            <a:avLst/>
            <a:gdLst>
              <a:gd name="connsiteX0" fmla="*/ 903890 w 903890"/>
              <a:gd name="connsiteY0" fmla="*/ 0 h 1366344"/>
              <a:gd name="connsiteX1" fmla="*/ 609600 w 903890"/>
              <a:gd name="connsiteY1" fmla="*/ 115613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903890 w 903890"/>
              <a:gd name="connsiteY0" fmla="*/ 0 h 1366344"/>
              <a:gd name="connsiteX1" fmla="*/ 594671 w 903890"/>
              <a:gd name="connsiteY1" fmla="*/ 130542 h 1366344"/>
              <a:gd name="connsiteX2" fmla="*/ 315310 w 903890"/>
              <a:gd name="connsiteY2" fmla="*/ 336331 h 1366344"/>
              <a:gd name="connsiteX3" fmla="*/ 63062 w 903890"/>
              <a:gd name="connsiteY3" fmla="*/ 830317 h 1366344"/>
              <a:gd name="connsiteX4" fmla="*/ 0 w 903890"/>
              <a:gd name="connsiteY4" fmla="*/ 1366344 h 1366344"/>
              <a:gd name="connsiteX0" fmla="*/ 888961 w 888961"/>
              <a:gd name="connsiteY0" fmla="*/ 0 h 1407399"/>
              <a:gd name="connsiteX1" fmla="*/ 594671 w 888961"/>
              <a:gd name="connsiteY1" fmla="*/ 171597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315310 w 888961"/>
              <a:gd name="connsiteY2" fmla="*/ 377386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888961 w 888961"/>
              <a:gd name="connsiteY0" fmla="*/ 0 h 1407399"/>
              <a:gd name="connsiteX1" fmla="*/ 557348 w 888961"/>
              <a:gd name="connsiteY1" fmla="*/ 115614 h 1407399"/>
              <a:gd name="connsiteX2" fmla="*/ 214540 w 888961"/>
              <a:gd name="connsiteY2" fmla="*/ 403511 h 1407399"/>
              <a:gd name="connsiteX3" fmla="*/ 63062 w 888961"/>
              <a:gd name="connsiteY3" fmla="*/ 871372 h 1407399"/>
              <a:gd name="connsiteX4" fmla="*/ 0 w 888961"/>
              <a:gd name="connsiteY4" fmla="*/ 1407399 h 1407399"/>
              <a:gd name="connsiteX0" fmla="*/ 933748 w 933748"/>
              <a:gd name="connsiteY0" fmla="*/ 0 h 1437257"/>
              <a:gd name="connsiteX1" fmla="*/ 602135 w 933748"/>
              <a:gd name="connsiteY1" fmla="*/ 115614 h 1437257"/>
              <a:gd name="connsiteX2" fmla="*/ 259327 w 933748"/>
              <a:gd name="connsiteY2" fmla="*/ 403511 h 1437257"/>
              <a:gd name="connsiteX3" fmla="*/ 107849 w 933748"/>
              <a:gd name="connsiteY3" fmla="*/ 871372 h 1437257"/>
              <a:gd name="connsiteX4" fmla="*/ 0 w 933748"/>
              <a:gd name="connsiteY4" fmla="*/ 1437257 h 1437257"/>
              <a:gd name="connsiteX0" fmla="*/ 900158 w 900158"/>
              <a:gd name="connsiteY0" fmla="*/ 0 h 1448453"/>
              <a:gd name="connsiteX1" fmla="*/ 568545 w 900158"/>
              <a:gd name="connsiteY1" fmla="*/ 115614 h 1448453"/>
              <a:gd name="connsiteX2" fmla="*/ 225737 w 900158"/>
              <a:gd name="connsiteY2" fmla="*/ 403511 h 1448453"/>
              <a:gd name="connsiteX3" fmla="*/ 74259 w 900158"/>
              <a:gd name="connsiteY3" fmla="*/ 871372 h 1448453"/>
              <a:gd name="connsiteX4" fmla="*/ 0 w 900158"/>
              <a:gd name="connsiteY4" fmla="*/ 1448453 h 1448453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07622 w 907622"/>
              <a:gd name="connsiteY0" fmla="*/ 0 h 1467114"/>
              <a:gd name="connsiteX1" fmla="*/ 576009 w 907622"/>
              <a:gd name="connsiteY1" fmla="*/ 115614 h 1467114"/>
              <a:gd name="connsiteX2" fmla="*/ 233201 w 907622"/>
              <a:gd name="connsiteY2" fmla="*/ 403511 h 1467114"/>
              <a:gd name="connsiteX3" fmla="*/ 81723 w 907622"/>
              <a:gd name="connsiteY3" fmla="*/ 871372 h 1467114"/>
              <a:gd name="connsiteX4" fmla="*/ 0 w 907622"/>
              <a:gd name="connsiteY4" fmla="*/ 1467114 h 1467114"/>
              <a:gd name="connsiteX0" fmla="*/ 911355 w 911355"/>
              <a:gd name="connsiteY0" fmla="*/ 0 h 1459650"/>
              <a:gd name="connsiteX1" fmla="*/ 579742 w 911355"/>
              <a:gd name="connsiteY1" fmla="*/ 115614 h 1459650"/>
              <a:gd name="connsiteX2" fmla="*/ 236934 w 911355"/>
              <a:gd name="connsiteY2" fmla="*/ 403511 h 1459650"/>
              <a:gd name="connsiteX3" fmla="*/ 85456 w 911355"/>
              <a:gd name="connsiteY3" fmla="*/ 871372 h 1459650"/>
              <a:gd name="connsiteX4" fmla="*/ 0 w 911355"/>
              <a:gd name="connsiteY4" fmla="*/ 1459650 h 1459650"/>
              <a:gd name="connsiteX0" fmla="*/ 840442 w 840442"/>
              <a:gd name="connsiteY0" fmla="*/ 0 h 1418595"/>
              <a:gd name="connsiteX1" fmla="*/ 579742 w 840442"/>
              <a:gd name="connsiteY1" fmla="*/ 74559 h 1418595"/>
              <a:gd name="connsiteX2" fmla="*/ 236934 w 840442"/>
              <a:gd name="connsiteY2" fmla="*/ 362456 h 1418595"/>
              <a:gd name="connsiteX3" fmla="*/ 85456 w 840442"/>
              <a:gd name="connsiteY3" fmla="*/ 830317 h 1418595"/>
              <a:gd name="connsiteX4" fmla="*/ 0 w 840442"/>
              <a:gd name="connsiteY4" fmla="*/ 1418595 h 1418595"/>
              <a:gd name="connsiteX0" fmla="*/ 855371 w 855371"/>
              <a:gd name="connsiteY0" fmla="*/ 0 h 1396202"/>
              <a:gd name="connsiteX1" fmla="*/ 579742 w 855371"/>
              <a:gd name="connsiteY1" fmla="*/ 52166 h 1396202"/>
              <a:gd name="connsiteX2" fmla="*/ 236934 w 855371"/>
              <a:gd name="connsiteY2" fmla="*/ 340063 h 1396202"/>
              <a:gd name="connsiteX3" fmla="*/ 85456 w 855371"/>
              <a:gd name="connsiteY3" fmla="*/ 807924 h 1396202"/>
              <a:gd name="connsiteX4" fmla="*/ 0 w 855371"/>
              <a:gd name="connsiteY4" fmla="*/ 1396202 h 1396202"/>
              <a:gd name="connsiteX0" fmla="*/ 855371 w 855371"/>
              <a:gd name="connsiteY0" fmla="*/ 0 h 1433525"/>
              <a:gd name="connsiteX1" fmla="*/ 579742 w 855371"/>
              <a:gd name="connsiteY1" fmla="*/ 89489 h 1433525"/>
              <a:gd name="connsiteX2" fmla="*/ 236934 w 855371"/>
              <a:gd name="connsiteY2" fmla="*/ 377386 h 1433525"/>
              <a:gd name="connsiteX3" fmla="*/ 85456 w 855371"/>
              <a:gd name="connsiteY3" fmla="*/ 845247 h 1433525"/>
              <a:gd name="connsiteX4" fmla="*/ 0 w 855371"/>
              <a:gd name="connsiteY4" fmla="*/ 1433525 h 1433525"/>
              <a:gd name="connsiteX0" fmla="*/ 866568 w 866568"/>
              <a:gd name="connsiteY0" fmla="*/ 0 h 1426061"/>
              <a:gd name="connsiteX1" fmla="*/ 579742 w 866568"/>
              <a:gd name="connsiteY1" fmla="*/ 82025 h 1426061"/>
              <a:gd name="connsiteX2" fmla="*/ 236934 w 866568"/>
              <a:gd name="connsiteY2" fmla="*/ 369922 h 1426061"/>
              <a:gd name="connsiteX3" fmla="*/ 85456 w 866568"/>
              <a:gd name="connsiteY3" fmla="*/ 837783 h 1426061"/>
              <a:gd name="connsiteX4" fmla="*/ 0 w 866568"/>
              <a:gd name="connsiteY4" fmla="*/ 1426061 h 1426061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236934 w 866568"/>
              <a:gd name="connsiteY2" fmla="*/ 366190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85456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54668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54668 w 866568"/>
              <a:gd name="connsiteY3" fmla="*/ 834051 h 1422329"/>
              <a:gd name="connsiteX4" fmla="*/ 0 w 866568"/>
              <a:gd name="connsiteY4" fmla="*/ 1422329 h 1422329"/>
              <a:gd name="connsiteX0" fmla="*/ 866568 w 866568"/>
              <a:gd name="connsiteY0" fmla="*/ 0 h 1422329"/>
              <a:gd name="connsiteX1" fmla="*/ 579742 w 866568"/>
              <a:gd name="connsiteY1" fmla="*/ 78293 h 1422329"/>
              <a:gd name="connsiteX2" fmla="*/ 196909 w 866568"/>
              <a:gd name="connsiteY2" fmla="*/ 332323 h 1422329"/>
              <a:gd name="connsiteX3" fmla="*/ 33117 w 866568"/>
              <a:gd name="connsiteY3" fmla="*/ 834051 h 1422329"/>
              <a:gd name="connsiteX4" fmla="*/ 0 w 866568"/>
              <a:gd name="connsiteY4" fmla="*/ 1422329 h 1422329"/>
              <a:gd name="connsiteX0" fmla="*/ 868100 w 868100"/>
              <a:gd name="connsiteY0" fmla="*/ 0 h 1422329"/>
              <a:gd name="connsiteX1" fmla="*/ 581274 w 868100"/>
              <a:gd name="connsiteY1" fmla="*/ 78293 h 1422329"/>
              <a:gd name="connsiteX2" fmla="*/ 198441 w 868100"/>
              <a:gd name="connsiteY2" fmla="*/ 332323 h 1422329"/>
              <a:gd name="connsiteX3" fmla="*/ 34649 w 868100"/>
              <a:gd name="connsiteY3" fmla="*/ 834051 h 1422329"/>
              <a:gd name="connsiteX4" fmla="*/ 1532 w 868100"/>
              <a:gd name="connsiteY4" fmla="*/ 1422329 h 1422329"/>
              <a:gd name="connsiteX0" fmla="*/ 873450 w 873450"/>
              <a:gd name="connsiteY0" fmla="*/ 0 h 1422329"/>
              <a:gd name="connsiteX1" fmla="*/ 586624 w 873450"/>
              <a:gd name="connsiteY1" fmla="*/ 78293 h 1422329"/>
              <a:gd name="connsiteX2" fmla="*/ 203791 w 873450"/>
              <a:gd name="connsiteY2" fmla="*/ 332323 h 1422329"/>
              <a:gd name="connsiteX3" fmla="*/ 30762 w 873450"/>
              <a:gd name="connsiteY3" fmla="*/ 837130 h 1422329"/>
              <a:gd name="connsiteX4" fmla="*/ 6882 w 873450"/>
              <a:gd name="connsiteY4" fmla="*/ 1422329 h 1422329"/>
              <a:gd name="connsiteX0" fmla="*/ 873450 w 873450"/>
              <a:gd name="connsiteY0" fmla="*/ 0 h 1422329"/>
              <a:gd name="connsiteX1" fmla="*/ 586624 w 873450"/>
              <a:gd name="connsiteY1" fmla="*/ 78293 h 1422329"/>
              <a:gd name="connsiteX2" fmla="*/ 203791 w 873450"/>
              <a:gd name="connsiteY2" fmla="*/ 332323 h 1422329"/>
              <a:gd name="connsiteX3" fmla="*/ 30762 w 873450"/>
              <a:gd name="connsiteY3" fmla="*/ 837130 h 1422329"/>
              <a:gd name="connsiteX4" fmla="*/ 6882 w 873450"/>
              <a:gd name="connsiteY4" fmla="*/ 1422329 h 1422329"/>
              <a:gd name="connsiteX0" fmla="*/ 958932 w 958932"/>
              <a:gd name="connsiteY0" fmla="*/ 0 h 1379226"/>
              <a:gd name="connsiteX1" fmla="*/ 672106 w 958932"/>
              <a:gd name="connsiteY1" fmla="*/ 78293 h 1379226"/>
              <a:gd name="connsiteX2" fmla="*/ 289273 w 958932"/>
              <a:gd name="connsiteY2" fmla="*/ 332323 h 1379226"/>
              <a:gd name="connsiteX3" fmla="*/ 116244 w 958932"/>
              <a:gd name="connsiteY3" fmla="*/ 837130 h 1379226"/>
              <a:gd name="connsiteX4" fmla="*/ 0 w 958932"/>
              <a:gd name="connsiteY4" fmla="*/ 1379226 h 1379226"/>
              <a:gd name="connsiteX0" fmla="*/ 943538 w 943538"/>
              <a:gd name="connsiteY0" fmla="*/ 0 h 1385383"/>
              <a:gd name="connsiteX1" fmla="*/ 656712 w 943538"/>
              <a:gd name="connsiteY1" fmla="*/ 78293 h 1385383"/>
              <a:gd name="connsiteX2" fmla="*/ 273879 w 943538"/>
              <a:gd name="connsiteY2" fmla="*/ 332323 h 1385383"/>
              <a:gd name="connsiteX3" fmla="*/ 100850 w 943538"/>
              <a:gd name="connsiteY3" fmla="*/ 837130 h 1385383"/>
              <a:gd name="connsiteX4" fmla="*/ 0 w 943538"/>
              <a:gd name="connsiteY4" fmla="*/ 1385383 h 1385383"/>
              <a:gd name="connsiteX0" fmla="*/ 925066 w 925066"/>
              <a:gd name="connsiteY0" fmla="*/ 0 h 1400776"/>
              <a:gd name="connsiteX1" fmla="*/ 638240 w 925066"/>
              <a:gd name="connsiteY1" fmla="*/ 78293 h 1400776"/>
              <a:gd name="connsiteX2" fmla="*/ 255407 w 925066"/>
              <a:gd name="connsiteY2" fmla="*/ 332323 h 1400776"/>
              <a:gd name="connsiteX3" fmla="*/ 82378 w 925066"/>
              <a:gd name="connsiteY3" fmla="*/ 837130 h 1400776"/>
              <a:gd name="connsiteX4" fmla="*/ 0 w 925066"/>
              <a:gd name="connsiteY4" fmla="*/ 1400776 h 1400776"/>
              <a:gd name="connsiteX0" fmla="*/ 928145 w 928145"/>
              <a:gd name="connsiteY0" fmla="*/ 0 h 1403855"/>
              <a:gd name="connsiteX1" fmla="*/ 641319 w 928145"/>
              <a:gd name="connsiteY1" fmla="*/ 78293 h 1403855"/>
              <a:gd name="connsiteX2" fmla="*/ 258486 w 928145"/>
              <a:gd name="connsiteY2" fmla="*/ 332323 h 1403855"/>
              <a:gd name="connsiteX3" fmla="*/ 85457 w 928145"/>
              <a:gd name="connsiteY3" fmla="*/ 837130 h 1403855"/>
              <a:gd name="connsiteX4" fmla="*/ 0 w 928145"/>
              <a:gd name="connsiteY4" fmla="*/ 1403855 h 1403855"/>
              <a:gd name="connsiteX0" fmla="*/ 928145 w 928145"/>
              <a:gd name="connsiteY0" fmla="*/ 0 h 1403855"/>
              <a:gd name="connsiteX1" fmla="*/ 641319 w 928145"/>
              <a:gd name="connsiteY1" fmla="*/ 78293 h 1403855"/>
              <a:gd name="connsiteX2" fmla="*/ 258486 w 928145"/>
              <a:gd name="connsiteY2" fmla="*/ 332323 h 1403855"/>
              <a:gd name="connsiteX3" fmla="*/ 85457 w 928145"/>
              <a:gd name="connsiteY3" fmla="*/ 837130 h 1403855"/>
              <a:gd name="connsiteX4" fmla="*/ 0 w 928145"/>
              <a:gd name="connsiteY4" fmla="*/ 1403855 h 1403855"/>
              <a:gd name="connsiteX0" fmla="*/ 937381 w 937381"/>
              <a:gd name="connsiteY0" fmla="*/ 0 h 1397697"/>
              <a:gd name="connsiteX1" fmla="*/ 650555 w 937381"/>
              <a:gd name="connsiteY1" fmla="*/ 78293 h 1397697"/>
              <a:gd name="connsiteX2" fmla="*/ 267722 w 937381"/>
              <a:gd name="connsiteY2" fmla="*/ 332323 h 1397697"/>
              <a:gd name="connsiteX3" fmla="*/ 94693 w 937381"/>
              <a:gd name="connsiteY3" fmla="*/ 837130 h 1397697"/>
              <a:gd name="connsiteX4" fmla="*/ 0 w 937381"/>
              <a:gd name="connsiteY4" fmla="*/ 1397697 h 139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381" h="1397697">
                <a:moveTo>
                  <a:pt x="937381" y="0"/>
                </a:moveTo>
                <a:cubicBezTo>
                  <a:pt x="839284" y="29779"/>
                  <a:pt x="762165" y="22906"/>
                  <a:pt x="650555" y="78293"/>
                </a:cubicBezTo>
                <a:cubicBezTo>
                  <a:pt x="538945" y="133680"/>
                  <a:pt x="360366" y="205850"/>
                  <a:pt x="267722" y="332323"/>
                </a:cubicBezTo>
                <a:cubicBezTo>
                  <a:pt x="175078" y="458796"/>
                  <a:pt x="122614" y="637752"/>
                  <a:pt x="94693" y="837130"/>
                </a:cubicBezTo>
                <a:cubicBezTo>
                  <a:pt x="35984" y="1036508"/>
                  <a:pt x="10510" y="1301352"/>
                  <a:pt x="0" y="139769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17B034-6B6E-4AF3-ACCE-9BDC9735091A}"/>
              </a:ext>
            </a:extLst>
          </p:cNvPr>
          <p:cNvSpPr/>
          <p:nvPr/>
        </p:nvSpPr>
        <p:spPr>
          <a:xfrm rot="5400000">
            <a:off x="9860486" y="2896746"/>
            <a:ext cx="194558" cy="420893"/>
          </a:xfrm>
          <a:prstGeom prst="rect">
            <a:avLst/>
          </a:prstGeom>
          <a:solidFill>
            <a:srgbClr val="BEA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47698-A90B-4DA9-BADD-F654BB4AE931}"/>
              </a:ext>
            </a:extLst>
          </p:cNvPr>
          <p:cNvSpPr/>
          <p:nvPr/>
        </p:nvSpPr>
        <p:spPr>
          <a:xfrm>
            <a:off x="851111" y="917664"/>
            <a:ext cx="7005326" cy="53525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B32C68-C396-4D2F-8DA7-179B30FD57FA}"/>
              </a:ext>
            </a:extLst>
          </p:cNvPr>
          <p:cNvSpPr txBox="1"/>
          <p:nvPr/>
        </p:nvSpPr>
        <p:spPr>
          <a:xfrm>
            <a:off x="1414738" y="1535982"/>
            <a:ext cx="5929999" cy="411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4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4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4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EB8697E-890C-4EC5-95CD-A8414692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5" y="917419"/>
            <a:ext cx="7011008" cy="5352752"/>
          </a:xfrm>
          <a:prstGeom prst="rect">
            <a:avLst/>
          </a:prstGeom>
        </p:spPr>
      </p:pic>
      <p:sp>
        <p:nvSpPr>
          <p:cNvPr id="41" name="Cloud 40">
            <a:extLst>
              <a:ext uri="{FF2B5EF4-FFF2-40B4-BE49-F238E27FC236}">
                <a16:creationId xmlns:a16="http://schemas.microsoft.com/office/drawing/2014/main" id="{4F7BAC82-E9CB-4A41-9D7B-13755FAE6126}"/>
              </a:ext>
            </a:extLst>
          </p:cNvPr>
          <p:cNvSpPr/>
          <p:nvPr/>
        </p:nvSpPr>
        <p:spPr>
          <a:xfrm>
            <a:off x="4274082" y="-2317977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4680853-A0E1-4E73-961A-848E4C61DC6C}"/>
              </a:ext>
            </a:extLst>
          </p:cNvPr>
          <p:cNvSpPr/>
          <p:nvPr/>
        </p:nvSpPr>
        <p:spPr>
          <a:xfrm>
            <a:off x="2525977" y="9982044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1A50C0D3-A829-4941-9F7D-2D77C06C2F5B}"/>
              </a:ext>
            </a:extLst>
          </p:cNvPr>
          <p:cNvSpPr/>
          <p:nvPr/>
        </p:nvSpPr>
        <p:spPr>
          <a:xfrm>
            <a:off x="9870119" y="8442807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72A24BDB-9283-43E1-A9A4-AB1127C2CDB6}"/>
              </a:ext>
            </a:extLst>
          </p:cNvPr>
          <p:cNvSpPr/>
          <p:nvPr/>
        </p:nvSpPr>
        <p:spPr>
          <a:xfrm>
            <a:off x="13532759" y="437348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5DC65806-4F91-4A41-9D6E-B2250DDFC092}"/>
              </a:ext>
            </a:extLst>
          </p:cNvPr>
          <p:cNvSpPr/>
          <p:nvPr/>
        </p:nvSpPr>
        <p:spPr>
          <a:xfrm>
            <a:off x="9649138" y="-3919503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296A0F25-4ACC-49A8-B8E6-FEF601366038}"/>
              </a:ext>
            </a:extLst>
          </p:cNvPr>
          <p:cNvSpPr/>
          <p:nvPr/>
        </p:nvSpPr>
        <p:spPr>
          <a:xfrm>
            <a:off x="-371279" y="-4888360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679FF285-FFB3-49F2-8EBC-E340D9EB36A8}"/>
              </a:ext>
            </a:extLst>
          </p:cNvPr>
          <p:cNvSpPr/>
          <p:nvPr/>
        </p:nvSpPr>
        <p:spPr>
          <a:xfrm>
            <a:off x="-4986080" y="6372343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9E13C3C8-7AD5-4719-91C2-E397216F5AF2}"/>
              </a:ext>
            </a:extLst>
          </p:cNvPr>
          <p:cNvSpPr/>
          <p:nvPr/>
        </p:nvSpPr>
        <p:spPr>
          <a:xfrm>
            <a:off x="5504750" y="-5199715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CFF02AC-1866-4758-85F8-CF28F4E6260D}"/>
              </a:ext>
            </a:extLst>
          </p:cNvPr>
          <p:cNvSpPr/>
          <p:nvPr/>
        </p:nvSpPr>
        <p:spPr>
          <a:xfrm>
            <a:off x="-4476129" y="485657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C42EF2C5-B8DB-4302-824C-0A86B97B1771}"/>
              </a:ext>
            </a:extLst>
          </p:cNvPr>
          <p:cNvSpPr/>
          <p:nvPr/>
        </p:nvSpPr>
        <p:spPr>
          <a:xfrm>
            <a:off x="14406812" y="11664181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FD21E3FE-D7B1-4CB7-876E-F97A71F1C8C9}"/>
              </a:ext>
            </a:extLst>
          </p:cNvPr>
          <p:cNvSpPr/>
          <p:nvPr/>
        </p:nvSpPr>
        <p:spPr>
          <a:xfrm>
            <a:off x="15490177" y="2371210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D250E7-2BB0-42B1-B24A-287C33DC6E20}"/>
              </a:ext>
            </a:extLst>
          </p:cNvPr>
          <p:cNvSpPr/>
          <p:nvPr/>
        </p:nvSpPr>
        <p:spPr>
          <a:xfrm>
            <a:off x="9099824" y="1028725"/>
            <a:ext cx="1761726" cy="1745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5214B6A-7B25-4347-B3C6-6F9C3615A5BE}"/>
              </a:ext>
            </a:extLst>
          </p:cNvPr>
          <p:cNvSpPr/>
          <p:nvPr/>
        </p:nvSpPr>
        <p:spPr>
          <a:xfrm>
            <a:off x="9297318" y="1408127"/>
            <a:ext cx="1374188" cy="1745833"/>
          </a:xfrm>
          <a:prstGeom prst="ellipse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819D115-2F04-4790-BFBB-9E2BE7D627F2}"/>
              </a:ext>
            </a:extLst>
          </p:cNvPr>
          <p:cNvSpPr/>
          <p:nvPr/>
        </p:nvSpPr>
        <p:spPr>
          <a:xfrm>
            <a:off x="9241502" y="1176874"/>
            <a:ext cx="1602876" cy="868866"/>
          </a:xfrm>
          <a:custGeom>
            <a:avLst/>
            <a:gdLst>
              <a:gd name="connsiteX0" fmla="*/ 56271 w 1620048"/>
              <a:gd name="connsiteY0" fmla="*/ 443053 h 873769"/>
              <a:gd name="connsiteX1" fmla="*/ 154744 w 1620048"/>
              <a:gd name="connsiteY1" fmla="*/ 822881 h 873769"/>
              <a:gd name="connsiteX2" fmla="*/ 548640 w 1620048"/>
              <a:gd name="connsiteY2" fmla="*/ 625933 h 873769"/>
              <a:gd name="connsiteX3" fmla="*/ 618978 w 1620048"/>
              <a:gd name="connsiteY3" fmla="*/ 358647 h 873769"/>
              <a:gd name="connsiteX4" fmla="*/ 928467 w 1620048"/>
              <a:gd name="connsiteY4" fmla="*/ 372715 h 873769"/>
              <a:gd name="connsiteX5" fmla="*/ 998806 w 1620048"/>
              <a:gd name="connsiteY5" fmla="*/ 710339 h 873769"/>
              <a:gd name="connsiteX6" fmla="*/ 1589649 w 1620048"/>
              <a:gd name="connsiteY6" fmla="*/ 851016 h 873769"/>
              <a:gd name="connsiteX7" fmla="*/ 1406769 w 1620048"/>
              <a:gd name="connsiteY7" fmla="*/ 246106 h 873769"/>
              <a:gd name="connsiteX8" fmla="*/ 323557 w 1620048"/>
              <a:gd name="connsiteY8" fmla="*/ 6955 h 873769"/>
              <a:gd name="connsiteX9" fmla="*/ 0 w 1620048"/>
              <a:gd name="connsiteY9" fmla="*/ 485256 h 873769"/>
              <a:gd name="connsiteX0" fmla="*/ 56271 w 1620048"/>
              <a:gd name="connsiteY0" fmla="*/ 443053 h 873769"/>
              <a:gd name="connsiteX1" fmla="*/ 154744 w 1620048"/>
              <a:gd name="connsiteY1" fmla="*/ 822881 h 873769"/>
              <a:gd name="connsiteX2" fmla="*/ 548640 w 1620048"/>
              <a:gd name="connsiteY2" fmla="*/ 625933 h 873769"/>
              <a:gd name="connsiteX3" fmla="*/ 653268 w 1620048"/>
              <a:gd name="connsiteY3" fmla="*/ 461517 h 873769"/>
              <a:gd name="connsiteX4" fmla="*/ 928467 w 1620048"/>
              <a:gd name="connsiteY4" fmla="*/ 372715 h 873769"/>
              <a:gd name="connsiteX5" fmla="*/ 998806 w 1620048"/>
              <a:gd name="connsiteY5" fmla="*/ 710339 h 873769"/>
              <a:gd name="connsiteX6" fmla="*/ 1589649 w 1620048"/>
              <a:gd name="connsiteY6" fmla="*/ 851016 h 873769"/>
              <a:gd name="connsiteX7" fmla="*/ 1406769 w 1620048"/>
              <a:gd name="connsiteY7" fmla="*/ 246106 h 873769"/>
              <a:gd name="connsiteX8" fmla="*/ 323557 w 1620048"/>
              <a:gd name="connsiteY8" fmla="*/ 6955 h 873769"/>
              <a:gd name="connsiteX9" fmla="*/ 0 w 1620048"/>
              <a:gd name="connsiteY9" fmla="*/ 485256 h 873769"/>
              <a:gd name="connsiteX0" fmla="*/ 56271 w 1620048"/>
              <a:gd name="connsiteY0" fmla="*/ 443053 h 873769"/>
              <a:gd name="connsiteX1" fmla="*/ 154744 w 1620048"/>
              <a:gd name="connsiteY1" fmla="*/ 822881 h 873769"/>
              <a:gd name="connsiteX2" fmla="*/ 548640 w 1620048"/>
              <a:gd name="connsiteY2" fmla="*/ 625933 h 873769"/>
              <a:gd name="connsiteX3" fmla="*/ 653268 w 1620048"/>
              <a:gd name="connsiteY3" fmla="*/ 461517 h 873769"/>
              <a:gd name="connsiteX4" fmla="*/ 800979 w 1620048"/>
              <a:gd name="connsiteY4" fmla="*/ 628571 h 873769"/>
              <a:gd name="connsiteX5" fmla="*/ 928467 w 1620048"/>
              <a:gd name="connsiteY5" fmla="*/ 372715 h 873769"/>
              <a:gd name="connsiteX6" fmla="*/ 998806 w 1620048"/>
              <a:gd name="connsiteY6" fmla="*/ 710339 h 873769"/>
              <a:gd name="connsiteX7" fmla="*/ 1589649 w 1620048"/>
              <a:gd name="connsiteY7" fmla="*/ 851016 h 873769"/>
              <a:gd name="connsiteX8" fmla="*/ 1406769 w 1620048"/>
              <a:gd name="connsiteY8" fmla="*/ 246106 h 873769"/>
              <a:gd name="connsiteX9" fmla="*/ 323557 w 1620048"/>
              <a:gd name="connsiteY9" fmla="*/ 6955 h 873769"/>
              <a:gd name="connsiteX10" fmla="*/ 0 w 1620048"/>
              <a:gd name="connsiteY10" fmla="*/ 485256 h 873769"/>
              <a:gd name="connsiteX0" fmla="*/ 56271 w 1620048"/>
              <a:gd name="connsiteY0" fmla="*/ 443053 h 873769"/>
              <a:gd name="connsiteX1" fmla="*/ 154744 w 1620048"/>
              <a:gd name="connsiteY1" fmla="*/ 822881 h 873769"/>
              <a:gd name="connsiteX2" fmla="*/ 434340 w 1620048"/>
              <a:gd name="connsiteY2" fmla="*/ 523063 h 873769"/>
              <a:gd name="connsiteX3" fmla="*/ 653268 w 1620048"/>
              <a:gd name="connsiteY3" fmla="*/ 461517 h 873769"/>
              <a:gd name="connsiteX4" fmla="*/ 800979 w 1620048"/>
              <a:gd name="connsiteY4" fmla="*/ 628571 h 873769"/>
              <a:gd name="connsiteX5" fmla="*/ 928467 w 1620048"/>
              <a:gd name="connsiteY5" fmla="*/ 372715 h 873769"/>
              <a:gd name="connsiteX6" fmla="*/ 998806 w 1620048"/>
              <a:gd name="connsiteY6" fmla="*/ 710339 h 873769"/>
              <a:gd name="connsiteX7" fmla="*/ 1589649 w 1620048"/>
              <a:gd name="connsiteY7" fmla="*/ 851016 h 873769"/>
              <a:gd name="connsiteX8" fmla="*/ 1406769 w 1620048"/>
              <a:gd name="connsiteY8" fmla="*/ 246106 h 873769"/>
              <a:gd name="connsiteX9" fmla="*/ 323557 w 1620048"/>
              <a:gd name="connsiteY9" fmla="*/ 6955 h 873769"/>
              <a:gd name="connsiteX10" fmla="*/ 0 w 1620048"/>
              <a:gd name="connsiteY10" fmla="*/ 485256 h 873769"/>
              <a:gd name="connsiteX0" fmla="*/ 56271 w 1620048"/>
              <a:gd name="connsiteY0" fmla="*/ 443053 h 873769"/>
              <a:gd name="connsiteX1" fmla="*/ 154744 w 1620048"/>
              <a:gd name="connsiteY1" fmla="*/ 822881 h 873769"/>
              <a:gd name="connsiteX2" fmla="*/ 434340 w 1620048"/>
              <a:gd name="connsiteY2" fmla="*/ 523063 h 873769"/>
              <a:gd name="connsiteX3" fmla="*/ 653268 w 1620048"/>
              <a:gd name="connsiteY3" fmla="*/ 461517 h 873769"/>
              <a:gd name="connsiteX4" fmla="*/ 800979 w 1620048"/>
              <a:gd name="connsiteY4" fmla="*/ 628571 h 873769"/>
              <a:gd name="connsiteX5" fmla="*/ 928467 w 1620048"/>
              <a:gd name="connsiteY5" fmla="*/ 372715 h 873769"/>
              <a:gd name="connsiteX6" fmla="*/ 998806 w 1620048"/>
              <a:gd name="connsiteY6" fmla="*/ 710339 h 873769"/>
              <a:gd name="connsiteX7" fmla="*/ 1589649 w 1620048"/>
              <a:gd name="connsiteY7" fmla="*/ 851016 h 873769"/>
              <a:gd name="connsiteX8" fmla="*/ 1406769 w 1620048"/>
              <a:gd name="connsiteY8" fmla="*/ 246106 h 873769"/>
              <a:gd name="connsiteX9" fmla="*/ 323557 w 1620048"/>
              <a:gd name="connsiteY9" fmla="*/ 6955 h 873769"/>
              <a:gd name="connsiteX10" fmla="*/ 0 w 1620048"/>
              <a:gd name="connsiteY10" fmla="*/ 485256 h 873769"/>
              <a:gd name="connsiteX0" fmla="*/ 56271 w 1602876"/>
              <a:gd name="connsiteY0" fmla="*/ 443053 h 868866"/>
              <a:gd name="connsiteX1" fmla="*/ 154744 w 1602876"/>
              <a:gd name="connsiteY1" fmla="*/ 822881 h 868866"/>
              <a:gd name="connsiteX2" fmla="*/ 434340 w 1602876"/>
              <a:gd name="connsiteY2" fmla="*/ 523063 h 868866"/>
              <a:gd name="connsiteX3" fmla="*/ 653268 w 1602876"/>
              <a:gd name="connsiteY3" fmla="*/ 461517 h 868866"/>
              <a:gd name="connsiteX4" fmla="*/ 800979 w 1602876"/>
              <a:gd name="connsiteY4" fmla="*/ 628571 h 868866"/>
              <a:gd name="connsiteX5" fmla="*/ 928467 w 1602876"/>
              <a:gd name="connsiteY5" fmla="*/ 372715 h 868866"/>
              <a:gd name="connsiteX6" fmla="*/ 998806 w 1602876"/>
              <a:gd name="connsiteY6" fmla="*/ 710339 h 868866"/>
              <a:gd name="connsiteX7" fmla="*/ 1235319 w 1602876"/>
              <a:gd name="connsiteY7" fmla="*/ 708581 h 868866"/>
              <a:gd name="connsiteX8" fmla="*/ 1589649 w 1602876"/>
              <a:gd name="connsiteY8" fmla="*/ 851016 h 868866"/>
              <a:gd name="connsiteX9" fmla="*/ 1406769 w 1602876"/>
              <a:gd name="connsiteY9" fmla="*/ 246106 h 868866"/>
              <a:gd name="connsiteX10" fmla="*/ 323557 w 1602876"/>
              <a:gd name="connsiteY10" fmla="*/ 6955 h 868866"/>
              <a:gd name="connsiteX11" fmla="*/ 0 w 1602876"/>
              <a:gd name="connsiteY11" fmla="*/ 485256 h 86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2876" h="868866">
                <a:moveTo>
                  <a:pt x="56271" y="443053"/>
                </a:moveTo>
                <a:cubicBezTo>
                  <a:pt x="64477" y="617727"/>
                  <a:pt x="91733" y="809546"/>
                  <a:pt x="154744" y="822881"/>
                </a:cubicBezTo>
                <a:cubicBezTo>
                  <a:pt x="217756" y="836216"/>
                  <a:pt x="522703" y="709020"/>
                  <a:pt x="434340" y="523063"/>
                </a:cubicBezTo>
                <a:cubicBezTo>
                  <a:pt x="345977" y="337106"/>
                  <a:pt x="592162" y="443932"/>
                  <a:pt x="653268" y="461517"/>
                </a:cubicBezTo>
                <a:cubicBezTo>
                  <a:pt x="714374" y="479102"/>
                  <a:pt x="755113" y="643371"/>
                  <a:pt x="800979" y="628571"/>
                </a:cubicBezTo>
                <a:cubicBezTo>
                  <a:pt x="846845" y="613771"/>
                  <a:pt x="895496" y="359087"/>
                  <a:pt x="928467" y="372715"/>
                </a:cubicBezTo>
                <a:cubicBezTo>
                  <a:pt x="961438" y="386343"/>
                  <a:pt x="947664" y="654361"/>
                  <a:pt x="998806" y="710339"/>
                </a:cubicBezTo>
                <a:cubicBezTo>
                  <a:pt x="1049948" y="766317"/>
                  <a:pt x="1136845" y="685135"/>
                  <a:pt x="1235319" y="708581"/>
                </a:cubicBezTo>
                <a:cubicBezTo>
                  <a:pt x="1333793" y="732027"/>
                  <a:pt x="1561074" y="928095"/>
                  <a:pt x="1589649" y="851016"/>
                </a:cubicBezTo>
                <a:cubicBezTo>
                  <a:pt x="1618224" y="773937"/>
                  <a:pt x="1617784" y="386783"/>
                  <a:pt x="1406769" y="246106"/>
                </a:cubicBezTo>
                <a:cubicBezTo>
                  <a:pt x="1195754" y="105429"/>
                  <a:pt x="558018" y="-32903"/>
                  <a:pt x="323557" y="6955"/>
                </a:cubicBezTo>
                <a:cubicBezTo>
                  <a:pt x="89096" y="46813"/>
                  <a:pt x="16412" y="349268"/>
                  <a:pt x="0" y="4852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0E45F43-996C-4F9B-9773-477058C0B9B7}"/>
              </a:ext>
            </a:extLst>
          </p:cNvPr>
          <p:cNvSpPr/>
          <p:nvPr/>
        </p:nvSpPr>
        <p:spPr>
          <a:xfrm>
            <a:off x="8903195" y="788079"/>
            <a:ext cx="2098462" cy="1416352"/>
          </a:xfrm>
          <a:custGeom>
            <a:avLst/>
            <a:gdLst>
              <a:gd name="connsiteX0" fmla="*/ 307580 w 2228951"/>
              <a:gd name="connsiteY0" fmla="*/ 1328036 h 1508045"/>
              <a:gd name="connsiteX1" fmla="*/ 10400 w 2228951"/>
              <a:gd name="connsiteY1" fmla="*/ 1248026 h 1508045"/>
              <a:gd name="connsiteX2" fmla="*/ 67550 w 2228951"/>
              <a:gd name="connsiteY2" fmla="*/ 870836 h 1508045"/>
              <a:gd name="connsiteX3" fmla="*/ 67550 w 2228951"/>
              <a:gd name="connsiteY3" fmla="*/ 699386 h 1508045"/>
              <a:gd name="connsiteX4" fmla="*/ 307580 w 2228951"/>
              <a:gd name="connsiteY4" fmla="*/ 413636 h 1508045"/>
              <a:gd name="connsiteX5" fmla="*/ 581900 w 2228951"/>
              <a:gd name="connsiteY5" fmla="*/ 13586 h 1508045"/>
              <a:gd name="connsiteX6" fmla="*/ 1176260 w 2228951"/>
              <a:gd name="connsiteY6" fmla="*/ 93596 h 1508045"/>
              <a:gd name="connsiteX7" fmla="*/ 1507730 w 2228951"/>
              <a:gd name="connsiteY7" fmla="*/ 93596 h 1508045"/>
              <a:gd name="connsiteX8" fmla="*/ 1850630 w 2228951"/>
              <a:gd name="connsiteY8" fmla="*/ 230756 h 1508045"/>
              <a:gd name="connsiteX9" fmla="*/ 2033510 w 2228951"/>
              <a:gd name="connsiteY9" fmla="*/ 596516 h 1508045"/>
              <a:gd name="connsiteX10" fmla="*/ 2227820 w 2228951"/>
              <a:gd name="connsiteY10" fmla="*/ 710816 h 1508045"/>
              <a:gd name="connsiteX11" fmla="*/ 2113520 w 2228951"/>
              <a:gd name="connsiteY11" fmla="*/ 825116 h 1508045"/>
              <a:gd name="connsiteX12" fmla="*/ 2113520 w 2228951"/>
              <a:gd name="connsiteY12" fmla="*/ 1465196 h 1508045"/>
              <a:gd name="connsiteX13" fmla="*/ 1816340 w 2228951"/>
              <a:gd name="connsiteY13" fmla="*/ 1408046 h 1508045"/>
              <a:gd name="connsiteX14" fmla="*/ 1884920 w 2228951"/>
              <a:gd name="connsiteY14" fmla="*/ 1076576 h 1508045"/>
              <a:gd name="connsiteX15" fmla="*/ 1496300 w 2228951"/>
              <a:gd name="connsiteY15" fmla="*/ 687956 h 1508045"/>
              <a:gd name="connsiteX16" fmla="*/ 856220 w 2228951"/>
              <a:gd name="connsiteY16" fmla="*/ 585086 h 1508045"/>
              <a:gd name="connsiteX17" fmla="*/ 536180 w 2228951"/>
              <a:gd name="connsiteY17" fmla="*/ 962276 h 1508045"/>
              <a:gd name="connsiteX18" fmla="*/ 307580 w 2228951"/>
              <a:gd name="connsiteY18" fmla="*/ 1328036 h 1508045"/>
              <a:gd name="connsiteX0" fmla="*/ 307580 w 2138300"/>
              <a:gd name="connsiteY0" fmla="*/ 1328036 h 1508045"/>
              <a:gd name="connsiteX1" fmla="*/ 10400 w 2138300"/>
              <a:gd name="connsiteY1" fmla="*/ 1248026 h 1508045"/>
              <a:gd name="connsiteX2" fmla="*/ 67550 w 2138300"/>
              <a:gd name="connsiteY2" fmla="*/ 870836 h 1508045"/>
              <a:gd name="connsiteX3" fmla="*/ 67550 w 2138300"/>
              <a:gd name="connsiteY3" fmla="*/ 699386 h 1508045"/>
              <a:gd name="connsiteX4" fmla="*/ 307580 w 2138300"/>
              <a:gd name="connsiteY4" fmla="*/ 413636 h 1508045"/>
              <a:gd name="connsiteX5" fmla="*/ 581900 w 2138300"/>
              <a:gd name="connsiteY5" fmla="*/ 13586 h 1508045"/>
              <a:gd name="connsiteX6" fmla="*/ 1176260 w 2138300"/>
              <a:gd name="connsiteY6" fmla="*/ 93596 h 1508045"/>
              <a:gd name="connsiteX7" fmla="*/ 1507730 w 2138300"/>
              <a:gd name="connsiteY7" fmla="*/ 93596 h 1508045"/>
              <a:gd name="connsiteX8" fmla="*/ 1850630 w 2138300"/>
              <a:gd name="connsiteY8" fmla="*/ 230756 h 1508045"/>
              <a:gd name="connsiteX9" fmla="*/ 2033510 w 2138300"/>
              <a:gd name="connsiteY9" fmla="*/ 596516 h 1508045"/>
              <a:gd name="connsiteX10" fmla="*/ 2044940 w 2138300"/>
              <a:gd name="connsiteY10" fmla="*/ 813686 h 1508045"/>
              <a:gd name="connsiteX11" fmla="*/ 2113520 w 2138300"/>
              <a:gd name="connsiteY11" fmla="*/ 825116 h 1508045"/>
              <a:gd name="connsiteX12" fmla="*/ 2113520 w 2138300"/>
              <a:gd name="connsiteY12" fmla="*/ 1465196 h 1508045"/>
              <a:gd name="connsiteX13" fmla="*/ 1816340 w 2138300"/>
              <a:gd name="connsiteY13" fmla="*/ 1408046 h 1508045"/>
              <a:gd name="connsiteX14" fmla="*/ 1884920 w 2138300"/>
              <a:gd name="connsiteY14" fmla="*/ 1076576 h 1508045"/>
              <a:gd name="connsiteX15" fmla="*/ 1496300 w 2138300"/>
              <a:gd name="connsiteY15" fmla="*/ 687956 h 1508045"/>
              <a:gd name="connsiteX16" fmla="*/ 856220 w 2138300"/>
              <a:gd name="connsiteY16" fmla="*/ 585086 h 1508045"/>
              <a:gd name="connsiteX17" fmla="*/ 536180 w 2138300"/>
              <a:gd name="connsiteY17" fmla="*/ 962276 h 1508045"/>
              <a:gd name="connsiteX18" fmla="*/ 307580 w 2138300"/>
              <a:gd name="connsiteY18" fmla="*/ 1328036 h 1508045"/>
              <a:gd name="connsiteX0" fmla="*/ 307580 w 2138300"/>
              <a:gd name="connsiteY0" fmla="*/ 1248241 h 1428250"/>
              <a:gd name="connsiteX1" fmla="*/ 10400 w 2138300"/>
              <a:gd name="connsiteY1" fmla="*/ 1168231 h 1428250"/>
              <a:gd name="connsiteX2" fmla="*/ 67550 w 2138300"/>
              <a:gd name="connsiteY2" fmla="*/ 791041 h 1428250"/>
              <a:gd name="connsiteX3" fmla="*/ 67550 w 2138300"/>
              <a:gd name="connsiteY3" fmla="*/ 619591 h 1428250"/>
              <a:gd name="connsiteX4" fmla="*/ 307580 w 2138300"/>
              <a:gd name="connsiteY4" fmla="*/ 333841 h 1428250"/>
              <a:gd name="connsiteX5" fmla="*/ 730490 w 2138300"/>
              <a:gd name="connsiteY5" fmla="*/ 93811 h 1428250"/>
              <a:gd name="connsiteX6" fmla="*/ 1176260 w 2138300"/>
              <a:gd name="connsiteY6" fmla="*/ 13801 h 1428250"/>
              <a:gd name="connsiteX7" fmla="*/ 1507730 w 2138300"/>
              <a:gd name="connsiteY7" fmla="*/ 13801 h 1428250"/>
              <a:gd name="connsiteX8" fmla="*/ 1850630 w 2138300"/>
              <a:gd name="connsiteY8" fmla="*/ 150961 h 1428250"/>
              <a:gd name="connsiteX9" fmla="*/ 2033510 w 2138300"/>
              <a:gd name="connsiteY9" fmla="*/ 516721 h 1428250"/>
              <a:gd name="connsiteX10" fmla="*/ 2044940 w 2138300"/>
              <a:gd name="connsiteY10" fmla="*/ 733891 h 1428250"/>
              <a:gd name="connsiteX11" fmla="*/ 2113520 w 2138300"/>
              <a:gd name="connsiteY11" fmla="*/ 745321 h 1428250"/>
              <a:gd name="connsiteX12" fmla="*/ 2113520 w 2138300"/>
              <a:gd name="connsiteY12" fmla="*/ 1385401 h 1428250"/>
              <a:gd name="connsiteX13" fmla="*/ 1816340 w 2138300"/>
              <a:gd name="connsiteY13" fmla="*/ 1328251 h 1428250"/>
              <a:gd name="connsiteX14" fmla="*/ 1884920 w 2138300"/>
              <a:gd name="connsiteY14" fmla="*/ 996781 h 1428250"/>
              <a:gd name="connsiteX15" fmla="*/ 1496300 w 2138300"/>
              <a:gd name="connsiteY15" fmla="*/ 608161 h 1428250"/>
              <a:gd name="connsiteX16" fmla="*/ 856220 w 2138300"/>
              <a:gd name="connsiteY16" fmla="*/ 505291 h 1428250"/>
              <a:gd name="connsiteX17" fmla="*/ 536180 w 2138300"/>
              <a:gd name="connsiteY17" fmla="*/ 882481 h 1428250"/>
              <a:gd name="connsiteX18" fmla="*/ 307580 w 2138300"/>
              <a:gd name="connsiteY18" fmla="*/ 1248241 h 1428250"/>
              <a:gd name="connsiteX0" fmla="*/ 307580 w 2138300"/>
              <a:gd name="connsiteY0" fmla="*/ 1248241 h 1428250"/>
              <a:gd name="connsiteX1" fmla="*/ 10400 w 2138300"/>
              <a:gd name="connsiteY1" fmla="*/ 1168231 h 1428250"/>
              <a:gd name="connsiteX2" fmla="*/ 67550 w 2138300"/>
              <a:gd name="connsiteY2" fmla="*/ 791041 h 1428250"/>
              <a:gd name="connsiteX3" fmla="*/ 67550 w 2138300"/>
              <a:gd name="connsiteY3" fmla="*/ 619591 h 1428250"/>
              <a:gd name="connsiteX4" fmla="*/ 307580 w 2138300"/>
              <a:gd name="connsiteY4" fmla="*/ 333841 h 1428250"/>
              <a:gd name="connsiteX5" fmla="*/ 730490 w 2138300"/>
              <a:gd name="connsiteY5" fmla="*/ 93811 h 1428250"/>
              <a:gd name="connsiteX6" fmla="*/ 1176260 w 2138300"/>
              <a:gd name="connsiteY6" fmla="*/ 13801 h 1428250"/>
              <a:gd name="connsiteX7" fmla="*/ 1507730 w 2138300"/>
              <a:gd name="connsiteY7" fmla="*/ 13801 h 1428250"/>
              <a:gd name="connsiteX8" fmla="*/ 1850630 w 2138300"/>
              <a:gd name="connsiteY8" fmla="*/ 150961 h 1428250"/>
              <a:gd name="connsiteX9" fmla="*/ 2033510 w 2138300"/>
              <a:gd name="connsiteY9" fmla="*/ 516721 h 1428250"/>
              <a:gd name="connsiteX10" fmla="*/ 2044940 w 2138300"/>
              <a:gd name="connsiteY10" fmla="*/ 733891 h 1428250"/>
              <a:gd name="connsiteX11" fmla="*/ 2113520 w 2138300"/>
              <a:gd name="connsiteY11" fmla="*/ 745321 h 1428250"/>
              <a:gd name="connsiteX12" fmla="*/ 2113520 w 2138300"/>
              <a:gd name="connsiteY12" fmla="*/ 1385401 h 1428250"/>
              <a:gd name="connsiteX13" fmla="*/ 1816340 w 2138300"/>
              <a:gd name="connsiteY13" fmla="*/ 1328251 h 1428250"/>
              <a:gd name="connsiteX14" fmla="*/ 1884920 w 2138300"/>
              <a:gd name="connsiteY14" fmla="*/ 996781 h 1428250"/>
              <a:gd name="connsiteX15" fmla="*/ 1496300 w 2138300"/>
              <a:gd name="connsiteY15" fmla="*/ 608161 h 1428250"/>
              <a:gd name="connsiteX16" fmla="*/ 856220 w 2138300"/>
              <a:gd name="connsiteY16" fmla="*/ 505291 h 1428250"/>
              <a:gd name="connsiteX17" fmla="*/ 536180 w 2138300"/>
              <a:gd name="connsiteY17" fmla="*/ 882481 h 1428250"/>
              <a:gd name="connsiteX18" fmla="*/ 307580 w 2138300"/>
              <a:gd name="connsiteY18" fmla="*/ 1248241 h 1428250"/>
              <a:gd name="connsiteX0" fmla="*/ 307580 w 2138300"/>
              <a:gd name="connsiteY0" fmla="*/ 1234537 h 1414546"/>
              <a:gd name="connsiteX1" fmla="*/ 10400 w 2138300"/>
              <a:gd name="connsiteY1" fmla="*/ 1154527 h 1414546"/>
              <a:gd name="connsiteX2" fmla="*/ 67550 w 2138300"/>
              <a:gd name="connsiteY2" fmla="*/ 777337 h 1414546"/>
              <a:gd name="connsiteX3" fmla="*/ 67550 w 2138300"/>
              <a:gd name="connsiteY3" fmla="*/ 605887 h 1414546"/>
              <a:gd name="connsiteX4" fmla="*/ 307580 w 2138300"/>
              <a:gd name="connsiteY4" fmla="*/ 320137 h 1414546"/>
              <a:gd name="connsiteX5" fmla="*/ 730490 w 2138300"/>
              <a:gd name="connsiteY5" fmla="*/ 80107 h 1414546"/>
              <a:gd name="connsiteX6" fmla="*/ 1176260 w 2138300"/>
              <a:gd name="connsiteY6" fmla="*/ 97 h 1414546"/>
              <a:gd name="connsiteX7" fmla="*/ 1496300 w 2138300"/>
              <a:gd name="connsiteY7" fmla="*/ 102967 h 1414546"/>
              <a:gd name="connsiteX8" fmla="*/ 1850630 w 2138300"/>
              <a:gd name="connsiteY8" fmla="*/ 137257 h 1414546"/>
              <a:gd name="connsiteX9" fmla="*/ 2033510 w 2138300"/>
              <a:gd name="connsiteY9" fmla="*/ 503017 h 1414546"/>
              <a:gd name="connsiteX10" fmla="*/ 2044940 w 2138300"/>
              <a:gd name="connsiteY10" fmla="*/ 720187 h 1414546"/>
              <a:gd name="connsiteX11" fmla="*/ 2113520 w 2138300"/>
              <a:gd name="connsiteY11" fmla="*/ 731617 h 1414546"/>
              <a:gd name="connsiteX12" fmla="*/ 2113520 w 2138300"/>
              <a:gd name="connsiteY12" fmla="*/ 1371697 h 1414546"/>
              <a:gd name="connsiteX13" fmla="*/ 1816340 w 2138300"/>
              <a:gd name="connsiteY13" fmla="*/ 1314547 h 1414546"/>
              <a:gd name="connsiteX14" fmla="*/ 1884920 w 2138300"/>
              <a:gd name="connsiteY14" fmla="*/ 983077 h 1414546"/>
              <a:gd name="connsiteX15" fmla="*/ 1496300 w 2138300"/>
              <a:gd name="connsiteY15" fmla="*/ 594457 h 1414546"/>
              <a:gd name="connsiteX16" fmla="*/ 856220 w 2138300"/>
              <a:gd name="connsiteY16" fmla="*/ 491587 h 1414546"/>
              <a:gd name="connsiteX17" fmla="*/ 536180 w 2138300"/>
              <a:gd name="connsiteY17" fmla="*/ 868777 h 1414546"/>
              <a:gd name="connsiteX18" fmla="*/ 307580 w 2138300"/>
              <a:gd name="connsiteY18" fmla="*/ 1234537 h 1414546"/>
              <a:gd name="connsiteX0" fmla="*/ 309833 w 2140553"/>
              <a:gd name="connsiteY0" fmla="*/ 1234537 h 1414546"/>
              <a:gd name="connsiteX1" fmla="*/ 12653 w 2140553"/>
              <a:gd name="connsiteY1" fmla="*/ 1154527 h 1414546"/>
              <a:gd name="connsiteX2" fmla="*/ 69803 w 2140553"/>
              <a:gd name="connsiteY2" fmla="*/ 777337 h 1414546"/>
              <a:gd name="connsiteX3" fmla="*/ 206963 w 2140553"/>
              <a:gd name="connsiteY3" fmla="*/ 663037 h 1414546"/>
              <a:gd name="connsiteX4" fmla="*/ 309833 w 2140553"/>
              <a:gd name="connsiteY4" fmla="*/ 320137 h 1414546"/>
              <a:gd name="connsiteX5" fmla="*/ 732743 w 2140553"/>
              <a:gd name="connsiteY5" fmla="*/ 80107 h 1414546"/>
              <a:gd name="connsiteX6" fmla="*/ 1178513 w 2140553"/>
              <a:gd name="connsiteY6" fmla="*/ 97 h 1414546"/>
              <a:gd name="connsiteX7" fmla="*/ 1498553 w 2140553"/>
              <a:gd name="connsiteY7" fmla="*/ 102967 h 1414546"/>
              <a:gd name="connsiteX8" fmla="*/ 1852883 w 2140553"/>
              <a:gd name="connsiteY8" fmla="*/ 137257 h 1414546"/>
              <a:gd name="connsiteX9" fmla="*/ 2035763 w 2140553"/>
              <a:gd name="connsiteY9" fmla="*/ 503017 h 1414546"/>
              <a:gd name="connsiteX10" fmla="*/ 2047193 w 2140553"/>
              <a:gd name="connsiteY10" fmla="*/ 720187 h 1414546"/>
              <a:gd name="connsiteX11" fmla="*/ 2115773 w 2140553"/>
              <a:gd name="connsiteY11" fmla="*/ 731617 h 1414546"/>
              <a:gd name="connsiteX12" fmla="*/ 2115773 w 2140553"/>
              <a:gd name="connsiteY12" fmla="*/ 1371697 h 1414546"/>
              <a:gd name="connsiteX13" fmla="*/ 1818593 w 2140553"/>
              <a:gd name="connsiteY13" fmla="*/ 1314547 h 1414546"/>
              <a:gd name="connsiteX14" fmla="*/ 1887173 w 2140553"/>
              <a:gd name="connsiteY14" fmla="*/ 983077 h 1414546"/>
              <a:gd name="connsiteX15" fmla="*/ 1498553 w 2140553"/>
              <a:gd name="connsiteY15" fmla="*/ 594457 h 1414546"/>
              <a:gd name="connsiteX16" fmla="*/ 858473 w 2140553"/>
              <a:gd name="connsiteY16" fmla="*/ 491587 h 1414546"/>
              <a:gd name="connsiteX17" fmla="*/ 538433 w 2140553"/>
              <a:gd name="connsiteY17" fmla="*/ 868777 h 1414546"/>
              <a:gd name="connsiteX18" fmla="*/ 309833 w 2140553"/>
              <a:gd name="connsiteY18" fmla="*/ 1234537 h 1414546"/>
              <a:gd name="connsiteX0" fmla="*/ 247746 w 2078466"/>
              <a:gd name="connsiteY0" fmla="*/ 1234537 h 1414546"/>
              <a:gd name="connsiteX1" fmla="*/ 42006 w 2078466"/>
              <a:gd name="connsiteY1" fmla="*/ 1108807 h 1414546"/>
              <a:gd name="connsiteX2" fmla="*/ 7716 w 2078466"/>
              <a:gd name="connsiteY2" fmla="*/ 777337 h 1414546"/>
              <a:gd name="connsiteX3" fmla="*/ 144876 w 2078466"/>
              <a:gd name="connsiteY3" fmla="*/ 663037 h 1414546"/>
              <a:gd name="connsiteX4" fmla="*/ 247746 w 2078466"/>
              <a:gd name="connsiteY4" fmla="*/ 320137 h 1414546"/>
              <a:gd name="connsiteX5" fmla="*/ 670656 w 2078466"/>
              <a:gd name="connsiteY5" fmla="*/ 80107 h 1414546"/>
              <a:gd name="connsiteX6" fmla="*/ 1116426 w 2078466"/>
              <a:gd name="connsiteY6" fmla="*/ 97 h 1414546"/>
              <a:gd name="connsiteX7" fmla="*/ 1436466 w 2078466"/>
              <a:gd name="connsiteY7" fmla="*/ 102967 h 1414546"/>
              <a:gd name="connsiteX8" fmla="*/ 1790796 w 2078466"/>
              <a:gd name="connsiteY8" fmla="*/ 137257 h 1414546"/>
              <a:gd name="connsiteX9" fmla="*/ 1973676 w 2078466"/>
              <a:gd name="connsiteY9" fmla="*/ 503017 h 1414546"/>
              <a:gd name="connsiteX10" fmla="*/ 1985106 w 2078466"/>
              <a:gd name="connsiteY10" fmla="*/ 720187 h 1414546"/>
              <a:gd name="connsiteX11" fmla="*/ 2053686 w 2078466"/>
              <a:gd name="connsiteY11" fmla="*/ 731617 h 1414546"/>
              <a:gd name="connsiteX12" fmla="*/ 2053686 w 2078466"/>
              <a:gd name="connsiteY12" fmla="*/ 1371697 h 1414546"/>
              <a:gd name="connsiteX13" fmla="*/ 1756506 w 2078466"/>
              <a:gd name="connsiteY13" fmla="*/ 1314547 h 1414546"/>
              <a:gd name="connsiteX14" fmla="*/ 1825086 w 2078466"/>
              <a:gd name="connsiteY14" fmla="*/ 983077 h 1414546"/>
              <a:gd name="connsiteX15" fmla="*/ 1436466 w 2078466"/>
              <a:gd name="connsiteY15" fmla="*/ 594457 h 1414546"/>
              <a:gd name="connsiteX16" fmla="*/ 796386 w 2078466"/>
              <a:gd name="connsiteY16" fmla="*/ 491587 h 1414546"/>
              <a:gd name="connsiteX17" fmla="*/ 476346 w 2078466"/>
              <a:gd name="connsiteY17" fmla="*/ 868777 h 1414546"/>
              <a:gd name="connsiteX18" fmla="*/ 247746 w 2078466"/>
              <a:gd name="connsiteY18" fmla="*/ 1234537 h 1414546"/>
              <a:gd name="connsiteX0" fmla="*/ 247746 w 2078466"/>
              <a:gd name="connsiteY0" fmla="*/ 1234537 h 1426382"/>
              <a:gd name="connsiteX1" fmla="*/ 42006 w 2078466"/>
              <a:gd name="connsiteY1" fmla="*/ 1108807 h 1426382"/>
              <a:gd name="connsiteX2" fmla="*/ 7716 w 2078466"/>
              <a:gd name="connsiteY2" fmla="*/ 777337 h 1426382"/>
              <a:gd name="connsiteX3" fmla="*/ 144876 w 2078466"/>
              <a:gd name="connsiteY3" fmla="*/ 663037 h 1426382"/>
              <a:gd name="connsiteX4" fmla="*/ 247746 w 2078466"/>
              <a:gd name="connsiteY4" fmla="*/ 320137 h 1426382"/>
              <a:gd name="connsiteX5" fmla="*/ 670656 w 2078466"/>
              <a:gd name="connsiteY5" fmla="*/ 80107 h 1426382"/>
              <a:gd name="connsiteX6" fmla="*/ 1116426 w 2078466"/>
              <a:gd name="connsiteY6" fmla="*/ 97 h 1426382"/>
              <a:gd name="connsiteX7" fmla="*/ 1436466 w 2078466"/>
              <a:gd name="connsiteY7" fmla="*/ 102967 h 1426382"/>
              <a:gd name="connsiteX8" fmla="*/ 1790796 w 2078466"/>
              <a:gd name="connsiteY8" fmla="*/ 137257 h 1426382"/>
              <a:gd name="connsiteX9" fmla="*/ 1973676 w 2078466"/>
              <a:gd name="connsiteY9" fmla="*/ 503017 h 1426382"/>
              <a:gd name="connsiteX10" fmla="*/ 1985106 w 2078466"/>
              <a:gd name="connsiteY10" fmla="*/ 720187 h 1426382"/>
              <a:gd name="connsiteX11" fmla="*/ 2053686 w 2078466"/>
              <a:gd name="connsiteY11" fmla="*/ 571597 h 1426382"/>
              <a:gd name="connsiteX12" fmla="*/ 2053686 w 2078466"/>
              <a:gd name="connsiteY12" fmla="*/ 1371697 h 1426382"/>
              <a:gd name="connsiteX13" fmla="*/ 1756506 w 2078466"/>
              <a:gd name="connsiteY13" fmla="*/ 1314547 h 1426382"/>
              <a:gd name="connsiteX14" fmla="*/ 1825086 w 2078466"/>
              <a:gd name="connsiteY14" fmla="*/ 983077 h 1426382"/>
              <a:gd name="connsiteX15" fmla="*/ 1436466 w 2078466"/>
              <a:gd name="connsiteY15" fmla="*/ 594457 h 1426382"/>
              <a:gd name="connsiteX16" fmla="*/ 796386 w 2078466"/>
              <a:gd name="connsiteY16" fmla="*/ 491587 h 1426382"/>
              <a:gd name="connsiteX17" fmla="*/ 476346 w 2078466"/>
              <a:gd name="connsiteY17" fmla="*/ 868777 h 1426382"/>
              <a:gd name="connsiteX18" fmla="*/ 247746 w 2078466"/>
              <a:gd name="connsiteY18" fmla="*/ 1234537 h 1426382"/>
              <a:gd name="connsiteX0" fmla="*/ 247746 w 2078618"/>
              <a:gd name="connsiteY0" fmla="*/ 1234537 h 1426382"/>
              <a:gd name="connsiteX1" fmla="*/ 42006 w 2078618"/>
              <a:gd name="connsiteY1" fmla="*/ 1108807 h 1426382"/>
              <a:gd name="connsiteX2" fmla="*/ 7716 w 2078618"/>
              <a:gd name="connsiteY2" fmla="*/ 777337 h 1426382"/>
              <a:gd name="connsiteX3" fmla="*/ 144876 w 2078618"/>
              <a:gd name="connsiteY3" fmla="*/ 663037 h 1426382"/>
              <a:gd name="connsiteX4" fmla="*/ 247746 w 2078618"/>
              <a:gd name="connsiteY4" fmla="*/ 320137 h 1426382"/>
              <a:gd name="connsiteX5" fmla="*/ 670656 w 2078618"/>
              <a:gd name="connsiteY5" fmla="*/ 80107 h 1426382"/>
              <a:gd name="connsiteX6" fmla="*/ 1116426 w 2078618"/>
              <a:gd name="connsiteY6" fmla="*/ 97 h 1426382"/>
              <a:gd name="connsiteX7" fmla="*/ 1436466 w 2078618"/>
              <a:gd name="connsiteY7" fmla="*/ 102967 h 1426382"/>
              <a:gd name="connsiteX8" fmla="*/ 1790796 w 2078618"/>
              <a:gd name="connsiteY8" fmla="*/ 137257 h 1426382"/>
              <a:gd name="connsiteX9" fmla="*/ 1973676 w 2078618"/>
              <a:gd name="connsiteY9" fmla="*/ 503017 h 1426382"/>
              <a:gd name="connsiteX10" fmla="*/ 1981629 w 2078618"/>
              <a:gd name="connsiteY10" fmla="*/ 445520 h 1426382"/>
              <a:gd name="connsiteX11" fmla="*/ 2053686 w 2078618"/>
              <a:gd name="connsiteY11" fmla="*/ 571597 h 1426382"/>
              <a:gd name="connsiteX12" fmla="*/ 2053686 w 2078618"/>
              <a:gd name="connsiteY12" fmla="*/ 1371697 h 1426382"/>
              <a:gd name="connsiteX13" fmla="*/ 1756506 w 2078618"/>
              <a:gd name="connsiteY13" fmla="*/ 1314547 h 1426382"/>
              <a:gd name="connsiteX14" fmla="*/ 1825086 w 2078618"/>
              <a:gd name="connsiteY14" fmla="*/ 983077 h 1426382"/>
              <a:gd name="connsiteX15" fmla="*/ 1436466 w 2078618"/>
              <a:gd name="connsiteY15" fmla="*/ 594457 h 1426382"/>
              <a:gd name="connsiteX16" fmla="*/ 796386 w 2078618"/>
              <a:gd name="connsiteY16" fmla="*/ 491587 h 1426382"/>
              <a:gd name="connsiteX17" fmla="*/ 476346 w 2078618"/>
              <a:gd name="connsiteY17" fmla="*/ 868777 h 1426382"/>
              <a:gd name="connsiteX18" fmla="*/ 247746 w 2078618"/>
              <a:gd name="connsiteY18" fmla="*/ 1234537 h 1426382"/>
              <a:gd name="connsiteX0" fmla="*/ 247746 w 2078618"/>
              <a:gd name="connsiteY0" fmla="*/ 1234537 h 1426382"/>
              <a:gd name="connsiteX1" fmla="*/ 42006 w 2078618"/>
              <a:gd name="connsiteY1" fmla="*/ 1108807 h 1426382"/>
              <a:gd name="connsiteX2" fmla="*/ 7716 w 2078618"/>
              <a:gd name="connsiteY2" fmla="*/ 777337 h 1426382"/>
              <a:gd name="connsiteX3" fmla="*/ 144876 w 2078618"/>
              <a:gd name="connsiteY3" fmla="*/ 663037 h 1426382"/>
              <a:gd name="connsiteX4" fmla="*/ 247746 w 2078618"/>
              <a:gd name="connsiteY4" fmla="*/ 320137 h 1426382"/>
              <a:gd name="connsiteX5" fmla="*/ 670656 w 2078618"/>
              <a:gd name="connsiteY5" fmla="*/ 80107 h 1426382"/>
              <a:gd name="connsiteX6" fmla="*/ 1116426 w 2078618"/>
              <a:gd name="connsiteY6" fmla="*/ 97 h 1426382"/>
              <a:gd name="connsiteX7" fmla="*/ 1436466 w 2078618"/>
              <a:gd name="connsiteY7" fmla="*/ 102967 h 1426382"/>
              <a:gd name="connsiteX8" fmla="*/ 1790796 w 2078618"/>
              <a:gd name="connsiteY8" fmla="*/ 137257 h 1426382"/>
              <a:gd name="connsiteX9" fmla="*/ 1931954 w 2078618"/>
              <a:gd name="connsiteY9" fmla="*/ 318746 h 1426382"/>
              <a:gd name="connsiteX10" fmla="*/ 1981629 w 2078618"/>
              <a:gd name="connsiteY10" fmla="*/ 445520 h 1426382"/>
              <a:gd name="connsiteX11" fmla="*/ 2053686 w 2078618"/>
              <a:gd name="connsiteY11" fmla="*/ 571597 h 1426382"/>
              <a:gd name="connsiteX12" fmla="*/ 2053686 w 2078618"/>
              <a:gd name="connsiteY12" fmla="*/ 1371697 h 1426382"/>
              <a:gd name="connsiteX13" fmla="*/ 1756506 w 2078618"/>
              <a:gd name="connsiteY13" fmla="*/ 1314547 h 1426382"/>
              <a:gd name="connsiteX14" fmla="*/ 1825086 w 2078618"/>
              <a:gd name="connsiteY14" fmla="*/ 983077 h 1426382"/>
              <a:gd name="connsiteX15" fmla="*/ 1436466 w 2078618"/>
              <a:gd name="connsiteY15" fmla="*/ 594457 h 1426382"/>
              <a:gd name="connsiteX16" fmla="*/ 796386 w 2078618"/>
              <a:gd name="connsiteY16" fmla="*/ 491587 h 1426382"/>
              <a:gd name="connsiteX17" fmla="*/ 476346 w 2078618"/>
              <a:gd name="connsiteY17" fmla="*/ 868777 h 1426382"/>
              <a:gd name="connsiteX18" fmla="*/ 247746 w 2078618"/>
              <a:gd name="connsiteY18" fmla="*/ 1234537 h 1426382"/>
              <a:gd name="connsiteX0" fmla="*/ 247746 w 2074897"/>
              <a:gd name="connsiteY0" fmla="*/ 1234537 h 1416352"/>
              <a:gd name="connsiteX1" fmla="*/ 42006 w 2074897"/>
              <a:gd name="connsiteY1" fmla="*/ 1108807 h 1416352"/>
              <a:gd name="connsiteX2" fmla="*/ 7716 w 2074897"/>
              <a:gd name="connsiteY2" fmla="*/ 777337 h 1416352"/>
              <a:gd name="connsiteX3" fmla="*/ 144876 w 2074897"/>
              <a:gd name="connsiteY3" fmla="*/ 663037 h 1416352"/>
              <a:gd name="connsiteX4" fmla="*/ 247746 w 2074897"/>
              <a:gd name="connsiteY4" fmla="*/ 320137 h 1416352"/>
              <a:gd name="connsiteX5" fmla="*/ 670656 w 2074897"/>
              <a:gd name="connsiteY5" fmla="*/ 80107 h 1416352"/>
              <a:gd name="connsiteX6" fmla="*/ 1116426 w 2074897"/>
              <a:gd name="connsiteY6" fmla="*/ 97 h 1416352"/>
              <a:gd name="connsiteX7" fmla="*/ 1436466 w 2074897"/>
              <a:gd name="connsiteY7" fmla="*/ 102967 h 1416352"/>
              <a:gd name="connsiteX8" fmla="*/ 1790796 w 2074897"/>
              <a:gd name="connsiteY8" fmla="*/ 137257 h 1416352"/>
              <a:gd name="connsiteX9" fmla="*/ 1931954 w 2074897"/>
              <a:gd name="connsiteY9" fmla="*/ 318746 h 1416352"/>
              <a:gd name="connsiteX10" fmla="*/ 1981629 w 2074897"/>
              <a:gd name="connsiteY10" fmla="*/ 445520 h 1416352"/>
              <a:gd name="connsiteX11" fmla="*/ 2043256 w 2074897"/>
              <a:gd name="connsiteY11" fmla="*/ 707193 h 1416352"/>
              <a:gd name="connsiteX12" fmla="*/ 2053686 w 2074897"/>
              <a:gd name="connsiteY12" fmla="*/ 1371697 h 1416352"/>
              <a:gd name="connsiteX13" fmla="*/ 1756506 w 2074897"/>
              <a:gd name="connsiteY13" fmla="*/ 1314547 h 1416352"/>
              <a:gd name="connsiteX14" fmla="*/ 1825086 w 2074897"/>
              <a:gd name="connsiteY14" fmla="*/ 983077 h 1416352"/>
              <a:gd name="connsiteX15" fmla="*/ 1436466 w 2074897"/>
              <a:gd name="connsiteY15" fmla="*/ 594457 h 1416352"/>
              <a:gd name="connsiteX16" fmla="*/ 796386 w 2074897"/>
              <a:gd name="connsiteY16" fmla="*/ 491587 h 1416352"/>
              <a:gd name="connsiteX17" fmla="*/ 476346 w 2074897"/>
              <a:gd name="connsiteY17" fmla="*/ 868777 h 1416352"/>
              <a:gd name="connsiteX18" fmla="*/ 247746 w 2074897"/>
              <a:gd name="connsiteY18" fmla="*/ 1234537 h 1416352"/>
              <a:gd name="connsiteX0" fmla="*/ 247746 w 2098462"/>
              <a:gd name="connsiteY0" fmla="*/ 1234537 h 1416352"/>
              <a:gd name="connsiteX1" fmla="*/ 42006 w 2098462"/>
              <a:gd name="connsiteY1" fmla="*/ 1108807 h 1416352"/>
              <a:gd name="connsiteX2" fmla="*/ 7716 w 2098462"/>
              <a:gd name="connsiteY2" fmla="*/ 777337 h 1416352"/>
              <a:gd name="connsiteX3" fmla="*/ 144876 w 2098462"/>
              <a:gd name="connsiteY3" fmla="*/ 663037 h 1416352"/>
              <a:gd name="connsiteX4" fmla="*/ 247746 w 2098462"/>
              <a:gd name="connsiteY4" fmla="*/ 320137 h 1416352"/>
              <a:gd name="connsiteX5" fmla="*/ 670656 w 2098462"/>
              <a:gd name="connsiteY5" fmla="*/ 80107 h 1416352"/>
              <a:gd name="connsiteX6" fmla="*/ 1116426 w 2098462"/>
              <a:gd name="connsiteY6" fmla="*/ 97 h 1416352"/>
              <a:gd name="connsiteX7" fmla="*/ 1436466 w 2098462"/>
              <a:gd name="connsiteY7" fmla="*/ 102967 h 1416352"/>
              <a:gd name="connsiteX8" fmla="*/ 1790796 w 2098462"/>
              <a:gd name="connsiteY8" fmla="*/ 137257 h 1416352"/>
              <a:gd name="connsiteX9" fmla="*/ 1931954 w 2098462"/>
              <a:gd name="connsiteY9" fmla="*/ 318746 h 1416352"/>
              <a:gd name="connsiteX10" fmla="*/ 1981629 w 2098462"/>
              <a:gd name="connsiteY10" fmla="*/ 445520 h 1416352"/>
              <a:gd name="connsiteX11" fmla="*/ 2043256 w 2098462"/>
              <a:gd name="connsiteY11" fmla="*/ 707193 h 1416352"/>
              <a:gd name="connsiteX12" fmla="*/ 2053686 w 2098462"/>
              <a:gd name="connsiteY12" fmla="*/ 1371697 h 1416352"/>
              <a:gd name="connsiteX13" fmla="*/ 1756506 w 2098462"/>
              <a:gd name="connsiteY13" fmla="*/ 1314547 h 1416352"/>
              <a:gd name="connsiteX14" fmla="*/ 1825086 w 2098462"/>
              <a:gd name="connsiteY14" fmla="*/ 983077 h 1416352"/>
              <a:gd name="connsiteX15" fmla="*/ 1436466 w 2098462"/>
              <a:gd name="connsiteY15" fmla="*/ 594457 h 1416352"/>
              <a:gd name="connsiteX16" fmla="*/ 796386 w 2098462"/>
              <a:gd name="connsiteY16" fmla="*/ 491587 h 1416352"/>
              <a:gd name="connsiteX17" fmla="*/ 476346 w 2098462"/>
              <a:gd name="connsiteY17" fmla="*/ 868777 h 1416352"/>
              <a:gd name="connsiteX18" fmla="*/ 247746 w 2098462"/>
              <a:gd name="connsiteY18" fmla="*/ 1234537 h 141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98462" h="1416352">
                <a:moveTo>
                  <a:pt x="247746" y="1234537"/>
                </a:moveTo>
                <a:cubicBezTo>
                  <a:pt x="175356" y="1274542"/>
                  <a:pt x="82011" y="1185007"/>
                  <a:pt x="42006" y="1108807"/>
                </a:cubicBezTo>
                <a:cubicBezTo>
                  <a:pt x="2001" y="1032607"/>
                  <a:pt x="-9429" y="851632"/>
                  <a:pt x="7716" y="777337"/>
                </a:cubicBezTo>
                <a:cubicBezTo>
                  <a:pt x="24861" y="703042"/>
                  <a:pt x="104871" y="739237"/>
                  <a:pt x="144876" y="663037"/>
                </a:cubicBezTo>
                <a:cubicBezTo>
                  <a:pt x="184881" y="586837"/>
                  <a:pt x="160116" y="417292"/>
                  <a:pt x="247746" y="320137"/>
                </a:cubicBezTo>
                <a:cubicBezTo>
                  <a:pt x="335376" y="222982"/>
                  <a:pt x="491586" y="53437"/>
                  <a:pt x="670656" y="80107"/>
                </a:cubicBezTo>
                <a:cubicBezTo>
                  <a:pt x="849726" y="106777"/>
                  <a:pt x="988791" y="-3713"/>
                  <a:pt x="1116426" y="97"/>
                </a:cubicBezTo>
                <a:cubicBezTo>
                  <a:pt x="1244061" y="3907"/>
                  <a:pt x="1324071" y="80107"/>
                  <a:pt x="1436466" y="102967"/>
                </a:cubicBezTo>
                <a:cubicBezTo>
                  <a:pt x="1548861" y="125827"/>
                  <a:pt x="1708215" y="101294"/>
                  <a:pt x="1790796" y="137257"/>
                </a:cubicBezTo>
                <a:cubicBezTo>
                  <a:pt x="1873377" y="173220"/>
                  <a:pt x="1900149" y="267369"/>
                  <a:pt x="1931954" y="318746"/>
                </a:cubicBezTo>
                <a:cubicBezTo>
                  <a:pt x="1963760" y="370123"/>
                  <a:pt x="1963079" y="380779"/>
                  <a:pt x="1981629" y="445520"/>
                </a:cubicBezTo>
                <a:cubicBezTo>
                  <a:pt x="2000179" y="510261"/>
                  <a:pt x="1958234" y="518062"/>
                  <a:pt x="2043256" y="707193"/>
                </a:cubicBezTo>
                <a:cubicBezTo>
                  <a:pt x="2128278" y="896324"/>
                  <a:pt x="2101478" y="1270471"/>
                  <a:pt x="2053686" y="1371697"/>
                </a:cubicBezTo>
                <a:cubicBezTo>
                  <a:pt x="2005894" y="1472923"/>
                  <a:pt x="1794606" y="1379317"/>
                  <a:pt x="1756506" y="1314547"/>
                </a:cubicBezTo>
                <a:cubicBezTo>
                  <a:pt x="1718406" y="1249777"/>
                  <a:pt x="1878426" y="1103092"/>
                  <a:pt x="1825086" y="983077"/>
                </a:cubicBezTo>
                <a:cubicBezTo>
                  <a:pt x="1771746" y="863062"/>
                  <a:pt x="1607916" y="676372"/>
                  <a:pt x="1436466" y="594457"/>
                </a:cubicBezTo>
                <a:cubicBezTo>
                  <a:pt x="1265016" y="512542"/>
                  <a:pt x="956406" y="445867"/>
                  <a:pt x="796386" y="491587"/>
                </a:cubicBezTo>
                <a:cubicBezTo>
                  <a:pt x="636366" y="537307"/>
                  <a:pt x="563976" y="748762"/>
                  <a:pt x="476346" y="868777"/>
                </a:cubicBezTo>
                <a:cubicBezTo>
                  <a:pt x="388716" y="988792"/>
                  <a:pt x="320136" y="1194532"/>
                  <a:pt x="247746" y="123453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398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C0038B-331B-4E37-B1C8-96D83A3738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15AF-2FC1-4228-AA60-18723A32A76E}"/>
              </a:ext>
            </a:extLst>
          </p:cNvPr>
          <p:cNvSpPr/>
          <p:nvPr/>
        </p:nvSpPr>
        <p:spPr>
          <a:xfrm>
            <a:off x="798576" y="1746504"/>
            <a:ext cx="475488" cy="437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55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D09EB-5289-449D-94C4-7940CAE062BA}"/>
              </a:ext>
            </a:extLst>
          </p:cNvPr>
          <p:cNvSpPr/>
          <p:nvPr/>
        </p:nvSpPr>
        <p:spPr>
          <a:xfrm>
            <a:off x="2072640" y="1499616"/>
            <a:ext cx="8046720" cy="48646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78183-00BE-4DD4-855C-824719622530}"/>
              </a:ext>
            </a:extLst>
          </p:cNvPr>
          <p:cNvSpPr/>
          <p:nvPr/>
        </p:nvSpPr>
        <p:spPr>
          <a:xfrm>
            <a:off x="10917936" y="1746504"/>
            <a:ext cx="475488" cy="437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55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1BFEE72-630A-4178-B35C-D0D459CE511E}"/>
              </a:ext>
            </a:extLst>
          </p:cNvPr>
          <p:cNvSpPr/>
          <p:nvPr/>
        </p:nvSpPr>
        <p:spPr>
          <a:xfrm>
            <a:off x="5736000" y="389808"/>
            <a:ext cx="720000" cy="720000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E80FB54-96AC-47F0-9470-B2AE8E49ABE4}"/>
              </a:ext>
            </a:extLst>
          </p:cNvPr>
          <p:cNvSpPr/>
          <p:nvPr/>
        </p:nvSpPr>
        <p:spPr>
          <a:xfrm>
            <a:off x="5826000" y="479808"/>
            <a:ext cx="540000" cy="540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006DAB-2E03-4F25-930B-A2E98D8E4D31}"/>
              </a:ext>
            </a:extLst>
          </p:cNvPr>
          <p:cNvSpPr/>
          <p:nvPr/>
        </p:nvSpPr>
        <p:spPr>
          <a:xfrm>
            <a:off x="2327564" y="1746504"/>
            <a:ext cx="7523018" cy="4370832"/>
          </a:xfrm>
          <a:prstGeom prst="roundRect">
            <a:avLst>
              <a:gd name="adj" fmla="val 8109"/>
            </a:avLst>
          </a:prstGeom>
          <a:solidFill>
            <a:srgbClr val="00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4F4E5A45-3452-4C4A-9BF9-67CF986B5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073" y="2147457"/>
            <a:ext cx="3204000" cy="320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34EF28-B3EE-43A8-A283-0BB5A6884073}"/>
              </a:ext>
            </a:extLst>
          </p:cNvPr>
          <p:cNvSpPr txBox="1"/>
          <p:nvPr/>
        </p:nvSpPr>
        <p:spPr>
          <a:xfrm>
            <a:off x="5240139" y="5290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ress Start" panose="02000009000000000000" pitchFamily="50" charset="0"/>
              </a:rPr>
              <a:t>SMILE</a:t>
            </a:r>
            <a:endParaRPr lang="en-PH" sz="2400" dirty="0">
              <a:solidFill>
                <a:schemeClr val="bg1"/>
              </a:solidFill>
              <a:latin typeface="Press Start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A58791B-4339-453D-A3FC-9EA9060ECDD8}"/>
              </a:ext>
            </a:extLst>
          </p:cNvPr>
          <p:cNvSpPr/>
          <p:nvPr/>
        </p:nvSpPr>
        <p:spPr>
          <a:xfrm>
            <a:off x="1414196" y="779290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DFDE56C-75EB-4D6E-A4ED-549EDD5569F9}"/>
              </a:ext>
            </a:extLst>
          </p:cNvPr>
          <p:cNvSpPr/>
          <p:nvPr/>
        </p:nvSpPr>
        <p:spPr>
          <a:xfrm>
            <a:off x="4081196" y="211643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F5E914D-2639-4D74-AF13-8DE2AA85D558}"/>
              </a:ext>
            </a:extLst>
          </p:cNvPr>
          <p:cNvSpPr/>
          <p:nvPr/>
        </p:nvSpPr>
        <p:spPr>
          <a:xfrm>
            <a:off x="10552753" y="2955959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CEA3671-A54A-438B-8605-6C3AD0A38D35}"/>
              </a:ext>
            </a:extLst>
          </p:cNvPr>
          <p:cNvSpPr/>
          <p:nvPr/>
        </p:nvSpPr>
        <p:spPr>
          <a:xfrm>
            <a:off x="6209591" y="-6071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E17C3E-A550-4EF8-AE43-5E0AF9A22C5D}"/>
              </a:ext>
            </a:extLst>
          </p:cNvPr>
          <p:cNvSpPr/>
          <p:nvPr/>
        </p:nvSpPr>
        <p:spPr>
          <a:xfrm>
            <a:off x="7393174" y="3014166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C626CCC-68A3-4452-9553-8C899C4134D3}"/>
              </a:ext>
            </a:extLst>
          </p:cNvPr>
          <p:cNvSpPr/>
          <p:nvPr/>
        </p:nvSpPr>
        <p:spPr>
          <a:xfrm>
            <a:off x="-190382" y="3067774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26E61C1-C246-4901-BB07-BBC5A96FB8A8}"/>
              </a:ext>
            </a:extLst>
          </p:cNvPr>
          <p:cNvSpPr/>
          <p:nvPr/>
        </p:nvSpPr>
        <p:spPr>
          <a:xfrm>
            <a:off x="2789433" y="3449109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4A90055-226F-4389-9B44-708EAB759D6B}"/>
              </a:ext>
            </a:extLst>
          </p:cNvPr>
          <p:cNvSpPr/>
          <p:nvPr/>
        </p:nvSpPr>
        <p:spPr>
          <a:xfrm>
            <a:off x="9387568" y="1039116"/>
            <a:ext cx="1255526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BD2623C0-1A46-4CAD-B4A3-0B9E57AB3422}"/>
              </a:ext>
            </a:extLst>
          </p:cNvPr>
          <p:cNvSpPr/>
          <p:nvPr/>
        </p:nvSpPr>
        <p:spPr>
          <a:xfrm>
            <a:off x="4745935" y="4768905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585B39B8-4C80-43C3-BE48-56BC93FCA8A3}"/>
              </a:ext>
            </a:extLst>
          </p:cNvPr>
          <p:cNvSpPr/>
          <p:nvPr/>
        </p:nvSpPr>
        <p:spPr>
          <a:xfrm>
            <a:off x="8735549" y="5904315"/>
            <a:ext cx="2166731" cy="1451113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7982F263-B1D8-47C0-8F28-F39BE03C7C2B}"/>
              </a:ext>
            </a:extLst>
          </p:cNvPr>
          <p:cNvSpPr/>
          <p:nvPr/>
        </p:nvSpPr>
        <p:spPr>
          <a:xfrm>
            <a:off x="1041328" y="5430942"/>
            <a:ext cx="1748105" cy="921987"/>
          </a:xfrm>
          <a:prstGeom prst="cloud">
            <a:avLst/>
          </a:prstGeom>
          <a:solidFill>
            <a:srgbClr val="6CB8EE"/>
          </a:solidFill>
          <a:ln w="57150">
            <a:solidFill>
              <a:srgbClr val="5F9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D9F9E-31C6-4538-9737-1B9BF43AA3DB}"/>
              </a:ext>
            </a:extLst>
          </p:cNvPr>
          <p:cNvSpPr/>
          <p:nvPr/>
        </p:nvSpPr>
        <p:spPr>
          <a:xfrm>
            <a:off x="2597495" y="2312503"/>
            <a:ext cx="7070035" cy="2232991"/>
          </a:xfrm>
          <a:prstGeom prst="rect">
            <a:avLst/>
          </a:prstGeom>
          <a:solidFill>
            <a:schemeClr val="tx1">
              <a:lumMod val="85000"/>
              <a:lumOff val="15000"/>
              <a:alpha val="97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D00D5-3E98-466E-9176-5C18FBF32A84}"/>
              </a:ext>
            </a:extLst>
          </p:cNvPr>
          <p:cNvSpPr txBox="1"/>
          <p:nvPr/>
        </p:nvSpPr>
        <p:spPr>
          <a:xfrm>
            <a:off x="3292187" y="2767280"/>
            <a:ext cx="5607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arm clock" panose="02000500000000000000" pitchFamily="2" charset="0"/>
              </a:rPr>
              <a:t>THANK YOU</a:t>
            </a:r>
            <a:endParaRPr lang="en-PH" sz="8000" dirty="0">
              <a:solidFill>
                <a:schemeClr val="bg1"/>
              </a:solidFill>
              <a:latin typeface="alarm cloc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5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FB0B7-D375-4F84-922F-3DFF1E1B6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397634" y="1814672"/>
            <a:ext cx="5734879" cy="5043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947FB-6139-4070-959C-F14EDE85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193" y="1814671"/>
            <a:ext cx="2562173" cy="5043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35534-5C29-472E-85B1-1CB18F21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64" y="1814671"/>
            <a:ext cx="2669377" cy="50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82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C57AC-C55A-4843-AAE3-CEC4CE074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1D0D0-15B6-414D-98AC-A2C1A713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16072" y="928678"/>
            <a:ext cx="3871296" cy="5895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3FC82E-0DB6-4764-8970-62B57CF4B195}"/>
              </a:ext>
            </a:extLst>
          </p:cNvPr>
          <p:cNvSpPr/>
          <p:nvPr/>
        </p:nvSpPr>
        <p:spPr>
          <a:xfrm>
            <a:off x="4732261" y="3529237"/>
            <a:ext cx="482751" cy="2461844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C9E12-9035-4CCA-B763-00079E127E8C}"/>
              </a:ext>
            </a:extLst>
          </p:cNvPr>
          <p:cNvSpPr/>
          <p:nvPr/>
        </p:nvSpPr>
        <p:spPr>
          <a:xfrm>
            <a:off x="6982333" y="3529237"/>
            <a:ext cx="482751" cy="2461844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D2A10-415B-401D-82C1-36D766E3BDC7}"/>
              </a:ext>
            </a:extLst>
          </p:cNvPr>
          <p:cNvSpPr/>
          <p:nvPr/>
        </p:nvSpPr>
        <p:spPr>
          <a:xfrm>
            <a:off x="5184334" y="5460629"/>
            <a:ext cx="758617" cy="1363392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B7C98-6E9B-4A3B-BB34-AF81A380AB51}"/>
              </a:ext>
            </a:extLst>
          </p:cNvPr>
          <p:cNvSpPr/>
          <p:nvPr/>
        </p:nvSpPr>
        <p:spPr>
          <a:xfrm>
            <a:off x="6284733" y="5434256"/>
            <a:ext cx="758617" cy="1455000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A078197D-0533-43E1-835E-615374A62D14}"/>
              </a:ext>
            </a:extLst>
          </p:cNvPr>
          <p:cNvSpPr/>
          <p:nvPr/>
        </p:nvSpPr>
        <p:spPr>
          <a:xfrm rot="4817049" flipH="1">
            <a:off x="6452526" y="2905268"/>
            <a:ext cx="1276547" cy="785507"/>
          </a:xfrm>
          <a:prstGeom prst="flowChartDelay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3B4BC-A7CF-43DE-8823-53C9742491E1}"/>
              </a:ext>
            </a:extLst>
          </p:cNvPr>
          <p:cNvSpPr/>
          <p:nvPr/>
        </p:nvSpPr>
        <p:spPr>
          <a:xfrm>
            <a:off x="5942951" y="2083747"/>
            <a:ext cx="409904" cy="495272"/>
          </a:xfrm>
          <a:prstGeom prst="rect">
            <a:avLst/>
          </a:prstGeom>
          <a:solidFill>
            <a:srgbClr val="F6D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92E27D6C-2346-4AE4-BAA9-ED021B78AD5A}"/>
              </a:ext>
            </a:extLst>
          </p:cNvPr>
          <p:cNvSpPr/>
          <p:nvPr/>
        </p:nvSpPr>
        <p:spPr>
          <a:xfrm rot="5400000">
            <a:off x="4901499" y="2561210"/>
            <a:ext cx="2396546" cy="2182018"/>
          </a:xfrm>
          <a:prstGeom prst="flowChartOnlineStorage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1F8636AD-07BB-4F40-8BE9-32BF5CD37B73}"/>
              </a:ext>
            </a:extLst>
          </p:cNvPr>
          <p:cNvSpPr/>
          <p:nvPr/>
        </p:nvSpPr>
        <p:spPr>
          <a:xfrm rot="16782951">
            <a:off x="4528212" y="2937834"/>
            <a:ext cx="1284665" cy="785507"/>
          </a:xfrm>
          <a:prstGeom prst="flowChartDelay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E68359-8286-4C6A-A346-25A6F5742ECC}"/>
              </a:ext>
            </a:extLst>
          </p:cNvPr>
          <p:cNvSpPr/>
          <p:nvPr/>
        </p:nvSpPr>
        <p:spPr>
          <a:xfrm>
            <a:off x="5008762" y="2921151"/>
            <a:ext cx="2227731" cy="1379899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4EAF112-41D1-4884-9801-EF3276150316}"/>
              </a:ext>
            </a:extLst>
          </p:cNvPr>
          <p:cNvSpPr/>
          <p:nvPr/>
        </p:nvSpPr>
        <p:spPr>
          <a:xfrm>
            <a:off x="4096884" y="3043714"/>
            <a:ext cx="4071257" cy="3404448"/>
          </a:xfrm>
          <a:prstGeom prst="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0C8D98-D8A1-4715-9BCA-47EDEF5179A9}"/>
              </a:ext>
            </a:extLst>
          </p:cNvPr>
          <p:cNvSpPr/>
          <p:nvPr/>
        </p:nvSpPr>
        <p:spPr>
          <a:xfrm rot="4662867">
            <a:off x="4652860" y="3153435"/>
            <a:ext cx="1183143" cy="224728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D3E836-A948-4434-96CF-45C5DCD5A7B6}"/>
              </a:ext>
            </a:extLst>
          </p:cNvPr>
          <p:cNvSpPr/>
          <p:nvPr/>
        </p:nvSpPr>
        <p:spPr>
          <a:xfrm rot="16937133" flipH="1">
            <a:off x="6432048" y="3153434"/>
            <a:ext cx="1183143" cy="224728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5B6718-4E3F-4F5E-904E-45C7FF748500}"/>
              </a:ext>
            </a:extLst>
          </p:cNvPr>
          <p:cNvSpPr/>
          <p:nvPr/>
        </p:nvSpPr>
        <p:spPr>
          <a:xfrm>
            <a:off x="5008764" y="3691470"/>
            <a:ext cx="1565536" cy="1329169"/>
          </a:xfrm>
          <a:prstGeom prst="rt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3661461-76F5-42A4-AC8F-B52A82E09EEB}"/>
              </a:ext>
            </a:extLst>
          </p:cNvPr>
          <p:cNvSpPr/>
          <p:nvPr/>
        </p:nvSpPr>
        <p:spPr>
          <a:xfrm flipH="1">
            <a:off x="5719153" y="3624967"/>
            <a:ext cx="1517340" cy="1329169"/>
          </a:xfrm>
          <a:prstGeom prst="rt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80528B-1B01-430C-96EB-FE0319D7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62081" y="1208551"/>
            <a:ext cx="603556" cy="41456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80A4E4F-4F39-455F-9ABF-2C6952517369}"/>
              </a:ext>
            </a:extLst>
          </p:cNvPr>
          <p:cNvSpPr/>
          <p:nvPr/>
        </p:nvSpPr>
        <p:spPr>
          <a:xfrm rot="2017375">
            <a:off x="6900629" y="1369550"/>
            <a:ext cx="535886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38CF5D-7F26-4C18-ACBD-9F67787BFF83}"/>
              </a:ext>
            </a:extLst>
          </p:cNvPr>
          <p:cNvSpPr/>
          <p:nvPr/>
        </p:nvSpPr>
        <p:spPr>
          <a:xfrm rot="1008998">
            <a:off x="6817784" y="1265610"/>
            <a:ext cx="621482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C08AD5-E9F7-47CC-9D38-06BA74FD1229}"/>
              </a:ext>
            </a:extLst>
          </p:cNvPr>
          <p:cNvSpPr/>
          <p:nvPr/>
        </p:nvSpPr>
        <p:spPr>
          <a:xfrm rot="2689158">
            <a:off x="6774866" y="1366390"/>
            <a:ext cx="536969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Flowchart: Extract 23">
            <a:extLst>
              <a:ext uri="{FF2B5EF4-FFF2-40B4-BE49-F238E27FC236}">
                <a16:creationId xmlns:a16="http://schemas.microsoft.com/office/drawing/2014/main" id="{7710B9A3-82FE-4542-8FF2-C7E3263B64DE}"/>
              </a:ext>
            </a:extLst>
          </p:cNvPr>
          <p:cNvSpPr/>
          <p:nvPr/>
        </p:nvSpPr>
        <p:spPr>
          <a:xfrm>
            <a:off x="5215012" y="1083478"/>
            <a:ext cx="268941" cy="222760"/>
          </a:xfrm>
          <a:prstGeom prst="flowChartExtract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E63D9332-1BA0-4EFC-B49E-018EA5B87E0C}"/>
              </a:ext>
            </a:extLst>
          </p:cNvPr>
          <p:cNvSpPr/>
          <p:nvPr/>
        </p:nvSpPr>
        <p:spPr>
          <a:xfrm>
            <a:off x="6847607" y="1009224"/>
            <a:ext cx="268941" cy="297013"/>
          </a:xfrm>
          <a:prstGeom prst="flowChartExtract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ABCFCC-81A2-4091-A991-CE87CA076046}"/>
              </a:ext>
            </a:extLst>
          </p:cNvPr>
          <p:cNvSpPr/>
          <p:nvPr/>
        </p:nvSpPr>
        <p:spPr>
          <a:xfrm>
            <a:off x="5364109" y="419455"/>
            <a:ext cx="1613647" cy="1911928"/>
          </a:xfrm>
          <a:prstGeom prst="ellipse">
            <a:avLst/>
          </a:prstGeom>
          <a:solidFill>
            <a:srgbClr val="F9E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7DB3CB-2F16-43F9-AC20-4FAC64596077}"/>
              </a:ext>
            </a:extLst>
          </p:cNvPr>
          <p:cNvSpPr/>
          <p:nvPr/>
        </p:nvSpPr>
        <p:spPr>
          <a:xfrm>
            <a:off x="5298514" y="419455"/>
            <a:ext cx="1750133" cy="812529"/>
          </a:xfrm>
          <a:custGeom>
            <a:avLst/>
            <a:gdLst>
              <a:gd name="connsiteX0" fmla="*/ 884922 w 1750133"/>
              <a:gd name="connsiteY0" fmla="*/ 0 h 760847"/>
              <a:gd name="connsiteX1" fmla="*/ 1717891 w 1750133"/>
              <a:gd name="connsiteY1" fmla="*/ 583860 h 760847"/>
              <a:gd name="connsiteX2" fmla="*/ 1750133 w 1750133"/>
              <a:gd name="connsiteY2" fmla="*/ 693698 h 760847"/>
              <a:gd name="connsiteX3" fmla="*/ 1697686 w 1750133"/>
              <a:gd name="connsiteY3" fmla="*/ 665209 h 760847"/>
              <a:gd name="connsiteX4" fmla="*/ 936876 w 1750133"/>
              <a:gd name="connsiteY4" fmla="*/ 512210 h 760847"/>
              <a:gd name="connsiteX5" fmla="*/ 176066 w 1750133"/>
              <a:gd name="connsiteY5" fmla="*/ 665209 h 760847"/>
              <a:gd name="connsiteX6" fmla="*/ 0 w 1750133"/>
              <a:gd name="connsiteY6" fmla="*/ 760847 h 760847"/>
              <a:gd name="connsiteX7" fmla="*/ 51954 w 1750133"/>
              <a:gd name="connsiteY7" fmla="*/ 583860 h 760847"/>
              <a:gd name="connsiteX8" fmla="*/ 884922 w 1750133"/>
              <a:gd name="connsiteY8" fmla="*/ 0 h 76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133" h="760847">
                <a:moveTo>
                  <a:pt x="884922" y="0"/>
                </a:moveTo>
                <a:cubicBezTo>
                  <a:pt x="1259376" y="0"/>
                  <a:pt x="1580654" y="240750"/>
                  <a:pt x="1717891" y="583860"/>
                </a:cubicBezTo>
                <a:lnTo>
                  <a:pt x="1750133" y="693698"/>
                </a:lnTo>
                <a:lnTo>
                  <a:pt x="1697686" y="665209"/>
                </a:lnTo>
                <a:cubicBezTo>
                  <a:pt x="1480509" y="568614"/>
                  <a:pt x="1218697" y="512210"/>
                  <a:pt x="936876" y="512210"/>
                </a:cubicBezTo>
                <a:cubicBezTo>
                  <a:pt x="655055" y="512210"/>
                  <a:pt x="393244" y="568614"/>
                  <a:pt x="176066" y="665209"/>
                </a:cubicBezTo>
                <a:lnTo>
                  <a:pt x="0" y="760847"/>
                </a:lnTo>
                <a:lnTo>
                  <a:pt x="51954" y="583860"/>
                </a:lnTo>
                <a:cubicBezTo>
                  <a:pt x="189190" y="240750"/>
                  <a:pt x="510469" y="0"/>
                  <a:pt x="884922" y="0"/>
                </a:cubicBezTo>
                <a:close/>
              </a:path>
            </a:pathLst>
          </a:cu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C76358-4848-48DE-9B2F-75D7E450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6" y="917115"/>
            <a:ext cx="3871296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C0038B-331B-4E37-B1C8-96D83A3738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15AF-2FC1-4228-AA60-18723A32A76E}"/>
              </a:ext>
            </a:extLst>
          </p:cNvPr>
          <p:cNvSpPr/>
          <p:nvPr/>
        </p:nvSpPr>
        <p:spPr>
          <a:xfrm>
            <a:off x="798576" y="1746504"/>
            <a:ext cx="475488" cy="437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55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D09EB-5289-449D-94C4-7940CAE062BA}"/>
              </a:ext>
            </a:extLst>
          </p:cNvPr>
          <p:cNvSpPr/>
          <p:nvPr/>
        </p:nvSpPr>
        <p:spPr>
          <a:xfrm>
            <a:off x="2072640" y="1499616"/>
            <a:ext cx="8046720" cy="48646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78183-00BE-4DD4-855C-824719622530}"/>
              </a:ext>
            </a:extLst>
          </p:cNvPr>
          <p:cNvSpPr/>
          <p:nvPr/>
        </p:nvSpPr>
        <p:spPr>
          <a:xfrm>
            <a:off x="10917936" y="1746504"/>
            <a:ext cx="475488" cy="437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55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1BFEE72-630A-4178-B35C-D0D459CE511E}"/>
              </a:ext>
            </a:extLst>
          </p:cNvPr>
          <p:cNvSpPr/>
          <p:nvPr/>
        </p:nvSpPr>
        <p:spPr>
          <a:xfrm>
            <a:off x="5736000" y="389808"/>
            <a:ext cx="720000" cy="720000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E80FB54-96AC-47F0-9470-B2AE8E49ABE4}"/>
              </a:ext>
            </a:extLst>
          </p:cNvPr>
          <p:cNvSpPr/>
          <p:nvPr/>
        </p:nvSpPr>
        <p:spPr>
          <a:xfrm>
            <a:off x="5826000" y="479808"/>
            <a:ext cx="540000" cy="540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006DAB-2E03-4F25-930B-A2E98D8E4D31}"/>
              </a:ext>
            </a:extLst>
          </p:cNvPr>
          <p:cNvSpPr/>
          <p:nvPr/>
        </p:nvSpPr>
        <p:spPr>
          <a:xfrm>
            <a:off x="2327564" y="1746504"/>
            <a:ext cx="7523018" cy="4370832"/>
          </a:xfrm>
          <a:prstGeom prst="roundRect">
            <a:avLst>
              <a:gd name="adj" fmla="val 8109"/>
            </a:avLst>
          </a:prstGeom>
          <a:solidFill>
            <a:srgbClr val="00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4EF28-B3EE-43A8-A283-0BB5A6884073}"/>
              </a:ext>
            </a:extLst>
          </p:cNvPr>
          <p:cNvSpPr txBox="1"/>
          <p:nvPr/>
        </p:nvSpPr>
        <p:spPr>
          <a:xfrm>
            <a:off x="4310896" y="210409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ress Start" panose="02000009000000000000" pitchFamily="50" charset="0"/>
              </a:rPr>
              <a:t>INSERT TEXT</a:t>
            </a:r>
            <a:endParaRPr lang="en-PH" sz="2400" dirty="0">
              <a:solidFill>
                <a:schemeClr val="bg1"/>
              </a:solidFill>
              <a:latin typeface="Press Start" panose="02000009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B39ED-21AD-4FA8-BFF1-BBBBF5264933}"/>
              </a:ext>
            </a:extLst>
          </p:cNvPr>
          <p:cNvSpPr txBox="1"/>
          <p:nvPr/>
        </p:nvSpPr>
        <p:spPr>
          <a:xfrm>
            <a:off x="2966693" y="2519424"/>
            <a:ext cx="6416397" cy="2702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2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2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C0038B-331B-4E37-B1C8-96D83A3738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15AF-2FC1-4228-AA60-18723A32A76E}"/>
              </a:ext>
            </a:extLst>
          </p:cNvPr>
          <p:cNvSpPr/>
          <p:nvPr/>
        </p:nvSpPr>
        <p:spPr>
          <a:xfrm>
            <a:off x="798576" y="1746504"/>
            <a:ext cx="475488" cy="437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55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D09EB-5289-449D-94C4-7940CAE062BA}"/>
              </a:ext>
            </a:extLst>
          </p:cNvPr>
          <p:cNvSpPr/>
          <p:nvPr/>
        </p:nvSpPr>
        <p:spPr>
          <a:xfrm>
            <a:off x="2072640" y="1499616"/>
            <a:ext cx="8046720" cy="48646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78183-00BE-4DD4-855C-824719622530}"/>
              </a:ext>
            </a:extLst>
          </p:cNvPr>
          <p:cNvSpPr/>
          <p:nvPr/>
        </p:nvSpPr>
        <p:spPr>
          <a:xfrm>
            <a:off x="10917936" y="1746504"/>
            <a:ext cx="475488" cy="437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55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1BFEE72-630A-4178-B35C-D0D459CE511E}"/>
              </a:ext>
            </a:extLst>
          </p:cNvPr>
          <p:cNvSpPr/>
          <p:nvPr/>
        </p:nvSpPr>
        <p:spPr>
          <a:xfrm>
            <a:off x="5736000" y="389808"/>
            <a:ext cx="720000" cy="720000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E80FB54-96AC-47F0-9470-B2AE8E49ABE4}"/>
              </a:ext>
            </a:extLst>
          </p:cNvPr>
          <p:cNvSpPr/>
          <p:nvPr/>
        </p:nvSpPr>
        <p:spPr>
          <a:xfrm>
            <a:off x="5826000" y="479808"/>
            <a:ext cx="540000" cy="540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006DAB-2E03-4F25-930B-A2E98D8E4D31}"/>
              </a:ext>
            </a:extLst>
          </p:cNvPr>
          <p:cNvSpPr/>
          <p:nvPr/>
        </p:nvSpPr>
        <p:spPr>
          <a:xfrm>
            <a:off x="2327564" y="1746504"/>
            <a:ext cx="7523018" cy="4370832"/>
          </a:xfrm>
          <a:prstGeom prst="roundRect">
            <a:avLst>
              <a:gd name="adj" fmla="val 8109"/>
            </a:avLst>
          </a:prstGeom>
          <a:solidFill>
            <a:srgbClr val="00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8A2-2B02-4BD1-B4C0-845B43173993}"/>
              </a:ext>
            </a:extLst>
          </p:cNvPr>
          <p:cNvSpPr txBox="1"/>
          <p:nvPr/>
        </p:nvSpPr>
        <p:spPr>
          <a:xfrm>
            <a:off x="4310896" y="210409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ress Start" panose="02000009000000000000" pitchFamily="50" charset="0"/>
              </a:rPr>
              <a:t>INSERT TEXT</a:t>
            </a:r>
            <a:endParaRPr lang="en-PH" sz="2400" dirty="0">
              <a:solidFill>
                <a:schemeClr val="bg1"/>
              </a:solidFill>
              <a:latin typeface="Press Start" panose="02000009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05D5D-607F-4DE0-BB55-19BACF1F9C7E}"/>
              </a:ext>
            </a:extLst>
          </p:cNvPr>
          <p:cNvSpPr txBox="1"/>
          <p:nvPr/>
        </p:nvSpPr>
        <p:spPr>
          <a:xfrm>
            <a:off x="2966693" y="2519424"/>
            <a:ext cx="6416397" cy="2702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2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2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C0038B-331B-4E37-B1C8-96D83A3738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D09EB-5289-449D-94C4-7940CAE062BA}"/>
              </a:ext>
            </a:extLst>
          </p:cNvPr>
          <p:cNvSpPr/>
          <p:nvPr/>
        </p:nvSpPr>
        <p:spPr>
          <a:xfrm>
            <a:off x="2072640" y="1499616"/>
            <a:ext cx="8046720" cy="48646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78183-00BE-4DD4-855C-824719622530}"/>
              </a:ext>
            </a:extLst>
          </p:cNvPr>
          <p:cNvSpPr/>
          <p:nvPr/>
        </p:nvSpPr>
        <p:spPr>
          <a:xfrm>
            <a:off x="10917936" y="1746504"/>
            <a:ext cx="475488" cy="437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55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1BFEE72-630A-4178-B35C-D0D459CE511E}"/>
              </a:ext>
            </a:extLst>
          </p:cNvPr>
          <p:cNvSpPr/>
          <p:nvPr/>
        </p:nvSpPr>
        <p:spPr>
          <a:xfrm>
            <a:off x="5736000" y="389808"/>
            <a:ext cx="720000" cy="720000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E80FB54-96AC-47F0-9470-B2AE8E49ABE4}"/>
              </a:ext>
            </a:extLst>
          </p:cNvPr>
          <p:cNvSpPr/>
          <p:nvPr/>
        </p:nvSpPr>
        <p:spPr>
          <a:xfrm>
            <a:off x="5826000" y="479808"/>
            <a:ext cx="540000" cy="540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006DAB-2E03-4F25-930B-A2E98D8E4D31}"/>
              </a:ext>
            </a:extLst>
          </p:cNvPr>
          <p:cNvSpPr/>
          <p:nvPr/>
        </p:nvSpPr>
        <p:spPr>
          <a:xfrm>
            <a:off x="2327564" y="1746504"/>
            <a:ext cx="7523018" cy="4370832"/>
          </a:xfrm>
          <a:prstGeom prst="roundRect">
            <a:avLst>
              <a:gd name="adj" fmla="val 8109"/>
            </a:avLst>
          </a:prstGeom>
          <a:solidFill>
            <a:srgbClr val="00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039FE-6903-44D3-8004-F46A6BB93AB3}"/>
              </a:ext>
            </a:extLst>
          </p:cNvPr>
          <p:cNvSpPr/>
          <p:nvPr/>
        </p:nvSpPr>
        <p:spPr>
          <a:xfrm>
            <a:off x="798576" y="1746504"/>
            <a:ext cx="475488" cy="4370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355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D57DB-6E83-4E51-96A5-575615609D60}"/>
              </a:ext>
            </a:extLst>
          </p:cNvPr>
          <p:cNvSpPr txBox="1"/>
          <p:nvPr/>
        </p:nvSpPr>
        <p:spPr>
          <a:xfrm>
            <a:off x="4310896" y="210409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ress Start" panose="02000009000000000000" pitchFamily="50" charset="0"/>
              </a:rPr>
              <a:t>INSERT TEXT</a:t>
            </a:r>
            <a:endParaRPr lang="en-PH" sz="2400" dirty="0">
              <a:solidFill>
                <a:schemeClr val="bg1"/>
              </a:solidFill>
              <a:latin typeface="Press Start" panose="02000009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B2118-8ADB-4C0A-8A4F-D5EA95BB416F}"/>
              </a:ext>
            </a:extLst>
          </p:cNvPr>
          <p:cNvSpPr txBox="1"/>
          <p:nvPr/>
        </p:nvSpPr>
        <p:spPr>
          <a:xfrm>
            <a:off x="2966693" y="2519424"/>
            <a:ext cx="6416397" cy="2702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2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Lorem ipsum dolor sit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consectetur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adipiscing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Aenean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facilisis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urna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tincidunt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metus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elementum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felis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id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accumsan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velit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risus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et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nibh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Duis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placerat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orci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sit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amet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suscipit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odio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venenatis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nec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Nulla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sollicitudin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quis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justo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at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eleifend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Nunc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eget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est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maximus,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commodo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tortor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mollis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posuere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PH" sz="22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nisl</a:t>
            </a:r>
            <a:r>
              <a:rPr lang="en-PH" sz="22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 </a:t>
            </a:r>
            <a:endParaRPr lang="en-US" sz="2200" b="1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957570A5-6B8C-427B-B861-5165992C6A35}"/>
              </a:ext>
            </a:extLst>
          </p:cNvPr>
          <p:cNvSpPr/>
          <p:nvPr/>
        </p:nvSpPr>
        <p:spPr>
          <a:xfrm rot="10800000" flipH="1">
            <a:off x="-14938" y="4771319"/>
            <a:ext cx="12206938" cy="1742951"/>
          </a:xfrm>
          <a:prstGeom prst="flowChartDocument">
            <a:avLst/>
          </a:prstGeom>
          <a:solidFill>
            <a:srgbClr val="977344"/>
          </a:solidFill>
          <a:ln>
            <a:solidFill>
              <a:srgbClr val="977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EAB35E43-C9CE-4812-9CCE-7DD5BF8212B5}"/>
              </a:ext>
            </a:extLst>
          </p:cNvPr>
          <p:cNvSpPr/>
          <p:nvPr/>
        </p:nvSpPr>
        <p:spPr>
          <a:xfrm rot="10800000">
            <a:off x="-14939" y="5181551"/>
            <a:ext cx="12206938" cy="1728955"/>
          </a:xfrm>
          <a:prstGeom prst="flowChartDocumen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2" name="Graphic 51" descr="Deciduous tree">
            <a:extLst>
              <a:ext uri="{FF2B5EF4-FFF2-40B4-BE49-F238E27FC236}">
                <a16:creationId xmlns:a16="http://schemas.microsoft.com/office/drawing/2014/main" id="{809485EC-2E50-4783-AA59-00D420AC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03" y="-5192982"/>
            <a:ext cx="11495255" cy="1222622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70B7A0A-B31F-4DD7-9645-31E365D8BF55}"/>
              </a:ext>
            </a:extLst>
          </p:cNvPr>
          <p:cNvSpPr/>
          <p:nvPr/>
        </p:nvSpPr>
        <p:spPr>
          <a:xfrm>
            <a:off x="4695748" y="3623647"/>
            <a:ext cx="482751" cy="2461844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6DA874-FF3D-452E-AF06-BEFC991351B4}"/>
              </a:ext>
            </a:extLst>
          </p:cNvPr>
          <p:cNvSpPr/>
          <p:nvPr/>
        </p:nvSpPr>
        <p:spPr>
          <a:xfrm>
            <a:off x="6945820" y="3623647"/>
            <a:ext cx="482751" cy="2461844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D79F9B-AEEB-42A7-A30D-6E312113373D}"/>
              </a:ext>
            </a:extLst>
          </p:cNvPr>
          <p:cNvSpPr/>
          <p:nvPr/>
        </p:nvSpPr>
        <p:spPr>
          <a:xfrm>
            <a:off x="5147821" y="5555039"/>
            <a:ext cx="758617" cy="1363392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08000-4024-4DCD-9154-1490B689F2E9}"/>
              </a:ext>
            </a:extLst>
          </p:cNvPr>
          <p:cNvSpPr/>
          <p:nvPr/>
        </p:nvSpPr>
        <p:spPr>
          <a:xfrm>
            <a:off x="6248220" y="5528666"/>
            <a:ext cx="758617" cy="1361464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Flowchart: Delay 56">
            <a:extLst>
              <a:ext uri="{FF2B5EF4-FFF2-40B4-BE49-F238E27FC236}">
                <a16:creationId xmlns:a16="http://schemas.microsoft.com/office/drawing/2014/main" id="{9478B9FB-BF26-4DFD-833A-2728A13D2F28}"/>
              </a:ext>
            </a:extLst>
          </p:cNvPr>
          <p:cNvSpPr/>
          <p:nvPr/>
        </p:nvSpPr>
        <p:spPr>
          <a:xfrm rot="4817049" flipH="1">
            <a:off x="6416013" y="2999678"/>
            <a:ext cx="1276547" cy="785507"/>
          </a:xfrm>
          <a:prstGeom prst="flowChartDelay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42AEF-2E57-4BE1-9BDD-66173AA77511}"/>
              </a:ext>
            </a:extLst>
          </p:cNvPr>
          <p:cNvSpPr/>
          <p:nvPr/>
        </p:nvSpPr>
        <p:spPr>
          <a:xfrm>
            <a:off x="5906438" y="2178157"/>
            <a:ext cx="409904" cy="495272"/>
          </a:xfrm>
          <a:prstGeom prst="rect">
            <a:avLst/>
          </a:prstGeom>
          <a:solidFill>
            <a:srgbClr val="F6D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Flowchart: Stored Data 61">
            <a:extLst>
              <a:ext uri="{FF2B5EF4-FFF2-40B4-BE49-F238E27FC236}">
                <a16:creationId xmlns:a16="http://schemas.microsoft.com/office/drawing/2014/main" id="{0DCEDD2D-869E-4AC5-A9E5-CECFB76D40B1}"/>
              </a:ext>
            </a:extLst>
          </p:cNvPr>
          <p:cNvSpPr/>
          <p:nvPr/>
        </p:nvSpPr>
        <p:spPr>
          <a:xfrm rot="5400000">
            <a:off x="4864986" y="2655620"/>
            <a:ext cx="2396546" cy="2182018"/>
          </a:xfrm>
          <a:prstGeom prst="flowChartOnlineStorage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Flowchart: Delay 70">
            <a:extLst>
              <a:ext uri="{FF2B5EF4-FFF2-40B4-BE49-F238E27FC236}">
                <a16:creationId xmlns:a16="http://schemas.microsoft.com/office/drawing/2014/main" id="{A610BEBB-8E0F-4C84-A446-B7B87ACC1451}"/>
              </a:ext>
            </a:extLst>
          </p:cNvPr>
          <p:cNvSpPr/>
          <p:nvPr/>
        </p:nvSpPr>
        <p:spPr>
          <a:xfrm rot="16782951">
            <a:off x="4491699" y="3032244"/>
            <a:ext cx="1284665" cy="785507"/>
          </a:xfrm>
          <a:prstGeom prst="flowChartDelay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DBF018-FE36-45B2-B1F3-5CC986D3C7FC}"/>
              </a:ext>
            </a:extLst>
          </p:cNvPr>
          <p:cNvSpPr/>
          <p:nvPr/>
        </p:nvSpPr>
        <p:spPr>
          <a:xfrm>
            <a:off x="4972249" y="3015561"/>
            <a:ext cx="2227731" cy="1379899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9DD8082-C879-469B-A392-F4B1F62552EE}"/>
              </a:ext>
            </a:extLst>
          </p:cNvPr>
          <p:cNvSpPr/>
          <p:nvPr/>
        </p:nvSpPr>
        <p:spPr>
          <a:xfrm>
            <a:off x="4060371" y="3138124"/>
            <a:ext cx="4071257" cy="3404448"/>
          </a:xfrm>
          <a:prstGeom prst="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F088A4E-351F-43C4-93D0-176C333D0221}"/>
              </a:ext>
            </a:extLst>
          </p:cNvPr>
          <p:cNvSpPr/>
          <p:nvPr/>
        </p:nvSpPr>
        <p:spPr>
          <a:xfrm rot="4662867">
            <a:off x="4616347" y="3247845"/>
            <a:ext cx="1183143" cy="224728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D838431-4E3C-46EA-93C7-99AB02410CE6}"/>
              </a:ext>
            </a:extLst>
          </p:cNvPr>
          <p:cNvSpPr/>
          <p:nvPr/>
        </p:nvSpPr>
        <p:spPr>
          <a:xfrm rot="16937133" flipH="1">
            <a:off x="6395535" y="3247844"/>
            <a:ext cx="1183143" cy="224728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8EBF44C8-86D3-42FA-98E9-44000BC9150F}"/>
              </a:ext>
            </a:extLst>
          </p:cNvPr>
          <p:cNvSpPr/>
          <p:nvPr/>
        </p:nvSpPr>
        <p:spPr>
          <a:xfrm>
            <a:off x="4972251" y="3785880"/>
            <a:ext cx="1565536" cy="1329169"/>
          </a:xfrm>
          <a:prstGeom prst="rt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5B1A2BF8-C9C5-4C9E-87B7-EF1E640E284E}"/>
              </a:ext>
            </a:extLst>
          </p:cNvPr>
          <p:cNvSpPr/>
          <p:nvPr/>
        </p:nvSpPr>
        <p:spPr>
          <a:xfrm flipH="1">
            <a:off x="5682640" y="3719377"/>
            <a:ext cx="1517340" cy="1329169"/>
          </a:xfrm>
          <a:prstGeom prst="rt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63ED3A1-3365-4C85-885E-11F648240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25568" y="1302961"/>
            <a:ext cx="603556" cy="414564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1BFE8891-CD2B-4905-9FB4-90641D8E7108}"/>
              </a:ext>
            </a:extLst>
          </p:cNvPr>
          <p:cNvSpPr/>
          <p:nvPr/>
        </p:nvSpPr>
        <p:spPr>
          <a:xfrm rot="2017375">
            <a:off x="6864116" y="1463960"/>
            <a:ext cx="535886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F882B49-FAD1-4ED8-984A-4F2FCE4E1172}"/>
              </a:ext>
            </a:extLst>
          </p:cNvPr>
          <p:cNvSpPr/>
          <p:nvPr/>
        </p:nvSpPr>
        <p:spPr>
          <a:xfrm rot="1008998">
            <a:off x="6781271" y="1360020"/>
            <a:ext cx="621482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CEB84FC-381E-4C04-8D2D-12B7FF1260FD}"/>
              </a:ext>
            </a:extLst>
          </p:cNvPr>
          <p:cNvSpPr/>
          <p:nvPr/>
        </p:nvSpPr>
        <p:spPr>
          <a:xfrm rot="2689158">
            <a:off x="6738353" y="1460800"/>
            <a:ext cx="536969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0" name="Flowchart: Extract 89">
            <a:extLst>
              <a:ext uri="{FF2B5EF4-FFF2-40B4-BE49-F238E27FC236}">
                <a16:creationId xmlns:a16="http://schemas.microsoft.com/office/drawing/2014/main" id="{84607FE2-7583-443B-A7A6-992A15A776CD}"/>
              </a:ext>
            </a:extLst>
          </p:cNvPr>
          <p:cNvSpPr/>
          <p:nvPr/>
        </p:nvSpPr>
        <p:spPr>
          <a:xfrm>
            <a:off x="5178499" y="1177888"/>
            <a:ext cx="268941" cy="222760"/>
          </a:xfrm>
          <a:prstGeom prst="flowChartExtract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6" name="Flowchart: Extract 95">
            <a:extLst>
              <a:ext uri="{FF2B5EF4-FFF2-40B4-BE49-F238E27FC236}">
                <a16:creationId xmlns:a16="http://schemas.microsoft.com/office/drawing/2014/main" id="{D4C46875-C549-429E-B37C-791B976DD3FF}"/>
              </a:ext>
            </a:extLst>
          </p:cNvPr>
          <p:cNvSpPr/>
          <p:nvPr/>
        </p:nvSpPr>
        <p:spPr>
          <a:xfrm>
            <a:off x="6811094" y="1103634"/>
            <a:ext cx="268941" cy="297013"/>
          </a:xfrm>
          <a:prstGeom prst="flowChartExtract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3C845F-4D9E-453C-89CD-0F0ADB0E8FA6}"/>
              </a:ext>
            </a:extLst>
          </p:cNvPr>
          <p:cNvSpPr/>
          <p:nvPr/>
        </p:nvSpPr>
        <p:spPr>
          <a:xfrm>
            <a:off x="5327596" y="513865"/>
            <a:ext cx="1613647" cy="1911928"/>
          </a:xfrm>
          <a:prstGeom prst="ellipse">
            <a:avLst/>
          </a:prstGeom>
          <a:solidFill>
            <a:srgbClr val="F9E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267CC1A-C382-4E1F-96B9-2B8C632E2F2E}"/>
              </a:ext>
            </a:extLst>
          </p:cNvPr>
          <p:cNvSpPr/>
          <p:nvPr/>
        </p:nvSpPr>
        <p:spPr>
          <a:xfrm>
            <a:off x="5262001" y="513865"/>
            <a:ext cx="1750133" cy="812529"/>
          </a:xfrm>
          <a:custGeom>
            <a:avLst/>
            <a:gdLst>
              <a:gd name="connsiteX0" fmla="*/ 884922 w 1750133"/>
              <a:gd name="connsiteY0" fmla="*/ 0 h 760847"/>
              <a:gd name="connsiteX1" fmla="*/ 1717891 w 1750133"/>
              <a:gd name="connsiteY1" fmla="*/ 583860 h 760847"/>
              <a:gd name="connsiteX2" fmla="*/ 1750133 w 1750133"/>
              <a:gd name="connsiteY2" fmla="*/ 693698 h 760847"/>
              <a:gd name="connsiteX3" fmla="*/ 1697686 w 1750133"/>
              <a:gd name="connsiteY3" fmla="*/ 665209 h 760847"/>
              <a:gd name="connsiteX4" fmla="*/ 936876 w 1750133"/>
              <a:gd name="connsiteY4" fmla="*/ 512210 h 760847"/>
              <a:gd name="connsiteX5" fmla="*/ 176066 w 1750133"/>
              <a:gd name="connsiteY5" fmla="*/ 665209 h 760847"/>
              <a:gd name="connsiteX6" fmla="*/ 0 w 1750133"/>
              <a:gd name="connsiteY6" fmla="*/ 760847 h 760847"/>
              <a:gd name="connsiteX7" fmla="*/ 51954 w 1750133"/>
              <a:gd name="connsiteY7" fmla="*/ 583860 h 760847"/>
              <a:gd name="connsiteX8" fmla="*/ 884922 w 1750133"/>
              <a:gd name="connsiteY8" fmla="*/ 0 h 76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133" h="760847">
                <a:moveTo>
                  <a:pt x="884922" y="0"/>
                </a:moveTo>
                <a:cubicBezTo>
                  <a:pt x="1259376" y="0"/>
                  <a:pt x="1580654" y="240750"/>
                  <a:pt x="1717891" y="583860"/>
                </a:cubicBezTo>
                <a:lnTo>
                  <a:pt x="1750133" y="693698"/>
                </a:lnTo>
                <a:lnTo>
                  <a:pt x="1697686" y="665209"/>
                </a:lnTo>
                <a:cubicBezTo>
                  <a:pt x="1480509" y="568614"/>
                  <a:pt x="1218697" y="512210"/>
                  <a:pt x="936876" y="512210"/>
                </a:cubicBezTo>
                <a:cubicBezTo>
                  <a:pt x="655055" y="512210"/>
                  <a:pt x="393244" y="568614"/>
                  <a:pt x="176066" y="665209"/>
                </a:cubicBezTo>
                <a:lnTo>
                  <a:pt x="0" y="760847"/>
                </a:lnTo>
                <a:lnTo>
                  <a:pt x="51954" y="583860"/>
                </a:lnTo>
                <a:cubicBezTo>
                  <a:pt x="189190" y="240750"/>
                  <a:pt x="510469" y="0"/>
                  <a:pt x="884922" y="0"/>
                </a:cubicBezTo>
                <a:close/>
              </a:path>
            </a:pathLst>
          </a:cu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4" name="Graphic 3" descr="Barn">
            <a:extLst>
              <a:ext uri="{FF2B5EF4-FFF2-40B4-BE49-F238E27FC236}">
                <a16:creationId xmlns:a16="http://schemas.microsoft.com/office/drawing/2014/main" id="{581E3123-603D-47BF-818C-5D0BACD8E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8113" y="2347248"/>
            <a:ext cx="3214948" cy="32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957570A5-6B8C-427B-B861-5165992C6A35}"/>
              </a:ext>
            </a:extLst>
          </p:cNvPr>
          <p:cNvSpPr/>
          <p:nvPr/>
        </p:nvSpPr>
        <p:spPr>
          <a:xfrm rot="10800000" flipH="1">
            <a:off x="-14938" y="4771319"/>
            <a:ext cx="12206938" cy="1742951"/>
          </a:xfrm>
          <a:prstGeom prst="flowChartDocument">
            <a:avLst/>
          </a:prstGeom>
          <a:solidFill>
            <a:srgbClr val="977344"/>
          </a:solidFill>
          <a:ln>
            <a:solidFill>
              <a:srgbClr val="977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EAB35E43-C9CE-4812-9CCE-7DD5BF8212B5}"/>
              </a:ext>
            </a:extLst>
          </p:cNvPr>
          <p:cNvSpPr/>
          <p:nvPr/>
        </p:nvSpPr>
        <p:spPr>
          <a:xfrm rot="10800000">
            <a:off x="-14939" y="5181551"/>
            <a:ext cx="12206938" cy="1728955"/>
          </a:xfrm>
          <a:prstGeom prst="flowChartDocumen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0B7A0A-B31F-4DD7-9645-31E365D8BF55}"/>
              </a:ext>
            </a:extLst>
          </p:cNvPr>
          <p:cNvSpPr/>
          <p:nvPr/>
        </p:nvSpPr>
        <p:spPr>
          <a:xfrm>
            <a:off x="620437" y="3615723"/>
            <a:ext cx="482751" cy="2461844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6DA874-FF3D-452E-AF06-BEFC991351B4}"/>
              </a:ext>
            </a:extLst>
          </p:cNvPr>
          <p:cNvSpPr/>
          <p:nvPr/>
        </p:nvSpPr>
        <p:spPr>
          <a:xfrm>
            <a:off x="2870509" y="3615723"/>
            <a:ext cx="482751" cy="2461844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D79F9B-AEEB-42A7-A30D-6E312113373D}"/>
              </a:ext>
            </a:extLst>
          </p:cNvPr>
          <p:cNvSpPr/>
          <p:nvPr/>
        </p:nvSpPr>
        <p:spPr>
          <a:xfrm>
            <a:off x="1072510" y="5547115"/>
            <a:ext cx="758617" cy="1363392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08000-4024-4DCD-9154-1490B689F2E9}"/>
              </a:ext>
            </a:extLst>
          </p:cNvPr>
          <p:cNvSpPr/>
          <p:nvPr/>
        </p:nvSpPr>
        <p:spPr>
          <a:xfrm>
            <a:off x="2172909" y="5520742"/>
            <a:ext cx="758617" cy="1455000"/>
          </a:xfrm>
          <a:prstGeom prst="rect">
            <a:avLst/>
          </a:prstGeom>
          <a:solidFill>
            <a:srgbClr val="F4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Flowchart: Delay 56">
            <a:extLst>
              <a:ext uri="{FF2B5EF4-FFF2-40B4-BE49-F238E27FC236}">
                <a16:creationId xmlns:a16="http://schemas.microsoft.com/office/drawing/2014/main" id="{9478B9FB-BF26-4DFD-833A-2728A13D2F28}"/>
              </a:ext>
            </a:extLst>
          </p:cNvPr>
          <p:cNvSpPr/>
          <p:nvPr/>
        </p:nvSpPr>
        <p:spPr>
          <a:xfrm rot="4817049" flipH="1">
            <a:off x="2340702" y="2991754"/>
            <a:ext cx="1276547" cy="785507"/>
          </a:xfrm>
          <a:prstGeom prst="flowChartDelay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42AEF-2E57-4BE1-9BDD-66173AA77511}"/>
              </a:ext>
            </a:extLst>
          </p:cNvPr>
          <p:cNvSpPr/>
          <p:nvPr/>
        </p:nvSpPr>
        <p:spPr>
          <a:xfrm>
            <a:off x="1831127" y="2170233"/>
            <a:ext cx="409904" cy="495272"/>
          </a:xfrm>
          <a:prstGeom prst="rect">
            <a:avLst/>
          </a:prstGeom>
          <a:solidFill>
            <a:srgbClr val="F6D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Flowchart: Stored Data 61">
            <a:extLst>
              <a:ext uri="{FF2B5EF4-FFF2-40B4-BE49-F238E27FC236}">
                <a16:creationId xmlns:a16="http://schemas.microsoft.com/office/drawing/2014/main" id="{0DCEDD2D-869E-4AC5-A9E5-CECFB76D40B1}"/>
              </a:ext>
            </a:extLst>
          </p:cNvPr>
          <p:cNvSpPr/>
          <p:nvPr/>
        </p:nvSpPr>
        <p:spPr>
          <a:xfrm rot="5400000">
            <a:off x="789675" y="2647696"/>
            <a:ext cx="2396546" cy="2182018"/>
          </a:xfrm>
          <a:prstGeom prst="flowChartOnlineStorage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Flowchart: Delay 70">
            <a:extLst>
              <a:ext uri="{FF2B5EF4-FFF2-40B4-BE49-F238E27FC236}">
                <a16:creationId xmlns:a16="http://schemas.microsoft.com/office/drawing/2014/main" id="{A610BEBB-8E0F-4C84-A446-B7B87ACC1451}"/>
              </a:ext>
            </a:extLst>
          </p:cNvPr>
          <p:cNvSpPr/>
          <p:nvPr/>
        </p:nvSpPr>
        <p:spPr>
          <a:xfrm rot="16782951">
            <a:off x="416388" y="3024320"/>
            <a:ext cx="1284665" cy="785507"/>
          </a:xfrm>
          <a:prstGeom prst="flowChartDelay">
            <a:avLst/>
          </a:prstGeom>
          <a:solidFill>
            <a:srgbClr val="ECD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DBF018-FE36-45B2-B1F3-5CC986D3C7FC}"/>
              </a:ext>
            </a:extLst>
          </p:cNvPr>
          <p:cNvSpPr/>
          <p:nvPr/>
        </p:nvSpPr>
        <p:spPr>
          <a:xfrm>
            <a:off x="896938" y="3007637"/>
            <a:ext cx="2227731" cy="1379899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9DD8082-C879-469B-A392-F4B1F62552EE}"/>
              </a:ext>
            </a:extLst>
          </p:cNvPr>
          <p:cNvSpPr/>
          <p:nvPr/>
        </p:nvSpPr>
        <p:spPr>
          <a:xfrm>
            <a:off x="-14940" y="3130200"/>
            <a:ext cx="4071257" cy="3404448"/>
          </a:xfrm>
          <a:prstGeom prst="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F088A4E-351F-43C4-93D0-176C333D0221}"/>
              </a:ext>
            </a:extLst>
          </p:cNvPr>
          <p:cNvSpPr/>
          <p:nvPr/>
        </p:nvSpPr>
        <p:spPr>
          <a:xfrm rot="4662867">
            <a:off x="541036" y="3239921"/>
            <a:ext cx="1183143" cy="224728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D838431-4E3C-46EA-93C7-99AB02410CE6}"/>
              </a:ext>
            </a:extLst>
          </p:cNvPr>
          <p:cNvSpPr/>
          <p:nvPr/>
        </p:nvSpPr>
        <p:spPr>
          <a:xfrm rot="16937133" flipH="1">
            <a:off x="2320224" y="3239920"/>
            <a:ext cx="1183143" cy="224728"/>
          </a:xfrm>
          <a:prstGeom prst="ellips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8EBF44C8-86D3-42FA-98E9-44000BC9150F}"/>
              </a:ext>
            </a:extLst>
          </p:cNvPr>
          <p:cNvSpPr/>
          <p:nvPr/>
        </p:nvSpPr>
        <p:spPr>
          <a:xfrm>
            <a:off x="896940" y="3777956"/>
            <a:ext cx="1565536" cy="1329169"/>
          </a:xfrm>
          <a:prstGeom prst="rt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5B1A2BF8-C9C5-4C9E-87B7-EF1E640E284E}"/>
              </a:ext>
            </a:extLst>
          </p:cNvPr>
          <p:cNvSpPr/>
          <p:nvPr/>
        </p:nvSpPr>
        <p:spPr>
          <a:xfrm flipH="1">
            <a:off x="1607329" y="3711453"/>
            <a:ext cx="1517340" cy="1329169"/>
          </a:xfrm>
          <a:prstGeom prst="rtTriangle">
            <a:avLst/>
          </a:prstGeom>
          <a:solidFill>
            <a:srgbClr val="E38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63ED3A1-3365-4C85-885E-11F64824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0257" y="1295037"/>
            <a:ext cx="603556" cy="414564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1BFE8891-CD2B-4905-9FB4-90641D8E7108}"/>
              </a:ext>
            </a:extLst>
          </p:cNvPr>
          <p:cNvSpPr/>
          <p:nvPr/>
        </p:nvSpPr>
        <p:spPr>
          <a:xfrm rot="2017375">
            <a:off x="2788805" y="1456036"/>
            <a:ext cx="535886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F882B49-FAD1-4ED8-984A-4F2FCE4E1172}"/>
              </a:ext>
            </a:extLst>
          </p:cNvPr>
          <p:cNvSpPr/>
          <p:nvPr/>
        </p:nvSpPr>
        <p:spPr>
          <a:xfrm rot="1008998">
            <a:off x="2705960" y="1352096"/>
            <a:ext cx="621482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CEB84FC-381E-4C04-8D2D-12B7FF1260FD}"/>
              </a:ext>
            </a:extLst>
          </p:cNvPr>
          <p:cNvSpPr/>
          <p:nvPr/>
        </p:nvSpPr>
        <p:spPr>
          <a:xfrm rot="2689158">
            <a:off x="2663042" y="1452876"/>
            <a:ext cx="536969" cy="129091"/>
          </a:xfrm>
          <a:prstGeom prst="ellipse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0" name="Flowchart: Extract 89">
            <a:extLst>
              <a:ext uri="{FF2B5EF4-FFF2-40B4-BE49-F238E27FC236}">
                <a16:creationId xmlns:a16="http://schemas.microsoft.com/office/drawing/2014/main" id="{84607FE2-7583-443B-A7A6-992A15A776CD}"/>
              </a:ext>
            </a:extLst>
          </p:cNvPr>
          <p:cNvSpPr/>
          <p:nvPr/>
        </p:nvSpPr>
        <p:spPr>
          <a:xfrm>
            <a:off x="1103188" y="1169964"/>
            <a:ext cx="268941" cy="222760"/>
          </a:xfrm>
          <a:prstGeom prst="flowChartExtract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6" name="Flowchart: Extract 95">
            <a:extLst>
              <a:ext uri="{FF2B5EF4-FFF2-40B4-BE49-F238E27FC236}">
                <a16:creationId xmlns:a16="http://schemas.microsoft.com/office/drawing/2014/main" id="{D4C46875-C549-429E-B37C-791B976DD3FF}"/>
              </a:ext>
            </a:extLst>
          </p:cNvPr>
          <p:cNvSpPr/>
          <p:nvPr/>
        </p:nvSpPr>
        <p:spPr>
          <a:xfrm>
            <a:off x="2735783" y="1095710"/>
            <a:ext cx="268941" cy="297013"/>
          </a:xfrm>
          <a:prstGeom prst="flowChartExtract">
            <a:avLst/>
          </a:pr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3C845F-4D9E-453C-89CD-0F0ADB0E8FA6}"/>
              </a:ext>
            </a:extLst>
          </p:cNvPr>
          <p:cNvSpPr/>
          <p:nvPr/>
        </p:nvSpPr>
        <p:spPr>
          <a:xfrm>
            <a:off x="1252285" y="505941"/>
            <a:ext cx="1613647" cy="1911928"/>
          </a:xfrm>
          <a:prstGeom prst="ellipse">
            <a:avLst/>
          </a:prstGeom>
          <a:solidFill>
            <a:srgbClr val="F9E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267CC1A-C382-4E1F-96B9-2B8C632E2F2E}"/>
              </a:ext>
            </a:extLst>
          </p:cNvPr>
          <p:cNvSpPr/>
          <p:nvPr/>
        </p:nvSpPr>
        <p:spPr>
          <a:xfrm>
            <a:off x="1186690" y="505941"/>
            <a:ext cx="1750133" cy="812529"/>
          </a:xfrm>
          <a:custGeom>
            <a:avLst/>
            <a:gdLst>
              <a:gd name="connsiteX0" fmla="*/ 884922 w 1750133"/>
              <a:gd name="connsiteY0" fmla="*/ 0 h 760847"/>
              <a:gd name="connsiteX1" fmla="*/ 1717891 w 1750133"/>
              <a:gd name="connsiteY1" fmla="*/ 583860 h 760847"/>
              <a:gd name="connsiteX2" fmla="*/ 1750133 w 1750133"/>
              <a:gd name="connsiteY2" fmla="*/ 693698 h 760847"/>
              <a:gd name="connsiteX3" fmla="*/ 1697686 w 1750133"/>
              <a:gd name="connsiteY3" fmla="*/ 665209 h 760847"/>
              <a:gd name="connsiteX4" fmla="*/ 936876 w 1750133"/>
              <a:gd name="connsiteY4" fmla="*/ 512210 h 760847"/>
              <a:gd name="connsiteX5" fmla="*/ 176066 w 1750133"/>
              <a:gd name="connsiteY5" fmla="*/ 665209 h 760847"/>
              <a:gd name="connsiteX6" fmla="*/ 0 w 1750133"/>
              <a:gd name="connsiteY6" fmla="*/ 760847 h 760847"/>
              <a:gd name="connsiteX7" fmla="*/ 51954 w 1750133"/>
              <a:gd name="connsiteY7" fmla="*/ 583860 h 760847"/>
              <a:gd name="connsiteX8" fmla="*/ 884922 w 1750133"/>
              <a:gd name="connsiteY8" fmla="*/ 0 h 76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133" h="760847">
                <a:moveTo>
                  <a:pt x="884922" y="0"/>
                </a:moveTo>
                <a:cubicBezTo>
                  <a:pt x="1259376" y="0"/>
                  <a:pt x="1580654" y="240750"/>
                  <a:pt x="1717891" y="583860"/>
                </a:cubicBezTo>
                <a:lnTo>
                  <a:pt x="1750133" y="693698"/>
                </a:lnTo>
                <a:lnTo>
                  <a:pt x="1697686" y="665209"/>
                </a:lnTo>
                <a:cubicBezTo>
                  <a:pt x="1480509" y="568614"/>
                  <a:pt x="1218697" y="512210"/>
                  <a:pt x="936876" y="512210"/>
                </a:cubicBezTo>
                <a:cubicBezTo>
                  <a:pt x="655055" y="512210"/>
                  <a:pt x="393244" y="568614"/>
                  <a:pt x="176066" y="665209"/>
                </a:cubicBezTo>
                <a:lnTo>
                  <a:pt x="0" y="760847"/>
                </a:lnTo>
                <a:lnTo>
                  <a:pt x="51954" y="583860"/>
                </a:lnTo>
                <a:cubicBezTo>
                  <a:pt x="189190" y="240750"/>
                  <a:pt x="510469" y="0"/>
                  <a:pt x="884922" y="0"/>
                </a:cubicBezTo>
                <a:close/>
              </a:path>
            </a:pathLst>
          </a:custGeom>
          <a:solidFill>
            <a:srgbClr val="4A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CCAB-8EC6-4FDD-88A9-087ABEB675F6}"/>
              </a:ext>
            </a:extLst>
          </p:cNvPr>
          <p:cNvSpPr/>
          <p:nvPr/>
        </p:nvSpPr>
        <p:spPr>
          <a:xfrm>
            <a:off x="4324350" y="505941"/>
            <a:ext cx="7247213" cy="5571626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0702693-16E3-4988-8F21-A3F4464FDE65}"/>
              </a:ext>
            </a:extLst>
          </p:cNvPr>
          <p:cNvSpPr/>
          <p:nvPr/>
        </p:nvSpPr>
        <p:spPr>
          <a:xfrm>
            <a:off x="5061012" y="538559"/>
            <a:ext cx="5899044" cy="5571626"/>
          </a:xfrm>
          <a:prstGeom prst="flowChartConnector">
            <a:avLst/>
          </a:prstGeom>
          <a:noFill/>
          <a:ln w="57150">
            <a:solidFill>
              <a:schemeClr val="bg2">
                <a:lumMod val="50000"/>
                <a:alpha val="18000"/>
              </a:schemeClr>
            </a:solidFill>
          </a:ln>
          <a:effectLst>
            <a:glow rad="1016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BFBDC-EFE1-4805-A270-7CFC17FFEF37}"/>
              </a:ext>
            </a:extLst>
          </p:cNvPr>
          <p:cNvSpPr txBox="1"/>
          <p:nvPr/>
        </p:nvSpPr>
        <p:spPr>
          <a:xfrm>
            <a:off x="5746938" y="2145357"/>
            <a:ext cx="4342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Press Start" panose="02000009000000000000" pitchFamily="50" charset="0"/>
              </a:rPr>
              <a:t>Who was </a:t>
            </a:r>
            <a:r>
              <a:rPr lang="en-US" sz="4800" b="1" dirty="0" err="1">
                <a:solidFill>
                  <a:srgbClr val="C00000"/>
                </a:solidFill>
                <a:latin typeface="Press Start" panose="02000009000000000000" pitchFamily="50" charset="0"/>
              </a:rPr>
              <a:t>Nigantha</a:t>
            </a:r>
            <a:r>
              <a:rPr lang="en-US" sz="4800" b="1" dirty="0">
                <a:solidFill>
                  <a:srgbClr val="C00000"/>
                </a:solidFill>
                <a:latin typeface="Press Start" panose="02000009000000000000" pitchFamily="50" charset="0"/>
              </a:rPr>
              <a:t> </a:t>
            </a:r>
            <a:r>
              <a:rPr lang="en-US" sz="4800" b="1" dirty="0" err="1">
                <a:solidFill>
                  <a:srgbClr val="C00000"/>
                </a:solidFill>
                <a:latin typeface="Press Start" panose="02000009000000000000" pitchFamily="50" charset="0"/>
              </a:rPr>
              <a:t>Nataputta</a:t>
            </a:r>
            <a:r>
              <a:rPr lang="en-US" sz="4800" b="1" dirty="0">
                <a:solidFill>
                  <a:srgbClr val="C00000"/>
                </a:solidFill>
                <a:latin typeface="Press Start" panose="02000009000000000000" pitchFamily="50" charset="0"/>
              </a:rPr>
              <a:t>?</a:t>
            </a:r>
            <a:endParaRPr lang="en-PH" sz="4800" b="1" dirty="0">
              <a:solidFill>
                <a:srgbClr val="C00000"/>
              </a:solidFill>
              <a:latin typeface="Press Start" panose="02000009000000000000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7475C7-E1E7-4166-8516-9AC0A8FE1CAA}"/>
              </a:ext>
            </a:extLst>
          </p:cNvPr>
          <p:cNvCxnSpPr/>
          <p:nvPr/>
        </p:nvCxnSpPr>
        <p:spPr>
          <a:xfrm>
            <a:off x="8010512" y="479324"/>
            <a:ext cx="0" cy="1800000"/>
          </a:xfrm>
          <a:prstGeom prst="line">
            <a:avLst/>
          </a:prstGeom>
          <a:ln w="57150">
            <a:solidFill>
              <a:schemeClr val="bg2">
                <a:lumMod val="50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B150AD-EC31-4A47-B063-3F04D354A151}"/>
              </a:ext>
            </a:extLst>
          </p:cNvPr>
          <p:cNvCxnSpPr/>
          <p:nvPr/>
        </p:nvCxnSpPr>
        <p:spPr>
          <a:xfrm>
            <a:off x="8028491" y="4358221"/>
            <a:ext cx="0" cy="1800000"/>
          </a:xfrm>
          <a:prstGeom prst="line">
            <a:avLst/>
          </a:prstGeom>
          <a:ln w="57150">
            <a:solidFill>
              <a:schemeClr val="bg2">
                <a:lumMod val="50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0162AC-DDEF-4612-8B36-864F384D12F6}"/>
              </a:ext>
            </a:extLst>
          </p:cNvPr>
          <p:cNvCxnSpPr>
            <a:cxnSpLocks/>
          </p:cNvCxnSpPr>
          <p:nvPr/>
        </p:nvCxnSpPr>
        <p:spPr>
          <a:xfrm rot="5400000">
            <a:off x="5961012" y="2389273"/>
            <a:ext cx="0" cy="1800000"/>
          </a:xfrm>
          <a:prstGeom prst="line">
            <a:avLst/>
          </a:prstGeom>
          <a:ln w="57150">
            <a:solidFill>
              <a:schemeClr val="bg2">
                <a:lumMod val="50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AF68BD-8722-4434-B869-6E3791781BB8}"/>
              </a:ext>
            </a:extLst>
          </p:cNvPr>
          <p:cNvCxnSpPr>
            <a:cxnSpLocks/>
          </p:cNvCxnSpPr>
          <p:nvPr/>
        </p:nvCxnSpPr>
        <p:spPr>
          <a:xfrm rot="5400000">
            <a:off x="9983856" y="2399519"/>
            <a:ext cx="0" cy="1800000"/>
          </a:xfrm>
          <a:prstGeom prst="line">
            <a:avLst/>
          </a:prstGeom>
          <a:ln w="57150">
            <a:solidFill>
              <a:schemeClr val="bg2">
                <a:lumMod val="50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2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A0EA9D-D543-4D1D-A802-828FBA6DA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957570A5-6B8C-427B-B861-5165992C6A35}"/>
              </a:ext>
            </a:extLst>
          </p:cNvPr>
          <p:cNvSpPr/>
          <p:nvPr/>
        </p:nvSpPr>
        <p:spPr>
          <a:xfrm rot="10800000" flipH="1">
            <a:off x="-14938" y="4771319"/>
            <a:ext cx="12206938" cy="1742951"/>
          </a:xfrm>
          <a:prstGeom prst="flowChartDocument">
            <a:avLst/>
          </a:prstGeom>
          <a:solidFill>
            <a:srgbClr val="977344"/>
          </a:solidFill>
          <a:ln>
            <a:solidFill>
              <a:srgbClr val="9773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EAB35E43-C9CE-4812-9CCE-7DD5BF8212B5}"/>
              </a:ext>
            </a:extLst>
          </p:cNvPr>
          <p:cNvSpPr/>
          <p:nvPr/>
        </p:nvSpPr>
        <p:spPr>
          <a:xfrm rot="10800000">
            <a:off x="-14939" y="5181551"/>
            <a:ext cx="12206938" cy="1728955"/>
          </a:xfrm>
          <a:prstGeom prst="flowChartDocument">
            <a:avLst/>
          </a:prstGeom>
          <a:solidFill>
            <a:srgbClr val="D6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CCAB-8EC6-4FDD-88A9-087ABEB675F6}"/>
              </a:ext>
            </a:extLst>
          </p:cNvPr>
          <p:cNvSpPr/>
          <p:nvPr/>
        </p:nvSpPr>
        <p:spPr>
          <a:xfrm>
            <a:off x="609604" y="505940"/>
            <a:ext cx="10961960" cy="5872735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A12DE-F15F-4614-B3B0-28A0951BBE9F}"/>
              </a:ext>
            </a:extLst>
          </p:cNvPr>
          <p:cNvSpPr txBox="1"/>
          <p:nvPr/>
        </p:nvSpPr>
        <p:spPr>
          <a:xfrm>
            <a:off x="828551" y="712992"/>
            <a:ext cx="46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Press Start" panose="02000009000000000000" pitchFamily="50" charset="0"/>
              </a:rPr>
              <a:t>About his name</a:t>
            </a:r>
            <a:endParaRPr lang="en-PH" sz="4000" b="1" dirty="0">
              <a:solidFill>
                <a:srgbClr val="C00000"/>
              </a:solidFill>
              <a:latin typeface="Press Start" panose="02000009000000000000" pitchFamily="50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68017B-91A3-45EC-9B95-5447442883C8}"/>
              </a:ext>
            </a:extLst>
          </p:cNvPr>
          <p:cNvSpPr txBox="1"/>
          <p:nvPr/>
        </p:nvSpPr>
        <p:spPr>
          <a:xfrm>
            <a:off x="828551" y="1590339"/>
            <a:ext cx="7664679" cy="40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“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Nigantha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” means “knotless”, i.e. without attachments; “Nata” was the name of his clan.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Also known as Mahavira (Great Hero), or </a:t>
            </a:r>
            <a:r>
              <a:rPr lang="en-PH" sz="2800" b="1" dirty="0" err="1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Vardhamana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(birth-name, Increaser of Prosperity).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24</a:t>
            </a:r>
            <a:r>
              <a:rPr lang="en-PH" sz="2800" b="1" baseline="300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th</a:t>
            </a: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Spiritual Leader of Jainism (tirthankaras = ford-makers). The final one for this 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2800" b="1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Symbol “Lion”, symbolizes strength, courage &amp; power to overcome fear.  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108D6-5E2F-125E-00CE-F9B8EB893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51" y="2571081"/>
            <a:ext cx="3720897" cy="41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1461</Words>
  <Application>Microsoft Office PowerPoint</Application>
  <PresentationFormat>Widescreen</PresentationFormat>
  <Paragraphs>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alarm clock</vt:lpstr>
      <vt:lpstr>Azonix</vt:lpstr>
      <vt:lpstr>Press Start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Sai Tsong Chan</cp:lastModifiedBy>
  <cp:revision>43</cp:revision>
  <dcterms:created xsi:type="dcterms:W3CDTF">2021-09-30T12:49:01Z</dcterms:created>
  <dcterms:modified xsi:type="dcterms:W3CDTF">2025-03-31T06:17:56Z</dcterms:modified>
</cp:coreProperties>
</file>