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68" r:id="rId2"/>
    <p:sldId id="277" r:id="rId3"/>
    <p:sldId id="269" r:id="rId4"/>
    <p:sldId id="270" r:id="rId5"/>
    <p:sldId id="271" r:id="rId6"/>
    <p:sldId id="272" r:id="rId7"/>
    <p:sldId id="275" r:id="rId8"/>
    <p:sldId id="274"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35D"/>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456" y="7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7/15/2023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7/15/2023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08942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1173747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116372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493080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259711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788940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2072507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7/15/2023</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7/15/2023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7/15/2023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7/15/2023</a:t>
            </a:fld>
            <a:endParaRPr dirty="0"/>
          </a:p>
        </p:txBody>
      </p:sp>
      <p:sp>
        <p:nvSpPr>
          <p:cNvPr id="6" name="Slide Number Placeholder 5"/>
          <p:cNvSpPr>
            <a:spLocks noGrp="1"/>
          </p:cNvSpPr>
          <p:nvPr>
            <p:ph type="sldNum" sz="quarter" idx="12"/>
          </p:nvPr>
        </p:nvSpPr>
        <p:spPr/>
        <p:txBody>
          <a:bodyPr/>
          <a:lstStyle/>
          <a:p>
            <a:fld id="{DF28FB93-0A08-4E7D-8E63-9EFA29F1E093}"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7/15/2023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7/15/2023</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7/15/2023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7/15/2023</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7/15/2023</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7/15/2023</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7/15/2023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7/15/2023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t>7/15/2023</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730" y="1905000"/>
            <a:ext cx="8485505" cy="2268855"/>
          </a:xfrm>
        </p:spPr>
        <p:txBody>
          <a:bodyPr/>
          <a:lstStyle/>
          <a:p>
            <a:r>
              <a:rPr lang="en-US" dirty="0">
                <a:sym typeface="+mn-ea"/>
              </a:rPr>
              <a:t>Blood Donation  Management System</a:t>
            </a:r>
            <a:endParaRPr lang="en-US" dirty="0"/>
          </a:p>
        </p:txBody>
      </p:sp>
      <p:sp>
        <p:nvSpPr>
          <p:cNvPr id="3" name="Content Placeholder 2"/>
          <p:cNvSpPr>
            <a:spLocks noGrp="1"/>
          </p:cNvSpPr>
          <p:nvPr>
            <p:ph type="subTitle" idx="1"/>
          </p:nvPr>
        </p:nvSpPr>
        <p:spPr>
          <a:xfrm>
            <a:off x="563245" y="5119370"/>
            <a:ext cx="9794240" cy="1355725"/>
          </a:xfrm>
        </p:spPr>
        <p:txBody>
          <a:bodyPr>
            <a:normAutofit/>
          </a:bodyPr>
          <a:lstStyle/>
          <a:p>
            <a:endParaRPr lang="en-US" dirty="0"/>
          </a:p>
          <a:p>
            <a:r>
              <a:rPr lang="en-US"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 And GitHub Link</a:t>
            </a:r>
          </a:p>
        </p:txBody>
      </p:sp>
      <p:sp>
        <p:nvSpPr>
          <p:cNvPr id="3" name="Content Placeholder 2"/>
          <p:cNvSpPr>
            <a:spLocks noGrp="1"/>
          </p:cNvSpPr>
          <p:nvPr>
            <p:ph idx="1"/>
          </p:nvPr>
        </p:nvSpPr>
        <p:spPr>
          <a:xfrm>
            <a:off x="1522876" y="1905000"/>
            <a:ext cx="9143538" cy="4260304"/>
          </a:xfrm>
        </p:spPr>
        <p:txBody>
          <a:bodyPr>
            <a:normAutofit fontScale="62500" lnSpcReduction="20000"/>
          </a:bodyPr>
          <a:lstStyle/>
          <a:p>
            <a:pPr marL="0" indent="0">
              <a:lnSpc>
                <a:spcPct val="110000"/>
              </a:lnSpc>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Patil  Darshana  Mohandas    </a:t>
            </a:r>
            <a:r>
              <a:rPr lang="en-US" b="1" dirty="0">
                <a:latin typeface="Times New Roman" panose="02020603050405020304" pitchFamily="18" charset="0"/>
                <a:cs typeface="Times New Roman" panose="02020603050405020304" pitchFamily="18" charset="0"/>
              </a:rPr>
              <a:t> Roll No</a:t>
            </a:r>
            <a:r>
              <a:rPr lang="en-US" dirty="0">
                <a:latin typeface="Times New Roman" panose="02020603050405020304" pitchFamily="18" charset="0"/>
                <a:cs typeface="Times New Roman" panose="02020603050405020304" pitchFamily="18" charset="0"/>
              </a:rPr>
              <a:t>:-128</a:t>
            </a:r>
          </a:p>
          <a:p>
            <a:pPr marL="0" indent="0">
              <a:lnSpc>
                <a:spcPct val="110000"/>
              </a:lnSpc>
              <a:buNone/>
            </a:pPr>
            <a:r>
              <a:rPr lang="en-US" dirty="0">
                <a:solidFill>
                  <a:srgbClr val="09035D"/>
                </a:solidFill>
                <a:latin typeface="Times New Roman" panose="02020603050405020304" pitchFamily="18" charset="0"/>
                <a:cs typeface="Times New Roman" panose="02020603050405020304" pitchFamily="18" charset="0"/>
              </a:rPr>
              <a:t>https://github.com/DarshanaPatil2805/blood_donation_project</a:t>
            </a:r>
          </a:p>
          <a:p>
            <a:pPr marL="0" indent="0">
              <a:lnSpc>
                <a:spcPct val="110000"/>
              </a:lnSpc>
              <a:buNone/>
            </a:pPr>
            <a:r>
              <a:rPr lang="en-US" dirty="0">
                <a:solidFill>
                  <a:srgbClr val="09035D"/>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Patil Priya Rajendra       </a:t>
            </a:r>
            <a:r>
              <a:rPr lang="en-US" b="1" dirty="0">
                <a:latin typeface="Times New Roman" panose="02020603050405020304" pitchFamily="18" charset="0"/>
                <a:cs typeface="Times New Roman" panose="02020603050405020304" pitchFamily="18" charset="0"/>
              </a:rPr>
              <a:t>Roll No</a:t>
            </a:r>
            <a:r>
              <a:rPr lang="en-US" dirty="0">
                <a:latin typeface="Times New Roman" panose="02020603050405020304" pitchFamily="18" charset="0"/>
                <a:cs typeface="Times New Roman" panose="02020603050405020304" pitchFamily="18" charset="0"/>
              </a:rPr>
              <a:t>:-145</a:t>
            </a:r>
          </a:p>
          <a:p>
            <a:pPr marL="0" indent="0">
              <a:lnSpc>
                <a:spcPct val="110000"/>
              </a:lnSpc>
              <a:buNone/>
            </a:pPr>
            <a:r>
              <a:rPr lang="en-US" dirty="0">
                <a:solidFill>
                  <a:srgbClr val="09035D"/>
                </a:solidFill>
                <a:latin typeface="Times New Roman" panose="02020603050405020304" pitchFamily="18" charset="0"/>
                <a:cs typeface="Times New Roman" panose="02020603050405020304" pitchFamily="18" charset="0"/>
              </a:rPr>
              <a:t>https://</a:t>
            </a:r>
            <a:r>
              <a:rPr lang="en-US" dirty="0" smtClean="0">
                <a:solidFill>
                  <a:srgbClr val="09035D"/>
                </a:solidFill>
                <a:latin typeface="Times New Roman" panose="02020603050405020304" pitchFamily="18" charset="0"/>
                <a:cs typeface="Times New Roman" panose="02020603050405020304" pitchFamily="18" charset="0"/>
              </a:rPr>
              <a:t>github.com/PriyaPatil2001/blood_donation_project</a:t>
            </a:r>
            <a:endParaRPr lang="en-US" dirty="0">
              <a:solidFill>
                <a:srgbClr val="09035D"/>
              </a:solidFill>
              <a:latin typeface="Times New Roman" panose="02020603050405020304" pitchFamily="18" charset="0"/>
              <a:cs typeface="Times New Roman" panose="02020603050405020304" pitchFamily="18" charset="0"/>
            </a:endParaRPr>
          </a:p>
          <a:p>
            <a:pPr marL="0" indent="0">
              <a:lnSpc>
                <a:spcPct val="110000"/>
              </a:lnSpc>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Saitwal</a:t>
            </a:r>
            <a:r>
              <a:rPr lang="en-US" dirty="0">
                <a:latin typeface="Times New Roman" panose="02020603050405020304" pitchFamily="18" charset="0"/>
                <a:cs typeface="Times New Roman" panose="02020603050405020304" pitchFamily="18" charset="0"/>
              </a:rPr>
              <a:t> Sakshi Vivek     </a:t>
            </a:r>
            <a:r>
              <a:rPr lang="en-US" b="1" dirty="0">
                <a:latin typeface="Times New Roman" panose="02020603050405020304" pitchFamily="18" charset="0"/>
                <a:cs typeface="Times New Roman" panose="02020603050405020304" pitchFamily="18" charset="0"/>
              </a:rPr>
              <a:t>Roll No</a:t>
            </a:r>
            <a:r>
              <a:rPr lang="en-US" dirty="0">
                <a:latin typeface="Times New Roman" panose="02020603050405020304" pitchFamily="18" charset="0"/>
                <a:cs typeface="Times New Roman" panose="02020603050405020304" pitchFamily="18" charset="0"/>
              </a:rPr>
              <a:t>:-164</a:t>
            </a:r>
          </a:p>
          <a:p>
            <a:pPr marL="0" indent="0">
              <a:lnSpc>
                <a:spcPct val="110000"/>
              </a:lnSpc>
              <a:buNone/>
            </a:pPr>
            <a:r>
              <a:rPr lang="en-US" dirty="0">
                <a:solidFill>
                  <a:srgbClr val="09035D"/>
                </a:solidFill>
                <a:latin typeface="Times New Roman" panose="02020603050405020304" pitchFamily="18" charset="0"/>
                <a:cs typeface="Times New Roman" panose="02020603050405020304" pitchFamily="18" charset="0"/>
              </a:rPr>
              <a:t>https://github.com/saitwalsakshgit/blood_donation_project</a:t>
            </a:r>
          </a:p>
          <a:p>
            <a:pPr marL="0" indent="0">
              <a:lnSpc>
                <a:spcPct val="110000"/>
              </a:lnSpc>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Zope</a:t>
            </a:r>
            <a:r>
              <a:rPr lang="en-US" dirty="0">
                <a:latin typeface="Times New Roman" panose="02020603050405020304" pitchFamily="18" charset="0"/>
                <a:cs typeface="Times New Roman" panose="02020603050405020304" pitchFamily="18" charset="0"/>
              </a:rPr>
              <a:t> Manali Bhaskar      </a:t>
            </a:r>
            <a:r>
              <a:rPr lang="en-US" b="1" dirty="0">
                <a:latin typeface="Times New Roman" panose="02020603050405020304" pitchFamily="18" charset="0"/>
                <a:cs typeface="Times New Roman" panose="02020603050405020304" pitchFamily="18" charset="0"/>
              </a:rPr>
              <a:t>Roll No</a:t>
            </a:r>
            <a:r>
              <a:rPr lang="en-US" dirty="0">
                <a:latin typeface="Times New Roman" panose="02020603050405020304" pitchFamily="18" charset="0"/>
                <a:cs typeface="Times New Roman" panose="02020603050405020304" pitchFamily="18" charset="0"/>
              </a:rPr>
              <a:t>:-201</a:t>
            </a:r>
          </a:p>
          <a:p>
            <a:pPr marL="0" indent="0">
              <a:lnSpc>
                <a:spcPct val="110000"/>
              </a:lnSpc>
              <a:buNone/>
            </a:pPr>
            <a:r>
              <a:rPr lang="en-US" dirty="0">
                <a:solidFill>
                  <a:srgbClr val="09035D"/>
                </a:solidFill>
                <a:latin typeface="Times New Roman" panose="02020603050405020304" pitchFamily="18" charset="0"/>
                <a:cs typeface="Times New Roman" panose="02020603050405020304" pitchFamily="18" charset="0"/>
              </a:rPr>
              <a:t>https://github.com/Manali1Zope/blood_donation_project</a:t>
            </a:r>
          </a:p>
          <a:p>
            <a:pPr marL="0" indent="0">
              <a:lnSpc>
                <a:spcPct val="110000"/>
              </a:lnSpc>
              <a:buNone/>
            </a:pPr>
            <a:r>
              <a:rPr lang="en-US" b="1" dirty="0">
                <a:latin typeface="Times New Roman" panose="02020603050405020304" pitchFamily="18" charset="0"/>
                <a:cs typeface="Times New Roman" panose="02020603050405020304" pitchFamily="18" charset="0"/>
              </a:rPr>
              <a:t>                          Name:- </a:t>
            </a:r>
            <a:r>
              <a:rPr lang="en-US" dirty="0">
                <a:latin typeface="Times New Roman" panose="02020603050405020304" pitchFamily="18" charset="0"/>
                <a:cs typeface="Times New Roman" panose="02020603050405020304" pitchFamily="18" charset="0"/>
              </a:rPr>
              <a:t>Patil Divya Pramod </a:t>
            </a:r>
            <a:r>
              <a:rPr lang="en-US" b="1" dirty="0">
                <a:latin typeface="Times New Roman" panose="02020603050405020304" pitchFamily="18" charset="0"/>
                <a:cs typeface="Times New Roman" panose="02020603050405020304" pitchFamily="18" charset="0"/>
              </a:rPr>
              <a:t>      Roll No</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130</a:t>
            </a:r>
          </a:p>
          <a:p>
            <a:pPr marL="0" indent="0">
              <a:lnSpc>
                <a:spcPct val="110000"/>
              </a:lnSpc>
              <a:buNone/>
            </a:pPr>
            <a:r>
              <a:rPr lang="en-US" dirty="0" smtClean="0">
                <a:latin typeface="Times New Roman" panose="02020603050405020304" pitchFamily="18" charset="0"/>
                <a:cs typeface="Times New Roman" panose="02020603050405020304" pitchFamily="18" charset="0"/>
              </a:rPr>
              <a:t> https</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github.com/patildiya/blood_donation_project</a:t>
            </a: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marL="0" indent="0">
              <a:lnSpc>
                <a:spcPct val="110000"/>
              </a:lnSpc>
              <a:buNone/>
            </a:pPr>
            <a:endParaRPr lang="en-US" dirty="0" smtClean="0">
              <a:latin typeface="Times New Roman" panose="02020603050405020304" pitchFamily="18" charset="0"/>
              <a:cs typeface="Times New Roman" panose="02020603050405020304" pitchFamily="18" charset="0"/>
            </a:endParaRPr>
          </a:p>
          <a:p>
            <a:pPr marL="0" indent="0">
              <a:lnSpc>
                <a:spcPct val="110000"/>
              </a:lnSpc>
              <a:buNone/>
            </a:pPr>
            <a:endParaRPr lang="en-US" dirty="0" smtClean="0">
              <a:latin typeface="Times New Roman" panose="02020603050405020304" pitchFamily="18" charset="0"/>
              <a:cs typeface="Times New Roman" panose="02020603050405020304" pitchFamily="18" charset="0"/>
            </a:endParaRPr>
          </a:p>
          <a:p>
            <a:pPr marL="0" indent="0">
              <a:lnSpc>
                <a:spcPct val="110000"/>
              </a:lnSpc>
              <a:buNone/>
            </a:pPr>
            <a:endParaRPr lang="en-US" dirty="0" smtClean="0">
              <a:latin typeface="Times New Roman" panose="02020603050405020304" pitchFamily="18" charset="0"/>
              <a:cs typeface="Times New Roman" panose="02020603050405020304" pitchFamily="18" charset="0"/>
            </a:endParaRP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a:lnSpc>
                <a:spcPct val="110000"/>
              </a:lnSpc>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INTORDUCTION </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The population of the world is multiplying with each coming year and so are the diseases and health issues. With an increase in the population there is an increase in the need of blood.</a:t>
            </a:r>
          </a:p>
          <a:p>
            <a:pPr algn="just"/>
            <a:r>
              <a:rPr lang="en-US" dirty="0"/>
              <a:t> The growing population of the world results in a lot of potential blood donors. But in spite of this not more than 10% of the total world population participates in blood donation. With the growing population and the advancement in medical science the demand for blood has also increased. </a:t>
            </a:r>
          </a:p>
          <a:p>
            <a:pPr algn="just"/>
            <a:r>
              <a:rPr lang="en-US" dirty="0"/>
              <a:t>Due to the lack of communication between the blood donors and the blood recipients, most of the patients in need of blood do not get blood on time and hence lose their lives. There is a dire need of synchronization between the blood donors and hospitals and the blood banks. This improper management of blood leads to wastage of the available blood inventory. Improper communication and synch</a:t>
            </a:r>
          </a:p>
          <a:p>
            <a:pPr algn="just"/>
            <a:r>
              <a:rPr lang="en-US" dirty="0" err="1"/>
              <a:t>reconization</a:t>
            </a:r>
            <a:r>
              <a:rPr lang="en-US" dirty="0"/>
              <a:t> between the blood banks and hospitals leads to wastage of the blood available. These problems can be dealt with by automating the existing manual blood bank management system. A high-end, efficient, highly available and scalable system has to be developed to bridge the gap between the donors and the recipients and to reduce the efforts required to search for blood requirements. </a:t>
            </a:r>
          </a:p>
          <a:p>
            <a:pPr algn="just"/>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PROPOSED SYSTEM</a:t>
            </a:r>
            <a:endParaRPr lang="en-US" dirty="0"/>
          </a:p>
        </p:txBody>
      </p:sp>
      <p:sp>
        <p:nvSpPr>
          <p:cNvPr id="2" name="Content Placeholder 1"/>
          <p:cNvSpPr>
            <a:spLocks noGrp="1"/>
          </p:cNvSpPr>
          <p:nvPr>
            <p:ph idx="1"/>
          </p:nvPr>
        </p:nvSpPr>
        <p:spPr/>
        <p:txBody>
          <a:bodyPr/>
          <a:lstStyle/>
          <a:p>
            <a:pPr algn="just"/>
            <a:r>
              <a:rPr lang="en-US" dirty="0"/>
              <a:t>The proposed system (Blood Donation Management System) is designed to help the Blood Bank administrator to meet the demand of Blood by sending and/or serving the request for Blood as and when required.  Proposed system gives the procedural approach of how to bridge the gap between Recipient, Donor, and Blood Banks. Recipient can check the availability of blood of all blood groups in all the registered blood banks available in the system so that request is not sent to a blood bank which is deficient of the required blood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a:t>OVEVIEW</a:t>
            </a:r>
            <a:r>
              <a:rPr lang="en-US" dirty="0"/>
              <a:t/>
            </a:r>
            <a:br>
              <a:rPr lang="en-US" dirty="0"/>
            </a:br>
            <a:endParaRPr lang="en-US" dirty="0"/>
          </a:p>
        </p:txBody>
      </p:sp>
      <p:sp>
        <p:nvSpPr>
          <p:cNvPr id="2" name="Content Placeholder 1"/>
          <p:cNvSpPr>
            <a:spLocks noGrp="1"/>
          </p:cNvSpPr>
          <p:nvPr>
            <p:ph idx="1"/>
          </p:nvPr>
        </p:nvSpPr>
        <p:spPr/>
        <p:txBody>
          <a:bodyPr/>
          <a:lstStyle/>
          <a:p>
            <a:r>
              <a:rPr lang="en-US" dirty="0"/>
              <a:t>The Blood Bank Management System which we have implemented contain following things:-</a:t>
            </a:r>
          </a:p>
          <a:p>
            <a:pPr lvl="0"/>
            <a:r>
              <a:rPr lang="en-US" dirty="0"/>
              <a:t>Information about Blood groups and Health Tips.</a:t>
            </a:r>
          </a:p>
          <a:p>
            <a:pPr lvl="0"/>
            <a:r>
              <a:rPr lang="en-US" dirty="0"/>
              <a:t>Available Blood sample</a:t>
            </a:r>
          </a:p>
          <a:p>
            <a:pPr lvl="0"/>
            <a:r>
              <a:rPr lang="en-US" dirty="0"/>
              <a:t>Register </a:t>
            </a:r>
          </a:p>
          <a:p>
            <a:pPr lvl="0"/>
            <a:r>
              <a:rPr lang="en-US" dirty="0"/>
              <a:t>Login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heavy" dirty="0"/>
              <a:t>TECHNOLOGIES USED</a:t>
            </a:r>
            <a:r>
              <a:rPr lang="en-US" dirty="0"/>
              <a:t/>
            </a:r>
            <a:br>
              <a:rPr lang="en-US" dirty="0"/>
            </a:br>
            <a:endParaRPr lang="en-US" dirty="0"/>
          </a:p>
        </p:txBody>
      </p:sp>
      <p:sp>
        <p:nvSpPr>
          <p:cNvPr id="2" name="Content Placeholder 1"/>
          <p:cNvSpPr>
            <a:spLocks noGrp="1"/>
          </p:cNvSpPr>
          <p:nvPr>
            <p:ph idx="1"/>
          </p:nvPr>
        </p:nvSpPr>
        <p:spPr/>
        <p:txBody>
          <a:bodyPr/>
          <a:lstStyle/>
          <a:p>
            <a:r>
              <a:rPr lang="en-US" b="1" dirty="0"/>
              <a:t>Front end as:</a:t>
            </a:r>
            <a:r>
              <a:rPr lang="en-US" dirty="0"/>
              <a:t> Sublime Text 3</a:t>
            </a:r>
          </a:p>
          <a:p>
            <a:r>
              <a:rPr lang="en-US" b="1" dirty="0"/>
              <a:t>Back end as:</a:t>
            </a:r>
            <a:r>
              <a:rPr lang="en-US" dirty="0"/>
              <a:t>  MySQL</a:t>
            </a:r>
          </a:p>
          <a:p>
            <a:r>
              <a:rPr lang="en-US" b="1" dirty="0"/>
              <a:t>Database:</a:t>
            </a:r>
            <a:r>
              <a:rPr lang="en-US" dirty="0"/>
              <a:t>  MySQL</a:t>
            </a:r>
          </a:p>
          <a:p>
            <a:r>
              <a:rPr lang="en-US" b="1" dirty="0"/>
              <a:t>Querying language:</a:t>
            </a:r>
            <a:r>
              <a:rPr lang="en-US" dirty="0"/>
              <a:t>   </a:t>
            </a:r>
            <a:r>
              <a:rPr lang="en-US" dirty="0" err="1"/>
              <a:t>Sql</a:t>
            </a:r>
            <a:endParaRPr lang="en-US" dirty="0"/>
          </a:p>
          <a:p>
            <a:r>
              <a:rPr lang="en-US" b="1" dirty="0"/>
              <a:t>Forms: </a:t>
            </a:r>
            <a:r>
              <a:rPr lang="en-US" dirty="0"/>
              <a:t>Html , </a:t>
            </a:r>
            <a:r>
              <a:rPr lang="en-US" dirty="0" err="1"/>
              <a:t>css</a:t>
            </a:r>
            <a:r>
              <a:rPr lang="en-US" dirty="0"/>
              <a:t> </a:t>
            </a:r>
            <a:r>
              <a:rPr lang="en-US" dirty="0" err="1"/>
              <a:t>,javascript</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br>
              <a:rPr lang="en-US" dirty="0"/>
            </a:br>
            <a:endParaRPr lang="en-US" dirty="0"/>
          </a:p>
        </p:txBody>
      </p:sp>
      <p:pic>
        <p:nvPicPr>
          <p:cNvPr id="7" name="Content Placeholder 6" descr="Screenshot (3)"/>
          <p:cNvPicPr>
            <a:picLocks noGrp="1" noChangeAspect="1"/>
          </p:cNvPicPr>
          <p:nvPr>
            <p:ph idx="1"/>
          </p:nvPr>
        </p:nvPicPr>
        <p:blipFill>
          <a:blip r:embed="rId2"/>
          <a:srcRect t="8037" r="4384" b="5530"/>
          <a:stretch>
            <a:fillRect/>
          </a:stretch>
        </p:blipFill>
        <p:spPr>
          <a:xfrm>
            <a:off x="2349500" y="1485265"/>
            <a:ext cx="7962900" cy="4185285"/>
          </a:xfrm>
          <a:prstGeom prst="rect">
            <a:avLst/>
          </a:prstGeom>
        </p:spPr>
      </p:pic>
      <p:sp>
        <p:nvSpPr>
          <p:cNvPr id="8" name="Text Box 7"/>
          <p:cNvSpPr txBox="1"/>
          <p:nvPr/>
        </p:nvSpPr>
        <p:spPr>
          <a:xfrm>
            <a:off x="9274810" y="6135370"/>
            <a:ext cx="309880" cy="368300"/>
          </a:xfrm>
          <a:prstGeom prst="rect">
            <a:avLst/>
          </a:prstGeom>
          <a:noFill/>
          <a:ln>
            <a:solidFill>
              <a:schemeClr val="accent1">
                <a:lumMod val="20000"/>
                <a:lumOff val="80000"/>
              </a:schemeClr>
            </a:solidFill>
          </a:ln>
        </p:spPr>
        <p:txBody>
          <a:bodyPr wrap="none" rtlCol="0" anchor="ctr" anchorCtr="1">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r>
              <a:rPr lang="en-US" dirty="0"/>
              <a:t/>
            </a:r>
            <a:br>
              <a:rPr lang="en-US" dirty="0"/>
            </a:br>
            <a:endParaRPr lang="en-US" dirty="0"/>
          </a:p>
        </p:txBody>
      </p:sp>
      <p:sp>
        <p:nvSpPr>
          <p:cNvPr id="2" name="Content Placeholder 1"/>
          <p:cNvSpPr>
            <a:spLocks noGrp="1"/>
          </p:cNvSpPr>
          <p:nvPr>
            <p:ph idx="1"/>
          </p:nvPr>
        </p:nvSpPr>
        <p:spPr/>
        <p:txBody>
          <a:bodyPr/>
          <a:lstStyle/>
          <a:p>
            <a:pPr algn="just"/>
            <a:r>
              <a:rPr lang="en-US" dirty="0"/>
              <a:t>Technology is introducing new innovations day by day, thus reducing the time required to do things. The proposed system can be used to reduce the time required to deliver required blood to the needy in cases of emergency</a:t>
            </a:r>
          </a:p>
          <a:p>
            <a:pPr algn="just"/>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35</TotalTime>
  <Words>504</Words>
  <Application>Microsoft Office PowerPoint</Application>
  <PresentationFormat>Custom</PresentationFormat>
  <Paragraphs>47</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Project planning overview presentation</vt:lpstr>
      <vt:lpstr>Blood Donation  Management System</vt:lpstr>
      <vt:lpstr>Team Member And GitHub Link</vt:lpstr>
      <vt:lpstr>INTORDUCTION  </vt:lpstr>
      <vt:lpstr>PROPOSED SYSTEM</vt:lpstr>
      <vt:lpstr>OVEVIEW </vt:lpstr>
      <vt:lpstr>TECHNOLOGIES USED </vt:lpstr>
      <vt:lpstr>Screenshots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ADMINISTRAROR</dc:creator>
  <cp:lastModifiedBy>Microsoft account</cp:lastModifiedBy>
  <cp:revision>22</cp:revision>
  <dcterms:created xsi:type="dcterms:W3CDTF">2021-04-12T04:39:00Z</dcterms:created>
  <dcterms:modified xsi:type="dcterms:W3CDTF">2023-07-15T09:42:03Z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FF47DCE186F844D39C9270ADD2941EB3</vt:lpwstr>
  </property>
  <property fmtid="{D5CDD505-2E9C-101B-9397-08002B2CF9AE}" pid="3" name="KSOProductBuildVer">
    <vt:lpwstr>1033-11.2.0.11417</vt:lpwstr>
  </property>
</Properties>
</file>