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6" r:id="rId3"/>
    <p:sldId id="352" r:id="rId4"/>
    <p:sldId id="355" r:id="rId5"/>
    <p:sldId id="354" r:id="rId6"/>
    <p:sldId id="326" r:id="rId7"/>
    <p:sldId id="258" r:id="rId8"/>
    <p:sldId id="322" r:id="rId9"/>
    <p:sldId id="328" r:id="rId10"/>
    <p:sldId id="332" r:id="rId11"/>
    <p:sldId id="331" r:id="rId12"/>
    <p:sldId id="264" r:id="rId13"/>
    <p:sldId id="314" r:id="rId14"/>
    <p:sldId id="334" r:id="rId15"/>
    <p:sldId id="336" r:id="rId16"/>
    <p:sldId id="335" r:id="rId17"/>
    <p:sldId id="349" r:id="rId18"/>
    <p:sldId id="348" r:id="rId19"/>
    <p:sldId id="351" r:id="rId20"/>
    <p:sldId id="319" r:id="rId21"/>
    <p:sldId id="338" r:id="rId22"/>
    <p:sldId id="339" r:id="rId23"/>
    <p:sldId id="340" r:id="rId24"/>
    <p:sldId id="263" r:id="rId25"/>
    <p:sldId id="290" r:id="rId26"/>
    <p:sldId id="346" r:id="rId27"/>
    <p:sldId id="341" r:id="rId28"/>
    <p:sldId id="347" r:id="rId29"/>
    <p:sldId id="30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159B66-CB94-4618-92D9-4EC99F9FD815}" v="759" dt="2022-04-27T14:45:43.571"/>
    <p1510:client id="{EC333786-0899-481B-BE66-85C1ED5A24DE}" v="31" dt="2022-04-27T14:57:29.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41" autoAdjust="0"/>
  </p:normalViewPr>
  <p:slideViewPr>
    <p:cSldViewPr snapToGrid="0">
      <p:cViewPr varScale="1">
        <p:scale>
          <a:sx n="78" d="100"/>
          <a:sy n="78" d="100"/>
        </p:scale>
        <p:origin x="84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Ganji" userId="f649fc18a193ec21" providerId="LiveId" clId="{EC333786-0899-481B-BE66-85C1ED5A24DE}"/>
    <pc:docChg chg="custSel delSld modSld sldOrd">
      <pc:chgData name="Manoj Ganji" userId="f649fc18a193ec21" providerId="LiveId" clId="{EC333786-0899-481B-BE66-85C1ED5A24DE}" dt="2022-04-27T14:57:21.157" v="56" actId="478"/>
      <pc:docMkLst>
        <pc:docMk/>
      </pc:docMkLst>
      <pc:sldChg chg="modSp">
        <pc:chgData name="Manoj Ganji" userId="f649fc18a193ec21" providerId="LiveId" clId="{EC333786-0899-481B-BE66-85C1ED5A24DE}" dt="2022-04-27T14:55:58.462" v="46" actId="20577"/>
        <pc:sldMkLst>
          <pc:docMk/>
          <pc:sldMk cId="3433988370" sldId="257"/>
        </pc:sldMkLst>
        <pc:graphicFrameChg chg="mod">
          <ac:chgData name="Manoj Ganji" userId="f649fc18a193ec21" providerId="LiveId" clId="{EC333786-0899-481B-BE66-85C1ED5A24DE}" dt="2022-04-27T14:55:58.462" v="46" actId="20577"/>
          <ac:graphicFrameMkLst>
            <pc:docMk/>
            <pc:sldMk cId="3433988370" sldId="257"/>
            <ac:graphicFrameMk id="38" creationId="{38011FE2-744C-3F1A-567D-2909196B8D65}"/>
          </ac:graphicFrameMkLst>
        </pc:graphicFrameChg>
      </pc:sldChg>
      <pc:sldChg chg="delSp modSp mod">
        <pc:chgData name="Manoj Ganji" userId="f649fc18a193ec21" providerId="LiveId" clId="{EC333786-0899-481B-BE66-85C1ED5A24DE}" dt="2022-04-27T14:57:05.919" v="51" actId="478"/>
        <pc:sldMkLst>
          <pc:docMk/>
          <pc:sldMk cId="1970504741" sldId="264"/>
        </pc:sldMkLst>
        <pc:spChg chg="del mod">
          <ac:chgData name="Manoj Ganji" userId="f649fc18a193ec21" providerId="LiveId" clId="{EC333786-0899-481B-BE66-85C1ED5A24DE}" dt="2022-04-27T14:57:05.919" v="51" actId="478"/>
          <ac:spMkLst>
            <pc:docMk/>
            <pc:sldMk cId="1970504741" sldId="264"/>
            <ac:spMk id="4" creationId="{3F01E9E5-9567-4CC3-A6DD-2FEB84666C1D}"/>
          </ac:spMkLst>
        </pc:spChg>
        <pc:graphicFrameChg chg="mod">
          <ac:chgData name="Manoj Ganji" userId="f649fc18a193ec21" providerId="LiveId" clId="{EC333786-0899-481B-BE66-85C1ED5A24DE}" dt="2022-04-27T14:56:57.567" v="48" actId="20577"/>
          <ac:graphicFrameMkLst>
            <pc:docMk/>
            <pc:sldMk cId="1970504741" sldId="264"/>
            <ac:graphicFrameMk id="104" creationId="{99F28B86-2D03-3A76-186C-63410CF93A38}"/>
          </ac:graphicFrameMkLst>
        </pc:graphicFrameChg>
      </pc:sldChg>
      <pc:sldChg chg="ord">
        <pc:chgData name="Manoj Ganji" userId="f649fc18a193ec21" providerId="LiveId" clId="{EC333786-0899-481B-BE66-85C1ED5A24DE}" dt="2022-04-27T14:52:40.059" v="1"/>
        <pc:sldMkLst>
          <pc:docMk/>
          <pc:sldMk cId="4252247863" sldId="277"/>
        </pc:sldMkLst>
      </pc:sldChg>
      <pc:sldChg chg="del">
        <pc:chgData name="Manoj Ganji" userId="f649fc18a193ec21" providerId="LiveId" clId="{EC333786-0899-481B-BE66-85C1ED5A24DE}" dt="2022-04-27T14:55:21.109" v="18" actId="47"/>
        <pc:sldMkLst>
          <pc:docMk/>
          <pc:sldMk cId="4231345403" sldId="284"/>
        </pc:sldMkLst>
      </pc:sldChg>
      <pc:sldChg chg="del">
        <pc:chgData name="Manoj Ganji" userId="f649fc18a193ec21" providerId="LiveId" clId="{EC333786-0899-481B-BE66-85C1ED5A24DE}" dt="2022-04-27T14:55:11.406" v="17" actId="47"/>
        <pc:sldMkLst>
          <pc:docMk/>
          <pc:sldMk cId="4138883932" sldId="291"/>
        </pc:sldMkLst>
      </pc:sldChg>
      <pc:sldChg chg="ord">
        <pc:chgData name="Manoj Ganji" userId="f649fc18a193ec21" providerId="LiveId" clId="{EC333786-0899-481B-BE66-85C1ED5A24DE}" dt="2022-04-27T14:52:43.021" v="3"/>
        <pc:sldMkLst>
          <pc:docMk/>
          <pc:sldMk cId="180749703" sldId="303"/>
        </pc:sldMkLst>
      </pc:sldChg>
      <pc:sldChg chg="ord">
        <pc:chgData name="Manoj Ganji" userId="f649fc18a193ec21" providerId="LiveId" clId="{EC333786-0899-481B-BE66-85C1ED5A24DE}" dt="2022-04-27T14:52:46.105" v="5"/>
        <pc:sldMkLst>
          <pc:docMk/>
          <pc:sldMk cId="3773103878" sldId="305"/>
        </pc:sldMkLst>
      </pc:sldChg>
      <pc:sldChg chg="delSp mod">
        <pc:chgData name="Manoj Ganji" userId="f649fc18a193ec21" providerId="LiveId" clId="{EC333786-0899-481B-BE66-85C1ED5A24DE}" dt="2022-04-27T14:57:21.157" v="56" actId="478"/>
        <pc:sldMkLst>
          <pc:docMk/>
          <pc:sldMk cId="2428064835" sldId="312"/>
        </pc:sldMkLst>
        <pc:spChg chg="del">
          <ac:chgData name="Manoj Ganji" userId="f649fc18a193ec21" providerId="LiveId" clId="{EC333786-0899-481B-BE66-85C1ED5A24DE}" dt="2022-04-27T14:57:21.157" v="56" actId="478"/>
          <ac:spMkLst>
            <pc:docMk/>
            <pc:sldMk cId="2428064835" sldId="312"/>
            <ac:spMk id="5" creationId="{C82B3E51-AD83-4B76-A913-C39F49D3C793}"/>
          </ac:spMkLst>
        </pc:spChg>
      </pc:sldChg>
      <pc:sldChg chg="delSp modSp mod">
        <pc:chgData name="Manoj Ganji" userId="f649fc18a193ec21" providerId="LiveId" clId="{EC333786-0899-481B-BE66-85C1ED5A24DE}" dt="2022-04-27T14:57:16.525" v="55" actId="478"/>
        <pc:sldMkLst>
          <pc:docMk/>
          <pc:sldMk cId="275528935" sldId="314"/>
        </pc:sldMkLst>
        <pc:spChg chg="mod">
          <ac:chgData name="Manoj Ganji" userId="f649fc18a193ec21" providerId="LiveId" clId="{EC333786-0899-481B-BE66-85C1ED5A24DE}" dt="2022-04-27T14:53:59.766" v="16" actId="20577"/>
          <ac:spMkLst>
            <pc:docMk/>
            <pc:sldMk cId="275528935" sldId="314"/>
            <ac:spMk id="2" creationId="{B8BD7EFC-9077-4D79-AE9E-E12EE9CC7E2D}"/>
          </ac:spMkLst>
        </pc:spChg>
        <pc:spChg chg="del">
          <ac:chgData name="Manoj Ganji" userId="f649fc18a193ec21" providerId="LiveId" clId="{EC333786-0899-481B-BE66-85C1ED5A24DE}" dt="2022-04-27T14:57:16.525" v="55" actId="478"/>
          <ac:spMkLst>
            <pc:docMk/>
            <pc:sldMk cId="275528935" sldId="314"/>
            <ac:spMk id="4" creationId="{8B284CFD-082C-42DF-9380-7EE8D286CE72}"/>
          </ac:spMkLst>
        </pc:spChg>
      </pc:sldChg>
      <pc:sldChg chg="delSp modSp mod">
        <pc:chgData name="Manoj Ganji" userId="f649fc18a193ec21" providerId="LiveId" clId="{EC333786-0899-481B-BE66-85C1ED5A24DE}" dt="2022-04-27T14:57:11.997" v="54" actId="478"/>
        <pc:sldMkLst>
          <pc:docMk/>
          <pc:sldMk cId="2436854213" sldId="321"/>
        </pc:sldMkLst>
        <pc:spChg chg="del mod">
          <ac:chgData name="Manoj Ganji" userId="f649fc18a193ec21" providerId="LiveId" clId="{EC333786-0899-481B-BE66-85C1ED5A24DE}" dt="2022-04-27T14:57:11.997" v="54" actId="478"/>
          <ac:spMkLst>
            <pc:docMk/>
            <pc:sldMk cId="2436854213" sldId="321"/>
            <ac:spMk id="4" creationId="{020D54EB-23B3-4C2E-97AE-AC2A4EE6B84B}"/>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623A6-5D06-4779-9FB5-9BCBF4BEEA44}"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5323BEB6-4502-44A8-9D05-5F32B68AD5E5}">
      <dgm:prSet/>
      <dgm:spPr/>
      <dgm:t>
        <a:bodyPr/>
        <a:lstStyle/>
        <a:p>
          <a:pPr>
            <a:lnSpc>
              <a:spcPct val="100000"/>
            </a:lnSpc>
          </a:pPr>
          <a:r>
            <a:rPr lang="en-US" dirty="0"/>
            <a:t>Project Overview</a:t>
          </a:r>
        </a:p>
      </dgm:t>
    </dgm:pt>
    <dgm:pt modelId="{BB783176-7698-46CA-AD3B-74C80B6B7A1E}" type="parTrans" cxnId="{349E6E20-D630-4EF0-8398-0A134314AAFD}">
      <dgm:prSet/>
      <dgm:spPr/>
      <dgm:t>
        <a:bodyPr/>
        <a:lstStyle/>
        <a:p>
          <a:endParaRPr lang="en-US" sz="2400"/>
        </a:p>
      </dgm:t>
    </dgm:pt>
    <dgm:pt modelId="{5EBAD44C-22E0-4EC2-9667-E4829E147DEA}" type="sibTrans" cxnId="{349E6E20-D630-4EF0-8398-0A134314AAFD}">
      <dgm:prSet/>
      <dgm:spPr/>
      <dgm:t>
        <a:bodyPr/>
        <a:lstStyle/>
        <a:p>
          <a:endParaRPr lang="en-US"/>
        </a:p>
      </dgm:t>
    </dgm:pt>
    <dgm:pt modelId="{CD401555-EA48-449B-91CB-B94710379660}">
      <dgm:prSet/>
      <dgm:spPr/>
      <dgm:t>
        <a:bodyPr/>
        <a:lstStyle/>
        <a:p>
          <a:pPr>
            <a:lnSpc>
              <a:spcPct val="100000"/>
            </a:lnSpc>
          </a:pPr>
          <a:r>
            <a:rPr lang="en-US"/>
            <a:t>Data Collection</a:t>
          </a:r>
        </a:p>
      </dgm:t>
    </dgm:pt>
    <dgm:pt modelId="{5702921E-2335-42B0-B17B-E5DD5C7F29DC}" type="parTrans" cxnId="{7508F26A-5000-46DE-A95A-8B6AF82AFB2E}">
      <dgm:prSet/>
      <dgm:spPr/>
      <dgm:t>
        <a:bodyPr/>
        <a:lstStyle/>
        <a:p>
          <a:endParaRPr lang="en-US" sz="2400"/>
        </a:p>
      </dgm:t>
    </dgm:pt>
    <dgm:pt modelId="{5CF31683-BE31-4042-BA8E-70CD69A461C1}" type="sibTrans" cxnId="{7508F26A-5000-46DE-A95A-8B6AF82AFB2E}">
      <dgm:prSet/>
      <dgm:spPr/>
      <dgm:t>
        <a:bodyPr/>
        <a:lstStyle/>
        <a:p>
          <a:endParaRPr lang="en-US"/>
        </a:p>
      </dgm:t>
    </dgm:pt>
    <dgm:pt modelId="{6C7E577F-9F6E-46F8-A52E-85EDE771B1A7}">
      <dgm:prSet/>
      <dgm:spPr/>
      <dgm:t>
        <a:bodyPr/>
        <a:lstStyle/>
        <a:p>
          <a:pPr>
            <a:lnSpc>
              <a:spcPct val="100000"/>
            </a:lnSpc>
          </a:pPr>
          <a:r>
            <a:rPr lang="en-US" dirty="0"/>
            <a:t>Data Preprocessing</a:t>
          </a:r>
        </a:p>
      </dgm:t>
    </dgm:pt>
    <dgm:pt modelId="{FECE951F-EAFB-4410-922F-3728500BED1F}" type="parTrans" cxnId="{2F9C0A07-79D3-4D6E-9A4B-644448D5D95A}">
      <dgm:prSet/>
      <dgm:spPr/>
      <dgm:t>
        <a:bodyPr/>
        <a:lstStyle/>
        <a:p>
          <a:endParaRPr lang="en-US" sz="2400"/>
        </a:p>
      </dgm:t>
    </dgm:pt>
    <dgm:pt modelId="{642C2D7B-A6A5-4F04-945F-19202D7FF226}" type="sibTrans" cxnId="{2F9C0A07-79D3-4D6E-9A4B-644448D5D95A}">
      <dgm:prSet/>
      <dgm:spPr/>
      <dgm:t>
        <a:bodyPr/>
        <a:lstStyle/>
        <a:p>
          <a:endParaRPr lang="en-US"/>
        </a:p>
      </dgm:t>
    </dgm:pt>
    <dgm:pt modelId="{8C38908C-2855-43D1-A5D7-228F1ABB758A}">
      <dgm:prSet/>
      <dgm:spPr/>
      <dgm:t>
        <a:bodyPr/>
        <a:lstStyle/>
        <a:p>
          <a:pPr>
            <a:lnSpc>
              <a:spcPct val="100000"/>
            </a:lnSpc>
          </a:pPr>
          <a:r>
            <a:rPr lang="en-US" dirty="0"/>
            <a:t>Exploratory Data Analysis</a:t>
          </a:r>
        </a:p>
      </dgm:t>
    </dgm:pt>
    <dgm:pt modelId="{20359DCB-84D7-4076-A7B7-FA3F3FAACB6C}" type="parTrans" cxnId="{476E2A20-7756-4297-96AE-144386B00F43}">
      <dgm:prSet/>
      <dgm:spPr/>
      <dgm:t>
        <a:bodyPr/>
        <a:lstStyle/>
        <a:p>
          <a:endParaRPr lang="en-US" sz="2400"/>
        </a:p>
      </dgm:t>
    </dgm:pt>
    <dgm:pt modelId="{547A2970-1BC2-43AA-82A2-492B19BEBCB3}" type="sibTrans" cxnId="{476E2A20-7756-4297-96AE-144386B00F43}">
      <dgm:prSet/>
      <dgm:spPr/>
      <dgm:t>
        <a:bodyPr/>
        <a:lstStyle/>
        <a:p>
          <a:endParaRPr lang="en-US"/>
        </a:p>
      </dgm:t>
    </dgm:pt>
    <dgm:pt modelId="{7079D74E-4043-425C-9E4A-9CA48B96BFBE}">
      <dgm:prSet/>
      <dgm:spPr/>
      <dgm:t>
        <a:bodyPr/>
        <a:lstStyle/>
        <a:p>
          <a:pPr>
            <a:lnSpc>
              <a:spcPct val="100000"/>
            </a:lnSpc>
          </a:pPr>
          <a:r>
            <a:rPr lang="en-US" dirty="0"/>
            <a:t>Feature Selection</a:t>
          </a:r>
        </a:p>
      </dgm:t>
    </dgm:pt>
    <dgm:pt modelId="{D84AA5B8-E9B2-4D1A-BFAA-1E936ADFF7B7}" type="parTrans" cxnId="{FB6BAF43-C46E-4BBD-885B-6F1E80494B7D}">
      <dgm:prSet/>
      <dgm:spPr/>
      <dgm:t>
        <a:bodyPr/>
        <a:lstStyle/>
        <a:p>
          <a:endParaRPr lang="en-US" sz="2400"/>
        </a:p>
      </dgm:t>
    </dgm:pt>
    <dgm:pt modelId="{02CAF5E8-6D83-4E97-AF05-EA4813D40E3B}" type="sibTrans" cxnId="{FB6BAF43-C46E-4BBD-885B-6F1E80494B7D}">
      <dgm:prSet/>
      <dgm:spPr/>
      <dgm:t>
        <a:bodyPr/>
        <a:lstStyle/>
        <a:p>
          <a:endParaRPr lang="en-US"/>
        </a:p>
      </dgm:t>
    </dgm:pt>
    <dgm:pt modelId="{982894C4-6676-4F30-9116-1481D2258432}">
      <dgm:prSet/>
      <dgm:spPr/>
      <dgm:t>
        <a:bodyPr/>
        <a:lstStyle/>
        <a:p>
          <a:pPr>
            <a:lnSpc>
              <a:spcPct val="100000"/>
            </a:lnSpc>
          </a:pPr>
          <a:r>
            <a:rPr lang="en-US" dirty="0"/>
            <a:t>Feature Engineering</a:t>
          </a:r>
        </a:p>
      </dgm:t>
    </dgm:pt>
    <dgm:pt modelId="{8A3064A2-0ABF-43C0-8C20-03C65CB2DE22}" type="parTrans" cxnId="{DE99547A-1F89-44F3-BD77-083DC77A6C5B}">
      <dgm:prSet/>
      <dgm:spPr/>
      <dgm:t>
        <a:bodyPr/>
        <a:lstStyle/>
        <a:p>
          <a:endParaRPr lang="en-US" sz="2400"/>
        </a:p>
      </dgm:t>
    </dgm:pt>
    <dgm:pt modelId="{E514F02C-7F15-41C5-92D9-0266739F695D}" type="sibTrans" cxnId="{DE99547A-1F89-44F3-BD77-083DC77A6C5B}">
      <dgm:prSet/>
      <dgm:spPr/>
      <dgm:t>
        <a:bodyPr/>
        <a:lstStyle/>
        <a:p>
          <a:endParaRPr lang="en-US"/>
        </a:p>
      </dgm:t>
    </dgm:pt>
    <dgm:pt modelId="{4CB05686-B362-4804-93B4-9983FDB05658}">
      <dgm:prSet/>
      <dgm:spPr/>
      <dgm:t>
        <a:bodyPr/>
        <a:lstStyle/>
        <a:p>
          <a:pPr>
            <a:lnSpc>
              <a:spcPct val="100000"/>
            </a:lnSpc>
          </a:pPr>
          <a:r>
            <a:rPr lang="en-US" dirty="0"/>
            <a:t>Modeling and Optimization</a:t>
          </a:r>
        </a:p>
      </dgm:t>
    </dgm:pt>
    <dgm:pt modelId="{682D14E6-2510-47D1-914D-A7E2410E1D0A}" type="parTrans" cxnId="{E536D502-36EF-4940-B120-EE324219876B}">
      <dgm:prSet/>
      <dgm:spPr/>
      <dgm:t>
        <a:bodyPr/>
        <a:lstStyle/>
        <a:p>
          <a:endParaRPr lang="en-GB"/>
        </a:p>
      </dgm:t>
    </dgm:pt>
    <dgm:pt modelId="{C5580DC5-9B12-4271-A315-BFC0BF5C1825}" type="sibTrans" cxnId="{E536D502-36EF-4940-B120-EE324219876B}">
      <dgm:prSet/>
      <dgm:spPr/>
      <dgm:t>
        <a:bodyPr/>
        <a:lstStyle/>
        <a:p>
          <a:endParaRPr lang="en-GB"/>
        </a:p>
      </dgm:t>
    </dgm:pt>
    <dgm:pt modelId="{1C3B32B2-2184-42F9-9473-EC9A6786A641}">
      <dgm:prSet/>
      <dgm:spPr/>
      <dgm:t>
        <a:bodyPr/>
        <a:lstStyle/>
        <a:p>
          <a:pPr>
            <a:lnSpc>
              <a:spcPct val="100000"/>
            </a:lnSpc>
          </a:pPr>
          <a:r>
            <a:rPr lang="en-US" dirty="0"/>
            <a:t>Results and Conclusion</a:t>
          </a:r>
        </a:p>
      </dgm:t>
    </dgm:pt>
    <dgm:pt modelId="{2FA01329-D49B-48B6-AEB3-BE78BFBE0A2B}" type="parTrans" cxnId="{A1DD3FEA-59E2-40C5-AF30-1039C0431831}">
      <dgm:prSet/>
      <dgm:spPr/>
      <dgm:t>
        <a:bodyPr/>
        <a:lstStyle/>
        <a:p>
          <a:endParaRPr lang="en-GB"/>
        </a:p>
      </dgm:t>
    </dgm:pt>
    <dgm:pt modelId="{AA296306-EEB0-4A8E-B118-E05A33B5D3D2}" type="sibTrans" cxnId="{A1DD3FEA-59E2-40C5-AF30-1039C0431831}">
      <dgm:prSet/>
      <dgm:spPr/>
      <dgm:t>
        <a:bodyPr/>
        <a:lstStyle/>
        <a:p>
          <a:endParaRPr lang="en-GB"/>
        </a:p>
      </dgm:t>
    </dgm:pt>
    <dgm:pt modelId="{C177690D-7EA3-4AF4-9871-CCC2BB06AE94}">
      <dgm:prSet/>
      <dgm:spPr/>
      <dgm:t>
        <a:bodyPr/>
        <a:lstStyle/>
        <a:p>
          <a:pPr>
            <a:lnSpc>
              <a:spcPct val="100000"/>
            </a:lnSpc>
          </a:pPr>
          <a:r>
            <a:rPr lang="en-US" dirty="0"/>
            <a:t>About Variables</a:t>
          </a:r>
        </a:p>
      </dgm:t>
    </dgm:pt>
    <dgm:pt modelId="{8C44F160-BA38-4B0F-AE98-71FA410F5E93}" type="sibTrans" cxnId="{20C31E27-85DC-4EFE-BABD-EFB5F181DD3F}">
      <dgm:prSet/>
      <dgm:spPr/>
      <dgm:t>
        <a:bodyPr/>
        <a:lstStyle/>
        <a:p>
          <a:endParaRPr lang="en-US"/>
        </a:p>
      </dgm:t>
    </dgm:pt>
    <dgm:pt modelId="{F8B46C1E-1DB2-4A48-BB41-070FA008BC63}" type="parTrans" cxnId="{20C31E27-85DC-4EFE-BABD-EFB5F181DD3F}">
      <dgm:prSet/>
      <dgm:spPr/>
      <dgm:t>
        <a:bodyPr/>
        <a:lstStyle/>
        <a:p>
          <a:endParaRPr lang="en-US" sz="2400"/>
        </a:p>
      </dgm:t>
    </dgm:pt>
    <dgm:pt modelId="{D6D04B12-7C67-40B2-84DA-314822FBE151}" type="pres">
      <dgm:prSet presAssocID="{B9D623A6-5D06-4779-9FB5-9BCBF4BEEA44}" presName="root" presStyleCnt="0">
        <dgm:presLayoutVars>
          <dgm:dir/>
          <dgm:resizeHandles val="exact"/>
        </dgm:presLayoutVars>
      </dgm:prSet>
      <dgm:spPr/>
    </dgm:pt>
    <dgm:pt modelId="{C6EC5B43-479B-4C58-AF36-263FC64D9B51}" type="pres">
      <dgm:prSet presAssocID="{5323BEB6-4502-44A8-9D05-5F32B68AD5E5}" presName="compNode" presStyleCnt="0"/>
      <dgm:spPr/>
    </dgm:pt>
    <dgm:pt modelId="{8C403282-CE2C-4BAE-9A04-11EEB9D7403D}" type="pres">
      <dgm:prSet presAssocID="{5323BEB6-4502-44A8-9D05-5F32B68AD5E5}" presName="iconRect" presStyleLbl="node1" presStyleIdx="0" presStyleCnt="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F137D165-2F95-4ACB-B2A2-BE1F5A566082}" type="pres">
      <dgm:prSet presAssocID="{5323BEB6-4502-44A8-9D05-5F32B68AD5E5}" presName="spaceRect" presStyleCnt="0"/>
      <dgm:spPr/>
    </dgm:pt>
    <dgm:pt modelId="{BA8B0BF6-69C3-47BB-9C53-856AEAA993D6}" type="pres">
      <dgm:prSet presAssocID="{5323BEB6-4502-44A8-9D05-5F32B68AD5E5}" presName="textRect" presStyleLbl="revTx" presStyleIdx="0" presStyleCnt="9">
        <dgm:presLayoutVars>
          <dgm:chMax val="1"/>
          <dgm:chPref val="1"/>
        </dgm:presLayoutVars>
      </dgm:prSet>
      <dgm:spPr/>
    </dgm:pt>
    <dgm:pt modelId="{F3371EB4-F13A-46F6-8185-D7A696C25CDB}" type="pres">
      <dgm:prSet presAssocID="{5EBAD44C-22E0-4EC2-9667-E4829E147DEA}" presName="sibTrans" presStyleCnt="0"/>
      <dgm:spPr/>
    </dgm:pt>
    <dgm:pt modelId="{AB1089A0-743D-41C8-BAB9-0E83D8F8618D}" type="pres">
      <dgm:prSet presAssocID="{C177690D-7EA3-4AF4-9871-CCC2BB06AE94}" presName="compNode" presStyleCnt="0"/>
      <dgm:spPr/>
    </dgm:pt>
    <dgm:pt modelId="{9CC725CA-1FB0-472E-A541-790902756FDD}" type="pres">
      <dgm:prSet presAssocID="{C177690D-7EA3-4AF4-9871-CCC2BB06AE94}" presName="iconRect" presStyleLbl="node1" presStyleIdx="1" presStyleCnt="9" custLinFactX="100000" custLinFactNeighborX="155733" custLinFactNeighborY="-1170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09E1CAC9-CF5D-4CD0-B780-5A617E6B5DC8}" type="pres">
      <dgm:prSet presAssocID="{C177690D-7EA3-4AF4-9871-CCC2BB06AE94}" presName="spaceRect" presStyleCnt="0"/>
      <dgm:spPr/>
    </dgm:pt>
    <dgm:pt modelId="{03694A62-5F55-4728-AE70-E9AD95CEE789}" type="pres">
      <dgm:prSet presAssocID="{C177690D-7EA3-4AF4-9871-CCC2BB06AE94}" presName="textRect" presStyleLbl="revTx" presStyleIdx="1" presStyleCnt="9" custLinFactX="15080" custLinFactNeighborX="100000" custLinFactNeighborY="-13163">
        <dgm:presLayoutVars>
          <dgm:chMax val="1"/>
          <dgm:chPref val="1"/>
        </dgm:presLayoutVars>
      </dgm:prSet>
      <dgm:spPr/>
    </dgm:pt>
    <dgm:pt modelId="{83154EB9-1CEB-4B13-A1D5-BD7A57BB6422}" type="pres">
      <dgm:prSet presAssocID="{8C44F160-BA38-4B0F-AE98-71FA410F5E93}" presName="sibTrans" presStyleCnt="0"/>
      <dgm:spPr/>
    </dgm:pt>
    <dgm:pt modelId="{9261DD0A-39AC-4FFE-BC51-2D9EFFF95367}" type="pres">
      <dgm:prSet presAssocID="{CD401555-EA48-449B-91CB-B94710379660}" presName="compNode" presStyleCnt="0"/>
      <dgm:spPr/>
    </dgm:pt>
    <dgm:pt modelId="{A5C46910-68DD-4024-B82D-5BE3EB7BEED0}" type="pres">
      <dgm:prSet presAssocID="{CD401555-EA48-449B-91CB-B94710379660}" presName="iconRect" presStyleLbl="node1" presStyleIdx="2" presStyleCnt="9" custLinFactX="-100000" custLinFactNeighborX="-158412" custLinFactNeighborY="1672"/>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arget Audience"/>
        </a:ext>
      </dgm:extLst>
    </dgm:pt>
    <dgm:pt modelId="{C283674C-9973-428A-B3A4-B57FA6877E62}" type="pres">
      <dgm:prSet presAssocID="{CD401555-EA48-449B-91CB-B94710379660}" presName="spaceRect" presStyleCnt="0"/>
      <dgm:spPr/>
    </dgm:pt>
    <dgm:pt modelId="{22073534-F91E-4A46-B8A8-0EF1C4CC9FFC}" type="pres">
      <dgm:prSet presAssocID="{CD401555-EA48-449B-91CB-B94710379660}" presName="textRect" presStyleLbl="revTx" presStyleIdx="2" presStyleCnt="9" custLinFactX="-16285" custLinFactNeighborX="-100000" custLinFactNeighborY="1880">
        <dgm:presLayoutVars>
          <dgm:chMax val="1"/>
          <dgm:chPref val="1"/>
        </dgm:presLayoutVars>
      </dgm:prSet>
      <dgm:spPr/>
    </dgm:pt>
    <dgm:pt modelId="{FB7AF368-3D6C-4759-8F07-DCD052826022}" type="pres">
      <dgm:prSet presAssocID="{5CF31683-BE31-4042-BA8E-70CD69A461C1}" presName="sibTrans" presStyleCnt="0"/>
      <dgm:spPr/>
    </dgm:pt>
    <dgm:pt modelId="{DA428614-E428-47B3-BF09-066B464B9B9F}" type="pres">
      <dgm:prSet presAssocID="{6C7E577F-9F6E-46F8-A52E-85EDE771B1A7}" presName="compNode" presStyleCnt="0"/>
      <dgm:spPr/>
    </dgm:pt>
    <dgm:pt modelId="{0838D485-F990-4190-9B1D-5E158B9DA0A6}" type="pres">
      <dgm:prSet presAssocID="{6C7E577F-9F6E-46F8-A52E-85EDE771B1A7}" presName="iconRect" presStyleLbl="node1" presStyleIdx="3" presStyleCnt="9"/>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older Search with solid fill"/>
        </a:ext>
      </dgm:extLst>
    </dgm:pt>
    <dgm:pt modelId="{B2D8D1DD-18C3-411F-9520-CA1656CA9C4F}" type="pres">
      <dgm:prSet presAssocID="{6C7E577F-9F6E-46F8-A52E-85EDE771B1A7}" presName="spaceRect" presStyleCnt="0"/>
      <dgm:spPr/>
    </dgm:pt>
    <dgm:pt modelId="{196E9DD7-4FB0-4207-A754-14A453F292F1}" type="pres">
      <dgm:prSet presAssocID="{6C7E577F-9F6E-46F8-A52E-85EDE771B1A7}" presName="textRect" presStyleLbl="revTx" presStyleIdx="3" presStyleCnt="9">
        <dgm:presLayoutVars>
          <dgm:chMax val="1"/>
          <dgm:chPref val="1"/>
        </dgm:presLayoutVars>
      </dgm:prSet>
      <dgm:spPr/>
    </dgm:pt>
    <dgm:pt modelId="{1D8F66F5-2AEC-4DD3-B5F3-93CDBC193F2A}" type="pres">
      <dgm:prSet presAssocID="{642C2D7B-A6A5-4F04-945F-19202D7FF226}" presName="sibTrans" presStyleCnt="0"/>
      <dgm:spPr/>
    </dgm:pt>
    <dgm:pt modelId="{D1C3D100-A296-41D8-9C88-107821F6575F}" type="pres">
      <dgm:prSet presAssocID="{8C38908C-2855-43D1-A5D7-228F1ABB758A}" presName="compNode" presStyleCnt="0"/>
      <dgm:spPr/>
    </dgm:pt>
    <dgm:pt modelId="{EDFF1A6D-C6B5-4732-92AF-2C7DDBBBEA47}" type="pres">
      <dgm:prSet presAssocID="{8C38908C-2855-43D1-A5D7-228F1ABB758A}" presName="iconRect" presStyleLbl="node1" presStyleIdx="4" presStyleCnt="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8CA81182-D01F-4EC3-BE09-33E43B1F5815}" type="pres">
      <dgm:prSet presAssocID="{8C38908C-2855-43D1-A5D7-228F1ABB758A}" presName="spaceRect" presStyleCnt="0"/>
      <dgm:spPr/>
    </dgm:pt>
    <dgm:pt modelId="{297BA781-2E8E-4A3D-B263-07CA6BC7CB7C}" type="pres">
      <dgm:prSet presAssocID="{8C38908C-2855-43D1-A5D7-228F1ABB758A}" presName="textRect" presStyleLbl="revTx" presStyleIdx="4" presStyleCnt="9">
        <dgm:presLayoutVars>
          <dgm:chMax val="1"/>
          <dgm:chPref val="1"/>
        </dgm:presLayoutVars>
      </dgm:prSet>
      <dgm:spPr/>
    </dgm:pt>
    <dgm:pt modelId="{AF42CA49-CCDE-4FD0-B651-CA1EEF1CA521}" type="pres">
      <dgm:prSet presAssocID="{547A2970-1BC2-43AA-82A2-492B19BEBCB3}" presName="sibTrans" presStyleCnt="0"/>
      <dgm:spPr/>
    </dgm:pt>
    <dgm:pt modelId="{DB5AEA68-16E8-4C93-A873-0D42BCE21321}" type="pres">
      <dgm:prSet presAssocID="{7079D74E-4043-425C-9E4A-9CA48B96BFBE}" presName="compNode" presStyleCnt="0"/>
      <dgm:spPr/>
    </dgm:pt>
    <dgm:pt modelId="{B3D3DF44-4549-4738-8E37-F8CA9E4199EE}" type="pres">
      <dgm:prSet presAssocID="{7079D74E-4043-425C-9E4A-9CA48B96BFBE}" presName="iconRect" presStyleLbl="node1" presStyleIdx="5" presStyleCnt="9"/>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Checkmark with solid fill"/>
        </a:ext>
      </dgm:extLst>
    </dgm:pt>
    <dgm:pt modelId="{65498046-991C-4B7B-8FF7-E3D4D3F5B392}" type="pres">
      <dgm:prSet presAssocID="{7079D74E-4043-425C-9E4A-9CA48B96BFBE}" presName="spaceRect" presStyleCnt="0"/>
      <dgm:spPr/>
    </dgm:pt>
    <dgm:pt modelId="{02C7B343-29FC-432D-91E9-D392584DF740}" type="pres">
      <dgm:prSet presAssocID="{7079D74E-4043-425C-9E4A-9CA48B96BFBE}" presName="textRect" presStyleLbl="revTx" presStyleIdx="5" presStyleCnt="9">
        <dgm:presLayoutVars>
          <dgm:chMax val="1"/>
          <dgm:chPref val="1"/>
        </dgm:presLayoutVars>
      </dgm:prSet>
      <dgm:spPr/>
    </dgm:pt>
    <dgm:pt modelId="{B76654D9-EA78-487C-9683-099B63007D87}" type="pres">
      <dgm:prSet presAssocID="{02CAF5E8-6D83-4E97-AF05-EA4813D40E3B}" presName="sibTrans" presStyleCnt="0"/>
      <dgm:spPr/>
    </dgm:pt>
    <dgm:pt modelId="{8B9FF0F5-2F84-4C72-812E-6AE0B300267B}" type="pres">
      <dgm:prSet presAssocID="{982894C4-6676-4F30-9116-1481D2258432}" presName="compNode" presStyleCnt="0"/>
      <dgm:spPr/>
    </dgm:pt>
    <dgm:pt modelId="{8E3037C9-DF5C-4A8A-8C79-A138C9EA1690}" type="pres">
      <dgm:prSet presAssocID="{982894C4-6676-4F30-9116-1481D2258432}" presName="iconRect" presStyleLbl="node1" presStyleIdx="6" presStyleCnt="9"/>
      <dgm:spPr>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Gears"/>
        </a:ext>
      </dgm:extLst>
    </dgm:pt>
    <dgm:pt modelId="{0E1BB5D2-FFD3-4F3A-BA68-AADC65B86CC6}" type="pres">
      <dgm:prSet presAssocID="{982894C4-6676-4F30-9116-1481D2258432}" presName="spaceRect" presStyleCnt="0"/>
      <dgm:spPr/>
    </dgm:pt>
    <dgm:pt modelId="{6BF3FA89-31C7-44B1-89B0-1EC01E2FD3C7}" type="pres">
      <dgm:prSet presAssocID="{982894C4-6676-4F30-9116-1481D2258432}" presName="textRect" presStyleLbl="revTx" presStyleIdx="6" presStyleCnt="9">
        <dgm:presLayoutVars>
          <dgm:chMax val="1"/>
          <dgm:chPref val="1"/>
        </dgm:presLayoutVars>
      </dgm:prSet>
      <dgm:spPr/>
    </dgm:pt>
    <dgm:pt modelId="{BFA5D8CA-C794-4457-9CF0-3430382BD8B3}" type="pres">
      <dgm:prSet presAssocID="{E514F02C-7F15-41C5-92D9-0266739F695D}" presName="sibTrans" presStyleCnt="0"/>
      <dgm:spPr/>
    </dgm:pt>
    <dgm:pt modelId="{AF0040F0-B0E3-4FA9-B826-4A58A608D3FF}" type="pres">
      <dgm:prSet presAssocID="{4CB05686-B362-4804-93B4-9983FDB05658}" presName="compNode" presStyleCnt="0"/>
      <dgm:spPr/>
    </dgm:pt>
    <dgm:pt modelId="{F49D2F94-BD61-4AAA-818B-A0195B610AE5}" type="pres">
      <dgm:prSet presAssocID="{4CB05686-B362-4804-93B4-9983FDB05658}" presName="iconRect" presStyleLbl="node1" presStyleIdx="7" presStyleCnt="9"/>
      <dgm:spPr>
        <a:blipFill rotWithShape="1">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Bridge scene"/>
        </a:ext>
      </dgm:extLst>
    </dgm:pt>
    <dgm:pt modelId="{F916A838-9DB6-4F20-BE17-C176AE57C432}" type="pres">
      <dgm:prSet presAssocID="{4CB05686-B362-4804-93B4-9983FDB05658}" presName="spaceRect" presStyleCnt="0"/>
      <dgm:spPr/>
    </dgm:pt>
    <dgm:pt modelId="{9B2A6F98-C297-4C7C-A871-079D51315DE4}" type="pres">
      <dgm:prSet presAssocID="{4CB05686-B362-4804-93B4-9983FDB05658}" presName="textRect" presStyleLbl="revTx" presStyleIdx="7" presStyleCnt="9">
        <dgm:presLayoutVars>
          <dgm:chMax val="1"/>
          <dgm:chPref val="1"/>
        </dgm:presLayoutVars>
      </dgm:prSet>
      <dgm:spPr/>
    </dgm:pt>
    <dgm:pt modelId="{9DE60E60-EE14-4DE4-A0A6-AEE49933A737}" type="pres">
      <dgm:prSet presAssocID="{C5580DC5-9B12-4271-A315-BFC0BF5C1825}" presName="sibTrans" presStyleCnt="0"/>
      <dgm:spPr/>
    </dgm:pt>
    <dgm:pt modelId="{987F2692-FD1F-484A-901B-CB91ED5A7AD9}" type="pres">
      <dgm:prSet presAssocID="{1C3B32B2-2184-42F9-9473-EC9A6786A641}" presName="compNode" presStyleCnt="0"/>
      <dgm:spPr/>
    </dgm:pt>
    <dgm:pt modelId="{F0D6C83A-5AA7-4A04-AE22-8CBA3E65B213}" type="pres">
      <dgm:prSet presAssocID="{1C3B32B2-2184-42F9-9473-EC9A6786A641}" presName="iconRect" presStyleLbl="node1" presStyleIdx="8" presStyleCnt="9"/>
      <dgm:spPr>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a:ln>
          <a:noFill/>
        </a:ln>
      </dgm:spPr>
      <dgm:extLst>
        <a:ext uri="{E40237B7-FDA0-4F09-8148-C483321AD2D9}">
          <dgm14:cNvPr xmlns:dgm14="http://schemas.microsoft.com/office/drawing/2010/diagram" id="0" name="" descr="Presentation with pie chart with solid fill"/>
        </a:ext>
      </dgm:extLst>
    </dgm:pt>
    <dgm:pt modelId="{2C538AB5-A2F1-4212-B725-DB00DDA160AD}" type="pres">
      <dgm:prSet presAssocID="{1C3B32B2-2184-42F9-9473-EC9A6786A641}" presName="spaceRect" presStyleCnt="0"/>
      <dgm:spPr/>
    </dgm:pt>
    <dgm:pt modelId="{0AC4F8A7-BE96-4D7D-8526-98DE728C505B}" type="pres">
      <dgm:prSet presAssocID="{1C3B32B2-2184-42F9-9473-EC9A6786A641}" presName="textRect" presStyleLbl="revTx" presStyleIdx="8" presStyleCnt="9">
        <dgm:presLayoutVars>
          <dgm:chMax val="1"/>
          <dgm:chPref val="1"/>
        </dgm:presLayoutVars>
      </dgm:prSet>
      <dgm:spPr/>
    </dgm:pt>
  </dgm:ptLst>
  <dgm:cxnLst>
    <dgm:cxn modelId="{E536D502-36EF-4940-B120-EE324219876B}" srcId="{B9D623A6-5D06-4779-9FB5-9BCBF4BEEA44}" destId="{4CB05686-B362-4804-93B4-9983FDB05658}" srcOrd="7" destOrd="0" parTransId="{682D14E6-2510-47D1-914D-A7E2410E1D0A}" sibTransId="{C5580DC5-9B12-4271-A315-BFC0BF5C1825}"/>
    <dgm:cxn modelId="{2F9C0A07-79D3-4D6E-9A4B-644448D5D95A}" srcId="{B9D623A6-5D06-4779-9FB5-9BCBF4BEEA44}" destId="{6C7E577F-9F6E-46F8-A52E-85EDE771B1A7}" srcOrd="3" destOrd="0" parTransId="{FECE951F-EAFB-4410-922F-3728500BED1F}" sibTransId="{642C2D7B-A6A5-4F04-945F-19202D7FF226}"/>
    <dgm:cxn modelId="{5101711B-9EBC-4AA0-9F59-3D779673F60E}" type="presOf" srcId="{CD401555-EA48-449B-91CB-B94710379660}" destId="{22073534-F91E-4A46-B8A8-0EF1C4CC9FFC}" srcOrd="0" destOrd="0" presId="urn:microsoft.com/office/officeart/2018/2/layout/IconLabelList"/>
    <dgm:cxn modelId="{476E2A20-7756-4297-96AE-144386B00F43}" srcId="{B9D623A6-5D06-4779-9FB5-9BCBF4BEEA44}" destId="{8C38908C-2855-43D1-A5D7-228F1ABB758A}" srcOrd="4" destOrd="0" parTransId="{20359DCB-84D7-4076-A7B7-FA3F3FAACB6C}" sibTransId="{547A2970-1BC2-43AA-82A2-492B19BEBCB3}"/>
    <dgm:cxn modelId="{349E6E20-D630-4EF0-8398-0A134314AAFD}" srcId="{B9D623A6-5D06-4779-9FB5-9BCBF4BEEA44}" destId="{5323BEB6-4502-44A8-9D05-5F32B68AD5E5}" srcOrd="0" destOrd="0" parTransId="{BB783176-7698-46CA-AD3B-74C80B6B7A1E}" sibTransId="{5EBAD44C-22E0-4EC2-9667-E4829E147DEA}"/>
    <dgm:cxn modelId="{20C31E27-85DC-4EFE-BABD-EFB5F181DD3F}" srcId="{B9D623A6-5D06-4779-9FB5-9BCBF4BEEA44}" destId="{C177690D-7EA3-4AF4-9871-CCC2BB06AE94}" srcOrd="1" destOrd="0" parTransId="{F8B46C1E-1DB2-4A48-BB41-070FA008BC63}" sibTransId="{8C44F160-BA38-4B0F-AE98-71FA410F5E93}"/>
    <dgm:cxn modelId="{CF99EA37-4313-4587-8049-C5D31DF1780D}" type="presOf" srcId="{7079D74E-4043-425C-9E4A-9CA48B96BFBE}" destId="{02C7B343-29FC-432D-91E9-D392584DF740}" srcOrd="0" destOrd="0" presId="urn:microsoft.com/office/officeart/2018/2/layout/IconLabelList"/>
    <dgm:cxn modelId="{3CC8133A-6376-473A-8B57-E350E20F4346}" type="presOf" srcId="{B9D623A6-5D06-4779-9FB5-9BCBF4BEEA44}" destId="{D6D04B12-7C67-40B2-84DA-314822FBE151}" srcOrd="0" destOrd="0" presId="urn:microsoft.com/office/officeart/2018/2/layout/IconLabelList"/>
    <dgm:cxn modelId="{C809173C-D846-4033-8AFC-20A30855CB60}" type="presOf" srcId="{982894C4-6676-4F30-9116-1481D2258432}" destId="{6BF3FA89-31C7-44B1-89B0-1EC01E2FD3C7}" srcOrd="0" destOrd="0" presId="urn:microsoft.com/office/officeart/2018/2/layout/IconLabelList"/>
    <dgm:cxn modelId="{FB6BAF43-C46E-4BBD-885B-6F1E80494B7D}" srcId="{B9D623A6-5D06-4779-9FB5-9BCBF4BEEA44}" destId="{7079D74E-4043-425C-9E4A-9CA48B96BFBE}" srcOrd="5" destOrd="0" parTransId="{D84AA5B8-E9B2-4D1A-BFAA-1E936ADFF7B7}" sibTransId="{02CAF5E8-6D83-4E97-AF05-EA4813D40E3B}"/>
    <dgm:cxn modelId="{FAAEB84A-5E01-4679-959E-30EF09B37F4A}" type="presOf" srcId="{5323BEB6-4502-44A8-9D05-5F32B68AD5E5}" destId="{BA8B0BF6-69C3-47BB-9C53-856AEAA993D6}" srcOrd="0" destOrd="0" presId="urn:microsoft.com/office/officeart/2018/2/layout/IconLabelList"/>
    <dgm:cxn modelId="{7508F26A-5000-46DE-A95A-8B6AF82AFB2E}" srcId="{B9D623A6-5D06-4779-9FB5-9BCBF4BEEA44}" destId="{CD401555-EA48-449B-91CB-B94710379660}" srcOrd="2" destOrd="0" parTransId="{5702921E-2335-42B0-B17B-E5DD5C7F29DC}" sibTransId="{5CF31683-BE31-4042-BA8E-70CD69A461C1}"/>
    <dgm:cxn modelId="{CE9CDC78-6903-4C16-9D05-282E885E4F31}" type="presOf" srcId="{1C3B32B2-2184-42F9-9473-EC9A6786A641}" destId="{0AC4F8A7-BE96-4D7D-8526-98DE728C505B}" srcOrd="0" destOrd="0" presId="urn:microsoft.com/office/officeart/2018/2/layout/IconLabelList"/>
    <dgm:cxn modelId="{DE99547A-1F89-44F3-BD77-083DC77A6C5B}" srcId="{B9D623A6-5D06-4779-9FB5-9BCBF4BEEA44}" destId="{982894C4-6676-4F30-9116-1481D2258432}" srcOrd="6" destOrd="0" parTransId="{8A3064A2-0ABF-43C0-8C20-03C65CB2DE22}" sibTransId="{E514F02C-7F15-41C5-92D9-0266739F695D}"/>
    <dgm:cxn modelId="{FB89767D-9FA6-4C74-A6C1-DCAE2BCBF221}" type="presOf" srcId="{6C7E577F-9F6E-46F8-A52E-85EDE771B1A7}" destId="{196E9DD7-4FB0-4207-A754-14A453F292F1}" srcOrd="0" destOrd="0" presId="urn:microsoft.com/office/officeart/2018/2/layout/IconLabelList"/>
    <dgm:cxn modelId="{71C2FD9F-D923-4FAD-B808-9D691848113A}" type="presOf" srcId="{C177690D-7EA3-4AF4-9871-CCC2BB06AE94}" destId="{03694A62-5F55-4728-AE70-E9AD95CEE789}" srcOrd="0" destOrd="0" presId="urn:microsoft.com/office/officeart/2018/2/layout/IconLabelList"/>
    <dgm:cxn modelId="{1BA0E5AD-3E8B-4273-92BC-33DC8E52B398}" type="presOf" srcId="{4CB05686-B362-4804-93B4-9983FDB05658}" destId="{9B2A6F98-C297-4C7C-A871-079D51315DE4}" srcOrd="0" destOrd="0" presId="urn:microsoft.com/office/officeart/2018/2/layout/IconLabelList"/>
    <dgm:cxn modelId="{6B89FDBC-02B8-44CD-9950-B51DF66C8286}" type="presOf" srcId="{8C38908C-2855-43D1-A5D7-228F1ABB758A}" destId="{297BA781-2E8E-4A3D-B263-07CA6BC7CB7C}" srcOrd="0" destOrd="0" presId="urn:microsoft.com/office/officeart/2018/2/layout/IconLabelList"/>
    <dgm:cxn modelId="{A1DD3FEA-59E2-40C5-AF30-1039C0431831}" srcId="{B9D623A6-5D06-4779-9FB5-9BCBF4BEEA44}" destId="{1C3B32B2-2184-42F9-9473-EC9A6786A641}" srcOrd="8" destOrd="0" parTransId="{2FA01329-D49B-48B6-AEB3-BE78BFBE0A2B}" sibTransId="{AA296306-EEB0-4A8E-B118-E05A33B5D3D2}"/>
    <dgm:cxn modelId="{CED9F054-2A6D-4712-BF6D-97FE18CE8176}" type="presParOf" srcId="{D6D04B12-7C67-40B2-84DA-314822FBE151}" destId="{C6EC5B43-479B-4C58-AF36-263FC64D9B51}" srcOrd="0" destOrd="0" presId="urn:microsoft.com/office/officeart/2018/2/layout/IconLabelList"/>
    <dgm:cxn modelId="{4ECAD286-BE19-4C76-B14B-0A7EEC798F50}" type="presParOf" srcId="{C6EC5B43-479B-4C58-AF36-263FC64D9B51}" destId="{8C403282-CE2C-4BAE-9A04-11EEB9D7403D}" srcOrd="0" destOrd="0" presId="urn:microsoft.com/office/officeart/2018/2/layout/IconLabelList"/>
    <dgm:cxn modelId="{F47C4A9C-1483-46FE-9267-B617483A6831}" type="presParOf" srcId="{C6EC5B43-479B-4C58-AF36-263FC64D9B51}" destId="{F137D165-2F95-4ACB-B2A2-BE1F5A566082}" srcOrd="1" destOrd="0" presId="urn:microsoft.com/office/officeart/2018/2/layout/IconLabelList"/>
    <dgm:cxn modelId="{076575D3-A27C-45D0-8202-ED23F770210B}" type="presParOf" srcId="{C6EC5B43-479B-4C58-AF36-263FC64D9B51}" destId="{BA8B0BF6-69C3-47BB-9C53-856AEAA993D6}" srcOrd="2" destOrd="0" presId="urn:microsoft.com/office/officeart/2018/2/layout/IconLabelList"/>
    <dgm:cxn modelId="{1FCD4247-0AA3-48EA-87A7-9A30DCEAFD34}" type="presParOf" srcId="{D6D04B12-7C67-40B2-84DA-314822FBE151}" destId="{F3371EB4-F13A-46F6-8185-D7A696C25CDB}" srcOrd="1" destOrd="0" presId="urn:microsoft.com/office/officeart/2018/2/layout/IconLabelList"/>
    <dgm:cxn modelId="{33279531-29AE-4BFF-9803-2B65E7622425}" type="presParOf" srcId="{D6D04B12-7C67-40B2-84DA-314822FBE151}" destId="{AB1089A0-743D-41C8-BAB9-0E83D8F8618D}" srcOrd="2" destOrd="0" presId="urn:microsoft.com/office/officeart/2018/2/layout/IconLabelList"/>
    <dgm:cxn modelId="{E37A801D-F487-49B5-B0F3-C68C50815B6E}" type="presParOf" srcId="{AB1089A0-743D-41C8-BAB9-0E83D8F8618D}" destId="{9CC725CA-1FB0-472E-A541-790902756FDD}" srcOrd="0" destOrd="0" presId="urn:microsoft.com/office/officeart/2018/2/layout/IconLabelList"/>
    <dgm:cxn modelId="{93971E3B-C768-4776-AA85-E8F908A50E36}" type="presParOf" srcId="{AB1089A0-743D-41C8-BAB9-0E83D8F8618D}" destId="{09E1CAC9-CF5D-4CD0-B780-5A617E6B5DC8}" srcOrd="1" destOrd="0" presId="urn:microsoft.com/office/officeart/2018/2/layout/IconLabelList"/>
    <dgm:cxn modelId="{39113C21-FA04-4E26-AA33-2F2D49E9B8A8}" type="presParOf" srcId="{AB1089A0-743D-41C8-BAB9-0E83D8F8618D}" destId="{03694A62-5F55-4728-AE70-E9AD95CEE789}" srcOrd="2" destOrd="0" presId="urn:microsoft.com/office/officeart/2018/2/layout/IconLabelList"/>
    <dgm:cxn modelId="{5FBD4B4E-6798-49A0-B34A-AFA1E82C154E}" type="presParOf" srcId="{D6D04B12-7C67-40B2-84DA-314822FBE151}" destId="{83154EB9-1CEB-4B13-A1D5-BD7A57BB6422}" srcOrd="3" destOrd="0" presId="urn:microsoft.com/office/officeart/2018/2/layout/IconLabelList"/>
    <dgm:cxn modelId="{324E0A5A-50FF-48BB-A920-79156B0E87B5}" type="presParOf" srcId="{D6D04B12-7C67-40B2-84DA-314822FBE151}" destId="{9261DD0A-39AC-4FFE-BC51-2D9EFFF95367}" srcOrd="4" destOrd="0" presId="urn:microsoft.com/office/officeart/2018/2/layout/IconLabelList"/>
    <dgm:cxn modelId="{7272D529-9E6F-486A-85CF-BCE1C492E9D2}" type="presParOf" srcId="{9261DD0A-39AC-4FFE-BC51-2D9EFFF95367}" destId="{A5C46910-68DD-4024-B82D-5BE3EB7BEED0}" srcOrd="0" destOrd="0" presId="urn:microsoft.com/office/officeart/2018/2/layout/IconLabelList"/>
    <dgm:cxn modelId="{9F408506-4136-426A-BB67-EC573F8CE451}" type="presParOf" srcId="{9261DD0A-39AC-4FFE-BC51-2D9EFFF95367}" destId="{C283674C-9973-428A-B3A4-B57FA6877E62}" srcOrd="1" destOrd="0" presId="urn:microsoft.com/office/officeart/2018/2/layout/IconLabelList"/>
    <dgm:cxn modelId="{4BC81618-14CD-4119-8287-947DBE9C60D8}" type="presParOf" srcId="{9261DD0A-39AC-4FFE-BC51-2D9EFFF95367}" destId="{22073534-F91E-4A46-B8A8-0EF1C4CC9FFC}" srcOrd="2" destOrd="0" presId="urn:microsoft.com/office/officeart/2018/2/layout/IconLabelList"/>
    <dgm:cxn modelId="{48DEB60A-8C2F-44D4-A9A6-46F15B63CDCC}" type="presParOf" srcId="{D6D04B12-7C67-40B2-84DA-314822FBE151}" destId="{FB7AF368-3D6C-4759-8F07-DCD052826022}" srcOrd="5" destOrd="0" presId="urn:microsoft.com/office/officeart/2018/2/layout/IconLabelList"/>
    <dgm:cxn modelId="{74BF5B06-8E86-44A1-9064-8B46135BD5E4}" type="presParOf" srcId="{D6D04B12-7C67-40B2-84DA-314822FBE151}" destId="{DA428614-E428-47B3-BF09-066B464B9B9F}" srcOrd="6" destOrd="0" presId="urn:microsoft.com/office/officeart/2018/2/layout/IconLabelList"/>
    <dgm:cxn modelId="{87A69566-4111-4A1D-B5BF-46DBAE55EFD1}" type="presParOf" srcId="{DA428614-E428-47B3-BF09-066B464B9B9F}" destId="{0838D485-F990-4190-9B1D-5E158B9DA0A6}" srcOrd="0" destOrd="0" presId="urn:microsoft.com/office/officeart/2018/2/layout/IconLabelList"/>
    <dgm:cxn modelId="{81E0558D-A4C6-41B6-A1C8-6ECA89B39974}" type="presParOf" srcId="{DA428614-E428-47B3-BF09-066B464B9B9F}" destId="{B2D8D1DD-18C3-411F-9520-CA1656CA9C4F}" srcOrd="1" destOrd="0" presId="urn:microsoft.com/office/officeart/2018/2/layout/IconLabelList"/>
    <dgm:cxn modelId="{BB0A6628-71B3-45CB-AB7A-83361B3F751D}" type="presParOf" srcId="{DA428614-E428-47B3-BF09-066B464B9B9F}" destId="{196E9DD7-4FB0-4207-A754-14A453F292F1}" srcOrd="2" destOrd="0" presId="urn:microsoft.com/office/officeart/2018/2/layout/IconLabelList"/>
    <dgm:cxn modelId="{100B0353-9D6B-49BC-AAF7-1BDCB6051EA5}" type="presParOf" srcId="{D6D04B12-7C67-40B2-84DA-314822FBE151}" destId="{1D8F66F5-2AEC-4DD3-B5F3-93CDBC193F2A}" srcOrd="7" destOrd="0" presId="urn:microsoft.com/office/officeart/2018/2/layout/IconLabelList"/>
    <dgm:cxn modelId="{5828FF13-5840-4C2F-967F-E3C035B1C4B9}" type="presParOf" srcId="{D6D04B12-7C67-40B2-84DA-314822FBE151}" destId="{D1C3D100-A296-41D8-9C88-107821F6575F}" srcOrd="8" destOrd="0" presId="urn:microsoft.com/office/officeart/2018/2/layout/IconLabelList"/>
    <dgm:cxn modelId="{D18523B4-B23C-443F-B17A-836FA43E56F9}" type="presParOf" srcId="{D1C3D100-A296-41D8-9C88-107821F6575F}" destId="{EDFF1A6D-C6B5-4732-92AF-2C7DDBBBEA47}" srcOrd="0" destOrd="0" presId="urn:microsoft.com/office/officeart/2018/2/layout/IconLabelList"/>
    <dgm:cxn modelId="{10958E6F-4CA5-46AA-9458-BB50C0EA74DB}" type="presParOf" srcId="{D1C3D100-A296-41D8-9C88-107821F6575F}" destId="{8CA81182-D01F-4EC3-BE09-33E43B1F5815}" srcOrd="1" destOrd="0" presId="urn:microsoft.com/office/officeart/2018/2/layout/IconLabelList"/>
    <dgm:cxn modelId="{44088612-E566-4F64-8130-2BD79EA46355}" type="presParOf" srcId="{D1C3D100-A296-41D8-9C88-107821F6575F}" destId="{297BA781-2E8E-4A3D-B263-07CA6BC7CB7C}" srcOrd="2" destOrd="0" presId="urn:microsoft.com/office/officeart/2018/2/layout/IconLabelList"/>
    <dgm:cxn modelId="{069297DC-E8AD-4E38-9C53-E0D308FB47C3}" type="presParOf" srcId="{D6D04B12-7C67-40B2-84DA-314822FBE151}" destId="{AF42CA49-CCDE-4FD0-B651-CA1EEF1CA521}" srcOrd="9" destOrd="0" presId="urn:microsoft.com/office/officeart/2018/2/layout/IconLabelList"/>
    <dgm:cxn modelId="{89CA3C4A-C7C9-4CF7-81B6-3BD15B74E66B}" type="presParOf" srcId="{D6D04B12-7C67-40B2-84DA-314822FBE151}" destId="{DB5AEA68-16E8-4C93-A873-0D42BCE21321}" srcOrd="10" destOrd="0" presId="urn:microsoft.com/office/officeart/2018/2/layout/IconLabelList"/>
    <dgm:cxn modelId="{4ED56398-B85E-4D2F-9D08-206E45725539}" type="presParOf" srcId="{DB5AEA68-16E8-4C93-A873-0D42BCE21321}" destId="{B3D3DF44-4549-4738-8E37-F8CA9E4199EE}" srcOrd="0" destOrd="0" presId="urn:microsoft.com/office/officeart/2018/2/layout/IconLabelList"/>
    <dgm:cxn modelId="{8677C073-9899-4DF5-9EDA-01F372D86075}" type="presParOf" srcId="{DB5AEA68-16E8-4C93-A873-0D42BCE21321}" destId="{65498046-991C-4B7B-8FF7-E3D4D3F5B392}" srcOrd="1" destOrd="0" presId="urn:microsoft.com/office/officeart/2018/2/layout/IconLabelList"/>
    <dgm:cxn modelId="{4D09E1BC-AF5E-4AA7-961B-D8F65FE4F3F9}" type="presParOf" srcId="{DB5AEA68-16E8-4C93-A873-0D42BCE21321}" destId="{02C7B343-29FC-432D-91E9-D392584DF740}" srcOrd="2" destOrd="0" presId="urn:microsoft.com/office/officeart/2018/2/layout/IconLabelList"/>
    <dgm:cxn modelId="{B78D6A92-D69A-4E80-88D1-01978C3FB086}" type="presParOf" srcId="{D6D04B12-7C67-40B2-84DA-314822FBE151}" destId="{B76654D9-EA78-487C-9683-099B63007D87}" srcOrd="11" destOrd="0" presId="urn:microsoft.com/office/officeart/2018/2/layout/IconLabelList"/>
    <dgm:cxn modelId="{07D9E7D4-54DD-41A4-8981-D98629D255CE}" type="presParOf" srcId="{D6D04B12-7C67-40B2-84DA-314822FBE151}" destId="{8B9FF0F5-2F84-4C72-812E-6AE0B300267B}" srcOrd="12" destOrd="0" presId="urn:microsoft.com/office/officeart/2018/2/layout/IconLabelList"/>
    <dgm:cxn modelId="{CFD77785-7CDD-40D0-ABD0-4B98CE3E3639}" type="presParOf" srcId="{8B9FF0F5-2F84-4C72-812E-6AE0B300267B}" destId="{8E3037C9-DF5C-4A8A-8C79-A138C9EA1690}" srcOrd="0" destOrd="0" presId="urn:microsoft.com/office/officeart/2018/2/layout/IconLabelList"/>
    <dgm:cxn modelId="{BAA17FE2-7B27-4B24-A07D-B7D1BD841ABD}" type="presParOf" srcId="{8B9FF0F5-2F84-4C72-812E-6AE0B300267B}" destId="{0E1BB5D2-FFD3-4F3A-BA68-AADC65B86CC6}" srcOrd="1" destOrd="0" presId="urn:microsoft.com/office/officeart/2018/2/layout/IconLabelList"/>
    <dgm:cxn modelId="{425CF263-2513-4260-9BE4-54E42A0AB713}" type="presParOf" srcId="{8B9FF0F5-2F84-4C72-812E-6AE0B300267B}" destId="{6BF3FA89-31C7-44B1-89B0-1EC01E2FD3C7}" srcOrd="2" destOrd="0" presId="urn:microsoft.com/office/officeart/2018/2/layout/IconLabelList"/>
    <dgm:cxn modelId="{5F6FEDA0-2E4D-4BF2-815C-3CA33337F97B}" type="presParOf" srcId="{D6D04B12-7C67-40B2-84DA-314822FBE151}" destId="{BFA5D8CA-C794-4457-9CF0-3430382BD8B3}" srcOrd="13" destOrd="0" presId="urn:microsoft.com/office/officeart/2018/2/layout/IconLabelList"/>
    <dgm:cxn modelId="{AB06D560-F76D-4846-B095-54DF9652F2E8}" type="presParOf" srcId="{D6D04B12-7C67-40B2-84DA-314822FBE151}" destId="{AF0040F0-B0E3-4FA9-B826-4A58A608D3FF}" srcOrd="14" destOrd="0" presId="urn:microsoft.com/office/officeart/2018/2/layout/IconLabelList"/>
    <dgm:cxn modelId="{5BBBF7DB-D879-42BB-BD04-05E0741F86CB}" type="presParOf" srcId="{AF0040F0-B0E3-4FA9-B826-4A58A608D3FF}" destId="{F49D2F94-BD61-4AAA-818B-A0195B610AE5}" srcOrd="0" destOrd="0" presId="urn:microsoft.com/office/officeart/2018/2/layout/IconLabelList"/>
    <dgm:cxn modelId="{84A62335-B8AF-4A34-9F4F-619440BFD9E5}" type="presParOf" srcId="{AF0040F0-B0E3-4FA9-B826-4A58A608D3FF}" destId="{F916A838-9DB6-4F20-BE17-C176AE57C432}" srcOrd="1" destOrd="0" presId="urn:microsoft.com/office/officeart/2018/2/layout/IconLabelList"/>
    <dgm:cxn modelId="{DEE29F58-D0A0-4D86-907C-5A17BD4ABD7C}" type="presParOf" srcId="{AF0040F0-B0E3-4FA9-B826-4A58A608D3FF}" destId="{9B2A6F98-C297-4C7C-A871-079D51315DE4}" srcOrd="2" destOrd="0" presId="urn:microsoft.com/office/officeart/2018/2/layout/IconLabelList"/>
    <dgm:cxn modelId="{37BD7AC5-F2B6-480B-879C-5DB37463FE15}" type="presParOf" srcId="{D6D04B12-7C67-40B2-84DA-314822FBE151}" destId="{9DE60E60-EE14-4DE4-A0A6-AEE49933A737}" srcOrd="15" destOrd="0" presId="urn:microsoft.com/office/officeart/2018/2/layout/IconLabelList"/>
    <dgm:cxn modelId="{1AA52B35-679C-437B-A75F-28CBFA5DC799}" type="presParOf" srcId="{D6D04B12-7C67-40B2-84DA-314822FBE151}" destId="{987F2692-FD1F-484A-901B-CB91ED5A7AD9}" srcOrd="16" destOrd="0" presId="urn:microsoft.com/office/officeart/2018/2/layout/IconLabelList"/>
    <dgm:cxn modelId="{6F712237-6E15-4EE3-B679-37D0AE1287EB}" type="presParOf" srcId="{987F2692-FD1F-484A-901B-CB91ED5A7AD9}" destId="{F0D6C83A-5AA7-4A04-AE22-8CBA3E65B213}" srcOrd="0" destOrd="0" presId="urn:microsoft.com/office/officeart/2018/2/layout/IconLabelList"/>
    <dgm:cxn modelId="{1A38688A-C7A5-4C34-BD77-5A96BDB76253}" type="presParOf" srcId="{987F2692-FD1F-484A-901B-CB91ED5A7AD9}" destId="{2C538AB5-A2F1-4212-B725-DB00DDA160AD}" srcOrd="1" destOrd="0" presId="urn:microsoft.com/office/officeart/2018/2/layout/IconLabelList"/>
    <dgm:cxn modelId="{5A17F3FD-90BC-4989-B436-CF1B4328EFCB}" type="presParOf" srcId="{987F2692-FD1F-484A-901B-CB91ED5A7AD9}" destId="{0AC4F8A7-BE96-4D7D-8526-98DE728C505B}"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18C67F-3F0D-4A90-9A15-713D382197D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FD91EBA-E110-4FF1-9422-BD9B21B6C203}">
      <dgm:prSet/>
      <dgm:spPr>
        <a:solidFill>
          <a:schemeClr val="accent2"/>
        </a:solidFill>
      </dgm:spPr>
      <dgm:t>
        <a:bodyPr/>
        <a:lstStyle/>
        <a:p>
          <a:r>
            <a:rPr lang="en-IN" b="1" dirty="0"/>
            <a:t>Gross Domestic Product(GDP)</a:t>
          </a:r>
          <a:endParaRPr lang="en-US" b="1" dirty="0"/>
        </a:p>
      </dgm:t>
    </dgm:pt>
    <dgm:pt modelId="{7C6F3DB3-97AF-411D-A0DE-C10CF85E917F}" type="parTrans" cxnId="{77D9F972-BBC5-4C61-BC37-A3721AE8F7D9}">
      <dgm:prSet/>
      <dgm:spPr/>
      <dgm:t>
        <a:bodyPr/>
        <a:lstStyle/>
        <a:p>
          <a:endParaRPr lang="en-US"/>
        </a:p>
      </dgm:t>
    </dgm:pt>
    <dgm:pt modelId="{63F63413-1151-45BD-862E-82B0FE3676C9}" type="sibTrans" cxnId="{77D9F972-BBC5-4C61-BC37-A3721AE8F7D9}">
      <dgm:prSet/>
      <dgm:spPr/>
      <dgm:t>
        <a:bodyPr/>
        <a:lstStyle/>
        <a:p>
          <a:endParaRPr lang="en-US"/>
        </a:p>
      </dgm:t>
    </dgm:pt>
    <dgm:pt modelId="{EBCF1409-1488-442D-A599-F36E5A949F74}">
      <dgm:prSet/>
      <dgm:spPr/>
      <dgm:t>
        <a:bodyPr/>
        <a:lstStyle/>
        <a:p>
          <a:r>
            <a:rPr lang="en-GB" b="1" dirty="0"/>
            <a:t>Private consumption expenditure</a:t>
          </a:r>
          <a:endParaRPr lang="en-US" b="1" dirty="0"/>
        </a:p>
      </dgm:t>
    </dgm:pt>
    <dgm:pt modelId="{8AB7FE2D-8F58-4D42-BD58-D5A9FE9CA037}" type="parTrans" cxnId="{7CBCC64E-C8C2-4E81-9D34-1CE53A674C0C}">
      <dgm:prSet/>
      <dgm:spPr/>
      <dgm:t>
        <a:bodyPr/>
        <a:lstStyle/>
        <a:p>
          <a:endParaRPr lang="en-US"/>
        </a:p>
      </dgm:t>
    </dgm:pt>
    <dgm:pt modelId="{87B3A2F9-377E-42B6-A4D5-201B8186F43C}" type="sibTrans" cxnId="{7CBCC64E-C8C2-4E81-9D34-1CE53A674C0C}">
      <dgm:prSet/>
      <dgm:spPr/>
      <dgm:t>
        <a:bodyPr/>
        <a:lstStyle/>
        <a:p>
          <a:endParaRPr lang="en-US"/>
        </a:p>
      </dgm:t>
    </dgm:pt>
    <dgm:pt modelId="{FC9FDFAE-051E-47F9-9B71-ABABB00D213E}">
      <dgm:prSet/>
      <dgm:spPr/>
      <dgm:t>
        <a:bodyPr/>
        <a:lstStyle/>
        <a:p>
          <a:r>
            <a:rPr lang="en-GB" b="1" dirty="0"/>
            <a:t>Government consumption expenditure</a:t>
          </a:r>
          <a:endParaRPr lang="en-US" b="1" dirty="0"/>
        </a:p>
      </dgm:t>
    </dgm:pt>
    <dgm:pt modelId="{2D2ADE04-74A2-4540-9367-C65D4824F489}" type="parTrans" cxnId="{C4B4EED2-B887-4631-B9B4-AF3C6251BF97}">
      <dgm:prSet/>
      <dgm:spPr/>
      <dgm:t>
        <a:bodyPr/>
        <a:lstStyle/>
        <a:p>
          <a:endParaRPr lang="en-US"/>
        </a:p>
      </dgm:t>
    </dgm:pt>
    <dgm:pt modelId="{E880CCCA-2B89-44BE-940D-D58D8B1F775F}" type="sibTrans" cxnId="{C4B4EED2-B887-4631-B9B4-AF3C6251BF97}">
      <dgm:prSet/>
      <dgm:spPr/>
      <dgm:t>
        <a:bodyPr/>
        <a:lstStyle/>
        <a:p>
          <a:endParaRPr lang="en-US"/>
        </a:p>
      </dgm:t>
    </dgm:pt>
    <dgm:pt modelId="{48ACA388-EDB6-4401-AA7E-D58B079EFE75}">
      <dgm:prSet/>
      <dgm:spPr/>
      <dgm:t>
        <a:bodyPr/>
        <a:lstStyle/>
        <a:p>
          <a:r>
            <a:rPr lang="en-GB" b="1" dirty="0"/>
            <a:t>Gross domestic fixed capital formation</a:t>
          </a:r>
          <a:endParaRPr lang="en-US" b="1" dirty="0"/>
        </a:p>
      </dgm:t>
    </dgm:pt>
    <dgm:pt modelId="{1C75B5A6-54AA-4F47-9E7F-759BDDD29CEA}" type="parTrans" cxnId="{333649B9-A35A-4CEC-A14C-88415E93DFE8}">
      <dgm:prSet/>
      <dgm:spPr/>
      <dgm:t>
        <a:bodyPr/>
        <a:lstStyle/>
        <a:p>
          <a:endParaRPr lang="en-US"/>
        </a:p>
      </dgm:t>
    </dgm:pt>
    <dgm:pt modelId="{CAAAA60B-831F-4B58-8DBB-BD233290E7B3}" type="sibTrans" cxnId="{333649B9-A35A-4CEC-A14C-88415E93DFE8}">
      <dgm:prSet/>
      <dgm:spPr/>
      <dgm:t>
        <a:bodyPr/>
        <a:lstStyle/>
        <a:p>
          <a:endParaRPr lang="en-US"/>
        </a:p>
      </dgm:t>
    </dgm:pt>
    <dgm:pt modelId="{54356A2E-9471-42E4-A96D-5A20E57A3452}">
      <dgm:prSet/>
      <dgm:spPr/>
      <dgm:t>
        <a:bodyPr/>
        <a:lstStyle/>
        <a:p>
          <a:r>
            <a:rPr lang="en-GB" b="1" dirty="0"/>
            <a:t>Changes in inventories</a:t>
          </a:r>
          <a:endParaRPr lang="en-US" b="1" dirty="0"/>
        </a:p>
      </dgm:t>
    </dgm:pt>
    <dgm:pt modelId="{84B41254-0FEE-46CF-A2FC-FDFC856724C8}" type="parTrans" cxnId="{7B2308F3-403E-40D7-9A3D-553ECBAE96DF}">
      <dgm:prSet/>
      <dgm:spPr/>
      <dgm:t>
        <a:bodyPr/>
        <a:lstStyle/>
        <a:p>
          <a:endParaRPr lang="en-US"/>
        </a:p>
      </dgm:t>
    </dgm:pt>
    <dgm:pt modelId="{0FCAE511-48F8-4A5B-9197-B9D83B22E7EF}" type="sibTrans" cxnId="{7B2308F3-403E-40D7-9A3D-553ECBAE96DF}">
      <dgm:prSet/>
      <dgm:spPr/>
      <dgm:t>
        <a:bodyPr/>
        <a:lstStyle/>
        <a:p>
          <a:endParaRPr lang="en-US"/>
        </a:p>
      </dgm:t>
    </dgm:pt>
    <dgm:pt modelId="{910FE38D-6083-44EE-A12D-5EC3BA2BC0FB}">
      <dgm:prSet/>
      <dgm:spPr/>
      <dgm:t>
        <a:bodyPr/>
        <a:lstStyle/>
        <a:p>
          <a:r>
            <a:rPr lang="en-GB" b="1" dirty="0"/>
            <a:t>Exports of goods (f.o.b.)</a:t>
          </a:r>
          <a:endParaRPr lang="en-US" b="1" dirty="0"/>
        </a:p>
      </dgm:t>
    </dgm:pt>
    <dgm:pt modelId="{DB1F2340-DA87-4125-B293-540165209AD3}" type="parTrans" cxnId="{CBC3FCC1-CB09-4BAC-AC56-2DE6561F1035}">
      <dgm:prSet/>
      <dgm:spPr/>
      <dgm:t>
        <a:bodyPr/>
        <a:lstStyle/>
        <a:p>
          <a:endParaRPr lang="en-US"/>
        </a:p>
      </dgm:t>
    </dgm:pt>
    <dgm:pt modelId="{B4366EEB-26C8-41D0-BB22-C5689DF29AEE}" type="sibTrans" cxnId="{CBC3FCC1-CB09-4BAC-AC56-2DE6561F1035}">
      <dgm:prSet/>
      <dgm:spPr/>
      <dgm:t>
        <a:bodyPr/>
        <a:lstStyle/>
        <a:p>
          <a:endParaRPr lang="en-US"/>
        </a:p>
      </dgm:t>
    </dgm:pt>
    <dgm:pt modelId="{A1906D13-16E9-4F65-8DE4-B2AA26AA9DA9}">
      <dgm:prSet/>
      <dgm:spPr/>
      <dgm:t>
        <a:bodyPr/>
        <a:lstStyle/>
        <a:p>
          <a:r>
            <a:rPr lang="en-GB" b="1" dirty="0"/>
            <a:t>Exports of services</a:t>
          </a:r>
          <a:endParaRPr lang="en-US" b="1" dirty="0"/>
        </a:p>
      </dgm:t>
    </dgm:pt>
    <dgm:pt modelId="{3CCD5EDC-164A-4392-BB7E-0ACA1A4C6C85}" type="parTrans" cxnId="{6BB5C092-2010-4D3E-A581-5DA8455E13A6}">
      <dgm:prSet/>
      <dgm:spPr/>
      <dgm:t>
        <a:bodyPr/>
        <a:lstStyle/>
        <a:p>
          <a:endParaRPr lang="en-US"/>
        </a:p>
      </dgm:t>
    </dgm:pt>
    <dgm:pt modelId="{7C2C8809-614E-4B41-91B4-2F922F39A6F0}" type="sibTrans" cxnId="{6BB5C092-2010-4D3E-A581-5DA8455E13A6}">
      <dgm:prSet/>
      <dgm:spPr/>
      <dgm:t>
        <a:bodyPr/>
        <a:lstStyle/>
        <a:p>
          <a:endParaRPr lang="en-US"/>
        </a:p>
      </dgm:t>
    </dgm:pt>
    <dgm:pt modelId="{FA4430E3-F1E0-4317-AE25-48D3DBF97404}">
      <dgm:prSet/>
      <dgm:spPr/>
      <dgm:t>
        <a:bodyPr/>
        <a:lstStyle/>
        <a:p>
          <a:r>
            <a:rPr lang="en-GB" b="1" dirty="0"/>
            <a:t>Imports of goods (f.o.b.)</a:t>
          </a:r>
          <a:endParaRPr lang="en-US" b="1" dirty="0"/>
        </a:p>
      </dgm:t>
    </dgm:pt>
    <dgm:pt modelId="{532DC2A0-BDF7-43B3-9EE1-DB1B44BF37E9}" type="parTrans" cxnId="{F5383CBF-B40A-4485-9836-2772DB3AE47E}">
      <dgm:prSet/>
      <dgm:spPr/>
      <dgm:t>
        <a:bodyPr/>
        <a:lstStyle/>
        <a:p>
          <a:endParaRPr lang="en-GB"/>
        </a:p>
      </dgm:t>
    </dgm:pt>
    <dgm:pt modelId="{1DC1F8D8-D664-49BB-984A-9F3362F23EE3}" type="sibTrans" cxnId="{F5383CBF-B40A-4485-9836-2772DB3AE47E}">
      <dgm:prSet/>
      <dgm:spPr/>
      <dgm:t>
        <a:bodyPr/>
        <a:lstStyle/>
        <a:p>
          <a:endParaRPr lang="en-GB"/>
        </a:p>
      </dgm:t>
    </dgm:pt>
    <dgm:pt modelId="{6A98C3F9-FAC2-473D-B266-E3AECB4F8D59}">
      <dgm:prSet/>
      <dgm:spPr/>
      <dgm:t>
        <a:bodyPr/>
        <a:lstStyle/>
        <a:p>
          <a:r>
            <a:rPr lang="en-GB" b="1" dirty="0"/>
            <a:t>Imports of services </a:t>
          </a:r>
          <a:endParaRPr lang="en-US" b="1" dirty="0"/>
        </a:p>
      </dgm:t>
    </dgm:pt>
    <dgm:pt modelId="{387EA5F6-EF51-428A-AE80-C104C6EDD9C6}" type="parTrans" cxnId="{92ACAEAB-7A2E-4BB5-A207-44F90A1522CF}">
      <dgm:prSet/>
      <dgm:spPr/>
      <dgm:t>
        <a:bodyPr/>
        <a:lstStyle/>
        <a:p>
          <a:endParaRPr lang="en-GB"/>
        </a:p>
      </dgm:t>
    </dgm:pt>
    <dgm:pt modelId="{EFABC820-11CA-4BC6-87B7-CE2973375DCB}" type="sibTrans" cxnId="{92ACAEAB-7A2E-4BB5-A207-44F90A1522CF}">
      <dgm:prSet/>
      <dgm:spPr/>
      <dgm:t>
        <a:bodyPr/>
        <a:lstStyle/>
        <a:p>
          <a:endParaRPr lang="en-GB"/>
        </a:p>
      </dgm:t>
    </dgm:pt>
    <dgm:pt modelId="{C418A9F1-110D-4BEC-8C4B-0F0C36D0629F}">
      <dgm:prSet/>
      <dgm:spPr/>
      <dgm:t>
        <a:bodyPr/>
        <a:lstStyle/>
        <a:p>
          <a:r>
            <a:rPr lang="en-GB" b="1" dirty="0"/>
            <a:t>Unemployment Rate (%)</a:t>
          </a:r>
          <a:endParaRPr lang="en-US" b="1" dirty="0"/>
        </a:p>
      </dgm:t>
    </dgm:pt>
    <dgm:pt modelId="{E8BED015-774B-40F2-8BF1-E23F91C23AD2}" type="parTrans" cxnId="{AA4D8DEC-D4F0-4E12-B9BC-914428304447}">
      <dgm:prSet/>
      <dgm:spPr/>
      <dgm:t>
        <a:bodyPr/>
        <a:lstStyle/>
        <a:p>
          <a:endParaRPr lang="en-GB"/>
        </a:p>
      </dgm:t>
    </dgm:pt>
    <dgm:pt modelId="{E015FE1F-8315-41BB-A988-A372D1932527}" type="sibTrans" cxnId="{AA4D8DEC-D4F0-4E12-B9BC-914428304447}">
      <dgm:prSet/>
      <dgm:spPr/>
      <dgm:t>
        <a:bodyPr/>
        <a:lstStyle/>
        <a:p>
          <a:endParaRPr lang="en-GB"/>
        </a:p>
      </dgm:t>
    </dgm:pt>
    <dgm:pt modelId="{F84A2324-9AE5-4809-A7E8-4F7ED3A0E285}">
      <dgm:prSet/>
      <dgm:spPr/>
      <dgm:t>
        <a:bodyPr/>
        <a:lstStyle/>
        <a:p>
          <a:r>
            <a:rPr lang="en-GB" b="1" dirty="0"/>
            <a:t>Interest rate (%)</a:t>
          </a:r>
          <a:endParaRPr lang="en-US" b="1" dirty="0"/>
        </a:p>
      </dgm:t>
    </dgm:pt>
    <dgm:pt modelId="{D68882C2-4D4B-419F-924A-B1E81A57F8F4}" type="parTrans" cxnId="{57209353-5300-4B99-87BF-3C3977FFE3E8}">
      <dgm:prSet/>
      <dgm:spPr/>
      <dgm:t>
        <a:bodyPr/>
        <a:lstStyle/>
        <a:p>
          <a:endParaRPr lang="en-GB"/>
        </a:p>
      </dgm:t>
    </dgm:pt>
    <dgm:pt modelId="{722885B6-9D37-4C14-95D9-B4E4DDC9B803}" type="sibTrans" cxnId="{57209353-5300-4B99-87BF-3C3977FFE3E8}">
      <dgm:prSet/>
      <dgm:spPr/>
      <dgm:t>
        <a:bodyPr/>
        <a:lstStyle/>
        <a:p>
          <a:endParaRPr lang="en-GB"/>
        </a:p>
      </dgm:t>
    </dgm:pt>
    <dgm:pt modelId="{6523268C-B463-4BB1-817A-4A9B927435F6}" type="pres">
      <dgm:prSet presAssocID="{2718C67F-3F0D-4A90-9A15-713D382197DC}" presName="linear" presStyleCnt="0">
        <dgm:presLayoutVars>
          <dgm:animLvl val="lvl"/>
          <dgm:resizeHandles val="exact"/>
        </dgm:presLayoutVars>
      </dgm:prSet>
      <dgm:spPr/>
    </dgm:pt>
    <dgm:pt modelId="{EEDC6D9F-CB57-4F88-AA16-E46177C17D6D}" type="pres">
      <dgm:prSet presAssocID="{3FD91EBA-E110-4FF1-9422-BD9B21B6C203}" presName="parentText" presStyleLbl="node1" presStyleIdx="0" presStyleCnt="11">
        <dgm:presLayoutVars>
          <dgm:chMax val="0"/>
          <dgm:bulletEnabled val="1"/>
        </dgm:presLayoutVars>
      </dgm:prSet>
      <dgm:spPr/>
    </dgm:pt>
    <dgm:pt modelId="{FDC35551-DD2B-4923-8F1E-0EDD8872F285}" type="pres">
      <dgm:prSet presAssocID="{63F63413-1151-45BD-862E-82B0FE3676C9}" presName="spacer" presStyleCnt="0"/>
      <dgm:spPr/>
    </dgm:pt>
    <dgm:pt modelId="{E5266CEE-6FA0-46C7-B297-CBCBEF40D509}" type="pres">
      <dgm:prSet presAssocID="{EBCF1409-1488-442D-A599-F36E5A949F74}" presName="parentText" presStyleLbl="node1" presStyleIdx="1" presStyleCnt="11">
        <dgm:presLayoutVars>
          <dgm:chMax val="0"/>
          <dgm:bulletEnabled val="1"/>
        </dgm:presLayoutVars>
      </dgm:prSet>
      <dgm:spPr/>
    </dgm:pt>
    <dgm:pt modelId="{998FCB43-617A-4049-B026-97085F1A8A4C}" type="pres">
      <dgm:prSet presAssocID="{87B3A2F9-377E-42B6-A4D5-201B8186F43C}" presName="spacer" presStyleCnt="0"/>
      <dgm:spPr/>
    </dgm:pt>
    <dgm:pt modelId="{53D7D2FC-71DB-4346-A29F-9BDE182C24C4}" type="pres">
      <dgm:prSet presAssocID="{FC9FDFAE-051E-47F9-9B71-ABABB00D213E}" presName="parentText" presStyleLbl="node1" presStyleIdx="2" presStyleCnt="11">
        <dgm:presLayoutVars>
          <dgm:chMax val="0"/>
          <dgm:bulletEnabled val="1"/>
        </dgm:presLayoutVars>
      </dgm:prSet>
      <dgm:spPr/>
    </dgm:pt>
    <dgm:pt modelId="{4AA0B898-C1D8-44A5-8343-0C9BC6CFC169}" type="pres">
      <dgm:prSet presAssocID="{E880CCCA-2B89-44BE-940D-D58D8B1F775F}" presName="spacer" presStyleCnt="0"/>
      <dgm:spPr/>
    </dgm:pt>
    <dgm:pt modelId="{9D950E07-55FC-42F2-827B-EDB6473FF0FD}" type="pres">
      <dgm:prSet presAssocID="{48ACA388-EDB6-4401-AA7E-D58B079EFE75}" presName="parentText" presStyleLbl="node1" presStyleIdx="3" presStyleCnt="11">
        <dgm:presLayoutVars>
          <dgm:chMax val="0"/>
          <dgm:bulletEnabled val="1"/>
        </dgm:presLayoutVars>
      </dgm:prSet>
      <dgm:spPr/>
    </dgm:pt>
    <dgm:pt modelId="{D5F3E41B-7889-4407-84F3-88C6C035A44C}" type="pres">
      <dgm:prSet presAssocID="{CAAAA60B-831F-4B58-8DBB-BD233290E7B3}" presName="spacer" presStyleCnt="0"/>
      <dgm:spPr/>
    </dgm:pt>
    <dgm:pt modelId="{F3224040-A4FE-49EC-A6E2-D7D6651FD375}" type="pres">
      <dgm:prSet presAssocID="{54356A2E-9471-42E4-A96D-5A20E57A3452}" presName="parentText" presStyleLbl="node1" presStyleIdx="4" presStyleCnt="11">
        <dgm:presLayoutVars>
          <dgm:chMax val="0"/>
          <dgm:bulletEnabled val="1"/>
        </dgm:presLayoutVars>
      </dgm:prSet>
      <dgm:spPr/>
    </dgm:pt>
    <dgm:pt modelId="{B635089C-F203-49F2-9EB3-1B85338FA42D}" type="pres">
      <dgm:prSet presAssocID="{0FCAE511-48F8-4A5B-9197-B9D83B22E7EF}" presName="spacer" presStyleCnt="0"/>
      <dgm:spPr/>
    </dgm:pt>
    <dgm:pt modelId="{E4D118E0-FB4D-4701-9BD6-70A21FC98099}" type="pres">
      <dgm:prSet presAssocID="{910FE38D-6083-44EE-A12D-5EC3BA2BC0FB}" presName="parentText" presStyleLbl="node1" presStyleIdx="5" presStyleCnt="11">
        <dgm:presLayoutVars>
          <dgm:chMax val="0"/>
          <dgm:bulletEnabled val="1"/>
        </dgm:presLayoutVars>
      </dgm:prSet>
      <dgm:spPr/>
    </dgm:pt>
    <dgm:pt modelId="{7B8E144A-DA1E-433F-9F21-E3FC871DFD94}" type="pres">
      <dgm:prSet presAssocID="{B4366EEB-26C8-41D0-BB22-C5689DF29AEE}" presName="spacer" presStyleCnt="0"/>
      <dgm:spPr/>
    </dgm:pt>
    <dgm:pt modelId="{6B86A812-EF1C-4C88-B08D-FE8691172BF2}" type="pres">
      <dgm:prSet presAssocID="{A1906D13-16E9-4F65-8DE4-B2AA26AA9DA9}" presName="parentText" presStyleLbl="node1" presStyleIdx="6" presStyleCnt="11">
        <dgm:presLayoutVars>
          <dgm:chMax val="0"/>
          <dgm:bulletEnabled val="1"/>
        </dgm:presLayoutVars>
      </dgm:prSet>
      <dgm:spPr/>
    </dgm:pt>
    <dgm:pt modelId="{A093B5E1-6C0E-4399-8720-D3A4EE380E0B}" type="pres">
      <dgm:prSet presAssocID="{7C2C8809-614E-4B41-91B4-2F922F39A6F0}" presName="spacer" presStyleCnt="0"/>
      <dgm:spPr/>
    </dgm:pt>
    <dgm:pt modelId="{428BC799-D094-41A0-8205-062215E0875C}" type="pres">
      <dgm:prSet presAssocID="{FA4430E3-F1E0-4317-AE25-48D3DBF97404}" presName="parentText" presStyleLbl="node1" presStyleIdx="7" presStyleCnt="11">
        <dgm:presLayoutVars>
          <dgm:chMax val="0"/>
          <dgm:bulletEnabled val="1"/>
        </dgm:presLayoutVars>
      </dgm:prSet>
      <dgm:spPr/>
    </dgm:pt>
    <dgm:pt modelId="{1855D9C2-699A-4AC2-875C-F3D050A9029E}" type="pres">
      <dgm:prSet presAssocID="{1DC1F8D8-D664-49BB-984A-9F3362F23EE3}" presName="spacer" presStyleCnt="0"/>
      <dgm:spPr/>
    </dgm:pt>
    <dgm:pt modelId="{DFC1F3B2-9726-4DC1-AC51-574F11DC5695}" type="pres">
      <dgm:prSet presAssocID="{6A98C3F9-FAC2-473D-B266-E3AECB4F8D59}" presName="parentText" presStyleLbl="node1" presStyleIdx="8" presStyleCnt="11">
        <dgm:presLayoutVars>
          <dgm:chMax val="0"/>
          <dgm:bulletEnabled val="1"/>
        </dgm:presLayoutVars>
      </dgm:prSet>
      <dgm:spPr/>
    </dgm:pt>
    <dgm:pt modelId="{15EC5265-ED1C-4FC6-87E7-E1FCF1922CB5}" type="pres">
      <dgm:prSet presAssocID="{EFABC820-11CA-4BC6-87B7-CE2973375DCB}" presName="spacer" presStyleCnt="0"/>
      <dgm:spPr/>
    </dgm:pt>
    <dgm:pt modelId="{C50ACA24-248C-4B06-87A3-D2654CBAE703}" type="pres">
      <dgm:prSet presAssocID="{C418A9F1-110D-4BEC-8C4B-0F0C36D0629F}" presName="parentText" presStyleLbl="node1" presStyleIdx="9" presStyleCnt="11">
        <dgm:presLayoutVars>
          <dgm:chMax val="0"/>
          <dgm:bulletEnabled val="1"/>
        </dgm:presLayoutVars>
      </dgm:prSet>
      <dgm:spPr/>
    </dgm:pt>
    <dgm:pt modelId="{060B1C80-4DD7-4540-B5BB-A3ED2FE7885A}" type="pres">
      <dgm:prSet presAssocID="{E015FE1F-8315-41BB-A988-A372D1932527}" presName="spacer" presStyleCnt="0"/>
      <dgm:spPr/>
    </dgm:pt>
    <dgm:pt modelId="{896A34F1-20A4-48FE-995A-54B6749DC036}" type="pres">
      <dgm:prSet presAssocID="{F84A2324-9AE5-4809-A7E8-4F7ED3A0E285}" presName="parentText" presStyleLbl="node1" presStyleIdx="10" presStyleCnt="11">
        <dgm:presLayoutVars>
          <dgm:chMax val="0"/>
          <dgm:bulletEnabled val="1"/>
        </dgm:presLayoutVars>
      </dgm:prSet>
      <dgm:spPr/>
    </dgm:pt>
  </dgm:ptLst>
  <dgm:cxnLst>
    <dgm:cxn modelId="{DE895207-8E90-4ACF-8554-6217A5B1D7C3}" type="presOf" srcId="{C418A9F1-110D-4BEC-8C4B-0F0C36D0629F}" destId="{C50ACA24-248C-4B06-87A3-D2654CBAE703}" srcOrd="0" destOrd="0" presId="urn:microsoft.com/office/officeart/2005/8/layout/vList2"/>
    <dgm:cxn modelId="{F459AE46-2892-4C9D-B97F-434922FEB7D3}" type="presOf" srcId="{54356A2E-9471-42E4-A96D-5A20E57A3452}" destId="{F3224040-A4FE-49EC-A6E2-D7D6651FD375}" srcOrd="0" destOrd="0" presId="urn:microsoft.com/office/officeart/2005/8/layout/vList2"/>
    <dgm:cxn modelId="{0EF87C48-EA5F-467B-916E-FA34B915EBEB}" type="presOf" srcId="{FA4430E3-F1E0-4317-AE25-48D3DBF97404}" destId="{428BC799-D094-41A0-8205-062215E0875C}" srcOrd="0" destOrd="0" presId="urn:microsoft.com/office/officeart/2005/8/layout/vList2"/>
    <dgm:cxn modelId="{E0D0354B-C050-4FAD-AF8C-534C799F35B6}" type="presOf" srcId="{FC9FDFAE-051E-47F9-9B71-ABABB00D213E}" destId="{53D7D2FC-71DB-4346-A29F-9BDE182C24C4}" srcOrd="0" destOrd="0" presId="urn:microsoft.com/office/officeart/2005/8/layout/vList2"/>
    <dgm:cxn modelId="{7CBCC64E-C8C2-4E81-9D34-1CE53A674C0C}" srcId="{2718C67F-3F0D-4A90-9A15-713D382197DC}" destId="{EBCF1409-1488-442D-A599-F36E5A949F74}" srcOrd="1" destOrd="0" parTransId="{8AB7FE2D-8F58-4D42-BD58-D5A9FE9CA037}" sibTransId="{87B3A2F9-377E-42B6-A4D5-201B8186F43C}"/>
    <dgm:cxn modelId="{77D9F972-BBC5-4C61-BC37-A3721AE8F7D9}" srcId="{2718C67F-3F0D-4A90-9A15-713D382197DC}" destId="{3FD91EBA-E110-4FF1-9422-BD9B21B6C203}" srcOrd="0" destOrd="0" parTransId="{7C6F3DB3-97AF-411D-A0DE-C10CF85E917F}" sibTransId="{63F63413-1151-45BD-862E-82B0FE3676C9}"/>
    <dgm:cxn modelId="{57209353-5300-4B99-87BF-3C3977FFE3E8}" srcId="{2718C67F-3F0D-4A90-9A15-713D382197DC}" destId="{F84A2324-9AE5-4809-A7E8-4F7ED3A0E285}" srcOrd="10" destOrd="0" parTransId="{D68882C2-4D4B-419F-924A-B1E81A57F8F4}" sibTransId="{722885B6-9D37-4C14-95D9-B4E4DDC9B803}"/>
    <dgm:cxn modelId="{9EAD5774-6C13-4714-B22F-5A23D3B6AF94}" type="presOf" srcId="{A1906D13-16E9-4F65-8DE4-B2AA26AA9DA9}" destId="{6B86A812-EF1C-4C88-B08D-FE8691172BF2}" srcOrd="0" destOrd="0" presId="urn:microsoft.com/office/officeart/2005/8/layout/vList2"/>
    <dgm:cxn modelId="{6BB5C092-2010-4D3E-A581-5DA8455E13A6}" srcId="{2718C67F-3F0D-4A90-9A15-713D382197DC}" destId="{A1906D13-16E9-4F65-8DE4-B2AA26AA9DA9}" srcOrd="6" destOrd="0" parTransId="{3CCD5EDC-164A-4392-BB7E-0ACA1A4C6C85}" sibTransId="{7C2C8809-614E-4B41-91B4-2F922F39A6F0}"/>
    <dgm:cxn modelId="{B310DF93-E006-490A-B8B0-5BAD3C7F0BD1}" type="presOf" srcId="{3FD91EBA-E110-4FF1-9422-BD9B21B6C203}" destId="{EEDC6D9F-CB57-4F88-AA16-E46177C17D6D}" srcOrd="0" destOrd="0" presId="urn:microsoft.com/office/officeart/2005/8/layout/vList2"/>
    <dgm:cxn modelId="{92ACAEAB-7A2E-4BB5-A207-44F90A1522CF}" srcId="{2718C67F-3F0D-4A90-9A15-713D382197DC}" destId="{6A98C3F9-FAC2-473D-B266-E3AECB4F8D59}" srcOrd="8" destOrd="0" parTransId="{387EA5F6-EF51-428A-AE80-C104C6EDD9C6}" sibTransId="{EFABC820-11CA-4BC6-87B7-CE2973375DCB}"/>
    <dgm:cxn modelId="{E7BD9FB0-F02C-4243-8F56-AABA1674B3E3}" type="presOf" srcId="{F84A2324-9AE5-4809-A7E8-4F7ED3A0E285}" destId="{896A34F1-20A4-48FE-995A-54B6749DC036}" srcOrd="0" destOrd="0" presId="urn:microsoft.com/office/officeart/2005/8/layout/vList2"/>
    <dgm:cxn modelId="{333649B9-A35A-4CEC-A14C-88415E93DFE8}" srcId="{2718C67F-3F0D-4A90-9A15-713D382197DC}" destId="{48ACA388-EDB6-4401-AA7E-D58B079EFE75}" srcOrd="3" destOrd="0" parTransId="{1C75B5A6-54AA-4F47-9E7F-759BDDD29CEA}" sibTransId="{CAAAA60B-831F-4B58-8DBB-BD233290E7B3}"/>
    <dgm:cxn modelId="{F5383CBF-B40A-4485-9836-2772DB3AE47E}" srcId="{2718C67F-3F0D-4A90-9A15-713D382197DC}" destId="{FA4430E3-F1E0-4317-AE25-48D3DBF97404}" srcOrd="7" destOrd="0" parTransId="{532DC2A0-BDF7-43B3-9EE1-DB1B44BF37E9}" sibTransId="{1DC1F8D8-D664-49BB-984A-9F3362F23EE3}"/>
    <dgm:cxn modelId="{CBC3FCC1-CB09-4BAC-AC56-2DE6561F1035}" srcId="{2718C67F-3F0D-4A90-9A15-713D382197DC}" destId="{910FE38D-6083-44EE-A12D-5EC3BA2BC0FB}" srcOrd="5" destOrd="0" parTransId="{DB1F2340-DA87-4125-B293-540165209AD3}" sibTransId="{B4366EEB-26C8-41D0-BB22-C5689DF29AEE}"/>
    <dgm:cxn modelId="{992F23CC-29FF-4833-9AE6-B46CA4F197D9}" type="presOf" srcId="{910FE38D-6083-44EE-A12D-5EC3BA2BC0FB}" destId="{E4D118E0-FB4D-4701-9BD6-70A21FC98099}" srcOrd="0" destOrd="0" presId="urn:microsoft.com/office/officeart/2005/8/layout/vList2"/>
    <dgm:cxn modelId="{6E5430D0-0679-4304-9398-94822A266857}" type="presOf" srcId="{48ACA388-EDB6-4401-AA7E-D58B079EFE75}" destId="{9D950E07-55FC-42F2-827B-EDB6473FF0FD}" srcOrd="0" destOrd="0" presId="urn:microsoft.com/office/officeart/2005/8/layout/vList2"/>
    <dgm:cxn modelId="{C4B4EED2-B887-4631-B9B4-AF3C6251BF97}" srcId="{2718C67F-3F0D-4A90-9A15-713D382197DC}" destId="{FC9FDFAE-051E-47F9-9B71-ABABB00D213E}" srcOrd="2" destOrd="0" parTransId="{2D2ADE04-74A2-4540-9367-C65D4824F489}" sibTransId="{E880CCCA-2B89-44BE-940D-D58D8B1F775F}"/>
    <dgm:cxn modelId="{9E5467E0-5FFA-4C61-8475-7BD07658F62E}" type="presOf" srcId="{EBCF1409-1488-442D-A599-F36E5A949F74}" destId="{E5266CEE-6FA0-46C7-B297-CBCBEF40D509}" srcOrd="0" destOrd="0" presId="urn:microsoft.com/office/officeart/2005/8/layout/vList2"/>
    <dgm:cxn modelId="{AA4D8DEC-D4F0-4E12-B9BC-914428304447}" srcId="{2718C67F-3F0D-4A90-9A15-713D382197DC}" destId="{C418A9F1-110D-4BEC-8C4B-0F0C36D0629F}" srcOrd="9" destOrd="0" parTransId="{E8BED015-774B-40F2-8BF1-E23F91C23AD2}" sibTransId="{E015FE1F-8315-41BB-A988-A372D1932527}"/>
    <dgm:cxn modelId="{118E74F0-E74C-4CAA-B6AF-85D5C658758F}" type="presOf" srcId="{2718C67F-3F0D-4A90-9A15-713D382197DC}" destId="{6523268C-B463-4BB1-817A-4A9B927435F6}" srcOrd="0" destOrd="0" presId="urn:microsoft.com/office/officeart/2005/8/layout/vList2"/>
    <dgm:cxn modelId="{276F5AF1-AD22-475F-855C-34450F8590A8}" type="presOf" srcId="{6A98C3F9-FAC2-473D-B266-E3AECB4F8D59}" destId="{DFC1F3B2-9726-4DC1-AC51-574F11DC5695}" srcOrd="0" destOrd="0" presId="urn:microsoft.com/office/officeart/2005/8/layout/vList2"/>
    <dgm:cxn modelId="{7B2308F3-403E-40D7-9A3D-553ECBAE96DF}" srcId="{2718C67F-3F0D-4A90-9A15-713D382197DC}" destId="{54356A2E-9471-42E4-A96D-5A20E57A3452}" srcOrd="4" destOrd="0" parTransId="{84B41254-0FEE-46CF-A2FC-FDFC856724C8}" sibTransId="{0FCAE511-48F8-4A5B-9197-B9D83B22E7EF}"/>
    <dgm:cxn modelId="{622BF37F-3BF7-4968-903C-50C265F3248A}" type="presParOf" srcId="{6523268C-B463-4BB1-817A-4A9B927435F6}" destId="{EEDC6D9F-CB57-4F88-AA16-E46177C17D6D}" srcOrd="0" destOrd="0" presId="urn:microsoft.com/office/officeart/2005/8/layout/vList2"/>
    <dgm:cxn modelId="{2BD1639B-7089-429F-9AC0-0FE447730165}" type="presParOf" srcId="{6523268C-B463-4BB1-817A-4A9B927435F6}" destId="{FDC35551-DD2B-4923-8F1E-0EDD8872F285}" srcOrd="1" destOrd="0" presId="urn:microsoft.com/office/officeart/2005/8/layout/vList2"/>
    <dgm:cxn modelId="{972F61EF-8A2B-4A81-9FFF-A1E870E39FFE}" type="presParOf" srcId="{6523268C-B463-4BB1-817A-4A9B927435F6}" destId="{E5266CEE-6FA0-46C7-B297-CBCBEF40D509}" srcOrd="2" destOrd="0" presId="urn:microsoft.com/office/officeart/2005/8/layout/vList2"/>
    <dgm:cxn modelId="{09C65908-F6FE-4C74-A248-C1B98E10C009}" type="presParOf" srcId="{6523268C-B463-4BB1-817A-4A9B927435F6}" destId="{998FCB43-617A-4049-B026-97085F1A8A4C}" srcOrd="3" destOrd="0" presId="urn:microsoft.com/office/officeart/2005/8/layout/vList2"/>
    <dgm:cxn modelId="{67BE7E24-0844-46A0-B15E-8CA639C7B55C}" type="presParOf" srcId="{6523268C-B463-4BB1-817A-4A9B927435F6}" destId="{53D7D2FC-71DB-4346-A29F-9BDE182C24C4}" srcOrd="4" destOrd="0" presId="urn:microsoft.com/office/officeart/2005/8/layout/vList2"/>
    <dgm:cxn modelId="{865B2153-7104-40FC-BFF1-48B2DAB526B1}" type="presParOf" srcId="{6523268C-B463-4BB1-817A-4A9B927435F6}" destId="{4AA0B898-C1D8-44A5-8343-0C9BC6CFC169}" srcOrd="5" destOrd="0" presId="urn:microsoft.com/office/officeart/2005/8/layout/vList2"/>
    <dgm:cxn modelId="{497C9B30-5454-4F73-93CD-1D389B2D72F6}" type="presParOf" srcId="{6523268C-B463-4BB1-817A-4A9B927435F6}" destId="{9D950E07-55FC-42F2-827B-EDB6473FF0FD}" srcOrd="6" destOrd="0" presId="urn:microsoft.com/office/officeart/2005/8/layout/vList2"/>
    <dgm:cxn modelId="{60D25291-7017-4ED9-8C9B-F73FC6C12F7E}" type="presParOf" srcId="{6523268C-B463-4BB1-817A-4A9B927435F6}" destId="{D5F3E41B-7889-4407-84F3-88C6C035A44C}" srcOrd="7" destOrd="0" presId="urn:microsoft.com/office/officeart/2005/8/layout/vList2"/>
    <dgm:cxn modelId="{F8E01094-BC11-4795-83A4-C8294B3615B5}" type="presParOf" srcId="{6523268C-B463-4BB1-817A-4A9B927435F6}" destId="{F3224040-A4FE-49EC-A6E2-D7D6651FD375}" srcOrd="8" destOrd="0" presId="urn:microsoft.com/office/officeart/2005/8/layout/vList2"/>
    <dgm:cxn modelId="{1AAC7AB0-E4AB-4729-A434-0D8AAD9422BE}" type="presParOf" srcId="{6523268C-B463-4BB1-817A-4A9B927435F6}" destId="{B635089C-F203-49F2-9EB3-1B85338FA42D}" srcOrd="9" destOrd="0" presId="urn:microsoft.com/office/officeart/2005/8/layout/vList2"/>
    <dgm:cxn modelId="{68CA75E5-5E67-4FF7-8764-72C9809E12F3}" type="presParOf" srcId="{6523268C-B463-4BB1-817A-4A9B927435F6}" destId="{E4D118E0-FB4D-4701-9BD6-70A21FC98099}" srcOrd="10" destOrd="0" presId="urn:microsoft.com/office/officeart/2005/8/layout/vList2"/>
    <dgm:cxn modelId="{E536BD0C-CB65-4C15-8314-E90513E943AA}" type="presParOf" srcId="{6523268C-B463-4BB1-817A-4A9B927435F6}" destId="{7B8E144A-DA1E-433F-9F21-E3FC871DFD94}" srcOrd="11" destOrd="0" presId="urn:microsoft.com/office/officeart/2005/8/layout/vList2"/>
    <dgm:cxn modelId="{2C9678EC-F718-4947-AF4B-3A682020CA5E}" type="presParOf" srcId="{6523268C-B463-4BB1-817A-4A9B927435F6}" destId="{6B86A812-EF1C-4C88-B08D-FE8691172BF2}" srcOrd="12" destOrd="0" presId="urn:microsoft.com/office/officeart/2005/8/layout/vList2"/>
    <dgm:cxn modelId="{53A9D2B1-7F41-4707-84DB-B3F4651D4A1F}" type="presParOf" srcId="{6523268C-B463-4BB1-817A-4A9B927435F6}" destId="{A093B5E1-6C0E-4399-8720-D3A4EE380E0B}" srcOrd="13" destOrd="0" presId="urn:microsoft.com/office/officeart/2005/8/layout/vList2"/>
    <dgm:cxn modelId="{EBD0C798-3801-46A9-AB81-5385344CE9D5}" type="presParOf" srcId="{6523268C-B463-4BB1-817A-4A9B927435F6}" destId="{428BC799-D094-41A0-8205-062215E0875C}" srcOrd="14" destOrd="0" presId="urn:microsoft.com/office/officeart/2005/8/layout/vList2"/>
    <dgm:cxn modelId="{FF514633-9E50-42B8-B935-F555D166BDC2}" type="presParOf" srcId="{6523268C-B463-4BB1-817A-4A9B927435F6}" destId="{1855D9C2-699A-4AC2-875C-F3D050A9029E}" srcOrd="15" destOrd="0" presId="urn:microsoft.com/office/officeart/2005/8/layout/vList2"/>
    <dgm:cxn modelId="{AD7574FA-34E8-4043-A1FE-8ED0957A2997}" type="presParOf" srcId="{6523268C-B463-4BB1-817A-4A9B927435F6}" destId="{DFC1F3B2-9726-4DC1-AC51-574F11DC5695}" srcOrd="16" destOrd="0" presId="urn:microsoft.com/office/officeart/2005/8/layout/vList2"/>
    <dgm:cxn modelId="{0259A2E6-78BF-4277-821C-14639E8175EB}" type="presParOf" srcId="{6523268C-B463-4BB1-817A-4A9B927435F6}" destId="{15EC5265-ED1C-4FC6-87E7-E1FCF1922CB5}" srcOrd="17" destOrd="0" presId="urn:microsoft.com/office/officeart/2005/8/layout/vList2"/>
    <dgm:cxn modelId="{1CE9AA9E-7AA4-436F-B1CF-C466C490F3D8}" type="presParOf" srcId="{6523268C-B463-4BB1-817A-4A9B927435F6}" destId="{C50ACA24-248C-4B06-87A3-D2654CBAE703}" srcOrd="18" destOrd="0" presId="urn:microsoft.com/office/officeart/2005/8/layout/vList2"/>
    <dgm:cxn modelId="{F6D7B4A1-0F7A-49D4-81CA-EC76276F8568}" type="presParOf" srcId="{6523268C-B463-4BB1-817A-4A9B927435F6}" destId="{060B1C80-4DD7-4540-B5BB-A3ED2FE7885A}" srcOrd="19" destOrd="0" presId="urn:microsoft.com/office/officeart/2005/8/layout/vList2"/>
    <dgm:cxn modelId="{85D8A466-1A86-4E4A-B92A-3D570C0A2ECE}" type="presParOf" srcId="{6523268C-B463-4BB1-817A-4A9B927435F6}" destId="{896A34F1-20A4-48FE-995A-54B6749DC036}"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18C67F-3F0D-4A90-9A15-713D382197D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FD91EBA-E110-4FF1-9422-BD9B21B6C203}">
      <dgm:prSet/>
      <dgm:spPr>
        <a:solidFill>
          <a:schemeClr val="accent2"/>
        </a:solidFill>
      </dgm:spPr>
      <dgm:t>
        <a:bodyPr/>
        <a:lstStyle/>
        <a:p>
          <a:r>
            <a:rPr lang="en-GB" b="1" dirty="0"/>
            <a:t>Credit Card - Total no of accounts (million)</a:t>
          </a:r>
          <a:endParaRPr lang="en-US" b="1" dirty="0"/>
        </a:p>
      </dgm:t>
    </dgm:pt>
    <dgm:pt modelId="{7C6F3DB3-97AF-411D-A0DE-C10CF85E917F}" type="parTrans" cxnId="{77D9F972-BBC5-4C61-BC37-A3721AE8F7D9}">
      <dgm:prSet/>
      <dgm:spPr/>
      <dgm:t>
        <a:bodyPr/>
        <a:lstStyle/>
        <a:p>
          <a:endParaRPr lang="en-US"/>
        </a:p>
      </dgm:t>
    </dgm:pt>
    <dgm:pt modelId="{63F63413-1151-45BD-862E-82B0FE3676C9}" type="sibTrans" cxnId="{77D9F972-BBC5-4C61-BC37-A3721AE8F7D9}">
      <dgm:prSet/>
      <dgm:spPr/>
      <dgm:t>
        <a:bodyPr/>
        <a:lstStyle/>
        <a:p>
          <a:endParaRPr lang="en-US"/>
        </a:p>
      </dgm:t>
    </dgm:pt>
    <dgm:pt modelId="{EBCF1409-1488-442D-A599-F36E5A949F74}">
      <dgm:prSet/>
      <dgm:spPr/>
      <dgm:t>
        <a:bodyPr/>
        <a:lstStyle/>
        <a:p>
          <a:r>
            <a:rPr lang="en-GB" b="1" dirty="0"/>
            <a:t>Credit Card – Delinquent Amount (&gt;90days)  (HK$ million)</a:t>
          </a:r>
          <a:endParaRPr lang="en-US" b="1" dirty="0"/>
        </a:p>
      </dgm:t>
    </dgm:pt>
    <dgm:pt modelId="{8AB7FE2D-8F58-4D42-BD58-D5A9FE9CA037}" type="parTrans" cxnId="{7CBCC64E-C8C2-4E81-9D34-1CE53A674C0C}">
      <dgm:prSet/>
      <dgm:spPr/>
      <dgm:t>
        <a:bodyPr/>
        <a:lstStyle/>
        <a:p>
          <a:endParaRPr lang="en-US"/>
        </a:p>
      </dgm:t>
    </dgm:pt>
    <dgm:pt modelId="{87B3A2F9-377E-42B6-A4D5-201B8186F43C}" type="sibTrans" cxnId="{7CBCC64E-C8C2-4E81-9D34-1CE53A674C0C}">
      <dgm:prSet/>
      <dgm:spPr/>
      <dgm:t>
        <a:bodyPr/>
        <a:lstStyle/>
        <a:p>
          <a:endParaRPr lang="en-US"/>
        </a:p>
      </dgm:t>
    </dgm:pt>
    <dgm:pt modelId="{FC9FDFAE-051E-47F9-9B71-ABABB00D213E}">
      <dgm:prSet/>
      <dgm:spPr/>
      <dgm:t>
        <a:bodyPr/>
        <a:lstStyle/>
        <a:p>
          <a:r>
            <a:rPr lang="en-GB" b="1" dirty="0"/>
            <a:t>Credit Card - Charge off Amount (HK$ million)</a:t>
          </a:r>
          <a:endParaRPr lang="en-US" b="1" dirty="0"/>
        </a:p>
      </dgm:t>
    </dgm:pt>
    <dgm:pt modelId="{2D2ADE04-74A2-4540-9367-C65D4824F489}" type="parTrans" cxnId="{C4B4EED2-B887-4631-B9B4-AF3C6251BF97}">
      <dgm:prSet/>
      <dgm:spPr/>
      <dgm:t>
        <a:bodyPr/>
        <a:lstStyle/>
        <a:p>
          <a:endParaRPr lang="en-US"/>
        </a:p>
      </dgm:t>
    </dgm:pt>
    <dgm:pt modelId="{E880CCCA-2B89-44BE-940D-D58D8B1F775F}" type="sibTrans" cxnId="{C4B4EED2-B887-4631-B9B4-AF3C6251BF97}">
      <dgm:prSet/>
      <dgm:spPr/>
      <dgm:t>
        <a:bodyPr/>
        <a:lstStyle/>
        <a:p>
          <a:endParaRPr lang="en-US"/>
        </a:p>
      </dgm:t>
    </dgm:pt>
    <dgm:pt modelId="{48ACA388-EDB6-4401-AA7E-D58B079EFE75}">
      <dgm:prSet/>
      <dgm:spPr/>
      <dgm:t>
        <a:bodyPr/>
        <a:lstStyle/>
        <a:p>
          <a:r>
            <a:rPr lang="en-GB" b="1" dirty="0"/>
            <a:t>Credit Card - Rollover Amount (HK$ million)</a:t>
          </a:r>
          <a:endParaRPr lang="en-US" b="1" dirty="0"/>
        </a:p>
      </dgm:t>
    </dgm:pt>
    <dgm:pt modelId="{1C75B5A6-54AA-4F47-9E7F-759BDDD29CEA}" type="parTrans" cxnId="{333649B9-A35A-4CEC-A14C-88415E93DFE8}">
      <dgm:prSet/>
      <dgm:spPr/>
      <dgm:t>
        <a:bodyPr/>
        <a:lstStyle/>
        <a:p>
          <a:endParaRPr lang="en-US"/>
        </a:p>
      </dgm:t>
    </dgm:pt>
    <dgm:pt modelId="{CAAAA60B-831F-4B58-8DBB-BD233290E7B3}" type="sibTrans" cxnId="{333649B9-A35A-4CEC-A14C-88415E93DFE8}">
      <dgm:prSet/>
      <dgm:spPr/>
      <dgm:t>
        <a:bodyPr/>
        <a:lstStyle/>
        <a:p>
          <a:endParaRPr lang="en-US"/>
        </a:p>
      </dgm:t>
    </dgm:pt>
    <dgm:pt modelId="{910FE38D-6083-44EE-A12D-5EC3BA2BC0FB}">
      <dgm:prSet/>
      <dgm:spPr/>
      <dgm:t>
        <a:bodyPr/>
        <a:lstStyle/>
        <a:p>
          <a:r>
            <a:rPr lang="en-GB" b="1" i="0" u="none" dirty="0"/>
            <a:t>Credit Card - Average Total Receivables (HK$ million)</a:t>
          </a:r>
          <a:endParaRPr lang="en-US" b="1" dirty="0"/>
        </a:p>
      </dgm:t>
    </dgm:pt>
    <dgm:pt modelId="{DB1F2340-DA87-4125-B293-540165209AD3}" type="parTrans" cxnId="{CBC3FCC1-CB09-4BAC-AC56-2DE6561F1035}">
      <dgm:prSet/>
      <dgm:spPr/>
      <dgm:t>
        <a:bodyPr/>
        <a:lstStyle/>
        <a:p>
          <a:endParaRPr lang="en-US"/>
        </a:p>
      </dgm:t>
    </dgm:pt>
    <dgm:pt modelId="{B4366EEB-26C8-41D0-BB22-C5689DF29AEE}" type="sibTrans" cxnId="{CBC3FCC1-CB09-4BAC-AC56-2DE6561F1035}">
      <dgm:prSet/>
      <dgm:spPr/>
      <dgm:t>
        <a:bodyPr/>
        <a:lstStyle/>
        <a:p>
          <a:endParaRPr lang="en-US"/>
        </a:p>
      </dgm:t>
    </dgm:pt>
    <dgm:pt modelId="{6523268C-B463-4BB1-817A-4A9B927435F6}" type="pres">
      <dgm:prSet presAssocID="{2718C67F-3F0D-4A90-9A15-713D382197DC}" presName="linear" presStyleCnt="0">
        <dgm:presLayoutVars>
          <dgm:animLvl val="lvl"/>
          <dgm:resizeHandles val="exact"/>
        </dgm:presLayoutVars>
      </dgm:prSet>
      <dgm:spPr/>
    </dgm:pt>
    <dgm:pt modelId="{EEDC6D9F-CB57-4F88-AA16-E46177C17D6D}" type="pres">
      <dgm:prSet presAssocID="{3FD91EBA-E110-4FF1-9422-BD9B21B6C203}" presName="parentText" presStyleLbl="node1" presStyleIdx="0" presStyleCnt="5" custScaleY="30691" custLinFactNeighborY="-22754">
        <dgm:presLayoutVars>
          <dgm:chMax val="0"/>
          <dgm:bulletEnabled val="1"/>
        </dgm:presLayoutVars>
      </dgm:prSet>
      <dgm:spPr/>
    </dgm:pt>
    <dgm:pt modelId="{FDC35551-DD2B-4923-8F1E-0EDD8872F285}" type="pres">
      <dgm:prSet presAssocID="{63F63413-1151-45BD-862E-82B0FE3676C9}" presName="spacer" presStyleCnt="0"/>
      <dgm:spPr/>
    </dgm:pt>
    <dgm:pt modelId="{E5266CEE-6FA0-46C7-B297-CBCBEF40D509}" type="pres">
      <dgm:prSet presAssocID="{EBCF1409-1488-442D-A599-F36E5A949F74}" presName="parentText" presStyleLbl="node1" presStyleIdx="1" presStyleCnt="5" custScaleY="27623">
        <dgm:presLayoutVars>
          <dgm:chMax val="0"/>
          <dgm:bulletEnabled val="1"/>
        </dgm:presLayoutVars>
      </dgm:prSet>
      <dgm:spPr/>
    </dgm:pt>
    <dgm:pt modelId="{998FCB43-617A-4049-B026-97085F1A8A4C}" type="pres">
      <dgm:prSet presAssocID="{87B3A2F9-377E-42B6-A4D5-201B8186F43C}" presName="spacer" presStyleCnt="0"/>
      <dgm:spPr/>
    </dgm:pt>
    <dgm:pt modelId="{53D7D2FC-71DB-4346-A29F-9BDE182C24C4}" type="pres">
      <dgm:prSet presAssocID="{FC9FDFAE-051E-47F9-9B71-ABABB00D213E}" presName="parentText" presStyleLbl="node1" presStyleIdx="2" presStyleCnt="5" custScaleY="28067">
        <dgm:presLayoutVars>
          <dgm:chMax val="0"/>
          <dgm:bulletEnabled val="1"/>
        </dgm:presLayoutVars>
      </dgm:prSet>
      <dgm:spPr/>
    </dgm:pt>
    <dgm:pt modelId="{4AA0B898-C1D8-44A5-8343-0C9BC6CFC169}" type="pres">
      <dgm:prSet presAssocID="{E880CCCA-2B89-44BE-940D-D58D8B1F775F}" presName="spacer" presStyleCnt="0"/>
      <dgm:spPr/>
    </dgm:pt>
    <dgm:pt modelId="{9D950E07-55FC-42F2-827B-EDB6473FF0FD}" type="pres">
      <dgm:prSet presAssocID="{48ACA388-EDB6-4401-AA7E-D58B079EFE75}" presName="parentText" presStyleLbl="node1" presStyleIdx="3" presStyleCnt="5" custScaleY="23558">
        <dgm:presLayoutVars>
          <dgm:chMax val="0"/>
          <dgm:bulletEnabled val="1"/>
        </dgm:presLayoutVars>
      </dgm:prSet>
      <dgm:spPr/>
    </dgm:pt>
    <dgm:pt modelId="{D5F3E41B-7889-4407-84F3-88C6C035A44C}" type="pres">
      <dgm:prSet presAssocID="{CAAAA60B-831F-4B58-8DBB-BD233290E7B3}" presName="spacer" presStyleCnt="0"/>
      <dgm:spPr/>
    </dgm:pt>
    <dgm:pt modelId="{E4D118E0-FB4D-4701-9BD6-70A21FC98099}" type="pres">
      <dgm:prSet presAssocID="{910FE38D-6083-44EE-A12D-5EC3BA2BC0FB}" presName="parentText" presStyleLbl="node1" presStyleIdx="4" presStyleCnt="5" custScaleY="29461">
        <dgm:presLayoutVars>
          <dgm:chMax val="0"/>
          <dgm:bulletEnabled val="1"/>
        </dgm:presLayoutVars>
      </dgm:prSet>
      <dgm:spPr/>
    </dgm:pt>
  </dgm:ptLst>
  <dgm:cxnLst>
    <dgm:cxn modelId="{E0D0354B-C050-4FAD-AF8C-534C799F35B6}" type="presOf" srcId="{FC9FDFAE-051E-47F9-9B71-ABABB00D213E}" destId="{53D7D2FC-71DB-4346-A29F-9BDE182C24C4}" srcOrd="0" destOrd="0" presId="urn:microsoft.com/office/officeart/2005/8/layout/vList2"/>
    <dgm:cxn modelId="{7CBCC64E-C8C2-4E81-9D34-1CE53A674C0C}" srcId="{2718C67F-3F0D-4A90-9A15-713D382197DC}" destId="{EBCF1409-1488-442D-A599-F36E5A949F74}" srcOrd="1" destOrd="0" parTransId="{8AB7FE2D-8F58-4D42-BD58-D5A9FE9CA037}" sibTransId="{87B3A2F9-377E-42B6-A4D5-201B8186F43C}"/>
    <dgm:cxn modelId="{77D9F972-BBC5-4C61-BC37-A3721AE8F7D9}" srcId="{2718C67F-3F0D-4A90-9A15-713D382197DC}" destId="{3FD91EBA-E110-4FF1-9422-BD9B21B6C203}" srcOrd="0" destOrd="0" parTransId="{7C6F3DB3-97AF-411D-A0DE-C10CF85E917F}" sibTransId="{63F63413-1151-45BD-862E-82B0FE3676C9}"/>
    <dgm:cxn modelId="{B310DF93-E006-490A-B8B0-5BAD3C7F0BD1}" type="presOf" srcId="{3FD91EBA-E110-4FF1-9422-BD9B21B6C203}" destId="{EEDC6D9F-CB57-4F88-AA16-E46177C17D6D}" srcOrd="0" destOrd="0" presId="urn:microsoft.com/office/officeart/2005/8/layout/vList2"/>
    <dgm:cxn modelId="{333649B9-A35A-4CEC-A14C-88415E93DFE8}" srcId="{2718C67F-3F0D-4A90-9A15-713D382197DC}" destId="{48ACA388-EDB6-4401-AA7E-D58B079EFE75}" srcOrd="3" destOrd="0" parTransId="{1C75B5A6-54AA-4F47-9E7F-759BDDD29CEA}" sibTransId="{CAAAA60B-831F-4B58-8DBB-BD233290E7B3}"/>
    <dgm:cxn modelId="{CBC3FCC1-CB09-4BAC-AC56-2DE6561F1035}" srcId="{2718C67F-3F0D-4A90-9A15-713D382197DC}" destId="{910FE38D-6083-44EE-A12D-5EC3BA2BC0FB}" srcOrd="4" destOrd="0" parTransId="{DB1F2340-DA87-4125-B293-540165209AD3}" sibTransId="{B4366EEB-26C8-41D0-BB22-C5689DF29AEE}"/>
    <dgm:cxn modelId="{992F23CC-29FF-4833-9AE6-B46CA4F197D9}" type="presOf" srcId="{910FE38D-6083-44EE-A12D-5EC3BA2BC0FB}" destId="{E4D118E0-FB4D-4701-9BD6-70A21FC98099}" srcOrd="0" destOrd="0" presId="urn:microsoft.com/office/officeart/2005/8/layout/vList2"/>
    <dgm:cxn modelId="{6E5430D0-0679-4304-9398-94822A266857}" type="presOf" srcId="{48ACA388-EDB6-4401-AA7E-D58B079EFE75}" destId="{9D950E07-55FC-42F2-827B-EDB6473FF0FD}" srcOrd="0" destOrd="0" presId="urn:microsoft.com/office/officeart/2005/8/layout/vList2"/>
    <dgm:cxn modelId="{C4B4EED2-B887-4631-B9B4-AF3C6251BF97}" srcId="{2718C67F-3F0D-4A90-9A15-713D382197DC}" destId="{FC9FDFAE-051E-47F9-9B71-ABABB00D213E}" srcOrd="2" destOrd="0" parTransId="{2D2ADE04-74A2-4540-9367-C65D4824F489}" sibTransId="{E880CCCA-2B89-44BE-940D-D58D8B1F775F}"/>
    <dgm:cxn modelId="{9E5467E0-5FFA-4C61-8475-7BD07658F62E}" type="presOf" srcId="{EBCF1409-1488-442D-A599-F36E5A949F74}" destId="{E5266CEE-6FA0-46C7-B297-CBCBEF40D509}" srcOrd="0" destOrd="0" presId="urn:microsoft.com/office/officeart/2005/8/layout/vList2"/>
    <dgm:cxn modelId="{118E74F0-E74C-4CAA-B6AF-85D5C658758F}" type="presOf" srcId="{2718C67F-3F0D-4A90-9A15-713D382197DC}" destId="{6523268C-B463-4BB1-817A-4A9B927435F6}" srcOrd="0" destOrd="0" presId="urn:microsoft.com/office/officeart/2005/8/layout/vList2"/>
    <dgm:cxn modelId="{622BF37F-3BF7-4968-903C-50C265F3248A}" type="presParOf" srcId="{6523268C-B463-4BB1-817A-4A9B927435F6}" destId="{EEDC6D9F-CB57-4F88-AA16-E46177C17D6D}" srcOrd="0" destOrd="0" presId="urn:microsoft.com/office/officeart/2005/8/layout/vList2"/>
    <dgm:cxn modelId="{2BD1639B-7089-429F-9AC0-0FE447730165}" type="presParOf" srcId="{6523268C-B463-4BB1-817A-4A9B927435F6}" destId="{FDC35551-DD2B-4923-8F1E-0EDD8872F285}" srcOrd="1" destOrd="0" presId="urn:microsoft.com/office/officeart/2005/8/layout/vList2"/>
    <dgm:cxn modelId="{972F61EF-8A2B-4A81-9FFF-A1E870E39FFE}" type="presParOf" srcId="{6523268C-B463-4BB1-817A-4A9B927435F6}" destId="{E5266CEE-6FA0-46C7-B297-CBCBEF40D509}" srcOrd="2" destOrd="0" presId="urn:microsoft.com/office/officeart/2005/8/layout/vList2"/>
    <dgm:cxn modelId="{09C65908-F6FE-4C74-A248-C1B98E10C009}" type="presParOf" srcId="{6523268C-B463-4BB1-817A-4A9B927435F6}" destId="{998FCB43-617A-4049-B026-97085F1A8A4C}" srcOrd="3" destOrd="0" presId="urn:microsoft.com/office/officeart/2005/8/layout/vList2"/>
    <dgm:cxn modelId="{67BE7E24-0844-46A0-B15E-8CA639C7B55C}" type="presParOf" srcId="{6523268C-B463-4BB1-817A-4A9B927435F6}" destId="{53D7D2FC-71DB-4346-A29F-9BDE182C24C4}" srcOrd="4" destOrd="0" presId="urn:microsoft.com/office/officeart/2005/8/layout/vList2"/>
    <dgm:cxn modelId="{865B2153-7104-40FC-BFF1-48B2DAB526B1}" type="presParOf" srcId="{6523268C-B463-4BB1-817A-4A9B927435F6}" destId="{4AA0B898-C1D8-44A5-8343-0C9BC6CFC169}" srcOrd="5" destOrd="0" presId="urn:microsoft.com/office/officeart/2005/8/layout/vList2"/>
    <dgm:cxn modelId="{497C9B30-5454-4F73-93CD-1D389B2D72F6}" type="presParOf" srcId="{6523268C-B463-4BB1-817A-4A9B927435F6}" destId="{9D950E07-55FC-42F2-827B-EDB6473FF0FD}" srcOrd="6" destOrd="0" presId="urn:microsoft.com/office/officeart/2005/8/layout/vList2"/>
    <dgm:cxn modelId="{60D25291-7017-4ED9-8C9B-F73FC6C12F7E}" type="presParOf" srcId="{6523268C-B463-4BB1-817A-4A9B927435F6}" destId="{D5F3E41B-7889-4407-84F3-88C6C035A44C}" srcOrd="7" destOrd="0" presId="urn:microsoft.com/office/officeart/2005/8/layout/vList2"/>
    <dgm:cxn modelId="{68CA75E5-5E67-4FF7-8764-72C9809E12F3}" type="presParOf" srcId="{6523268C-B463-4BB1-817A-4A9B927435F6}" destId="{E4D118E0-FB4D-4701-9BD6-70A21FC9809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2BB44A-8146-412B-B8C4-B28A2E9CC3CA}" type="doc">
      <dgm:prSet loTypeId="urn:microsoft.com/office/officeart/2005/8/layout/vList2" loCatId="list" qsTypeId="urn:microsoft.com/office/officeart/2005/8/quickstyle/simple4" qsCatId="simple" csTypeId="urn:microsoft.com/office/officeart/2005/8/colors/accent3_2" csCatId="accent3" phldr="1"/>
      <dgm:spPr/>
      <dgm:t>
        <a:bodyPr/>
        <a:lstStyle/>
        <a:p>
          <a:endParaRPr lang="en-US"/>
        </a:p>
      </dgm:t>
    </dgm:pt>
    <dgm:pt modelId="{5DAD4942-7615-4FB0-89F0-20144EE86166}">
      <dgm:prSet/>
      <dgm:spPr>
        <a:solidFill>
          <a:schemeClr val="accent2"/>
        </a:solidFill>
      </dgm:spPr>
      <dgm:t>
        <a:bodyPr/>
        <a:lstStyle/>
        <a:p>
          <a:r>
            <a:rPr lang="en-US" dirty="0"/>
            <a:t>Followed the below steps for Data Cleaning:</a:t>
          </a:r>
        </a:p>
      </dgm:t>
    </dgm:pt>
    <dgm:pt modelId="{A42EDD18-90BE-4ACA-84DD-D1ACCCD1502B}" type="parTrans" cxnId="{D9C34AC9-4257-4776-826D-81095921A623}">
      <dgm:prSet/>
      <dgm:spPr/>
      <dgm:t>
        <a:bodyPr/>
        <a:lstStyle/>
        <a:p>
          <a:endParaRPr lang="en-US"/>
        </a:p>
      </dgm:t>
    </dgm:pt>
    <dgm:pt modelId="{95BD7A17-D4A9-4199-9922-3CB88B2CD7F8}" type="sibTrans" cxnId="{D9C34AC9-4257-4776-826D-81095921A623}">
      <dgm:prSet/>
      <dgm:spPr/>
      <dgm:t>
        <a:bodyPr/>
        <a:lstStyle/>
        <a:p>
          <a:endParaRPr lang="en-US"/>
        </a:p>
      </dgm:t>
    </dgm:pt>
    <dgm:pt modelId="{0E3AB06C-AFBD-4BCF-993A-EA506252E054}">
      <dgm:prSet custT="1"/>
      <dgm:spPr/>
      <dgm:t>
        <a:bodyPr/>
        <a:lstStyle/>
        <a:p>
          <a:pPr>
            <a:buFont typeface="Arial" panose="020B0604020202020204" pitchFamily="34" charset="0"/>
            <a:buChar char="•"/>
          </a:pPr>
          <a:r>
            <a:rPr lang="en-US" sz="1800" dirty="0"/>
            <a:t>Removing Duplicates</a:t>
          </a:r>
        </a:p>
      </dgm:t>
    </dgm:pt>
    <dgm:pt modelId="{23F4C2F9-306F-4DE5-8161-CA382427A137}" type="parTrans" cxnId="{23F85749-BAE5-4CF9-9F1B-464CC8B934A6}">
      <dgm:prSet/>
      <dgm:spPr/>
      <dgm:t>
        <a:bodyPr/>
        <a:lstStyle/>
        <a:p>
          <a:endParaRPr lang="en-US"/>
        </a:p>
      </dgm:t>
    </dgm:pt>
    <dgm:pt modelId="{9401689F-2CFD-403E-9F9E-CD9506FAF3DE}" type="sibTrans" cxnId="{23F85749-BAE5-4CF9-9F1B-464CC8B934A6}">
      <dgm:prSet/>
      <dgm:spPr/>
      <dgm:t>
        <a:bodyPr/>
        <a:lstStyle/>
        <a:p>
          <a:endParaRPr lang="en-US"/>
        </a:p>
      </dgm:t>
    </dgm:pt>
    <dgm:pt modelId="{49B7FAC4-892F-476D-B2DF-18F04391ACE6}">
      <dgm:prSet custT="1"/>
      <dgm:spPr/>
      <dgm:t>
        <a:bodyPr/>
        <a:lstStyle/>
        <a:p>
          <a:pPr>
            <a:buFont typeface="Arial" panose="020B0604020202020204" pitchFamily="34" charset="0"/>
            <a:buChar char="•"/>
          </a:pPr>
          <a:r>
            <a:rPr lang="en-US" sz="1800" dirty="0"/>
            <a:t>Structuring the rows/columns</a:t>
          </a:r>
        </a:p>
      </dgm:t>
    </dgm:pt>
    <dgm:pt modelId="{E2DAE269-7FFB-4377-A3F8-AE9233933719}" type="parTrans" cxnId="{E47D170B-4D65-47E1-AE7C-3AEB1F9D75EC}">
      <dgm:prSet/>
      <dgm:spPr/>
      <dgm:t>
        <a:bodyPr/>
        <a:lstStyle/>
        <a:p>
          <a:endParaRPr lang="en-US"/>
        </a:p>
      </dgm:t>
    </dgm:pt>
    <dgm:pt modelId="{DB268EC5-0FF5-4111-ACB0-2C48D0836ED3}" type="sibTrans" cxnId="{E47D170B-4D65-47E1-AE7C-3AEB1F9D75EC}">
      <dgm:prSet/>
      <dgm:spPr/>
      <dgm:t>
        <a:bodyPr/>
        <a:lstStyle/>
        <a:p>
          <a:endParaRPr lang="en-US"/>
        </a:p>
      </dgm:t>
    </dgm:pt>
    <dgm:pt modelId="{0F1DE14A-0782-44C5-A4BD-60578208F948}">
      <dgm:prSet custT="1"/>
      <dgm:spPr/>
      <dgm:t>
        <a:bodyPr/>
        <a:lstStyle/>
        <a:p>
          <a:pPr>
            <a:buFont typeface="Arial" panose="020B0604020202020204" pitchFamily="34" charset="0"/>
            <a:buChar char="•"/>
          </a:pPr>
          <a:r>
            <a:rPr lang="en-US" sz="1800" dirty="0"/>
            <a:t>Handling missing values</a:t>
          </a:r>
        </a:p>
      </dgm:t>
    </dgm:pt>
    <dgm:pt modelId="{C697EE41-E596-4105-AEE7-09A3D5236C71}" type="parTrans" cxnId="{88F2E027-8BB7-4DC1-B984-499A54A635E6}">
      <dgm:prSet/>
      <dgm:spPr/>
      <dgm:t>
        <a:bodyPr/>
        <a:lstStyle/>
        <a:p>
          <a:endParaRPr lang="en-US"/>
        </a:p>
      </dgm:t>
    </dgm:pt>
    <dgm:pt modelId="{997D3EA0-3640-425B-8807-FE9D8F4E3AC5}" type="sibTrans" cxnId="{88F2E027-8BB7-4DC1-B984-499A54A635E6}">
      <dgm:prSet/>
      <dgm:spPr/>
      <dgm:t>
        <a:bodyPr/>
        <a:lstStyle/>
        <a:p>
          <a:endParaRPr lang="en-US"/>
        </a:p>
      </dgm:t>
    </dgm:pt>
    <dgm:pt modelId="{D742FE1D-EB0B-421D-8090-89B6A10A506C}">
      <dgm:prSet custT="1"/>
      <dgm:spPr/>
      <dgm:t>
        <a:bodyPr/>
        <a:lstStyle/>
        <a:p>
          <a:pPr>
            <a:buFont typeface="Arial" panose="020B0604020202020204" pitchFamily="34" charset="0"/>
            <a:buChar char="•"/>
          </a:pPr>
          <a:r>
            <a:rPr lang="en-US" sz="1800" dirty="0"/>
            <a:t>Manipulating data – Averaging the values</a:t>
          </a:r>
        </a:p>
      </dgm:t>
    </dgm:pt>
    <dgm:pt modelId="{A6C7C646-1CA9-4E72-BDF6-A7D55B5018EB}" type="parTrans" cxnId="{2F0D16B0-D2C2-4EE7-ADC6-EA00508215D9}">
      <dgm:prSet/>
      <dgm:spPr/>
      <dgm:t>
        <a:bodyPr/>
        <a:lstStyle/>
        <a:p>
          <a:endParaRPr lang="en-US"/>
        </a:p>
      </dgm:t>
    </dgm:pt>
    <dgm:pt modelId="{3440D749-B7DD-402E-A266-F9E7D6FD2B20}" type="sibTrans" cxnId="{2F0D16B0-D2C2-4EE7-ADC6-EA00508215D9}">
      <dgm:prSet/>
      <dgm:spPr/>
      <dgm:t>
        <a:bodyPr/>
        <a:lstStyle/>
        <a:p>
          <a:endParaRPr lang="en-US"/>
        </a:p>
      </dgm:t>
    </dgm:pt>
    <dgm:pt modelId="{0E3CC84F-5C80-4470-997D-ECDFD3A9FAB8}">
      <dgm:prSet custT="1"/>
      <dgm:spPr/>
      <dgm:t>
        <a:bodyPr/>
        <a:lstStyle/>
        <a:p>
          <a:pPr>
            <a:buFont typeface="Arial" panose="020B0604020202020204" pitchFamily="34" charset="0"/>
            <a:buChar char="•"/>
          </a:pPr>
          <a:r>
            <a:rPr lang="en-US" sz="1800" dirty="0"/>
            <a:t>Data Frequency – Quarterly</a:t>
          </a:r>
        </a:p>
      </dgm:t>
    </dgm:pt>
    <dgm:pt modelId="{C1D9C6CC-2EFD-4303-B8B2-08A9B2087FC2}" type="parTrans" cxnId="{56486301-ADF7-404C-B4A6-30BCC112A4F7}">
      <dgm:prSet/>
      <dgm:spPr/>
      <dgm:t>
        <a:bodyPr/>
        <a:lstStyle/>
        <a:p>
          <a:endParaRPr lang="en-GB"/>
        </a:p>
      </dgm:t>
    </dgm:pt>
    <dgm:pt modelId="{74E1EC7E-DDC5-43A4-B8DB-6DD7A3D570E1}" type="sibTrans" cxnId="{56486301-ADF7-404C-B4A6-30BCC112A4F7}">
      <dgm:prSet/>
      <dgm:spPr/>
      <dgm:t>
        <a:bodyPr/>
        <a:lstStyle/>
        <a:p>
          <a:endParaRPr lang="en-GB"/>
        </a:p>
      </dgm:t>
    </dgm:pt>
    <dgm:pt modelId="{52CF6C1F-AB37-47E3-A9F9-354C27E14FEC}">
      <dgm:prSet custT="1"/>
      <dgm:spPr/>
      <dgm:t>
        <a:bodyPr/>
        <a:lstStyle/>
        <a:p>
          <a:pPr>
            <a:buFont typeface="Arial" panose="020B0604020202020204" pitchFamily="34" charset="0"/>
            <a:buChar char="•"/>
          </a:pPr>
          <a:r>
            <a:rPr lang="en-US" sz="1800" dirty="0"/>
            <a:t>Data Period – 22 years (2000 to 2021)</a:t>
          </a:r>
          <a:endParaRPr lang="en-IN" sz="1800" dirty="0"/>
        </a:p>
      </dgm:t>
    </dgm:pt>
    <dgm:pt modelId="{6B6C2B7F-8FB1-4458-8FC9-CBA78E9763E1}" type="parTrans" cxnId="{B48EDB56-32FB-4851-834E-AF1021C96307}">
      <dgm:prSet/>
      <dgm:spPr/>
      <dgm:t>
        <a:bodyPr/>
        <a:lstStyle/>
        <a:p>
          <a:endParaRPr lang="en-GB"/>
        </a:p>
      </dgm:t>
    </dgm:pt>
    <dgm:pt modelId="{F55E968A-A382-445E-84D4-2DCF26473456}" type="sibTrans" cxnId="{B48EDB56-32FB-4851-834E-AF1021C96307}">
      <dgm:prSet/>
      <dgm:spPr/>
      <dgm:t>
        <a:bodyPr/>
        <a:lstStyle/>
        <a:p>
          <a:endParaRPr lang="en-GB"/>
        </a:p>
      </dgm:t>
    </dgm:pt>
    <dgm:pt modelId="{165E32A8-1690-496F-B3E4-7C4028025D9C}">
      <dgm:prSet custT="1"/>
      <dgm:spPr/>
      <dgm:t>
        <a:bodyPr/>
        <a:lstStyle/>
        <a:p>
          <a:pPr>
            <a:buFont typeface="Arial" panose="020B0604020202020204" pitchFamily="34" charset="0"/>
            <a:buChar char="•"/>
          </a:pPr>
          <a:r>
            <a:rPr lang="en-US" sz="1800" dirty="0"/>
            <a:t>Number of variables – 16</a:t>
          </a:r>
        </a:p>
      </dgm:t>
    </dgm:pt>
    <dgm:pt modelId="{A3BAFC1A-03B7-43B3-B846-1CAB6A9B09C6}" type="parTrans" cxnId="{98BC11BC-A6E8-4A2D-9CDB-1D71E923AFD6}">
      <dgm:prSet/>
      <dgm:spPr/>
      <dgm:t>
        <a:bodyPr/>
        <a:lstStyle/>
        <a:p>
          <a:endParaRPr lang="en-GB"/>
        </a:p>
      </dgm:t>
    </dgm:pt>
    <dgm:pt modelId="{B8B5F6F7-CDE6-4E21-A90C-02F3624DC652}" type="sibTrans" cxnId="{98BC11BC-A6E8-4A2D-9CDB-1D71E923AFD6}">
      <dgm:prSet/>
      <dgm:spPr/>
      <dgm:t>
        <a:bodyPr/>
        <a:lstStyle/>
        <a:p>
          <a:endParaRPr lang="en-GB"/>
        </a:p>
      </dgm:t>
    </dgm:pt>
    <dgm:pt modelId="{B5D6C8A0-2C4C-4E6E-A0E8-093B22F3D20F}">
      <dgm:prSet custT="1"/>
      <dgm:spPr/>
      <dgm:t>
        <a:bodyPr/>
        <a:lstStyle/>
        <a:p>
          <a:pPr>
            <a:buFont typeface="Arial" panose="020B0604020202020204" pitchFamily="34" charset="0"/>
            <a:buChar char="•"/>
          </a:pPr>
          <a:r>
            <a:rPr lang="en-US" sz="1800" dirty="0"/>
            <a:t>Aggregating the data for the analysis requirement</a:t>
          </a:r>
        </a:p>
      </dgm:t>
    </dgm:pt>
    <dgm:pt modelId="{9190B447-4142-4FD6-81CA-B0E1193BA8E6}" type="parTrans" cxnId="{FEAF4840-4F64-44EA-AD9A-3986FC17122C}">
      <dgm:prSet/>
      <dgm:spPr/>
      <dgm:t>
        <a:bodyPr/>
        <a:lstStyle/>
        <a:p>
          <a:endParaRPr lang="en-GB"/>
        </a:p>
      </dgm:t>
    </dgm:pt>
    <dgm:pt modelId="{47EDE107-1B59-43AF-9834-C4D00AA87D4B}" type="sibTrans" cxnId="{FEAF4840-4F64-44EA-AD9A-3986FC17122C}">
      <dgm:prSet/>
      <dgm:spPr/>
      <dgm:t>
        <a:bodyPr/>
        <a:lstStyle/>
        <a:p>
          <a:endParaRPr lang="en-GB"/>
        </a:p>
      </dgm:t>
    </dgm:pt>
    <dgm:pt modelId="{F9E68577-C13C-4679-9833-980471AF79FE}">
      <dgm:prSet custT="1"/>
      <dgm:spPr/>
      <dgm:t>
        <a:bodyPr/>
        <a:lstStyle/>
        <a:p>
          <a:pPr>
            <a:buFont typeface="Arial" panose="020B0604020202020204" pitchFamily="34" charset="0"/>
            <a:buChar char="•"/>
          </a:pPr>
          <a:r>
            <a:rPr lang="en-US" sz="1800" dirty="0"/>
            <a:t>Validate and Quality assurance</a:t>
          </a:r>
        </a:p>
      </dgm:t>
    </dgm:pt>
    <dgm:pt modelId="{94A4884D-86B0-4097-8ECC-F840A17E6F50}" type="parTrans" cxnId="{67096791-D73B-4158-BFC2-17685F70D7F0}">
      <dgm:prSet/>
      <dgm:spPr/>
      <dgm:t>
        <a:bodyPr/>
        <a:lstStyle/>
        <a:p>
          <a:endParaRPr lang="en-GB"/>
        </a:p>
      </dgm:t>
    </dgm:pt>
    <dgm:pt modelId="{2B8C9FE0-1075-4E04-A3F0-62DA3562F6DF}" type="sibTrans" cxnId="{67096791-D73B-4158-BFC2-17685F70D7F0}">
      <dgm:prSet/>
      <dgm:spPr/>
      <dgm:t>
        <a:bodyPr/>
        <a:lstStyle/>
        <a:p>
          <a:endParaRPr lang="en-GB"/>
        </a:p>
      </dgm:t>
    </dgm:pt>
    <dgm:pt modelId="{7580BFEF-CB9A-4ACA-8597-453EB96AEFD2}">
      <dgm:prSet custT="1"/>
      <dgm:spPr/>
      <dgm:t>
        <a:bodyPr/>
        <a:lstStyle/>
        <a:p>
          <a:pPr>
            <a:buFont typeface="Arial" panose="020B0604020202020204" pitchFamily="34" charset="0"/>
            <a:buChar char="•"/>
          </a:pPr>
          <a:r>
            <a:rPr lang="en-US" sz="1800" dirty="0"/>
            <a:t>On average raw data files consists of 600-800 rows and 12-15 columns.</a:t>
          </a:r>
        </a:p>
      </dgm:t>
    </dgm:pt>
    <dgm:pt modelId="{18F21534-4BEA-4AD2-971B-578A66E4FF7C}" type="sibTrans" cxnId="{2D23501A-B66E-4E8B-930D-B3630DFB0C56}">
      <dgm:prSet/>
      <dgm:spPr/>
      <dgm:t>
        <a:bodyPr/>
        <a:lstStyle/>
        <a:p>
          <a:endParaRPr lang="en-GB"/>
        </a:p>
      </dgm:t>
    </dgm:pt>
    <dgm:pt modelId="{A77D06DE-F588-4053-A10C-7D73FFFFD9F7}" type="parTrans" cxnId="{2D23501A-B66E-4E8B-930D-B3630DFB0C56}">
      <dgm:prSet/>
      <dgm:spPr/>
      <dgm:t>
        <a:bodyPr/>
        <a:lstStyle/>
        <a:p>
          <a:endParaRPr lang="en-GB"/>
        </a:p>
      </dgm:t>
    </dgm:pt>
    <dgm:pt modelId="{22139EEC-4E18-48F7-915A-46CE4BF3C221}" type="pres">
      <dgm:prSet presAssocID="{5A2BB44A-8146-412B-B8C4-B28A2E9CC3CA}" presName="linear" presStyleCnt="0">
        <dgm:presLayoutVars>
          <dgm:animLvl val="lvl"/>
          <dgm:resizeHandles val="exact"/>
        </dgm:presLayoutVars>
      </dgm:prSet>
      <dgm:spPr/>
    </dgm:pt>
    <dgm:pt modelId="{17600C6A-C1FB-4A19-86DB-7476EFD2A2A9}" type="pres">
      <dgm:prSet presAssocID="{5DAD4942-7615-4FB0-89F0-20144EE86166}" presName="parentText" presStyleLbl="node1" presStyleIdx="0" presStyleCnt="1" custScaleY="35268">
        <dgm:presLayoutVars>
          <dgm:chMax val="0"/>
          <dgm:bulletEnabled val="1"/>
        </dgm:presLayoutVars>
      </dgm:prSet>
      <dgm:spPr/>
    </dgm:pt>
    <dgm:pt modelId="{C011A9C0-8F07-42C1-9B04-2FB1D49CD817}" type="pres">
      <dgm:prSet presAssocID="{5DAD4942-7615-4FB0-89F0-20144EE86166}" presName="childText" presStyleLbl="revTx" presStyleIdx="0" presStyleCnt="1">
        <dgm:presLayoutVars>
          <dgm:bulletEnabled val="1"/>
        </dgm:presLayoutVars>
      </dgm:prSet>
      <dgm:spPr/>
    </dgm:pt>
  </dgm:ptLst>
  <dgm:cxnLst>
    <dgm:cxn modelId="{56486301-ADF7-404C-B4A6-30BCC112A4F7}" srcId="{5DAD4942-7615-4FB0-89F0-20144EE86166}" destId="{0E3CC84F-5C80-4470-997D-ECDFD3A9FAB8}" srcOrd="8" destOrd="0" parTransId="{C1D9C6CC-2EFD-4303-B8B2-08A9B2087FC2}" sibTransId="{74E1EC7E-DDC5-43A4-B8DB-6DD7A3D570E1}"/>
    <dgm:cxn modelId="{E47D170B-4D65-47E1-AE7C-3AEB1F9D75EC}" srcId="{5DAD4942-7615-4FB0-89F0-20144EE86166}" destId="{49B7FAC4-892F-476D-B2DF-18F04391ACE6}" srcOrd="1" destOrd="0" parTransId="{E2DAE269-7FFB-4377-A3F8-AE9233933719}" sibTransId="{DB268EC5-0FF5-4111-ACB0-2C48D0836ED3}"/>
    <dgm:cxn modelId="{5C75B812-7A3B-4B30-80A3-33EB8F3618C2}" type="presOf" srcId="{165E32A8-1690-496F-B3E4-7C4028025D9C}" destId="{C011A9C0-8F07-42C1-9B04-2FB1D49CD817}" srcOrd="0" destOrd="7" presId="urn:microsoft.com/office/officeart/2005/8/layout/vList2"/>
    <dgm:cxn modelId="{2D23501A-B66E-4E8B-930D-B3630DFB0C56}" srcId="{5DAD4942-7615-4FB0-89F0-20144EE86166}" destId="{7580BFEF-CB9A-4ACA-8597-453EB96AEFD2}" srcOrd="6" destOrd="0" parTransId="{A77D06DE-F588-4053-A10C-7D73FFFFD9F7}" sibTransId="{18F21534-4BEA-4AD2-971B-578A66E4FF7C}"/>
    <dgm:cxn modelId="{34EB1E1E-C524-42EA-ACFD-5912DD76C297}" type="presOf" srcId="{0E3CC84F-5C80-4470-997D-ECDFD3A9FAB8}" destId="{C011A9C0-8F07-42C1-9B04-2FB1D49CD817}" srcOrd="0" destOrd="8" presId="urn:microsoft.com/office/officeart/2005/8/layout/vList2"/>
    <dgm:cxn modelId="{331A401F-4A2A-4C60-AF3F-E404994AC38E}" type="presOf" srcId="{0E3AB06C-AFBD-4BCF-993A-EA506252E054}" destId="{C011A9C0-8F07-42C1-9B04-2FB1D49CD817}" srcOrd="0" destOrd="0" presId="urn:microsoft.com/office/officeart/2005/8/layout/vList2"/>
    <dgm:cxn modelId="{88F2E027-8BB7-4DC1-B984-499A54A635E6}" srcId="{5DAD4942-7615-4FB0-89F0-20144EE86166}" destId="{0F1DE14A-0782-44C5-A4BD-60578208F948}" srcOrd="2" destOrd="0" parTransId="{C697EE41-E596-4105-AEE7-09A3D5236C71}" sibTransId="{997D3EA0-3640-425B-8807-FE9D8F4E3AC5}"/>
    <dgm:cxn modelId="{DAB3E233-C977-4303-9DA4-9091EC665FBD}" type="presOf" srcId="{49B7FAC4-892F-476D-B2DF-18F04391ACE6}" destId="{C011A9C0-8F07-42C1-9B04-2FB1D49CD817}" srcOrd="0" destOrd="1" presId="urn:microsoft.com/office/officeart/2005/8/layout/vList2"/>
    <dgm:cxn modelId="{17CF3135-BBEE-4842-BBB6-F014E60D1FA1}" type="presOf" srcId="{5A2BB44A-8146-412B-B8C4-B28A2E9CC3CA}" destId="{22139EEC-4E18-48F7-915A-46CE4BF3C221}" srcOrd="0" destOrd="0" presId="urn:microsoft.com/office/officeart/2005/8/layout/vList2"/>
    <dgm:cxn modelId="{FEAF4840-4F64-44EA-AD9A-3986FC17122C}" srcId="{5DAD4942-7615-4FB0-89F0-20144EE86166}" destId="{B5D6C8A0-2C4C-4E6E-A0E8-093B22F3D20F}" srcOrd="4" destOrd="0" parTransId="{9190B447-4142-4FD6-81CA-B0E1193BA8E6}" sibTransId="{47EDE107-1B59-43AF-9834-C4D00AA87D4B}"/>
    <dgm:cxn modelId="{93938A67-CDDE-4FDA-8EB5-50CFFC0071C9}" type="presOf" srcId="{7580BFEF-CB9A-4ACA-8597-453EB96AEFD2}" destId="{C011A9C0-8F07-42C1-9B04-2FB1D49CD817}" srcOrd="0" destOrd="6" presId="urn:microsoft.com/office/officeart/2005/8/layout/vList2"/>
    <dgm:cxn modelId="{23F85749-BAE5-4CF9-9F1B-464CC8B934A6}" srcId="{5DAD4942-7615-4FB0-89F0-20144EE86166}" destId="{0E3AB06C-AFBD-4BCF-993A-EA506252E054}" srcOrd="0" destOrd="0" parTransId="{23F4C2F9-306F-4DE5-8161-CA382427A137}" sibTransId="{9401689F-2CFD-403E-9F9E-CD9506FAF3DE}"/>
    <dgm:cxn modelId="{B48EDB56-32FB-4851-834E-AF1021C96307}" srcId="{5DAD4942-7615-4FB0-89F0-20144EE86166}" destId="{52CF6C1F-AB37-47E3-A9F9-354C27E14FEC}" srcOrd="9" destOrd="0" parTransId="{6B6C2B7F-8FB1-4458-8FC9-CBA78E9763E1}" sibTransId="{F55E968A-A382-445E-84D4-2DCF26473456}"/>
    <dgm:cxn modelId="{94C14F84-6E0C-4E91-91F1-78A2471AE1E8}" type="presOf" srcId="{52CF6C1F-AB37-47E3-A9F9-354C27E14FEC}" destId="{C011A9C0-8F07-42C1-9B04-2FB1D49CD817}" srcOrd="0" destOrd="9" presId="urn:microsoft.com/office/officeart/2005/8/layout/vList2"/>
    <dgm:cxn modelId="{67096791-D73B-4158-BFC2-17685F70D7F0}" srcId="{5DAD4942-7615-4FB0-89F0-20144EE86166}" destId="{F9E68577-C13C-4679-9833-980471AF79FE}" srcOrd="5" destOrd="0" parTransId="{94A4884D-86B0-4097-8ECC-F840A17E6F50}" sibTransId="{2B8C9FE0-1075-4E04-A3F0-62DA3562F6DF}"/>
    <dgm:cxn modelId="{5DEA0E96-CA9B-4F9D-8BA8-3BE52F1C186F}" type="presOf" srcId="{0F1DE14A-0782-44C5-A4BD-60578208F948}" destId="{C011A9C0-8F07-42C1-9B04-2FB1D49CD817}" srcOrd="0" destOrd="2" presId="urn:microsoft.com/office/officeart/2005/8/layout/vList2"/>
    <dgm:cxn modelId="{2F0D16B0-D2C2-4EE7-ADC6-EA00508215D9}" srcId="{5DAD4942-7615-4FB0-89F0-20144EE86166}" destId="{D742FE1D-EB0B-421D-8090-89B6A10A506C}" srcOrd="3" destOrd="0" parTransId="{A6C7C646-1CA9-4E72-BDF6-A7D55B5018EB}" sibTransId="{3440D749-B7DD-402E-A266-F9E7D6FD2B20}"/>
    <dgm:cxn modelId="{AA3F5DB9-665A-4886-8208-D8937C563333}" type="presOf" srcId="{D742FE1D-EB0B-421D-8090-89B6A10A506C}" destId="{C011A9C0-8F07-42C1-9B04-2FB1D49CD817}" srcOrd="0" destOrd="3" presId="urn:microsoft.com/office/officeart/2005/8/layout/vList2"/>
    <dgm:cxn modelId="{98BC11BC-A6E8-4A2D-9CDB-1D71E923AFD6}" srcId="{5DAD4942-7615-4FB0-89F0-20144EE86166}" destId="{165E32A8-1690-496F-B3E4-7C4028025D9C}" srcOrd="7" destOrd="0" parTransId="{A3BAFC1A-03B7-43B3-B846-1CAB6A9B09C6}" sibTransId="{B8B5F6F7-CDE6-4E21-A90C-02F3624DC652}"/>
    <dgm:cxn modelId="{D9C34AC9-4257-4776-826D-81095921A623}" srcId="{5A2BB44A-8146-412B-B8C4-B28A2E9CC3CA}" destId="{5DAD4942-7615-4FB0-89F0-20144EE86166}" srcOrd="0" destOrd="0" parTransId="{A42EDD18-90BE-4ACA-84DD-D1ACCCD1502B}" sibTransId="{95BD7A17-D4A9-4199-9922-3CB88B2CD7F8}"/>
    <dgm:cxn modelId="{777A16D3-0699-4D22-9DEA-5D6D8965414D}" type="presOf" srcId="{B5D6C8A0-2C4C-4E6E-A0E8-093B22F3D20F}" destId="{C011A9C0-8F07-42C1-9B04-2FB1D49CD817}" srcOrd="0" destOrd="4" presId="urn:microsoft.com/office/officeart/2005/8/layout/vList2"/>
    <dgm:cxn modelId="{778D9FD7-E56A-4B62-BFD7-F7C3161C287F}" type="presOf" srcId="{5DAD4942-7615-4FB0-89F0-20144EE86166}" destId="{17600C6A-C1FB-4A19-86DB-7476EFD2A2A9}" srcOrd="0" destOrd="0" presId="urn:microsoft.com/office/officeart/2005/8/layout/vList2"/>
    <dgm:cxn modelId="{F5E7DED9-1167-4DB4-A17D-441EC3638C47}" type="presOf" srcId="{F9E68577-C13C-4679-9833-980471AF79FE}" destId="{C011A9C0-8F07-42C1-9B04-2FB1D49CD817}" srcOrd="0" destOrd="5" presId="urn:microsoft.com/office/officeart/2005/8/layout/vList2"/>
    <dgm:cxn modelId="{EB80AACF-7AA9-4EB4-9A2A-5F3CBDD0C737}" type="presParOf" srcId="{22139EEC-4E18-48F7-915A-46CE4BF3C221}" destId="{17600C6A-C1FB-4A19-86DB-7476EFD2A2A9}" srcOrd="0" destOrd="0" presId="urn:microsoft.com/office/officeart/2005/8/layout/vList2"/>
    <dgm:cxn modelId="{B46718F1-1DD6-41E9-AB9E-8BE803E24A56}" type="presParOf" srcId="{22139EEC-4E18-48F7-915A-46CE4BF3C221}" destId="{C011A9C0-8F07-42C1-9B04-2FB1D49CD81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43748F-C9AD-4BFA-866B-F9F087EE05C0}" type="doc">
      <dgm:prSet loTypeId="urn:microsoft.com/office/officeart/2017/3/layout/HorizontalLabelsTimeline" loCatId="process" qsTypeId="urn:microsoft.com/office/officeart/2005/8/quickstyle/simple2" qsCatId="simple" csTypeId="urn:microsoft.com/office/officeart/2005/8/colors/accent1_2" csCatId="accent1" phldr="1"/>
      <dgm:spPr/>
      <dgm:t>
        <a:bodyPr/>
        <a:lstStyle/>
        <a:p>
          <a:endParaRPr lang="en-US"/>
        </a:p>
      </dgm:t>
    </dgm:pt>
    <dgm:pt modelId="{72EE6D84-8564-425B-A7B4-18F6105A22EE}">
      <dgm:prSet/>
      <dgm:spPr/>
      <dgm:t>
        <a:bodyPr/>
        <a:lstStyle/>
        <a:p>
          <a:pPr>
            <a:defRPr b="1"/>
          </a:pPr>
          <a:r>
            <a:rPr lang="en-US"/>
            <a:t>2002–2003</a:t>
          </a:r>
        </a:p>
      </dgm:t>
    </dgm:pt>
    <dgm:pt modelId="{E49FFBEA-F2C3-444E-99D8-6CF2E77C536C}" type="parTrans" cxnId="{D46EB936-C8A2-4ED0-A118-4395AED414FB}">
      <dgm:prSet/>
      <dgm:spPr/>
      <dgm:t>
        <a:bodyPr/>
        <a:lstStyle/>
        <a:p>
          <a:endParaRPr lang="en-US"/>
        </a:p>
      </dgm:t>
    </dgm:pt>
    <dgm:pt modelId="{A0A0CB85-B38D-43BE-A6CD-2D927BF3491D}" type="sibTrans" cxnId="{D46EB936-C8A2-4ED0-A118-4395AED414FB}">
      <dgm:prSet/>
      <dgm:spPr/>
      <dgm:t>
        <a:bodyPr/>
        <a:lstStyle/>
        <a:p>
          <a:endParaRPr lang="en-US"/>
        </a:p>
      </dgm:t>
    </dgm:pt>
    <dgm:pt modelId="{47537A98-07C3-49DF-BFD9-BBA05B67D293}">
      <dgm:prSet/>
      <dgm:spPr/>
      <dgm:t>
        <a:bodyPr/>
        <a:lstStyle/>
        <a:p>
          <a:r>
            <a:rPr lang="en-US" dirty="0"/>
            <a:t>We can observe that there is a spike during 2002-03, which is due to SARS and Economic Crisis in HK.</a:t>
          </a:r>
        </a:p>
        <a:p>
          <a:r>
            <a:rPr lang="en-US" i="0" dirty="0">
              <a:effectLst/>
            </a:rPr>
            <a:t>GDP of the country had drastically fallen in early 2020 due to covid situations.</a:t>
          </a:r>
          <a:endParaRPr lang="en-US" dirty="0"/>
        </a:p>
      </dgm:t>
    </dgm:pt>
    <dgm:pt modelId="{6F186AE4-1171-4361-ACD2-A6811826C30D}" type="parTrans" cxnId="{0B9BE880-D973-45C0-B1C3-655ACCD5D7AF}">
      <dgm:prSet/>
      <dgm:spPr/>
      <dgm:t>
        <a:bodyPr/>
        <a:lstStyle/>
        <a:p>
          <a:endParaRPr lang="en-US"/>
        </a:p>
      </dgm:t>
    </dgm:pt>
    <dgm:pt modelId="{DF3534A8-9A59-480D-BFE1-9E2EA5676757}" type="sibTrans" cxnId="{0B9BE880-D973-45C0-B1C3-655ACCD5D7AF}">
      <dgm:prSet/>
      <dgm:spPr/>
      <dgm:t>
        <a:bodyPr/>
        <a:lstStyle/>
        <a:p>
          <a:endParaRPr lang="en-US"/>
        </a:p>
      </dgm:t>
    </dgm:pt>
    <dgm:pt modelId="{DD8E7C82-73A1-4948-B322-6703D1DA2E59}">
      <dgm:prSet/>
      <dgm:spPr/>
      <dgm:t>
        <a:bodyPr/>
        <a:lstStyle/>
        <a:p>
          <a:pPr>
            <a:defRPr b="1"/>
          </a:pPr>
          <a:r>
            <a:rPr lang="en-US"/>
            <a:t>2009–2010</a:t>
          </a:r>
        </a:p>
      </dgm:t>
    </dgm:pt>
    <dgm:pt modelId="{73669F10-1F02-42A2-9970-B43EE7327FFE}" type="parTrans" cxnId="{76BE40CB-50DB-4E70-AB47-7720CE8ADB7B}">
      <dgm:prSet/>
      <dgm:spPr/>
      <dgm:t>
        <a:bodyPr/>
        <a:lstStyle/>
        <a:p>
          <a:endParaRPr lang="en-US"/>
        </a:p>
      </dgm:t>
    </dgm:pt>
    <dgm:pt modelId="{01149F3D-D0CA-462F-8E43-C61AF16619B1}" type="sibTrans" cxnId="{76BE40CB-50DB-4E70-AB47-7720CE8ADB7B}">
      <dgm:prSet/>
      <dgm:spPr/>
      <dgm:t>
        <a:bodyPr/>
        <a:lstStyle/>
        <a:p>
          <a:endParaRPr lang="en-US"/>
        </a:p>
      </dgm:t>
    </dgm:pt>
    <dgm:pt modelId="{1FB75A1D-320C-456C-A973-CC23BB5222AE}">
      <dgm:prSet/>
      <dgm:spPr/>
      <dgm:t>
        <a:bodyPr/>
        <a:lstStyle/>
        <a:p>
          <a:r>
            <a:rPr lang="en-US" dirty="0"/>
            <a:t>There is another spike in during 2009-10, which is due to Global Financial Crisis.</a:t>
          </a:r>
        </a:p>
      </dgm:t>
    </dgm:pt>
    <dgm:pt modelId="{771F2B44-792C-4D1F-B8F7-E16DCC7407D5}" type="parTrans" cxnId="{427F88BB-FEE2-4691-AD7E-B99D6C45B02C}">
      <dgm:prSet/>
      <dgm:spPr/>
      <dgm:t>
        <a:bodyPr/>
        <a:lstStyle/>
        <a:p>
          <a:endParaRPr lang="en-US"/>
        </a:p>
      </dgm:t>
    </dgm:pt>
    <dgm:pt modelId="{D37FD438-267E-42BB-82C3-76660BF7D07E}" type="sibTrans" cxnId="{427F88BB-FEE2-4691-AD7E-B99D6C45B02C}">
      <dgm:prSet/>
      <dgm:spPr/>
      <dgm:t>
        <a:bodyPr/>
        <a:lstStyle/>
        <a:p>
          <a:endParaRPr lang="en-US"/>
        </a:p>
      </dgm:t>
    </dgm:pt>
    <dgm:pt modelId="{3CEA33F2-2673-4CFD-BC4A-81FB20705D06}">
      <dgm:prSet/>
      <dgm:spPr/>
      <dgm:t>
        <a:bodyPr/>
        <a:lstStyle/>
        <a:p>
          <a:pPr>
            <a:defRPr b="1"/>
          </a:pPr>
          <a:r>
            <a:rPr lang="en-US"/>
            <a:t>2020–2021</a:t>
          </a:r>
        </a:p>
      </dgm:t>
    </dgm:pt>
    <dgm:pt modelId="{B17186DE-F763-4107-BAA5-07D15302549A}" type="parTrans" cxnId="{18E27127-58D0-4111-A7DF-8D12F5D6346F}">
      <dgm:prSet/>
      <dgm:spPr/>
      <dgm:t>
        <a:bodyPr/>
        <a:lstStyle/>
        <a:p>
          <a:endParaRPr lang="en-US"/>
        </a:p>
      </dgm:t>
    </dgm:pt>
    <dgm:pt modelId="{C4FF1233-838A-4115-863A-4500802F82BD}" type="sibTrans" cxnId="{18E27127-58D0-4111-A7DF-8D12F5D6346F}">
      <dgm:prSet/>
      <dgm:spPr/>
      <dgm:t>
        <a:bodyPr/>
        <a:lstStyle/>
        <a:p>
          <a:endParaRPr lang="en-US"/>
        </a:p>
      </dgm:t>
    </dgm:pt>
    <dgm:pt modelId="{E05A1755-5644-42D7-AE76-08328C7F43A3}">
      <dgm:prSet/>
      <dgm:spPr/>
      <dgm:t>
        <a:bodyPr/>
        <a:lstStyle/>
        <a:p>
          <a:r>
            <a:rPr lang="en-US" dirty="0"/>
            <a:t>Again, we can see a similar spike during 2020-21, which is due to Covid-19.</a:t>
          </a:r>
        </a:p>
      </dgm:t>
    </dgm:pt>
    <dgm:pt modelId="{EC948613-BDC0-4B83-B31F-BF1595FCA6CB}" type="parTrans" cxnId="{F540C385-0FE6-4824-95F6-2BC9997E7C3A}">
      <dgm:prSet/>
      <dgm:spPr/>
      <dgm:t>
        <a:bodyPr/>
        <a:lstStyle/>
        <a:p>
          <a:endParaRPr lang="en-US"/>
        </a:p>
      </dgm:t>
    </dgm:pt>
    <dgm:pt modelId="{ACFC62A9-9369-4F0D-ABCD-A0A823CD160A}" type="sibTrans" cxnId="{F540C385-0FE6-4824-95F6-2BC9997E7C3A}">
      <dgm:prSet/>
      <dgm:spPr/>
      <dgm:t>
        <a:bodyPr/>
        <a:lstStyle/>
        <a:p>
          <a:endParaRPr lang="en-US"/>
        </a:p>
      </dgm:t>
    </dgm:pt>
    <dgm:pt modelId="{EAD9A206-0BD4-4D15-AB75-A9CFD8D3F0AE}">
      <dgm:prSet/>
      <dgm:spPr/>
      <dgm:t>
        <a:bodyPr/>
        <a:lstStyle/>
        <a:p>
          <a:r>
            <a:rPr lang="en-US" i="0" dirty="0">
              <a:effectLst/>
            </a:rPr>
            <a:t>GDP of the country had drastically fallen in early 2020 due to covid situations.</a:t>
          </a:r>
          <a:endParaRPr lang="en-US" dirty="0"/>
        </a:p>
      </dgm:t>
    </dgm:pt>
    <dgm:pt modelId="{3C2BE84D-31DD-437F-AAD4-DBF9BB503A6D}" type="parTrans" cxnId="{DA51857E-F20F-4ED4-8C53-7A1FC406FD6E}">
      <dgm:prSet/>
      <dgm:spPr/>
      <dgm:t>
        <a:bodyPr/>
        <a:lstStyle/>
        <a:p>
          <a:endParaRPr lang="en-GB"/>
        </a:p>
      </dgm:t>
    </dgm:pt>
    <dgm:pt modelId="{48EF9BF1-801C-4767-94D8-1429C87D8A46}" type="sibTrans" cxnId="{DA51857E-F20F-4ED4-8C53-7A1FC406FD6E}">
      <dgm:prSet/>
      <dgm:spPr/>
      <dgm:t>
        <a:bodyPr/>
        <a:lstStyle/>
        <a:p>
          <a:endParaRPr lang="en-GB"/>
        </a:p>
      </dgm:t>
    </dgm:pt>
    <dgm:pt modelId="{DEC126BA-A650-47D8-939D-6482C4243CB5}" type="pres">
      <dgm:prSet presAssocID="{4C43748F-C9AD-4BFA-866B-F9F087EE05C0}" presName="root" presStyleCnt="0">
        <dgm:presLayoutVars>
          <dgm:chMax/>
          <dgm:chPref/>
          <dgm:animLvl val="lvl"/>
        </dgm:presLayoutVars>
      </dgm:prSet>
      <dgm:spPr/>
    </dgm:pt>
    <dgm:pt modelId="{8C127895-E430-47E6-98A8-80026F0056E2}" type="pres">
      <dgm:prSet presAssocID="{4C43748F-C9AD-4BFA-866B-F9F087EE05C0}" presName="divider" presStyleLbl="fgAcc1" presStyleIdx="0" presStyleCnt="1"/>
      <dgm:spPr/>
    </dgm:pt>
    <dgm:pt modelId="{55D4960A-9EAD-4DE8-8831-357B7B4248E8}" type="pres">
      <dgm:prSet presAssocID="{4C43748F-C9AD-4BFA-866B-F9F087EE05C0}" presName="nodes" presStyleCnt="0">
        <dgm:presLayoutVars>
          <dgm:chMax/>
          <dgm:chPref/>
          <dgm:animLvl val="lvl"/>
        </dgm:presLayoutVars>
      </dgm:prSet>
      <dgm:spPr/>
    </dgm:pt>
    <dgm:pt modelId="{96DB069F-7ABA-4C5C-AFB3-E2F0A619AEF4}" type="pres">
      <dgm:prSet presAssocID="{72EE6D84-8564-425B-A7B4-18F6105A22EE}" presName="composite" presStyleCnt="0"/>
      <dgm:spPr/>
    </dgm:pt>
    <dgm:pt modelId="{7EA20441-8807-4929-8719-200F204E764E}" type="pres">
      <dgm:prSet presAssocID="{72EE6D84-8564-425B-A7B4-18F6105A22EE}" presName="L1TextContainer" presStyleLbl="alignNode1" presStyleIdx="0" presStyleCnt="3">
        <dgm:presLayoutVars>
          <dgm:chMax val="1"/>
          <dgm:chPref val="1"/>
          <dgm:bulletEnabled val="1"/>
        </dgm:presLayoutVars>
      </dgm:prSet>
      <dgm:spPr/>
    </dgm:pt>
    <dgm:pt modelId="{3DC7B68F-7179-4933-9742-6F5D64E89CB9}" type="pres">
      <dgm:prSet presAssocID="{72EE6D84-8564-425B-A7B4-18F6105A22EE}" presName="L2TextContainerWrapper" presStyleCnt="0">
        <dgm:presLayoutVars>
          <dgm:bulletEnabled val="1"/>
        </dgm:presLayoutVars>
      </dgm:prSet>
      <dgm:spPr/>
    </dgm:pt>
    <dgm:pt modelId="{341D094C-0EF7-41A6-AD97-E59EEE08DA20}" type="pres">
      <dgm:prSet presAssocID="{72EE6D84-8564-425B-A7B4-18F6105A22EE}" presName="L2TextContainer" presStyleLbl="bgAccFollowNode1" presStyleIdx="0" presStyleCnt="3"/>
      <dgm:spPr/>
    </dgm:pt>
    <dgm:pt modelId="{DB6B5163-F1AD-44F0-B941-6A040D213FDA}" type="pres">
      <dgm:prSet presAssocID="{72EE6D84-8564-425B-A7B4-18F6105A22EE}" presName="FlexibleEmptyPlaceHolder" presStyleCnt="0"/>
      <dgm:spPr/>
    </dgm:pt>
    <dgm:pt modelId="{DFBC3705-ABC1-42EB-8332-63DAC91BA1B4}" type="pres">
      <dgm:prSet presAssocID="{72EE6D84-8564-425B-A7B4-18F6105A22EE}" presName="ConnectLine" presStyleLbl="sibTrans1D1" presStyleIdx="0" presStyleCnt="3"/>
      <dgm:spPr/>
    </dgm:pt>
    <dgm:pt modelId="{71C899A9-7E00-4220-8179-19D0565D43BE}" type="pres">
      <dgm:prSet presAssocID="{72EE6D84-8564-425B-A7B4-18F6105A22EE}" presName="ConnectorPoint" presStyleLbl="node1" presStyleIdx="0"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CB3C936A-53E7-4A3C-ADA4-FD825559AEA0}" type="pres">
      <dgm:prSet presAssocID="{72EE6D84-8564-425B-A7B4-18F6105A22EE}" presName="EmptyPlaceHolder" presStyleCnt="0"/>
      <dgm:spPr/>
    </dgm:pt>
    <dgm:pt modelId="{9FF788D5-C5AD-4DDA-8942-78FF60A8635C}" type="pres">
      <dgm:prSet presAssocID="{A0A0CB85-B38D-43BE-A6CD-2D927BF3491D}" presName="spaceBetweenRectangles" presStyleCnt="0"/>
      <dgm:spPr/>
    </dgm:pt>
    <dgm:pt modelId="{2B206935-49F5-46A7-BBC3-A1C8EA2B381D}" type="pres">
      <dgm:prSet presAssocID="{DD8E7C82-73A1-4948-B322-6703D1DA2E59}" presName="composite" presStyleCnt="0"/>
      <dgm:spPr/>
    </dgm:pt>
    <dgm:pt modelId="{EEBDAC6F-01A0-4B62-8BC2-349083782A04}" type="pres">
      <dgm:prSet presAssocID="{DD8E7C82-73A1-4948-B322-6703D1DA2E59}" presName="L1TextContainer" presStyleLbl="alignNode1" presStyleIdx="1" presStyleCnt="3">
        <dgm:presLayoutVars>
          <dgm:chMax val="1"/>
          <dgm:chPref val="1"/>
          <dgm:bulletEnabled val="1"/>
        </dgm:presLayoutVars>
      </dgm:prSet>
      <dgm:spPr/>
    </dgm:pt>
    <dgm:pt modelId="{972DF932-D317-430B-A182-8009B128C5F6}" type="pres">
      <dgm:prSet presAssocID="{DD8E7C82-73A1-4948-B322-6703D1DA2E59}" presName="L2TextContainerWrapper" presStyleCnt="0">
        <dgm:presLayoutVars>
          <dgm:bulletEnabled val="1"/>
        </dgm:presLayoutVars>
      </dgm:prSet>
      <dgm:spPr/>
    </dgm:pt>
    <dgm:pt modelId="{C29B6399-4BF1-46AE-846B-47CED00407CF}" type="pres">
      <dgm:prSet presAssocID="{DD8E7C82-73A1-4948-B322-6703D1DA2E59}" presName="L2TextContainer" presStyleLbl="bgAccFollowNode1" presStyleIdx="1" presStyleCnt="3"/>
      <dgm:spPr/>
    </dgm:pt>
    <dgm:pt modelId="{1D64D136-D823-416A-AE60-6ACEA5854A67}" type="pres">
      <dgm:prSet presAssocID="{DD8E7C82-73A1-4948-B322-6703D1DA2E59}" presName="FlexibleEmptyPlaceHolder" presStyleCnt="0"/>
      <dgm:spPr/>
    </dgm:pt>
    <dgm:pt modelId="{51CBE693-5BC9-4EA6-A3D5-2728973EB3BE}" type="pres">
      <dgm:prSet presAssocID="{DD8E7C82-73A1-4948-B322-6703D1DA2E59}" presName="ConnectLine" presStyleLbl="sibTrans1D1" presStyleIdx="1" presStyleCnt="3"/>
      <dgm:spPr/>
    </dgm:pt>
    <dgm:pt modelId="{434016E1-557F-4EA0-9D4D-5D57EA4B3440}" type="pres">
      <dgm:prSet presAssocID="{DD8E7C82-73A1-4948-B322-6703D1DA2E59}" presName="ConnectorPoint" presStyleLbl="node1" presStyleIdx="1"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8F4C3E5-0953-4CFB-8F44-40EABBAECE1C}" type="pres">
      <dgm:prSet presAssocID="{DD8E7C82-73A1-4948-B322-6703D1DA2E59}" presName="EmptyPlaceHolder" presStyleCnt="0"/>
      <dgm:spPr/>
    </dgm:pt>
    <dgm:pt modelId="{343332A8-E09A-4432-B4CE-61897D4B29A8}" type="pres">
      <dgm:prSet presAssocID="{01149F3D-D0CA-462F-8E43-C61AF16619B1}" presName="spaceBetweenRectangles" presStyleCnt="0"/>
      <dgm:spPr/>
    </dgm:pt>
    <dgm:pt modelId="{D78E3C02-BE36-48A4-B4F2-A082A40C38B1}" type="pres">
      <dgm:prSet presAssocID="{3CEA33F2-2673-4CFD-BC4A-81FB20705D06}" presName="composite" presStyleCnt="0"/>
      <dgm:spPr/>
    </dgm:pt>
    <dgm:pt modelId="{E16B7CAF-5872-4238-8389-94EA9568AB05}" type="pres">
      <dgm:prSet presAssocID="{3CEA33F2-2673-4CFD-BC4A-81FB20705D06}" presName="L1TextContainer" presStyleLbl="alignNode1" presStyleIdx="2" presStyleCnt="3">
        <dgm:presLayoutVars>
          <dgm:chMax val="1"/>
          <dgm:chPref val="1"/>
          <dgm:bulletEnabled val="1"/>
        </dgm:presLayoutVars>
      </dgm:prSet>
      <dgm:spPr/>
    </dgm:pt>
    <dgm:pt modelId="{493B441D-9EF9-49ED-A068-D169B1E931E9}" type="pres">
      <dgm:prSet presAssocID="{3CEA33F2-2673-4CFD-BC4A-81FB20705D06}" presName="L2TextContainerWrapper" presStyleCnt="0">
        <dgm:presLayoutVars>
          <dgm:bulletEnabled val="1"/>
        </dgm:presLayoutVars>
      </dgm:prSet>
      <dgm:spPr/>
    </dgm:pt>
    <dgm:pt modelId="{96E9D565-1C28-4FE5-B659-79759F462462}" type="pres">
      <dgm:prSet presAssocID="{3CEA33F2-2673-4CFD-BC4A-81FB20705D06}" presName="L2TextContainer" presStyleLbl="bgAccFollowNode1" presStyleIdx="2" presStyleCnt="3" custScaleY="95577"/>
      <dgm:spPr/>
    </dgm:pt>
    <dgm:pt modelId="{FED5B849-17CF-44C6-9C9E-FC4495C676F7}" type="pres">
      <dgm:prSet presAssocID="{3CEA33F2-2673-4CFD-BC4A-81FB20705D06}" presName="FlexibleEmptyPlaceHolder" presStyleCnt="0"/>
      <dgm:spPr/>
    </dgm:pt>
    <dgm:pt modelId="{0FCC490C-14E2-4263-86DE-B39E1C73350B}" type="pres">
      <dgm:prSet presAssocID="{3CEA33F2-2673-4CFD-BC4A-81FB20705D06}" presName="ConnectLine" presStyleLbl="sibTrans1D1" presStyleIdx="2" presStyleCnt="3"/>
      <dgm:spPr/>
    </dgm:pt>
    <dgm:pt modelId="{3485E7BF-6E0F-4A7A-A81A-AEA4057154BC}" type="pres">
      <dgm:prSet presAssocID="{3CEA33F2-2673-4CFD-BC4A-81FB20705D06}" presName="ConnectorPoint" presStyleLbl="node1" presStyleIdx="2" presStyleCnt="3"/>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14E94A9B-A26B-4AE2-B89B-519FDD2B9F7F}" type="pres">
      <dgm:prSet presAssocID="{3CEA33F2-2673-4CFD-BC4A-81FB20705D06}" presName="EmptyPlaceHolder" presStyleCnt="0"/>
      <dgm:spPr/>
    </dgm:pt>
  </dgm:ptLst>
  <dgm:cxnLst>
    <dgm:cxn modelId="{ED748706-E69F-4049-AC88-976AD02D9C25}" type="presOf" srcId="{4C43748F-C9AD-4BFA-866B-F9F087EE05C0}" destId="{DEC126BA-A650-47D8-939D-6482C4243CB5}" srcOrd="0" destOrd="0" presId="urn:microsoft.com/office/officeart/2017/3/layout/HorizontalLabelsTimeline"/>
    <dgm:cxn modelId="{B581921E-69F1-4C09-B6A0-F93F28557FDE}" type="presOf" srcId="{E05A1755-5644-42D7-AE76-08328C7F43A3}" destId="{96E9D565-1C28-4FE5-B659-79759F462462}" srcOrd="0" destOrd="0" presId="urn:microsoft.com/office/officeart/2017/3/layout/HorizontalLabelsTimeline"/>
    <dgm:cxn modelId="{32FA0B21-9357-4EEF-9D2F-11EBBD166311}" type="presOf" srcId="{DD8E7C82-73A1-4948-B322-6703D1DA2E59}" destId="{EEBDAC6F-01A0-4B62-8BC2-349083782A04}" srcOrd="0" destOrd="0" presId="urn:microsoft.com/office/officeart/2017/3/layout/HorizontalLabelsTimeline"/>
    <dgm:cxn modelId="{18E27127-58D0-4111-A7DF-8D12F5D6346F}" srcId="{4C43748F-C9AD-4BFA-866B-F9F087EE05C0}" destId="{3CEA33F2-2673-4CFD-BC4A-81FB20705D06}" srcOrd="2" destOrd="0" parTransId="{B17186DE-F763-4107-BAA5-07D15302549A}" sibTransId="{C4FF1233-838A-4115-863A-4500802F82BD}"/>
    <dgm:cxn modelId="{15B82B34-AE23-4127-8A8E-6DC77D3D8A12}" type="presOf" srcId="{3CEA33F2-2673-4CFD-BC4A-81FB20705D06}" destId="{E16B7CAF-5872-4238-8389-94EA9568AB05}" srcOrd="0" destOrd="0" presId="urn:microsoft.com/office/officeart/2017/3/layout/HorizontalLabelsTimeline"/>
    <dgm:cxn modelId="{D46EB936-C8A2-4ED0-A118-4395AED414FB}" srcId="{4C43748F-C9AD-4BFA-866B-F9F087EE05C0}" destId="{72EE6D84-8564-425B-A7B4-18F6105A22EE}" srcOrd="0" destOrd="0" parTransId="{E49FFBEA-F2C3-444E-99D8-6CF2E77C536C}" sibTransId="{A0A0CB85-B38D-43BE-A6CD-2D927BF3491D}"/>
    <dgm:cxn modelId="{D79CE252-6CE3-4EC6-BCF9-00F8E90659EE}" type="presOf" srcId="{EAD9A206-0BD4-4D15-AB75-A9CFD8D3F0AE}" destId="{96E9D565-1C28-4FE5-B659-79759F462462}" srcOrd="0" destOrd="1" presId="urn:microsoft.com/office/officeart/2017/3/layout/HorizontalLabelsTimeline"/>
    <dgm:cxn modelId="{DA51857E-F20F-4ED4-8C53-7A1FC406FD6E}" srcId="{3CEA33F2-2673-4CFD-BC4A-81FB20705D06}" destId="{EAD9A206-0BD4-4D15-AB75-A9CFD8D3F0AE}" srcOrd="1" destOrd="0" parTransId="{3C2BE84D-31DD-437F-AAD4-DBF9BB503A6D}" sibTransId="{48EF9BF1-801C-4767-94D8-1429C87D8A46}"/>
    <dgm:cxn modelId="{0B9BE880-D973-45C0-B1C3-655ACCD5D7AF}" srcId="{72EE6D84-8564-425B-A7B4-18F6105A22EE}" destId="{47537A98-07C3-49DF-BFD9-BBA05B67D293}" srcOrd="0" destOrd="0" parTransId="{6F186AE4-1171-4361-ACD2-A6811826C30D}" sibTransId="{DF3534A8-9A59-480D-BFE1-9E2EA5676757}"/>
    <dgm:cxn modelId="{F540C385-0FE6-4824-95F6-2BC9997E7C3A}" srcId="{3CEA33F2-2673-4CFD-BC4A-81FB20705D06}" destId="{E05A1755-5644-42D7-AE76-08328C7F43A3}" srcOrd="0" destOrd="0" parTransId="{EC948613-BDC0-4B83-B31F-BF1595FCA6CB}" sibTransId="{ACFC62A9-9369-4F0D-ABCD-A0A823CD160A}"/>
    <dgm:cxn modelId="{427F88BB-FEE2-4691-AD7E-B99D6C45B02C}" srcId="{DD8E7C82-73A1-4948-B322-6703D1DA2E59}" destId="{1FB75A1D-320C-456C-A973-CC23BB5222AE}" srcOrd="0" destOrd="0" parTransId="{771F2B44-792C-4D1F-B8F7-E16DCC7407D5}" sibTransId="{D37FD438-267E-42BB-82C3-76660BF7D07E}"/>
    <dgm:cxn modelId="{99686DC5-3A94-4447-B05E-57276E9215A3}" type="presOf" srcId="{1FB75A1D-320C-456C-A973-CC23BB5222AE}" destId="{C29B6399-4BF1-46AE-846B-47CED00407CF}" srcOrd="0" destOrd="0" presId="urn:microsoft.com/office/officeart/2017/3/layout/HorizontalLabelsTimeline"/>
    <dgm:cxn modelId="{76BE40CB-50DB-4E70-AB47-7720CE8ADB7B}" srcId="{4C43748F-C9AD-4BFA-866B-F9F087EE05C0}" destId="{DD8E7C82-73A1-4948-B322-6703D1DA2E59}" srcOrd="1" destOrd="0" parTransId="{73669F10-1F02-42A2-9970-B43EE7327FFE}" sibTransId="{01149F3D-D0CA-462F-8E43-C61AF16619B1}"/>
    <dgm:cxn modelId="{7B256FF6-5088-4396-9133-85575BE41214}" type="presOf" srcId="{72EE6D84-8564-425B-A7B4-18F6105A22EE}" destId="{7EA20441-8807-4929-8719-200F204E764E}" srcOrd="0" destOrd="0" presId="urn:microsoft.com/office/officeart/2017/3/layout/HorizontalLabelsTimeline"/>
    <dgm:cxn modelId="{2307C2F7-6910-4EEB-85B3-1E7F228C3323}" type="presOf" srcId="{47537A98-07C3-49DF-BFD9-BBA05B67D293}" destId="{341D094C-0EF7-41A6-AD97-E59EEE08DA20}" srcOrd="0" destOrd="0" presId="urn:microsoft.com/office/officeart/2017/3/layout/HorizontalLabelsTimeline"/>
    <dgm:cxn modelId="{F0B70AE0-88E3-4872-8FD5-8DD1EEF2FD8E}" type="presParOf" srcId="{DEC126BA-A650-47D8-939D-6482C4243CB5}" destId="{8C127895-E430-47E6-98A8-80026F0056E2}" srcOrd="0" destOrd="0" presId="urn:microsoft.com/office/officeart/2017/3/layout/HorizontalLabelsTimeline"/>
    <dgm:cxn modelId="{5569AFB5-68EB-4034-BFFC-1482ECD6DB44}" type="presParOf" srcId="{DEC126BA-A650-47D8-939D-6482C4243CB5}" destId="{55D4960A-9EAD-4DE8-8831-357B7B4248E8}" srcOrd="1" destOrd="0" presId="urn:microsoft.com/office/officeart/2017/3/layout/HorizontalLabelsTimeline"/>
    <dgm:cxn modelId="{C3172742-87AE-4996-A7FB-925608573D56}" type="presParOf" srcId="{55D4960A-9EAD-4DE8-8831-357B7B4248E8}" destId="{96DB069F-7ABA-4C5C-AFB3-E2F0A619AEF4}" srcOrd="0" destOrd="0" presId="urn:microsoft.com/office/officeart/2017/3/layout/HorizontalLabelsTimeline"/>
    <dgm:cxn modelId="{5B97123E-BBCC-4220-A4AC-FDA307661E30}" type="presParOf" srcId="{96DB069F-7ABA-4C5C-AFB3-E2F0A619AEF4}" destId="{7EA20441-8807-4929-8719-200F204E764E}" srcOrd="0" destOrd="0" presId="urn:microsoft.com/office/officeart/2017/3/layout/HorizontalLabelsTimeline"/>
    <dgm:cxn modelId="{D75194D1-41AB-4A75-B6F3-AEC656689C80}" type="presParOf" srcId="{96DB069F-7ABA-4C5C-AFB3-E2F0A619AEF4}" destId="{3DC7B68F-7179-4933-9742-6F5D64E89CB9}" srcOrd="1" destOrd="0" presId="urn:microsoft.com/office/officeart/2017/3/layout/HorizontalLabelsTimeline"/>
    <dgm:cxn modelId="{205B907C-B7A9-4E04-BB72-50F543CEDB06}" type="presParOf" srcId="{3DC7B68F-7179-4933-9742-6F5D64E89CB9}" destId="{341D094C-0EF7-41A6-AD97-E59EEE08DA20}" srcOrd="0" destOrd="0" presId="urn:microsoft.com/office/officeart/2017/3/layout/HorizontalLabelsTimeline"/>
    <dgm:cxn modelId="{071FA787-2A13-454F-BD30-A72758B05E05}" type="presParOf" srcId="{3DC7B68F-7179-4933-9742-6F5D64E89CB9}" destId="{DB6B5163-F1AD-44F0-B941-6A040D213FDA}" srcOrd="1" destOrd="0" presId="urn:microsoft.com/office/officeart/2017/3/layout/HorizontalLabelsTimeline"/>
    <dgm:cxn modelId="{628D798D-5BC0-4F9F-8B91-4F683CA0C60E}" type="presParOf" srcId="{96DB069F-7ABA-4C5C-AFB3-E2F0A619AEF4}" destId="{DFBC3705-ABC1-42EB-8332-63DAC91BA1B4}" srcOrd="2" destOrd="0" presId="urn:microsoft.com/office/officeart/2017/3/layout/HorizontalLabelsTimeline"/>
    <dgm:cxn modelId="{5F59A966-E37B-440D-9FA3-0BEBC3F7860A}" type="presParOf" srcId="{96DB069F-7ABA-4C5C-AFB3-E2F0A619AEF4}" destId="{71C899A9-7E00-4220-8179-19D0565D43BE}" srcOrd="3" destOrd="0" presId="urn:microsoft.com/office/officeart/2017/3/layout/HorizontalLabelsTimeline"/>
    <dgm:cxn modelId="{4D2CE60F-8993-4161-906F-0A789E0817F4}" type="presParOf" srcId="{96DB069F-7ABA-4C5C-AFB3-E2F0A619AEF4}" destId="{CB3C936A-53E7-4A3C-ADA4-FD825559AEA0}" srcOrd="4" destOrd="0" presId="urn:microsoft.com/office/officeart/2017/3/layout/HorizontalLabelsTimeline"/>
    <dgm:cxn modelId="{C9EA5D77-AED9-4945-B888-FAAC70A0DCD6}" type="presParOf" srcId="{55D4960A-9EAD-4DE8-8831-357B7B4248E8}" destId="{9FF788D5-C5AD-4DDA-8942-78FF60A8635C}" srcOrd="1" destOrd="0" presId="urn:microsoft.com/office/officeart/2017/3/layout/HorizontalLabelsTimeline"/>
    <dgm:cxn modelId="{4BC47CA0-FD6C-43E7-B76F-FD0F72601A45}" type="presParOf" srcId="{55D4960A-9EAD-4DE8-8831-357B7B4248E8}" destId="{2B206935-49F5-46A7-BBC3-A1C8EA2B381D}" srcOrd="2" destOrd="0" presId="urn:microsoft.com/office/officeart/2017/3/layout/HorizontalLabelsTimeline"/>
    <dgm:cxn modelId="{C3C8F39B-2BA7-493F-B09C-5DE6605A132D}" type="presParOf" srcId="{2B206935-49F5-46A7-BBC3-A1C8EA2B381D}" destId="{EEBDAC6F-01A0-4B62-8BC2-349083782A04}" srcOrd="0" destOrd="0" presId="urn:microsoft.com/office/officeart/2017/3/layout/HorizontalLabelsTimeline"/>
    <dgm:cxn modelId="{652D1B31-61B1-478C-B6A0-DF93213E55D6}" type="presParOf" srcId="{2B206935-49F5-46A7-BBC3-A1C8EA2B381D}" destId="{972DF932-D317-430B-A182-8009B128C5F6}" srcOrd="1" destOrd="0" presId="urn:microsoft.com/office/officeart/2017/3/layout/HorizontalLabelsTimeline"/>
    <dgm:cxn modelId="{1B8F7AFD-6AC7-4852-BFBD-6A0984742EA8}" type="presParOf" srcId="{972DF932-D317-430B-A182-8009B128C5F6}" destId="{C29B6399-4BF1-46AE-846B-47CED00407CF}" srcOrd="0" destOrd="0" presId="urn:microsoft.com/office/officeart/2017/3/layout/HorizontalLabelsTimeline"/>
    <dgm:cxn modelId="{7D739EAC-A14C-4382-8C54-929CD4A595C4}" type="presParOf" srcId="{972DF932-D317-430B-A182-8009B128C5F6}" destId="{1D64D136-D823-416A-AE60-6ACEA5854A67}" srcOrd="1" destOrd="0" presId="urn:microsoft.com/office/officeart/2017/3/layout/HorizontalLabelsTimeline"/>
    <dgm:cxn modelId="{9B01B0F2-E588-4134-AA4C-33314BBF0AC1}" type="presParOf" srcId="{2B206935-49F5-46A7-BBC3-A1C8EA2B381D}" destId="{51CBE693-5BC9-4EA6-A3D5-2728973EB3BE}" srcOrd="2" destOrd="0" presId="urn:microsoft.com/office/officeart/2017/3/layout/HorizontalLabelsTimeline"/>
    <dgm:cxn modelId="{68A128B6-C8B2-44D7-8723-D9D2CEEFA7DD}" type="presParOf" srcId="{2B206935-49F5-46A7-BBC3-A1C8EA2B381D}" destId="{434016E1-557F-4EA0-9D4D-5D57EA4B3440}" srcOrd="3" destOrd="0" presId="urn:microsoft.com/office/officeart/2017/3/layout/HorizontalLabelsTimeline"/>
    <dgm:cxn modelId="{28CBB01B-DD98-4186-8602-B0E6D79CA2E5}" type="presParOf" srcId="{2B206935-49F5-46A7-BBC3-A1C8EA2B381D}" destId="{A8F4C3E5-0953-4CFB-8F44-40EABBAECE1C}" srcOrd="4" destOrd="0" presId="urn:microsoft.com/office/officeart/2017/3/layout/HorizontalLabelsTimeline"/>
    <dgm:cxn modelId="{BEC1E524-DCCA-45B0-BBA9-FE7BE34F103F}" type="presParOf" srcId="{55D4960A-9EAD-4DE8-8831-357B7B4248E8}" destId="{343332A8-E09A-4432-B4CE-61897D4B29A8}" srcOrd="3" destOrd="0" presId="urn:microsoft.com/office/officeart/2017/3/layout/HorizontalLabelsTimeline"/>
    <dgm:cxn modelId="{81B8006C-B5E6-4107-A221-19574D75556E}" type="presParOf" srcId="{55D4960A-9EAD-4DE8-8831-357B7B4248E8}" destId="{D78E3C02-BE36-48A4-B4F2-A082A40C38B1}" srcOrd="4" destOrd="0" presId="urn:microsoft.com/office/officeart/2017/3/layout/HorizontalLabelsTimeline"/>
    <dgm:cxn modelId="{517F3310-4680-4616-A6C6-C1149737E06B}" type="presParOf" srcId="{D78E3C02-BE36-48A4-B4F2-A082A40C38B1}" destId="{E16B7CAF-5872-4238-8389-94EA9568AB05}" srcOrd="0" destOrd="0" presId="urn:microsoft.com/office/officeart/2017/3/layout/HorizontalLabelsTimeline"/>
    <dgm:cxn modelId="{235585A2-14A7-4F75-A59A-12FC85210400}" type="presParOf" srcId="{D78E3C02-BE36-48A4-B4F2-A082A40C38B1}" destId="{493B441D-9EF9-49ED-A068-D169B1E931E9}" srcOrd="1" destOrd="0" presId="urn:microsoft.com/office/officeart/2017/3/layout/HorizontalLabelsTimeline"/>
    <dgm:cxn modelId="{33F43D8C-B603-4930-A6BC-4C1CFC7C0CAE}" type="presParOf" srcId="{493B441D-9EF9-49ED-A068-D169B1E931E9}" destId="{96E9D565-1C28-4FE5-B659-79759F462462}" srcOrd="0" destOrd="0" presId="urn:microsoft.com/office/officeart/2017/3/layout/HorizontalLabelsTimeline"/>
    <dgm:cxn modelId="{3831AE59-DC6A-4526-AE70-AE976890DCBF}" type="presParOf" srcId="{493B441D-9EF9-49ED-A068-D169B1E931E9}" destId="{FED5B849-17CF-44C6-9C9E-FC4495C676F7}" srcOrd="1" destOrd="0" presId="urn:microsoft.com/office/officeart/2017/3/layout/HorizontalLabelsTimeline"/>
    <dgm:cxn modelId="{94C72716-37CD-4B45-BE96-075A8F32DADB}" type="presParOf" srcId="{D78E3C02-BE36-48A4-B4F2-A082A40C38B1}" destId="{0FCC490C-14E2-4263-86DE-B39E1C73350B}" srcOrd="2" destOrd="0" presId="urn:microsoft.com/office/officeart/2017/3/layout/HorizontalLabelsTimeline"/>
    <dgm:cxn modelId="{5BB500FC-6431-46B2-A7E9-F28616DC0F7F}" type="presParOf" srcId="{D78E3C02-BE36-48A4-B4F2-A082A40C38B1}" destId="{3485E7BF-6E0F-4A7A-A81A-AEA4057154BC}" srcOrd="3" destOrd="0" presId="urn:microsoft.com/office/officeart/2017/3/layout/HorizontalLabelsTimeline"/>
    <dgm:cxn modelId="{3B0B0420-3937-4771-88E3-7A1ED2580E46}" type="presParOf" srcId="{D78E3C02-BE36-48A4-B4F2-A082A40C38B1}" destId="{14E94A9B-A26B-4AE2-B89B-519FDD2B9F7F}" srcOrd="4" destOrd="0" presId="urn:microsoft.com/office/officeart/2017/3/layout/HorizontalLabels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49E9C8-464B-4D42-98D7-9D59CCA50D26}" type="doc">
      <dgm:prSet loTypeId="urn:microsoft.com/office/officeart/2017/3/layout/DropPinTimeline" loCatId="process" qsTypeId="urn:microsoft.com/office/officeart/2005/8/quickstyle/simple1" qsCatId="simple" csTypeId="urn:microsoft.com/office/officeart/2005/8/colors/accent5_2" csCatId="accent5" phldr="1"/>
      <dgm:spPr/>
      <dgm:t>
        <a:bodyPr/>
        <a:lstStyle/>
        <a:p>
          <a:endParaRPr lang="en-US"/>
        </a:p>
      </dgm:t>
    </dgm:pt>
    <dgm:pt modelId="{267807AD-3455-4016-9A11-DFE2BD0F56E2}">
      <dgm:prSet/>
      <dgm:spPr/>
      <dgm:t>
        <a:bodyPr/>
        <a:lstStyle/>
        <a:p>
          <a:pPr>
            <a:defRPr b="1"/>
          </a:pPr>
          <a:r>
            <a:rPr lang="en-GB" dirty="0"/>
            <a:t>22 January’ 2020 </a:t>
          </a:r>
          <a:endParaRPr lang="en-US" dirty="0"/>
        </a:p>
      </dgm:t>
    </dgm:pt>
    <dgm:pt modelId="{9E48D7A3-6882-4C40-B25F-BC7E53993C44}" type="parTrans" cxnId="{AA8FC97E-DEDC-4085-ACB8-86FDDF1A716D}">
      <dgm:prSet/>
      <dgm:spPr/>
      <dgm:t>
        <a:bodyPr/>
        <a:lstStyle/>
        <a:p>
          <a:endParaRPr lang="en-US"/>
        </a:p>
      </dgm:t>
    </dgm:pt>
    <dgm:pt modelId="{D61C4D29-78B2-4958-BC56-28BB0F9CF71A}" type="sibTrans" cxnId="{AA8FC97E-DEDC-4085-ACB8-86FDDF1A716D}">
      <dgm:prSet/>
      <dgm:spPr/>
      <dgm:t>
        <a:bodyPr/>
        <a:lstStyle/>
        <a:p>
          <a:endParaRPr lang="en-US"/>
        </a:p>
      </dgm:t>
    </dgm:pt>
    <dgm:pt modelId="{295A0B1A-D88E-4EC6-BE9E-7A0084AF3981}">
      <dgm:prSet/>
      <dgm:spPr/>
      <dgm:t>
        <a:bodyPr/>
        <a:lstStyle/>
        <a:p>
          <a:r>
            <a:rPr lang="en-GB" dirty="0"/>
            <a:t>Hong Kong confirmed its first case of the new coronavirus</a:t>
          </a:r>
          <a:endParaRPr lang="en-US" dirty="0"/>
        </a:p>
      </dgm:t>
    </dgm:pt>
    <dgm:pt modelId="{B46FAB65-B059-463F-96E4-395BCB342948}" type="parTrans" cxnId="{2473CC03-8B0F-48FB-8F33-763E6FCB64A9}">
      <dgm:prSet/>
      <dgm:spPr/>
      <dgm:t>
        <a:bodyPr/>
        <a:lstStyle/>
        <a:p>
          <a:endParaRPr lang="en-US"/>
        </a:p>
      </dgm:t>
    </dgm:pt>
    <dgm:pt modelId="{3A998226-17AC-410D-AA13-81750AEE115C}" type="sibTrans" cxnId="{2473CC03-8B0F-48FB-8F33-763E6FCB64A9}">
      <dgm:prSet/>
      <dgm:spPr/>
      <dgm:t>
        <a:bodyPr/>
        <a:lstStyle/>
        <a:p>
          <a:endParaRPr lang="en-US"/>
        </a:p>
      </dgm:t>
    </dgm:pt>
    <dgm:pt modelId="{864C36AA-CF9A-4D45-93CC-DB5FF396EC74}">
      <dgm:prSet/>
      <dgm:spPr/>
      <dgm:t>
        <a:bodyPr/>
        <a:lstStyle/>
        <a:p>
          <a:pPr>
            <a:defRPr b="1"/>
          </a:pPr>
          <a:r>
            <a:rPr lang="en-GB" dirty="0"/>
            <a:t>23rd January’ 2020 </a:t>
          </a:r>
          <a:endParaRPr lang="en-US" dirty="0"/>
        </a:p>
      </dgm:t>
    </dgm:pt>
    <dgm:pt modelId="{FA2F597B-22BB-48FB-B202-5C38E0FFC753}" type="parTrans" cxnId="{522B2083-3B1F-478C-BA76-9CC55201C0D4}">
      <dgm:prSet/>
      <dgm:spPr/>
      <dgm:t>
        <a:bodyPr/>
        <a:lstStyle/>
        <a:p>
          <a:endParaRPr lang="en-US"/>
        </a:p>
      </dgm:t>
    </dgm:pt>
    <dgm:pt modelId="{1332A197-F07A-423C-82E2-DD69070F7436}" type="sibTrans" cxnId="{522B2083-3B1F-478C-BA76-9CC55201C0D4}">
      <dgm:prSet/>
      <dgm:spPr/>
      <dgm:t>
        <a:bodyPr/>
        <a:lstStyle/>
        <a:p>
          <a:endParaRPr lang="en-US"/>
        </a:p>
      </dgm:t>
    </dgm:pt>
    <dgm:pt modelId="{CBEF4CE7-73BF-45CE-808E-1C52AC1F382B}">
      <dgm:prSet/>
      <dgm:spPr/>
      <dgm:t>
        <a:bodyPr/>
        <a:lstStyle/>
        <a:p>
          <a:r>
            <a:rPr lang="en-GB" dirty="0">
              <a:latin typeface="+mn-lt"/>
            </a:rPr>
            <a:t>1) The Hong Kong government designated the Lady </a:t>
          </a:r>
          <a:r>
            <a:rPr lang="en-GB" dirty="0" err="1">
              <a:latin typeface="+mn-lt"/>
            </a:rPr>
            <a:t>MacLehose</a:t>
          </a:r>
          <a:r>
            <a:rPr lang="en-GB" dirty="0">
              <a:latin typeface="+mn-lt"/>
            </a:rPr>
            <a:t> Holiday Village in Sai Kung as a quarantine centre. </a:t>
          </a:r>
          <a:endParaRPr lang="en-US" dirty="0">
            <a:latin typeface="+mn-lt"/>
          </a:endParaRPr>
        </a:p>
      </dgm:t>
    </dgm:pt>
    <dgm:pt modelId="{75029CAD-8BA8-4CC3-BC53-97A199A8389D}" type="parTrans" cxnId="{303B0948-52AC-4823-8BBA-9EDFFF986445}">
      <dgm:prSet/>
      <dgm:spPr/>
      <dgm:t>
        <a:bodyPr/>
        <a:lstStyle/>
        <a:p>
          <a:endParaRPr lang="en-US"/>
        </a:p>
      </dgm:t>
    </dgm:pt>
    <dgm:pt modelId="{3FC68FE5-957A-41B2-BEC0-57F29423C00D}" type="sibTrans" cxnId="{303B0948-52AC-4823-8BBA-9EDFFF986445}">
      <dgm:prSet/>
      <dgm:spPr/>
      <dgm:t>
        <a:bodyPr/>
        <a:lstStyle/>
        <a:p>
          <a:endParaRPr lang="en-US"/>
        </a:p>
      </dgm:t>
    </dgm:pt>
    <dgm:pt modelId="{7E03C91A-90E6-4189-BB13-3E811D612EE7}">
      <dgm:prSet/>
      <dgm:spPr/>
      <dgm:t>
        <a:bodyPr/>
        <a:lstStyle/>
        <a:p>
          <a:pPr>
            <a:defRPr b="1"/>
          </a:pPr>
          <a:r>
            <a:rPr lang="en-GB" dirty="0"/>
            <a:t>24th January’ 2020 </a:t>
          </a:r>
          <a:endParaRPr lang="en-US" dirty="0"/>
        </a:p>
      </dgm:t>
    </dgm:pt>
    <dgm:pt modelId="{9E2882BC-2DB2-4061-92FC-B1CB1E2A2B41}" type="parTrans" cxnId="{B0260FC1-DA86-448E-872A-54B7EEE3EE98}">
      <dgm:prSet/>
      <dgm:spPr/>
      <dgm:t>
        <a:bodyPr/>
        <a:lstStyle/>
        <a:p>
          <a:endParaRPr lang="en-US"/>
        </a:p>
      </dgm:t>
    </dgm:pt>
    <dgm:pt modelId="{B75C5694-799A-4754-99DE-16A2E7D34F7F}" type="sibTrans" cxnId="{B0260FC1-DA86-448E-872A-54B7EEE3EE98}">
      <dgm:prSet/>
      <dgm:spPr/>
      <dgm:t>
        <a:bodyPr/>
        <a:lstStyle/>
        <a:p>
          <a:endParaRPr lang="en-US"/>
        </a:p>
      </dgm:t>
    </dgm:pt>
    <dgm:pt modelId="{F3FC5FF5-5CB7-47F8-8ECC-F968051B7099}">
      <dgm:prSet custT="1"/>
      <dgm:spPr/>
      <dgm:t>
        <a:bodyPr/>
        <a:lstStyle/>
        <a:p>
          <a:r>
            <a:rPr lang="en-GB" sz="1200" b="0" i="0" dirty="0">
              <a:solidFill>
                <a:srgbClr val="202122"/>
              </a:solidFill>
              <a:effectLst/>
              <a:latin typeface="+mn-lt"/>
            </a:rPr>
            <a:t>Health authorities confirmed three more cases</a:t>
          </a:r>
          <a:endParaRPr lang="en-US" sz="1200" dirty="0">
            <a:latin typeface="+mn-lt"/>
          </a:endParaRPr>
        </a:p>
      </dgm:t>
    </dgm:pt>
    <dgm:pt modelId="{C8DF7F70-6929-46F4-A9BC-D420C7059A12}" type="parTrans" cxnId="{3F21B8A7-631A-456E-B362-1B41DF01CF1D}">
      <dgm:prSet/>
      <dgm:spPr/>
      <dgm:t>
        <a:bodyPr/>
        <a:lstStyle/>
        <a:p>
          <a:endParaRPr lang="en-US"/>
        </a:p>
      </dgm:t>
    </dgm:pt>
    <dgm:pt modelId="{69646320-E466-4064-BA24-022FC300E072}" type="sibTrans" cxnId="{3F21B8A7-631A-456E-B362-1B41DF01CF1D}">
      <dgm:prSet/>
      <dgm:spPr/>
      <dgm:t>
        <a:bodyPr/>
        <a:lstStyle/>
        <a:p>
          <a:endParaRPr lang="en-US"/>
        </a:p>
      </dgm:t>
    </dgm:pt>
    <dgm:pt modelId="{BA369876-8AD9-4B73-9C62-B981AA1C386E}">
      <dgm:prSet/>
      <dgm:spPr/>
      <dgm:t>
        <a:bodyPr/>
        <a:lstStyle/>
        <a:p>
          <a:pPr>
            <a:defRPr b="1"/>
          </a:pPr>
          <a:r>
            <a:rPr lang="en-GB" dirty="0"/>
            <a:t>25th January’ 2020 </a:t>
          </a:r>
          <a:endParaRPr lang="en-US" dirty="0"/>
        </a:p>
      </dgm:t>
    </dgm:pt>
    <dgm:pt modelId="{A01A7DB7-8411-4932-8F17-99E0EFBF57B8}" type="parTrans" cxnId="{CA8095EC-8D94-443E-A109-57E9C29B6310}">
      <dgm:prSet/>
      <dgm:spPr/>
      <dgm:t>
        <a:bodyPr/>
        <a:lstStyle/>
        <a:p>
          <a:endParaRPr lang="en-GB"/>
        </a:p>
      </dgm:t>
    </dgm:pt>
    <dgm:pt modelId="{A88CE180-950D-40CA-9C89-0033973DE0B0}" type="sibTrans" cxnId="{CA8095EC-8D94-443E-A109-57E9C29B6310}">
      <dgm:prSet/>
      <dgm:spPr/>
      <dgm:t>
        <a:bodyPr/>
        <a:lstStyle/>
        <a:p>
          <a:endParaRPr lang="en-GB"/>
        </a:p>
      </dgm:t>
    </dgm:pt>
    <dgm:pt modelId="{5F8D062B-B446-462D-8FA5-C96676B573B3}">
      <dgm:prSet/>
      <dgm:spPr/>
      <dgm:t>
        <a:bodyPr/>
        <a:lstStyle/>
        <a:p>
          <a:r>
            <a:rPr lang="en-GB" b="0" i="0" dirty="0">
              <a:solidFill>
                <a:srgbClr val="202122"/>
              </a:solidFill>
              <a:effectLst/>
              <a:latin typeface="+mn-lt"/>
            </a:rPr>
            <a:t>2) The Hong Kong Tourism Board </a:t>
          </a:r>
          <a:r>
            <a:rPr lang="en-GB" b="0" i="0" dirty="0" err="1">
              <a:solidFill>
                <a:srgbClr val="202122"/>
              </a:solidFill>
              <a:effectLst/>
              <a:latin typeface="+mn-lt"/>
            </a:rPr>
            <a:t>canceled</a:t>
          </a:r>
          <a:r>
            <a:rPr lang="en-GB" b="0" i="0" dirty="0">
              <a:solidFill>
                <a:srgbClr val="202122"/>
              </a:solidFill>
              <a:effectLst/>
              <a:latin typeface="+mn-lt"/>
            </a:rPr>
            <a:t> the Lunar New Year Cup and a four-day Lunar New Year carnival, citing concerns over the virus outbreak</a:t>
          </a:r>
          <a:endParaRPr lang="en-US" dirty="0">
            <a:latin typeface="+mn-lt"/>
          </a:endParaRPr>
        </a:p>
      </dgm:t>
    </dgm:pt>
    <dgm:pt modelId="{32514343-3435-415E-B781-6B144C260B75}" type="parTrans" cxnId="{1798F750-8141-43C9-9B5F-DCABCF2AA0A0}">
      <dgm:prSet/>
      <dgm:spPr/>
      <dgm:t>
        <a:bodyPr/>
        <a:lstStyle/>
        <a:p>
          <a:endParaRPr lang="en-GB"/>
        </a:p>
      </dgm:t>
    </dgm:pt>
    <dgm:pt modelId="{349D0D5B-A879-40E0-AECB-2F4CA4F3E81A}" type="sibTrans" cxnId="{1798F750-8141-43C9-9B5F-DCABCF2AA0A0}">
      <dgm:prSet/>
      <dgm:spPr/>
      <dgm:t>
        <a:bodyPr/>
        <a:lstStyle/>
        <a:p>
          <a:endParaRPr lang="en-GB"/>
        </a:p>
      </dgm:t>
    </dgm:pt>
    <dgm:pt modelId="{72B944DB-2F72-47C7-ABF4-AF387A0CD27D}">
      <dgm:prSet/>
      <dgm:spPr/>
      <dgm:t>
        <a:bodyPr/>
        <a:lstStyle/>
        <a:p>
          <a:pPr>
            <a:defRPr b="1"/>
          </a:pPr>
          <a:r>
            <a:rPr lang="en-GB" dirty="0"/>
            <a:t>From 30th January’ 2020 </a:t>
          </a:r>
          <a:endParaRPr lang="en-US" dirty="0"/>
        </a:p>
      </dgm:t>
    </dgm:pt>
    <dgm:pt modelId="{0EA6EE8C-16FE-4587-AE27-03C5D32B4ACF}" type="parTrans" cxnId="{D9B865E8-EF61-4280-A286-3A035650E90A}">
      <dgm:prSet/>
      <dgm:spPr/>
      <dgm:t>
        <a:bodyPr/>
        <a:lstStyle/>
        <a:p>
          <a:endParaRPr lang="en-GB"/>
        </a:p>
      </dgm:t>
    </dgm:pt>
    <dgm:pt modelId="{C11FECDE-0EE4-4617-9CFF-298F58BEF6F1}" type="sibTrans" cxnId="{D9B865E8-EF61-4280-A286-3A035650E90A}">
      <dgm:prSet/>
      <dgm:spPr/>
      <dgm:t>
        <a:bodyPr/>
        <a:lstStyle/>
        <a:p>
          <a:endParaRPr lang="en-GB"/>
        </a:p>
      </dgm:t>
    </dgm:pt>
    <dgm:pt modelId="{B5E118A8-DC56-43CF-938E-E9EA5A5ED67F}">
      <dgm:prSet/>
      <dgm:spPr/>
      <dgm:t>
        <a:bodyPr/>
        <a:lstStyle/>
        <a:p>
          <a:pPr>
            <a:defRPr b="1"/>
          </a:pPr>
          <a:r>
            <a:rPr lang="en-GB" dirty="0"/>
            <a:t>28th January’ 2020 </a:t>
          </a:r>
          <a:endParaRPr lang="en-US" dirty="0"/>
        </a:p>
      </dgm:t>
    </dgm:pt>
    <dgm:pt modelId="{956B9775-6577-4BEF-9749-EA4B38D8B82C}" type="parTrans" cxnId="{AE7C4DB1-BC82-48E1-8DD9-D63C3A6221EF}">
      <dgm:prSet/>
      <dgm:spPr/>
      <dgm:t>
        <a:bodyPr/>
        <a:lstStyle/>
        <a:p>
          <a:endParaRPr lang="en-GB"/>
        </a:p>
      </dgm:t>
    </dgm:pt>
    <dgm:pt modelId="{46B50C8C-E9C6-4975-A627-9117E0879271}" type="sibTrans" cxnId="{AE7C4DB1-BC82-48E1-8DD9-D63C3A6221EF}">
      <dgm:prSet/>
      <dgm:spPr/>
      <dgm:t>
        <a:bodyPr/>
        <a:lstStyle/>
        <a:p>
          <a:endParaRPr lang="en-GB"/>
        </a:p>
      </dgm:t>
    </dgm:pt>
    <dgm:pt modelId="{6D5FCD66-A7C7-4164-802B-168938E92B3F}">
      <dgm:prSet/>
      <dgm:spPr/>
      <dgm:t>
        <a:bodyPr/>
        <a:lstStyle/>
        <a:p>
          <a:r>
            <a:rPr lang="en-GB" b="0" i="0" dirty="0">
              <a:solidFill>
                <a:srgbClr val="202122"/>
              </a:solidFill>
              <a:effectLst/>
              <a:latin typeface="+mn-lt"/>
            </a:rPr>
            <a:t>1) The Hong Kong government declared the viral outbreak as an "emergency" – the highest warning tier.</a:t>
          </a:r>
        </a:p>
      </dgm:t>
    </dgm:pt>
    <dgm:pt modelId="{1D2659A1-D719-4DC1-8C94-1334D5BF8907}" type="parTrans" cxnId="{24F43B88-7193-4346-A48E-8BD7839AA88B}">
      <dgm:prSet/>
      <dgm:spPr/>
      <dgm:t>
        <a:bodyPr/>
        <a:lstStyle/>
        <a:p>
          <a:endParaRPr lang="en-GB"/>
        </a:p>
      </dgm:t>
    </dgm:pt>
    <dgm:pt modelId="{BA6AA3CB-E472-49AB-AD3F-F9D0C378252A}" type="sibTrans" cxnId="{24F43B88-7193-4346-A48E-8BD7839AA88B}">
      <dgm:prSet/>
      <dgm:spPr/>
      <dgm:t>
        <a:bodyPr/>
        <a:lstStyle/>
        <a:p>
          <a:endParaRPr lang="en-GB"/>
        </a:p>
      </dgm:t>
    </dgm:pt>
    <dgm:pt modelId="{FEEF5D2F-B7B9-4C35-A7F0-53E4B6FC85E4}">
      <dgm:prSet/>
      <dgm:spPr/>
      <dgm:t>
        <a:bodyPr/>
        <a:lstStyle/>
        <a:p>
          <a:pPr>
            <a:defRPr b="1"/>
          </a:pPr>
          <a:r>
            <a:rPr lang="en-GB" dirty="0"/>
            <a:t>26th January’ 2020 </a:t>
          </a:r>
          <a:endParaRPr lang="en-US" dirty="0"/>
        </a:p>
      </dgm:t>
    </dgm:pt>
    <dgm:pt modelId="{CF2206FA-1474-4334-AD8A-F27577758773}" type="parTrans" cxnId="{E5546068-5F93-450B-A92C-B599EC6D53DF}">
      <dgm:prSet/>
      <dgm:spPr/>
      <dgm:t>
        <a:bodyPr/>
        <a:lstStyle/>
        <a:p>
          <a:endParaRPr lang="en-GB"/>
        </a:p>
      </dgm:t>
    </dgm:pt>
    <dgm:pt modelId="{3BEA10EB-7350-4BD4-9B2E-368CC9C6716D}" type="sibTrans" cxnId="{E5546068-5F93-450B-A92C-B599EC6D53DF}">
      <dgm:prSet/>
      <dgm:spPr/>
      <dgm:t>
        <a:bodyPr/>
        <a:lstStyle/>
        <a:p>
          <a:endParaRPr lang="en-GB"/>
        </a:p>
      </dgm:t>
    </dgm:pt>
    <dgm:pt modelId="{38D40999-2031-4237-A429-437E95FD2493}">
      <dgm:prSet/>
      <dgm:spPr/>
      <dgm:t>
        <a:bodyPr/>
        <a:lstStyle/>
        <a:p>
          <a:r>
            <a:rPr lang="en-GB" b="0" i="0" dirty="0"/>
            <a:t>Earmarked an unoccupied public estate as </a:t>
          </a:r>
          <a:r>
            <a:rPr lang="en-GB" dirty="0"/>
            <a:t>a quarantine facility for people who may have been exposed to Wuhan coronavirus.</a:t>
          </a:r>
          <a:endParaRPr lang="en-US" dirty="0">
            <a:latin typeface="+mn-lt"/>
          </a:endParaRPr>
        </a:p>
      </dgm:t>
    </dgm:pt>
    <dgm:pt modelId="{EC1D3AC4-60D9-44B6-A6BF-BF90EF293AD5}" type="parTrans" cxnId="{D58D478A-3686-4053-ACC3-CFA86CBE797F}">
      <dgm:prSet/>
      <dgm:spPr/>
      <dgm:t>
        <a:bodyPr/>
        <a:lstStyle/>
        <a:p>
          <a:endParaRPr lang="en-GB"/>
        </a:p>
      </dgm:t>
    </dgm:pt>
    <dgm:pt modelId="{F18D1E82-1425-44BE-8439-DAE946E59807}" type="sibTrans" cxnId="{D58D478A-3686-4053-ACC3-CFA86CBE797F}">
      <dgm:prSet/>
      <dgm:spPr/>
      <dgm:t>
        <a:bodyPr/>
        <a:lstStyle/>
        <a:p>
          <a:endParaRPr lang="en-GB"/>
        </a:p>
      </dgm:t>
    </dgm:pt>
    <dgm:pt modelId="{D8749B97-4153-43DE-92A9-0C72F0B40A70}">
      <dgm:prSet/>
      <dgm:spPr/>
      <dgm:t>
        <a:bodyPr/>
        <a:lstStyle/>
        <a:p>
          <a:r>
            <a:rPr lang="en-GB" dirty="0"/>
            <a:t>Chief Executive of Hong Kong Carrie Lam announced enhanced measures to stop the novel coronavirus’ spread</a:t>
          </a:r>
          <a:endParaRPr lang="en-US" dirty="0">
            <a:latin typeface="+mn-lt"/>
          </a:endParaRPr>
        </a:p>
      </dgm:t>
    </dgm:pt>
    <dgm:pt modelId="{DDAFFA6C-B3E0-42A5-9619-55D767DC742D}" type="parTrans" cxnId="{6585FB30-8E35-42BF-BB2F-410457A2165C}">
      <dgm:prSet/>
      <dgm:spPr/>
      <dgm:t>
        <a:bodyPr/>
        <a:lstStyle/>
        <a:p>
          <a:endParaRPr lang="en-GB"/>
        </a:p>
      </dgm:t>
    </dgm:pt>
    <dgm:pt modelId="{A499B6B7-AC13-40E5-BA81-FCF948965F15}" type="sibTrans" cxnId="{6585FB30-8E35-42BF-BB2F-410457A2165C}">
      <dgm:prSet/>
      <dgm:spPr/>
      <dgm:t>
        <a:bodyPr/>
        <a:lstStyle/>
        <a:p>
          <a:endParaRPr lang="en-GB"/>
        </a:p>
      </dgm:t>
    </dgm:pt>
    <dgm:pt modelId="{360A8B7D-912F-4101-80DC-FE8C7537E914}">
      <dgm:prSet/>
      <dgm:spPr/>
      <dgm:t>
        <a:bodyPr/>
        <a:lstStyle/>
        <a:p>
          <a:r>
            <a:rPr lang="en-GB" b="0" i="0" dirty="0"/>
            <a:t>1) High-speed rail service between Hong Kong and mainland China was suspended</a:t>
          </a:r>
          <a:endParaRPr lang="en-US" dirty="0">
            <a:latin typeface="+mn-lt"/>
          </a:endParaRPr>
        </a:p>
      </dgm:t>
    </dgm:pt>
    <dgm:pt modelId="{51FE39FB-618A-4142-A197-22200B4F2105}" type="parTrans" cxnId="{236CB96F-2DF9-46B4-A565-A4F0D6C3009B}">
      <dgm:prSet/>
      <dgm:spPr/>
      <dgm:t>
        <a:bodyPr/>
        <a:lstStyle/>
        <a:p>
          <a:endParaRPr lang="en-GB"/>
        </a:p>
      </dgm:t>
    </dgm:pt>
    <dgm:pt modelId="{D75100D5-9C26-4D02-A72C-64BACA348542}" type="sibTrans" cxnId="{236CB96F-2DF9-46B4-A565-A4F0D6C3009B}">
      <dgm:prSet/>
      <dgm:spPr/>
      <dgm:t>
        <a:bodyPr/>
        <a:lstStyle/>
        <a:p>
          <a:endParaRPr lang="en-GB"/>
        </a:p>
      </dgm:t>
    </dgm:pt>
    <dgm:pt modelId="{F2999520-A184-4334-B219-C1D98CACECEC}">
      <dgm:prSet/>
      <dgm:spPr/>
      <dgm:t>
        <a:bodyPr/>
        <a:lstStyle/>
        <a:p>
          <a:r>
            <a:rPr lang="en-GB" b="0" i="0" dirty="0">
              <a:solidFill>
                <a:srgbClr val="202122"/>
              </a:solidFill>
              <a:effectLst/>
              <a:latin typeface="+mn-lt"/>
            </a:rPr>
            <a:t>2) Closed the city's largest amusement </a:t>
          </a:r>
          <a:r>
            <a:rPr lang="en-GB" b="0" i="0" dirty="0" err="1">
              <a:solidFill>
                <a:srgbClr val="202122"/>
              </a:solidFill>
              <a:effectLst/>
              <a:latin typeface="+mn-lt"/>
            </a:rPr>
            <a:t>parksuntil</a:t>
          </a:r>
          <a:r>
            <a:rPr lang="en-GB" b="0" i="0" dirty="0">
              <a:solidFill>
                <a:srgbClr val="202122"/>
              </a:solidFill>
              <a:effectLst/>
              <a:latin typeface="+mn-lt"/>
            </a:rPr>
            <a:t> further notice</a:t>
          </a:r>
          <a:endParaRPr lang="en-US" dirty="0">
            <a:latin typeface="+mn-lt"/>
          </a:endParaRPr>
        </a:p>
      </dgm:t>
    </dgm:pt>
    <dgm:pt modelId="{45F9922E-6AE7-45C9-B0D2-5A7ABA6EE1B4}" type="parTrans" cxnId="{F0FC06A6-C4C8-462D-978E-FBD0FA2BEA96}">
      <dgm:prSet/>
      <dgm:spPr/>
      <dgm:t>
        <a:bodyPr/>
        <a:lstStyle/>
        <a:p>
          <a:endParaRPr lang="en-GB"/>
        </a:p>
      </dgm:t>
    </dgm:pt>
    <dgm:pt modelId="{EEC1A6AF-AA50-4858-8710-B9BD69E2A475}" type="sibTrans" cxnId="{F0FC06A6-C4C8-462D-978E-FBD0FA2BEA96}">
      <dgm:prSet/>
      <dgm:spPr/>
      <dgm:t>
        <a:bodyPr/>
        <a:lstStyle/>
        <a:p>
          <a:endParaRPr lang="en-GB"/>
        </a:p>
      </dgm:t>
    </dgm:pt>
    <dgm:pt modelId="{511F5D0E-C145-4012-9C73-E9F0C4132954}">
      <dgm:prSet/>
      <dgm:spPr/>
      <dgm:t>
        <a:bodyPr/>
        <a:lstStyle/>
        <a:p>
          <a:r>
            <a:rPr lang="en-GB" b="0" i="0" dirty="0">
              <a:latin typeface="+mn-lt"/>
            </a:rPr>
            <a:t>3) Primary and secondary schools suspended further.</a:t>
          </a:r>
          <a:endParaRPr lang="en-GB" b="0" i="0" dirty="0">
            <a:solidFill>
              <a:srgbClr val="202122"/>
            </a:solidFill>
            <a:effectLst/>
            <a:latin typeface="+mn-lt"/>
          </a:endParaRPr>
        </a:p>
      </dgm:t>
    </dgm:pt>
    <dgm:pt modelId="{2776731F-C392-48D7-843B-ED29649A4486}" type="parTrans" cxnId="{B45BFBBC-30B2-4B6F-BDAE-ED19085716B4}">
      <dgm:prSet/>
      <dgm:spPr/>
      <dgm:t>
        <a:bodyPr/>
        <a:lstStyle/>
        <a:p>
          <a:endParaRPr lang="en-GB"/>
        </a:p>
      </dgm:t>
    </dgm:pt>
    <dgm:pt modelId="{9320CA43-0773-408C-AEB1-3766681FC271}" type="sibTrans" cxnId="{B45BFBBC-30B2-4B6F-BDAE-ED19085716B4}">
      <dgm:prSet/>
      <dgm:spPr/>
      <dgm:t>
        <a:bodyPr/>
        <a:lstStyle/>
        <a:p>
          <a:endParaRPr lang="en-GB"/>
        </a:p>
      </dgm:t>
    </dgm:pt>
    <dgm:pt modelId="{F1D2A401-C8F3-4785-813F-59C4286D9BAD}">
      <dgm:prSet/>
      <dgm:spPr/>
      <dgm:t>
        <a:bodyPr/>
        <a:lstStyle/>
        <a:p>
          <a:r>
            <a:rPr lang="en-GB" b="0" i="0" dirty="0"/>
            <a:t>2) All cross-border ferry services, flights and cross-border bus services from mainland China were reduced by 50%</a:t>
          </a:r>
          <a:endParaRPr lang="en-US" dirty="0">
            <a:latin typeface="+mn-lt"/>
          </a:endParaRPr>
        </a:p>
      </dgm:t>
    </dgm:pt>
    <dgm:pt modelId="{AE42B63F-ABC4-476C-B994-49A32B2C921F}" type="parTrans" cxnId="{32DCD69D-9B48-4672-A19C-754959EB0A12}">
      <dgm:prSet/>
      <dgm:spPr/>
      <dgm:t>
        <a:bodyPr/>
        <a:lstStyle/>
        <a:p>
          <a:endParaRPr lang="en-GB"/>
        </a:p>
      </dgm:t>
    </dgm:pt>
    <dgm:pt modelId="{23D7C63A-D503-4C7F-84D5-15A3BBBDC3DF}" type="sibTrans" cxnId="{32DCD69D-9B48-4672-A19C-754959EB0A12}">
      <dgm:prSet/>
      <dgm:spPr/>
      <dgm:t>
        <a:bodyPr/>
        <a:lstStyle/>
        <a:p>
          <a:endParaRPr lang="en-GB"/>
        </a:p>
      </dgm:t>
    </dgm:pt>
    <dgm:pt modelId="{E1FA4D63-1E4B-42EF-867F-43844B140E2B}">
      <dgm:prSet/>
      <dgm:spPr/>
      <dgm:t>
        <a:bodyPr/>
        <a:lstStyle/>
        <a:p>
          <a:r>
            <a:rPr lang="en-GB" dirty="0"/>
            <a:t>3) The government also appealed to employers to make flexible work arrangements for employees in accordance with their operational needs.</a:t>
          </a:r>
          <a:endParaRPr lang="en-GB" b="0" i="0" dirty="0"/>
        </a:p>
      </dgm:t>
    </dgm:pt>
    <dgm:pt modelId="{4125FEBE-881A-43B8-AC05-7B949280DD4A}" type="parTrans" cxnId="{FD7F768B-F05E-4309-B4E9-5B6C23E7881A}">
      <dgm:prSet/>
      <dgm:spPr/>
      <dgm:t>
        <a:bodyPr/>
        <a:lstStyle/>
        <a:p>
          <a:endParaRPr lang="en-GB"/>
        </a:p>
      </dgm:t>
    </dgm:pt>
    <dgm:pt modelId="{EBF448E6-43C5-488F-B1A9-A8B39F5D1184}" type="sibTrans" cxnId="{FD7F768B-F05E-4309-B4E9-5B6C23E7881A}">
      <dgm:prSet/>
      <dgm:spPr/>
      <dgm:t>
        <a:bodyPr/>
        <a:lstStyle/>
        <a:p>
          <a:endParaRPr lang="en-GB"/>
        </a:p>
      </dgm:t>
    </dgm:pt>
    <dgm:pt modelId="{18430D1C-1155-4C85-9D38-41FA39A1ED08}" type="pres">
      <dgm:prSet presAssocID="{1B49E9C8-464B-4D42-98D7-9D59CCA50D26}" presName="root" presStyleCnt="0">
        <dgm:presLayoutVars>
          <dgm:chMax/>
          <dgm:chPref/>
          <dgm:animLvl val="lvl"/>
        </dgm:presLayoutVars>
      </dgm:prSet>
      <dgm:spPr/>
    </dgm:pt>
    <dgm:pt modelId="{F67ACCB0-9023-4796-9469-67AD03C42F24}" type="pres">
      <dgm:prSet presAssocID="{1B49E9C8-464B-4D42-98D7-9D59CCA50D26}" presName="divider" presStyleLbl="fgAcc1" presStyleIdx="0" presStyleCnt="8"/>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0A4DE635-0D8E-496C-999B-B8C19CEF0642}" type="pres">
      <dgm:prSet presAssocID="{1B49E9C8-464B-4D42-98D7-9D59CCA50D26}" presName="nodes" presStyleCnt="0">
        <dgm:presLayoutVars>
          <dgm:chMax/>
          <dgm:chPref/>
          <dgm:animLvl val="lvl"/>
        </dgm:presLayoutVars>
      </dgm:prSet>
      <dgm:spPr/>
    </dgm:pt>
    <dgm:pt modelId="{8E6110AD-0C6F-4367-B0A6-6996BB086E15}" type="pres">
      <dgm:prSet presAssocID="{267807AD-3455-4016-9A11-DFE2BD0F56E2}" presName="composite" presStyleCnt="0"/>
      <dgm:spPr/>
    </dgm:pt>
    <dgm:pt modelId="{51DAAF61-CD73-4088-A7CB-A1F715D9D3DF}" type="pres">
      <dgm:prSet presAssocID="{267807AD-3455-4016-9A11-DFE2BD0F56E2}" presName="ConnectorPoint" presStyleLbl="lnNode1" presStyleIdx="0" presStyleCnt="7"/>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4BCF3A98-1832-42CC-992E-B85ECE0C4008}" type="pres">
      <dgm:prSet presAssocID="{267807AD-3455-4016-9A11-DFE2BD0F56E2}" presName="DropPinPlaceHolder" presStyleCnt="0"/>
      <dgm:spPr/>
    </dgm:pt>
    <dgm:pt modelId="{C97FB1C5-7098-48E7-B4D1-E34ABBCFA6E1}" type="pres">
      <dgm:prSet presAssocID="{267807AD-3455-4016-9A11-DFE2BD0F56E2}" presName="DropPin" presStyleLbl="alignNode1" presStyleIdx="0" presStyleCnt="7"/>
      <dgm:spPr/>
    </dgm:pt>
    <dgm:pt modelId="{355F5539-0A13-425E-8831-7100F9760EAF}" type="pres">
      <dgm:prSet presAssocID="{267807AD-3455-4016-9A11-DFE2BD0F56E2}" presName="Ellipse" presStyleLbl="fgAcc1" presStyleIdx="1" presStyleCnt="8"/>
      <dgm:spPr>
        <a:solidFill>
          <a:schemeClr val="lt1">
            <a:alpha val="90000"/>
            <a:hueOff val="0"/>
            <a:satOff val="0"/>
            <a:lumOff val="0"/>
            <a:alphaOff val="0"/>
          </a:schemeClr>
        </a:solidFill>
        <a:ln w="12700" cap="flat" cmpd="sng" algn="ctr">
          <a:noFill/>
          <a:prstDash val="solid"/>
          <a:miter lim="800000"/>
        </a:ln>
        <a:effectLst/>
      </dgm:spPr>
    </dgm:pt>
    <dgm:pt modelId="{529D78EC-1D04-46B8-BDB4-203159C09C61}" type="pres">
      <dgm:prSet presAssocID="{267807AD-3455-4016-9A11-DFE2BD0F56E2}" presName="L2TextContainer" presStyleLbl="revTx" presStyleIdx="0" presStyleCnt="14">
        <dgm:presLayoutVars>
          <dgm:bulletEnabled val="1"/>
        </dgm:presLayoutVars>
      </dgm:prSet>
      <dgm:spPr/>
    </dgm:pt>
    <dgm:pt modelId="{0F0A4A41-62FC-4E89-8B5C-3C44391074F8}" type="pres">
      <dgm:prSet presAssocID="{267807AD-3455-4016-9A11-DFE2BD0F56E2}" presName="L1TextContainer" presStyleLbl="revTx" presStyleIdx="1" presStyleCnt="14">
        <dgm:presLayoutVars>
          <dgm:chMax val="1"/>
          <dgm:chPref val="1"/>
          <dgm:bulletEnabled val="1"/>
        </dgm:presLayoutVars>
      </dgm:prSet>
      <dgm:spPr/>
    </dgm:pt>
    <dgm:pt modelId="{18D2B1D5-4966-49DA-BB1D-83383387F6F7}" type="pres">
      <dgm:prSet presAssocID="{267807AD-3455-4016-9A11-DFE2BD0F56E2}" presName="ConnectLine" presStyleLbl="sibTrans1D1" presStyleIdx="0" presStyleCnt="7"/>
      <dgm:spPr>
        <a:noFill/>
        <a:ln w="12700" cap="flat" cmpd="sng" algn="ctr">
          <a:solidFill>
            <a:schemeClr val="accent5">
              <a:hueOff val="0"/>
              <a:satOff val="0"/>
              <a:lumOff val="0"/>
              <a:alphaOff val="0"/>
            </a:schemeClr>
          </a:solidFill>
          <a:prstDash val="dash"/>
          <a:miter lim="800000"/>
        </a:ln>
        <a:effectLst/>
      </dgm:spPr>
    </dgm:pt>
    <dgm:pt modelId="{D3F3BBE0-106C-4D71-B5A4-3FB12A54BAA3}" type="pres">
      <dgm:prSet presAssocID="{267807AD-3455-4016-9A11-DFE2BD0F56E2}" presName="EmptyPlaceHolder" presStyleCnt="0"/>
      <dgm:spPr/>
    </dgm:pt>
    <dgm:pt modelId="{F8FA2AD7-3D8C-4777-998F-51C94AC16E04}" type="pres">
      <dgm:prSet presAssocID="{D61C4D29-78B2-4958-BC56-28BB0F9CF71A}" presName="spaceBetweenRectangles" presStyleCnt="0"/>
      <dgm:spPr/>
    </dgm:pt>
    <dgm:pt modelId="{4B7A8E8F-5650-4B1A-8C82-E36A3E54CF0F}" type="pres">
      <dgm:prSet presAssocID="{864C36AA-CF9A-4D45-93CC-DB5FF396EC74}" presName="composite" presStyleCnt="0"/>
      <dgm:spPr/>
    </dgm:pt>
    <dgm:pt modelId="{23CA2C8C-8B52-4742-8ECE-BD215D59A952}" type="pres">
      <dgm:prSet presAssocID="{864C36AA-CF9A-4D45-93CC-DB5FF396EC74}" presName="ConnectorPoint" presStyleLbl="lnNode1" presStyleIdx="1" presStyleCnt="7"/>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3EFF484-A140-40E4-89C4-54D62D6A8286}" type="pres">
      <dgm:prSet presAssocID="{864C36AA-CF9A-4D45-93CC-DB5FF396EC74}" presName="DropPinPlaceHolder" presStyleCnt="0"/>
      <dgm:spPr/>
    </dgm:pt>
    <dgm:pt modelId="{CDBB580C-D186-4EAA-A0AC-AF9F6FFEBE9C}" type="pres">
      <dgm:prSet presAssocID="{864C36AA-CF9A-4D45-93CC-DB5FF396EC74}" presName="DropPin" presStyleLbl="alignNode1" presStyleIdx="1" presStyleCnt="7"/>
      <dgm:spPr/>
    </dgm:pt>
    <dgm:pt modelId="{4C3E7257-A777-4D07-9228-D87F42CCE46E}" type="pres">
      <dgm:prSet presAssocID="{864C36AA-CF9A-4D45-93CC-DB5FF396EC74}" presName="Ellipse" presStyleLbl="fgAcc1" presStyleIdx="2" presStyleCnt="8"/>
      <dgm:spPr>
        <a:solidFill>
          <a:schemeClr val="lt1">
            <a:alpha val="90000"/>
            <a:hueOff val="0"/>
            <a:satOff val="0"/>
            <a:lumOff val="0"/>
            <a:alphaOff val="0"/>
          </a:schemeClr>
        </a:solidFill>
        <a:ln w="12700" cap="flat" cmpd="sng" algn="ctr">
          <a:noFill/>
          <a:prstDash val="solid"/>
          <a:miter lim="800000"/>
        </a:ln>
        <a:effectLst/>
      </dgm:spPr>
    </dgm:pt>
    <dgm:pt modelId="{9427E8C1-D8C4-44B7-856A-9BA4FB89BFA6}" type="pres">
      <dgm:prSet presAssocID="{864C36AA-CF9A-4D45-93CC-DB5FF396EC74}" presName="L2TextContainer" presStyleLbl="revTx" presStyleIdx="2" presStyleCnt="14">
        <dgm:presLayoutVars>
          <dgm:bulletEnabled val="1"/>
        </dgm:presLayoutVars>
      </dgm:prSet>
      <dgm:spPr/>
    </dgm:pt>
    <dgm:pt modelId="{819A9AFB-3F5A-4433-9C14-C4FB25FA913C}" type="pres">
      <dgm:prSet presAssocID="{864C36AA-CF9A-4D45-93CC-DB5FF396EC74}" presName="L1TextContainer" presStyleLbl="revTx" presStyleIdx="3" presStyleCnt="14" custLinFactNeighborX="-1767" custLinFactNeighborY="13028">
        <dgm:presLayoutVars>
          <dgm:chMax val="1"/>
          <dgm:chPref val="1"/>
          <dgm:bulletEnabled val="1"/>
        </dgm:presLayoutVars>
      </dgm:prSet>
      <dgm:spPr/>
    </dgm:pt>
    <dgm:pt modelId="{1DF2A8D3-178D-4F66-AE2A-4C0780BCAC68}" type="pres">
      <dgm:prSet presAssocID="{864C36AA-CF9A-4D45-93CC-DB5FF396EC74}" presName="ConnectLine" presStyleLbl="sibTrans1D1" presStyleIdx="1" presStyleCnt="7"/>
      <dgm:spPr>
        <a:noFill/>
        <a:ln w="12700" cap="flat" cmpd="sng" algn="ctr">
          <a:solidFill>
            <a:schemeClr val="accent5">
              <a:hueOff val="0"/>
              <a:satOff val="0"/>
              <a:lumOff val="0"/>
              <a:alphaOff val="0"/>
            </a:schemeClr>
          </a:solidFill>
          <a:prstDash val="dash"/>
          <a:miter lim="800000"/>
        </a:ln>
        <a:effectLst/>
      </dgm:spPr>
    </dgm:pt>
    <dgm:pt modelId="{1CA78114-D1FF-47DE-8EB6-5C56D4D89BEF}" type="pres">
      <dgm:prSet presAssocID="{864C36AA-CF9A-4D45-93CC-DB5FF396EC74}" presName="EmptyPlaceHolder" presStyleCnt="0"/>
      <dgm:spPr/>
    </dgm:pt>
    <dgm:pt modelId="{22461218-2A07-49B7-B4AC-D7DE40386000}" type="pres">
      <dgm:prSet presAssocID="{1332A197-F07A-423C-82E2-DD69070F7436}" presName="spaceBetweenRectangles" presStyleCnt="0"/>
      <dgm:spPr/>
    </dgm:pt>
    <dgm:pt modelId="{07044E6A-9579-40FD-BD46-1661983B445C}" type="pres">
      <dgm:prSet presAssocID="{7E03C91A-90E6-4189-BB13-3E811D612EE7}" presName="composite" presStyleCnt="0"/>
      <dgm:spPr/>
    </dgm:pt>
    <dgm:pt modelId="{8BCB7198-1D7B-4977-9568-5AED8D1F5EA4}" type="pres">
      <dgm:prSet presAssocID="{7E03C91A-90E6-4189-BB13-3E811D612EE7}" presName="ConnectorPoint" presStyleLbl="lnNode1" presStyleIdx="2" presStyleCnt="7"/>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3D6D37D-6F44-4259-B7E7-FDC0F9DDCAF7}" type="pres">
      <dgm:prSet presAssocID="{7E03C91A-90E6-4189-BB13-3E811D612EE7}" presName="DropPinPlaceHolder" presStyleCnt="0"/>
      <dgm:spPr/>
    </dgm:pt>
    <dgm:pt modelId="{6B9EADC4-0E7B-4262-B6EB-F669BFC275C0}" type="pres">
      <dgm:prSet presAssocID="{7E03C91A-90E6-4189-BB13-3E811D612EE7}" presName="DropPin" presStyleLbl="alignNode1" presStyleIdx="2" presStyleCnt="7"/>
      <dgm:spPr/>
    </dgm:pt>
    <dgm:pt modelId="{3C9EA578-BF92-4E2A-91F7-A1EB864DDFF7}" type="pres">
      <dgm:prSet presAssocID="{7E03C91A-90E6-4189-BB13-3E811D612EE7}" presName="Ellipse" presStyleLbl="fgAcc1" presStyleIdx="3" presStyleCnt="8"/>
      <dgm:spPr>
        <a:solidFill>
          <a:schemeClr val="lt1">
            <a:alpha val="90000"/>
            <a:hueOff val="0"/>
            <a:satOff val="0"/>
            <a:lumOff val="0"/>
            <a:alphaOff val="0"/>
          </a:schemeClr>
        </a:solidFill>
        <a:ln w="12700" cap="flat" cmpd="sng" algn="ctr">
          <a:noFill/>
          <a:prstDash val="solid"/>
          <a:miter lim="800000"/>
        </a:ln>
        <a:effectLst/>
      </dgm:spPr>
    </dgm:pt>
    <dgm:pt modelId="{2C268C99-9EF8-4443-95FC-89F1D982D13D}" type="pres">
      <dgm:prSet presAssocID="{7E03C91A-90E6-4189-BB13-3E811D612EE7}" presName="L2TextContainer" presStyleLbl="revTx" presStyleIdx="4" presStyleCnt="14">
        <dgm:presLayoutVars>
          <dgm:bulletEnabled val="1"/>
        </dgm:presLayoutVars>
      </dgm:prSet>
      <dgm:spPr/>
    </dgm:pt>
    <dgm:pt modelId="{A92BDF2E-99B1-44D7-91AA-5297EF87B8BF}" type="pres">
      <dgm:prSet presAssocID="{7E03C91A-90E6-4189-BB13-3E811D612EE7}" presName="L1TextContainer" presStyleLbl="revTx" presStyleIdx="5" presStyleCnt="14">
        <dgm:presLayoutVars>
          <dgm:chMax val="1"/>
          <dgm:chPref val="1"/>
          <dgm:bulletEnabled val="1"/>
        </dgm:presLayoutVars>
      </dgm:prSet>
      <dgm:spPr/>
    </dgm:pt>
    <dgm:pt modelId="{17A2FE0C-90DF-40CE-B420-7CA2FAC3F75F}" type="pres">
      <dgm:prSet presAssocID="{7E03C91A-90E6-4189-BB13-3E811D612EE7}" presName="ConnectLine" presStyleLbl="sibTrans1D1" presStyleIdx="2" presStyleCnt="7"/>
      <dgm:spPr>
        <a:noFill/>
        <a:ln w="12700" cap="flat" cmpd="sng" algn="ctr">
          <a:solidFill>
            <a:schemeClr val="accent5">
              <a:hueOff val="0"/>
              <a:satOff val="0"/>
              <a:lumOff val="0"/>
              <a:alphaOff val="0"/>
            </a:schemeClr>
          </a:solidFill>
          <a:prstDash val="dash"/>
          <a:miter lim="800000"/>
        </a:ln>
        <a:effectLst/>
      </dgm:spPr>
    </dgm:pt>
    <dgm:pt modelId="{757BF014-614C-415C-B28C-A4E51FB908CC}" type="pres">
      <dgm:prSet presAssocID="{7E03C91A-90E6-4189-BB13-3E811D612EE7}" presName="EmptyPlaceHolder" presStyleCnt="0"/>
      <dgm:spPr/>
    </dgm:pt>
    <dgm:pt modelId="{E5618D2C-FF33-4021-BBE6-8D3D3D54FF23}" type="pres">
      <dgm:prSet presAssocID="{B75C5694-799A-4754-99DE-16A2E7D34F7F}" presName="spaceBetweenRectangles" presStyleCnt="0"/>
      <dgm:spPr/>
    </dgm:pt>
    <dgm:pt modelId="{727FF8FF-3E3F-4E79-9C2A-0F25C819D453}" type="pres">
      <dgm:prSet presAssocID="{BA369876-8AD9-4B73-9C62-B981AA1C386E}" presName="composite" presStyleCnt="0"/>
      <dgm:spPr/>
    </dgm:pt>
    <dgm:pt modelId="{6981FE01-939D-4833-8CFF-A3BAA9E67AFD}" type="pres">
      <dgm:prSet presAssocID="{BA369876-8AD9-4B73-9C62-B981AA1C386E}" presName="ConnectorPoint" presStyleLbl="lnNode1" presStyleIdx="3" presStyleCnt="7"/>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477FBD00-A3D8-475C-9AD3-7B6231E4128D}" type="pres">
      <dgm:prSet presAssocID="{BA369876-8AD9-4B73-9C62-B981AA1C386E}" presName="DropPinPlaceHolder" presStyleCnt="0"/>
      <dgm:spPr/>
    </dgm:pt>
    <dgm:pt modelId="{037C64A7-A681-4EC7-AB45-5A8263BC1E93}" type="pres">
      <dgm:prSet presAssocID="{BA369876-8AD9-4B73-9C62-B981AA1C386E}" presName="DropPin" presStyleLbl="alignNode1" presStyleIdx="3" presStyleCnt="7"/>
      <dgm:spPr/>
    </dgm:pt>
    <dgm:pt modelId="{79FD5AFF-3BD2-4191-8F14-46A517DB38D1}" type="pres">
      <dgm:prSet presAssocID="{BA369876-8AD9-4B73-9C62-B981AA1C386E}" presName="Ellipse" presStyleLbl="fgAcc1" presStyleIdx="4" presStyleCnt="8"/>
      <dgm:spPr>
        <a:solidFill>
          <a:schemeClr val="lt1">
            <a:alpha val="90000"/>
            <a:hueOff val="0"/>
            <a:satOff val="0"/>
            <a:lumOff val="0"/>
            <a:alphaOff val="0"/>
          </a:schemeClr>
        </a:solidFill>
        <a:ln w="12700" cap="flat" cmpd="sng" algn="ctr">
          <a:noFill/>
          <a:prstDash val="solid"/>
          <a:miter lim="800000"/>
        </a:ln>
        <a:effectLst/>
      </dgm:spPr>
    </dgm:pt>
    <dgm:pt modelId="{07E05E75-000A-4D03-8146-01B77F2609B9}" type="pres">
      <dgm:prSet presAssocID="{BA369876-8AD9-4B73-9C62-B981AA1C386E}" presName="L2TextContainer" presStyleLbl="revTx" presStyleIdx="6" presStyleCnt="14">
        <dgm:presLayoutVars>
          <dgm:bulletEnabled val="1"/>
        </dgm:presLayoutVars>
      </dgm:prSet>
      <dgm:spPr/>
    </dgm:pt>
    <dgm:pt modelId="{CAE5979B-8C06-47B1-BDE6-468BB3F0E25F}" type="pres">
      <dgm:prSet presAssocID="{BA369876-8AD9-4B73-9C62-B981AA1C386E}" presName="L1TextContainer" presStyleLbl="revTx" presStyleIdx="7" presStyleCnt="14" custLinFactNeighborX="-7633" custLinFactNeighborY="21229">
        <dgm:presLayoutVars>
          <dgm:chMax val="1"/>
          <dgm:chPref val="1"/>
          <dgm:bulletEnabled val="1"/>
        </dgm:presLayoutVars>
      </dgm:prSet>
      <dgm:spPr/>
    </dgm:pt>
    <dgm:pt modelId="{B17B2C1A-BB61-4751-8A5E-1B9A4034FBB2}" type="pres">
      <dgm:prSet presAssocID="{BA369876-8AD9-4B73-9C62-B981AA1C386E}" presName="ConnectLine" presStyleLbl="sibTrans1D1" presStyleIdx="3" presStyleCnt="7"/>
      <dgm:spPr>
        <a:noFill/>
        <a:ln w="12700" cap="flat" cmpd="sng" algn="ctr">
          <a:solidFill>
            <a:schemeClr val="accent5">
              <a:hueOff val="0"/>
              <a:satOff val="0"/>
              <a:lumOff val="0"/>
              <a:alphaOff val="0"/>
            </a:schemeClr>
          </a:solidFill>
          <a:prstDash val="dash"/>
          <a:miter lim="800000"/>
        </a:ln>
        <a:effectLst/>
      </dgm:spPr>
    </dgm:pt>
    <dgm:pt modelId="{CA3BA7CF-F5A1-4AAE-B831-5006B6266EE6}" type="pres">
      <dgm:prSet presAssocID="{BA369876-8AD9-4B73-9C62-B981AA1C386E}" presName="EmptyPlaceHolder" presStyleCnt="0"/>
      <dgm:spPr/>
    </dgm:pt>
    <dgm:pt modelId="{A45A11EC-E30E-4022-AA6E-8B410BC99205}" type="pres">
      <dgm:prSet presAssocID="{A88CE180-950D-40CA-9C89-0033973DE0B0}" presName="spaceBetweenRectangles" presStyleCnt="0"/>
      <dgm:spPr/>
    </dgm:pt>
    <dgm:pt modelId="{592BEB93-4630-47C7-8ADB-3809F9850CF5}" type="pres">
      <dgm:prSet presAssocID="{FEEF5D2F-B7B9-4C35-A7F0-53E4B6FC85E4}" presName="composite" presStyleCnt="0"/>
      <dgm:spPr/>
    </dgm:pt>
    <dgm:pt modelId="{45D3002B-05CC-4519-B7F5-26CF174D95E9}" type="pres">
      <dgm:prSet presAssocID="{FEEF5D2F-B7B9-4C35-A7F0-53E4B6FC85E4}" presName="ConnectorPoint" presStyleLbl="lnNode1" presStyleIdx="4" presStyleCnt="7"/>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7584D91-A82C-4F52-BC41-AD23B93455F0}" type="pres">
      <dgm:prSet presAssocID="{FEEF5D2F-B7B9-4C35-A7F0-53E4B6FC85E4}" presName="DropPinPlaceHolder" presStyleCnt="0"/>
      <dgm:spPr/>
    </dgm:pt>
    <dgm:pt modelId="{54E83E1C-4518-4E00-820D-BC1AA0E41C78}" type="pres">
      <dgm:prSet presAssocID="{FEEF5D2F-B7B9-4C35-A7F0-53E4B6FC85E4}" presName="DropPin" presStyleLbl="alignNode1" presStyleIdx="4" presStyleCnt="7"/>
      <dgm:spPr/>
    </dgm:pt>
    <dgm:pt modelId="{6260CDF2-6181-4915-A769-E608FC190586}" type="pres">
      <dgm:prSet presAssocID="{FEEF5D2F-B7B9-4C35-A7F0-53E4B6FC85E4}" presName="Ellipse" presStyleLbl="fgAcc1" presStyleIdx="5" presStyleCnt="8"/>
      <dgm:spPr>
        <a:solidFill>
          <a:schemeClr val="lt1">
            <a:alpha val="90000"/>
            <a:hueOff val="0"/>
            <a:satOff val="0"/>
            <a:lumOff val="0"/>
            <a:alphaOff val="0"/>
          </a:schemeClr>
        </a:solidFill>
        <a:ln w="12700" cap="flat" cmpd="sng" algn="ctr">
          <a:noFill/>
          <a:prstDash val="solid"/>
          <a:miter lim="800000"/>
        </a:ln>
        <a:effectLst/>
      </dgm:spPr>
    </dgm:pt>
    <dgm:pt modelId="{AB827A2F-B24D-4074-8CF8-52E0AF520930}" type="pres">
      <dgm:prSet presAssocID="{FEEF5D2F-B7B9-4C35-A7F0-53E4B6FC85E4}" presName="L2TextContainer" presStyleLbl="revTx" presStyleIdx="8" presStyleCnt="14">
        <dgm:presLayoutVars>
          <dgm:bulletEnabled val="1"/>
        </dgm:presLayoutVars>
      </dgm:prSet>
      <dgm:spPr/>
    </dgm:pt>
    <dgm:pt modelId="{9A693787-8550-4CDB-965B-8FFFAEF889BE}" type="pres">
      <dgm:prSet presAssocID="{FEEF5D2F-B7B9-4C35-A7F0-53E4B6FC85E4}" presName="L1TextContainer" presStyleLbl="revTx" presStyleIdx="9" presStyleCnt="14">
        <dgm:presLayoutVars>
          <dgm:chMax val="1"/>
          <dgm:chPref val="1"/>
          <dgm:bulletEnabled val="1"/>
        </dgm:presLayoutVars>
      </dgm:prSet>
      <dgm:spPr/>
    </dgm:pt>
    <dgm:pt modelId="{EEC195A8-FDA3-47CA-B296-EEDF220F7821}" type="pres">
      <dgm:prSet presAssocID="{FEEF5D2F-B7B9-4C35-A7F0-53E4B6FC85E4}" presName="ConnectLine" presStyleLbl="sibTrans1D1" presStyleIdx="4" presStyleCnt="7"/>
      <dgm:spPr>
        <a:noFill/>
        <a:ln w="12700" cap="flat" cmpd="sng" algn="ctr">
          <a:solidFill>
            <a:schemeClr val="accent5">
              <a:hueOff val="0"/>
              <a:satOff val="0"/>
              <a:lumOff val="0"/>
              <a:alphaOff val="0"/>
            </a:schemeClr>
          </a:solidFill>
          <a:prstDash val="dash"/>
          <a:miter lim="800000"/>
        </a:ln>
        <a:effectLst/>
      </dgm:spPr>
    </dgm:pt>
    <dgm:pt modelId="{2F3B07B5-C705-4AFF-A752-5647A691C651}" type="pres">
      <dgm:prSet presAssocID="{FEEF5D2F-B7B9-4C35-A7F0-53E4B6FC85E4}" presName="EmptyPlaceHolder" presStyleCnt="0"/>
      <dgm:spPr/>
    </dgm:pt>
    <dgm:pt modelId="{7E81D051-A65B-453E-876F-12DE76D250A1}" type="pres">
      <dgm:prSet presAssocID="{3BEA10EB-7350-4BD4-9B2E-368CC9C6716D}" presName="spaceBetweenRectangles" presStyleCnt="0"/>
      <dgm:spPr/>
    </dgm:pt>
    <dgm:pt modelId="{DF583467-82AB-4540-9F74-5FC1A5CE1C54}" type="pres">
      <dgm:prSet presAssocID="{B5E118A8-DC56-43CF-938E-E9EA5A5ED67F}" presName="composite" presStyleCnt="0"/>
      <dgm:spPr/>
    </dgm:pt>
    <dgm:pt modelId="{0D94B00E-FA79-472D-A032-AD8077B08A04}" type="pres">
      <dgm:prSet presAssocID="{B5E118A8-DC56-43CF-938E-E9EA5A5ED67F}" presName="ConnectorPoint" presStyleLbl="lnNode1" presStyleIdx="5" presStyleCnt="7"/>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DE3AB03-977E-4EB9-9D76-E96F62658800}" type="pres">
      <dgm:prSet presAssocID="{B5E118A8-DC56-43CF-938E-E9EA5A5ED67F}" presName="DropPinPlaceHolder" presStyleCnt="0"/>
      <dgm:spPr/>
    </dgm:pt>
    <dgm:pt modelId="{98C0FB98-7F33-45BA-AA22-A58CFC176E8D}" type="pres">
      <dgm:prSet presAssocID="{B5E118A8-DC56-43CF-938E-E9EA5A5ED67F}" presName="DropPin" presStyleLbl="alignNode1" presStyleIdx="5" presStyleCnt="7"/>
      <dgm:spPr/>
    </dgm:pt>
    <dgm:pt modelId="{31F40992-4950-40CE-A4C0-508E8D9D18D6}" type="pres">
      <dgm:prSet presAssocID="{B5E118A8-DC56-43CF-938E-E9EA5A5ED67F}" presName="Ellipse" presStyleLbl="fgAcc1" presStyleIdx="6" presStyleCnt="8"/>
      <dgm:spPr>
        <a:solidFill>
          <a:schemeClr val="lt1">
            <a:alpha val="90000"/>
            <a:hueOff val="0"/>
            <a:satOff val="0"/>
            <a:lumOff val="0"/>
            <a:alphaOff val="0"/>
          </a:schemeClr>
        </a:solidFill>
        <a:ln w="12700" cap="flat" cmpd="sng" algn="ctr">
          <a:noFill/>
          <a:prstDash val="solid"/>
          <a:miter lim="800000"/>
        </a:ln>
        <a:effectLst/>
      </dgm:spPr>
    </dgm:pt>
    <dgm:pt modelId="{350419E0-3F0C-4F5F-A14D-BBD4AA286A7C}" type="pres">
      <dgm:prSet presAssocID="{B5E118A8-DC56-43CF-938E-E9EA5A5ED67F}" presName="L2TextContainer" presStyleLbl="revTx" presStyleIdx="10" presStyleCnt="14">
        <dgm:presLayoutVars>
          <dgm:bulletEnabled val="1"/>
        </dgm:presLayoutVars>
      </dgm:prSet>
      <dgm:spPr/>
    </dgm:pt>
    <dgm:pt modelId="{6368D5D3-2CF3-49AF-AAF0-C4055792395E}" type="pres">
      <dgm:prSet presAssocID="{B5E118A8-DC56-43CF-938E-E9EA5A5ED67F}" presName="L1TextContainer" presStyleLbl="revTx" presStyleIdx="11" presStyleCnt="14" custLinFactNeighborX="-3443" custLinFactNeighborY="8190">
        <dgm:presLayoutVars>
          <dgm:chMax val="1"/>
          <dgm:chPref val="1"/>
          <dgm:bulletEnabled val="1"/>
        </dgm:presLayoutVars>
      </dgm:prSet>
      <dgm:spPr/>
    </dgm:pt>
    <dgm:pt modelId="{856F09A5-4D03-4C64-9817-401D5115410D}" type="pres">
      <dgm:prSet presAssocID="{B5E118A8-DC56-43CF-938E-E9EA5A5ED67F}" presName="ConnectLine" presStyleLbl="sibTrans1D1" presStyleIdx="5" presStyleCnt="7"/>
      <dgm:spPr>
        <a:noFill/>
        <a:ln w="12700" cap="flat" cmpd="sng" algn="ctr">
          <a:solidFill>
            <a:schemeClr val="accent5">
              <a:hueOff val="0"/>
              <a:satOff val="0"/>
              <a:lumOff val="0"/>
              <a:alphaOff val="0"/>
            </a:schemeClr>
          </a:solidFill>
          <a:prstDash val="dash"/>
          <a:miter lim="800000"/>
        </a:ln>
        <a:effectLst/>
      </dgm:spPr>
    </dgm:pt>
    <dgm:pt modelId="{AC61871C-009B-4643-9771-261B7FD8DDEB}" type="pres">
      <dgm:prSet presAssocID="{B5E118A8-DC56-43CF-938E-E9EA5A5ED67F}" presName="EmptyPlaceHolder" presStyleCnt="0"/>
      <dgm:spPr/>
    </dgm:pt>
    <dgm:pt modelId="{22FE160C-C8CE-44BC-9555-78ADF7D41AE9}" type="pres">
      <dgm:prSet presAssocID="{46B50C8C-E9C6-4975-A627-9117E0879271}" presName="spaceBetweenRectangles" presStyleCnt="0"/>
      <dgm:spPr/>
    </dgm:pt>
    <dgm:pt modelId="{792843BC-6769-4056-9BA1-806EBD1A4D32}" type="pres">
      <dgm:prSet presAssocID="{72B944DB-2F72-47C7-ABF4-AF387A0CD27D}" presName="composite" presStyleCnt="0"/>
      <dgm:spPr/>
    </dgm:pt>
    <dgm:pt modelId="{4ABEADE1-7D5B-4DC7-B3C8-4A677E7187BE}" type="pres">
      <dgm:prSet presAssocID="{72B944DB-2F72-47C7-ABF4-AF387A0CD27D}" presName="ConnectorPoint" presStyleLbl="lnNode1" presStyleIdx="6" presStyleCnt="7"/>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C71C8E98-C583-4811-869A-B9F9DA2EEB94}" type="pres">
      <dgm:prSet presAssocID="{72B944DB-2F72-47C7-ABF4-AF387A0CD27D}" presName="DropPinPlaceHolder" presStyleCnt="0"/>
      <dgm:spPr/>
    </dgm:pt>
    <dgm:pt modelId="{4144C484-E9E4-4370-93A9-D29BE61E1571}" type="pres">
      <dgm:prSet presAssocID="{72B944DB-2F72-47C7-ABF4-AF387A0CD27D}" presName="DropPin" presStyleLbl="alignNode1" presStyleIdx="6" presStyleCnt="7"/>
      <dgm:spPr/>
    </dgm:pt>
    <dgm:pt modelId="{54ADE7D5-A9D1-4E46-B6F7-4AAC42AF67D1}" type="pres">
      <dgm:prSet presAssocID="{72B944DB-2F72-47C7-ABF4-AF387A0CD27D}" presName="Ellipse" presStyleLbl="fgAcc1" presStyleIdx="7" presStyleCnt="8"/>
      <dgm:spPr>
        <a:solidFill>
          <a:schemeClr val="lt1">
            <a:alpha val="90000"/>
            <a:hueOff val="0"/>
            <a:satOff val="0"/>
            <a:lumOff val="0"/>
            <a:alphaOff val="0"/>
          </a:schemeClr>
        </a:solidFill>
        <a:ln w="12700" cap="flat" cmpd="sng" algn="ctr">
          <a:noFill/>
          <a:prstDash val="solid"/>
          <a:miter lim="800000"/>
        </a:ln>
        <a:effectLst/>
      </dgm:spPr>
    </dgm:pt>
    <dgm:pt modelId="{0DD55BDC-545D-474D-8142-E381E980E681}" type="pres">
      <dgm:prSet presAssocID="{72B944DB-2F72-47C7-ABF4-AF387A0CD27D}" presName="L2TextContainer" presStyleLbl="revTx" presStyleIdx="12" presStyleCnt="14">
        <dgm:presLayoutVars>
          <dgm:bulletEnabled val="1"/>
        </dgm:presLayoutVars>
      </dgm:prSet>
      <dgm:spPr/>
    </dgm:pt>
    <dgm:pt modelId="{BAD43611-018F-4F2E-8B61-5587B5AA5263}" type="pres">
      <dgm:prSet presAssocID="{72B944DB-2F72-47C7-ABF4-AF387A0CD27D}" presName="L1TextContainer" presStyleLbl="revTx" presStyleIdx="13" presStyleCnt="14" custScaleY="115790">
        <dgm:presLayoutVars>
          <dgm:chMax val="1"/>
          <dgm:chPref val="1"/>
          <dgm:bulletEnabled val="1"/>
        </dgm:presLayoutVars>
      </dgm:prSet>
      <dgm:spPr/>
    </dgm:pt>
    <dgm:pt modelId="{59441832-D459-4DDF-8BE3-12B7E700BCA2}" type="pres">
      <dgm:prSet presAssocID="{72B944DB-2F72-47C7-ABF4-AF387A0CD27D}" presName="ConnectLine" presStyleLbl="sibTrans1D1" presStyleIdx="6" presStyleCnt="7"/>
      <dgm:spPr>
        <a:noFill/>
        <a:ln w="12700" cap="flat" cmpd="sng" algn="ctr">
          <a:solidFill>
            <a:schemeClr val="accent5">
              <a:hueOff val="0"/>
              <a:satOff val="0"/>
              <a:lumOff val="0"/>
              <a:alphaOff val="0"/>
            </a:schemeClr>
          </a:solidFill>
          <a:prstDash val="dash"/>
          <a:miter lim="800000"/>
        </a:ln>
        <a:effectLst/>
      </dgm:spPr>
    </dgm:pt>
    <dgm:pt modelId="{E29DFA9E-F9F7-4D2C-AD90-89C11FC0A04F}" type="pres">
      <dgm:prSet presAssocID="{72B944DB-2F72-47C7-ABF4-AF387A0CD27D}" presName="EmptyPlaceHolder" presStyleCnt="0"/>
      <dgm:spPr/>
    </dgm:pt>
  </dgm:ptLst>
  <dgm:cxnLst>
    <dgm:cxn modelId="{2473CC03-8B0F-48FB-8F33-763E6FCB64A9}" srcId="{267807AD-3455-4016-9A11-DFE2BD0F56E2}" destId="{295A0B1A-D88E-4EC6-BE9E-7A0084AF3981}" srcOrd="0" destOrd="0" parTransId="{B46FAB65-B059-463F-96E4-395BCB342948}" sibTransId="{3A998226-17AC-410D-AA13-81750AEE115C}"/>
    <dgm:cxn modelId="{D7D76207-D3E8-4573-BCBA-4B2696710F37}" type="presOf" srcId="{6D5FCD66-A7C7-4164-802B-168938E92B3F}" destId="{07E05E75-000A-4D03-8146-01B77F2609B9}" srcOrd="0" destOrd="0" presId="urn:microsoft.com/office/officeart/2017/3/layout/DropPinTimeline"/>
    <dgm:cxn modelId="{83DBAB0C-1B40-4B3A-BDA1-27A2D4610385}" type="presOf" srcId="{D8749B97-4153-43DE-92A9-0C72F0B40A70}" destId="{350419E0-3F0C-4F5F-A14D-BBD4AA286A7C}" srcOrd="0" destOrd="0" presId="urn:microsoft.com/office/officeart/2017/3/layout/DropPinTimeline"/>
    <dgm:cxn modelId="{9FA2AE15-2B90-4120-A803-53092E36E0E7}" type="presOf" srcId="{72B944DB-2F72-47C7-ABF4-AF387A0CD27D}" destId="{BAD43611-018F-4F2E-8B61-5587B5AA5263}" srcOrd="0" destOrd="0" presId="urn:microsoft.com/office/officeart/2017/3/layout/DropPinTimeline"/>
    <dgm:cxn modelId="{AB0BB921-44C0-4F1E-9536-61578A5097E4}" type="presOf" srcId="{295A0B1A-D88E-4EC6-BE9E-7A0084AF3981}" destId="{529D78EC-1D04-46B8-BDB4-203159C09C61}" srcOrd="0" destOrd="0" presId="urn:microsoft.com/office/officeart/2017/3/layout/DropPinTimeline"/>
    <dgm:cxn modelId="{EC3FCD26-CFFE-4993-86C7-C452848C4941}" type="presOf" srcId="{F2999520-A184-4334-B219-C1D98CACECEC}" destId="{07E05E75-000A-4D03-8146-01B77F2609B9}" srcOrd="0" destOrd="1" presId="urn:microsoft.com/office/officeart/2017/3/layout/DropPinTimeline"/>
    <dgm:cxn modelId="{6585FB30-8E35-42BF-BB2F-410457A2165C}" srcId="{B5E118A8-DC56-43CF-938E-E9EA5A5ED67F}" destId="{D8749B97-4153-43DE-92A9-0C72F0B40A70}" srcOrd="0" destOrd="0" parTransId="{DDAFFA6C-B3E0-42A5-9619-55D767DC742D}" sibTransId="{A499B6B7-AC13-40E5-BA81-FCF948965F15}"/>
    <dgm:cxn modelId="{C131B238-4FF9-4D00-B814-ACD1D5816377}" type="presOf" srcId="{BA369876-8AD9-4B73-9C62-B981AA1C386E}" destId="{CAE5979B-8C06-47B1-BDE6-468BB3F0E25F}" srcOrd="0" destOrd="0" presId="urn:microsoft.com/office/officeart/2017/3/layout/DropPinTimeline"/>
    <dgm:cxn modelId="{25A14160-3766-4BDD-894F-DD943162A09E}" type="presOf" srcId="{267807AD-3455-4016-9A11-DFE2BD0F56E2}" destId="{0F0A4A41-62FC-4E89-8B5C-3C44391074F8}" srcOrd="0" destOrd="0" presId="urn:microsoft.com/office/officeart/2017/3/layout/DropPinTimeline"/>
    <dgm:cxn modelId="{27B12062-6690-4E06-AA96-7931B010B16D}" type="presOf" srcId="{1B49E9C8-464B-4D42-98D7-9D59CCA50D26}" destId="{18430D1C-1155-4C85-9D38-41FA39A1ED08}" srcOrd="0" destOrd="0" presId="urn:microsoft.com/office/officeart/2017/3/layout/DropPinTimeline"/>
    <dgm:cxn modelId="{303B0948-52AC-4823-8BBA-9EDFFF986445}" srcId="{864C36AA-CF9A-4D45-93CC-DB5FF396EC74}" destId="{CBEF4CE7-73BF-45CE-808E-1C52AC1F382B}" srcOrd="0" destOrd="0" parTransId="{75029CAD-8BA8-4CC3-BC53-97A199A8389D}" sibTransId="{3FC68FE5-957A-41B2-BEC0-57F29423C00D}"/>
    <dgm:cxn modelId="{E5546068-5F93-450B-A92C-B599EC6D53DF}" srcId="{1B49E9C8-464B-4D42-98D7-9D59CCA50D26}" destId="{FEEF5D2F-B7B9-4C35-A7F0-53E4B6FC85E4}" srcOrd="4" destOrd="0" parTransId="{CF2206FA-1474-4334-AD8A-F27577758773}" sibTransId="{3BEA10EB-7350-4BD4-9B2E-368CC9C6716D}"/>
    <dgm:cxn modelId="{985DD16E-622B-48D2-9931-E6D0ED990D80}" type="presOf" srcId="{7E03C91A-90E6-4189-BB13-3E811D612EE7}" destId="{A92BDF2E-99B1-44D7-91AA-5297EF87B8BF}" srcOrd="0" destOrd="0" presId="urn:microsoft.com/office/officeart/2017/3/layout/DropPinTimeline"/>
    <dgm:cxn modelId="{236CB96F-2DF9-46B4-A565-A4F0D6C3009B}" srcId="{72B944DB-2F72-47C7-ABF4-AF387A0CD27D}" destId="{360A8B7D-912F-4101-80DC-FE8C7537E914}" srcOrd="0" destOrd="0" parTransId="{51FE39FB-618A-4142-A197-22200B4F2105}" sibTransId="{D75100D5-9C26-4D02-A72C-64BACA348542}"/>
    <dgm:cxn modelId="{09674F50-5A51-4F88-820A-9103543725B2}" type="presOf" srcId="{FEEF5D2F-B7B9-4C35-A7F0-53E4B6FC85E4}" destId="{9A693787-8550-4CDB-965B-8FFFAEF889BE}" srcOrd="0" destOrd="0" presId="urn:microsoft.com/office/officeart/2017/3/layout/DropPinTimeline"/>
    <dgm:cxn modelId="{1798F750-8141-43C9-9B5F-DCABCF2AA0A0}" srcId="{864C36AA-CF9A-4D45-93CC-DB5FF396EC74}" destId="{5F8D062B-B446-462D-8FA5-C96676B573B3}" srcOrd="1" destOrd="0" parTransId="{32514343-3435-415E-B781-6B144C260B75}" sibTransId="{349D0D5B-A879-40E0-AECB-2F4CA4F3E81A}"/>
    <dgm:cxn modelId="{9DE48073-C154-4262-88EF-41783D46796F}" type="presOf" srcId="{38D40999-2031-4237-A429-437E95FD2493}" destId="{AB827A2F-B24D-4074-8CF8-52E0AF520930}" srcOrd="0" destOrd="0" presId="urn:microsoft.com/office/officeart/2017/3/layout/DropPinTimeline"/>
    <dgm:cxn modelId="{AA8FC97E-DEDC-4085-ACB8-86FDDF1A716D}" srcId="{1B49E9C8-464B-4D42-98D7-9D59CCA50D26}" destId="{267807AD-3455-4016-9A11-DFE2BD0F56E2}" srcOrd="0" destOrd="0" parTransId="{9E48D7A3-6882-4C40-B25F-BC7E53993C44}" sibTransId="{D61C4D29-78B2-4958-BC56-28BB0F9CF71A}"/>
    <dgm:cxn modelId="{522B2083-3B1F-478C-BA76-9CC55201C0D4}" srcId="{1B49E9C8-464B-4D42-98D7-9D59CCA50D26}" destId="{864C36AA-CF9A-4D45-93CC-DB5FF396EC74}" srcOrd="1" destOrd="0" parTransId="{FA2F597B-22BB-48FB-B202-5C38E0FFC753}" sibTransId="{1332A197-F07A-423C-82E2-DD69070F7436}"/>
    <dgm:cxn modelId="{24F43B88-7193-4346-A48E-8BD7839AA88B}" srcId="{BA369876-8AD9-4B73-9C62-B981AA1C386E}" destId="{6D5FCD66-A7C7-4164-802B-168938E92B3F}" srcOrd="0" destOrd="0" parTransId="{1D2659A1-D719-4DC1-8C94-1334D5BF8907}" sibTransId="{BA6AA3CB-E472-49AB-AD3F-F9D0C378252A}"/>
    <dgm:cxn modelId="{D58D478A-3686-4053-ACC3-CFA86CBE797F}" srcId="{FEEF5D2F-B7B9-4C35-A7F0-53E4B6FC85E4}" destId="{38D40999-2031-4237-A429-437E95FD2493}" srcOrd="0" destOrd="0" parTransId="{EC1D3AC4-60D9-44B6-A6BF-BF90EF293AD5}" sibTransId="{F18D1E82-1425-44BE-8439-DAE946E59807}"/>
    <dgm:cxn modelId="{FD7F768B-F05E-4309-B4E9-5B6C23E7881A}" srcId="{72B944DB-2F72-47C7-ABF4-AF387A0CD27D}" destId="{E1FA4D63-1E4B-42EF-867F-43844B140E2B}" srcOrd="2" destOrd="0" parTransId="{4125FEBE-881A-43B8-AC05-7B949280DD4A}" sibTransId="{EBF448E6-43C5-488F-B1A9-A8B39F5D1184}"/>
    <dgm:cxn modelId="{75221E98-1CA8-4AD0-8DAF-D2CE75DA37CF}" type="presOf" srcId="{E1FA4D63-1E4B-42EF-867F-43844B140E2B}" destId="{0DD55BDC-545D-474D-8142-E381E980E681}" srcOrd="0" destOrd="2" presId="urn:microsoft.com/office/officeart/2017/3/layout/DropPinTimeline"/>
    <dgm:cxn modelId="{6A27479A-AAFD-4EED-A8C1-2F3951EEBF96}" type="presOf" srcId="{B5E118A8-DC56-43CF-938E-E9EA5A5ED67F}" destId="{6368D5D3-2CF3-49AF-AAF0-C4055792395E}" srcOrd="0" destOrd="0" presId="urn:microsoft.com/office/officeart/2017/3/layout/DropPinTimeline"/>
    <dgm:cxn modelId="{32DCD69D-9B48-4672-A19C-754959EB0A12}" srcId="{72B944DB-2F72-47C7-ABF4-AF387A0CD27D}" destId="{F1D2A401-C8F3-4785-813F-59C4286D9BAD}" srcOrd="1" destOrd="0" parTransId="{AE42B63F-ABC4-476C-B994-49A32B2C921F}" sibTransId="{23D7C63A-D503-4C7F-84D5-15A3BBBDC3DF}"/>
    <dgm:cxn modelId="{F0FC06A6-C4C8-462D-978E-FBD0FA2BEA96}" srcId="{BA369876-8AD9-4B73-9C62-B981AA1C386E}" destId="{F2999520-A184-4334-B219-C1D98CACECEC}" srcOrd="1" destOrd="0" parTransId="{45F9922E-6AE7-45C9-B0D2-5A7ABA6EE1B4}" sibTransId="{EEC1A6AF-AA50-4858-8710-B9BD69E2A475}"/>
    <dgm:cxn modelId="{3F21B8A7-631A-456E-B362-1B41DF01CF1D}" srcId="{7E03C91A-90E6-4189-BB13-3E811D612EE7}" destId="{F3FC5FF5-5CB7-47F8-8ECC-F968051B7099}" srcOrd="0" destOrd="0" parTransId="{C8DF7F70-6929-46F4-A9BC-D420C7059A12}" sibTransId="{69646320-E466-4064-BA24-022FC300E072}"/>
    <dgm:cxn modelId="{AE7C4DB1-BC82-48E1-8DD9-D63C3A6221EF}" srcId="{1B49E9C8-464B-4D42-98D7-9D59CCA50D26}" destId="{B5E118A8-DC56-43CF-938E-E9EA5A5ED67F}" srcOrd="5" destOrd="0" parTransId="{956B9775-6577-4BEF-9749-EA4B38D8B82C}" sibTransId="{46B50C8C-E9C6-4975-A627-9117E0879271}"/>
    <dgm:cxn modelId="{B45BFBBC-30B2-4B6F-BDAE-ED19085716B4}" srcId="{BA369876-8AD9-4B73-9C62-B981AA1C386E}" destId="{511F5D0E-C145-4012-9C73-E9F0C4132954}" srcOrd="2" destOrd="0" parTransId="{2776731F-C392-48D7-843B-ED29649A4486}" sibTransId="{9320CA43-0773-408C-AEB1-3766681FC271}"/>
    <dgm:cxn modelId="{B0260FC1-DA86-448E-872A-54B7EEE3EE98}" srcId="{1B49E9C8-464B-4D42-98D7-9D59CCA50D26}" destId="{7E03C91A-90E6-4189-BB13-3E811D612EE7}" srcOrd="2" destOrd="0" parTransId="{9E2882BC-2DB2-4061-92FC-B1CB1E2A2B41}" sibTransId="{B75C5694-799A-4754-99DE-16A2E7D34F7F}"/>
    <dgm:cxn modelId="{097B2CC2-CE40-423F-B878-48E48C90F5EE}" type="presOf" srcId="{5F8D062B-B446-462D-8FA5-C96676B573B3}" destId="{9427E8C1-D8C4-44B7-856A-9BA4FB89BFA6}" srcOrd="0" destOrd="1" presId="urn:microsoft.com/office/officeart/2017/3/layout/DropPinTimeline"/>
    <dgm:cxn modelId="{959417C5-71C5-4E6D-906D-5B2CB9E3F1AA}" type="presOf" srcId="{864C36AA-CF9A-4D45-93CC-DB5FF396EC74}" destId="{819A9AFB-3F5A-4433-9C14-C4FB25FA913C}" srcOrd="0" destOrd="0" presId="urn:microsoft.com/office/officeart/2017/3/layout/DropPinTimeline"/>
    <dgm:cxn modelId="{B98833E0-1F5B-40D6-A32F-78E8B0D3BD63}" type="presOf" srcId="{F1D2A401-C8F3-4785-813F-59C4286D9BAD}" destId="{0DD55BDC-545D-474D-8142-E381E980E681}" srcOrd="0" destOrd="1" presId="urn:microsoft.com/office/officeart/2017/3/layout/DropPinTimeline"/>
    <dgm:cxn modelId="{D9B865E8-EF61-4280-A286-3A035650E90A}" srcId="{1B49E9C8-464B-4D42-98D7-9D59CCA50D26}" destId="{72B944DB-2F72-47C7-ABF4-AF387A0CD27D}" srcOrd="6" destOrd="0" parTransId="{0EA6EE8C-16FE-4587-AE27-03C5D32B4ACF}" sibTransId="{C11FECDE-0EE4-4617-9CFF-298F58BEF6F1}"/>
    <dgm:cxn modelId="{CA8095EC-8D94-443E-A109-57E9C29B6310}" srcId="{1B49E9C8-464B-4D42-98D7-9D59CCA50D26}" destId="{BA369876-8AD9-4B73-9C62-B981AA1C386E}" srcOrd="3" destOrd="0" parTransId="{A01A7DB7-8411-4932-8F17-99E0EFBF57B8}" sibTransId="{A88CE180-950D-40CA-9C89-0033973DE0B0}"/>
    <dgm:cxn modelId="{C481AFEE-3BA2-4E03-AB1B-8E04DFD31418}" type="presOf" srcId="{CBEF4CE7-73BF-45CE-808E-1C52AC1F382B}" destId="{9427E8C1-D8C4-44B7-856A-9BA4FB89BFA6}" srcOrd="0" destOrd="0" presId="urn:microsoft.com/office/officeart/2017/3/layout/DropPinTimeline"/>
    <dgm:cxn modelId="{7E62FCF1-32EA-40E6-ACAA-6F67B706D2B2}" type="presOf" srcId="{F3FC5FF5-5CB7-47F8-8ECC-F968051B7099}" destId="{2C268C99-9EF8-4443-95FC-89F1D982D13D}" srcOrd="0" destOrd="0" presId="urn:microsoft.com/office/officeart/2017/3/layout/DropPinTimeline"/>
    <dgm:cxn modelId="{BBAEE6F4-8E05-43F7-8A65-A64F32C32E38}" type="presOf" srcId="{360A8B7D-912F-4101-80DC-FE8C7537E914}" destId="{0DD55BDC-545D-474D-8142-E381E980E681}" srcOrd="0" destOrd="0" presId="urn:microsoft.com/office/officeart/2017/3/layout/DropPinTimeline"/>
    <dgm:cxn modelId="{47794DFD-9C1D-42D6-82AB-3AFBF4630E6B}" type="presOf" srcId="{511F5D0E-C145-4012-9C73-E9F0C4132954}" destId="{07E05E75-000A-4D03-8146-01B77F2609B9}" srcOrd="0" destOrd="2" presId="urn:microsoft.com/office/officeart/2017/3/layout/DropPinTimeline"/>
    <dgm:cxn modelId="{E95B1E5C-96F1-4908-AAEC-0BA1EBDAFF7E}" type="presParOf" srcId="{18430D1C-1155-4C85-9D38-41FA39A1ED08}" destId="{F67ACCB0-9023-4796-9469-67AD03C42F24}" srcOrd="0" destOrd="0" presId="urn:microsoft.com/office/officeart/2017/3/layout/DropPinTimeline"/>
    <dgm:cxn modelId="{5A4464CC-AC3B-4356-B688-79EF5A8B2895}" type="presParOf" srcId="{18430D1C-1155-4C85-9D38-41FA39A1ED08}" destId="{0A4DE635-0D8E-496C-999B-B8C19CEF0642}" srcOrd="1" destOrd="0" presId="urn:microsoft.com/office/officeart/2017/3/layout/DropPinTimeline"/>
    <dgm:cxn modelId="{B86A89E7-AB88-4601-BD78-6B4E5F9CEF9D}" type="presParOf" srcId="{0A4DE635-0D8E-496C-999B-B8C19CEF0642}" destId="{8E6110AD-0C6F-4367-B0A6-6996BB086E15}" srcOrd="0" destOrd="0" presId="urn:microsoft.com/office/officeart/2017/3/layout/DropPinTimeline"/>
    <dgm:cxn modelId="{F776C2A3-51CD-4B84-82D0-36182061DF1B}" type="presParOf" srcId="{8E6110AD-0C6F-4367-B0A6-6996BB086E15}" destId="{51DAAF61-CD73-4088-A7CB-A1F715D9D3DF}" srcOrd="0" destOrd="0" presId="urn:microsoft.com/office/officeart/2017/3/layout/DropPinTimeline"/>
    <dgm:cxn modelId="{22250BD8-BFFA-4C22-8564-79974E71D0EA}" type="presParOf" srcId="{8E6110AD-0C6F-4367-B0A6-6996BB086E15}" destId="{4BCF3A98-1832-42CC-992E-B85ECE0C4008}" srcOrd="1" destOrd="0" presId="urn:microsoft.com/office/officeart/2017/3/layout/DropPinTimeline"/>
    <dgm:cxn modelId="{5D761B39-55FC-4F78-A58B-A105BA3175AA}" type="presParOf" srcId="{4BCF3A98-1832-42CC-992E-B85ECE0C4008}" destId="{C97FB1C5-7098-48E7-B4D1-E34ABBCFA6E1}" srcOrd="0" destOrd="0" presId="urn:microsoft.com/office/officeart/2017/3/layout/DropPinTimeline"/>
    <dgm:cxn modelId="{F08D0D07-B729-475B-97BE-1933A48A9FA1}" type="presParOf" srcId="{4BCF3A98-1832-42CC-992E-B85ECE0C4008}" destId="{355F5539-0A13-425E-8831-7100F9760EAF}" srcOrd="1" destOrd="0" presId="urn:microsoft.com/office/officeart/2017/3/layout/DropPinTimeline"/>
    <dgm:cxn modelId="{EBCA3A87-D2BE-4353-8C4C-07B354D94B21}" type="presParOf" srcId="{8E6110AD-0C6F-4367-B0A6-6996BB086E15}" destId="{529D78EC-1D04-46B8-BDB4-203159C09C61}" srcOrd="2" destOrd="0" presId="urn:microsoft.com/office/officeart/2017/3/layout/DropPinTimeline"/>
    <dgm:cxn modelId="{54CEDADE-5C5C-4F90-A897-B724B5DDACEF}" type="presParOf" srcId="{8E6110AD-0C6F-4367-B0A6-6996BB086E15}" destId="{0F0A4A41-62FC-4E89-8B5C-3C44391074F8}" srcOrd="3" destOrd="0" presId="urn:microsoft.com/office/officeart/2017/3/layout/DropPinTimeline"/>
    <dgm:cxn modelId="{BEC83465-A53B-4CDC-9D3F-E72D51130C81}" type="presParOf" srcId="{8E6110AD-0C6F-4367-B0A6-6996BB086E15}" destId="{18D2B1D5-4966-49DA-BB1D-83383387F6F7}" srcOrd="4" destOrd="0" presId="urn:microsoft.com/office/officeart/2017/3/layout/DropPinTimeline"/>
    <dgm:cxn modelId="{49743A97-3269-44A7-B05B-4EB200635D0C}" type="presParOf" srcId="{8E6110AD-0C6F-4367-B0A6-6996BB086E15}" destId="{D3F3BBE0-106C-4D71-B5A4-3FB12A54BAA3}" srcOrd="5" destOrd="0" presId="urn:microsoft.com/office/officeart/2017/3/layout/DropPinTimeline"/>
    <dgm:cxn modelId="{3FD7244C-F8E0-4C05-9D9E-692EFB2AF244}" type="presParOf" srcId="{0A4DE635-0D8E-496C-999B-B8C19CEF0642}" destId="{F8FA2AD7-3D8C-4777-998F-51C94AC16E04}" srcOrd="1" destOrd="0" presId="urn:microsoft.com/office/officeart/2017/3/layout/DropPinTimeline"/>
    <dgm:cxn modelId="{50B0A459-9A08-4318-A2FC-4522253E0BCB}" type="presParOf" srcId="{0A4DE635-0D8E-496C-999B-B8C19CEF0642}" destId="{4B7A8E8F-5650-4B1A-8C82-E36A3E54CF0F}" srcOrd="2" destOrd="0" presId="urn:microsoft.com/office/officeart/2017/3/layout/DropPinTimeline"/>
    <dgm:cxn modelId="{0F68D3DC-4930-4241-8FD1-CF793306824E}" type="presParOf" srcId="{4B7A8E8F-5650-4B1A-8C82-E36A3E54CF0F}" destId="{23CA2C8C-8B52-4742-8ECE-BD215D59A952}" srcOrd="0" destOrd="0" presId="urn:microsoft.com/office/officeart/2017/3/layout/DropPinTimeline"/>
    <dgm:cxn modelId="{8FE685DE-741B-42A3-9A75-64593C9C9A10}" type="presParOf" srcId="{4B7A8E8F-5650-4B1A-8C82-E36A3E54CF0F}" destId="{D3EFF484-A140-40E4-89C4-54D62D6A8286}" srcOrd="1" destOrd="0" presId="urn:microsoft.com/office/officeart/2017/3/layout/DropPinTimeline"/>
    <dgm:cxn modelId="{7B468EDB-6D46-4FB3-A42F-C52CE0CAD87D}" type="presParOf" srcId="{D3EFF484-A140-40E4-89C4-54D62D6A8286}" destId="{CDBB580C-D186-4EAA-A0AC-AF9F6FFEBE9C}" srcOrd="0" destOrd="0" presId="urn:microsoft.com/office/officeart/2017/3/layout/DropPinTimeline"/>
    <dgm:cxn modelId="{C6DC7C40-5916-47D2-A308-ECF08323D286}" type="presParOf" srcId="{D3EFF484-A140-40E4-89C4-54D62D6A8286}" destId="{4C3E7257-A777-4D07-9228-D87F42CCE46E}" srcOrd="1" destOrd="0" presId="urn:microsoft.com/office/officeart/2017/3/layout/DropPinTimeline"/>
    <dgm:cxn modelId="{FE892E1E-7834-4489-8555-1BAEEAA6BEC9}" type="presParOf" srcId="{4B7A8E8F-5650-4B1A-8C82-E36A3E54CF0F}" destId="{9427E8C1-D8C4-44B7-856A-9BA4FB89BFA6}" srcOrd="2" destOrd="0" presId="urn:microsoft.com/office/officeart/2017/3/layout/DropPinTimeline"/>
    <dgm:cxn modelId="{162F5F6B-5534-42B1-9D7C-D70EDEBB0248}" type="presParOf" srcId="{4B7A8E8F-5650-4B1A-8C82-E36A3E54CF0F}" destId="{819A9AFB-3F5A-4433-9C14-C4FB25FA913C}" srcOrd="3" destOrd="0" presId="urn:microsoft.com/office/officeart/2017/3/layout/DropPinTimeline"/>
    <dgm:cxn modelId="{78EA821F-6CF0-4D25-A2E3-2A3E5935E0DA}" type="presParOf" srcId="{4B7A8E8F-5650-4B1A-8C82-E36A3E54CF0F}" destId="{1DF2A8D3-178D-4F66-AE2A-4C0780BCAC68}" srcOrd="4" destOrd="0" presId="urn:microsoft.com/office/officeart/2017/3/layout/DropPinTimeline"/>
    <dgm:cxn modelId="{10B6736C-2C5A-4D94-9C0F-C7B353317824}" type="presParOf" srcId="{4B7A8E8F-5650-4B1A-8C82-E36A3E54CF0F}" destId="{1CA78114-D1FF-47DE-8EB6-5C56D4D89BEF}" srcOrd="5" destOrd="0" presId="urn:microsoft.com/office/officeart/2017/3/layout/DropPinTimeline"/>
    <dgm:cxn modelId="{D468C8EC-6A7E-4F5B-9DD6-F19E112A8026}" type="presParOf" srcId="{0A4DE635-0D8E-496C-999B-B8C19CEF0642}" destId="{22461218-2A07-49B7-B4AC-D7DE40386000}" srcOrd="3" destOrd="0" presId="urn:microsoft.com/office/officeart/2017/3/layout/DropPinTimeline"/>
    <dgm:cxn modelId="{460D3D30-1937-44AF-8CCB-5BB1AA7621DD}" type="presParOf" srcId="{0A4DE635-0D8E-496C-999B-B8C19CEF0642}" destId="{07044E6A-9579-40FD-BD46-1661983B445C}" srcOrd="4" destOrd="0" presId="urn:microsoft.com/office/officeart/2017/3/layout/DropPinTimeline"/>
    <dgm:cxn modelId="{25401DE0-072D-49DB-99BF-7BB51FFCA676}" type="presParOf" srcId="{07044E6A-9579-40FD-BD46-1661983B445C}" destId="{8BCB7198-1D7B-4977-9568-5AED8D1F5EA4}" srcOrd="0" destOrd="0" presId="urn:microsoft.com/office/officeart/2017/3/layout/DropPinTimeline"/>
    <dgm:cxn modelId="{31E562DC-1AA9-4039-A7F5-E324B4641029}" type="presParOf" srcId="{07044E6A-9579-40FD-BD46-1661983B445C}" destId="{A3D6D37D-6F44-4259-B7E7-FDC0F9DDCAF7}" srcOrd="1" destOrd="0" presId="urn:microsoft.com/office/officeart/2017/3/layout/DropPinTimeline"/>
    <dgm:cxn modelId="{6A963F15-827A-40E9-A821-CFA7D9810CB2}" type="presParOf" srcId="{A3D6D37D-6F44-4259-B7E7-FDC0F9DDCAF7}" destId="{6B9EADC4-0E7B-4262-B6EB-F669BFC275C0}" srcOrd="0" destOrd="0" presId="urn:microsoft.com/office/officeart/2017/3/layout/DropPinTimeline"/>
    <dgm:cxn modelId="{9C60DCF2-ABB1-453D-8703-0AFF695F102C}" type="presParOf" srcId="{A3D6D37D-6F44-4259-B7E7-FDC0F9DDCAF7}" destId="{3C9EA578-BF92-4E2A-91F7-A1EB864DDFF7}" srcOrd="1" destOrd="0" presId="urn:microsoft.com/office/officeart/2017/3/layout/DropPinTimeline"/>
    <dgm:cxn modelId="{6E84E2B2-BDDE-4A65-A626-E57A7CA7A062}" type="presParOf" srcId="{07044E6A-9579-40FD-BD46-1661983B445C}" destId="{2C268C99-9EF8-4443-95FC-89F1D982D13D}" srcOrd="2" destOrd="0" presId="urn:microsoft.com/office/officeart/2017/3/layout/DropPinTimeline"/>
    <dgm:cxn modelId="{612ABAB9-AD24-43B6-BAFA-597801528779}" type="presParOf" srcId="{07044E6A-9579-40FD-BD46-1661983B445C}" destId="{A92BDF2E-99B1-44D7-91AA-5297EF87B8BF}" srcOrd="3" destOrd="0" presId="urn:microsoft.com/office/officeart/2017/3/layout/DropPinTimeline"/>
    <dgm:cxn modelId="{06210F9F-9815-4325-B140-6A40335B84F6}" type="presParOf" srcId="{07044E6A-9579-40FD-BD46-1661983B445C}" destId="{17A2FE0C-90DF-40CE-B420-7CA2FAC3F75F}" srcOrd="4" destOrd="0" presId="urn:microsoft.com/office/officeart/2017/3/layout/DropPinTimeline"/>
    <dgm:cxn modelId="{B3A0A141-F510-48FD-85AA-7CE26CEA851C}" type="presParOf" srcId="{07044E6A-9579-40FD-BD46-1661983B445C}" destId="{757BF014-614C-415C-B28C-A4E51FB908CC}" srcOrd="5" destOrd="0" presId="urn:microsoft.com/office/officeart/2017/3/layout/DropPinTimeline"/>
    <dgm:cxn modelId="{71F07E1D-3F3E-4065-B389-3DEEA69BED4C}" type="presParOf" srcId="{0A4DE635-0D8E-496C-999B-B8C19CEF0642}" destId="{E5618D2C-FF33-4021-BBE6-8D3D3D54FF23}" srcOrd="5" destOrd="0" presId="urn:microsoft.com/office/officeart/2017/3/layout/DropPinTimeline"/>
    <dgm:cxn modelId="{386F43D0-2FD3-43FD-AA3B-45DEA804D492}" type="presParOf" srcId="{0A4DE635-0D8E-496C-999B-B8C19CEF0642}" destId="{727FF8FF-3E3F-4E79-9C2A-0F25C819D453}" srcOrd="6" destOrd="0" presId="urn:microsoft.com/office/officeart/2017/3/layout/DropPinTimeline"/>
    <dgm:cxn modelId="{A75D2342-6F19-4F56-86CF-D191431A718F}" type="presParOf" srcId="{727FF8FF-3E3F-4E79-9C2A-0F25C819D453}" destId="{6981FE01-939D-4833-8CFF-A3BAA9E67AFD}" srcOrd="0" destOrd="0" presId="urn:microsoft.com/office/officeart/2017/3/layout/DropPinTimeline"/>
    <dgm:cxn modelId="{AB08C018-978A-4DB4-93E0-78CE12BA1F33}" type="presParOf" srcId="{727FF8FF-3E3F-4E79-9C2A-0F25C819D453}" destId="{477FBD00-A3D8-475C-9AD3-7B6231E4128D}" srcOrd="1" destOrd="0" presId="urn:microsoft.com/office/officeart/2017/3/layout/DropPinTimeline"/>
    <dgm:cxn modelId="{F6837C4C-9FD4-44A5-B3B9-D1E67980A28A}" type="presParOf" srcId="{477FBD00-A3D8-475C-9AD3-7B6231E4128D}" destId="{037C64A7-A681-4EC7-AB45-5A8263BC1E93}" srcOrd="0" destOrd="0" presId="urn:microsoft.com/office/officeart/2017/3/layout/DropPinTimeline"/>
    <dgm:cxn modelId="{863BAF0A-786A-4F9B-91F1-4F3083CF0C74}" type="presParOf" srcId="{477FBD00-A3D8-475C-9AD3-7B6231E4128D}" destId="{79FD5AFF-3BD2-4191-8F14-46A517DB38D1}" srcOrd="1" destOrd="0" presId="urn:microsoft.com/office/officeart/2017/3/layout/DropPinTimeline"/>
    <dgm:cxn modelId="{5A9E4C83-B335-44D6-B1FA-C0EDA069D449}" type="presParOf" srcId="{727FF8FF-3E3F-4E79-9C2A-0F25C819D453}" destId="{07E05E75-000A-4D03-8146-01B77F2609B9}" srcOrd="2" destOrd="0" presId="urn:microsoft.com/office/officeart/2017/3/layout/DropPinTimeline"/>
    <dgm:cxn modelId="{5D3BA39B-F337-4D29-B906-CE3102BE2068}" type="presParOf" srcId="{727FF8FF-3E3F-4E79-9C2A-0F25C819D453}" destId="{CAE5979B-8C06-47B1-BDE6-468BB3F0E25F}" srcOrd="3" destOrd="0" presId="urn:microsoft.com/office/officeart/2017/3/layout/DropPinTimeline"/>
    <dgm:cxn modelId="{2B571501-069E-465F-90F4-75820893E4A5}" type="presParOf" srcId="{727FF8FF-3E3F-4E79-9C2A-0F25C819D453}" destId="{B17B2C1A-BB61-4751-8A5E-1B9A4034FBB2}" srcOrd="4" destOrd="0" presId="urn:microsoft.com/office/officeart/2017/3/layout/DropPinTimeline"/>
    <dgm:cxn modelId="{EF8D14B3-A609-4FDD-B69C-CAD7D424880E}" type="presParOf" srcId="{727FF8FF-3E3F-4E79-9C2A-0F25C819D453}" destId="{CA3BA7CF-F5A1-4AAE-B831-5006B6266EE6}" srcOrd="5" destOrd="0" presId="urn:microsoft.com/office/officeart/2017/3/layout/DropPinTimeline"/>
    <dgm:cxn modelId="{0B587F2A-22FE-4064-8C6A-5974A7EBFE62}" type="presParOf" srcId="{0A4DE635-0D8E-496C-999B-B8C19CEF0642}" destId="{A45A11EC-E30E-4022-AA6E-8B410BC99205}" srcOrd="7" destOrd="0" presId="urn:microsoft.com/office/officeart/2017/3/layout/DropPinTimeline"/>
    <dgm:cxn modelId="{3E5B434C-DEFB-4B75-8951-280F4839CDE0}" type="presParOf" srcId="{0A4DE635-0D8E-496C-999B-B8C19CEF0642}" destId="{592BEB93-4630-47C7-8ADB-3809F9850CF5}" srcOrd="8" destOrd="0" presId="urn:microsoft.com/office/officeart/2017/3/layout/DropPinTimeline"/>
    <dgm:cxn modelId="{3F2AA412-81DF-4AEE-A353-B235BCC1E09A}" type="presParOf" srcId="{592BEB93-4630-47C7-8ADB-3809F9850CF5}" destId="{45D3002B-05CC-4519-B7F5-26CF174D95E9}" srcOrd="0" destOrd="0" presId="urn:microsoft.com/office/officeart/2017/3/layout/DropPinTimeline"/>
    <dgm:cxn modelId="{DA14CBFD-4A71-4DDA-B351-A2A0608EAAD3}" type="presParOf" srcId="{592BEB93-4630-47C7-8ADB-3809F9850CF5}" destId="{77584D91-A82C-4F52-BC41-AD23B93455F0}" srcOrd="1" destOrd="0" presId="urn:microsoft.com/office/officeart/2017/3/layout/DropPinTimeline"/>
    <dgm:cxn modelId="{8EA85331-5A51-4D75-ABC7-ED02CC8B3F40}" type="presParOf" srcId="{77584D91-A82C-4F52-BC41-AD23B93455F0}" destId="{54E83E1C-4518-4E00-820D-BC1AA0E41C78}" srcOrd="0" destOrd="0" presId="urn:microsoft.com/office/officeart/2017/3/layout/DropPinTimeline"/>
    <dgm:cxn modelId="{C824E8E2-996C-48C7-86D0-0FEC0988558D}" type="presParOf" srcId="{77584D91-A82C-4F52-BC41-AD23B93455F0}" destId="{6260CDF2-6181-4915-A769-E608FC190586}" srcOrd="1" destOrd="0" presId="urn:microsoft.com/office/officeart/2017/3/layout/DropPinTimeline"/>
    <dgm:cxn modelId="{87B55A56-74CE-4414-83F7-51093CB9C549}" type="presParOf" srcId="{592BEB93-4630-47C7-8ADB-3809F9850CF5}" destId="{AB827A2F-B24D-4074-8CF8-52E0AF520930}" srcOrd="2" destOrd="0" presId="urn:microsoft.com/office/officeart/2017/3/layout/DropPinTimeline"/>
    <dgm:cxn modelId="{FAC50DBB-4046-42CB-BB3E-E787F005DF31}" type="presParOf" srcId="{592BEB93-4630-47C7-8ADB-3809F9850CF5}" destId="{9A693787-8550-4CDB-965B-8FFFAEF889BE}" srcOrd="3" destOrd="0" presId="urn:microsoft.com/office/officeart/2017/3/layout/DropPinTimeline"/>
    <dgm:cxn modelId="{7DC60F24-1829-4602-986D-E7B584A98E8C}" type="presParOf" srcId="{592BEB93-4630-47C7-8ADB-3809F9850CF5}" destId="{EEC195A8-FDA3-47CA-B296-EEDF220F7821}" srcOrd="4" destOrd="0" presId="urn:microsoft.com/office/officeart/2017/3/layout/DropPinTimeline"/>
    <dgm:cxn modelId="{1327561C-7EC1-47A3-83E1-F15CE2A6634A}" type="presParOf" srcId="{592BEB93-4630-47C7-8ADB-3809F9850CF5}" destId="{2F3B07B5-C705-4AFF-A752-5647A691C651}" srcOrd="5" destOrd="0" presId="urn:microsoft.com/office/officeart/2017/3/layout/DropPinTimeline"/>
    <dgm:cxn modelId="{D38CCADC-AD27-4CAF-A297-DEC64142CE1C}" type="presParOf" srcId="{0A4DE635-0D8E-496C-999B-B8C19CEF0642}" destId="{7E81D051-A65B-453E-876F-12DE76D250A1}" srcOrd="9" destOrd="0" presId="urn:microsoft.com/office/officeart/2017/3/layout/DropPinTimeline"/>
    <dgm:cxn modelId="{6EDA1B2C-D58E-4E29-A044-A3BE0D1D1424}" type="presParOf" srcId="{0A4DE635-0D8E-496C-999B-B8C19CEF0642}" destId="{DF583467-82AB-4540-9F74-5FC1A5CE1C54}" srcOrd="10" destOrd="0" presId="urn:microsoft.com/office/officeart/2017/3/layout/DropPinTimeline"/>
    <dgm:cxn modelId="{79523DC8-64ED-4756-8EAC-C74EE911E109}" type="presParOf" srcId="{DF583467-82AB-4540-9F74-5FC1A5CE1C54}" destId="{0D94B00E-FA79-472D-A032-AD8077B08A04}" srcOrd="0" destOrd="0" presId="urn:microsoft.com/office/officeart/2017/3/layout/DropPinTimeline"/>
    <dgm:cxn modelId="{110E3649-F0EF-4F61-8FD4-F6B401617B0F}" type="presParOf" srcId="{DF583467-82AB-4540-9F74-5FC1A5CE1C54}" destId="{7DE3AB03-977E-4EB9-9D76-E96F62658800}" srcOrd="1" destOrd="0" presId="urn:microsoft.com/office/officeart/2017/3/layout/DropPinTimeline"/>
    <dgm:cxn modelId="{8E1C52EA-CA1E-464F-AC4D-B212678317D8}" type="presParOf" srcId="{7DE3AB03-977E-4EB9-9D76-E96F62658800}" destId="{98C0FB98-7F33-45BA-AA22-A58CFC176E8D}" srcOrd="0" destOrd="0" presId="urn:microsoft.com/office/officeart/2017/3/layout/DropPinTimeline"/>
    <dgm:cxn modelId="{2F06140B-1BB9-4361-AE49-0F989F1CF126}" type="presParOf" srcId="{7DE3AB03-977E-4EB9-9D76-E96F62658800}" destId="{31F40992-4950-40CE-A4C0-508E8D9D18D6}" srcOrd="1" destOrd="0" presId="urn:microsoft.com/office/officeart/2017/3/layout/DropPinTimeline"/>
    <dgm:cxn modelId="{58E919B0-1F9B-41A3-A7E3-4CEA01A1DE3B}" type="presParOf" srcId="{DF583467-82AB-4540-9F74-5FC1A5CE1C54}" destId="{350419E0-3F0C-4F5F-A14D-BBD4AA286A7C}" srcOrd="2" destOrd="0" presId="urn:microsoft.com/office/officeart/2017/3/layout/DropPinTimeline"/>
    <dgm:cxn modelId="{AB8F2A12-4D94-4FE5-A446-99BEB0184C6B}" type="presParOf" srcId="{DF583467-82AB-4540-9F74-5FC1A5CE1C54}" destId="{6368D5D3-2CF3-49AF-AAF0-C4055792395E}" srcOrd="3" destOrd="0" presId="urn:microsoft.com/office/officeart/2017/3/layout/DropPinTimeline"/>
    <dgm:cxn modelId="{0731F675-7195-4197-87A8-BAD88C642BAB}" type="presParOf" srcId="{DF583467-82AB-4540-9F74-5FC1A5CE1C54}" destId="{856F09A5-4D03-4C64-9817-401D5115410D}" srcOrd="4" destOrd="0" presId="urn:microsoft.com/office/officeart/2017/3/layout/DropPinTimeline"/>
    <dgm:cxn modelId="{F4A3BD4F-3DF7-4C53-8044-5EA1C439B63A}" type="presParOf" srcId="{DF583467-82AB-4540-9F74-5FC1A5CE1C54}" destId="{AC61871C-009B-4643-9771-261B7FD8DDEB}" srcOrd="5" destOrd="0" presId="urn:microsoft.com/office/officeart/2017/3/layout/DropPinTimeline"/>
    <dgm:cxn modelId="{93B24DBE-50B1-452B-89EF-268A41F83D4C}" type="presParOf" srcId="{0A4DE635-0D8E-496C-999B-B8C19CEF0642}" destId="{22FE160C-C8CE-44BC-9555-78ADF7D41AE9}" srcOrd="11" destOrd="0" presId="urn:microsoft.com/office/officeart/2017/3/layout/DropPinTimeline"/>
    <dgm:cxn modelId="{9DCF0928-44A3-4BFF-AAFD-EFE7C34046C9}" type="presParOf" srcId="{0A4DE635-0D8E-496C-999B-B8C19CEF0642}" destId="{792843BC-6769-4056-9BA1-806EBD1A4D32}" srcOrd="12" destOrd="0" presId="urn:microsoft.com/office/officeart/2017/3/layout/DropPinTimeline"/>
    <dgm:cxn modelId="{D4669218-82D2-40D2-A4CC-7A69DF90CDFE}" type="presParOf" srcId="{792843BC-6769-4056-9BA1-806EBD1A4D32}" destId="{4ABEADE1-7D5B-4DC7-B3C8-4A677E7187BE}" srcOrd="0" destOrd="0" presId="urn:microsoft.com/office/officeart/2017/3/layout/DropPinTimeline"/>
    <dgm:cxn modelId="{7409A26B-07F7-401F-A855-5BBE4BB123CE}" type="presParOf" srcId="{792843BC-6769-4056-9BA1-806EBD1A4D32}" destId="{C71C8E98-C583-4811-869A-B9F9DA2EEB94}" srcOrd="1" destOrd="0" presId="urn:microsoft.com/office/officeart/2017/3/layout/DropPinTimeline"/>
    <dgm:cxn modelId="{19A94C32-2375-4DA8-9949-1F28E1478719}" type="presParOf" srcId="{C71C8E98-C583-4811-869A-B9F9DA2EEB94}" destId="{4144C484-E9E4-4370-93A9-D29BE61E1571}" srcOrd="0" destOrd="0" presId="urn:microsoft.com/office/officeart/2017/3/layout/DropPinTimeline"/>
    <dgm:cxn modelId="{3F298F55-C3B1-4E86-9F51-955495604C59}" type="presParOf" srcId="{C71C8E98-C583-4811-869A-B9F9DA2EEB94}" destId="{54ADE7D5-A9D1-4E46-B6F7-4AAC42AF67D1}" srcOrd="1" destOrd="0" presId="urn:microsoft.com/office/officeart/2017/3/layout/DropPinTimeline"/>
    <dgm:cxn modelId="{975E2B16-9631-42C2-B65D-18659E50637B}" type="presParOf" srcId="{792843BC-6769-4056-9BA1-806EBD1A4D32}" destId="{0DD55BDC-545D-474D-8142-E381E980E681}" srcOrd="2" destOrd="0" presId="urn:microsoft.com/office/officeart/2017/3/layout/DropPinTimeline"/>
    <dgm:cxn modelId="{2E4CB3D3-4B16-48F9-BA52-24AE4ECE8BBA}" type="presParOf" srcId="{792843BC-6769-4056-9BA1-806EBD1A4D32}" destId="{BAD43611-018F-4F2E-8B61-5587B5AA5263}" srcOrd="3" destOrd="0" presId="urn:microsoft.com/office/officeart/2017/3/layout/DropPinTimeline"/>
    <dgm:cxn modelId="{E1BEE9B0-386B-4D44-A1A8-7ADB8E10CDA7}" type="presParOf" srcId="{792843BC-6769-4056-9BA1-806EBD1A4D32}" destId="{59441832-D459-4DDF-8BE3-12B7E700BCA2}" srcOrd="4" destOrd="0" presId="urn:microsoft.com/office/officeart/2017/3/layout/DropPinTimeline"/>
    <dgm:cxn modelId="{72C00B97-F385-4C65-A8CD-A11E133E26A1}" type="presParOf" srcId="{792843BC-6769-4056-9BA1-806EBD1A4D32}" destId="{E29DFA9E-F9F7-4D2C-AD90-89C11FC0A04F}"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562FF2-26DA-4B85-B990-04FCB94AB7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45FF768-2A68-42DB-AF7A-50893C56BC77}">
      <dgm:prSet/>
      <dgm:spPr/>
      <dgm:t>
        <a:bodyPr/>
        <a:lstStyle/>
        <a:p>
          <a:pPr algn="l"/>
          <a:r>
            <a:rPr lang="en-GB" b="0" i="0" dirty="0"/>
            <a:t>Behavioural changes such as wearing masks </a:t>
          </a:r>
          <a:r>
            <a:rPr lang="en-GB" dirty="0"/>
            <a:t>in public since the SARS epidemic of 2003 may have helped keep its confirmed infections at 845, with four deaths, by the beginning of April.</a:t>
          </a:r>
          <a:endParaRPr lang="en-US" dirty="0"/>
        </a:p>
      </dgm:t>
    </dgm:pt>
    <dgm:pt modelId="{36A85D8F-2CF4-4638-BEDE-B9D2C4A306F9}" type="parTrans" cxnId="{925CEC32-0A0C-48B5-B840-29E64992B607}">
      <dgm:prSet/>
      <dgm:spPr/>
      <dgm:t>
        <a:bodyPr/>
        <a:lstStyle/>
        <a:p>
          <a:pPr algn="l"/>
          <a:endParaRPr lang="en-US"/>
        </a:p>
      </dgm:t>
    </dgm:pt>
    <dgm:pt modelId="{ADBE59F8-948A-4F74-8241-6373C1DEE50F}" type="sibTrans" cxnId="{925CEC32-0A0C-48B5-B840-29E64992B607}">
      <dgm:prSet/>
      <dgm:spPr/>
      <dgm:t>
        <a:bodyPr/>
        <a:lstStyle/>
        <a:p>
          <a:pPr algn="l"/>
          <a:endParaRPr lang="en-US"/>
        </a:p>
      </dgm:t>
    </dgm:pt>
    <dgm:pt modelId="{D712242C-3BAA-46E2-9E1D-80B8CB946D18}">
      <dgm:prSet/>
      <dgm:spPr/>
      <dgm:t>
        <a:bodyPr/>
        <a:lstStyle/>
        <a:p>
          <a:pPr algn="l"/>
          <a:r>
            <a:rPr lang="en-GB" dirty="0"/>
            <a:t>Critical thinking of citizens who have become accustomed to distrusting the competence and political motivations of the government, the World Health Organization, and the Chinese Communist Party.</a:t>
          </a:r>
        </a:p>
      </dgm:t>
    </dgm:pt>
    <dgm:pt modelId="{374FAA67-AB0E-4972-B462-291454630398}" type="parTrans" cxnId="{5B70B419-03B5-426D-9007-A71765B4427A}">
      <dgm:prSet/>
      <dgm:spPr/>
      <dgm:t>
        <a:bodyPr/>
        <a:lstStyle/>
        <a:p>
          <a:pPr algn="l"/>
          <a:endParaRPr lang="en-GB"/>
        </a:p>
      </dgm:t>
    </dgm:pt>
    <dgm:pt modelId="{69F88992-2416-4092-AD97-CF5FC2F79856}" type="sibTrans" cxnId="{5B70B419-03B5-426D-9007-A71765B4427A}">
      <dgm:prSet/>
      <dgm:spPr/>
      <dgm:t>
        <a:bodyPr/>
        <a:lstStyle/>
        <a:p>
          <a:pPr algn="l"/>
          <a:endParaRPr lang="en-GB"/>
        </a:p>
      </dgm:t>
    </dgm:pt>
    <dgm:pt modelId="{ABEBDBD4-D5C5-4C90-9B05-D73F0217603E}">
      <dgm:prSet/>
      <dgm:spPr/>
      <dgm:t>
        <a:bodyPr/>
        <a:lstStyle/>
        <a:p>
          <a:pPr algn="l"/>
          <a:r>
            <a:rPr lang="en-GB" b="0" i="0" dirty="0"/>
            <a:t>Border restrictions, quarantine and isolation, social distancing</a:t>
          </a:r>
          <a:endParaRPr lang="en-GB" dirty="0"/>
        </a:p>
      </dgm:t>
    </dgm:pt>
    <dgm:pt modelId="{BF20C9CA-26C8-4B2F-9E37-BB59C8648DAF}" type="parTrans" cxnId="{B4EC56D1-6B75-47BF-819D-E44A923D8939}">
      <dgm:prSet/>
      <dgm:spPr/>
      <dgm:t>
        <a:bodyPr/>
        <a:lstStyle/>
        <a:p>
          <a:pPr algn="l"/>
          <a:endParaRPr lang="en-GB"/>
        </a:p>
      </dgm:t>
    </dgm:pt>
    <dgm:pt modelId="{775B6CF3-9A79-4F04-8F3B-0EE573CB8B33}" type="sibTrans" cxnId="{B4EC56D1-6B75-47BF-819D-E44A923D8939}">
      <dgm:prSet/>
      <dgm:spPr/>
      <dgm:t>
        <a:bodyPr/>
        <a:lstStyle/>
        <a:p>
          <a:pPr algn="l"/>
          <a:endParaRPr lang="en-GB"/>
        </a:p>
      </dgm:t>
    </dgm:pt>
    <dgm:pt modelId="{09AFD8E3-8AEE-4143-98D5-416BD929BA61}" type="pres">
      <dgm:prSet presAssocID="{24562FF2-26DA-4B85-B990-04FCB94AB76D}" presName="linear" presStyleCnt="0">
        <dgm:presLayoutVars>
          <dgm:animLvl val="lvl"/>
          <dgm:resizeHandles val="exact"/>
        </dgm:presLayoutVars>
      </dgm:prSet>
      <dgm:spPr/>
    </dgm:pt>
    <dgm:pt modelId="{3522AE9E-E4CE-4891-BABC-C667B2F3413F}" type="pres">
      <dgm:prSet presAssocID="{E45FF768-2A68-42DB-AF7A-50893C56BC77}" presName="parentText" presStyleLbl="node1" presStyleIdx="0" presStyleCnt="3" custScaleY="84681">
        <dgm:presLayoutVars>
          <dgm:chMax val="0"/>
          <dgm:bulletEnabled val="1"/>
        </dgm:presLayoutVars>
      </dgm:prSet>
      <dgm:spPr/>
    </dgm:pt>
    <dgm:pt modelId="{90B41CE3-9D8D-4C75-9C7B-20DA743D496D}" type="pres">
      <dgm:prSet presAssocID="{ADBE59F8-948A-4F74-8241-6373C1DEE50F}" presName="spacer" presStyleCnt="0"/>
      <dgm:spPr/>
    </dgm:pt>
    <dgm:pt modelId="{0D55532E-DAA5-4203-A78E-6ACF5377DE8D}" type="pres">
      <dgm:prSet presAssocID="{ABEBDBD4-D5C5-4C90-9B05-D73F0217603E}" presName="parentText" presStyleLbl="node1" presStyleIdx="1" presStyleCnt="3" custScaleY="63568">
        <dgm:presLayoutVars>
          <dgm:chMax val="0"/>
          <dgm:bulletEnabled val="1"/>
        </dgm:presLayoutVars>
      </dgm:prSet>
      <dgm:spPr/>
    </dgm:pt>
    <dgm:pt modelId="{4E6D3523-DB79-41D3-875D-5B0E35655D1C}" type="pres">
      <dgm:prSet presAssocID="{775B6CF3-9A79-4F04-8F3B-0EE573CB8B33}" presName="spacer" presStyleCnt="0"/>
      <dgm:spPr/>
    </dgm:pt>
    <dgm:pt modelId="{3B72F9FD-4721-4BF1-A197-73B71C0DB881}" type="pres">
      <dgm:prSet presAssocID="{D712242C-3BAA-46E2-9E1D-80B8CB946D18}" presName="parentText" presStyleLbl="node1" presStyleIdx="2" presStyleCnt="3">
        <dgm:presLayoutVars>
          <dgm:chMax val="0"/>
          <dgm:bulletEnabled val="1"/>
        </dgm:presLayoutVars>
      </dgm:prSet>
      <dgm:spPr/>
    </dgm:pt>
  </dgm:ptLst>
  <dgm:cxnLst>
    <dgm:cxn modelId="{FE977D15-E669-4E89-8782-9BA9CDDA6FA9}" type="presOf" srcId="{D712242C-3BAA-46E2-9E1D-80B8CB946D18}" destId="{3B72F9FD-4721-4BF1-A197-73B71C0DB881}" srcOrd="0" destOrd="0" presId="urn:microsoft.com/office/officeart/2005/8/layout/vList2"/>
    <dgm:cxn modelId="{5B70B419-03B5-426D-9007-A71765B4427A}" srcId="{24562FF2-26DA-4B85-B990-04FCB94AB76D}" destId="{D712242C-3BAA-46E2-9E1D-80B8CB946D18}" srcOrd="2" destOrd="0" parTransId="{374FAA67-AB0E-4972-B462-291454630398}" sibTransId="{69F88992-2416-4092-AD97-CF5FC2F79856}"/>
    <dgm:cxn modelId="{925CEC32-0A0C-48B5-B840-29E64992B607}" srcId="{24562FF2-26DA-4B85-B990-04FCB94AB76D}" destId="{E45FF768-2A68-42DB-AF7A-50893C56BC77}" srcOrd="0" destOrd="0" parTransId="{36A85D8F-2CF4-4638-BEDE-B9D2C4A306F9}" sibTransId="{ADBE59F8-948A-4F74-8241-6373C1DEE50F}"/>
    <dgm:cxn modelId="{2EBCEB36-3664-48F1-ADE6-49FB76CF8306}" type="presOf" srcId="{ABEBDBD4-D5C5-4C90-9B05-D73F0217603E}" destId="{0D55532E-DAA5-4203-A78E-6ACF5377DE8D}" srcOrd="0" destOrd="0" presId="urn:microsoft.com/office/officeart/2005/8/layout/vList2"/>
    <dgm:cxn modelId="{6AB0F746-0F7E-49EC-9B9D-714D535BAEF1}" type="presOf" srcId="{24562FF2-26DA-4B85-B990-04FCB94AB76D}" destId="{09AFD8E3-8AEE-4143-98D5-416BD929BA61}" srcOrd="0" destOrd="0" presId="urn:microsoft.com/office/officeart/2005/8/layout/vList2"/>
    <dgm:cxn modelId="{9CFD364A-2796-4E70-A753-F4299F011F6F}" type="presOf" srcId="{E45FF768-2A68-42DB-AF7A-50893C56BC77}" destId="{3522AE9E-E4CE-4891-BABC-C667B2F3413F}" srcOrd="0" destOrd="0" presId="urn:microsoft.com/office/officeart/2005/8/layout/vList2"/>
    <dgm:cxn modelId="{B4EC56D1-6B75-47BF-819D-E44A923D8939}" srcId="{24562FF2-26DA-4B85-B990-04FCB94AB76D}" destId="{ABEBDBD4-D5C5-4C90-9B05-D73F0217603E}" srcOrd="1" destOrd="0" parTransId="{BF20C9CA-26C8-4B2F-9E37-BB59C8648DAF}" sibTransId="{775B6CF3-9A79-4F04-8F3B-0EE573CB8B33}"/>
    <dgm:cxn modelId="{FAF7F711-9193-46DD-AC6A-81E2904C2193}" type="presParOf" srcId="{09AFD8E3-8AEE-4143-98D5-416BD929BA61}" destId="{3522AE9E-E4CE-4891-BABC-C667B2F3413F}" srcOrd="0" destOrd="0" presId="urn:microsoft.com/office/officeart/2005/8/layout/vList2"/>
    <dgm:cxn modelId="{8651C090-4C64-4058-8819-3A5A0DB1D000}" type="presParOf" srcId="{09AFD8E3-8AEE-4143-98D5-416BD929BA61}" destId="{90B41CE3-9D8D-4C75-9C7B-20DA743D496D}" srcOrd="1" destOrd="0" presId="urn:microsoft.com/office/officeart/2005/8/layout/vList2"/>
    <dgm:cxn modelId="{4B854473-0AED-45AE-BFB7-86C7834EE54C}" type="presParOf" srcId="{09AFD8E3-8AEE-4143-98D5-416BD929BA61}" destId="{0D55532E-DAA5-4203-A78E-6ACF5377DE8D}" srcOrd="2" destOrd="0" presId="urn:microsoft.com/office/officeart/2005/8/layout/vList2"/>
    <dgm:cxn modelId="{1FF9C0B9-2911-4ED0-8A64-4BCCAD7DA213}" type="presParOf" srcId="{09AFD8E3-8AEE-4143-98D5-416BD929BA61}" destId="{4E6D3523-DB79-41D3-875D-5B0E35655D1C}" srcOrd="3" destOrd="0" presId="urn:microsoft.com/office/officeart/2005/8/layout/vList2"/>
    <dgm:cxn modelId="{112BB7CA-E183-4D9A-A1AD-8BD48AE1DB3E}" type="presParOf" srcId="{09AFD8E3-8AEE-4143-98D5-416BD929BA61}" destId="{3B72F9FD-4721-4BF1-A197-73B71C0DB88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49E9C8-464B-4D42-98D7-9D59CCA50D26}" type="doc">
      <dgm:prSet loTypeId="urn:microsoft.com/office/officeart/2017/3/layout/DropPinTimeline" loCatId="process" qsTypeId="urn:microsoft.com/office/officeart/2005/8/quickstyle/simple1" qsCatId="simple" csTypeId="urn:microsoft.com/office/officeart/2005/8/colors/accent5_2" csCatId="accent5" phldr="1"/>
      <dgm:spPr/>
      <dgm:t>
        <a:bodyPr/>
        <a:lstStyle/>
        <a:p>
          <a:endParaRPr lang="en-US"/>
        </a:p>
      </dgm:t>
    </dgm:pt>
    <dgm:pt modelId="{267807AD-3455-4016-9A11-DFE2BD0F56E2}">
      <dgm:prSet/>
      <dgm:spPr/>
      <dgm:t>
        <a:bodyPr/>
        <a:lstStyle/>
        <a:p>
          <a:pPr algn="ctr">
            <a:defRPr b="1"/>
          </a:pPr>
          <a:r>
            <a:rPr lang="en-GB" dirty="0"/>
            <a:t>First wave</a:t>
          </a:r>
          <a:endParaRPr lang="en-US" dirty="0"/>
        </a:p>
      </dgm:t>
    </dgm:pt>
    <dgm:pt modelId="{9E48D7A3-6882-4C40-B25F-BC7E53993C44}" type="parTrans" cxnId="{AA8FC97E-DEDC-4085-ACB8-86FDDF1A716D}">
      <dgm:prSet/>
      <dgm:spPr/>
      <dgm:t>
        <a:bodyPr/>
        <a:lstStyle/>
        <a:p>
          <a:pPr algn="ctr"/>
          <a:endParaRPr lang="en-US"/>
        </a:p>
      </dgm:t>
    </dgm:pt>
    <dgm:pt modelId="{D61C4D29-78B2-4958-BC56-28BB0F9CF71A}" type="sibTrans" cxnId="{AA8FC97E-DEDC-4085-ACB8-86FDDF1A716D}">
      <dgm:prSet/>
      <dgm:spPr/>
      <dgm:t>
        <a:bodyPr/>
        <a:lstStyle/>
        <a:p>
          <a:pPr algn="ctr"/>
          <a:endParaRPr lang="en-US"/>
        </a:p>
      </dgm:t>
    </dgm:pt>
    <dgm:pt modelId="{295A0B1A-D88E-4EC6-BE9E-7A0084AF3981}">
      <dgm:prSet/>
      <dgm:spPr/>
      <dgm:t>
        <a:bodyPr/>
        <a:lstStyle/>
        <a:p>
          <a:pPr algn="ctr"/>
          <a:r>
            <a:rPr lang="en-GB" dirty="0"/>
            <a:t>1) Hong Kong </a:t>
          </a:r>
          <a:r>
            <a:rPr lang="en-GB" b="0" i="0" dirty="0">
              <a:solidFill>
                <a:srgbClr val="202122"/>
              </a:solidFill>
              <a:effectLst/>
            </a:rPr>
            <a:t>relatively unscathed by the first wave of the COVID-19 outbreak</a:t>
          </a:r>
        </a:p>
        <a:p>
          <a:pPr algn="ctr"/>
          <a:r>
            <a:rPr lang="en-GB" dirty="0"/>
            <a:t>2) Flatter epidemic curve than most other places</a:t>
          </a:r>
          <a:endParaRPr lang="en-US" dirty="0"/>
        </a:p>
      </dgm:t>
    </dgm:pt>
    <dgm:pt modelId="{B46FAB65-B059-463F-96E4-395BCB342948}" type="parTrans" cxnId="{2473CC03-8B0F-48FB-8F33-763E6FCB64A9}">
      <dgm:prSet/>
      <dgm:spPr/>
      <dgm:t>
        <a:bodyPr/>
        <a:lstStyle/>
        <a:p>
          <a:pPr algn="ctr"/>
          <a:endParaRPr lang="en-US"/>
        </a:p>
      </dgm:t>
    </dgm:pt>
    <dgm:pt modelId="{3A998226-17AC-410D-AA13-81750AEE115C}" type="sibTrans" cxnId="{2473CC03-8B0F-48FB-8F33-763E6FCB64A9}">
      <dgm:prSet/>
      <dgm:spPr/>
      <dgm:t>
        <a:bodyPr/>
        <a:lstStyle/>
        <a:p>
          <a:pPr algn="ctr"/>
          <a:endParaRPr lang="en-US"/>
        </a:p>
      </dgm:t>
    </dgm:pt>
    <dgm:pt modelId="{864C36AA-CF9A-4D45-93CC-DB5FF396EC74}">
      <dgm:prSet/>
      <dgm:spPr/>
      <dgm:t>
        <a:bodyPr/>
        <a:lstStyle/>
        <a:p>
          <a:pPr algn="ctr">
            <a:defRPr b="1"/>
          </a:pPr>
          <a:r>
            <a:rPr lang="en-GB" dirty="0"/>
            <a:t>Second wave</a:t>
          </a:r>
          <a:endParaRPr lang="en-US" dirty="0"/>
        </a:p>
      </dgm:t>
    </dgm:pt>
    <dgm:pt modelId="{FA2F597B-22BB-48FB-B202-5C38E0FFC753}" type="parTrans" cxnId="{522B2083-3B1F-478C-BA76-9CC55201C0D4}">
      <dgm:prSet/>
      <dgm:spPr/>
      <dgm:t>
        <a:bodyPr/>
        <a:lstStyle/>
        <a:p>
          <a:pPr algn="ctr"/>
          <a:endParaRPr lang="en-US"/>
        </a:p>
      </dgm:t>
    </dgm:pt>
    <dgm:pt modelId="{1332A197-F07A-423C-82E2-DD69070F7436}" type="sibTrans" cxnId="{522B2083-3B1F-478C-BA76-9CC55201C0D4}">
      <dgm:prSet/>
      <dgm:spPr/>
      <dgm:t>
        <a:bodyPr/>
        <a:lstStyle/>
        <a:p>
          <a:pPr algn="ctr"/>
          <a:endParaRPr lang="en-US"/>
        </a:p>
      </dgm:t>
    </dgm:pt>
    <dgm:pt modelId="{CBEF4CE7-73BF-45CE-808E-1C52AC1F382B}">
      <dgm:prSet/>
      <dgm:spPr/>
      <dgm:t>
        <a:bodyPr/>
        <a:lstStyle/>
        <a:p>
          <a:pPr algn="ctr"/>
          <a:r>
            <a:rPr lang="en-GB" b="0" i="0" dirty="0">
              <a:solidFill>
                <a:srgbClr val="202122"/>
              </a:solidFill>
              <a:effectLst/>
              <a:latin typeface="+mn-lt"/>
            </a:rPr>
            <a:t>1) Smaller second wave in </a:t>
          </a:r>
          <a:r>
            <a:rPr lang="en-GB" b="0" i="0" dirty="0"/>
            <a:t>March and April 2020</a:t>
          </a:r>
          <a:endParaRPr lang="en-US" dirty="0">
            <a:latin typeface="+mn-lt"/>
          </a:endParaRPr>
        </a:p>
      </dgm:t>
    </dgm:pt>
    <dgm:pt modelId="{75029CAD-8BA8-4CC3-BC53-97A199A8389D}" type="parTrans" cxnId="{303B0948-52AC-4823-8BBA-9EDFFF986445}">
      <dgm:prSet/>
      <dgm:spPr/>
      <dgm:t>
        <a:bodyPr/>
        <a:lstStyle/>
        <a:p>
          <a:pPr algn="ctr"/>
          <a:endParaRPr lang="en-US"/>
        </a:p>
      </dgm:t>
    </dgm:pt>
    <dgm:pt modelId="{3FC68FE5-957A-41B2-BEC0-57F29423C00D}" type="sibTrans" cxnId="{303B0948-52AC-4823-8BBA-9EDFFF986445}">
      <dgm:prSet/>
      <dgm:spPr/>
      <dgm:t>
        <a:bodyPr/>
        <a:lstStyle/>
        <a:p>
          <a:pPr algn="ctr"/>
          <a:endParaRPr lang="en-US"/>
        </a:p>
      </dgm:t>
    </dgm:pt>
    <dgm:pt modelId="{7E03C91A-90E6-4189-BB13-3E811D612EE7}">
      <dgm:prSet/>
      <dgm:spPr/>
      <dgm:t>
        <a:bodyPr/>
        <a:lstStyle/>
        <a:p>
          <a:pPr algn="ctr">
            <a:defRPr b="1"/>
          </a:pPr>
          <a:r>
            <a:rPr lang="en-GB" dirty="0"/>
            <a:t>Third wave</a:t>
          </a:r>
          <a:endParaRPr lang="en-US" dirty="0"/>
        </a:p>
      </dgm:t>
    </dgm:pt>
    <dgm:pt modelId="{9E2882BC-2DB2-4061-92FC-B1CB1E2A2B41}" type="parTrans" cxnId="{B0260FC1-DA86-448E-872A-54B7EEE3EE98}">
      <dgm:prSet/>
      <dgm:spPr/>
      <dgm:t>
        <a:bodyPr/>
        <a:lstStyle/>
        <a:p>
          <a:pPr algn="ctr"/>
          <a:endParaRPr lang="en-US"/>
        </a:p>
      </dgm:t>
    </dgm:pt>
    <dgm:pt modelId="{B75C5694-799A-4754-99DE-16A2E7D34F7F}" type="sibTrans" cxnId="{B0260FC1-DA86-448E-872A-54B7EEE3EE98}">
      <dgm:prSet/>
      <dgm:spPr/>
      <dgm:t>
        <a:bodyPr/>
        <a:lstStyle/>
        <a:p>
          <a:pPr algn="ctr"/>
          <a:endParaRPr lang="en-US"/>
        </a:p>
      </dgm:t>
    </dgm:pt>
    <dgm:pt modelId="{F3FC5FF5-5CB7-47F8-8ECC-F968051B7099}">
      <dgm:prSet custT="1"/>
      <dgm:spPr/>
      <dgm:t>
        <a:bodyPr/>
        <a:lstStyle/>
        <a:p>
          <a:pPr algn="ctr"/>
          <a:r>
            <a:rPr lang="en-GB" sz="1200" b="0" i="0" dirty="0">
              <a:solidFill>
                <a:srgbClr val="202122"/>
              </a:solidFill>
              <a:effectLst/>
              <a:latin typeface="+mn-lt"/>
            </a:rPr>
            <a:t>1) </a:t>
          </a:r>
          <a:r>
            <a:rPr lang="en-GB" sz="1200" dirty="0"/>
            <a:t>uptick in COVID cases in July, with more than a hundred cases being reported several days in a row until early August</a:t>
          </a:r>
          <a:r>
            <a:rPr lang="en-GB" sz="1200" b="0" i="0" dirty="0">
              <a:solidFill>
                <a:srgbClr val="202122"/>
              </a:solidFill>
              <a:effectLst/>
              <a:latin typeface="+mn-lt"/>
            </a:rPr>
            <a:t> </a:t>
          </a:r>
        </a:p>
        <a:p>
          <a:pPr algn="ctr"/>
          <a:r>
            <a:rPr lang="en-GB" sz="1200" b="0" i="0" dirty="0">
              <a:solidFill>
                <a:srgbClr val="202122"/>
              </a:solidFill>
              <a:effectLst/>
              <a:latin typeface="+mn-lt"/>
            </a:rPr>
            <a:t>2) I</a:t>
          </a:r>
          <a:r>
            <a:rPr lang="en-GB" sz="1200" dirty="0"/>
            <a:t>mported cases – sea crew, aircrew members, and domestic helpers made up the majority of 3rd wave infections.</a:t>
          </a:r>
          <a:endParaRPr lang="en-US" sz="1200" dirty="0">
            <a:latin typeface="+mn-lt"/>
          </a:endParaRPr>
        </a:p>
      </dgm:t>
    </dgm:pt>
    <dgm:pt modelId="{C8DF7F70-6929-46F4-A9BC-D420C7059A12}" type="parTrans" cxnId="{3F21B8A7-631A-456E-B362-1B41DF01CF1D}">
      <dgm:prSet/>
      <dgm:spPr/>
      <dgm:t>
        <a:bodyPr/>
        <a:lstStyle/>
        <a:p>
          <a:pPr algn="ctr"/>
          <a:endParaRPr lang="en-US"/>
        </a:p>
      </dgm:t>
    </dgm:pt>
    <dgm:pt modelId="{69646320-E466-4064-BA24-022FC300E072}" type="sibTrans" cxnId="{3F21B8A7-631A-456E-B362-1B41DF01CF1D}">
      <dgm:prSet/>
      <dgm:spPr/>
      <dgm:t>
        <a:bodyPr/>
        <a:lstStyle/>
        <a:p>
          <a:pPr algn="ctr"/>
          <a:endParaRPr lang="en-US"/>
        </a:p>
      </dgm:t>
    </dgm:pt>
    <dgm:pt modelId="{BA369876-8AD9-4B73-9C62-B981AA1C386E}">
      <dgm:prSet/>
      <dgm:spPr/>
      <dgm:t>
        <a:bodyPr/>
        <a:lstStyle/>
        <a:p>
          <a:pPr algn="ctr">
            <a:defRPr b="1"/>
          </a:pPr>
          <a:r>
            <a:rPr lang="en-GB" dirty="0"/>
            <a:t>Fourth Wave</a:t>
          </a:r>
          <a:endParaRPr lang="en-US" dirty="0"/>
        </a:p>
      </dgm:t>
    </dgm:pt>
    <dgm:pt modelId="{A01A7DB7-8411-4932-8F17-99E0EFBF57B8}" type="parTrans" cxnId="{CA8095EC-8D94-443E-A109-57E9C29B6310}">
      <dgm:prSet/>
      <dgm:spPr/>
      <dgm:t>
        <a:bodyPr/>
        <a:lstStyle/>
        <a:p>
          <a:pPr algn="ctr"/>
          <a:endParaRPr lang="en-GB"/>
        </a:p>
      </dgm:t>
    </dgm:pt>
    <dgm:pt modelId="{A88CE180-950D-40CA-9C89-0033973DE0B0}" type="sibTrans" cxnId="{CA8095EC-8D94-443E-A109-57E9C29B6310}">
      <dgm:prSet/>
      <dgm:spPr/>
      <dgm:t>
        <a:bodyPr/>
        <a:lstStyle/>
        <a:p>
          <a:pPr algn="ctr"/>
          <a:endParaRPr lang="en-GB"/>
        </a:p>
      </dgm:t>
    </dgm:pt>
    <dgm:pt modelId="{6D5FCD66-A7C7-4164-802B-168938E92B3F}">
      <dgm:prSet/>
      <dgm:spPr/>
      <dgm:t>
        <a:bodyPr/>
        <a:lstStyle/>
        <a:p>
          <a:pPr algn="ctr"/>
          <a:r>
            <a:rPr lang="en-GB" b="0" i="0" dirty="0">
              <a:solidFill>
                <a:srgbClr val="202122"/>
              </a:solidFill>
              <a:effectLst/>
              <a:latin typeface="+mn-lt"/>
            </a:rPr>
            <a:t>1) L</a:t>
          </a:r>
          <a:r>
            <a:rPr lang="en-GB" b="0" i="0" dirty="0"/>
            <a:t>ate November 2020</a:t>
          </a:r>
        </a:p>
        <a:p>
          <a:pPr algn="ctr"/>
          <a:r>
            <a:rPr lang="en-GB" b="0" i="0" dirty="0">
              <a:solidFill>
                <a:srgbClr val="202122"/>
              </a:solidFill>
              <a:effectLst/>
              <a:latin typeface="+mn-lt"/>
            </a:rPr>
            <a:t>2) A</a:t>
          </a:r>
          <a:r>
            <a:rPr lang="en-GB" dirty="0"/>
            <a:t> group of dance clubs in which wealthy, female Hong </a:t>
          </a:r>
          <a:r>
            <a:rPr lang="en-GB" dirty="0" err="1"/>
            <a:t>Kongers</a:t>
          </a:r>
          <a:r>
            <a:rPr lang="en-GB" dirty="0"/>
            <a:t> danced together and had dance lessons with mostly younger male dance instructors.</a:t>
          </a:r>
          <a:endParaRPr lang="en-GB" b="0" i="0" dirty="0">
            <a:solidFill>
              <a:srgbClr val="202122"/>
            </a:solidFill>
            <a:effectLst/>
            <a:latin typeface="+mn-lt"/>
          </a:endParaRPr>
        </a:p>
      </dgm:t>
    </dgm:pt>
    <dgm:pt modelId="{1D2659A1-D719-4DC1-8C94-1334D5BF8907}" type="parTrans" cxnId="{24F43B88-7193-4346-A48E-8BD7839AA88B}">
      <dgm:prSet/>
      <dgm:spPr/>
      <dgm:t>
        <a:bodyPr/>
        <a:lstStyle/>
        <a:p>
          <a:pPr algn="ctr"/>
          <a:endParaRPr lang="en-GB"/>
        </a:p>
      </dgm:t>
    </dgm:pt>
    <dgm:pt modelId="{BA6AA3CB-E472-49AB-AD3F-F9D0C378252A}" type="sibTrans" cxnId="{24F43B88-7193-4346-A48E-8BD7839AA88B}">
      <dgm:prSet/>
      <dgm:spPr/>
      <dgm:t>
        <a:bodyPr/>
        <a:lstStyle/>
        <a:p>
          <a:pPr algn="ctr"/>
          <a:endParaRPr lang="en-GB"/>
        </a:p>
      </dgm:t>
    </dgm:pt>
    <dgm:pt modelId="{FEEF5D2F-B7B9-4C35-A7F0-53E4B6FC85E4}">
      <dgm:prSet/>
      <dgm:spPr/>
      <dgm:t>
        <a:bodyPr/>
        <a:lstStyle/>
        <a:p>
          <a:pPr algn="ctr">
            <a:defRPr b="1"/>
          </a:pPr>
          <a:r>
            <a:rPr lang="en-GB" dirty="0"/>
            <a:t>Fifth wave</a:t>
          </a:r>
          <a:endParaRPr lang="en-US" dirty="0"/>
        </a:p>
      </dgm:t>
    </dgm:pt>
    <dgm:pt modelId="{CF2206FA-1474-4334-AD8A-F27577758773}" type="parTrans" cxnId="{E5546068-5F93-450B-A92C-B599EC6D53DF}">
      <dgm:prSet/>
      <dgm:spPr/>
      <dgm:t>
        <a:bodyPr/>
        <a:lstStyle/>
        <a:p>
          <a:pPr algn="ctr"/>
          <a:endParaRPr lang="en-GB"/>
        </a:p>
      </dgm:t>
    </dgm:pt>
    <dgm:pt modelId="{3BEA10EB-7350-4BD4-9B2E-368CC9C6716D}" type="sibTrans" cxnId="{E5546068-5F93-450B-A92C-B599EC6D53DF}">
      <dgm:prSet/>
      <dgm:spPr/>
      <dgm:t>
        <a:bodyPr/>
        <a:lstStyle/>
        <a:p>
          <a:pPr algn="ctr"/>
          <a:endParaRPr lang="en-GB"/>
        </a:p>
      </dgm:t>
    </dgm:pt>
    <dgm:pt modelId="{38D40999-2031-4237-A429-437E95FD2493}">
      <dgm:prSet/>
      <dgm:spPr/>
      <dgm:t>
        <a:bodyPr/>
        <a:lstStyle/>
        <a:p>
          <a:pPr algn="ctr"/>
          <a:r>
            <a:rPr lang="en-GB" b="0" i="0" dirty="0"/>
            <a:t>1) Driven by Omicron variant in late December 2021</a:t>
          </a:r>
        </a:p>
        <a:p>
          <a:pPr algn="ctr"/>
          <a:r>
            <a:rPr lang="en-GB" b="0" i="0" dirty="0"/>
            <a:t>2) Most deaths recorded among the unvaccinated elder population</a:t>
          </a:r>
        </a:p>
        <a:p>
          <a:pPr algn="ctr"/>
          <a:r>
            <a:rPr lang="en-GB" b="0" i="0" dirty="0"/>
            <a:t>3) Experts questioned the zero-COVID strategy (low COVID-19 vaccination rate in the city)</a:t>
          </a:r>
          <a:endParaRPr lang="en-US" dirty="0">
            <a:latin typeface="+mn-lt"/>
          </a:endParaRPr>
        </a:p>
      </dgm:t>
    </dgm:pt>
    <dgm:pt modelId="{EC1D3AC4-60D9-44B6-A6BF-BF90EF293AD5}" type="parTrans" cxnId="{D58D478A-3686-4053-ACC3-CFA86CBE797F}">
      <dgm:prSet/>
      <dgm:spPr/>
      <dgm:t>
        <a:bodyPr/>
        <a:lstStyle/>
        <a:p>
          <a:pPr algn="ctr"/>
          <a:endParaRPr lang="en-GB"/>
        </a:p>
      </dgm:t>
    </dgm:pt>
    <dgm:pt modelId="{F18D1E82-1425-44BE-8439-DAE946E59807}" type="sibTrans" cxnId="{D58D478A-3686-4053-ACC3-CFA86CBE797F}">
      <dgm:prSet/>
      <dgm:spPr/>
      <dgm:t>
        <a:bodyPr/>
        <a:lstStyle/>
        <a:p>
          <a:pPr algn="ctr"/>
          <a:endParaRPr lang="en-GB"/>
        </a:p>
      </dgm:t>
    </dgm:pt>
    <dgm:pt modelId="{39ED0C8F-9649-4590-A0DD-04289311E568}">
      <dgm:prSet/>
      <dgm:spPr/>
      <dgm:t>
        <a:bodyPr/>
        <a:lstStyle/>
        <a:p>
          <a:pPr algn="ctr"/>
          <a:r>
            <a:rPr lang="en-US" dirty="0">
              <a:latin typeface="+mn-lt"/>
            </a:rPr>
            <a:t>2) C</a:t>
          </a:r>
          <a:r>
            <a:rPr lang="en-GB" b="0" i="0" dirty="0" err="1"/>
            <a:t>aused</a:t>
          </a:r>
          <a:r>
            <a:rPr lang="en-GB" b="0" i="0" dirty="0"/>
            <a:t> by overseas returnees rushing to beat mandatory quarantine</a:t>
          </a:r>
          <a:endParaRPr lang="en-US" dirty="0">
            <a:latin typeface="+mn-lt"/>
          </a:endParaRPr>
        </a:p>
      </dgm:t>
    </dgm:pt>
    <dgm:pt modelId="{CB7B3E51-C2E1-4630-BAC4-EEBE958C2D55}" type="parTrans" cxnId="{B39325C1-A58E-4172-B18A-7197D407ADD6}">
      <dgm:prSet/>
      <dgm:spPr/>
      <dgm:t>
        <a:bodyPr/>
        <a:lstStyle/>
        <a:p>
          <a:pPr algn="ctr"/>
          <a:endParaRPr lang="en-GB"/>
        </a:p>
      </dgm:t>
    </dgm:pt>
    <dgm:pt modelId="{6F0DAB1F-4BF8-4DFA-B13D-A33134872370}" type="sibTrans" cxnId="{B39325C1-A58E-4172-B18A-7197D407ADD6}">
      <dgm:prSet/>
      <dgm:spPr/>
      <dgm:t>
        <a:bodyPr/>
        <a:lstStyle/>
        <a:p>
          <a:pPr algn="ctr"/>
          <a:endParaRPr lang="en-GB"/>
        </a:p>
      </dgm:t>
    </dgm:pt>
    <dgm:pt modelId="{18430D1C-1155-4C85-9D38-41FA39A1ED08}" type="pres">
      <dgm:prSet presAssocID="{1B49E9C8-464B-4D42-98D7-9D59CCA50D26}" presName="root" presStyleCnt="0">
        <dgm:presLayoutVars>
          <dgm:chMax/>
          <dgm:chPref/>
          <dgm:animLvl val="lvl"/>
        </dgm:presLayoutVars>
      </dgm:prSet>
      <dgm:spPr/>
    </dgm:pt>
    <dgm:pt modelId="{F67ACCB0-9023-4796-9469-67AD03C42F24}" type="pres">
      <dgm:prSet presAssocID="{1B49E9C8-464B-4D42-98D7-9D59CCA50D26}" presName="divider" presStyleLbl="fgAcc1" presStyleIdx="0" presStyleCnt="6"/>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0A4DE635-0D8E-496C-999B-B8C19CEF0642}" type="pres">
      <dgm:prSet presAssocID="{1B49E9C8-464B-4D42-98D7-9D59CCA50D26}" presName="nodes" presStyleCnt="0">
        <dgm:presLayoutVars>
          <dgm:chMax/>
          <dgm:chPref/>
          <dgm:animLvl val="lvl"/>
        </dgm:presLayoutVars>
      </dgm:prSet>
      <dgm:spPr/>
    </dgm:pt>
    <dgm:pt modelId="{8E6110AD-0C6F-4367-B0A6-6996BB086E15}" type="pres">
      <dgm:prSet presAssocID="{267807AD-3455-4016-9A11-DFE2BD0F56E2}" presName="composite" presStyleCnt="0"/>
      <dgm:spPr/>
    </dgm:pt>
    <dgm:pt modelId="{51DAAF61-CD73-4088-A7CB-A1F715D9D3DF}" type="pres">
      <dgm:prSet presAssocID="{267807AD-3455-4016-9A11-DFE2BD0F56E2}" presName="ConnectorPoint" presStyleLbl="lnNode1" presStyleIdx="0" presStyleCnt="5"/>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4BCF3A98-1832-42CC-992E-B85ECE0C4008}" type="pres">
      <dgm:prSet presAssocID="{267807AD-3455-4016-9A11-DFE2BD0F56E2}" presName="DropPinPlaceHolder" presStyleCnt="0"/>
      <dgm:spPr/>
    </dgm:pt>
    <dgm:pt modelId="{C97FB1C5-7098-48E7-B4D1-E34ABBCFA6E1}" type="pres">
      <dgm:prSet presAssocID="{267807AD-3455-4016-9A11-DFE2BD0F56E2}" presName="DropPin" presStyleLbl="alignNode1" presStyleIdx="0" presStyleCnt="5"/>
      <dgm:spPr/>
    </dgm:pt>
    <dgm:pt modelId="{355F5539-0A13-425E-8831-7100F9760EAF}" type="pres">
      <dgm:prSet presAssocID="{267807AD-3455-4016-9A11-DFE2BD0F56E2}" presName="Ellipse" presStyleLbl="fgAcc1" presStyleIdx="1" presStyleCnt="6"/>
      <dgm:spPr>
        <a:solidFill>
          <a:schemeClr val="lt1">
            <a:alpha val="90000"/>
            <a:hueOff val="0"/>
            <a:satOff val="0"/>
            <a:lumOff val="0"/>
            <a:alphaOff val="0"/>
          </a:schemeClr>
        </a:solidFill>
        <a:ln w="12700" cap="flat" cmpd="sng" algn="ctr">
          <a:noFill/>
          <a:prstDash val="solid"/>
          <a:miter lim="800000"/>
        </a:ln>
        <a:effectLst/>
      </dgm:spPr>
    </dgm:pt>
    <dgm:pt modelId="{529D78EC-1D04-46B8-BDB4-203159C09C61}" type="pres">
      <dgm:prSet presAssocID="{267807AD-3455-4016-9A11-DFE2BD0F56E2}" presName="L2TextContainer" presStyleLbl="revTx" presStyleIdx="0" presStyleCnt="10">
        <dgm:presLayoutVars>
          <dgm:bulletEnabled val="1"/>
        </dgm:presLayoutVars>
      </dgm:prSet>
      <dgm:spPr/>
    </dgm:pt>
    <dgm:pt modelId="{0F0A4A41-62FC-4E89-8B5C-3C44391074F8}" type="pres">
      <dgm:prSet presAssocID="{267807AD-3455-4016-9A11-DFE2BD0F56E2}" presName="L1TextContainer" presStyleLbl="revTx" presStyleIdx="1" presStyleCnt="10">
        <dgm:presLayoutVars>
          <dgm:chMax val="1"/>
          <dgm:chPref val="1"/>
          <dgm:bulletEnabled val="1"/>
        </dgm:presLayoutVars>
      </dgm:prSet>
      <dgm:spPr/>
    </dgm:pt>
    <dgm:pt modelId="{18D2B1D5-4966-49DA-BB1D-83383387F6F7}" type="pres">
      <dgm:prSet presAssocID="{267807AD-3455-4016-9A11-DFE2BD0F56E2}" presName="ConnectLine" presStyleLbl="sibTrans1D1" presStyleIdx="0" presStyleCnt="5"/>
      <dgm:spPr>
        <a:noFill/>
        <a:ln w="12700" cap="flat" cmpd="sng" algn="ctr">
          <a:solidFill>
            <a:schemeClr val="accent5">
              <a:hueOff val="0"/>
              <a:satOff val="0"/>
              <a:lumOff val="0"/>
              <a:alphaOff val="0"/>
            </a:schemeClr>
          </a:solidFill>
          <a:prstDash val="dash"/>
          <a:miter lim="800000"/>
        </a:ln>
        <a:effectLst/>
      </dgm:spPr>
    </dgm:pt>
    <dgm:pt modelId="{D3F3BBE0-106C-4D71-B5A4-3FB12A54BAA3}" type="pres">
      <dgm:prSet presAssocID="{267807AD-3455-4016-9A11-DFE2BD0F56E2}" presName="EmptyPlaceHolder" presStyleCnt="0"/>
      <dgm:spPr/>
    </dgm:pt>
    <dgm:pt modelId="{F8FA2AD7-3D8C-4777-998F-51C94AC16E04}" type="pres">
      <dgm:prSet presAssocID="{D61C4D29-78B2-4958-BC56-28BB0F9CF71A}" presName="spaceBetweenRectangles" presStyleCnt="0"/>
      <dgm:spPr/>
    </dgm:pt>
    <dgm:pt modelId="{4B7A8E8F-5650-4B1A-8C82-E36A3E54CF0F}" type="pres">
      <dgm:prSet presAssocID="{864C36AA-CF9A-4D45-93CC-DB5FF396EC74}" presName="composite" presStyleCnt="0"/>
      <dgm:spPr/>
    </dgm:pt>
    <dgm:pt modelId="{23CA2C8C-8B52-4742-8ECE-BD215D59A952}" type="pres">
      <dgm:prSet presAssocID="{864C36AA-CF9A-4D45-93CC-DB5FF396EC74}" presName="ConnectorPoint" presStyleLbl="lnNode1" presStyleIdx="1" presStyleCnt="5"/>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3EFF484-A140-40E4-89C4-54D62D6A8286}" type="pres">
      <dgm:prSet presAssocID="{864C36AA-CF9A-4D45-93CC-DB5FF396EC74}" presName="DropPinPlaceHolder" presStyleCnt="0"/>
      <dgm:spPr/>
    </dgm:pt>
    <dgm:pt modelId="{CDBB580C-D186-4EAA-A0AC-AF9F6FFEBE9C}" type="pres">
      <dgm:prSet presAssocID="{864C36AA-CF9A-4D45-93CC-DB5FF396EC74}" presName="DropPin" presStyleLbl="alignNode1" presStyleIdx="1" presStyleCnt="5"/>
      <dgm:spPr/>
    </dgm:pt>
    <dgm:pt modelId="{4C3E7257-A777-4D07-9228-D87F42CCE46E}" type="pres">
      <dgm:prSet presAssocID="{864C36AA-CF9A-4D45-93CC-DB5FF396EC74}" presName="Ellipse" presStyleLbl="fgAcc1" presStyleIdx="2" presStyleCnt="6"/>
      <dgm:spPr>
        <a:solidFill>
          <a:schemeClr val="lt1">
            <a:alpha val="90000"/>
            <a:hueOff val="0"/>
            <a:satOff val="0"/>
            <a:lumOff val="0"/>
            <a:alphaOff val="0"/>
          </a:schemeClr>
        </a:solidFill>
        <a:ln w="12700" cap="flat" cmpd="sng" algn="ctr">
          <a:noFill/>
          <a:prstDash val="solid"/>
          <a:miter lim="800000"/>
        </a:ln>
        <a:effectLst/>
      </dgm:spPr>
    </dgm:pt>
    <dgm:pt modelId="{9427E8C1-D8C4-44B7-856A-9BA4FB89BFA6}" type="pres">
      <dgm:prSet presAssocID="{864C36AA-CF9A-4D45-93CC-DB5FF396EC74}" presName="L2TextContainer" presStyleLbl="revTx" presStyleIdx="2" presStyleCnt="10">
        <dgm:presLayoutVars>
          <dgm:bulletEnabled val="1"/>
        </dgm:presLayoutVars>
      </dgm:prSet>
      <dgm:spPr/>
    </dgm:pt>
    <dgm:pt modelId="{819A9AFB-3F5A-4433-9C14-C4FB25FA913C}" type="pres">
      <dgm:prSet presAssocID="{864C36AA-CF9A-4D45-93CC-DB5FF396EC74}" presName="L1TextContainer" presStyleLbl="revTx" presStyleIdx="3" presStyleCnt="10" custLinFactNeighborX="-1767" custLinFactNeighborY="13028">
        <dgm:presLayoutVars>
          <dgm:chMax val="1"/>
          <dgm:chPref val="1"/>
          <dgm:bulletEnabled val="1"/>
        </dgm:presLayoutVars>
      </dgm:prSet>
      <dgm:spPr/>
    </dgm:pt>
    <dgm:pt modelId="{1DF2A8D3-178D-4F66-AE2A-4C0780BCAC68}" type="pres">
      <dgm:prSet presAssocID="{864C36AA-CF9A-4D45-93CC-DB5FF396EC74}" presName="ConnectLine" presStyleLbl="sibTrans1D1" presStyleIdx="1" presStyleCnt="5"/>
      <dgm:spPr>
        <a:noFill/>
        <a:ln w="12700" cap="flat" cmpd="sng" algn="ctr">
          <a:solidFill>
            <a:schemeClr val="accent5">
              <a:hueOff val="0"/>
              <a:satOff val="0"/>
              <a:lumOff val="0"/>
              <a:alphaOff val="0"/>
            </a:schemeClr>
          </a:solidFill>
          <a:prstDash val="dash"/>
          <a:miter lim="800000"/>
        </a:ln>
        <a:effectLst/>
      </dgm:spPr>
    </dgm:pt>
    <dgm:pt modelId="{1CA78114-D1FF-47DE-8EB6-5C56D4D89BEF}" type="pres">
      <dgm:prSet presAssocID="{864C36AA-CF9A-4D45-93CC-DB5FF396EC74}" presName="EmptyPlaceHolder" presStyleCnt="0"/>
      <dgm:spPr/>
    </dgm:pt>
    <dgm:pt modelId="{22461218-2A07-49B7-B4AC-D7DE40386000}" type="pres">
      <dgm:prSet presAssocID="{1332A197-F07A-423C-82E2-DD69070F7436}" presName="spaceBetweenRectangles" presStyleCnt="0"/>
      <dgm:spPr/>
    </dgm:pt>
    <dgm:pt modelId="{07044E6A-9579-40FD-BD46-1661983B445C}" type="pres">
      <dgm:prSet presAssocID="{7E03C91A-90E6-4189-BB13-3E811D612EE7}" presName="composite" presStyleCnt="0"/>
      <dgm:spPr/>
    </dgm:pt>
    <dgm:pt modelId="{8BCB7198-1D7B-4977-9568-5AED8D1F5EA4}" type="pres">
      <dgm:prSet presAssocID="{7E03C91A-90E6-4189-BB13-3E811D612EE7}" presName="ConnectorPoint" presStyleLbl="lnNode1" presStyleIdx="2" presStyleCnt="5"/>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3D6D37D-6F44-4259-B7E7-FDC0F9DDCAF7}" type="pres">
      <dgm:prSet presAssocID="{7E03C91A-90E6-4189-BB13-3E811D612EE7}" presName="DropPinPlaceHolder" presStyleCnt="0"/>
      <dgm:spPr/>
    </dgm:pt>
    <dgm:pt modelId="{6B9EADC4-0E7B-4262-B6EB-F669BFC275C0}" type="pres">
      <dgm:prSet presAssocID="{7E03C91A-90E6-4189-BB13-3E811D612EE7}" presName="DropPin" presStyleLbl="alignNode1" presStyleIdx="2" presStyleCnt="5"/>
      <dgm:spPr/>
    </dgm:pt>
    <dgm:pt modelId="{3C9EA578-BF92-4E2A-91F7-A1EB864DDFF7}" type="pres">
      <dgm:prSet presAssocID="{7E03C91A-90E6-4189-BB13-3E811D612EE7}" presName="Ellipse" presStyleLbl="fgAcc1" presStyleIdx="3" presStyleCnt="6"/>
      <dgm:spPr>
        <a:solidFill>
          <a:schemeClr val="lt1">
            <a:alpha val="90000"/>
            <a:hueOff val="0"/>
            <a:satOff val="0"/>
            <a:lumOff val="0"/>
            <a:alphaOff val="0"/>
          </a:schemeClr>
        </a:solidFill>
        <a:ln w="12700" cap="flat" cmpd="sng" algn="ctr">
          <a:noFill/>
          <a:prstDash val="solid"/>
          <a:miter lim="800000"/>
        </a:ln>
        <a:effectLst/>
      </dgm:spPr>
    </dgm:pt>
    <dgm:pt modelId="{2C268C99-9EF8-4443-95FC-89F1D982D13D}" type="pres">
      <dgm:prSet presAssocID="{7E03C91A-90E6-4189-BB13-3E811D612EE7}" presName="L2TextContainer" presStyleLbl="revTx" presStyleIdx="4" presStyleCnt="10">
        <dgm:presLayoutVars>
          <dgm:bulletEnabled val="1"/>
        </dgm:presLayoutVars>
      </dgm:prSet>
      <dgm:spPr/>
    </dgm:pt>
    <dgm:pt modelId="{A92BDF2E-99B1-44D7-91AA-5297EF87B8BF}" type="pres">
      <dgm:prSet presAssocID="{7E03C91A-90E6-4189-BB13-3E811D612EE7}" presName="L1TextContainer" presStyleLbl="revTx" presStyleIdx="5" presStyleCnt="10">
        <dgm:presLayoutVars>
          <dgm:chMax val="1"/>
          <dgm:chPref val="1"/>
          <dgm:bulletEnabled val="1"/>
        </dgm:presLayoutVars>
      </dgm:prSet>
      <dgm:spPr/>
    </dgm:pt>
    <dgm:pt modelId="{17A2FE0C-90DF-40CE-B420-7CA2FAC3F75F}" type="pres">
      <dgm:prSet presAssocID="{7E03C91A-90E6-4189-BB13-3E811D612EE7}" presName="ConnectLine" presStyleLbl="sibTrans1D1" presStyleIdx="2" presStyleCnt="5"/>
      <dgm:spPr>
        <a:noFill/>
        <a:ln w="12700" cap="flat" cmpd="sng" algn="ctr">
          <a:solidFill>
            <a:schemeClr val="accent5">
              <a:hueOff val="0"/>
              <a:satOff val="0"/>
              <a:lumOff val="0"/>
              <a:alphaOff val="0"/>
            </a:schemeClr>
          </a:solidFill>
          <a:prstDash val="dash"/>
          <a:miter lim="800000"/>
        </a:ln>
        <a:effectLst/>
      </dgm:spPr>
    </dgm:pt>
    <dgm:pt modelId="{757BF014-614C-415C-B28C-A4E51FB908CC}" type="pres">
      <dgm:prSet presAssocID="{7E03C91A-90E6-4189-BB13-3E811D612EE7}" presName="EmptyPlaceHolder" presStyleCnt="0"/>
      <dgm:spPr/>
    </dgm:pt>
    <dgm:pt modelId="{E5618D2C-FF33-4021-BBE6-8D3D3D54FF23}" type="pres">
      <dgm:prSet presAssocID="{B75C5694-799A-4754-99DE-16A2E7D34F7F}" presName="spaceBetweenRectangles" presStyleCnt="0"/>
      <dgm:spPr/>
    </dgm:pt>
    <dgm:pt modelId="{727FF8FF-3E3F-4E79-9C2A-0F25C819D453}" type="pres">
      <dgm:prSet presAssocID="{BA369876-8AD9-4B73-9C62-B981AA1C386E}" presName="composite" presStyleCnt="0"/>
      <dgm:spPr/>
    </dgm:pt>
    <dgm:pt modelId="{6981FE01-939D-4833-8CFF-A3BAA9E67AFD}" type="pres">
      <dgm:prSet presAssocID="{BA369876-8AD9-4B73-9C62-B981AA1C386E}" presName="ConnectorPoint" presStyleLbl="lnNode1" presStyleIdx="3" presStyleCnt="5"/>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477FBD00-A3D8-475C-9AD3-7B6231E4128D}" type="pres">
      <dgm:prSet presAssocID="{BA369876-8AD9-4B73-9C62-B981AA1C386E}" presName="DropPinPlaceHolder" presStyleCnt="0"/>
      <dgm:spPr/>
    </dgm:pt>
    <dgm:pt modelId="{037C64A7-A681-4EC7-AB45-5A8263BC1E93}" type="pres">
      <dgm:prSet presAssocID="{BA369876-8AD9-4B73-9C62-B981AA1C386E}" presName="DropPin" presStyleLbl="alignNode1" presStyleIdx="3" presStyleCnt="5"/>
      <dgm:spPr/>
    </dgm:pt>
    <dgm:pt modelId="{79FD5AFF-3BD2-4191-8F14-46A517DB38D1}" type="pres">
      <dgm:prSet presAssocID="{BA369876-8AD9-4B73-9C62-B981AA1C386E}" presName="Ellipse" presStyleLbl="fgAcc1" presStyleIdx="4" presStyleCnt="6"/>
      <dgm:spPr>
        <a:solidFill>
          <a:schemeClr val="lt1">
            <a:alpha val="90000"/>
            <a:hueOff val="0"/>
            <a:satOff val="0"/>
            <a:lumOff val="0"/>
            <a:alphaOff val="0"/>
          </a:schemeClr>
        </a:solidFill>
        <a:ln w="12700" cap="flat" cmpd="sng" algn="ctr">
          <a:noFill/>
          <a:prstDash val="solid"/>
          <a:miter lim="800000"/>
        </a:ln>
        <a:effectLst/>
      </dgm:spPr>
    </dgm:pt>
    <dgm:pt modelId="{07E05E75-000A-4D03-8146-01B77F2609B9}" type="pres">
      <dgm:prSet presAssocID="{BA369876-8AD9-4B73-9C62-B981AA1C386E}" presName="L2TextContainer" presStyleLbl="revTx" presStyleIdx="6" presStyleCnt="10">
        <dgm:presLayoutVars>
          <dgm:bulletEnabled val="1"/>
        </dgm:presLayoutVars>
      </dgm:prSet>
      <dgm:spPr/>
    </dgm:pt>
    <dgm:pt modelId="{CAE5979B-8C06-47B1-BDE6-468BB3F0E25F}" type="pres">
      <dgm:prSet presAssocID="{BA369876-8AD9-4B73-9C62-B981AA1C386E}" presName="L1TextContainer" presStyleLbl="revTx" presStyleIdx="7" presStyleCnt="10" custScaleX="80803" custLinFactNeighborX="-7633" custLinFactNeighborY="21229">
        <dgm:presLayoutVars>
          <dgm:chMax val="1"/>
          <dgm:chPref val="1"/>
          <dgm:bulletEnabled val="1"/>
        </dgm:presLayoutVars>
      </dgm:prSet>
      <dgm:spPr/>
    </dgm:pt>
    <dgm:pt modelId="{B17B2C1A-BB61-4751-8A5E-1B9A4034FBB2}" type="pres">
      <dgm:prSet presAssocID="{BA369876-8AD9-4B73-9C62-B981AA1C386E}" presName="ConnectLine" presStyleLbl="sibTrans1D1" presStyleIdx="3" presStyleCnt="5"/>
      <dgm:spPr>
        <a:noFill/>
        <a:ln w="12700" cap="flat" cmpd="sng" algn="ctr">
          <a:solidFill>
            <a:schemeClr val="accent5">
              <a:hueOff val="0"/>
              <a:satOff val="0"/>
              <a:lumOff val="0"/>
              <a:alphaOff val="0"/>
            </a:schemeClr>
          </a:solidFill>
          <a:prstDash val="dash"/>
          <a:miter lim="800000"/>
        </a:ln>
        <a:effectLst/>
      </dgm:spPr>
    </dgm:pt>
    <dgm:pt modelId="{CA3BA7CF-F5A1-4AAE-B831-5006B6266EE6}" type="pres">
      <dgm:prSet presAssocID="{BA369876-8AD9-4B73-9C62-B981AA1C386E}" presName="EmptyPlaceHolder" presStyleCnt="0"/>
      <dgm:spPr/>
    </dgm:pt>
    <dgm:pt modelId="{A45A11EC-E30E-4022-AA6E-8B410BC99205}" type="pres">
      <dgm:prSet presAssocID="{A88CE180-950D-40CA-9C89-0033973DE0B0}" presName="spaceBetweenRectangles" presStyleCnt="0"/>
      <dgm:spPr/>
    </dgm:pt>
    <dgm:pt modelId="{592BEB93-4630-47C7-8ADB-3809F9850CF5}" type="pres">
      <dgm:prSet presAssocID="{FEEF5D2F-B7B9-4C35-A7F0-53E4B6FC85E4}" presName="composite" presStyleCnt="0"/>
      <dgm:spPr/>
    </dgm:pt>
    <dgm:pt modelId="{45D3002B-05CC-4519-B7F5-26CF174D95E9}" type="pres">
      <dgm:prSet presAssocID="{FEEF5D2F-B7B9-4C35-A7F0-53E4B6FC85E4}" presName="ConnectorPoint" presStyleLbl="lnNode1" presStyleIdx="4" presStyleCnt="5"/>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7584D91-A82C-4F52-BC41-AD23B93455F0}" type="pres">
      <dgm:prSet presAssocID="{FEEF5D2F-B7B9-4C35-A7F0-53E4B6FC85E4}" presName="DropPinPlaceHolder" presStyleCnt="0"/>
      <dgm:spPr/>
    </dgm:pt>
    <dgm:pt modelId="{54E83E1C-4518-4E00-820D-BC1AA0E41C78}" type="pres">
      <dgm:prSet presAssocID="{FEEF5D2F-B7B9-4C35-A7F0-53E4B6FC85E4}" presName="DropPin" presStyleLbl="alignNode1" presStyleIdx="4" presStyleCnt="5"/>
      <dgm:spPr/>
    </dgm:pt>
    <dgm:pt modelId="{6260CDF2-6181-4915-A769-E608FC190586}" type="pres">
      <dgm:prSet presAssocID="{FEEF5D2F-B7B9-4C35-A7F0-53E4B6FC85E4}" presName="Ellipse" presStyleLbl="fgAcc1" presStyleIdx="5" presStyleCnt="6"/>
      <dgm:spPr>
        <a:solidFill>
          <a:schemeClr val="lt1">
            <a:alpha val="90000"/>
            <a:hueOff val="0"/>
            <a:satOff val="0"/>
            <a:lumOff val="0"/>
            <a:alphaOff val="0"/>
          </a:schemeClr>
        </a:solidFill>
        <a:ln w="12700" cap="flat" cmpd="sng" algn="ctr">
          <a:noFill/>
          <a:prstDash val="solid"/>
          <a:miter lim="800000"/>
        </a:ln>
        <a:effectLst/>
      </dgm:spPr>
    </dgm:pt>
    <dgm:pt modelId="{AB827A2F-B24D-4074-8CF8-52E0AF520930}" type="pres">
      <dgm:prSet presAssocID="{FEEF5D2F-B7B9-4C35-A7F0-53E4B6FC85E4}" presName="L2TextContainer" presStyleLbl="revTx" presStyleIdx="8" presStyleCnt="10">
        <dgm:presLayoutVars>
          <dgm:bulletEnabled val="1"/>
        </dgm:presLayoutVars>
      </dgm:prSet>
      <dgm:spPr/>
    </dgm:pt>
    <dgm:pt modelId="{9A693787-8550-4CDB-965B-8FFFAEF889BE}" type="pres">
      <dgm:prSet presAssocID="{FEEF5D2F-B7B9-4C35-A7F0-53E4B6FC85E4}" presName="L1TextContainer" presStyleLbl="revTx" presStyleIdx="9" presStyleCnt="10">
        <dgm:presLayoutVars>
          <dgm:chMax val="1"/>
          <dgm:chPref val="1"/>
          <dgm:bulletEnabled val="1"/>
        </dgm:presLayoutVars>
      </dgm:prSet>
      <dgm:spPr/>
    </dgm:pt>
    <dgm:pt modelId="{EEC195A8-FDA3-47CA-B296-EEDF220F7821}" type="pres">
      <dgm:prSet presAssocID="{FEEF5D2F-B7B9-4C35-A7F0-53E4B6FC85E4}" presName="ConnectLine" presStyleLbl="sibTrans1D1" presStyleIdx="4" presStyleCnt="5"/>
      <dgm:spPr>
        <a:noFill/>
        <a:ln w="12700" cap="flat" cmpd="sng" algn="ctr">
          <a:solidFill>
            <a:schemeClr val="accent5">
              <a:hueOff val="0"/>
              <a:satOff val="0"/>
              <a:lumOff val="0"/>
              <a:alphaOff val="0"/>
            </a:schemeClr>
          </a:solidFill>
          <a:prstDash val="dash"/>
          <a:miter lim="800000"/>
        </a:ln>
        <a:effectLst/>
      </dgm:spPr>
    </dgm:pt>
    <dgm:pt modelId="{2F3B07B5-C705-4AFF-A752-5647A691C651}" type="pres">
      <dgm:prSet presAssocID="{FEEF5D2F-B7B9-4C35-A7F0-53E4B6FC85E4}" presName="EmptyPlaceHolder" presStyleCnt="0"/>
      <dgm:spPr/>
    </dgm:pt>
  </dgm:ptLst>
  <dgm:cxnLst>
    <dgm:cxn modelId="{2473CC03-8B0F-48FB-8F33-763E6FCB64A9}" srcId="{267807AD-3455-4016-9A11-DFE2BD0F56E2}" destId="{295A0B1A-D88E-4EC6-BE9E-7A0084AF3981}" srcOrd="0" destOrd="0" parTransId="{B46FAB65-B059-463F-96E4-395BCB342948}" sibTransId="{3A998226-17AC-410D-AA13-81750AEE115C}"/>
    <dgm:cxn modelId="{D7D76207-D3E8-4573-BCBA-4B2696710F37}" type="presOf" srcId="{6D5FCD66-A7C7-4164-802B-168938E92B3F}" destId="{07E05E75-000A-4D03-8146-01B77F2609B9}" srcOrd="0" destOrd="0" presId="urn:microsoft.com/office/officeart/2017/3/layout/DropPinTimeline"/>
    <dgm:cxn modelId="{AB0BB921-44C0-4F1E-9536-61578A5097E4}" type="presOf" srcId="{295A0B1A-D88E-4EC6-BE9E-7A0084AF3981}" destId="{529D78EC-1D04-46B8-BDB4-203159C09C61}" srcOrd="0" destOrd="0" presId="urn:microsoft.com/office/officeart/2017/3/layout/DropPinTimeline"/>
    <dgm:cxn modelId="{92814C36-EE60-43E2-ABF0-C0643C92B127}" type="presOf" srcId="{39ED0C8F-9649-4590-A0DD-04289311E568}" destId="{9427E8C1-D8C4-44B7-856A-9BA4FB89BFA6}" srcOrd="0" destOrd="1" presId="urn:microsoft.com/office/officeart/2017/3/layout/DropPinTimeline"/>
    <dgm:cxn modelId="{C131B238-4FF9-4D00-B814-ACD1D5816377}" type="presOf" srcId="{BA369876-8AD9-4B73-9C62-B981AA1C386E}" destId="{CAE5979B-8C06-47B1-BDE6-468BB3F0E25F}" srcOrd="0" destOrd="0" presId="urn:microsoft.com/office/officeart/2017/3/layout/DropPinTimeline"/>
    <dgm:cxn modelId="{25A14160-3766-4BDD-894F-DD943162A09E}" type="presOf" srcId="{267807AD-3455-4016-9A11-DFE2BD0F56E2}" destId="{0F0A4A41-62FC-4E89-8B5C-3C44391074F8}" srcOrd="0" destOrd="0" presId="urn:microsoft.com/office/officeart/2017/3/layout/DropPinTimeline"/>
    <dgm:cxn modelId="{27B12062-6690-4E06-AA96-7931B010B16D}" type="presOf" srcId="{1B49E9C8-464B-4D42-98D7-9D59CCA50D26}" destId="{18430D1C-1155-4C85-9D38-41FA39A1ED08}" srcOrd="0" destOrd="0" presId="urn:microsoft.com/office/officeart/2017/3/layout/DropPinTimeline"/>
    <dgm:cxn modelId="{303B0948-52AC-4823-8BBA-9EDFFF986445}" srcId="{864C36AA-CF9A-4D45-93CC-DB5FF396EC74}" destId="{CBEF4CE7-73BF-45CE-808E-1C52AC1F382B}" srcOrd="0" destOrd="0" parTransId="{75029CAD-8BA8-4CC3-BC53-97A199A8389D}" sibTransId="{3FC68FE5-957A-41B2-BEC0-57F29423C00D}"/>
    <dgm:cxn modelId="{E5546068-5F93-450B-A92C-B599EC6D53DF}" srcId="{1B49E9C8-464B-4D42-98D7-9D59CCA50D26}" destId="{FEEF5D2F-B7B9-4C35-A7F0-53E4B6FC85E4}" srcOrd="4" destOrd="0" parTransId="{CF2206FA-1474-4334-AD8A-F27577758773}" sibTransId="{3BEA10EB-7350-4BD4-9B2E-368CC9C6716D}"/>
    <dgm:cxn modelId="{985DD16E-622B-48D2-9931-E6D0ED990D80}" type="presOf" srcId="{7E03C91A-90E6-4189-BB13-3E811D612EE7}" destId="{A92BDF2E-99B1-44D7-91AA-5297EF87B8BF}" srcOrd="0" destOrd="0" presId="urn:microsoft.com/office/officeart/2017/3/layout/DropPinTimeline"/>
    <dgm:cxn modelId="{09674F50-5A51-4F88-820A-9103543725B2}" type="presOf" srcId="{FEEF5D2F-B7B9-4C35-A7F0-53E4B6FC85E4}" destId="{9A693787-8550-4CDB-965B-8FFFAEF889BE}" srcOrd="0" destOrd="0" presId="urn:microsoft.com/office/officeart/2017/3/layout/DropPinTimeline"/>
    <dgm:cxn modelId="{9DE48073-C154-4262-88EF-41783D46796F}" type="presOf" srcId="{38D40999-2031-4237-A429-437E95FD2493}" destId="{AB827A2F-B24D-4074-8CF8-52E0AF520930}" srcOrd="0" destOrd="0" presId="urn:microsoft.com/office/officeart/2017/3/layout/DropPinTimeline"/>
    <dgm:cxn modelId="{AA8FC97E-DEDC-4085-ACB8-86FDDF1A716D}" srcId="{1B49E9C8-464B-4D42-98D7-9D59CCA50D26}" destId="{267807AD-3455-4016-9A11-DFE2BD0F56E2}" srcOrd="0" destOrd="0" parTransId="{9E48D7A3-6882-4C40-B25F-BC7E53993C44}" sibTransId="{D61C4D29-78B2-4958-BC56-28BB0F9CF71A}"/>
    <dgm:cxn modelId="{522B2083-3B1F-478C-BA76-9CC55201C0D4}" srcId="{1B49E9C8-464B-4D42-98D7-9D59CCA50D26}" destId="{864C36AA-CF9A-4D45-93CC-DB5FF396EC74}" srcOrd="1" destOrd="0" parTransId="{FA2F597B-22BB-48FB-B202-5C38E0FFC753}" sibTransId="{1332A197-F07A-423C-82E2-DD69070F7436}"/>
    <dgm:cxn modelId="{24F43B88-7193-4346-A48E-8BD7839AA88B}" srcId="{BA369876-8AD9-4B73-9C62-B981AA1C386E}" destId="{6D5FCD66-A7C7-4164-802B-168938E92B3F}" srcOrd="0" destOrd="0" parTransId="{1D2659A1-D719-4DC1-8C94-1334D5BF8907}" sibTransId="{BA6AA3CB-E472-49AB-AD3F-F9D0C378252A}"/>
    <dgm:cxn modelId="{D58D478A-3686-4053-ACC3-CFA86CBE797F}" srcId="{FEEF5D2F-B7B9-4C35-A7F0-53E4B6FC85E4}" destId="{38D40999-2031-4237-A429-437E95FD2493}" srcOrd="0" destOrd="0" parTransId="{EC1D3AC4-60D9-44B6-A6BF-BF90EF293AD5}" sibTransId="{F18D1E82-1425-44BE-8439-DAE946E59807}"/>
    <dgm:cxn modelId="{3F21B8A7-631A-456E-B362-1B41DF01CF1D}" srcId="{7E03C91A-90E6-4189-BB13-3E811D612EE7}" destId="{F3FC5FF5-5CB7-47F8-8ECC-F968051B7099}" srcOrd="0" destOrd="0" parTransId="{C8DF7F70-6929-46F4-A9BC-D420C7059A12}" sibTransId="{69646320-E466-4064-BA24-022FC300E072}"/>
    <dgm:cxn modelId="{B0260FC1-DA86-448E-872A-54B7EEE3EE98}" srcId="{1B49E9C8-464B-4D42-98D7-9D59CCA50D26}" destId="{7E03C91A-90E6-4189-BB13-3E811D612EE7}" srcOrd="2" destOrd="0" parTransId="{9E2882BC-2DB2-4061-92FC-B1CB1E2A2B41}" sibTransId="{B75C5694-799A-4754-99DE-16A2E7D34F7F}"/>
    <dgm:cxn modelId="{B39325C1-A58E-4172-B18A-7197D407ADD6}" srcId="{864C36AA-CF9A-4D45-93CC-DB5FF396EC74}" destId="{39ED0C8F-9649-4590-A0DD-04289311E568}" srcOrd="1" destOrd="0" parTransId="{CB7B3E51-C2E1-4630-BAC4-EEBE958C2D55}" sibTransId="{6F0DAB1F-4BF8-4DFA-B13D-A33134872370}"/>
    <dgm:cxn modelId="{959417C5-71C5-4E6D-906D-5B2CB9E3F1AA}" type="presOf" srcId="{864C36AA-CF9A-4D45-93CC-DB5FF396EC74}" destId="{819A9AFB-3F5A-4433-9C14-C4FB25FA913C}" srcOrd="0" destOrd="0" presId="urn:microsoft.com/office/officeart/2017/3/layout/DropPinTimeline"/>
    <dgm:cxn modelId="{CA8095EC-8D94-443E-A109-57E9C29B6310}" srcId="{1B49E9C8-464B-4D42-98D7-9D59CCA50D26}" destId="{BA369876-8AD9-4B73-9C62-B981AA1C386E}" srcOrd="3" destOrd="0" parTransId="{A01A7DB7-8411-4932-8F17-99E0EFBF57B8}" sibTransId="{A88CE180-950D-40CA-9C89-0033973DE0B0}"/>
    <dgm:cxn modelId="{C481AFEE-3BA2-4E03-AB1B-8E04DFD31418}" type="presOf" srcId="{CBEF4CE7-73BF-45CE-808E-1C52AC1F382B}" destId="{9427E8C1-D8C4-44B7-856A-9BA4FB89BFA6}" srcOrd="0" destOrd="0" presId="urn:microsoft.com/office/officeart/2017/3/layout/DropPinTimeline"/>
    <dgm:cxn modelId="{7E62FCF1-32EA-40E6-ACAA-6F67B706D2B2}" type="presOf" srcId="{F3FC5FF5-5CB7-47F8-8ECC-F968051B7099}" destId="{2C268C99-9EF8-4443-95FC-89F1D982D13D}" srcOrd="0" destOrd="0" presId="urn:microsoft.com/office/officeart/2017/3/layout/DropPinTimeline"/>
    <dgm:cxn modelId="{E95B1E5C-96F1-4908-AAEC-0BA1EBDAFF7E}" type="presParOf" srcId="{18430D1C-1155-4C85-9D38-41FA39A1ED08}" destId="{F67ACCB0-9023-4796-9469-67AD03C42F24}" srcOrd="0" destOrd="0" presId="urn:microsoft.com/office/officeart/2017/3/layout/DropPinTimeline"/>
    <dgm:cxn modelId="{5A4464CC-AC3B-4356-B688-79EF5A8B2895}" type="presParOf" srcId="{18430D1C-1155-4C85-9D38-41FA39A1ED08}" destId="{0A4DE635-0D8E-496C-999B-B8C19CEF0642}" srcOrd="1" destOrd="0" presId="urn:microsoft.com/office/officeart/2017/3/layout/DropPinTimeline"/>
    <dgm:cxn modelId="{B86A89E7-AB88-4601-BD78-6B4E5F9CEF9D}" type="presParOf" srcId="{0A4DE635-0D8E-496C-999B-B8C19CEF0642}" destId="{8E6110AD-0C6F-4367-B0A6-6996BB086E15}" srcOrd="0" destOrd="0" presId="urn:microsoft.com/office/officeart/2017/3/layout/DropPinTimeline"/>
    <dgm:cxn modelId="{F776C2A3-51CD-4B84-82D0-36182061DF1B}" type="presParOf" srcId="{8E6110AD-0C6F-4367-B0A6-6996BB086E15}" destId="{51DAAF61-CD73-4088-A7CB-A1F715D9D3DF}" srcOrd="0" destOrd="0" presId="urn:microsoft.com/office/officeart/2017/3/layout/DropPinTimeline"/>
    <dgm:cxn modelId="{22250BD8-BFFA-4C22-8564-79974E71D0EA}" type="presParOf" srcId="{8E6110AD-0C6F-4367-B0A6-6996BB086E15}" destId="{4BCF3A98-1832-42CC-992E-B85ECE0C4008}" srcOrd="1" destOrd="0" presId="urn:microsoft.com/office/officeart/2017/3/layout/DropPinTimeline"/>
    <dgm:cxn modelId="{5D761B39-55FC-4F78-A58B-A105BA3175AA}" type="presParOf" srcId="{4BCF3A98-1832-42CC-992E-B85ECE0C4008}" destId="{C97FB1C5-7098-48E7-B4D1-E34ABBCFA6E1}" srcOrd="0" destOrd="0" presId="urn:microsoft.com/office/officeart/2017/3/layout/DropPinTimeline"/>
    <dgm:cxn modelId="{F08D0D07-B729-475B-97BE-1933A48A9FA1}" type="presParOf" srcId="{4BCF3A98-1832-42CC-992E-B85ECE0C4008}" destId="{355F5539-0A13-425E-8831-7100F9760EAF}" srcOrd="1" destOrd="0" presId="urn:microsoft.com/office/officeart/2017/3/layout/DropPinTimeline"/>
    <dgm:cxn modelId="{EBCA3A87-D2BE-4353-8C4C-07B354D94B21}" type="presParOf" srcId="{8E6110AD-0C6F-4367-B0A6-6996BB086E15}" destId="{529D78EC-1D04-46B8-BDB4-203159C09C61}" srcOrd="2" destOrd="0" presId="urn:microsoft.com/office/officeart/2017/3/layout/DropPinTimeline"/>
    <dgm:cxn modelId="{54CEDADE-5C5C-4F90-A897-B724B5DDACEF}" type="presParOf" srcId="{8E6110AD-0C6F-4367-B0A6-6996BB086E15}" destId="{0F0A4A41-62FC-4E89-8B5C-3C44391074F8}" srcOrd="3" destOrd="0" presId="urn:microsoft.com/office/officeart/2017/3/layout/DropPinTimeline"/>
    <dgm:cxn modelId="{BEC83465-A53B-4CDC-9D3F-E72D51130C81}" type="presParOf" srcId="{8E6110AD-0C6F-4367-B0A6-6996BB086E15}" destId="{18D2B1D5-4966-49DA-BB1D-83383387F6F7}" srcOrd="4" destOrd="0" presId="urn:microsoft.com/office/officeart/2017/3/layout/DropPinTimeline"/>
    <dgm:cxn modelId="{49743A97-3269-44A7-B05B-4EB200635D0C}" type="presParOf" srcId="{8E6110AD-0C6F-4367-B0A6-6996BB086E15}" destId="{D3F3BBE0-106C-4D71-B5A4-3FB12A54BAA3}" srcOrd="5" destOrd="0" presId="urn:microsoft.com/office/officeart/2017/3/layout/DropPinTimeline"/>
    <dgm:cxn modelId="{3FD7244C-F8E0-4C05-9D9E-692EFB2AF244}" type="presParOf" srcId="{0A4DE635-0D8E-496C-999B-B8C19CEF0642}" destId="{F8FA2AD7-3D8C-4777-998F-51C94AC16E04}" srcOrd="1" destOrd="0" presId="urn:microsoft.com/office/officeart/2017/3/layout/DropPinTimeline"/>
    <dgm:cxn modelId="{50B0A459-9A08-4318-A2FC-4522253E0BCB}" type="presParOf" srcId="{0A4DE635-0D8E-496C-999B-B8C19CEF0642}" destId="{4B7A8E8F-5650-4B1A-8C82-E36A3E54CF0F}" srcOrd="2" destOrd="0" presId="urn:microsoft.com/office/officeart/2017/3/layout/DropPinTimeline"/>
    <dgm:cxn modelId="{0F68D3DC-4930-4241-8FD1-CF793306824E}" type="presParOf" srcId="{4B7A8E8F-5650-4B1A-8C82-E36A3E54CF0F}" destId="{23CA2C8C-8B52-4742-8ECE-BD215D59A952}" srcOrd="0" destOrd="0" presId="urn:microsoft.com/office/officeart/2017/3/layout/DropPinTimeline"/>
    <dgm:cxn modelId="{8FE685DE-741B-42A3-9A75-64593C9C9A10}" type="presParOf" srcId="{4B7A8E8F-5650-4B1A-8C82-E36A3E54CF0F}" destId="{D3EFF484-A140-40E4-89C4-54D62D6A8286}" srcOrd="1" destOrd="0" presId="urn:microsoft.com/office/officeart/2017/3/layout/DropPinTimeline"/>
    <dgm:cxn modelId="{7B468EDB-6D46-4FB3-A42F-C52CE0CAD87D}" type="presParOf" srcId="{D3EFF484-A140-40E4-89C4-54D62D6A8286}" destId="{CDBB580C-D186-4EAA-A0AC-AF9F6FFEBE9C}" srcOrd="0" destOrd="0" presId="urn:microsoft.com/office/officeart/2017/3/layout/DropPinTimeline"/>
    <dgm:cxn modelId="{C6DC7C40-5916-47D2-A308-ECF08323D286}" type="presParOf" srcId="{D3EFF484-A140-40E4-89C4-54D62D6A8286}" destId="{4C3E7257-A777-4D07-9228-D87F42CCE46E}" srcOrd="1" destOrd="0" presId="urn:microsoft.com/office/officeart/2017/3/layout/DropPinTimeline"/>
    <dgm:cxn modelId="{FE892E1E-7834-4489-8555-1BAEEAA6BEC9}" type="presParOf" srcId="{4B7A8E8F-5650-4B1A-8C82-E36A3E54CF0F}" destId="{9427E8C1-D8C4-44B7-856A-9BA4FB89BFA6}" srcOrd="2" destOrd="0" presId="urn:microsoft.com/office/officeart/2017/3/layout/DropPinTimeline"/>
    <dgm:cxn modelId="{162F5F6B-5534-42B1-9D7C-D70EDEBB0248}" type="presParOf" srcId="{4B7A8E8F-5650-4B1A-8C82-E36A3E54CF0F}" destId="{819A9AFB-3F5A-4433-9C14-C4FB25FA913C}" srcOrd="3" destOrd="0" presId="urn:microsoft.com/office/officeart/2017/3/layout/DropPinTimeline"/>
    <dgm:cxn modelId="{78EA821F-6CF0-4D25-A2E3-2A3E5935E0DA}" type="presParOf" srcId="{4B7A8E8F-5650-4B1A-8C82-E36A3E54CF0F}" destId="{1DF2A8D3-178D-4F66-AE2A-4C0780BCAC68}" srcOrd="4" destOrd="0" presId="urn:microsoft.com/office/officeart/2017/3/layout/DropPinTimeline"/>
    <dgm:cxn modelId="{10B6736C-2C5A-4D94-9C0F-C7B353317824}" type="presParOf" srcId="{4B7A8E8F-5650-4B1A-8C82-E36A3E54CF0F}" destId="{1CA78114-D1FF-47DE-8EB6-5C56D4D89BEF}" srcOrd="5" destOrd="0" presId="urn:microsoft.com/office/officeart/2017/3/layout/DropPinTimeline"/>
    <dgm:cxn modelId="{D468C8EC-6A7E-4F5B-9DD6-F19E112A8026}" type="presParOf" srcId="{0A4DE635-0D8E-496C-999B-B8C19CEF0642}" destId="{22461218-2A07-49B7-B4AC-D7DE40386000}" srcOrd="3" destOrd="0" presId="urn:microsoft.com/office/officeart/2017/3/layout/DropPinTimeline"/>
    <dgm:cxn modelId="{460D3D30-1937-44AF-8CCB-5BB1AA7621DD}" type="presParOf" srcId="{0A4DE635-0D8E-496C-999B-B8C19CEF0642}" destId="{07044E6A-9579-40FD-BD46-1661983B445C}" srcOrd="4" destOrd="0" presId="urn:microsoft.com/office/officeart/2017/3/layout/DropPinTimeline"/>
    <dgm:cxn modelId="{25401DE0-072D-49DB-99BF-7BB51FFCA676}" type="presParOf" srcId="{07044E6A-9579-40FD-BD46-1661983B445C}" destId="{8BCB7198-1D7B-4977-9568-5AED8D1F5EA4}" srcOrd="0" destOrd="0" presId="urn:microsoft.com/office/officeart/2017/3/layout/DropPinTimeline"/>
    <dgm:cxn modelId="{31E562DC-1AA9-4039-A7F5-E324B4641029}" type="presParOf" srcId="{07044E6A-9579-40FD-BD46-1661983B445C}" destId="{A3D6D37D-6F44-4259-B7E7-FDC0F9DDCAF7}" srcOrd="1" destOrd="0" presId="urn:microsoft.com/office/officeart/2017/3/layout/DropPinTimeline"/>
    <dgm:cxn modelId="{6A963F15-827A-40E9-A821-CFA7D9810CB2}" type="presParOf" srcId="{A3D6D37D-6F44-4259-B7E7-FDC0F9DDCAF7}" destId="{6B9EADC4-0E7B-4262-B6EB-F669BFC275C0}" srcOrd="0" destOrd="0" presId="urn:microsoft.com/office/officeart/2017/3/layout/DropPinTimeline"/>
    <dgm:cxn modelId="{9C60DCF2-ABB1-453D-8703-0AFF695F102C}" type="presParOf" srcId="{A3D6D37D-6F44-4259-B7E7-FDC0F9DDCAF7}" destId="{3C9EA578-BF92-4E2A-91F7-A1EB864DDFF7}" srcOrd="1" destOrd="0" presId="urn:microsoft.com/office/officeart/2017/3/layout/DropPinTimeline"/>
    <dgm:cxn modelId="{6E84E2B2-BDDE-4A65-A626-E57A7CA7A062}" type="presParOf" srcId="{07044E6A-9579-40FD-BD46-1661983B445C}" destId="{2C268C99-9EF8-4443-95FC-89F1D982D13D}" srcOrd="2" destOrd="0" presId="urn:microsoft.com/office/officeart/2017/3/layout/DropPinTimeline"/>
    <dgm:cxn modelId="{612ABAB9-AD24-43B6-BAFA-597801528779}" type="presParOf" srcId="{07044E6A-9579-40FD-BD46-1661983B445C}" destId="{A92BDF2E-99B1-44D7-91AA-5297EF87B8BF}" srcOrd="3" destOrd="0" presId="urn:microsoft.com/office/officeart/2017/3/layout/DropPinTimeline"/>
    <dgm:cxn modelId="{06210F9F-9815-4325-B140-6A40335B84F6}" type="presParOf" srcId="{07044E6A-9579-40FD-BD46-1661983B445C}" destId="{17A2FE0C-90DF-40CE-B420-7CA2FAC3F75F}" srcOrd="4" destOrd="0" presId="urn:microsoft.com/office/officeart/2017/3/layout/DropPinTimeline"/>
    <dgm:cxn modelId="{B3A0A141-F510-48FD-85AA-7CE26CEA851C}" type="presParOf" srcId="{07044E6A-9579-40FD-BD46-1661983B445C}" destId="{757BF014-614C-415C-B28C-A4E51FB908CC}" srcOrd="5" destOrd="0" presId="urn:microsoft.com/office/officeart/2017/3/layout/DropPinTimeline"/>
    <dgm:cxn modelId="{71F07E1D-3F3E-4065-B389-3DEEA69BED4C}" type="presParOf" srcId="{0A4DE635-0D8E-496C-999B-B8C19CEF0642}" destId="{E5618D2C-FF33-4021-BBE6-8D3D3D54FF23}" srcOrd="5" destOrd="0" presId="urn:microsoft.com/office/officeart/2017/3/layout/DropPinTimeline"/>
    <dgm:cxn modelId="{386F43D0-2FD3-43FD-AA3B-45DEA804D492}" type="presParOf" srcId="{0A4DE635-0D8E-496C-999B-B8C19CEF0642}" destId="{727FF8FF-3E3F-4E79-9C2A-0F25C819D453}" srcOrd="6" destOrd="0" presId="urn:microsoft.com/office/officeart/2017/3/layout/DropPinTimeline"/>
    <dgm:cxn modelId="{A75D2342-6F19-4F56-86CF-D191431A718F}" type="presParOf" srcId="{727FF8FF-3E3F-4E79-9C2A-0F25C819D453}" destId="{6981FE01-939D-4833-8CFF-A3BAA9E67AFD}" srcOrd="0" destOrd="0" presId="urn:microsoft.com/office/officeart/2017/3/layout/DropPinTimeline"/>
    <dgm:cxn modelId="{AB08C018-978A-4DB4-93E0-78CE12BA1F33}" type="presParOf" srcId="{727FF8FF-3E3F-4E79-9C2A-0F25C819D453}" destId="{477FBD00-A3D8-475C-9AD3-7B6231E4128D}" srcOrd="1" destOrd="0" presId="urn:microsoft.com/office/officeart/2017/3/layout/DropPinTimeline"/>
    <dgm:cxn modelId="{F6837C4C-9FD4-44A5-B3B9-D1E67980A28A}" type="presParOf" srcId="{477FBD00-A3D8-475C-9AD3-7B6231E4128D}" destId="{037C64A7-A681-4EC7-AB45-5A8263BC1E93}" srcOrd="0" destOrd="0" presId="urn:microsoft.com/office/officeart/2017/3/layout/DropPinTimeline"/>
    <dgm:cxn modelId="{863BAF0A-786A-4F9B-91F1-4F3083CF0C74}" type="presParOf" srcId="{477FBD00-A3D8-475C-9AD3-7B6231E4128D}" destId="{79FD5AFF-3BD2-4191-8F14-46A517DB38D1}" srcOrd="1" destOrd="0" presId="urn:microsoft.com/office/officeart/2017/3/layout/DropPinTimeline"/>
    <dgm:cxn modelId="{5A9E4C83-B335-44D6-B1FA-C0EDA069D449}" type="presParOf" srcId="{727FF8FF-3E3F-4E79-9C2A-0F25C819D453}" destId="{07E05E75-000A-4D03-8146-01B77F2609B9}" srcOrd="2" destOrd="0" presId="urn:microsoft.com/office/officeart/2017/3/layout/DropPinTimeline"/>
    <dgm:cxn modelId="{5D3BA39B-F337-4D29-B906-CE3102BE2068}" type="presParOf" srcId="{727FF8FF-3E3F-4E79-9C2A-0F25C819D453}" destId="{CAE5979B-8C06-47B1-BDE6-468BB3F0E25F}" srcOrd="3" destOrd="0" presId="urn:microsoft.com/office/officeart/2017/3/layout/DropPinTimeline"/>
    <dgm:cxn modelId="{2B571501-069E-465F-90F4-75820893E4A5}" type="presParOf" srcId="{727FF8FF-3E3F-4E79-9C2A-0F25C819D453}" destId="{B17B2C1A-BB61-4751-8A5E-1B9A4034FBB2}" srcOrd="4" destOrd="0" presId="urn:microsoft.com/office/officeart/2017/3/layout/DropPinTimeline"/>
    <dgm:cxn modelId="{EF8D14B3-A609-4FDD-B69C-CAD7D424880E}" type="presParOf" srcId="{727FF8FF-3E3F-4E79-9C2A-0F25C819D453}" destId="{CA3BA7CF-F5A1-4AAE-B831-5006B6266EE6}" srcOrd="5" destOrd="0" presId="urn:microsoft.com/office/officeart/2017/3/layout/DropPinTimeline"/>
    <dgm:cxn modelId="{0B587F2A-22FE-4064-8C6A-5974A7EBFE62}" type="presParOf" srcId="{0A4DE635-0D8E-496C-999B-B8C19CEF0642}" destId="{A45A11EC-E30E-4022-AA6E-8B410BC99205}" srcOrd="7" destOrd="0" presId="urn:microsoft.com/office/officeart/2017/3/layout/DropPinTimeline"/>
    <dgm:cxn modelId="{3E5B434C-DEFB-4B75-8951-280F4839CDE0}" type="presParOf" srcId="{0A4DE635-0D8E-496C-999B-B8C19CEF0642}" destId="{592BEB93-4630-47C7-8ADB-3809F9850CF5}" srcOrd="8" destOrd="0" presId="urn:microsoft.com/office/officeart/2017/3/layout/DropPinTimeline"/>
    <dgm:cxn modelId="{3F2AA412-81DF-4AEE-A353-B235BCC1E09A}" type="presParOf" srcId="{592BEB93-4630-47C7-8ADB-3809F9850CF5}" destId="{45D3002B-05CC-4519-B7F5-26CF174D95E9}" srcOrd="0" destOrd="0" presId="urn:microsoft.com/office/officeart/2017/3/layout/DropPinTimeline"/>
    <dgm:cxn modelId="{DA14CBFD-4A71-4DDA-B351-A2A0608EAAD3}" type="presParOf" srcId="{592BEB93-4630-47C7-8ADB-3809F9850CF5}" destId="{77584D91-A82C-4F52-BC41-AD23B93455F0}" srcOrd="1" destOrd="0" presId="urn:microsoft.com/office/officeart/2017/3/layout/DropPinTimeline"/>
    <dgm:cxn modelId="{8EA85331-5A51-4D75-ABC7-ED02CC8B3F40}" type="presParOf" srcId="{77584D91-A82C-4F52-BC41-AD23B93455F0}" destId="{54E83E1C-4518-4E00-820D-BC1AA0E41C78}" srcOrd="0" destOrd="0" presId="urn:microsoft.com/office/officeart/2017/3/layout/DropPinTimeline"/>
    <dgm:cxn modelId="{C824E8E2-996C-48C7-86D0-0FEC0988558D}" type="presParOf" srcId="{77584D91-A82C-4F52-BC41-AD23B93455F0}" destId="{6260CDF2-6181-4915-A769-E608FC190586}" srcOrd="1" destOrd="0" presId="urn:microsoft.com/office/officeart/2017/3/layout/DropPinTimeline"/>
    <dgm:cxn modelId="{87B55A56-74CE-4414-83F7-51093CB9C549}" type="presParOf" srcId="{592BEB93-4630-47C7-8ADB-3809F9850CF5}" destId="{AB827A2F-B24D-4074-8CF8-52E0AF520930}" srcOrd="2" destOrd="0" presId="urn:microsoft.com/office/officeart/2017/3/layout/DropPinTimeline"/>
    <dgm:cxn modelId="{FAC50DBB-4046-42CB-BB3E-E787F005DF31}" type="presParOf" srcId="{592BEB93-4630-47C7-8ADB-3809F9850CF5}" destId="{9A693787-8550-4CDB-965B-8FFFAEF889BE}" srcOrd="3" destOrd="0" presId="urn:microsoft.com/office/officeart/2017/3/layout/DropPinTimeline"/>
    <dgm:cxn modelId="{7DC60F24-1829-4602-986D-E7B584A98E8C}" type="presParOf" srcId="{592BEB93-4630-47C7-8ADB-3809F9850CF5}" destId="{EEC195A8-FDA3-47CA-B296-EEDF220F7821}" srcOrd="4" destOrd="0" presId="urn:microsoft.com/office/officeart/2017/3/layout/DropPinTimeline"/>
    <dgm:cxn modelId="{1327561C-7EC1-47A3-83E1-F15CE2A6634A}" type="presParOf" srcId="{592BEB93-4630-47C7-8ADB-3809F9850CF5}" destId="{2F3B07B5-C705-4AFF-A752-5647A691C651}"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719108-4A31-49C2-A7B9-D644D395825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225A66D-17C1-4FF2-BF7F-E6676C816DAF}">
      <dgm:prSet/>
      <dgm:spPr/>
      <dgm:t>
        <a:bodyPr/>
        <a:lstStyle/>
        <a:p>
          <a:r>
            <a:rPr lang="en-GB"/>
            <a:t>More availability of data can help in implementing multiple machine learning models to predict customer behavior on credit card receivables</a:t>
          </a:r>
          <a:endParaRPr lang="en-US"/>
        </a:p>
      </dgm:t>
    </dgm:pt>
    <dgm:pt modelId="{700D2CBF-DD9E-4424-A9CC-2795DC5EE69C}" type="parTrans" cxnId="{04688A92-F650-4780-BCDA-479436877662}">
      <dgm:prSet/>
      <dgm:spPr/>
      <dgm:t>
        <a:bodyPr/>
        <a:lstStyle/>
        <a:p>
          <a:endParaRPr lang="en-US"/>
        </a:p>
      </dgm:t>
    </dgm:pt>
    <dgm:pt modelId="{14BE6235-FF71-489A-8D63-13F6E2A5577E}" type="sibTrans" cxnId="{04688A92-F650-4780-BCDA-479436877662}">
      <dgm:prSet/>
      <dgm:spPr/>
      <dgm:t>
        <a:bodyPr/>
        <a:lstStyle/>
        <a:p>
          <a:endParaRPr lang="en-US"/>
        </a:p>
      </dgm:t>
    </dgm:pt>
    <dgm:pt modelId="{E36DC23D-A27C-4EDA-BD59-5E0439B3E751}">
      <dgm:prSet/>
      <dgm:spPr/>
      <dgm:t>
        <a:bodyPr/>
        <a:lstStyle/>
        <a:p>
          <a:r>
            <a:rPr lang="en-GB" dirty="0"/>
            <a:t>Banks can survey their credit card customers to know the real-time factors which are affecting the payments to the bank.</a:t>
          </a:r>
          <a:endParaRPr lang="en-US" dirty="0"/>
        </a:p>
      </dgm:t>
    </dgm:pt>
    <dgm:pt modelId="{A97F0714-008C-4891-923C-A590F9E14F47}" type="parTrans" cxnId="{0F95CCAD-C701-47C2-96EC-CA7136EE5C4A}">
      <dgm:prSet/>
      <dgm:spPr/>
      <dgm:t>
        <a:bodyPr/>
        <a:lstStyle/>
        <a:p>
          <a:endParaRPr lang="en-US"/>
        </a:p>
      </dgm:t>
    </dgm:pt>
    <dgm:pt modelId="{0979CED1-2AAC-4547-9915-C7651E0F427E}" type="sibTrans" cxnId="{0F95CCAD-C701-47C2-96EC-CA7136EE5C4A}">
      <dgm:prSet/>
      <dgm:spPr/>
      <dgm:t>
        <a:bodyPr/>
        <a:lstStyle/>
        <a:p>
          <a:endParaRPr lang="en-US"/>
        </a:p>
      </dgm:t>
    </dgm:pt>
    <dgm:pt modelId="{1A546858-3B73-4F45-9177-ED5BD2E36ACC}">
      <dgm:prSet/>
      <dgm:spPr/>
      <dgm:t>
        <a:bodyPr/>
        <a:lstStyle/>
        <a:p>
          <a:r>
            <a:rPr lang="en-GB" dirty="0"/>
            <a:t>The availability of surveyed customer data will help researchers provide  useful insights to banks for resolving customer problems towards making the payments</a:t>
          </a:r>
        </a:p>
      </dgm:t>
    </dgm:pt>
    <dgm:pt modelId="{44D988D7-103B-4360-AD0B-AEB583CDDD15}" type="parTrans" cxnId="{021DB824-3999-4248-8B92-85B70945DBC4}">
      <dgm:prSet/>
      <dgm:spPr/>
      <dgm:t>
        <a:bodyPr/>
        <a:lstStyle/>
        <a:p>
          <a:endParaRPr lang="en-US"/>
        </a:p>
      </dgm:t>
    </dgm:pt>
    <dgm:pt modelId="{42815FB3-695D-4CEF-BC68-A1C513070522}" type="sibTrans" cxnId="{021DB824-3999-4248-8B92-85B70945DBC4}">
      <dgm:prSet/>
      <dgm:spPr/>
      <dgm:t>
        <a:bodyPr/>
        <a:lstStyle/>
        <a:p>
          <a:endParaRPr lang="en-US"/>
        </a:p>
      </dgm:t>
    </dgm:pt>
    <dgm:pt modelId="{8EA56F83-357B-424B-96D4-5D701C872C9D}">
      <dgm:prSet/>
      <dgm:spPr/>
      <dgm:t>
        <a:bodyPr/>
        <a:lstStyle/>
        <a:p>
          <a:r>
            <a:rPr lang="en-GB" dirty="0"/>
            <a:t>Banks can also start looking more towards </a:t>
          </a:r>
          <a:r>
            <a:rPr lang="en-GB" dirty="0" err="1"/>
            <a:t>analyzing</a:t>
          </a:r>
          <a:r>
            <a:rPr lang="en-GB" dirty="0"/>
            <a:t> the digital wallet transactions data as this method of payment is likely to surpass credit cards in Hong Kong by 2025</a:t>
          </a:r>
          <a:endParaRPr lang="en-US" dirty="0"/>
        </a:p>
      </dgm:t>
    </dgm:pt>
    <dgm:pt modelId="{6B485ED9-E705-48D4-99BD-4C3C62DCAAD9}" type="parTrans" cxnId="{4F54022D-6EBD-479F-8AAB-3D55BC9989FA}">
      <dgm:prSet/>
      <dgm:spPr/>
      <dgm:t>
        <a:bodyPr/>
        <a:lstStyle/>
        <a:p>
          <a:endParaRPr lang="en-US"/>
        </a:p>
      </dgm:t>
    </dgm:pt>
    <dgm:pt modelId="{148C9A6A-2D4E-4177-BF94-DB3B8D0BC5B7}" type="sibTrans" cxnId="{4F54022D-6EBD-479F-8AAB-3D55BC9989FA}">
      <dgm:prSet/>
      <dgm:spPr/>
      <dgm:t>
        <a:bodyPr/>
        <a:lstStyle/>
        <a:p>
          <a:endParaRPr lang="en-US"/>
        </a:p>
      </dgm:t>
    </dgm:pt>
    <dgm:pt modelId="{E9CB71EE-9529-4F0E-8F6A-813AA38AC75E}">
      <dgm:prSet/>
      <dgm:spPr/>
      <dgm:t>
        <a:bodyPr/>
        <a:lstStyle/>
        <a:p>
          <a:r>
            <a:rPr lang="en-GB" dirty="0"/>
            <a:t>Currently the digital wallets: Alipay, WeChat Pay, Tap &amp; Go and Octopus collectively attracted more than 4.7 million new users and 96,000 new merchants in Hong Kong by the end of 2021</a:t>
          </a:r>
          <a:endParaRPr lang="en-US" dirty="0"/>
        </a:p>
      </dgm:t>
    </dgm:pt>
    <dgm:pt modelId="{84387E39-D548-431A-AADF-1769A0590837}" type="parTrans" cxnId="{D199DD24-6E9D-496D-AC12-E9DF2F4D070B}">
      <dgm:prSet/>
      <dgm:spPr/>
      <dgm:t>
        <a:bodyPr/>
        <a:lstStyle/>
        <a:p>
          <a:endParaRPr lang="en-US"/>
        </a:p>
      </dgm:t>
    </dgm:pt>
    <dgm:pt modelId="{4D885E04-E001-434F-8299-BD81CD4F6E39}" type="sibTrans" cxnId="{D199DD24-6E9D-496D-AC12-E9DF2F4D070B}">
      <dgm:prSet/>
      <dgm:spPr/>
      <dgm:t>
        <a:bodyPr/>
        <a:lstStyle/>
        <a:p>
          <a:endParaRPr lang="en-US"/>
        </a:p>
      </dgm:t>
    </dgm:pt>
    <dgm:pt modelId="{98A735B1-D686-434B-9922-8EEB44AB4711}" type="pres">
      <dgm:prSet presAssocID="{6C719108-4A31-49C2-A7B9-D644D395825C}" presName="vert0" presStyleCnt="0">
        <dgm:presLayoutVars>
          <dgm:dir/>
          <dgm:animOne val="branch"/>
          <dgm:animLvl val="lvl"/>
        </dgm:presLayoutVars>
      </dgm:prSet>
      <dgm:spPr/>
    </dgm:pt>
    <dgm:pt modelId="{F84C8321-2955-4C29-AA98-F98ACB93D2C0}" type="pres">
      <dgm:prSet presAssocID="{C225A66D-17C1-4FF2-BF7F-E6676C816DAF}" presName="thickLine" presStyleLbl="alignNode1" presStyleIdx="0" presStyleCnt="5"/>
      <dgm:spPr/>
    </dgm:pt>
    <dgm:pt modelId="{0534F467-869B-4DFD-B6C2-C25AE08B8202}" type="pres">
      <dgm:prSet presAssocID="{C225A66D-17C1-4FF2-BF7F-E6676C816DAF}" presName="horz1" presStyleCnt="0"/>
      <dgm:spPr/>
    </dgm:pt>
    <dgm:pt modelId="{B246BF3B-E8F4-4762-BD48-B1CDBE900129}" type="pres">
      <dgm:prSet presAssocID="{C225A66D-17C1-4FF2-BF7F-E6676C816DAF}" presName="tx1" presStyleLbl="revTx" presStyleIdx="0" presStyleCnt="5"/>
      <dgm:spPr/>
    </dgm:pt>
    <dgm:pt modelId="{12CDE1EB-5594-4718-BD94-E447FFD3FFFA}" type="pres">
      <dgm:prSet presAssocID="{C225A66D-17C1-4FF2-BF7F-E6676C816DAF}" presName="vert1" presStyleCnt="0"/>
      <dgm:spPr/>
    </dgm:pt>
    <dgm:pt modelId="{A6AA6A47-27E8-408B-B011-359E26740D51}" type="pres">
      <dgm:prSet presAssocID="{E36DC23D-A27C-4EDA-BD59-5E0439B3E751}" presName="thickLine" presStyleLbl="alignNode1" presStyleIdx="1" presStyleCnt="5"/>
      <dgm:spPr/>
    </dgm:pt>
    <dgm:pt modelId="{895AB1E2-7492-4DC1-BA6E-D6E41CF70FB5}" type="pres">
      <dgm:prSet presAssocID="{E36DC23D-A27C-4EDA-BD59-5E0439B3E751}" presName="horz1" presStyleCnt="0"/>
      <dgm:spPr/>
    </dgm:pt>
    <dgm:pt modelId="{989E1EF5-02D2-4943-B8FD-B4513F935C11}" type="pres">
      <dgm:prSet presAssocID="{E36DC23D-A27C-4EDA-BD59-5E0439B3E751}" presName="tx1" presStyleLbl="revTx" presStyleIdx="1" presStyleCnt="5"/>
      <dgm:spPr/>
    </dgm:pt>
    <dgm:pt modelId="{1226F8B4-D3F5-436D-8B08-3A587CC389A8}" type="pres">
      <dgm:prSet presAssocID="{E36DC23D-A27C-4EDA-BD59-5E0439B3E751}" presName="vert1" presStyleCnt="0"/>
      <dgm:spPr/>
    </dgm:pt>
    <dgm:pt modelId="{B729097F-BB4B-43E2-A9AB-5D3F1F565ACB}" type="pres">
      <dgm:prSet presAssocID="{1A546858-3B73-4F45-9177-ED5BD2E36ACC}" presName="thickLine" presStyleLbl="alignNode1" presStyleIdx="2" presStyleCnt="5"/>
      <dgm:spPr/>
    </dgm:pt>
    <dgm:pt modelId="{85ED78F4-69C1-4A8C-86C5-EF8CEB460D6E}" type="pres">
      <dgm:prSet presAssocID="{1A546858-3B73-4F45-9177-ED5BD2E36ACC}" presName="horz1" presStyleCnt="0"/>
      <dgm:spPr/>
    </dgm:pt>
    <dgm:pt modelId="{CDD06153-56F0-4377-8465-AFDF21733E0A}" type="pres">
      <dgm:prSet presAssocID="{1A546858-3B73-4F45-9177-ED5BD2E36ACC}" presName="tx1" presStyleLbl="revTx" presStyleIdx="2" presStyleCnt="5"/>
      <dgm:spPr/>
    </dgm:pt>
    <dgm:pt modelId="{706BF0D9-6F07-4E2A-8EB5-50DC7BD8C3FF}" type="pres">
      <dgm:prSet presAssocID="{1A546858-3B73-4F45-9177-ED5BD2E36ACC}" presName="vert1" presStyleCnt="0"/>
      <dgm:spPr/>
    </dgm:pt>
    <dgm:pt modelId="{C9941DDA-F6C2-490D-B5E7-85DEEFBC079E}" type="pres">
      <dgm:prSet presAssocID="{8EA56F83-357B-424B-96D4-5D701C872C9D}" presName="thickLine" presStyleLbl="alignNode1" presStyleIdx="3" presStyleCnt="5"/>
      <dgm:spPr/>
    </dgm:pt>
    <dgm:pt modelId="{DD325286-704F-4D14-B190-B14B6E782010}" type="pres">
      <dgm:prSet presAssocID="{8EA56F83-357B-424B-96D4-5D701C872C9D}" presName="horz1" presStyleCnt="0"/>
      <dgm:spPr/>
    </dgm:pt>
    <dgm:pt modelId="{14B54EB4-2561-4466-A5FE-1E358759BD53}" type="pres">
      <dgm:prSet presAssocID="{8EA56F83-357B-424B-96D4-5D701C872C9D}" presName="tx1" presStyleLbl="revTx" presStyleIdx="3" presStyleCnt="5"/>
      <dgm:spPr/>
    </dgm:pt>
    <dgm:pt modelId="{2D866243-54B7-41CB-8907-B5A975BA616F}" type="pres">
      <dgm:prSet presAssocID="{8EA56F83-357B-424B-96D4-5D701C872C9D}" presName="vert1" presStyleCnt="0"/>
      <dgm:spPr/>
    </dgm:pt>
    <dgm:pt modelId="{9DA8FF27-435E-41B3-B670-483F65FBE6B1}" type="pres">
      <dgm:prSet presAssocID="{E9CB71EE-9529-4F0E-8F6A-813AA38AC75E}" presName="thickLine" presStyleLbl="alignNode1" presStyleIdx="4" presStyleCnt="5"/>
      <dgm:spPr/>
    </dgm:pt>
    <dgm:pt modelId="{E25B3357-5BB4-41E5-8B49-31C76DBA1B69}" type="pres">
      <dgm:prSet presAssocID="{E9CB71EE-9529-4F0E-8F6A-813AA38AC75E}" presName="horz1" presStyleCnt="0"/>
      <dgm:spPr/>
    </dgm:pt>
    <dgm:pt modelId="{6196DDDF-B284-4250-904F-097A1C5DF1AF}" type="pres">
      <dgm:prSet presAssocID="{E9CB71EE-9529-4F0E-8F6A-813AA38AC75E}" presName="tx1" presStyleLbl="revTx" presStyleIdx="4" presStyleCnt="5"/>
      <dgm:spPr/>
    </dgm:pt>
    <dgm:pt modelId="{92E0D160-6DB3-4893-BC10-9EC53B6F6CFA}" type="pres">
      <dgm:prSet presAssocID="{E9CB71EE-9529-4F0E-8F6A-813AA38AC75E}" presName="vert1" presStyleCnt="0"/>
      <dgm:spPr/>
    </dgm:pt>
  </dgm:ptLst>
  <dgm:cxnLst>
    <dgm:cxn modelId="{021DB824-3999-4248-8B92-85B70945DBC4}" srcId="{6C719108-4A31-49C2-A7B9-D644D395825C}" destId="{1A546858-3B73-4F45-9177-ED5BD2E36ACC}" srcOrd="2" destOrd="0" parTransId="{44D988D7-103B-4360-AD0B-AEB583CDDD15}" sibTransId="{42815FB3-695D-4CEF-BC68-A1C513070522}"/>
    <dgm:cxn modelId="{D199DD24-6E9D-496D-AC12-E9DF2F4D070B}" srcId="{6C719108-4A31-49C2-A7B9-D644D395825C}" destId="{E9CB71EE-9529-4F0E-8F6A-813AA38AC75E}" srcOrd="4" destOrd="0" parTransId="{84387E39-D548-431A-AADF-1769A0590837}" sibTransId="{4D885E04-E001-434F-8299-BD81CD4F6E39}"/>
    <dgm:cxn modelId="{4F54022D-6EBD-479F-8AAB-3D55BC9989FA}" srcId="{6C719108-4A31-49C2-A7B9-D644D395825C}" destId="{8EA56F83-357B-424B-96D4-5D701C872C9D}" srcOrd="3" destOrd="0" parTransId="{6B485ED9-E705-48D4-99BD-4C3C62DCAAD9}" sibTransId="{148C9A6A-2D4E-4177-BF94-DB3B8D0BC5B7}"/>
    <dgm:cxn modelId="{4B8D532E-DFE6-469C-835C-BF494DF264C6}" type="presOf" srcId="{C225A66D-17C1-4FF2-BF7F-E6676C816DAF}" destId="{B246BF3B-E8F4-4762-BD48-B1CDBE900129}" srcOrd="0" destOrd="0" presId="urn:microsoft.com/office/officeart/2008/layout/LinedList"/>
    <dgm:cxn modelId="{6179736F-E660-4AC1-8DF6-3AD5CBDFCCFD}" type="presOf" srcId="{6C719108-4A31-49C2-A7B9-D644D395825C}" destId="{98A735B1-D686-434B-9922-8EEB44AB4711}" srcOrd="0" destOrd="0" presId="urn:microsoft.com/office/officeart/2008/layout/LinedList"/>
    <dgm:cxn modelId="{04688A92-F650-4780-BCDA-479436877662}" srcId="{6C719108-4A31-49C2-A7B9-D644D395825C}" destId="{C225A66D-17C1-4FF2-BF7F-E6676C816DAF}" srcOrd="0" destOrd="0" parTransId="{700D2CBF-DD9E-4424-A9CC-2795DC5EE69C}" sibTransId="{14BE6235-FF71-489A-8D63-13F6E2A5577E}"/>
    <dgm:cxn modelId="{0F95CCAD-C701-47C2-96EC-CA7136EE5C4A}" srcId="{6C719108-4A31-49C2-A7B9-D644D395825C}" destId="{E36DC23D-A27C-4EDA-BD59-5E0439B3E751}" srcOrd="1" destOrd="0" parTransId="{A97F0714-008C-4891-923C-A590F9E14F47}" sibTransId="{0979CED1-2AAC-4547-9915-C7651E0F427E}"/>
    <dgm:cxn modelId="{72E94BD5-B036-4A9E-805D-75ACB5259B4E}" type="presOf" srcId="{1A546858-3B73-4F45-9177-ED5BD2E36ACC}" destId="{CDD06153-56F0-4377-8465-AFDF21733E0A}" srcOrd="0" destOrd="0" presId="urn:microsoft.com/office/officeart/2008/layout/LinedList"/>
    <dgm:cxn modelId="{9710C1EC-CECB-45C2-9382-71BFA2C2E67A}" type="presOf" srcId="{E9CB71EE-9529-4F0E-8F6A-813AA38AC75E}" destId="{6196DDDF-B284-4250-904F-097A1C5DF1AF}" srcOrd="0" destOrd="0" presId="urn:microsoft.com/office/officeart/2008/layout/LinedList"/>
    <dgm:cxn modelId="{67580DF0-AEBA-4DFE-B625-A9FB6EAD5A9D}" type="presOf" srcId="{8EA56F83-357B-424B-96D4-5D701C872C9D}" destId="{14B54EB4-2561-4466-A5FE-1E358759BD53}" srcOrd="0" destOrd="0" presId="urn:microsoft.com/office/officeart/2008/layout/LinedList"/>
    <dgm:cxn modelId="{C7664FF0-C1DD-4F21-8CA5-B3D6DD37B269}" type="presOf" srcId="{E36DC23D-A27C-4EDA-BD59-5E0439B3E751}" destId="{989E1EF5-02D2-4943-B8FD-B4513F935C11}" srcOrd="0" destOrd="0" presId="urn:microsoft.com/office/officeart/2008/layout/LinedList"/>
    <dgm:cxn modelId="{FE0C1CF0-AE14-46E1-AF77-4AB7BDF80244}" type="presParOf" srcId="{98A735B1-D686-434B-9922-8EEB44AB4711}" destId="{F84C8321-2955-4C29-AA98-F98ACB93D2C0}" srcOrd="0" destOrd="0" presId="urn:microsoft.com/office/officeart/2008/layout/LinedList"/>
    <dgm:cxn modelId="{497DCBDF-46CB-441A-9D05-BE77F27F1477}" type="presParOf" srcId="{98A735B1-D686-434B-9922-8EEB44AB4711}" destId="{0534F467-869B-4DFD-B6C2-C25AE08B8202}" srcOrd="1" destOrd="0" presId="urn:microsoft.com/office/officeart/2008/layout/LinedList"/>
    <dgm:cxn modelId="{1E8F40F3-C965-4869-A5AF-D923F3A32E29}" type="presParOf" srcId="{0534F467-869B-4DFD-B6C2-C25AE08B8202}" destId="{B246BF3B-E8F4-4762-BD48-B1CDBE900129}" srcOrd="0" destOrd="0" presId="urn:microsoft.com/office/officeart/2008/layout/LinedList"/>
    <dgm:cxn modelId="{E4C5689C-A4D6-402C-9B05-93FDF2FF2484}" type="presParOf" srcId="{0534F467-869B-4DFD-B6C2-C25AE08B8202}" destId="{12CDE1EB-5594-4718-BD94-E447FFD3FFFA}" srcOrd="1" destOrd="0" presId="urn:microsoft.com/office/officeart/2008/layout/LinedList"/>
    <dgm:cxn modelId="{506A7919-0CD0-4761-AF41-A17FC68B1B72}" type="presParOf" srcId="{98A735B1-D686-434B-9922-8EEB44AB4711}" destId="{A6AA6A47-27E8-408B-B011-359E26740D51}" srcOrd="2" destOrd="0" presId="urn:microsoft.com/office/officeart/2008/layout/LinedList"/>
    <dgm:cxn modelId="{B697F6B0-DD98-4C83-B1EB-8431C6529F99}" type="presParOf" srcId="{98A735B1-D686-434B-9922-8EEB44AB4711}" destId="{895AB1E2-7492-4DC1-BA6E-D6E41CF70FB5}" srcOrd="3" destOrd="0" presId="urn:microsoft.com/office/officeart/2008/layout/LinedList"/>
    <dgm:cxn modelId="{97FF9301-3B68-4607-8A50-656D56A2C802}" type="presParOf" srcId="{895AB1E2-7492-4DC1-BA6E-D6E41CF70FB5}" destId="{989E1EF5-02D2-4943-B8FD-B4513F935C11}" srcOrd="0" destOrd="0" presId="urn:microsoft.com/office/officeart/2008/layout/LinedList"/>
    <dgm:cxn modelId="{CF67C702-43E7-4BDF-8BB0-70589D8849FC}" type="presParOf" srcId="{895AB1E2-7492-4DC1-BA6E-D6E41CF70FB5}" destId="{1226F8B4-D3F5-436D-8B08-3A587CC389A8}" srcOrd="1" destOrd="0" presId="urn:microsoft.com/office/officeart/2008/layout/LinedList"/>
    <dgm:cxn modelId="{C7E452DC-F80B-4336-BC0D-A5054AB6179B}" type="presParOf" srcId="{98A735B1-D686-434B-9922-8EEB44AB4711}" destId="{B729097F-BB4B-43E2-A9AB-5D3F1F565ACB}" srcOrd="4" destOrd="0" presId="urn:microsoft.com/office/officeart/2008/layout/LinedList"/>
    <dgm:cxn modelId="{3D138FDA-B1D1-4CD6-A007-6C8B09DCEA01}" type="presParOf" srcId="{98A735B1-D686-434B-9922-8EEB44AB4711}" destId="{85ED78F4-69C1-4A8C-86C5-EF8CEB460D6E}" srcOrd="5" destOrd="0" presId="urn:microsoft.com/office/officeart/2008/layout/LinedList"/>
    <dgm:cxn modelId="{CEF4002B-8A75-4B91-905F-DD2931A6EEEB}" type="presParOf" srcId="{85ED78F4-69C1-4A8C-86C5-EF8CEB460D6E}" destId="{CDD06153-56F0-4377-8465-AFDF21733E0A}" srcOrd="0" destOrd="0" presId="urn:microsoft.com/office/officeart/2008/layout/LinedList"/>
    <dgm:cxn modelId="{5A6549CF-F947-4620-BB05-12B8BF57D834}" type="presParOf" srcId="{85ED78F4-69C1-4A8C-86C5-EF8CEB460D6E}" destId="{706BF0D9-6F07-4E2A-8EB5-50DC7BD8C3FF}" srcOrd="1" destOrd="0" presId="urn:microsoft.com/office/officeart/2008/layout/LinedList"/>
    <dgm:cxn modelId="{710F9087-34F8-417B-8BB2-BD1D150A1833}" type="presParOf" srcId="{98A735B1-D686-434B-9922-8EEB44AB4711}" destId="{C9941DDA-F6C2-490D-B5E7-85DEEFBC079E}" srcOrd="6" destOrd="0" presId="urn:microsoft.com/office/officeart/2008/layout/LinedList"/>
    <dgm:cxn modelId="{13F56421-E5C2-4622-A589-F55840DB902F}" type="presParOf" srcId="{98A735B1-D686-434B-9922-8EEB44AB4711}" destId="{DD325286-704F-4D14-B190-B14B6E782010}" srcOrd="7" destOrd="0" presId="urn:microsoft.com/office/officeart/2008/layout/LinedList"/>
    <dgm:cxn modelId="{A762B97D-E22E-4DF3-93CF-0BFB22A80172}" type="presParOf" srcId="{DD325286-704F-4D14-B190-B14B6E782010}" destId="{14B54EB4-2561-4466-A5FE-1E358759BD53}" srcOrd="0" destOrd="0" presId="urn:microsoft.com/office/officeart/2008/layout/LinedList"/>
    <dgm:cxn modelId="{A4DFC269-58EF-453D-8241-9193008622FE}" type="presParOf" srcId="{DD325286-704F-4D14-B190-B14B6E782010}" destId="{2D866243-54B7-41CB-8907-B5A975BA616F}" srcOrd="1" destOrd="0" presId="urn:microsoft.com/office/officeart/2008/layout/LinedList"/>
    <dgm:cxn modelId="{D6391846-C1BF-4F34-AE25-8D7FEF529A97}" type="presParOf" srcId="{98A735B1-D686-434B-9922-8EEB44AB4711}" destId="{9DA8FF27-435E-41B3-B670-483F65FBE6B1}" srcOrd="8" destOrd="0" presId="urn:microsoft.com/office/officeart/2008/layout/LinedList"/>
    <dgm:cxn modelId="{3006EE8B-5141-4E3B-8AA2-940D9A36172C}" type="presParOf" srcId="{98A735B1-D686-434B-9922-8EEB44AB4711}" destId="{E25B3357-5BB4-41E5-8B49-31C76DBA1B69}" srcOrd="9" destOrd="0" presId="urn:microsoft.com/office/officeart/2008/layout/LinedList"/>
    <dgm:cxn modelId="{FF842AEE-9643-4A4A-853A-BF99AE49E7AE}" type="presParOf" srcId="{E25B3357-5BB4-41E5-8B49-31C76DBA1B69}" destId="{6196DDDF-B284-4250-904F-097A1C5DF1AF}" srcOrd="0" destOrd="0" presId="urn:microsoft.com/office/officeart/2008/layout/LinedList"/>
    <dgm:cxn modelId="{626539E8-0967-4947-8601-9D9F3406F573}" type="presParOf" srcId="{E25B3357-5BB4-41E5-8B49-31C76DBA1B69}" destId="{92E0D160-6DB3-4893-BC10-9EC53B6F6CF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03282-CE2C-4BAE-9A04-11EEB9D7403D}">
      <dsp:nvSpPr>
        <dsp:cNvPr id="0" name=""/>
        <dsp:cNvSpPr/>
      </dsp:nvSpPr>
      <dsp:spPr>
        <a:xfrm>
          <a:off x="1110360" y="313724"/>
          <a:ext cx="601171" cy="601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8B0BF6-69C3-47BB-9C53-856AEAA993D6}">
      <dsp:nvSpPr>
        <dsp:cNvPr id="0" name=""/>
        <dsp:cNvSpPr/>
      </dsp:nvSpPr>
      <dsp:spPr>
        <a:xfrm>
          <a:off x="742977" y="1152076"/>
          <a:ext cx="1335937" cy="53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Project Overview</a:t>
          </a:r>
        </a:p>
      </dsp:txBody>
      <dsp:txXfrm>
        <a:off x="742977" y="1152076"/>
        <a:ext cx="1335937" cy="534375"/>
      </dsp:txXfrm>
    </dsp:sp>
    <dsp:sp modelId="{9CC725CA-1FB0-472E-A541-790902756FDD}">
      <dsp:nvSpPr>
        <dsp:cNvPr id="0" name=""/>
        <dsp:cNvSpPr/>
      </dsp:nvSpPr>
      <dsp:spPr>
        <a:xfrm>
          <a:off x="4217481" y="243381"/>
          <a:ext cx="601171" cy="601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94A62-5F55-4728-AE70-E9AD95CEE789}">
      <dsp:nvSpPr>
        <dsp:cNvPr id="0" name=""/>
        <dsp:cNvSpPr/>
      </dsp:nvSpPr>
      <dsp:spPr>
        <a:xfrm>
          <a:off x="3850100" y="1081737"/>
          <a:ext cx="1335937" cy="53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About Variables</a:t>
          </a:r>
        </a:p>
      </dsp:txBody>
      <dsp:txXfrm>
        <a:off x="3850100" y="1081737"/>
        <a:ext cx="1335937" cy="534375"/>
      </dsp:txXfrm>
    </dsp:sp>
    <dsp:sp modelId="{A5C46910-68DD-4024-B82D-5BE3EB7BEED0}">
      <dsp:nvSpPr>
        <dsp:cNvPr id="0" name=""/>
        <dsp:cNvSpPr/>
      </dsp:nvSpPr>
      <dsp:spPr>
        <a:xfrm>
          <a:off x="2696312" y="323775"/>
          <a:ext cx="601171" cy="60117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073534-F91E-4A46-B8A8-0EF1C4CC9FFC}">
      <dsp:nvSpPr>
        <dsp:cNvPr id="0" name=""/>
        <dsp:cNvSpPr/>
      </dsp:nvSpPr>
      <dsp:spPr>
        <a:xfrm>
          <a:off x="2328935" y="1162123"/>
          <a:ext cx="1335937" cy="53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Data Collection</a:t>
          </a:r>
        </a:p>
      </dsp:txBody>
      <dsp:txXfrm>
        <a:off x="2328935" y="1162123"/>
        <a:ext cx="1335937" cy="534375"/>
      </dsp:txXfrm>
    </dsp:sp>
    <dsp:sp modelId="{0838D485-F990-4190-9B1D-5E158B9DA0A6}">
      <dsp:nvSpPr>
        <dsp:cNvPr id="0" name=""/>
        <dsp:cNvSpPr/>
      </dsp:nvSpPr>
      <dsp:spPr>
        <a:xfrm>
          <a:off x="1110360" y="2020436"/>
          <a:ext cx="601171" cy="60117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6E9DD7-4FB0-4207-A754-14A453F292F1}">
      <dsp:nvSpPr>
        <dsp:cNvPr id="0" name=""/>
        <dsp:cNvSpPr/>
      </dsp:nvSpPr>
      <dsp:spPr>
        <a:xfrm>
          <a:off x="742977" y="2858788"/>
          <a:ext cx="1335937" cy="53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Data Preprocessing</a:t>
          </a:r>
        </a:p>
      </dsp:txBody>
      <dsp:txXfrm>
        <a:off x="742977" y="2858788"/>
        <a:ext cx="1335937" cy="534375"/>
      </dsp:txXfrm>
    </dsp:sp>
    <dsp:sp modelId="{EDFF1A6D-C6B5-4732-92AF-2C7DDBBBEA47}">
      <dsp:nvSpPr>
        <dsp:cNvPr id="0" name=""/>
        <dsp:cNvSpPr/>
      </dsp:nvSpPr>
      <dsp:spPr>
        <a:xfrm>
          <a:off x="2680086" y="2020436"/>
          <a:ext cx="601171" cy="601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7BA781-2E8E-4A3D-B263-07CA6BC7CB7C}">
      <dsp:nvSpPr>
        <dsp:cNvPr id="0" name=""/>
        <dsp:cNvSpPr/>
      </dsp:nvSpPr>
      <dsp:spPr>
        <a:xfrm>
          <a:off x="2312703" y="2858788"/>
          <a:ext cx="1335937" cy="53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Exploratory Data Analysis</a:t>
          </a:r>
        </a:p>
      </dsp:txBody>
      <dsp:txXfrm>
        <a:off x="2312703" y="2858788"/>
        <a:ext cx="1335937" cy="534375"/>
      </dsp:txXfrm>
    </dsp:sp>
    <dsp:sp modelId="{B3D3DF44-4549-4738-8E37-F8CA9E4199EE}">
      <dsp:nvSpPr>
        <dsp:cNvPr id="0" name=""/>
        <dsp:cNvSpPr/>
      </dsp:nvSpPr>
      <dsp:spPr>
        <a:xfrm>
          <a:off x="4249813" y="2020436"/>
          <a:ext cx="601171" cy="601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C7B343-29FC-432D-91E9-D392584DF740}">
      <dsp:nvSpPr>
        <dsp:cNvPr id="0" name=""/>
        <dsp:cNvSpPr/>
      </dsp:nvSpPr>
      <dsp:spPr>
        <a:xfrm>
          <a:off x="3882430" y="2858788"/>
          <a:ext cx="1335937" cy="53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Feature Selection</a:t>
          </a:r>
        </a:p>
      </dsp:txBody>
      <dsp:txXfrm>
        <a:off x="3882430" y="2858788"/>
        <a:ext cx="1335937" cy="534375"/>
      </dsp:txXfrm>
    </dsp:sp>
    <dsp:sp modelId="{8E3037C9-DF5C-4A8A-8C79-A138C9EA1690}">
      <dsp:nvSpPr>
        <dsp:cNvPr id="0" name=""/>
        <dsp:cNvSpPr/>
      </dsp:nvSpPr>
      <dsp:spPr>
        <a:xfrm>
          <a:off x="1110360" y="3727148"/>
          <a:ext cx="601171" cy="601171"/>
        </a:xfrm>
        <a:prstGeom prst="rect">
          <a:avLst/>
        </a:prstGeom>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F3FA89-31C7-44B1-89B0-1EC01E2FD3C7}">
      <dsp:nvSpPr>
        <dsp:cNvPr id="0" name=""/>
        <dsp:cNvSpPr/>
      </dsp:nvSpPr>
      <dsp:spPr>
        <a:xfrm>
          <a:off x="742977" y="4565500"/>
          <a:ext cx="1335937" cy="53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Feature Engineering</a:t>
          </a:r>
        </a:p>
      </dsp:txBody>
      <dsp:txXfrm>
        <a:off x="742977" y="4565500"/>
        <a:ext cx="1335937" cy="534375"/>
      </dsp:txXfrm>
    </dsp:sp>
    <dsp:sp modelId="{F49D2F94-BD61-4AAA-818B-A0195B610AE5}">
      <dsp:nvSpPr>
        <dsp:cNvPr id="0" name=""/>
        <dsp:cNvSpPr/>
      </dsp:nvSpPr>
      <dsp:spPr>
        <a:xfrm>
          <a:off x="2680086" y="3727148"/>
          <a:ext cx="601171" cy="601171"/>
        </a:xfrm>
        <a:prstGeom prst="rect">
          <a:avLst/>
        </a:prstGeom>
        <a:blipFill rotWithShape="1">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2A6F98-C297-4C7C-A871-079D51315DE4}">
      <dsp:nvSpPr>
        <dsp:cNvPr id="0" name=""/>
        <dsp:cNvSpPr/>
      </dsp:nvSpPr>
      <dsp:spPr>
        <a:xfrm>
          <a:off x="2312703" y="4565500"/>
          <a:ext cx="1335937" cy="53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Modeling and Optimization</a:t>
          </a:r>
        </a:p>
      </dsp:txBody>
      <dsp:txXfrm>
        <a:off x="2312703" y="4565500"/>
        <a:ext cx="1335937" cy="534375"/>
      </dsp:txXfrm>
    </dsp:sp>
    <dsp:sp modelId="{F0D6C83A-5AA7-4A04-AE22-8CBA3E65B213}">
      <dsp:nvSpPr>
        <dsp:cNvPr id="0" name=""/>
        <dsp:cNvSpPr/>
      </dsp:nvSpPr>
      <dsp:spPr>
        <a:xfrm>
          <a:off x="4249813" y="3727148"/>
          <a:ext cx="601171" cy="601171"/>
        </a:xfrm>
        <a:prstGeom prst="rect">
          <a:avLst/>
        </a:prstGeom>
        <a:blipFill>
          <a:blip xmlns:r="http://schemas.openxmlformats.org/officeDocument/2006/relationships" r:embed="rId17">
            <a:extLst>
              <a:ext uri="{96DAC541-7B7A-43D3-8B79-37D633B846F1}">
                <asvg:svgBlip xmlns:asvg="http://schemas.microsoft.com/office/drawing/2016/SVG/main" r:embed="rId1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C4F8A7-BE96-4D7D-8526-98DE728C505B}">
      <dsp:nvSpPr>
        <dsp:cNvPr id="0" name=""/>
        <dsp:cNvSpPr/>
      </dsp:nvSpPr>
      <dsp:spPr>
        <a:xfrm>
          <a:off x="3882430" y="4565500"/>
          <a:ext cx="1335937" cy="53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Results and Conclusion</a:t>
          </a:r>
        </a:p>
      </dsp:txBody>
      <dsp:txXfrm>
        <a:off x="3882430" y="4565500"/>
        <a:ext cx="1335937" cy="534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C6D9F-CB57-4F88-AA16-E46177C17D6D}">
      <dsp:nvSpPr>
        <dsp:cNvPr id="0" name=""/>
        <dsp:cNvSpPr/>
      </dsp:nvSpPr>
      <dsp:spPr>
        <a:xfrm>
          <a:off x="0" y="7197"/>
          <a:ext cx="5286895" cy="503685"/>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Gross Domestic Product(GDP)</a:t>
          </a:r>
          <a:endParaRPr lang="en-US" sz="2100" b="1" kern="1200" dirty="0"/>
        </a:p>
      </dsp:txBody>
      <dsp:txXfrm>
        <a:off x="24588" y="31785"/>
        <a:ext cx="5237719" cy="454509"/>
      </dsp:txXfrm>
    </dsp:sp>
    <dsp:sp modelId="{E5266CEE-6FA0-46C7-B297-CBCBEF40D509}">
      <dsp:nvSpPr>
        <dsp:cNvPr id="0" name=""/>
        <dsp:cNvSpPr/>
      </dsp:nvSpPr>
      <dsp:spPr>
        <a:xfrm>
          <a:off x="0" y="571362"/>
          <a:ext cx="5286895" cy="503685"/>
        </a:xfrm>
        <a:prstGeom prst="roundRect">
          <a:avLst/>
        </a:prstGeom>
        <a:solidFill>
          <a:schemeClr val="accent2">
            <a:hueOff val="-145536"/>
            <a:satOff val="-8393"/>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Private consumption expenditure</a:t>
          </a:r>
          <a:endParaRPr lang="en-US" sz="2100" b="1" kern="1200" dirty="0"/>
        </a:p>
      </dsp:txBody>
      <dsp:txXfrm>
        <a:off x="24588" y="595950"/>
        <a:ext cx="5237719" cy="454509"/>
      </dsp:txXfrm>
    </dsp:sp>
    <dsp:sp modelId="{53D7D2FC-71DB-4346-A29F-9BDE182C24C4}">
      <dsp:nvSpPr>
        <dsp:cNvPr id="0" name=""/>
        <dsp:cNvSpPr/>
      </dsp:nvSpPr>
      <dsp:spPr>
        <a:xfrm>
          <a:off x="0" y="1135527"/>
          <a:ext cx="5286895" cy="50368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Government consumption expenditure</a:t>
          </a:r>
          <a:endParaRPr lang="en-US" sz="2100" b="1" kern="1200" dirty="0"/>
        </a:p>
      </dsp:txBody>
      <dsp:txXfrm>
        <a:off x="24588" y="1160115"/>
        <a:ext cx="5237719" cy="454509"/>
      </dsp:txXfrm>
    </dsp:sp>
    <dsp:sp modelId="{9D950E07-55FC-42F2-827B-EDB6473FF0FD}">
      <dsp:nvSpPr>
        <dsp:cNvPr id="0" name=""/>
        <dsp:cNvSpPr/>
      </dsp:nvSpPr>
      <dsp:spPr>
        <a:xfrm>
          <a:off x="0" y="1699692"/>
          <a:ext cx="5286895" cy="503685"/>
        </a:xfrm>
        <a:prstGeom prst="roundRect">
          <a:avLst/>
        </a:prstGeom>
        <a:solidFill>
          <a:schemeClr val="accent2">
            <a:hueOff val="-436609"/>
            <a:satOff val="-25178"/>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Gross domestic fixed capital formation</a:t>
          </a:r>
          <a:endParaRPr lang="en-US" sz="2100" b="1" kern="1200" dirty="0"/>
        </a:p>
      </dsp:txBody>
      <dsp:txXfrm>
        <a:off x="24588" y="1724280"/>
        <a:ext cx="5237719" cy="454509"/>
      </dsp:txXfrm>
    </dsp:sp>
    <dsp:sp modelId="{F3224040-A4FE-49EC-A6E2-D7D6651FD375}">
      <dsp:nvSpPr>
        <dsp:cNvPr id="0" name=""/>
        <dsp:cNvSpPr/>
      </dsp:nvSpPr>
      <dsp:spPr>
        <a:xfrm>
          <a:off x="0" y="2263857"/>
          <a:ext cx="5286895" cy="50368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Changes in inventories</a:t>
          </a:r>
          <a:endParaRPr lang="en-US" sz="2100" b="1" kern="1200" dirty="0"/>
        </a:p>
      </dsp:txBody>
      <dsp:txXfrm>
        <a:off x="24588" y="2288445"/>
        <a:ext cx="5237719" cy="454509"/>
      </dsp:txXfrm>
    </dsp:sp>
    <dsp:sp modelId="{E4D118E0-FB4D-4701-9BD6-70A21FC98099}">
      <dsp:nvSpPr>
        <dsp:cNvPr id="0" name=""/>
        <dsp:cNvSpPr/>
      </dsp:nvSpPr>
      <dsp:spPr>
        <a:xfrm>
          <a:off x="0" y="2828022"/>
          <a:ext cx="5286895" cy="50368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Exports of goods (f.o.b.)</a:t>
          </a:r>
          <a:endParaRPr lang="en-US" sz="2100" b="1" kern="1200" dirty="0"/>
        </a:p>
      </dsp:txBody>
      <dsp:txXfrm>
        <a:off x="24588" y="2852610"/>
        <a:ext cx="5237719" cy="454509"/>
      </dsp:txXfrm>
    </dsp:sp>
    <dsp:sp modelId="{6B86A812-EF1C-4C88-B08D-FE8691172BF2}">
      <dsp:nvSpPr>
        <dsp:cNvPr id="0" name=""/>
        <dsp:cNvSpPr/>
      </dsp:nvSpPr>
      <dsp:spPr>
        <a:xfrm>
          <a:off x="0" y="3392187"/>
          <a:ext cx="5286895" cy="50368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Exports of services</a:t>
          </a:r>
          <a:endParaRPr lang="en-US" sz="2100" b="1" kern="1200" dirty="0"/>
        </a:p>
      </dsp:txBody>
      <dsp:txXfrm>
        <a:off x="24588" y="3416775"/>
        <a:ext cx="5237719" cy="454509"/>
      </dsp:txXfrm>
    </dsp:sp>
    <dsp:sp modelId="{428BC799-D094-41A0-8205-062215E0875C}">
      <dsp:nvSpPr>
        <dsp:cNvPr id="0" name=""/>
        <dsp:cNvSpPr/>
      </dsp:nvSpPr>
      <dsp:spPr>
        <a:xfrm>
          <a:off x="0" y="3956352"/>
          <a:ext cx="5286895" cy="503685"/>
        </a:xfrm>
        <a:prstGeom prst="roundRect">
          <a:avLst/>
        </a:prstGeom>
        <a:solidFill>
          <a:schemeClr val="accent2">
            <a:hueOff val="-1018754"/>
            <a:satOff val="-58750"/>
            <a:lumOff val="6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Imports of goods (f.o.b.)</a:t>
          </a:r>
          <a:endParaRPr lang="en-US" sz="2100" b="1" kern="1200" dirty="0"/>
        </a:p>
      </dsp:txBody>
      <dsp:txXfrm>
        <a:off x="24588" y="3980940"/>
        <a:ext cx="5237719" cy="454509"/>
      </dsp:txXfrm>
    </dsp:sp>
    <dsp:sp modelId="{DFC1F3B2-9726-4DC1-AC51-574F11DC5695}">
      <dsp:nvSpPr>
        <dsp:cNvPr id="0" name=""/>
        <dsp:cNvSpPr/>
      </dsp:nvSpPr>
      <dsp:spPr>
        <a:xfrm>
          <a:off x="0" y="4520517"/>
          <a:ext cx="5286895" cy="50368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Imports of services </a:t>
          </a:r>
          <a:endParaRPr lang="en-US" sz="2100" b="1" kern="1200" dirty="0"/>
        </a:p>
      </dsp:txBody>
      <dsp:txXfrm>
        <a:off x="24588" y="4545105"/>
        <a:ext cx="5237719" cy="454509"/>
      </dsp:txXfrm>
    </dsp:sp>
    <dsp:sp modelId="{C50ACA24-248C-4B06-87A3-D2654CBAE703}">
      <dsp:nvSpPr>
        <dsp:cNvPr id="0" name=""/>
        <dsp:cNvSpPr/>
      </dsp:nvSpPr>
      <dsp:spPr>
        <a:xfrm>
          <a:off x="0" y="5084682"/>
          <a:ext cx="5286895" cy="503685"/>
        </a:xfrm>
        <a:prstGeom prst="roundRect">
          <a:avLst/>
        </a:prstGeom>
        <a:solidFill>
          <a:schemeClr val="accent2">
            <a:hueOff val="-1309827"/>
            <a:satOff val="-75535"/>
            <a:lumOff val="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Unemployment Rate (%)</a:t>
          </a:r>
          <a:endParaRPr lang="en-US" sz="2100" b="1" kern="1200" dirty="0"/>
        </a:p>
      </dsp:txBody>
      <dsp:txXfrm>
        <a:off x="24588" y="5109270"/>
        <a:ext cx="5237719" cy="454509"/>
      </dsp:txXfrm>
    </dsp:sp>
    <dsp:sp modelId="{896A34F1-20A4-48FE-995A-54B6749DC036}">
      <dsp:nvSpPr>
        <dsp:cNvPr id="0" name=""/>
        <dsp:cNvSpPr/>
      </dsp:nvSpPr>
      <dsp:spPr>
        <a:xfrm>
          <a:off x="0" y="5648848"/>
          <a:ext cx="5286895" cy="50368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1" kern="1200" dirty="0"/>
            <a:t>Interest rate (%)</a:t>
          </a:r>
          <a:endParaRPr lang="en-US" sz="2100" b="1" kern="1200" dirty="0"/>
        </a:p>
      </dsp:txBody>
      <dsp:txXfrm>
        <a:off x="24588" y="5673436"/>
        <a:ext cx="5237719"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C6D9F-CB57-4F88-AA16-E46177C17D6D}">
      <dsp:nvSpPr>
        <dsp:cNvPr id="0" name=""/>
        <dsp:cNvSpPr/>
      </dsp:nvSpPr>
      <dsp:spPr>
        <a:xfrm>
          <a:off x="0" y="154940"/>
          <a:ext cx="6426075" cy="789761"/>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Credit Card - Total no of accounts (million)</a:t>
          </a:r>
          <a:endParaRPr lang="en-US" sz="2000" b="1" kern="1200" dirty="0"/>
        </a:p>
      </dsp:txBody>
      <dsp:txXfrm>
        <a:off x="38553" y="193493"/>
        <a:ext cx="6348969" cy="712655"/>
      </dsp:txXfrm>
    </dsp:sp>
    <dsp:sp modelId="{E5266CEE-6FA0-46C7-B297-CBCBEF40D509}">
      <dsp:nvSpPr>
        <dsp:cNvPr id="0" name=""/>
        <dsp:cNvSpPr/>
      </dsp:nvSpPr>
      <dsp:spPr>
        <a:xfrm>
          <a:off x="0" y="1107326"/>
          <a:ext cx="6426075" cy="710814"/>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Credit Card – Delinquent Amount (&gt;90days)  (HK$ million)</a:t>
          </a:r>
          <a:endParaRPr lang="en-US" sz="2000" b="1" kern="1200" dirty="0"/>
        </a:p>
      </dsp:txBody>
      <dsp:txXfrm>
        <a:off x="34699" y="1142025"/>
        <a:ext cx="6356677" cy="641416"/>
      </dsp:txXfrm>
    </dsp:sp>
    <dsp:sp modelId="{53D7D2FC-71DB-4346-A29F-9BDE182C24C4}">
      <dsp:nvSpPr>
        <dsp:cNvPr id="0" name=""/>
        <dsp:cNvSpPr/>
      </dsp:nvSpPr>
      <dsp:spPr>
        <a:xfrm>
          <a:off x="0" y="1950620"/>
          <a:ext cx="6426075" cy="72223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Credit Card - Charge off Amount (HK$ million)</a:t>
          </a:r>
          <a:endParaRPr lang="en-US" sz="2000" b="1" kern="1200" dirty="0"/>
        </a:p>
      </dsp:txBody>
      <dsp:txXfrm>
        <a:off x="35257" y="1985877"/>
        <a:ext cx="6355561" cy="651725"/>
      </dsp:txXfrm>
    </dsp:sp>
    <dsp:sp modelId="{9D950E07-55FC-42F2-827B-EDB6473FF0FD}">
      <dsp:nvSpPr>
        <dsp:cNvPr id="0" name=""/>
        <dsp:cNvSpPr/>
      </dsp:nvSpPr>
      <dsp:spPr>
        <a:xfrm>
          <a:off x="0" y="2805339"/>
          <a:ext cx="6426075" cy="60621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Credit Card - Rollover Amount (HK$ million)</a:t>
          </a:r>
          <a:endParaRPr lang="en-US" sz="2000" b="1" kern="1200" dirty="0"/>
        </a:p>
      </dsp:txBody>
      <dsp:txXfrm>
        <a:off x="29593" y="2834932"/>
        <a:ext cx="6366889" cy="547024"/>
      </dsp:txXfrm>
    </dsp:sp>
    <dsp:sp modelId="{E4D118E0-FB4D-4701-9BD6-70A21FC98099}">
      <dsp:nvSpPr>
        <dsp:cNvPr id="0" name=""/>
        <dsp:cNvSpPr/>
      </dsp:nvSpPr>
      <dsp:spPr>
        <a:xfrm>
          <a:off x="0" y="3544030"/>
          <a:ext cx="6426075" cy="7581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i="0" u="none" kern="1200" dirty="0"/>
            <a:t>Credit Card - Average Total Receivables (HK$ million)</a:t>
          </a:r>
          <a:endParaRPr lang="en-US" sz="2000" b="1" kern="1200" dirty="0"/>
        </a:p>
      </dsp:txBody>
      <dsp:txXfrm>
        <a:off x="37008" y="3581038"/>
        <a:ext cx="6352059" cy="684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00C6A-C1FB-4A19-86DB-7476EFD2A2A9}">
      <dsp:nvSpPr>
        <dsp:cNvPr id="0" name=""/>
        <dsp:cNvSpPr/>
      </dsp:nvSpPr>
      <dsp:spPr>
        <a:xfrm>
          <a:off x="0" y="879595"/>
          <a:ext cx="5976256" cy="1241207"/>
        </a:xfrm>
        <a:prstGeom prst="roundRect">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Followed the below steps for Data Cleaning:</a:t>
          </a:r>
        </a:p>
      </dsp:txBody>
      <dsp:txXfrm>
        <a:off x="60591" y="940186"/>
        <a:ext cx="5855074" cy="1120025"/>
      </dsp:txXfrm>
    </dsp:sp>
    <dsp:sp modelId="{C011A9C0-8F07-42C1-9B04-2FB1D49CD817}">
      <dsp:nvSpPr>
        <dsp:cNvPr id="0" name=""/>
        <dsp:cNvSpPr/>
      </dsp:nvSpPr>
      <dsp:spPr>
        <a:xfrm>
          <a:off x="0" y="2120803"/>
          <a:ext cx="5976256" cy="331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746" tIns="22860" rIns="128016" bIns="22860" numCol="1" spcCol="1270" anchor="t" anchorCtr="0">
          <a:noAutofit/>
        </a:bodyPr>
        <a:lstStyle/>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Removing Duplicates</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Structuring the rows/columns</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Handling missing values</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Manipulating data – Averaging the values</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Aggregating the data for the analysis requirement</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Validate and Quality assurance</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On average raw data files consists of 600-800 rows and 12-15 columns.</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Number of variables – 16</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Data Frequency – Quarterly</a:t>
          </a:r>
        </a:p>
        <a:p>
          <a:pPr marL="171450" lvl="1" indent="-171450" algn="l" defTabSz="800100">
            <a:lnSpc>
              <a:spcPct val="90000"/>
            </a:lnSpc>
            <a:spcBef>
              <a:spcPct val="0"/>
            </a:spcBef>
            <a:spcAft>
              <a:spcPct val="20000"/>
            </a:spcAft>
            <a:buFont typeface="Arial" panose="020B0604020202020204" pitchFamily="34" charset="0"/>
            <a:buChar char="•"/>
          </a:pPr>
          <a:r>
            <a:rPr lang="en-US" sz="1800" kern="1200" dirty="0"/>
            <a:t>Data Period – 22 years (2000 to 2021)</a:t>
          </a:r>
          <a:endParaRPr lang="en-IN" sz="1800" kern="1200" dirty="0"/>
        </a:p>
      </dsp:txBody>
      <dsp:txXfrm>
        <a:off x="0" y="2120803"/>
        <a:ext cx="5976256" cy="3312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27895-E430-47E6-98A8-80026F0056E2}">
      <dsp:nvSpPr>
        <dsp:cNvPr id="0" name=""/>
        <dsp:cNvSpPr/>
      </dsp:nvSpPr>
      <dsp:spPr>
        <a:xfrm>
          <a:off x="0" y="2286684"/>
          <a:ext cx="4300320" cy="0"/>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A20441-8807-4929-8719-200F204E764E}">
      <dsp:nvSpPr>
        <dsp:cNvPr id="0" name=""/>
        <dsp:cNvSpPr/>
      </dsp:nvSpPr>
      <dsp:spPr>
        <a:xfrm>
          <a:off x="129009" y="1417744"/>
          <a:ext cx="1892140" cy="54880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2002–2003</a:t>
          </a:r>
        </a:p>
      </dsp:txBody>
      <dsp:txXfrm>
        <a:off x="129009" y="1417744"/>
        <a:ext cx="1892140" cy="548804"/>
      </dsp:txXfrm>
    </dsp:sp>
    <dsp:sp modelId="{341D094C-0EF7-41A6-AD97-E59EEE08DA20}">
      <dsp:nvSpPr>
        <dsp:cNvPr id="0" name=""/>
        <dsp:cNvSpPr/>
      </dsp:nvSpPr>
      <dsp:spPr>
        <a:xfrm>
          <a:off x="129009" y="0"/>
          <a:ext cx="1892140" cy="141774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We can observe that there is a spike during 2002-03, which is due to SARS and Economic Crisis in HK.</a:t>
          </a:r>
        </a:p>
        <a:p>
          <a:pPr marL="0" lvl="0" indent="0" algn="l" defTabSz="533400">
            <a:lnSpc>
              <a:spcPct val="90000"/>
            </a:lnSpc>
            <a:spcBef>
              <a:spcPct val="0"/>
            </a:spcBef>
            <a:spcAft>
              <a:spcPct val="35000"/>
            </a:spcAft>
            <a:buNone/>
          </a:pPr>
          <a:r>
            <a:rPr lang="en-US" sz="1200" i="0" kern="1200" dirty="0">
              <a:effectLst/>
            </a:rPr>
            <a:t>GDP of the country had drastically fallen in early 2020 due to covid situations.</a:t>
          </a:r>
          <a:endParaRPr lang="en-US" sz="1200" kern="1200" dirty="0"/>
        </a:p>
      </dsp:txBody>
      <dsp:txXfrm>
        <a:off x="129009" y="0"/>
        <a:ext cx="1892140" cy="1417744"/>
      </dsp:txXfrm>
    </dsp:sp>
    <dsp:sp modelId="{DFBC3705-ABC1-42EB-8332-63DAC91BA1B4}">
      <dsp:nvSpPr>
        <dsp:cNvPr id="0" name=""/>
        <dsp:cNvSpPr/>
      </dsp:nvSpPr>
      <dsp:spPr>
        <a:xfrm>
          <a:off x="1075080" y="1966548"/>
          <a:ext cx="0" cy="320135"/>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BDAC6F-01A0-4B62-8BC2-349083782A04}">
      <dsp:nvSpPr>
        <dsp:cNvPr id="0" name=""/>
        <dsp:cNvSpPr/>
      </dsp:nvSpPr>
      <dsp:spPr>
        <a:xfrm>
          <a:off x="1204089" y="2606819"/>
          <a:ext cx="1892140" cy="54880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2009–2010</a:t>
          </a:r>
        </a:p>
      </dsp:txBody>
      <dsp:txXfrm>
        <a:off x="1204089" y="2606819"/>
        <a:ext cx="1892140" cy="548804"/>
      </dsp:txXfrm>
    </dsp:sp>
    <dsp:sp modelId="{C29B6399-4BF1-46AE-846B-47CED00407CF}">
      <dsp:nvSpPr>
        <dsp:cNvPr id="0" name=""/>
        <dsp:cNvSpPr/>
      </dsp:nvSpPr>
      <dsp:spPr>
        <a:xfrm>
          <a:off x="1204089" y="3155623"/>
          <a:ext cx="1892140" cy="89849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There is another spike in during 2009-10, which is due to Global Financial Crisis.</a:t>
          </a:r>
        </a:p>
      </dsp:txBody>
      <dsp:txXfrm>
        <a:off x="1204089" y="3155623"/>
        <a:ext cx="1892140" cy="898495"/>
      </dsp:txXfrm>
    </dsp:sp>
    <dsp:sp modelId="{51CBE693-5BC9-4EA6-A3D5-2728973EB3BE}">
      <dsp:nvSpPr>
        <dsp:cNvPr id="0" name=""/>
        <dsp:cNvSpPr/>
      </dsp:nvSpPr>
      <dsp:spPr>
        <a:xfrm>
          <a:off x="2150160" y="2286683"/>
          <a:ext cx="0" cy="320135"/>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1C899A9-7E00-4220-8179-19D0565D43BE}">
      <dsp:nvSpPr>
        <dsp:cNvPr id="0" name=""/>
        <dsp:cNvSpPr/>
      </dsp:nvSpPr>
      <dsp:spPr>
        <a:xfrm rot="2700000">
          <a:off x="1039507" y="2251111"/>
          <a:ext cx="71144" cy="71144"/>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34016E1-557F-4EA0-9D4D-5D57EA4B3440}">
      <dsp:nvSpPr>
        <dsp:cNvPr id="0" name=""/>
        <dsp:cNvSpPr/>
      </dsp:nvSpPr>
      <dsp:spPr>
        <a:xfrm rot="2700000">
          <a:off x="2114587" y="2251111"/>
          <a:ext cx="71144" cy="71144"/>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16B7CAF-5872-4238-8389-94EA9568AB05}">
      <dsp:nvSpPr>
        <dsp:cNvPr id="0" name=""/>
        <dsp:cNvSpPr/>
      </dsp:nvSpPr>
      <dsp:spPr>
        <a:xfrm>
          <a:off x="2279169" y="1410800"/>
          <a:ext cx="1892140" cy="54880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2020–2021</a:t>
          </a:r>
        </a:p>
      </dsp:txBody>
      <dsp:txXfrm>
        <a:off x="2279169" y="1410800"/>
        <a:ext cx="1892140" cy="548804"/>
      </dsp:txXfrm>
    </dsp:sp>
    <dsp:sp modelId="{96E9D565-1C28-4FE5-B659-79759F462462}">
      <dsp:nvSpPr>
        <dsp:cNvPr id="0" name=""/>
        <dsp:cNvSpPr/>
      </dsp:nvSpPr>
      <dsp:spPr>
        <a:xfrm>
          <a:off x="2279169" y="196602"/>
          <a:ext cx="1892140" cy="12003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Again, we can see a similar spike during 2020-21, which is due to Covid-19.</a:t>
          </a:r>
        </a:p>
        <a:p>
          <a:pPr marL="0" lvl="0" indent="0" algn="l" defTabSz="533400">
            <a:lnSpc>
              <a:spcPct val="90000"/>
            </a:lnSpc>
            <a:spcBef>
              <a:spcPct val="0"/>
            </a:spcBef>
            <a:spcAft>
              <a:spcPct val="35000"/>
            </a:spcAft>
            <a:buNone/>
          </a:pPr>
          <a:r>
            <a:rPr lang="en-US" sz="1200" i="0" kern="1200" dirty="0">
              <a:effectLst/>
            </a:rPr>
            <a:t>GDP of the country had drastically fallen in early 2020 due to covid situations.</a:t>
          </a:r>
          <a:endParaRPr lang="en-US" sz="1200" kern="1200" dirty="0"/>
        </a:p>
      </dsp:txBody>
      <dsp:txXfrm>
        <a:off x="2279169" y="196602"/>
        <a:ext cx="1892140" cy="1200311"/>
      </dsp:txXfrm>
    </dsp:sp>
    <dsp:sp modelId="{0FCC490C-14E2-4263-86DE-B39E1C73350B}">
      <dsp:nvSpPr>
        <dsp:cNvPr id="0" name=""/>
        <dsp:cNvSpPr/>
      </dsp:nvSpPr>
      <dsp:spPr>
        <a:xfrm>
          <a:off x="3225240" y="1959604"/>
          <a:ext cx="0" cy="320135"/>
        </a:xfrm>
        <a:prstGeom prst="line">
          <a:avLst/>
        </a:pr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485E7BF-6E0F-4A7A-A81A-AEA4057154BC}">
      <dsp:nvSpPr>
        <dsp:cNvPr id="0" name=""/>
        <dsp:cNvSpPr/>
      </dsp:nvSpPr>
      <dsp:spPr>
        <a:xfrm rot="2700000">
          <a:off x="3189667" y="2244168"/>
          <a:ext cx="71144" cy="71144"/>
        </a:xfrm>
        <a:prstGeom prst="rect">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ACCB0-9023-4796-9469-67AD03C42F24}">
      <dsp:nvSpPr>
        <dsp:cNvPr id="0" name=""/>
        <dsp:cNvSpPr/>
      </dsp:nvSpPr>
      <dsp:spPr>
        <a:xfrm>
          <a:off x="0" y="2534196"/>
          <a:ext cx="11662605"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C97FB1C5-7098-48E7-B4D1-E34ABBCFA6E1}">
      <dsp:nvSpPr>
        <dsp:cNvPr id="0" name=""/>
        <dsp:cNvSpPr/>
      </dsp:nvSpPr>
      <dsp:spPr>
        <a:xfrm rot="8100000">
          <a:off x="83810" y="585963"/>
          <a:ext cx="368864" cy="368864"/>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F5539-0A13-425E-8831-7100F9760EAF}">
      <dsp:nvSpPr>
        <dsp:cNvPr id="0" name=""/>
        <dsp:cNvSpPr/>
      </dsp:nvSpPr>
      <dsp:spPr>
        <a:xfrm>
          <a:off x="124788" y="626940"/>
          <a:ext cx="286909" cy="2869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29D78EC-1D04-46B8-BDB4-203159C09C61}">
      <dsp:nvSpPr>
        <dsp:cNvPr id="0" name=""/>
        <dsp:cNvSpPr/>
      </dsp:nvSpPr>
      <dsp:spPr>
        <a:xfrm>
          <a:off x="529069" y="1033951"/>
          <a:ext cx="2399200"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GB" sz="1100" kern="1200" dirty="0"/>
            <a:t>Hong Kong confirmed its first case of the new coronavirus</a:t>
          </a:r>
          <a:endParaRPr lang="en-US" sz="1100" kern="1200" dirty="0"/>
        </a:p>
      </dsp:txBody>
      <dsp:txXfrm>
        <a:off x="529069" y="1033951"/>
        <a:ext cx="2399200" cy="1500244"/>
      </dsp:txXfrm>
    </dsp:sp>
    <dsp:sp modelId="{0F0A4A41-62FC-4E89-8B5C-3C44391074F8}">
      <dsp:nvSpPr>
        <dsp:cNvPr id="0" name=""/>
        <dsp:cNvSpPr/>
      </dsp:nvSpPr>
      <dsp:spPr>
        <a:xfrm>
          <a:off x="529069" y="506839"/>
          <a:ext cx="2399200"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GB" sz="1500" kern="1200" dirty="0"/>
            <a:t>22 January’ 2020 </a:t>
          </a:r>
          <a:endParaRPr lang="en-US" sz="1500" kern="1200" dirty="0"/>
        </a:p>
      </dsp:txBody>
      <dsp:txXfrm>
        <a:off x="529069" y="506839"/>
        <a:ext cx="2399200" cy="527112"/>
      </dsp:txXfrm>
    </dsp:sp>
    <dsp:sp modelId="{18D2B1D5-4966-49DA-BB1D-83383387F6F7}">
      <dsp:nvSpPr>
        <dsp:cNvPr id="0" name=""/>
        <dsp:cNvSpPr/>
      </dsp:nvSpPr>
      <dsp:spPr>
        <a:xfrm>
          <a:off x="268243" y="1033951"/>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1DAAF61-CD73-4088-A7CB-A1F715D9D3DF}">
      <dsp:nvSpPr>
        <dsp:cNvPr id="0" name=""/>
        <dsp:cNvSpPr/>
      </dsp:nvSpPr>
      <dsp:spPr>
        <a:xfrm>
          <a:off x="224023" y="2486755"/>
          <a:ext cx="93897"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BB580C-D186-4EAA-A0AC-AF9F6FFEBE9C}">
      <dsp:nvSpPr>
        <dsp:cNvPr id="0" name=""/>
        <dsp:cNvSpPr/>
      </dsp:nvSpPr>
      <dsp:spPr>
        <a:xfrm rot="18900000">
          <a:off x="1538297" y="4113564"/>
          <a:ext cx="368864" cy="368864"/>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E7257-A777-4D07-9228-D87F42CCE46E}">
      <dsp:nvSpPr>
        <dsp:cNvPr id="0" name=""/>
        <dsp:cNvSpPr/>
      </dsp:nvSpPr>
      <dsp:spPr>
        <a:xfrm>
          <a:off x="1579274" y="4154541"/>
          <a:ext cx="286909" cy="2869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427E8C1-D8C4-44B7-856A-9BA4FB89BFA6}">
      <dsp:nvSpPr>
        <dsp:cNvPr id="0" name=""/>
        <dsp:cNvSpPr/>
      </dsp:nvSpPr>
      <dsp:spPr>
        <a:xfrm>
          <a:off x="1941162" y="2602868"/>
          <a:ext cx="2399200"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GB" sz="1100" kern="1200" dirty="0">
              <a:latin typeface="+mn-lt"/>
            </a:rPr>
            <a:t>1) The Hong Kong government designated the Lady </a:t>
          </a:r>
          <a:r>
            <a:rPr lang="en-GB" sz="1100" kern="1200" dirty="0" err="1">
              <a:latin typeface="+mn-lt"/>
            </a:rPr>
            <a:t>MacLehose</a:t>
          </a:r>
          <a:r>
            <a:rPr lang="en-GB" sz="1100" kern="1200" dirty="0">
              <a:latin typeface="+mn-lt"/>
            </a:rPr>
            <a:t> Holiday Village in Sai Kung as a quarantine centre. </a:t>
          </a:r>
          <a:endParaRPr lang="en-US" sz="1100" kern="1200" dirty="0">
            <a:latin typeface="+mn-lt"/>
          </a:endParaRPr>
        </a:p>
        <a:p>
          <a:pPr marL="0" lvl="0" indent="0" algn="l" defTabSz="488950">
            <a:lnSpc>
              <a:spcPct val="90000"/>
            </a:lnSpc>
            <a:spcBef>
              <a:spcPct val="0"/>
            </a:spcBef>
            <a:spcAft>
              <a:spcPct val="35000"/>
            </a:spcAft>
            <a:buNone/>
          </a:pPr>
          <a:r>
            <a:rPr lang="en-GB" sz="1100" b="0" i="0" kern="1200" dirty="0">
              <a:solidFill>
                <a:srgbClr val="202122"/>
              </a:solidFill>
              <a:effectLst/>
              <a:latin typeface="+mn-lt"/>
            </a:rPr>
            <a:t>2) The Hong Kong Tourism Board </a:t>
          </a:r>
          <a:r>
            <a:rPr lang="en-GB" sz="1100" b="0" i="0" kern="1200" dirty="0" err="1">
              <a:solidFill>
                <a:srgbClr val="202122"/>
              </a:solidFill>
              <a:effectLst/>
              <a:latin typeface="+mn-lt"/>
            </a:rPr>
            <a:t>canceled</a:t>
          </a:r>
          <a:r>
            <a:rPr lang="en-GB" sz="1100" b="0" i="0" kern="1200" dirty="0">
              <a:solidFill>
                <a:srgbClr val="202122"/>
              </a:solidFill>
              <a:effectLst/>
              <a:latin typeface="+mn-lt"/>
            </a:rPr>
            <a:t> the Lunar New Year Cup and a four-day Lunar New Year carnival, citing concerns over the virus outbreak</a:t>
          </a:r>
          <a:endParaRPr lang="en-US" sz="1100" kern="1200" dirty="0">
            <a:latin typeface="+mn-lt"/>
          </a:endParaRPr>
        </a:p>
      </dsp:txBody>
      <dsp:txXfrm>
        <a:off x="1941162" y="2602868"/>
        <a:ext cx="2399200" cy="1500244"/>
      </dsp:txXfrm>
    </dsp:sp>
    <dsp:sp modelId="{819A9AFB-3F5A-4433-9C14-C4FB25FA913C}">
      <dsp:nvSpPr>
        <dsp:cNvPr id="0" name=""/>
        <dsp:cNvSpPr/>
      </dsp:nvSpPr>
      <dsp:spPr>
        <a:xfrm>
          <a:off x="1941162" y="4103112"/>
          <a:ext cx="2399200"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GB" sz="1500" kern="1200" dirty="0"/>
            <a:t>23rd January’ 2020 </a:t>
          </a:r>
          <a:endParaRPr lang="en-US" sz="1500" kern="1200" dirty="0"/>
        </a:p>
      </dsp:txBody>
      <dsp:txXfrm>
        <a:off x="1941162" y="4103112"/>
        <a:ext cx="2399200" cy="527112"/>
      </dsp:txXfrm>
    </dsp:sp>
    <dsp:sp modelId="{1DF2A8D3-178D-4F66-AE2A-4C0780BCAC68}">
      <dsp:nvSpPr>
        <dsp:cNvPr id="0" name=""/>
        <dsp:cNvSpPr/>
      </dsp:nvSpPr>
      <dsp:spPr>
        <a:xfrm>
          <a:off x="1722729" y="2534196"/>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3CA2C8C-8B52-4742-8ECE-BD215D59A952}">
      <dsp:nvSpPr>
        <dsp:cNvPr id="0" name=""/>
        <dsp:cNvSpPr/>
      </dsp:nvSpPr>
      <dsp:spPr>
        <a:xfrm>
          <a:off x="1678510" y="2486755"/>
          <a:ext cx="93897"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9EADC4-0E7B-4262-B6EB-F669BFC275C0}">
      <dsp:nvSpPr>
        <dsp:cNvPr id="0" name=""/>
        <dsp:cNvSpPr/>
      </dsp:nvSpPr>
      <dsp:spPr>
        <a:xfrm rot="8100000">
          <a:off x="2992783" y="585963"/>
          <a:ext cx="368864" cy="368864"/>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EA578-BF92-4E2A-91F7-A1EB864DDFF7}">
      <dsp:nvSpPr>
        <dsp:cNvPr id="0" name=""/>
        <dsp:cNvSpPr/>
      </dsp:nvSpPr>
      <dsp:spPr>
        <a:xfrm>
          <a:off x="3033761" y="626940"/>
          <a:ext cx="286909" cy="2869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C268C99-9EF8-4443-95FC-89F1D982D13D}">
      <dsp:nvSpPr>
        <dsp:cNvPr id="0" name=""/>
        <dsp:cNvSpPr/>
      </dsp:nvSpPr>
      <dsp:spPr>
        <a:xfrm>
          <a:off x="3438042" y="1033951"/>
          <a:ext cx="2399200"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GB" sz="1200" b="0" i="0" kern="1200" dirty="0">
              <a:solidFill>
                <a:srgbClr val="202122"/>
              </a:solidFill>
              <a:effectLst/>
              <a:latin typeface="+mn-lt"/>
            </a:rPr>
            <a:t>Health authorities confirmed three more cases</a:t>
          </a:r>
          <a:endParaRPr lang="en-US" sz="1200" kern="1200" dirty="0">
            <a:latin typeface="+mn-lt"/>
          </a:endParaRPr>
        </a:p>
      </dsp:txBody>
      <dsp:txXfrm>
        <a:off x="3438042" y="1033951"/>
        <a:ext cx="2399200" cy="1500244"/>
      </dsp:txXfrm>
    </dsp:sp>
    <dsp:sp modelId="{A92BDF2E-99B1-44D7-91AA-5297EF87B8BF}">
      <dsp:nvSpPr>
        <dsp:cNvPr id="0" name=""/>
        <dsp:cNvSpPr/>
      </dsp:nvSpPr>
      <dsp:spPr>
        <a:xfrm>
          <a:off x="3438042" y="506839"/>
          <a:ext cx="2399200"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GB" sz="1500" kern="1200" dirty="0"/>
            <a:t>24th January’ 2020 </a:t>
          </a:r>
          <a:endParaRPr lang="en-US" sz="1500" kern="1200" dirty="0"/>
        </a:p>
      </dsp:txBody>
      <dsp:txXfrm>
        <a:off x="3438042" y="506839"/>
        <a:ext cx="2399200" cy="527112"/>
      </dsp:txXfrm>
    </dsp:sp>
    <dsp:sp modelId="{17A2FE0C-90DF-40CE-B420-7CA2FAC3F75F}">
      <dsp:nvSpPr>
        <dsp:cNvPr id="0" name=""/>
        <dsp:cNvSpPr/>
      </dsp:nvSpPr>
      <dsp:spPr>
        <a:xfrm>
          <a:off x="3177215" y="1033951"/>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BCB7198-1D7B-4977-9568-5AED8D1F5EA4}">
      <dsp:nvSpPr>
        <dsp:cNvPr id="0" name=""/>
        <dsp:cNvSpPr/>
      </dsp:nvSpPr>
      <dsp:spPr>
        <a:xfrm>
          <a:off x="3132996" y="2486755"/>
          <a:ext cx="93897"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C64A7-A681-4EC7-AB45-5A8263BC1E93}">
      <dsp:nvSpPr>
        <dsp:cNvPr id="0" name=""/>
        <dsp:cNvSpPr/>
      </dsp:nvSpPr>
      <dsp:spPr>
        <a:xfrm rot="18900000">
          <a:off x="4447269" y="4113564"/>
          <a:ext cx="368864" cy="368864"/>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FD5AFF-3BD2-4191-8F14-46A517DB38D1}">
      <dsp:nvSpPr>
        <dsp:cNvPr id="0" name=""/>
        <dsp:cNvSpPr/>
      </dsp:nvSpPr>
      <dsp:spPr>
        <a:xfrm>
          <a:off x="4488247" y="4154541"/>
          <a:ext cx="286909" cy="2869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E05E75-000A-4D03-8146-01B77F2609B9}">
      <dsp:nvSpPr>
        <dsp:cNvPr id="0" name=""/>
        <dsp:cNvSpPr/>
      </dsp:nvSpPr>
      <dsp:spPr>
        <a:xfrm>
          <a:off x="4709398" y="2646096"/>
          <a:ext cx="2399200"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GB" sz="1100" b="0" i="0" kern="1200" dirty="0">
              <a:solidFill>
                <a:srgbClr val="202122"/>
              </a:solidFill>
              <a:effectLst/>
              <a:latin typeface="+mn-lt"/>
            </a:rPr>
            <a:t>1) The Hong Kong government declared the viral outbreak as an "emergency" – the highest warning tier.</a:t>
          </a:r>
        </a:p>
        <a:p>
          <a:pPr marL="0" lvl="0" indent="0" algn="l" defTabSz="488950">
            <a:lnSpc>
              <a:spcPct val="90000"/>
            </a:lnSpc>
            <a:spcBef>
              <a:spcPct val="0"/>
            </a:spcBef>
            <a:spcAft>
              <a:spcPct val="35000"/>
            </a:spcAft>
            <a:buNone/>
          </a:pPr>
          <a:r>
            <a:rPr lang="en-GB" sz="1100" b="0" i="0" kern="1200" dirty="0">
              <a:solidFill>
                <a:srgbClr val="202122"/>
              </a:solidFill>
              <a:effectLst/>
              <a:latin typeface="+mn-lt"/>
            </a:rPr>
            <a:t>2) Closed the city's largest amusement </a:t>
          </a:r>
          <a:r>
            <a:rPr lang="en-GB" sz="1100" b="0" i="0" kern="1200" dirty="0" err="1">
              <a:solidFill>
                <a:srgbClr val="202122"/>
              </a:solidFill>
              <a:effectLst/>
              <a:latin typeface="+mn-lt"/>
            </a:rPr>
            <a:t>parksuntil</a:t>
          </a:r>
          <a:r>
            <a:rPr lang="en-GB" sz="1100" b="0" i="0" kern="1200" dirty="0">
              <a:solidFill>
                <a:srgbClr val="202122"/>
              </a:solidFill>
              <a:effectLst/>
              <a:latin typeface="+mn-lt"/>
            </a:rPr>
            <a:t> further notice</a:t>
          </a:r>
          <a:endParaRPr lang="en-US" sz="1100" kern="1200" dirty="0">
            <a:latin typeface="+mn-lt"/>
          </a:endParaRPr>
        </a:p>
        <a:p>
          <a:pPr marL="0" lvl="0" indent="0" algn="l" defTabSz="488950">
            <a:lnSpc>
              <a:spcPct val="90000"/>
            </a:lnSpc>
            <a:spcBef>
              <a:spcPct val="0"/>
            </a:spcBef>
            <a:spcAft>
              <a:spcPct val="35000"/>
            </a:spcAft>
            <a:buNone/>
          </a:pPr>
          <a:r>
            <a:rPr lang="en-GB" sz="1100" b="0" i="0" kern="1200" dirty="0">
              <a:latin typeface="+mn-lt"/>
            </a:rPr>
            <a:t>3) Primary and secondary schools suspended further.</a:t>
          </a:r>
          <a:endParaRPr lang="en-GB" sz="1100" b="0" i="0" kern="1200" dirty="0">
            <a:solidFill>
              <a:srgbClr val="202122"/>
            </a:solidFill>
            <a:effectLst/>
            <a:latin typeface="+mn-lt"/>
          </a:endParaRPr>
        </a:p>
      </dsp:txBody>
      <dsp:txXfrm>
        <a:off x="4709398" y="2646096"/>
        <a:ext cx="2399200" cy="1500244"/>
      </dsp:txXfrm>
    </dsp:sp>
    <dsp:sp modelId="{CAE5979B-8C06-47B1-BDE6-468BB3F0E25F}">
      <dsp:nvSpPr>
        <dsp:cNvPr id="0" name=""/>
        <dsp:cNvSpPr/>
      </dsp:nvSpPr>
      <dsp:spPr>
        <a:xfrm>
          <a:off x="4709398" y="4146340"/>
          <a:ext cx="2399200"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GB" sz="1500" kern="1200" dirty="0"/>
            <a:t>25th January’ 2020 </a:t>
          </a:r>
          <a:endParaRPr lang="en-US" sz="1500" kern="1200" dirty="0"/>
        </a:p>
      </dsp:txBody>
      <dsp:txXfrm>
        <a:off x="4709398" y="4146340"/>
        <a:ext cx="2399200" cy="527112"/>
      </dsp:txXfrm>
    </dsp:sp>
    <dsp:sp modelId="{B17B2C1A-BB61-4751-8A5E-1B9A4034FBB2}">
      <dsp:nvSpPr>
        <dsp:cNvPr id="0" name=""/>
        <dsp:cNvSpPr/>
      </dsp:nvSpPr>
      <dsp:spPr>
        <a:xfrm>
          <a:off x="4631702" y="2534196"/>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981FE01-939D-4833-8CFF-A3BAA9E67AFD}">
      <dsp:nvSpPr>
        <dsp:cNvPr id="0" name=""/>
        <dsp:cNvSpPr/>
      </dsp:nvSpPr>
      <dsp:spPr>
        <a:xfrm>
          <a:off x="4587483" y="2486755"/>
          <a:ext cx="93897"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83E1C-4518-4E00-820D-BC1AA0E41C78}">
      <dsp:nvSpPr>
        <dsp:cNvPr id="0" name=""/>
        <dsp:cNvSpPr/>
      </dsp:nvSpPr>
      <dsp:spPr>
        <a:xfrm rot="8100000">
          <a:off x="5901756" y="585963"/>
          <a:ext cx="368864" cy="368864"/>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60CDF2-6181-4915-A769-E608FC190586}">
      <dsp:nvSpPr>
        <dsp:cNvPr id="0" name=""/>
        <dsp:cNvSpPr/>
      </dsp:nvSpPr>
      <dsp:spPr>
        <a:xfrm>
          <a:off x="5942733" y="626940"/>
          <a:ext cx="286909" cy="2869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B827A2F-B24D-4074-8CF8-52E0AF520930}">
      <dsp:nvSpPr>
        <dsp:cNvPr id="0" name=""/>
        <dsp:cNvSpPr/>
      </dsp:nvSpPr>
      <dsp:spPr>
        <a:xfrm>
          <a:off x="6347015" y="1033951"/>
          <a:ext cx="2399200"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GB" sz="1100" b="0" i="0" kern="1200" dirty="0"/>
            <a:t>Earmarked an unoccupied public estate as </a:t>
          </a:r>
          <a:r>
            <a:rPr lang="en-GB" sz="1100" kern="1200" dirty="0"/>
            <a:t>a quarantine facility for people who may have been exposed to Wuhan coronavirus.</a:t>
          </a:r>
          <a:endParaRPr lang="en-US" sz="1100" kern="1200" dirty="0">
            <a:latin typeface="+mn-lt"/>
          </a:endParaRPr>
        </a:p>
      </dsp:txBody>
      <dsp:txXfrm>
        <a:off x="6347015" y="1033951"/>
        <a:ext cx="2399200" cy="1500244"/>
      </dsp:txXfrm>
    </dsp:sp>
    <dsp:sp modelId="{9A693787-8550-4CDB-965B-8FFFAEF889BE}">
      <dsp:nvSpPr>
        <dsp:cNvPr id="0" name=""/>
        <dsp:cNvSpPr/>
      </dsp:nvSpPr>
      <dsp:spPr>
        <a:xfrm>
          <a:off x="6347015" y="506839"/>
          <a:ext cx="2399200"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GB" sz="1500" kern="1200" dirty="0"/>
            <a:t>26th January’ 2020 </a:t>
          </a:r>
          <a:endParaRPr lang="en-US" sz="1500" kern="1200" dirty="0"/>
        </a:p>
      </dsp:txBody>
      <dsp:txXfrm>
        <a:off x="6347015" y="506839"/>
        <a:ext cx="2399200" cy="527112"/>
      </dsp:txXfrm>
    </dsp:sp>
    <dsp:sp modelId="{EEC195A8-FDA3-47CA-B296-EEDF220F7821}">
      <dsp:nvSpPr>
        <dsp:cNvPr id="0" name=""/>
        <dsp:cNvSpPr/>
      </dsp:nvSpPr>
      <dsp:spPr>
        <a:xfrm>
          <a:off x="6086188" y="1033951"/>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5D3002B-05CC-4519-B7F5-26CF174D95E9}">
      <dsp:nvSpPr>
        <dsp:cNvPr id="0" name=""/>
        <dsp:cNvSpPr/>
      </dsp:nvSpPr>
      <dsp:spPr>
        <a:xfrm>
          <a:off x="6041969" y="2486755"/>
          <a:ext cx="93897"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C0FB98-7F33-45BA-AA22-A58CFC176E8D}">
      <dsp:nvSpPr>
        <dsp:cNvPr id="0" name=""/>
        <dsp:cNvSpPr/>
      </dsp:nvSpPr>
      <dsp:spPr>
        <a:xfrm rot="18900000">
          <a:off x="7356242" y="4113564"/>
          <a:ext cx="368864" cy="368864"/>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F40992-4950-40CE-A4C0-508E8D9D18D6}">
      <dsp:nvSpPr>
        <dsp:cNvPr id="0" name=""/>
        <dsp:cNvSpPr/>
      </dsp:nvSpPr>
      <dsp:spPr>
        <a:xfrm>
          <a:off x="7397220" y="4154541"/>
          <a:ext cx="286909" cy="2869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50419E0-3F0C-4F5F-A14D-BBD4AA286A7C}">
      <dsp:nvSpPr>
        <dsp:cNvPr id="0" name=""/>
        <dsp:cNvSpPr/>
      </dsp:nvSpPr>
      <dsp:spPr>
        <a:xfrm>
          <a:off x="7718897" y="2577366"/>
          <a:ext cx="2399200"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GB" sz="1100" kern="1200" dirty="0"/>
            <a:t>Chief Executive of Hong Kong Carrie Lam announced enhanced measures to stop the novel coronavirus’ spread</a:t>
          </a:r>
          <a:endParaRPr lang="en-US" sz="1100" kern="1200" dirty="0">
            <a:latin typeface="+mn-lt"/>
          </a:endParaRPr>
        </a:p>
      </dsp:txBody>
      <dsp:txXfrm>
        <a:off x="7718897" y="2577366"/>
        <a:ext cx="2399200" cy="1500244"/>
      </dsp:txXfrm>
    </dsp:sp>
    <dsp:sp modelId="{6368D5D3-2CF3-49AF-AAF0-C4055792395E}">
      <dsp:nvSpPr>
        <dsp:cNvPr id="0" name=""/>
        <dsp:cNvSpPr/>
      </dsp:nvSpPr>
      <dsp:spPr>
        <a:xfrm>
          <a:off x="7718897" y="4077610"/>
          <a:ext cx="2399200"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GB" sz="1500" kern="1200" dirty="0"/>
            <a:t>28th January’ 2020 </a:t>
          </a:r>
          <a:endParaRPr lang="en-US" sz="1500" kern="1200" dirty="0"/>
        </a:p>
      </dsp:txBody>
      <dsp:txXfrm>
        <a:off x="7718897" y="4077610"/>
        <a:ext cx="2399200" cy="527112"/>
      </dsp:txXfrm>
    </dsp:sp>
    <dsp:sp modelId="{856F09A5-4D03-4C64-9817-401D5115410D}">
      <dsp:nvSpPr>
        <dsp:cNvPr id="0" name=""/>
        <dsp:cNvSpPr/>
      </dsp:nvSpPr>
      <dsp:spPr>
        <a:xfrm>
          <a:off x="7540675" y="2534196"/>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D94B00E-FA79-472D-A032-AD8077B08A04}">
      <dsp:nvSpPr>
        <dsp:cNvPr id="0" name=""/>
        <dsp:cNvSpPr/>
      </dsp:nvSpPr>
      <dsp:spPr>
        <a:xfrm>
          <a:off x="7496455" y="2486755"/>
          <a:ext cx="93897"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4C484-E9E4-4370-93A9-D29BE61E1571}">
      <dsp:nvSpPr>
        <dsp:cNvPr id="0" name=""/>
        <dsp:cNvSpPr/>
      </dsp:nvSpPr>
      <dsp:spPr>
        <a:xfrm rot="8100000">
          <a:off x="8810729" y="606770"/>
          <a:ext cx="368864" cy="368864"/>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DE7D5-A9D1-4E46-B6F7-4AAC42AF67D1}">
      <dsp:nvSpPr>
        <dsp:cNvPr id="0" name=""/>
        <dsp:cNvSpPr/>
      </dsp:nvSpPr>
      <dsp:spPr>
        <a:xfrm>
          <a:off x="8851706" y="647748"/>
          <a:ext cx="286909" cy="28690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DD55BDC-545D-474D-8142-E381E980E681}">
      <dsp:nvSpPr>
        <dsp:cNvPr id="0" name=""/>
        <dsp:cNvSpPr/>
      </dsp:nvSpPr>
      <dsp:spPr>
        <a:xfrm>
          <a:off x="9255988" y="936315"/>
          <a:ext cx="2399200" cy="1737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GB" sz="1100" b="0" i="0" kern="1200" dirty="0"/>
            <a:t>1) High-speed rail service between Hong Kong and mainland China was suspended</a:t>
          </a:r>
          <a:endParaRPr lang="en-US" sz="1100" kern="1200" dirty="0">
            <a:latin typeface="+mn-lt"/>
          </a:endParaRPr>
        </a:p>
        <a:p>
          <a:pPr marL="0" lvl="0" indent="0" algn="l" defTabSz="488950">
            <a:lnSpc>
              <a:spcPct val="90000"/>
            </a:lnSpc>
            <a:spcBef>
              <a:spcPct val="0"/>
            </a:spcBef>
            <a:spcAft>
              <a:spcPct val="35000"/>
            </a:spcAft>
            <a:buNone/>
          </a:pPr>
          <a:r>
            <a:rPr lang="en-GB" sz="1100" b="0" i="0" kern="1200" dirty="0"/>
            <a:t>2) All cross-border ferry services, flights and cross-border bus services from mainland China were reduced by 50%</a:t>
          </a:r>
          <a:endParaRPr lang="en-US" sz="1100" kern="1200" dirty="0">
            <a:latin typeface="+mn-lt"/>
          </a:endParaRPr>
        </a:p>
        <a:p>
          <a:pPr marL="0" lvl="0" indent="0" algn="l" defTabSz="488950">
            <a:lnSpc>
              <a:spcPct val="90000"/>
            </a:lnSpc>
            <a:spcBef>
              <a:spcPct val="0"/>
            </a:spcBef>
            <a:spcAft>
              <a:spcPct val="35000"/>
            </a:spcAft>
            <a:buNone/>
          </a:pPr>
          <a:r>
            <a:rPr lang="en-GB" sz="1100" kern="1200" dirty="0"/>
            <a:t>3) The government also appealed to employers to make flexible work arrangements for employees in accordance with their operational needs.</a:t>
          </a:r>
          <a:endParaRPr lang="en-GB" sz="1100" b="0" i="0" kern="1200" dirty="0"/>
        </a:p>
      </dsp:txBody>
      <dsp:txXfrm>
        <a:off x="9255988" y="936315"/>
        <a:ext cx="2399200" cy="1737132"/>
      </dsp:txXfrm>
    </dsp:sp>
    <dsp:sp modelId="{BAD43611-018F-4F2E-8B61-5587B5AA5263}">
      <dsp:nvSpPr>
        <dsp:cNvPr id="0" name=""/>
        <dsp:cNvSpPr/>
      </dsp:nvSpPr>
      <dsp:spPr>
        <a:xfrm>
          <a:off x="9255988" y="486031"/>
          <a:ext cx="2399200" cy="610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GB" sz="1500" kern="1200" dirty="0"/>
            <a:t>From 30th January’ 2020 </a:t>
          </a:r>
          <a:endParaRPr lang="en-US" sz="1500" kern="1200" dirty="0"/>
        </a:p>
      </dsp:txBody>
      <dsp:txXfrm>
        <a:off x="9255988" y="486031"/>
        <a:ext cx="2399200" cy="610343"/>
      </dsp:txXfrm>
    </dsp:sp>
    <dsp:sp modelId="{59441832-D459-4DDF-8BE3-12B7E700BCA2}">
      <dsp:nvSpPr>
        <dsp:cNvPr id="0" name=""/>
        <dsp:cNvSpPr/>
      </dsp:nvSpPr>
      <dsp:spPr>
        <a:xfrm>
          <a:off x="8995161" y="1054759"/>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ABEADE1-7D5B-4DC7-B3C8-4A677E7187BE}">
      <dsp:nvSpPr>
        <dsp:cNvPr id="0" name=""/>
        <dsp:cNvSpPr/>
      </dsp:nvSpPr>
      <dsp:spPr>
        <a:xfrm>
          <a:off x="8950942" y="2507563"/>
          <a:ext cx="93897"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AE9E-E4CE-4891-BABC-C667B2F3413F}">
      <dsp:nvSpPr>
        <dsp:cNvPr id="0" name=""/>
        <dsp:cNvSpPr/>
      </dsp:nvSpPr>
      <dsp:spPr>
        <a:xfrm>
          <a:off x="0" y="92176"/>
          <a:ext cx="6627558" cy="113359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0" i="0" kern="1200" dirty="0"/>
            <a:t>Behavioural changes such as wearing masks </a:t>
          </a:r>
          <a:r>
            <a:rPr lang="en-GB" sz="1900" kern="1200" dirty="0"/>
            <a:t>in public since the SARS epidemic of 2003 may have helped keep its confirmed infections at 845, with four deaths, by the beginning of April.</a:t>
          </a:r>
          <a:endParaRPr lang="en-US" sz="1900" kern="1200" dirty="0"/>
        </a:p>
      </dsp:txBody>
      <dsp:txXfrm>
        <a:off x="55337" y="147513"/>
        <a:ext cx="6516884" cy="1022919"/>
      </dsp:txXfrm>
    </dsp:sp>
    <dsp:sp modelId="{0D55532E-DAA5-4203-A78E-6ACF5377DE8D}">
      <dsp:nvSpPr>
        <dsp:cNvPr id="0" name=""/>
        <dsp:cNvSpPr/>
      </dsp:nvSpPr>
      <dsp:spPr>
        <a:xfrm>
          <a:off x="0" y="1280490"/>
          <a:ext cx="6627558" cy="8509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0" i="0" kern="1200" dirty="0"/>
            <a:t>Border restrictions, quarantine and isolation, social distancing</a:t>
          </a:r>
          <a:endParaRPr lang="en-GB" sz="1900" kern="1200" dirty="0"/>
        </a:p>
      </dsp:txBody>
      <dsp:txXfrm>
        <a:off x="41540" y="1322030"/>
        <a:ext cx="6544478" cy="767881"/>
      </dsp:txXfrm>
    </dsp:sp>
    <dsp:sp modelId="{3B72F9FD-4721-4BF1-A197-73B71C0DB881}">
      <dsp:nvSpPr>
        <dsp:cNvPr id="0" name=""/>
        <dsp:cNvSpPr/>
      </dsp:nvSpPr>
      <dsp:spPr>
        <a:xfrm>
          <a:off x="0" y="2186171"/>
          <a:ext cx="6627558" cy="13386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Critical thinking of citizens who have become accustomed to distrusting the competence and political motivations of the government, the World Health Organization, and the Chinese Communist Party.</a:t>
          </a:r>
        </a:p>
      </dsp:txBody>
      <dsp:txXfrm>
        <a:off x="65348" y="2251519"/>
        <a:ext cx="6496862" cy="12079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ACCB0-9023-4796-9469-67AD03C42F24}">
      <dsp:nvSpPr>
        <dsp:cNvPr id="0" name=""/>
        <dsp:cNvSpPr/>
      </dsp:nvSpPr>
      <dsp:spPr>
        <a:xfrm>
          <a:off x="0" y="2534196"/>
          <a:ext cx="949284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C97FB1C5-7098-48E7-B4D1-E34ABBCFA6E1}">
      <dsp:nvSpPr>
        <dsp:cNvPr id="0" name=""/>
        <dsp:cNvSpPr/>
      </dsp:nvSpPr>
      <dsp:spPr>
        <a:xfrm rot="8100000">
          <a:off x="83689" y="584033"/>
          <a:ext cx="372725" cy="372725"/>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5F5539-0A13-425E-8831-7100F9760EAF}">
      <dsp:nvSpPr>
        <dsp:cNvPr id="0" name=""/>
        <dsp:cNvSpPr/>
      </dsp:nvSpPr>
      <dsp:spPr>
        <a:xfrm>
          <a:off x="125095" y="625439"/>
          <a:ext cx="289912" cy="28991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29D78EC-1D04-46B8-BDB4-203159C09C61}">
      <dsp:nvSpPr>
        <dsp:cNvPr id="0" name=""/>
        <dsp:cNvSpPr/>
      </dsp:nvSpPr>
      <dsp:spPr>
        <a:xfrm>
          <a:off x="533607" y="1033951"/>
          <a:ext cx="2631481"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ctr" defTabSz="533400">
            <a:lnSpc>
              <a:spcPct val="90000"/>
            </a:lnSpc>
            <a:spcBef>
              <a:spcPct val="0"/>
            </a:spcBef>
            <a:spcAft>
              <a:spcPct val="35000"/>
            </a:spcAft>
            <a:buNone/>
          </a:pPr>
          <a:r>
            <a:rPr lang="en-GB" sz="1200" kern="1200" dirty="0"/>
            <a:t>1) Hong Kong </a:t>
          </a:r>
          <a:r>
            <a:rPr lang="en-GB" sz="1200" b="0" i="0" kern="1200" dirty="0">
              <a:solidFill>
                <a:srgbClr val="202122"/>
              </a:solidFill>
              <a:effectLst/>
            </a:rPr>
            <a:t>relatively unscathed by the first wave of the COVID-19 outbreak</a:t>
          </a:r>
        </a:p>
        <a:p>
          <a:pPr marL="0" lvl="0" indent="0" algn="ctr" defTabSz="533400">
            <a:lnSpc>
              <a:spcPct val="90000"/>
            </a:lnSpc>
            <a:spcBef>
              <a:spcPct val="0"/>
            </a:spcBef>
            <a:spcAft>
              <a:spcPct val="35000"/>
            </a:spcAft>
            <a:buNone/>
          </a:pPr>
          <a:r>
            <a:rPr lang="en-GB" sz="1200" kern="1200" dirty="0"/>
            <a:t>2) Flatter epidemic curve than most other places</a:t>
          </a:r>
          <a:endParaRPr lang="en-US" sz="1200" kern="1200" dirty="0"/>
        </a:p>
      </dsp:txBody>
      <dsp:txXfrm>
        <a:off x="533607" y="1033951"/>
        <a:ext cx="2631481" cy="1500244"/>
      </dsp:txXfrm>
    </dsp:sp>
    <dsp:sp modelId="{0F0A4A41-62FC-4E89-8B5C-3C44391074F8}">
      <dsp:nvSpPr>
        <dsp:cNvPr id="0" name=""/>
        <dsp:cNvSpPr/>
      </dsp:nvSpPr>
      <dsp:spPr>
        <a:xfrm>
          <a:off x="533607" y="506839"/>
          <a:ext cx="2631481"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ctr" defTabSz="711200">
            <a:lnSpc>
              <a:spcPct val="90000"/>
            </a:lnSpc>
            <a:spcBef>
              <a:spcPct val="0"/>
            </a:spcBef>
            <a:spcAft>
              <a:spcPct val="35000"/>
            </a:spcAft>
            <a:buNone/>
            <a:defRPr b="1"/>
          </a:pPr>
          <a:r>
            <a:rPr lang="en-GB" sz="1600" kern="1200" dirty="0"/>
            <a:t>First wave</a:t>
          </a:r>
          <a:endParaRPr lang="en-US" sz="1600" kern="1200" dirty="0"/>
        </a:p>
      </dsp:txBody>
      <dsp:txXfrm>
        <a:off x="533607" y="506839"/>
        <a:ext cx="2631481" cy="527112"/>
      </dsp:txXfrm>
    </dsp:sp>
    <dsp:sp modelId="{18D2B1D5-4966-49DA-BB1D-83383387F6F7}">
      <dsp:nvSpPr>
        <dsp:cNvPr id="0" name=""/>
        <dsp:cNvSpPr/>
      </dsp:nvSpPr>
      <dsp:spPr>
        <a:xfrm>
          <a:off x="270051" y="1033951"/>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1DAAF61-CD73-4088-A7CB-A1F715D9D3DF}">
      <dsp:nvSpPr>
        <dsp:cNvPr id="0" name=""/>
        <dsp:cNvSpPr/>
      </dsp:nvSpPr>
      <dsp:spPr>
        <a:xfrm>
          <a:off x="222611" y="2486755"/>
          <a:ext cx="94880"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BB580C-D186-4EAA-A0AC-AF9F6FFEBE9C}">
      <dsp:nvSpPr>
        <dsp:cNvPr id="0" name=""/>
        <dsp:cNvSpPr/>
      </dsp:nvSpPr>
      <dsp:spPr>
        <a:xfrm rot="18900000">
          <a:off x="1668919" y="4111633"/>
          <a:ext cx="372725" cy="372725"/>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3E7257-A777-4D07-9228-D87F42CCE46E}">
      <dsp:nvSpPr>
        <dsp:cNvPr id="0" name=""/>
        <dsp:cNvSpPr/>
      </dsp:nvSpPr>
      <dsp:spPr>
        <a:xfrm>
          <a:off x="1710325" y="4153040"/>
          <a:ext cx="289912" cy="28991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427E8C1-D8C4-44B7-856A-9BA4FB89BFA6}">
      <dsp:nvSpPr>
        <dsp:cNvPr id="0" name=""/>
        <dsp:cNvSpPr/>
      </dsp:nvSpPr>
      <dsp:spPr>
        <a:xfrm>
          <a:off x="2072339" y="2602868"/>
          <a:ext cx="2631481"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ctr" defTabSz="533400">
            <a:lnSpc>
              <a:spcPct val="90000"/>
            </a:lnSpc>
            <a:spcBef>
              <a:spcPct val="0"/>
            </a:spcBef>
            <a:spcAft>
              <a:spcPct val="35000"/>
            </a:spcAft>
            <a:buNone/>
          </a:pPr>
          <a:r>
            <a:rPr lang="en-GB" sz="1200" b="0" i="0" kern="1200" dirty="0">
              <a:solidFill>
                <a:srgbClr val="202122"/>
              </a:solidFill>
              <a:effectLst/>
              <a:latin typeface="+mn-lt"/>
            </a:rPr>
            <a:t>1) Smaller second wave in </a:t>
          </a:r>
          <a:r>
            <a:rPr lang="en-GB" sz="1200" b="0" i="0" kern="1200" dirty="0"/>
            <a:t>March and April 2020</a:t>
          </a:r>
          <a:endParaRPr lang="en-US" sz="1200" kern="1200" dirty="0">
            <a:latin typeface="+mn-lt"/>
          </a:endParaRPr>
        </a:p>
        <a:p>
          <a:pPr marL="0" lvl="0" indent="0" algn="ctr" defTabSz="533400">
            <a:lnSpc>
              <a:spcPct val="90000"/>
            </a:lnSpc>
            <a:spcBef>
              <a:spcPct val="0"/>
            </a:spcBef>
            <a:spcAft>
              <a:spcPct val="35000"/>
            </a:spcAft>
            <a:buNone/>
          </a:pPr>
          <a:r>
            <a:rPr lang="en-US" sz="1200" kern="1200" dirty="0">
              <a:latin typeface="+mn-lt"/>
            </a:rPr>
            <a:t>2) C</a:t>
          </a:r>
          <a:r>
            <a:rPr lang="en-GB" sz="1200" b="0" i="0" kern="1200" dirty="0" err="1"/>
            <a:t>aused</a:t>
          </a:r>
          <a:r>
            <a:rPr lang="en-GB" sz="1200" b="0" i="0" kern="1200" dirty="0"/>
            <a:t> by overseas returnees rushing to beat mandatory quarantine</a:t>
          </a:r>
          <a:endParaRPr lang="en-US" sz="1200" kern="1200" dirty="0">
            <a:latin typeface="+mn-lt"/>
          </a:endParaRPr>
        </a:p>
      </dsp:txBody>
      <dsp:txXfrm>
        <a:off x="2072339" y="2602868"/>
        <a:ext cx="2631481" cy="1500244"/>
      </dsp:txXfrm>
    </dsp:sp>
    <dsp:sp modelId="{819A9AFB-3F5A-4433-9C14-C4FB25FA913C}">
      <dsp:nvSpPr>
        <dsp:cNvPr id="0" name=""/>
        <dsp:cNvSpPr/>
      </dsp:nvSpPr>
      <dsp:spPr>
        <a:xfrm>
          <a:off x="2072339" y="4103112"/>
          <a:ext cx="2631481"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ctr" defTabSz="711200">
            <a:lnSpc>
              <a:spcPct val="90000"/>
            </a:lnSpc>
            <a:spcBef>
              <a:spcPct val="0"/>
            </a:spcBef>
            <a:spcAft>
              <a:spcPct val="35000"/>
            </a:spcAft>
            <a:buNone/>
            <a:defRPr b="1"/>
          </a:pPr>
          <a:r>
            <a:rPr lang="en-GB" sz="1600" kern="1200" dirty="0"/>
            <a:t>Second wave</a:t>
          </a:r>
          <a:endParaRPr lang="en-US" sz="1600" kern="1200" dirty="0"/>
        </a:p>
      </dsp:txBody>
      <dsp:txXfrm>
        <a:off x="2072339" y="4103112"/>
        <a:ext cx="2631481" cy="527112"/>
      </dsp:txXfrm>
    </dsp:sp>
    <dsp:sp modelId="{1DF2A8D3-178D-4F66-AE2A-4C0780BCAC68}">
      <dsp:nvSpPr>
        <dsp:cNvPr id="0" name=""/>
        <dsp:cNvSpPr/>
      </dsp:nvSpPr>
      <dsp:spPr>
        <a:xfrm>
          <a:off x="1855281" y="2534196"/>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3CA2C8C-8B52-4742-8ECE-BD215D59A952}">
      <dsp:nvSpPr>
        <dsp:cNvPr id="0" name=""/>
        <dsp:cNvSpPr/>
      </dsp:nvSpPr>
      <dsp:spPr>
        <a:xfrm>
          <a:off x="1807841" y="2486755"/>
          <a:ext cx="94880"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9EADC4-0E7B-4262-B6EB-F669BFC275C0}">
      <dsp:nvSpPr>
        <dsp:cNvPr id="0" name=""/>
        <dsp:cNvSpPr/>
      </dsp:nvSpPr>
      <dsp:spPr>
        <a:xfrm rot="8100000">
          <a:off x="3254149" y="584033"/>
          <a:ext cx="372725" cy="372725"/>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9EA578-BF92-4E2A-91F7-A1EB864DDFF7}">
      <dsp:nvSpPr>
        <dsp:cNvPr id="0" name=""/>
        <dsp:cNvSpPr/>
      </dsp:nvSpPr>
      <dsp:spPr>
        <a:xfrm>
          <a:off x="3295555" y="625439"/>
          <a:ext cx="289912" cy="28991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C268C99-9EF8-4443-95FC-89F1D982D13D}">
      <dsp:nvSpPr>
        <dsp:cNvPr id="0" name=""/>
        <dsp:cNvSpPr/>
      </dsp:nvSpPr>
      <dsp:spPr>
        <a:xfrm>
          <a:off x="3704068" y="1033951"/>
          <a:ext cx="2631481"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ctr" defTabSz="533400">
            <a:lnSpc>
              <a:spcPct val="90000"/>
            </a:lnSpc>
            <a:spcBef>
              <a:spcPct val="0"/>
            </a:spcBef>
            <a:spcAft>
              <a:spcPct val="35000"/>
            </a:spcAft>
            <a:buNone/>
          </a:pPr>
          <a:r>
            <a:rPr lang="en-GB" sz="1200" b="0" i="0" kern="1200" dirty="0">
              <a:solidFill>
                <a:srgbClr val="202122"/>
              </a:solidFill>
              <a:effectLst/>
              <a:latin typeface="+mn-lt"/>
            </a:rPr>
            <a:t>1) </a:t>
          </a:r>
          <a:r>
            <a:rPr lang="en-GB" sz="1200" kern="1200" dirty="0"/>
            <a:t>uptick in COVID cases in July, with more than a hundred cases being reported several days in a row until early August</a:t>
          </a:r>
          <a:r>
            <a:rPr lang="en-GB" sz="1200" b="0" i="0" kern="1200" dirty="0">
              <a:solidFill>
                <a:srgbClr val="202122"/>
              </a:solidFill>
              <a:effectLst/>
              <a:latin typeface="+mn-lt"/>
            </a:rPr>
            <a:t> </a:t>
          </a:r>
        </a:p>
        <a:p>
          <a:pPr marL="0" lvl="0" indent="0" algn="ctr" defTabSz="533400">
            <a:lnSpc>
              <a:spcPct val="90000"/>
            </a:lnSpc>
            <a:spcBef>
              <a:spcPct val="0"/>
            </a:spcBef>
            <a:spcAft>
              <a:spcPct val="35000"/>
            </a:spcAft>
            <a:buNone/>
          </a:pPr>
          <a:r>
            <a:rPr lang="en-GB" sz="1200" b="0" i="0" kern="1200" dirty="0">
              <a:solidFill>
                <a:srgbClr val="202122"/>
              </a:solidFill>
              <a:effectLst/>
              <a:latin typeface="+mn-lt"/>
            </a:rPr>
            <a:t>2) I</a:t>
          </a:r>
          <a:r>
            <a:rPr lang="en-GB" sz="1200" kern="1200" dirty="0"/>
            <a:t>mported cases – sea crew, aircrew members, and domestic helpers made up the majority of 3rd wave infections.</a:t>
          </a:r>
          <a:endParaRPr lang="en-US" sz="1200" kern="1200" dirty="0">
            <a:latin typeface="+mn-lt"/>
          </a:endParaRPr>
        </a:p>
      </dsp:txBody>
      <dsp:txXfrm>
        <a:off x="3704068" y="1033951"/>
        <a:ext cx="2631481" cy="1500244"/>
      </dsp:txXfrm>
    </dsp:sp>
    <dsp:sp modelId="{A92BDF2E-99B1-44D7-91AA-5297EF87B8BF}">
      <dsp:nvSpPr>
        <dsp:cNvPr id="0" name=""/>
        <dsp:cNvSpPr/>
      </dsp:nvSpPr>
      <dsp:spPr>
        <a:xfrm>
          <a:off x="3704068" y="506839"/>
          <a:ext cx="2631481"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ctr" defTabSz="711200">
            <a:lnSpc>
              <a:spcPct val="90000"/>
            </a:lnSpc>
            <a:spcBef>
              <a:spcPct val="0"/>
            </a:spcBef>
            <a:spcAft>
              <a:spcPct val="35000"/>
            </a:spcAft>
            <a:buNone/>
            <a:defRPr b="1"/>
          </a:pPr>
          <a:r>
            <a:rPr lang="en-GB" sz="1600" kern="1200" dirty="0"/>
            <a:t>Third wave</a:t>
          </a:r>
          <a:endParaRPr lang="en-US" sz="1600" kern="1200" dirty="0"/>
        </a:p>
      </dsp:txBody>
      <dsp:txXfrm>
        <a:off x="3704068" y="506839"/>
        <a:ext cx="2631481" cy="527112"/>
      </dsp:txXfrm>
    </dsp:sp>
    <dsp:sp modelId="{17A2FE0C-90DF-40CE-B420-7CA2FAC3F75F}">
      <dsp:nvSpPr>
        <dsp:cNvPr id="0" name=""/>
        <dsp:cNvSpPr/>
      </dsp:nvSpPr>
      <dsp:spPr>
        <a:xfrm>
          <a:off x="3440511" y="1033951"/>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BCB7198-1D7B-4977-9568-5AED8D1F5EA4}">
      <dsp:nvSpPr>
        <dsp:cNvPr id="0" name=""/>
        <dsp:cNvSpPr/>
      </dsp:nvSpPr>
      <dsp:spPr>
        <a:xfrm>
          <a:off x="3393071" y="2486755"/>
          <a:ext cx="94880"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C64A7-A681-4EC7-AB45-5A8263BC1E93}">
      <dsp:nvSpPr>
        <dsp:cNvPr id="0" name=""/>
        <dsp:cNvSpPr/>
      </dsp:nvSpPr>
      <dsp:spPr>
        <a:xfrm rot="18900000">
          <a:off x="4839379" y="4111633"/>
          <a:ext cx="372725" cy="372725"/>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FD5AFF-3BD2-4191-8F14-46A517DB38D1}">
      <dsp:nvSpPr>
        <dsp:cNvPr id="0" name=""/>
        <dsp:cNvSpPr/>
      </dsp:nvSpPr>
      <dsp:spPr>
        <a:xfrm>
          <a:off x="4880785" y="4153040"/>
          <a:ext cx="289912" cy="28991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E05E75-000A-4D03-8146-01B77F2609B9}">
      <dsp:nvSpPr>
        <dsp:cNvPr id="0" name=""/>
        <dsp:cNvSpPr/>
      </dsp:nvSpPr>
      <dsp:spPr>
        <a:xfrm>
          <a:off x="5340762" y="2646096"/>
          <a:ext cx="2115743"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ctr" defTabSz="533400">
            <a:lnSpc>
              <a:spcPct val="90000"/>
            </a:lnSpc>
            <a:spcBef>
              <a:spcPct val="0"/>
            </a:spcBef>
            <a:spcAft>
              <a:spcPct val="35000"/>
            </a:spcAft>
            <a:buNone/>
          </a:pPr>
          <a:r>
            <a:rPr lang="en-GB" sz="1200" b="0" i="0" kern="1200" dirty="0">
              <a:solidFill>
                <a:srgbClr val="202122"/>
              </a:solidFill>
              <a:effectLst/>
              <a:latin typeface="+mn-lt"/>
            </a:rPr>
            <a:t>1) L</a:t>
          </a:r>
          <a:r>
            <a:rPr lang="en-GB" sz="1200" b="0" i="0" kern="1200" dirty="0"/>
            <a:t>ate November 2020</a:t>
          </a:r>
        </a:p>
        <a:p>
          <a:pPr marL="0" lvl="0" indent="0" algn="ctr" defTabSz="533400">
            <a:lnSpc>
              <a:spcPct val="90000"/>
            </a:lnSpc>
            <a:spcBef>
              <a:spcPct val="0"/>
            </a:spcBef>
            <a:spcAft>
              <a:spcPct val="35000"/>
            </a:spcAft>
            <a:buNone/>
          </a:pPr>
          <a:r>
            <a:rPr lang="en-GB" sz="1200" b="0" i="0" kern="1200" dirty="0">
              <a:solidFill>
                <a:srgbClr val="202122"/>
              </a:solidFill>
              <a:effectLst/>
              <a:latin typeface="+mn-lt"/>
            </a:rPr>
            <a:t>2) A</a:t>
          </a:r>
          <a:r>
            <a:rPr lang="en-GB" sz="1200" kern="1200" dirty="0"/>
            <a:t> group of dance clubs in which wealthy, female Hong </a:t>
          </a:r>
          <a:r>
            <a:rPr lang="en-GB" sz="1200" kern="1200" dirty="0" err="1"/>
            <a:t>Kongers</a:t>
          </a:r>
          <a:r>
            <a:rPr lang="en-GB" sz="1200" kern="1200" dirty="0"/>
            <a:t> danced together and had dance lessons with mostly younger male dance instructors.</a:t>
          </a:r>
          <a:endParaRPr lang="en-GB" sz="1200" b="0" i="0" kern="1200" dirty="0">
            <a:solidFill>
              <a:srgbClr val="202122"/>
            </a:solidFill>
            <a:effectLst/>
            <a:latin typeface="+mn-lt"/>
          </a:endParaRPr>
        </a:p>
      </dsp:txBody>
      <dsp:txXfrm>
        <a:off x="5340762" y="2646096"/>
        <a:ext cx="2115743" cy="1500244"/>
      </dsp:txXfrm>
    </dsp:sp>
    <dsp:sp modelId="{CAE5979B-8C06-47B1-BDE6-468BB3F0E25F}">
      <dsp:nvSpPr>
        <dsp:cNvPr id="0" name=""/>
        <dsp:cNvSpPr/>
      </dsp:nvSpPr>
      <dsp:spPr>
        <a:xfrm>
          <a:off x="5340762" y="4146340"/>
          <a:ext cx="2115743"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ctr" defTabSz="711200">
            <a:lnSpc>
              <a:spcPct val="90000"/>
            </a:lnSpc>
            <a:spcBef>
              <a:spcPct val="0"/>
            </a:spcBef>
            <a:spcAft>
              <a:spcPct val="35000"/>
            </a:spcAft>
            <a:buNone/>
            <a:defRPr b="1"/>
          </a:pPr>
          <a:r>
            <a:rPr lang="en-GB" sz="1600" kern="1200" dirty="0"/>
            <a:t>Fourth Wave</a:t>
          </a:r>
          <a:endParaRPr lang="en-US" sz="1600" kern="1200" dirty="0"/>
        </a:p>
      </dsp:txBody>
      <dsp:txXfrm>
        <a:off x="5340762" y="4146340"/>
        <a:ext cx="2115743" cy="527112"/>
      </dsp:txXfrm>
    </dsp:sp>
    <dsp:sp modelId="{B17B2C1A-BB61-4751-8A5E-1B9A4034FBB2}">
      <dsp:nvSpPr>
        <dsp:cNvPr id="0" name=""/>
        <dsp:cNvSpPr/>
      </dsp:nvSpPr>
      <dsp:spPr>
        <a:xfrm>
          <a:off x="5025741" y="2534196"/>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981FE01-939D-4833-8CFF-A3BAA9E67AFD}">
      <dsp:nvSpPr>
        <dsp:cNvPr id="0" name=""/>
        <dsp:cNvSpPr/>
      </dsp:nvSpPr>
      <dsp:spPr>
        <a:xfrm>
          <a:off x="4976991" y="2486755"/>
          <a:ext cx="94880"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83E1C-4518-4E00-820D-BC1AA0E41C78}">
      <dsp:nvSpPr>
        <dsp:cNvPr id="0" name=""/>
        <dsp:cNvSpPr/>
      </dsp:nvSpPr>
      <dsp:spPr>
        <a:xfrm rot="8100000">
          <a:off x="6408843" y="584033"/>
          <a:ext cx="372725" cy="372725"/>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60CDF2-6181-4915-A769-E608FC190586}">
      <dsp:nvSpPr>
        <dsp:cNvPr id="0" name=""/>
        <dsp:cNvSpPr/>
      </dsp:nvSpPr>
      <dsp:spPr>
        <a:xfrm>
          <a:off x="6450250" y="625439"/>
          <a:ext cx="289912" cy="289912"/>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B827A2F-B24D-4074-8CF8-52E0AF520930}">
      <dsp:nvSpPr>
        <dsp:cNvPr id="0" name=""/>
        <dsp:cNvSpPr/>
      </dsp:nvSpPr>
      <dsp:spPr>
        <a:xfrm>
          <a:off x="6858762" y="1033951"/>
          <a:ext cx="2618396" cy="1500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ctr" defTabSz="533400">
            <a:lnSpc>
              <a:spcPct val="90000"/>
            </a:lnSpc>
            <a:spcBef>
              <a:spcPct val="0"/>
            </a:spcBef>
            <a:spcAft>
              <a:spcPct val="35000"/>
            </a:spcAft>
            <a:buNone/>
          </a:pPr>
          <a:r>
            <a:rPr lang="en-GB" sz="1200" b="0" i="0" kern="1200" dirty="0"/>
            <a:t>1) Driven by Omicron variant in late December 2021</a:t>
          </a:r>
        </a:p>
        <a:p>
          <a:pPr marL="0" lvl="0" indent="0" algn="ctr" defTabSz="533400">
            <a:lnSpc>
              <a:spcPct val="90000"/>
            </a:lnSpc>
            <a:spcBef>
              <a:spcPct val="0"/>
            </a:spcBef>
            <a:spcAft>
              <a:spcPct val="35000"/>
            </a:spcAft>
            <a:buNone/>
          </a:pPr>
          <a:r>
            <a:rPr lang="en-GB" sz="1200" b="0" i="0" kern="1200" dirty="0"/>
            <a:t>2) Most deaths recorded among the unvaccinated elder population</a:t>
          </a:r>
        </a:p>
        <a:p>
          <a:pPr marL="0" lvl="0" indent="0" algn="ctr" defTabSz="533400">
            <a:lnSpc>
              <a:spcPct val="90000"/>
            </a:lnSpc>
            <a:spcBef>
              <a:spcPct val="0"/>
            </a:spcBef>
            <a:spcAft>
              <a:spcPct val="35000"/>
            </a:spcAft>
            <a:buNone/>
          </a:pPr>
          <a:r>
            <a:rPr lang="en-GB" sz="1200" b="0" i="0" kern="1200" dirty="0"/>
            <a:t>3) Experts questioned the zero-COVID strategy (low COVID-19 vaccination rate in the city)</a:t>
          </a:r>
          <a:endParaRPr lang="en-US" sz="1200" kern="1200" dirty="0">
            <a:latin typeface="+mn-lt"/>
          </a:endParaRPr>
        </a:p>
      </dsp:txBody>
      <dsp:txXfrm>
        <a:off x="6858762" y="1033951"/>
        <a:ext cx="2618396" cy="1500244"/>
      </dsp:txXfrm>
    </dsp:sp>
    <dsp:sp modelId="{9A693787-8550-4CDB-965B-8FFFAEF889BE}">
      <dsp:nvSpPr>
        <dsp:cNvPr id="0" name=""/>
        <dsp:cNvSpPr/>
      </dsp:nvSpPr>
      <dsp:spPr>
        <a:xfrm>
          <a:off x="6858762" y="506839"/>
          <a:ext cx="2618396" cy="52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1600" bIns="0" numCol="1" spcCol="1270" anchor="ctr" anchorCtr="0">
          <a:noAutofit/>
        </a:bodyPr>
        <a:lstStyle/>
        <a:p>
          <a:pPr marL="0" lvl="0" indent="0" algn="ctr" defTabSz="711200">
            <a:lnSpc>
              <a:spcPct val="90000"/>
            </a:lnSpc>
            <a:spcBef>
              <a:spcPct val="0"/>
            </a:spcBef>
            <a:spcAft>
              <a:spcPct val="35000"/>
            </a:spcAft>
            <a:buNone/>
            <a:defRPr b="1"/>
          </a:pPr>
          <a:r>
            <a:rPr lang="en-GB" sz="1600" kern="1200" dirty="0"/>
            <a:t>Fifth wave</a:t>
          </a:r>
          <a:endParaRPr lang="en-US" sz="1600" kern="1200" dirty="0"/>
        </a:p>
      </dsp:txBody>
      <dsp:txXfrm>
        <a:off x="6858762" y="506839"/>
        <a:ext cx="2618396" cy="527112"/>
      </dsp:txXfrm>
    </dsp:sp>
    <dsp:sp modelId="{EEC195A8-FDA3-47CA-B296-EEDF220F7821}">
      <dsp:nvSpPr>
        <dsp:cNvPr id="0" name=""/>
        <dsp:cNvSpPr/>
      </dsp:nvSpPr>
      <dsp:spPr>
        <a:xfrm>
          <a:off x="6595206" y="1033951"/>
          <a:ext cx="0" cy="150024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5D3002B-05CC-4519-B7F5-26CF174D95E9}">
      <dsp:nvSpPr>
        <dsp:cNvPr id="0" name=""/>
        <dsp:cNvSpPr/>
      </dsp:nvSpPr>
      <dsp:spPr>
        <a:xfrm>
          <a:off x="6546455" y="2486755"/>
          <a:ext cx="94880" cy="94880"/>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C8321-2955-4C29-AA98-F98ACB93D2C0}">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46BF3B-E8F4-4762-BD48-B1CDBE900129}">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More availability of data can help in implementing multiple machine learning models to predict customer behavior on credit card receivables</a:t>
          </a:r>
          <a:endParaRPr lang="en-US" sz="2000" kern="1200"/>
        </a:p>
      </dsp:txBody>
      <dsp:txXfrm>
        <a:off x="0" y="675"/>
        <a:ext cx="6900512" cy="1106957"/>
      </dsp:txXfrm>
    </dsp:sp>
    <dsp:sp modelId="{A6AA6A47-27E8-408B-B011-359E26740D51}">
      <dsp:nvSpPr>
        <dsp:cNvPr id="0" name=""/>
        <dsp:cNvSpPr/>
      </dsp:nvSpPr>
      <dsp:spPr>
        <a:xfrm>
          <a:off x="0" y="1107633"/>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E1EF5-02D2-4943-B8FD-B4513F935C11}">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Banks can survey their credit card customers to know the real-time factors which are affecting the payments to the bank.</a:t>
          </a:r>
          <a:endParaRPr lang="en-US" sz="2000" kern="1200" dirty="0"/>
        </a:p>
      </dsp:txBody>
      <dsp:txXfrm>
        <a:off x="0" y="1107633"/>
        <a:ext cx="6900512" cy="1106957"/>
      </dsp:txXfrm>
    </dsp:sp>
    <dsp:sp modelId="{B729097F-BB4B-43E2-A9AB-5D3F1F565ACB}">
      <dsp:nvSpPr>
        <dsp:cNvPr id="0" name=""/>
        <dsp:cNvSpPr/>
      </dsp:nvSpPr>
      <dsp:spPr>
        <a:xfrm>
          <a:off x="0" y="221459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D06153-56F0-4377-8465-AFDF21733E0A}">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The availability of surveyed customer data will help researchers provide  useful insights to banks for resolving customer problems towards making the payments</a:t>
          </a:r>
        </a:p>
      </dsp:txBody>
      <dsp:txXfrm>
        <a:off x="0" y="2214591"/>
        <a:ext cx="6900512" cy="1106957"/>
      </dsp:txXfrm>
    </dsp:sp>
    <dsp:sp modelId="{C9941DDA-F6C2-490D-B5E7-85DEEFBC079E}">
      <dsp:nvSpPr>
        <dsp:cNvPr id="0" name=""/>
        <dsp:cNvSpPr/>
      </dsp:nvSpPr>
      <dsp:spPr>
        <a:xfrm>
          <a:off x="0" y="3321549"/>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B54EB4-2561-4466-A5FE-1E358759BD53}">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Banks can also start looking more towards </a:t>
          </a:r>
          <a:r>
            <a:rPr lang="en-GB" sz="2000" kern="1200" dirty="0" err="1"/>
            <a:t>analyzing</a:t>
          </a:r>
          <a:r>
            <a:rPr lang="en-GB" sz="2000" kern="1200" dirty="0"/>
            <a:t> the digital wallet transactions data as this method of payment is likely to surpass credit cards in Hong Kong by 2025</a:t>
          </a:r>
          <a:endParaRPr lang="en-US" sz="2000" kern="1200" dirty="0"/>
        </a:p>
      </dsp:txBody>
      <dsp:txXfrm>
        <a:off x="0" y="3321549"/>
        <a:ext cx="6900512" cy="1106957"/>
      </dsp:txXfrm>
    </dsp:sp>
    <dsp:sp modelId="{9DA8FF27-435E-41B3-B670-483F65FBE6B1}">
      <dsp:nvSpPr>
        <dsp:cNvPr id="0" name=""/>
        <dsp:cNvSpPr/>
      </dsp:nvSpPr>
      <dsp:spPr>
        <a:xfrm>
          <a:off x="0" y="4428507"/>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96DDDF-B284-4250-904F-097A1C5DF1AF}">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Currently the digital wallets: Alipay, WeChat Pay, Tap &amp; Go and Octopus collectively attracted more than 4.7 million new users and 96,000 new merchants in Hong Kong by the end of 2021</a:t>
          </a:r>
          <a:endParaRPr lang="en-US" sz="2000" kern="1200" dirty="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A5DF4-7AD3-42FE-B5FA-865F1164B0C1}" type="datetimeFigureOut">
              <a:rPr lang="en-IN" smtClean="0"/>
              <a:t>30-08-2022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CF304-A333-483D-A6BB-F924F9F94054}" type="slidenum">
              <a:rPr lang="en-IN" smtClean="0"/>
              <a:t>‹#›</a:t>
            </a:fld>
            <a:endParaRPr lang="en-IN"/>
          </a:p>
        </p:txBody>
      </p:sp>
    </p:spTree>
    <p:extLst>
      <p:ext uri="{BB962C8B-B14F-4D97-AF65-F5344CB8AC3E}">
        <p14:creationId xmlns:p14="http://schemas.microsoft.com/office/powerpoint/2010/main" val="82052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is a dimension technique. The first PC is a linear combination of correlated variables which explains the maximum variance. The second PC is a linear combination of  correlated variables which explains the second largest variance and is uncorrelated with the first one. It is a feature extraction technique.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ACF304-A333-483D-A6BB-F924F9F9405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7878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is a dimension technique. The first PC is a linear combination of correlated variables which explains the maximum variance. The second PC is a linear combination of  correlated variables which explains the second largest variance and is uncorrelated with the first one. It is a feature extraction technique.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ACF304-A333-483D-A6BB-F924F9F9405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2177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is a dimension technique. The first PC is a linear combination of correlated variables which explains the maximum variance. The second PC is a linear combination of  correlated variables which explains the second largest variance and is uncorrelated with the first one. It is a feature extraction technique.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ACF304-A333-483D-A6BB-F924F9F9405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266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is a dimension technique. The first PC is a linear combination of correlated variables which explains the maximum variance. The second PC is a linear combination of  correlated variables which explains the second largest variance and is uncorrelated with the first one. It is a feature extraction technique. </a:t>
            </a:r>
          </a:p>
        </p:txBody>
      </p:sp>
      <p:sp>
        <p:nvSpPr>
          <p:cNvPr id="4" name="Slide Number Placeholder 3"/>
          <p:cNvSpPr>
            <a:spLocks noGrp="1"/>
          </p:cNvSpPr>
          <p:nvPr>
            <p:ph type="sldNum" sz="quarter" idx="5"/>
          </p:nvPr>
        </p:nvSpPr>
        <p:spPr/>
        <p:txBody>
          <a:bodyPr/>
          <a:lstStyle/>
          <a:p>
            <a:fld id="{14ACF304-A333-483D-A6BB-F924F9F94054}" type="slidenum">
              <a:rPr lang="en-IN" smtClean="0"/>
              <a:t>25</a:t>
            </a:fld>
            <a:endParaRPr lang="en-IN"/>
          </a:p>
        </p:txBody>
      </p:sp>
    </p:spTree>
    <p:extLst>
      <p:ext uri="{BB962C8B-B14F-4D97-AF65-F5344CB8AC3E}">
        <p14:creationId xmlns:p14="http://schemas.microsoft.com/office/powerpoint/2010/main" val="4018583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4ACF304-A333-483D-A6BB-F924F9F94054}" type="slidenum">
              <a:rPr lang="en-IN" smtClean="0"/>
              <a:t>28</a:t>
            </a:fld>
            <a:endParaRPr lang="en-IN"/>
          </a:p>
        </p:txBody>
      </p:sp>
    </p:spTree>
    <p:extLst>
      <p:ext uri="{BB962C8B-B14F-4D97-AF65-F5344CB8AC3E}">
        <p14:creationId xmlns:p14="http://schemas.microsoft.com/office/powerpoint/2010/main" val="2835662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5A5AA-18D0-4DA6-A11F-21F0C30A81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A2644C-4883-4AE1-A86D-50E4C5EA3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5B08E2-3159-4F78-981F-B5B5D126F659}"/>
              </a:ext>
            </a:extLst>
          </p:cNvPr>
          <p:cNvSpPr>
            <a:spLocks noGrp="1"/>
          </p:cNvSpPr>
          <p:nvPr>
            <p:ph type="dt" sz="half" idx="10"/>
          </p:nvPr>
        </p:nvSpPr>
        <p:spPr/>
        <p:txBody>
          <a:bodyPr/>
          <a:lstStyle/>
          <a:p>
            <a:fld id="{2D04E6F7-C174-451C-8F3D-C5CD9B944AEE}" type="datetime2">
              <a:rPr lang="en-IN" smtClean="0"/>
              <a:t>Tuesday, 30 August 2022</a:t>
            </a:fld>
            <a:endParaRPr lang="en-IN"/>
          </a:p>
        </p:txBody>
      </p:sp>
      <p:sp>
        <p:nvSpPr>
          <p:cNvPr id="5" name="Footer Placeholder 4">
            <a:extLst>
              <a:ext uri="{FF2B5EF4-FFF2-40B4-BE49-F238E27FC236}">
                <a16:creationId xmlns:a16="http://schemas.microsoft.com/office/drawing/2014/main" id="{264DD562-2F31-4030-94F0-766939F4B1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BD12F-D7C7-4399-9B1B-4F4285D759BE}"/>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396813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36A3-11BB-471A-AEFF-4448DC11CD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E90A4A-5326-42FE-B00A-288169DA3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D7808F-9F87-474A-AF20-14D1EF2614A6}"/>
              </a:ext>
            </a:extLst>
          </p:cNvPr>
          <p:cNvSpPr>
            <a:spLocks noGrp="1"/>
          </p:cNvSpPr>
          <p:nvPr>
            <p:ph type="dt" sz="half" idx="10"/>
          </p:nvPr>
        </p:nvSpPr>
        <p:spPr/>
        <p:txBody>
          <a:bodyPr/>
          <a:lstStyle/>
          <a:p>
            <a:fld id="{7EBA46BE-C889-454D-8323-A3CD37B35354}" type="datetime2">
              <a:rPr lang="en-IN" smtClean="0"/>
              <a:t>Tuesday, 30 August 2022</a:t>
            </a:fld>
            <a:endParaRPr lang="en-IN"/>
          </a:p>
        </p:txBody>
      </p:sp>
      <p:sp>
        <p:nvSpPr>
          <p:cNvPr id="5" name="Footer Placeholder 4">
            <a:extLst>
              <a:ext uri="{FF2B5EF4-FFF2-40B4-BE49-F238E27FC236}">
                <a16:creationId xmlns:a16="http://schemas.microsoft.com/office/drawing/2014/main" id="{95CE7067-EB2F-48B6-A51B-DB6D1060D8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857B5-1108-43F7-AC0A-4E962DBB8938}"/>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2512659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2792F-5442-4A4A-A7A8-0F2646CCB1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179976-24F9-43D9-85C1-AACCEED978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CDDE91-01AE-4DD6-BF08-F8C5D93CEF9D}"/>
              </a:ext>
            </a:extLst>
          </p:cNvPr>
          <p:cNvSpPr>
            <a:spLocks noGrp="1"/>
          </p:cNvSpPr>
          <p:nvPr>
            <p:ph type="dt" sz="half" idx="10"/>
          </p:nvPr>
        </p:nvSpPr>
        <p:spPr/>
        <p:txBody>
          <a:bodyPr/>
          <a:lstStyle/>
          <a:p>
            <a:fld id="{C8BD21D6-891D-42F2-BFCD-8D3271E619C6}" type="datetime2">
              <a:rPr lang="en-IN" smtClean="0"/>
              <a:t>Tuesday, 30 August 2022</a:t>
            </a:fld>
            <a:endParaRPr lang="en-IN"/>
          </a:p>
        </p:txBody>
      </p:sp>
      <p:sp>
        <p:nvSpPr>
          <p:cNvPr id="5" name="Footer Placeholder 4">
            <a:extLst>
              <a:ext uri="{FF2B5EF4-FFF2-40B4-BE49-F238E27FC236}">
                <a16:creationId xmlns:a16="http://schemas.microsoft.com/office/drawing/2014/main" id="{17F14ECB-FA75-41BD-8135-0CA72FB7A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5A7AEE-9EC8-4E6B-8B9D-FF0766E76CBF}"/>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2731558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37E9-74F8-4C5E-88AD-561A58ABF8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B4FE34-33BE-4A42-A46D-C2ECBC5668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85114C-1875-4BDB-BC09-EAA68834DDAE}"/>
              </a:ext>
            </a:extLst>
          </p:cNvPr>
          <p:cNvSpPr>
            <a:spLocks noGrp="1"/>
          </p:cNvSpPr>
          <p:nvPr>
            <p:ph type="dt" sz="half" idx="10"/>
          </p:nvPr>
        </p:nvSpPr>
        <p:spPr/>
        <p:txBody>
          <a:bodyPr/>
          <a:lstStyle/>
          <a:p>
            <a:fld id="{857DD4DE-5AC7-47BD-89D3-43E1756B430B}" type="datetime2">
              <a:rPr lang="en-IN" smtClean="0"/>
              <a:t>Tuesday, 30 August 2022</a:t>
            </a:fld>
            <a:endParaRPr lang="en-IN"/>
          </a:p>
        </p:txBody>
      </p:sp>
      <p:sp>
        <p:nvSpPr>
          <p:cNvPr id="5" name="Footer Placeholder 4">
            <a:extLst>
              <a:ext uri="{FF2B5EF4-FFF2-40B4-BE49-F238E27FC236}">
                <a16:creationId xmlns:a16="http://schemas.microsoft.com/office/drawing/2014/main" id="{EFCD2731-8139-48D1-AAEC-89FDE4986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E1233-543D-4894-8B91-6CCF48A4969C}"/>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2933443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D96E-78B2-49FE-AD71-03E99AE40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305ECD-7E98-413F-A16B-1632DDBAD7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A3B2BC-0D57-4344-B2DD-AA26157EDE46}"/>
              </a:ext>
            </a:extLst>
          </p:cNvPr>
          <p:cNvSpPr>
            <a:spLocks noGrp="1"/>
          </p:cNvSpPr>
          <p:nvPr>
            <p:ph type="dt" sz="half" idx="10"/>
          </p:nvPr>
        </p:nvSpPr>
        <p:spPr/>
        <p:txBody>
          <a:bodyPr/>
          <a:lstStyle/>
          <a:p>
            <a:fld id="{4618EFD5-005A-4886-84C0-6591E0EBA407}" type="datetime2">
              <a:rPr lang="en-IN" smtClean="0"/>
              <a:t>Tuesday, 30 August 2022</a:t>
            </a:fld>
            <a:endParaRPr lang="en-IN"/>
          </a:p>
        </p:txBody>
      </p:sp>
      <p:sp>
        <p:nvSpPr>
          <p:cNvPr id="5" name="Footer Placeholder 4">
            <a:extLst>
              <a:ext uri="{FF2B5EF4-FFF2-40B4-BE49-F238E27FC236}">
                <a16:creationId xmlns:a16="http://schemas.microsoft.com/office/drawing/2014/main" id="{1118A246-6D3C-4384-B6D0-4BC818A46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D26A4-815C-4914-A1F7-4D789D23583E}"/>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201050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EAA3-08EE-411A-A38F-832926F9E7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A28C01-CEE2-4CAA-98F8-4151328C88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84E2D4-CCFB-4A7E-97EA-4B3CA33840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29D243-6BE5-4128-9497-BABD78B4DD0A}"/>
              </a:ext>
            </a:extLst>
          </p:cNvPr>
          <p:cNvSpPr>
            <a:spLocks noGrp="1"/>
          </p:cNvSpPr>
          <p:nvPr>
            <p:ph type="dt" sz="half" idx="10"/>
          </p:nvPr>
        </p:nvSpPr>
        <p:spPr/>
        <p:txBody>
          <a:bodyPr/>
          <a:lstStyle/>
          <a:p>
            <a:fld id="{17971A57-1BCD-435C-A9AF-CB6E84ACA578}" type="datetime2">
              <a:rPr lang="en-IN" smtClean="0"/>
              <a:t>Tuesday, 30 August 2022</a:t>
            </a:fld>
            <a:endParaRPr lang="en-IN"/>
          </a:p>
        </p:txBody>
      </p:sp>
      <p:sp>
        <p:nvSpPr>
          <p:cNvPr id="6" name="Footer Placeholder 5">
            <a:extLst>
              <a:ext uri="{FF2B5EF4-FFF2-40B4-BE49-F238E27FC236}">
                <a16:creationId xmlns:a16="http://schemas.microsoft.com/office/drawing/2014/main" id="{9883AF89-FAC0-495D-B897-89120751F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FE80D4-5E56-4919-A920-C0099353015A}"/>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2133832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CAFE-800B-4DFD-9489-3516610002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6AE47D-3A19-422C-84A2-4B6F12FC13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EA459-1BE9-4D76-8B5A-3399CDB81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E6003E-E0BB-4D50-AB65-6B0C3DAFB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A11AB-6F41-4EB7-AC76-384A330347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B7DAE5-8D39-4F51-8803-E181D265B566}"/>
              </a:ext>
            </a:extLst>
          </p:cNvPr>
          <p:cNvSpPr>
            <a:spLocks noGrp="1"/>
          </p:cNvSpPr>
          <p:nvPr>
            <p:ph type="dt" sz="half" idx="10"/>
          </p:nvPr>
        </p:nvSpPr>
        <p:spPr/>
        <p:txBody>
          <a:bodyPr/>
          <a:lstStyle/>
          <a:p>
            <a:fld id="{228C4652-E467-4306-B1B2-A3E56D98BE1C}" type="datetime2">
              <a:rPr lang="en-IN" smtClean="0"/>
              <a:t>Tuesday, 30 August 2022</a:t>
            </a:fld>
            <a:endParaRPr lang="en-IN"/>
          </a:p>
        </p:txBody>
      </p:sp>
      <p:sp>
        <p:nvSpPr>
          <p:cNvPr id="8" name="Footer Placeholder 7">
            <a:extLst>
              <a:ext uri="{FF2B5EF4-FFF2-40B4-BE49-F238E27FC236}">
                <a16:creationId xmlns:a16="http://schemas.microsoft.com/office/drawing/2014/main" id="{446FCCAC-AAB7-4602-93B0-5DCA8E18B0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9F3733-750D-4F3C-B03A-61C043F07CDE}"/>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352295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EEAD-6CBE-4D54-AC52-4074FAC044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41AA3C-4455-4DF2-B52D-E8B85FB1BDA8}"/>
              </a:ext>
            </a:extLst>
          </p:cNvPr>
          <p:cNvSpPr>
            <a:spLocks noGrp="1"/>
          </p:cNvSpPr>
          <p:nvPr>
            <p:ph type="dt" sz="half" idx="10"/>
          </p:nvPr>
        </p:nvSpPr>
        <p:spPr/>
        <p:txBody>
          <a:bodyPr/>
          <a:lstStyle/>
          <a:p>
            <a:fld id="{2624180A-4192-4756-B56C-CA48223A36E9}" type="datetime2">
              <a:rPr lang="en-IN" smtClean="0"/>
              <a:t>Tuesday, 30 August 2022</a:t>
            </a:fld>
            <a:endParaRPr lang="en-IN"/>
          </a:p>
        </p:txBody>
      </p:sp>
      <p:sp>
        <p:nvSpPr>
          <p:cNvPr id="4" name="Footer Placeholder 3">
            <a:extLst>
              <a:ext uri="{FF2B5EF4-FFF2-40B4-BE49-F238E27FC236}">
                <a16:creationId xmlns:a16="http://schemas.microsoft.com/office/drawing/2014/main" id="{A11D8F8D-8AB4-4A8C-AF1D-3CE675157F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659C2E-EF88-4F93-8314-E2A2B90EA6F7}"/>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352471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70A4E-3C6B-4136-A799-BDFD36A7B9DF}"/>
              </a:ext>
            </a:extLst>
          </p:cNvPr>
          <p:cNvSpPr>
            <a:spLocks noGrp="1"/>
          </p:cNvSpPr>
          <p:nvPr>
            <p:ph type="dt" sz="half" idx="10"/>
          </p:nvPr>
        </p:nvSpPr>
        <p:spPr/>
        <p:txBody>
          <a:bodyPr/>
          <a:lstStyle/>
          <a:p>
            <a:fld id="{32F0C984-DD0D-4F88-9418-7B8EEE3CF3B9}" type="datetime2">
              <a:rPr lang="en-IN" smtClean="0"/>
              <a:t>Tuesday, 30 August 2022</a:t>
            </a:fld>
            <a:endParaRPr lang="en-IN"/>
          </a:p>
        </p:txBody>
      </p:sp>
      <p:sp>
        <p:nvSpPr>
          <p:cNvPr id="3" name="Footer Placeholder 2">
            <a:extLst>
              <a:ext uri="{FF2B5EF4-FFF2-40B4-BE49-F238E27FC236}">
                <a16:creationId xmlns:a16="http://schemas.microsoft.com/office/drawing/2014/main" id="{66F119A3-DAAC-48A5-8BB5-E445EF5343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F1339A-9EBE-4407-B94E-0D573593751B}"/>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1413741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E701-4D07-420C-B531-B4E5BC9CC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5C136C-B512-4595-A3B1-5762E4076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1887FA-C87A-43DB-B48E-37571AE23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796077-07A0-4370-AC47-99C8B098741C}"/>
              </a:ext>
            </a:extLst>
          </p:cNvPr>
          <p:cNvSpPr>
            <a:spLocks noGrp="1"/>
          </p:cNvSpPr>
          <p:nvPr>
            <p:ph type="dt" sz="half" idx="10"/>
          </p:nvPr>
        </p:nvSpPr>
        <p:spPr/>
        <p:txBody>
          <a:bodyPr/>
          <a:lstStyle/>
          <a:p>
            <a:fld id="{E4BA1EFE-A610-43E9-9E29-BA861AA96433}" type="datetime2">
              <a:rPr lang="en-IN" smtClean="0"/>
              <a:t>Tuesday, 30 August 2022</a:t>
            </a:fld>
            <a:endParaRPr lang="en-IN"/>
          </a:p>
        </p:txBody>
      </p:sp>
      <p:sp>
        <p:nvSpPr>
          <p:cNvPr id="6" name="Footer Placeholder 5">
            <a:extLst>
              <a:ext uri="{FF2B5EF4-FFF2-40B4-BE49-F238E27FC236}">
                <a16:creationId xmlns:a16="http://schemas.microsoft.com/office/drawing/2014/main" id="{8E4C335F-2990-48D0-8E78-E1DB7D85B1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CACC49-4861-48D7-AB0F-F213DC556E12}"/>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294839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C9D2-1E9F-43C9-8EB6-9788183F4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7E9957-DAEF-4CBD-8593-EF267BFC5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1E8005-2C1D-44A5-9D56-6573FF3F5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A74A0-293A-4A4B-ACA6-0393B488D88F}"/>
              </a:ext>
            </a:extLst>
          </p:cNvPr>
          <p:cNvSpPr>
            <a:spLocks noGrp="1"/>
          </p:cNvSpPr>
          <p:nvPr>
            <p:ph type="dt" sz="half" idx="10"/>
          </p:nvPr>
        </p:nvSpPr>
        <p:spPr/>
        <p:txBody>
          <a:bodyPr/>
          <a:lstStyle/>
          <a:p>
            <a:fld id="{27ADC5DD-AB8E-460C-8EB1-766BFDC91B38}" type="datetime2">
              <a:rPr lang="en-IN" smtClean="0"/>
              <a:t>Tuesday, 30 August 2022</a:t>
            </a:fld>
            <a:endParaRPr lang="en-IN"/>
          </a:p>
        </p:txBody>
      </p:sp>
      <p:sp>
        <p:nvSpPr>
          <p:cNvPr id="6" name="Footer Placeholder 5">
            <a:extLst>
              <a:ext uri="{FF2B5EF4-FFF2-40B4-BE49-F238E27FC236}">
                <a16:creationId xmlns:a16="http://schemas.microsoft.com/office/drawing/2014/main" id="{273C6C80-2893-417B-ADEC-CE7F108B6A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0A51E5-FB8C-440A-B499-4DE60556E047}"/>
              </a:ext>
            </a:extLst>
          </p:cNvPr>
          <p:cNvSpPr>
            <a:spLocks noGrp="1"/>
          </p:cNvSpPr>
          <p:nvPr>
            <p:ph type="sldNum" sz="quarter" idx="12"/>
          </p:nvPr>
        </p:nvSpPr>
        <p:spPr/>
        <p:txBody>
          <a:bodyPr/>
          <a:lstStyle/>
          <a:p>
            <a:fld id="{C61D4BE9-6555-441B-81B3-49C016873E4D}" type="slidenum">
              <a:rPr lang="en-IN" smtClean="0"/>
              <a:t>‹#›</a:t>
            </a:fld>
            <a:endParaRPr lang="en-IN"/>
          </a:p>
        </p:txBody>
      </p:sp>
    </p:spTree>
    <p:extLst>
      <p:ext uri="{BB962C8B-B14F-4D97-AF65-F5344CB8AC3E}">
        <p14:creationId xmlns:p14="http://schemas.microsoft.com/office/powerpoint/2010/main" val="130346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385023-1725-409B-9D22-C60D80317F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5073F2-DA91-407F-A077-FB8387B71A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FD112-D17A-426A-BF6C-5F27608E1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DB8B05-F6A0-4D68-AD13-976F4C157660}" type="datetime2">
              <a:rPr lang="en-IN" smtClean="0"/>
              <a:t>Tuesday, 30 August 2022</a:t>
            </a:fld>
            <a:endParaRPr lang="en-IN"/>
          </a:p>
        </p:txBody>
      </p:sp>
      <p:sp>
        <p:nvSpPr>
          <p:cNvPr id="5" name="Footer Placeholder 4">
            <a:extLst>
              <a:ext uri="{FF2B5EF4-FFF2-40B4-BE49-F238E27FC236}">
                <a16:creationId xmlns:a16="http://schemas.microsoft.com/office/drawing/2014/main" id="{7A5FBC12-11DD-4A41-9931-73F5BF230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CD1FD1-1F3E-4565-A02B-5B0011881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1D4BE9-6555-441B-81B3-49C016873E4D}" type="slidenum">
              <a:rPr lang="en-IN" smtClean="0"/>
              <a:t>‹#›</a:t>
            </a:fld>
            <a:endParaRPr lang="en-IN"/>
          </a:p>
        </p:txBody>
      </p:sp>
    </p:spTree>
    <p:extLst>
      <p:ext uri="{BB962C8B-B14F-4D97-AF65-F5344CB8AC3E}">
        <p14:creationId xmlns:p14="http://schemas.microsoft.com/office/powerpoint/2010/main" val="101070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4.png"/><Relationship Id="rId7" Type="http://schemas.openxmlformats.org/officeDocument/2006/relationships/diagramColors" Target="../diagrams/colors5.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1.tmp"/></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dollarsandsense.sg/5-insurance-sales-tactics-that-singaporeans-keep-falling-for/" TargetMode="External"/><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kma.gov.hk/eng/data-publications-and-research/data-and-statistics/monthly-statistical-bulletin/" TargetMode="External"/><Relationship Id="rId2" Type="http://schemas.openxmlformats.org/officeDocument/2006/relationships/hyperlink" Target="https://www.hkma.gov.hk/eng/data-publications-and-research/data-and-statistics/economic-financial-data-for-hong-ko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Freeform 8">
            <a:extLst>
              <a:ext uri="{FF2B5EF4-FFF2-40B4-BE49-F238E27FC236}">
                <a16:creationId xmlns:a16="http://schemas.microsoft.com/office/drawing/2014/main" id="{9225B0D8-E56E-4ACC-A464-81F40627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11">
            <a:extLst>
              <a:ext uri="{FF2B5EF4-FFF2-40B4-BE49-F238E27FC236}">
                <a16:creationId xmlns:a16="http://schemas.microsoft.com/office/drawing/2014/main" id="{8F5D1B28-3976-4367-807C-CAD629CDD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53A77-1852-46BB-8726-529097F6E818}"/>
              </a:ext>
            </a:extLst>
          </p:cNvPr>
          <p:cNvSpPr>
            <a:spLocks noGrp="1"/>
          </p:cNvSpPr>
          <p:nvPr>
            <p:ph type="ctrTitle"/>
          </p:nvPr>
        </p:nvSpPr>
        <p:spPr>
          <a:xfrm>
            <a:off x="609455" y="2258943"/>
            <a:ext cx="6067114" cy="3016878"/>
          </a:xfrm>
        </p:spPr>
        <p:txBody>
          <a:bodyPr vert="horz" lIns="91440" tIns="45720" rIns="91440" bIns="45720" rtlCol="0" anchor="t">
            <a:normAutofit/>
          </a:bodyPr>
          <a:lstStyle/>
          <a:p>
            <a:pPr algn="l">
              <a:lnSpc>
                <a:spcPct val="150000"/>
              </a:lnSpc>
            </a:pPr>
            <a:r>
              <a:rPr lang="en-US" sz="3700" b="1" dirty="0"/>
              <a:t>MSc DABI Project</a:t>
            </a:r>
            <a:br>
              <a:rPr lang="en-US" sz="3700" b="1" dirty="0"/>
            </a:br>
            <a:r>
              <a:rPr lang="en-US" sz="2400" b="1" dirty="0"/>
              <a:t>Module code - MA7098</a:t>
            </a:r>
            <a:br>
              <a:rPr lang="en-US" sz="2400" b="1" dirty="0"/>
            </a:br>
            <a:endParaRPr lang="en-US" sz="3700" dirty="0"/>
          </a:p>
        </p:txBody>
      </p:sp>
      <p:sp>
        <p:nvSpPr>
          <p:cNvPr id="4" name="Date Placeholder 3">
            <a:extLst>
              <a:ext uri="{FF2B5EF4-FFF2-40B4-BE49-F238E27FC236}">
                <a16:creationId xmlns:a16="http://schemas.microsoft.com/office/drawing/2014/main" id="{F47D887F-DDC3-4AAC-A4F5-89C5A2175EC8}"/>
              </a:ext>
            </a:extLst>
          </p:cNvPr>
          <p:cNvSpPr>
            <a:spLocks noGrp="1"/>
          </p:cNvSpPr>
          <p:nvPr>
            <p:ph type="dt" sz="half" idx="10"/>
          </p:nvPr>
        </p:nvSpPr>
        <p:spPr>
          <a:xfrm>
            <a:off x="9401176" y="6356350"/>
            <a:ext cx="1314450" cy="365125"/>
          </a:xfrm>
        </p:spPr>
        <p:txBody>
          <a:bodyPr vert="horz" lIns="91440" tIns="45720" rIns="91440" bIns="45720" rtlCol="0" anchor="ctr">
            <a:normAutofit/>
          </a:bodyPr>
          <a:lstStyle/>
          <a:p>
            <a:pPr algn="r">
              <a:lnSpc>
                <a:spcPct val="90000"/>
              </a:lnSpc>
              <a:spcAft>
                <a:spcPts val="600"/>
              </a:spcAft>
              <a:defRPr/>
            </a:pPr>
            <a:fld id="{97B1B0F8-F35C-4C93-9464-DAC17B17EF8E}" type="datetime2">
              <a:rPr lang="en-US" sz="900">
                <a:solidFill>
                  <a:srgbClr val="FFFFFF"/>
                </a:solidFill>
                <a:latin typeface="Calibri" panose="020F0502020204030204"/>
              </a:rPr>
              <a:pPr algn="r">
                <a:lnSpc>
                  <a:spcPct val="90000"/>
                </a:lnSpc>
                <a:spcAft>
                  <a:spcPts val="600"/>
                </a:spcAft>
                <a:defRPr/>
              </a:pPr>
              <a:t>Tuesday, August 30, 2022</a:t>
            </a:fld>
            <a:endParaRPr lang="en-US" sz="900">
              <a:solidFill>
                <a:srgbClr val="FFFFFF"/>
              </a:solidFill>
              <a:latin typeface="Calibri" panose="020F0502020204030204"/>
            </a:endParaRPr>
          </a:p>
        </p:txBody>
      </p:sp>
      <p:sp>
        <p:nvSpPr>
          <p:cNvPr id="33" name="Subtitle 2">
            <a:extLst>
              <a:ext uri="{FF2B5EF4-FFF2-40B4-BE49-F238E27FC236}">
                <a16:creationId xmlns:a16="http://schemas.microsoft.com/office/drawing/2014/main" id="{C6CD8C07-7EF4-4755-95C7-E30A043F0031}"/>
              </a:ext>
            </a:extLst>
          </p:cNvPr>
          <p:cNvSpPr txBox="1">
            <a:spLocks/>
          </p:cNvSpPr>
          <p:nvPr/>
        </p:nvSpPr>
        <p:spPr>
          <a:xfrm>
            <a:off x="8538573" y="1777451"/>
            <a:ext cx="3703982" cy="325308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a:p>
            <a:pPr algn="l"/>
            <a:endParaRPr lang="en-US" sz="1800" dirty="0"/>
          </a:p>
        </p:txBody>
      </p:sp>
      <p:sp>
        <p:nvSpPr>
          <p:cNvPr id="10" name="TextBox 9">
            <a:extLst>
              <a:ext uri="{FF2B5EF4-FFF2-40B4-BE49-F238E27FC236}">
                <a16:creationId xmlns:a16="http://schemas.microsoft.com/office/drawing/2014/main" id="{89E0BA07-F3C4-86F7-E329-C7C18B8C9C76}"/>
              </a:ext>
            </a:extLst>
          </p:cNvPr>
          <p:cNvSpPr txBox="1"/>
          <p:nvPr/>
        </p:nvSpPr>
        <p:spPr>
          <a:xfrm>
            <a:off x="609455" y="4384200"/>
            <a:ext cx="6067114" cy="646331"/>
          </a:xfrm>
          <a:prstGeom prst="rect">
            <a:avLst/>
          </a:prstGeom>
          <a:noFill/>
        </p:spPr>
        <p:txBody>
          <a:bodyPr wrap="square">
            <a:spAutoFit/>
          </a:bodyPr>
          <a:lstStyle/>
          <a:p>
            <a:pPr marL="0" indent="0">
              <a:buNone/>
            </a:pPr>
            <a:r>
              <a:rPr lang="en-US" sz="1800" dirty="0"/>
              <a:t>Predicting customer behavior on credit card receivables with the effect of macroeconomic variables</a:t>
            </a:r>
          </a:p>
        </p:txBody>
      </p:sp>
    </p:spTree>
    <p:extLst>
      <p:ext uri="{BB962C8B-B14F-4D97-AF65-F5344CB8AC3E}">
        <p14:creationId xmlns:p14="http://schemas.microsoft.com/office/powerpoint/2010/main" val="1761605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Person writing on a notepad">
            <a:extLst>
              <a:ext uri="{FF2B5EF4-FFF2-40B4-BE49-F238E27FC236}">
                <a16:creationId xmlns:a16="http://schemas.microsoft.com/office/drawing/2014/main" id="{6E8D1575-8144-784F-33FA-5416D387F4A3}"/>
              </a:ext>
            </a:extLst>
          </p:cNvPr>
          <p:cNvPicPr>
            <a:picLocks noChangeAspect="1"/>
          </p:cNvPicPr>
          <p:nvPr/>
        </p:nvPicPr>
        <p:blipFill rotWithShape="1">
          <a:blip r:embed="rId2">
            <a:alphaModFix amt="35000"/>
          </a:blip>
          <a:srcRect t="16491" b="12531"/>
          <a:stretch/>
        </p:blipFill>
        <p:spPr>
          <a:xfrm>
            <a:off x="18547" y="12315"/>
            <a:ext cx="12191980" cy="6857999"/>
          </a:xfrm>
          <a:prstGeom prst="rect">
            <a:avLst/>
          </a:prstGeom>
        </p:spPr>
      </p:pic>
      <p:sp>
        <p:nvSpPr>
          <p:cNvPr id="2" name="Title 1">
            <a:extLst>
              <a:ext uri="{FF2B5EF4-FFF2-40B4-BE49-F238E27FC236}">
                <a16:creationId xmlns:a16="http://schemas.microsoft.com/office/drawing/2014/main" id="{D126EE80-2977-4FBC-A792-1D73600E4CC6}"/>
              </a:ext>
            </a:extLst>
          </p:cNvPr>
          <p:cNvSpPr>
            <a:spLocks noGrp="1"/>
          </p:cNvSpPr>
          <p:nvPr>
            <p:ph type="title"/>
          </p:nvPr>
        </p:nvSpPr>
        <p:spPr>
          <a:xfrm>
            <a:off x="113560" y="237971"/>
            <a:ext cx="3197085" cy="2681191"/>
          </a:xfrm>
        </p:spPr>
        <p:txBody>
          <a:bodyPr vert="horz" lIns="91440" tIns="45720" rIns="91440" bIns="45720" rtlCol="0">
            <a:normAutofit/>
          </a:bodyPr>
          <a:lstStyle/>
          <a:p>
            <a:pPr lvl="0">
              <a:spcBef>
                <a:spcPts val="1000"/>
              </a:spcBef>
            </a:pPr>
            <a:r>
              <a:rPr lang="en-US" sz="4000" b="1" dirty="0">
                <a:solidFill>
                  <a:srgbClr val="FFFFFF"/>
                </a:solidFill>
              </a:rPr>
              <a:t>Introducing variables</a:t>
            </a:r>
            <a:br>
              <a:rPr lang="en-US" sz="4000" b="1" dirty="0">
                <a:solidFill>
                  <a:srgbClr val="FFFFFF"/>
                </a:solidFill>
              </a:rPr>
            </a:br>
            <a:br>
              <a:rPr lang="en-US" sz="4000" b="1" dirty="0">
                <a:solidFill>
                  <a:srgbClr val="FFFFFF"/>
                </a:solidFill>
              </a:rPr>
            </a:br>
            <a:br>
              <a:rPr lang="en-US" sz="1200" b="1" u="sng" dirty="0">
                <a:solidFill>
                  <a:srgbClr val="FFFFFF"/>
                </a:solidFill>
                <a:latin typeface="Calibri" panose="020F0502020204030204"/>
                <a:ea typeface="+mn-ea"/>
                <a:cs typeface="+mn-cs"/>
              </a:rPr>
            </a:br>
            <a:endParaRPr lang="en-US" sz="4000" b="1" dirty="0">
              <a:solidFill>
                <a:srgbClr val="FFFFFF"/>
              </a:solidFill>
            </a:endParaRPr>
          </a:p>
        </p:txBody>
      </p:sp>
      <p:cxnSp>
        <p:nvCxnSpPr>
          <p:cNvPr id="78" name="Straight Connector 7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2B37EF-518A-4009-B3AC-7953CCB40120}"/>
              </a:ext>
            </a:extLst>
          </p:cNvPr>
          <p:cNvSpPr>
            <a:spLocks noGrp="1"/>
          </p:cNvSpPr>
          <p:nvPr>
            <p:ph idx="1"/>
          </p:nvPr>
        </p:nvSpPr>
        <p:spPr>
          <a:xfrm>
            <a:off x="4653372" y="1578566"/>
            <a:ext cx="7026998" cy="5389367"/>
          </a:xfrm>
        </p:spPr>
        <p:txBody>
          <a:bodyPr vert="horz" lIns="91440" tIns="45720" rIns="91440" bIns="45720" rtlCol="0" anchor="ctr">
            <a:normAutofit/>
          </a:bodyPr>
          <a:lstStyle/>
          <a:p>
            <a:pPr marL="0" lvl="0" indent="0">
              <a:buNone/>
            </a:pPr>
            <a:r>
              <a:rPr lang="en-GB" sz="1400" b="1" u="sng" dirty="0"/>
              <a:t>Changes in inventories:</a:t>
            </a:r>
          </a:p>
          <a:p>
            <a:r>
              <a:rPr lang="en-GB" sz="1200" dirty="0"/>
              <a:t>Difference between the amount of </a:t>
            </a:r>
            <a:r>
              <a:rPr lang="en-GB" sz="1200" i="1" dirty="0"/>
              <a:t>last period's ending inventory</a:t>
            </a:r>
            <a:r>
              <a:rPr lang="en-GB" sz="1200" dirty="0"/>
              <a:t> and the amount of the </a:t>
            </a:r>
            <a:r>
              <a:rPr lang="en-GB" sz="1200" i="1" dirty="0"/>
              <a:t>current period's ending inventory</a:t>
            </a:r>
            <a:r>
              <a:rPr lang="en-GB" sz="1200" dirty="0"/>
              <a:t>.</a:t>
            </a:r>
          </a:p>
          <a:p>
            <a:pPr marL="0" indent="0">
              <a:buNone/>
            </a:pPr>
            <a:endParaRPr lang="en-US" sz="1400" dirty="0"/>
          </a:p>
          <a:p>
            <a:pPr marL="0" lvl="0" indent="0">
              <a:buNone/>
            </a:pPr>
            <a:r>
              <a:rPr lang="en-GB" sz="1400" b="1" u="sng" dirty="0"/>
              <a:t>Exports and imports of goods (f.o.b.):</a:t>
            </a:r>
          </a:p>
          <a:p>
            <a:r>
              <a:rPr lang="en-GB" sz="1200" dirty="0" err="1"/>
              <a:t>F.o.b</a:t>
            </a:r>
            <a:r>
              <a:rPr lang="en-GB" sz="1200" dirty="0"/>
              <a:t> means free on board.</a:t>
            </a:r>
          </a:p>
          <a:p>
            <a:r>
              <a:rPr lang="en-GB" sz="1200" dirty="0"/>
              <a:t>If terms of delivery of a transaction is on FOB means, the cost of movement of goods on board of Airlines or on board of ship is borne by the seller. The rest of all expenses to arrive the goods at buyer's premise has to be met by the buyer.</a:t>
            </a:r>
          </a:p>
          <a:p>
            <a:pPr marL="0" lvl="0" indent="0">
              <a:buNone/>
            </a:pPr>
            <a:endParaRPr lang="en-US" sz="1200" b="1" u="sng" dirty="0"/>
          </a:p>
          <a:p>
            <a:pPr marL="0" lvl="0" indent="0">
              <a:buNone/>
            </a:pPr>
            <a:r>
              <a:rPr lang="en-GB" sz="1400" b="1" u="sng" dirty="0"/>
              <a:t>Exports and Imports of services:</a:t>
            </a:r>
          </a:p>
          <a:p>
            <a:r>
              <a:rPr lang="en-GB" sz="1200" dirty="0"/>
              <a:t>Service exports are an important emerging trend in global trade. </a:t>
            </a:r>
          </a:p>
          <a:p>
            <a:r>
              <a:rPr lang="en-GB" sz="1200" dirty="0"/>
              <a:t>The services where we can’t see the product physically.</a:t>
            </a:r>
          </a:p>
          <a:p>
            <a:endParaRPr lang="en-GB" sz="1200" b="1" u="sng" dirty="0"/>
          </a:p>
          <a:p>
            <a:pPr marL="0" indent="0">
              <a:buNone/>
            </a:pPr>
            <a:r>
              <a:rPr lang="en-GB" sz="1400" b="1" u="sng" dirty="0"/>
              <a:t>Unemployment Rate (%):</a:t>
            </a:r>
          </a:p>
          <a:p>
            <a:r>
              <a:rPr lang="en-GB" sz="1200" dirty="0"/>
              <a:t>The unemployed are people of working age who are without work, are available for work, and have taken specific steps to find work. </a:t>
            </a:r>
          </a:p>
          <a:p>
            <a:r>
              <a:rPr lang="en-GB" sz="1200" dirty="0"/>
              <a:t>The unemployment rate represents the number of unemployed as a percentage of the </a:t>
            </a:r>
            <a:r>
              <a:rPr lang="en-GB" sz="1200" dirty="0" err="1"/>
              <a:t>labor</a:t>
            </a:r>
            <a:r>
              <a:rPr lang="en-GB" sz="1200" dirty="0"/>
              <a:t> force.</a:t>
            </a:r>
            <a:endParaRPr lang="en-US" sz="1200" dirty="0"/>
          </a:p>
          <a:p>
            <a:pPr marL="0" indent="0">
              <a:buNone/>
            </a:pPr>
            <a:endParaRPr lang="en-GB" sz="1200" dirty="0"/>
          </a:p>
          <a:p>
            <a:endParaRPr lang="en-GB" sz="1200" dirty="0"/>
          </a:p>
          <a:p>
            <a:endParaRPr lang="en-GB" sz="1200" b="1" u="sng" dirty="0"/>
          </a:p>
          <a:p>
            <a:pPr marL="0" lvl="0" indent="0">
              <a:buNone/>
            </a:pPr>
            <a:endParaRPr lang="en-GB" sz="1400" b="1" u="sng" dirty="0"/>
          </a:p>
          <a:p>
            <a:endParaRPr lang="en-GB" sz="1400" dirty="0"/>
          </a:p>
          <a:p>
            <a:pPr marL="0" indent="0">
              <a:buNone/>
            </a:pPr>
            <a:endParaRPr lang="en-US" sz="1400" b="1" u="sng" dirty="0"/>
          </a:p>
          <a:p>
            <a:pPr marL="0" lvl="0" indent="0">
              <a:buNone/>
            </a:pPr>
            <a:endParaRPr lang="en-US" sz="1200" b="1" u="sng" dirty="0">
              <a:solidFill>
                <a:srgbClr val="FFFFFF"/>
              </a:solidFill>
            </a:endParaRPr>
          </a:p>
        </p:txBody>
      </p:sp>
      <p:sp>
        <p:nvSpPr>
          <p:cNvPr id="4" name="Date Placeholder 3">
            <a:extLst>
              <a:ext uri="{FF2B5EF4-FFF2-40B4-BE49-F238E27FC236}">
                <a16:creationId xmlns:a16="http://schemas.microsoft.com/office/drawing/2014/main" id="{9014D09F-25ED-4078-BDF6-DABC5910566C}"/>
              </a:ext>
            </a:extLst>
          </p:cNvPr>
          <p:cNvSpPr>
            <a:spLocks noGrp="1"/>
          </p:cNvSpPr>
          <p:nvPr>
            <p:ph type="dt" sz="half" idx="10"/>
          </p:nvPr>
        </p:nvSpPr>
        <p:spPr>
          <a:xfrm>
            <a:off x="838199" y="6356350"/>
            <a:ext cx="3474031" cy="365125"/>
          </a:xfrm>
        </p:spPr>
        <p:txBody>
          <a:bodyPr vert="horz" lIns="91440" tIns="45720" rIns="91440" bIns="45720" rtlCol="0">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CA321051-39D9-4C99-83D4-CA39D2066680}" type="datetime2">
              <a:rPr kumimoji="0" lang="en-IN"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Tuesday, 30 August 2022</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8DB2F83-AF9A-40BC-93D0-AEDAE348BDAD}"/>
              </a:ext>
            </a:extLst>
          </p:cNvPr>
          <p:cNvSpPr txBox="1">
            <a:spLocks/>
          </p:cNvSpPr>
          <p:nvPr/>
        </p:nvSpPr>
        <p:spPr>
          <a:xfrm>
            <a:off x="202096" y="1520687"/>
            <a:ext cx="3560189" cy="54986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70000"/>
              </a:lnSpc>
            </a:pPr>
            <a:r>
              <a:rPr lang="en-IN" sz="1100" b="1" dirty="0"/>
              <a:t>Gross Domestic Product(GDP)</a:t>
            </a:r>
            <a:endParaRPr lang="en-US" sz="1100" b="1" dirty="0"/>
          </a:p>
          <a:p>
            <a:pPr lvl="0">
              <a:lnSpc>
                <a:spcPct val="170000"/>
              </a:lnSpc>
            </a:pPr>
            <a:r>
              <a:rPr lang="en-GB" sz="1100" b="1" dirty="0"/>
              <a:t>Private consumption expenditure</a:t>
            </a:r>
            <a:endParaRPr lang="en-US" sz="1100" b="1" dirty="0"/>
          </a:p>
          <a:p>
            <a:pPr lvl="0">
              <a:lnSpc>
                <a:spcPct val="170000"/>
              </a:lnSpc>
            </a:pPr>
            <a:r>
              <a:rPr lang="en-GB" sz="1100" b="1" dirty="0"/>
              <a:t>Government consumption expenditure</a:t>
            </a:r>
          </a:p>
          <a:p>
            <a:pPr lvl="0">
              <a:lnSpc>
                <a:spcPct val="170000"/>
              </a:lnSpc>
            </a:pPr>
            <a:r>
              <a:rPr lang="en-GB" sz="1100" b="1" dirty="0"/>
              <a:t>Gross domestic fixed capital formation</a:t>
            </a:r>
            <a:endParaRPr lang="en-US" sz="1100" b="1" dirty="0"/>
          </a:p>
          <a:p>
            <a:pPr lvl="0">
              <a:lnSpc>
                <a:spcPct val="170000"/>
              </a:lnSpc>
            </a:pPr>
            <a:r>
              <a:rPr lang="en-GB" sz="1100" b="1" dirty="0"/>
              <a:t>Changes in inventories</a:t>
            </a:r>
            <a:endParaRPr lang="en-US" sz="1100" b="1" dirty="0"/>
          </a:p>
          <a:p>
            <a:pPr lvl="0">
              <a:lnSpc>
                <a:spcPct val="170000"/>
              </a:lnSpc>
            </a:pPr>
            <a:r>
              <a:rPr lang="en-GB" sz="1100" b="1" dirty="0"/>
              <a:t>Exports of goods (f.o.b.)</a:t>
            </a:r>
            <a:endParaRPr lang="en-US" sz="1100" b="1" dirty="0"/>
          </a:p>
          <a:p>
            <a:pPr lvl="0">
              <a:lnSpc>
                <a:spcPct val="170000"/>
              </a:lnSpc>
            </a:pPr>
            <a:r>
              <a:rPr lang="en-GB" sz="1100" b="1" dirty="0"/>
              <a:t>Exports of services</a:t>
            </a:r>
            <a:endParaRPr lang="en-US" sz="1100" b="1" dirty="0"/>
          </a:p>
          <a:p>
            <a:pPr lvl="0">
              <a:lnSpc>
                <a:spcPct val="170000"/>
              </a:lnSpc>
            </a:pPr>
            <a:r>
              <a:rPr lang="en-GB" sz="1100" b="1" dirty="0"/>
              <a:t>Imports of goods (f.o.b.)</a:t>
            </a:r>
            <a:endParaRPr lang="en-US" sz="1100" b="1" dirty="0"/>
          </a:p>
          <a:p>
            <a:pPr lvl="0">
              <a:lnSpc>
                <a:spcPct val="170000"/>
              </a:lnSpc>
            </a:pPr>
            <a:r>
              <a:rPr lang="en-GB" sz="1100" b="1" dirty="0"/>
              <a:t>Imports of services </a:t>
            </a:r>
            <a:endParaRPr lang="en-US" sz="1100" b="1" dirty="0"/>
          </a:p>
          <a:p>
            <a:pPr lvl="0">
              <a:lnSpc>
                <a:spcPct val="170000"/>
              </a:lnSpc>
            </a:pPr>
            <a:r>
              <a:rPr lang="en-GB" sz="1100" b="1" dirty="0"/>
              <a:t>Unemployment Rate (%)</a:t>
            </a:r>
            <a:endParaRPr lang="en-US" sz="1100" b="1" dirty="0"/>
          </a:p>
          <a:p>
            <a:pPr lvl="0">
              <a:lnSpc>
                <a:spcPct val="170000"/>
              </a:lnSpc>
            </a:pPr>
            <a:r>
              <a:rPr lang="en-GB" sz="1100" b="1" dirty="0"/>
              <a:t>Interest rate (%)</a:t>
            </a:r>
          </a:p>
          <a:p>
            <a:pPr lvl="0">
              <a:lnSpc>
                <a:spcPct val="170000"/>
              </a:lnSpc>
            </a:pPr>
            <a:r>
              <a:rPr lang="en-GB" sz="1100" b="1" dirty="0"/>
              <a:t>Credit Card - Total no of accounts</a:t>
            </a:r>
            <a:endParaRPr lang="en-US" sz="1100" b="1" dirty="0"/>
          </a:p>
          <a:p>
            <a:pPr lvl="0">
              <a:lnSpc>
                <a:spcPct val="170000"/>
              </a:lnSpc>
            </a:pPr>
            <a:r>
              <a:rPr lang="en-GB" sz="1100" b="1" dirty="0"/>
              <a:t>Credit Card – Delinquent Amount (&gt;90days)</a:t>
            </a:r>
            <a:endParaRPr lang="en-US" sz="1100" b="1" dirty="0"/>
          </a:p>
          <a:p>
            <a:pPr lvl="0">
              <a:lnSpc>
                <a:spcPct val="170000"/>
              </a:lnSpc>
            </a:pPr>
            <a:r>
              <a:rPr lang="en-GB" sz="1100" b="1" dirty="0"/>
              <a:t>Credit Card - Charge off Amount</a:t>
            </a:r>
            <a:endParaRPr lang="en-US" sz="1100" b="1" dirty="0"/>
          </a:p>
          <a:p>
            <a:pPr lvl="0">
              <a:lnSpc>
                <a:spcPct val="170000"/>
              </a:lnSpc>
            </a:pPr>
            <a:r>
              <a:rPr lang="en-GB" sz="1100" b="1" dirty="0"/>
              <a:t>Credit Card - Rollover Amount</a:t>
            </a:r>
            <a:endParaRPr lang="en-US" sz="1100" b="1" dirty="0"/>
          </a:p>
          <a:p>
            <a:pPr lvl="0">
              <a:lnSpc>
                <a:spcPct val="170000"/>
              </a:lnSpc>
            </a:pPr>
            <a:r>
              <a:rPr lang="en-GB" sz="1100" b="1" dirty="0"/>
              <a:t>Credit Card - Average Total Receivables</a:t>
            </a:r>
            <a:endParaRPr lang="en-US" sz="1100" b="1" u="sng" dirty="0">
              <a:solidFill>
                <a:srgbClr val="FFFFFF"/>
              </a:solidFill>
            </a:endParaRPr>
          </a:p>
          <a:p>
            <a:pPr>
              <a:spcBef>
                <a:spcPts val="1000"/>
              </a:spcBef>
            </a:pPr>
            <a:br>
              <a:rPr lang="en-US" sz="1050" b="1" dirty="0">
                <a:solidFill>
                  <a:srgbClr val="FFFFFF"/>
                </a:solidFill>
              </a:rPr>
            </a:br>
            <a:br>
              <a:rPr lang="en-US" sz="1050" b="1" dirty="0">
                <a:solidFill>
                  <a:srgbClr val="FFFFFF"/>
                </a:solidFill>
              </a:rPr>
            </a:br>
            <a:br>
              <a:rPr lang="en-US" sz="1050" b="1" u="sng" dirty="0">
                <a:solidFill>
                  <a:srgbClr val="FFFFFF"/>
                </a:solidFill>
                <a:latin typeface="Calibri" panose="020F0502020204030204"/>
                <a:ea typeface="+mn-ea"/>
                <a:cs typeface="+mn-cs"/>
              </a:rPr>
            </a:br>
            <a:endParaRPr lang="en-US" sz="1050" b="1" dirty="0">
              <a:solidFill>
                <a:srgbClr val="FFFFFF"/>
              </a:solidFill>
            </a:endParaRPr>
          </a:p>
        </p:txBody>
      </p:sp>
    </p:spTree>
    <p:extLst>
      <p:ext uri="{BB962C8B-B14F-4D97-AF65-F5344CB8AC3E}">
        <p14:creationId xmlns:p14="http://schemas.microsoft.com/office/powerpoint/2010/main" val="31875067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Person writing on a notepad">
            <a:extLst>
              <a:ext uri="{FF2B5EF4-FFF2-40B4-BE49-F238E27FC236}">
                <a16:creationId xmlns:a16="http://schemas.microsoft.com/office/drawing/2014/main" id="{6E8D1575-8144-784F-33FA-5416D387F4A3}"/>
              </a:ext>
            </a:extLst>
          </p:cNvPr>
          <p:cNvPicPr>
            <a:picLocks noChangeAspect="1"/>
          </p:cNvPicPr>
          <p:nvPr/>
        </p:nvPicPr>
        <p:blipFill rotWithShape="1">
          <a:blip r:embed="rId2">
            <a:alphaModFix amt="35000"/>
          </a:blip>
          <a:srcRect t="16491" b="12531"/>
          <a:stretch/>
        </p:blipFill>
        <p:spPr>
          <a:xfrm>
            <a:off x="18547" y="12315"/>
            <a:ext cx="12191980" cy="6857999"/>
          </a:xfrm>
          <a:prstGeom prst="rect">
            <a:avLst/>
          </a:prstGeom>
        </p:spPr>
      </p:pic>
      <p:sp>
        <p:nvSpPr>
          <p:cNvPr id="2" name="Title 1">
            <a:extLst>
              <a:ext uri="{FF2B5EF4-FFF2-40B4-BE49-F238E27FC236}">
                <a16:creationId xmlns:a16="http://schemas.microsoft.com/office/drawing/2014/main" id="{D126EE80-2977-4FBC-A792-1D73600E4CC6}"/>
              </a:ext>
            </a:extLst>
          </p:cNvPr>
          <p:cNvSpPr>
            <a:spLocks noGrp="1"/>
          </p:cNvSpPr>
          <p:nvPr>
            <p:ph type="title"/>
          </p:nvPr>
        </p:nvSpPr>
        <p:spPr>
          <a:xfrm>
            <a:off x="113560" y="237971"/>
            <a:ext cx="3197085" cy="2681191"/>
          </a:xfrm>
        </p:spPr>
        <p:txBody>
          <a:bodyPr vert="horz" lIns="91440" tIns="45720" rIns="91440" bIns="45720" rtlCol="0">
            <a:normAutofit/>
          </a:bodyPr>
          <a:lstStyle/>
          <a:p>
            <a:pPr lvl="0">
              <a:spcBef>
                <a:spcPts val="1000"/>
              </a:spcBef>
            </a:pPr>
            <a:r>
              <a:rPr lang="en-US" sz="4000" b="1" dirty="0">
                <a:solidFill>
                  <a:srgbClr val="FFFFFF"/>
                </a:solidFill>
              </a:rPr>
              <a:t>Introducing variables</a:t>
            </a:r>
            <a:br>
              <a:rPr lang="en-US" sz="4000" b="1" dirty="0">
                <a:solidFill>
                  <a:srgbClr val="FFFFFF"/>
                </a:solidFill>
              </a:rPr>
            </a:br>
            <a:br>
              <a:rPr lang="en-US" sz="4000" b="1" dirty="0">
                <a:solidFill>
                  <a:srgbClr val="FFFFFF"/>
                </a:solidFill>
              </a:rPr>
            </a:br>
            <a:br>
              <a:rPr lang="en-US" sz="1200" b="1" u="sng" dirty="0">
                <a:solidFill>
                  <a:srgbClr val="FFFFFF"/>
                </a:solidFill>
                <a:latin typeface="Calibri" panose="020F0502020204030204"/>
                <a:ea typeface="+mn-ea"/>
                <a:cs typeface="+mn-cs"/>
              </a:rPr>
            </a:br>
            <a:endParaRPr lang="en-US" sz="4000" b="1" dirty="0">
              <a:solidFill>
                <a:srgbClr val="FFFFFF"/>
              </a:solidFill>
            </a:endParaRPr>
          </a:p>
        </p:txBody>
      </p:sp>
      <p:cxnSp>
        <p:nvCxnSpPr>
          <p:cNvPr id="78" name="Straight Connector 7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2B37EF-518A-4009-B3AC-7953CCB40120}"/>
              </a:ext>
            </a:extLst>
          </p:cNvPr>
          <p:cNvSpPr>
            <a:spLocks noGrp="1"/>
          </p:cNvSpPr>
          <p:nvPr>
            <p:ph idx="1"/>
          </p:nvPr>
        </p:nvSpPr>
        <p:spPr>
          <a:xfrm>
            <a:off x="4653372" y="237971"/>
            <a:ext cx="7026998" cy="6313554"/>
          </a:xfrm>
        </p:spPr>
        <p:txBody>
          <a:bodyPr vert="horz" lIns="91440" tIns="45720" rIns="91440" bIns="45720" rtlCol="0" anchor="ctr">
            <a:normAutofit/>
          </a:bodyPr>
          <a:lstStyle/>
          <a:p>
            <a:pPr marL="0" lvl="0" indent="0">
              <a:buNone/>
            </a:pPr>
            <a:endParaRPr lang="en-US" sz="1200" b="1" dirty="0"/>
          </a:p>
          <a:p>
            <a:pPr marL="0" lvl="0" indent="0">
              <a:buNone/>
            </a:pPr>
            <a:r>
              <a:rPr lang="en-GB" sz="1400" b="1" u="sng" dirty="0"/>
              <a:t>Credit Card - Total no of account</a:t>
            </a:r>
          </a:p>
          <a:p>
            <a:pPr marL="0" lvl="0" indent="0">
              <a:buNone/>
            </a:pPr>
            <a:endParaRPr lang="en-GB" sz="1400" b="1" u="sng" dirty="0"/>
          </a:p>
          <a:p>
            <a:pPr marL="0" lvl="0" indent="0">
              <a:buNone/>
            </a:pPr>
            <a:r>
              <a:rPr lang="en-GB" sz="1400" b="1" i="0" u="sng" dirty="0"/>
              <a:t>Credit Card - Average Total Receivables</a:t>
            </a:r>
          </a:p>
          <a:p>
            <a:r>
              <a:rPr lang="en-GB" sz="1200" dirty="0">
                <a:solidFill>
                  <a:srgbClr val="FFFFFF"/>
                </a:solidFill>
              </a:rPr>
              <a:t>Credit card receivables in the survey refer to credit card receivables from individual credit cardholders.</a:t>
            </a:r>
          </a:p>
          <a:p>
            <a:pPr marL="0" indent="0">
              <a:buNone/>
            </a:pPr>
            <a:endParaRPr lang="en-US" sz="1400" b="1" u="sng" dirty="0"/>
          </a:p>
          <a:p>
            <a:pPr marL="0" lvl="0" indent="0">
              <a:buNone/>
            </a:pPr>
            <a:r>
              <a:rPr lang="en-GB" sz="1400" b="1" u="sng" dirty="0"/>
              <a:t>Credit Card – Delinquent Amount (&gt;90days)</a:t>
            </a:r>
          </a:p>
          <a:p>
            <a:pPr lvl="0"/>
            <a:r>
              <a:rPr lang="en-GB" sz="1200" dirty="0"/>
              <a:t>Takes into account those credit card receivables that at the reporting date had been overdue for more than 90 days but had not yet been written off.</a:t>
            </a:r>
          </a:p>
          <a:p>
            <a:pPr marL="0" lvl="0" indent="0">
              <a:buNone/>
            </a:pPr>
            <a:endParaRPr lang="en-GB" sz="1200" b="1" u="sng" dirty="0"/>
          </a:p>
          <a:p>
            <a:pPr marL="0" lvl="0" indent="0">
              <a:buNone/>
            </a:pPr>
            <a:r>
              <a:rPr lang="en-GB" sz="1400" b="1" u="sng" dirty="0"/>
              <a:t>Credit Card - Charge off Amount</a:t>
            </a:r>
          </a:p>
          <a:p>
            <a:r>
              <a:rPr lang="en-GB" sz="1400" dirty="0"/>
              <a:t>Receivables that were written off during the specified period because they were seriously overdue (e.g. for more than 180 days) plus </a:t>
            </a:r>
          </a:p>
          <a:p>
            <a:r>
              <a:rPr lang="en-GB" sz="1400" dirty="0"/>
              <a:t>Receivables those written off earlier than 180 days because they were considered irrecoverable (e.g. because the borrower has gone into bankruptcy).</a:t>
            </a:r>
          </a:p>
          <a:p>
            <a:pPr marL="0" lvl="0" indent="0">
              <a:buNone/>
            </a:pPr>
            <a:endParaRPr lang="en-US" sz="1400" b="1" u="sng" dirty="0"/>
          </a:p>
          <a:p>
            <a:pPr marL="0" lvl="0" indent="0">
              <a:buNone/>
            </a:pPr>
            <a:r>
              <a:rPr lang="en-GB" sz="1400" b="1" u="sng" dirty="0"/>
              <a:t>Credit Card - Rollover Amount</a:t>
            </a:r>
          </a:p>
          <a:p>
            <a:r>
              <a:rPr lang="en-GB" sz="1200" dirty="0"/>
              <a:t>It is the amount within total receivables in respect of which the cardholder has not fully repaid the statement balance but has at least made the minimum amount of payment required by the AI. </a:t>
            </a:r>
          </a:p>
          <a:p>
            <a:r>
              <a:rPr lang="en-GB" sz="1200" dirty="0"/>
              <a:t>It does not include amounts that are overdue. </a:t>
            </a:r>
          </a:p>
          <a:p>
            <a:r>
              <a:rPr lang="en-GB" sz="1200" dirty="0"/>
              <a:t>An account is overdue when the minimum payment is not made upon the due date.</a:t>
            </a:r>
          </a:p>
          <a:p>
            <a:pPr marL="0" lvl="0" indent="0">
              <a:buNone/>
            </a:pPr>
            <a:endParaRPr lang="en-US" sz="1400" b="1" u="sng" dirty="0"/>
          </a:p>
        </p:txBody>
      </p:sp>
      <p:sp>
        <p:nvSpPr>
          <p:cNvPr id="4" name="Date Placeholder 3">
            <a:extLst>
              <a:ext uri="{FF2B5EF4-FFF2-40B4-BE49-F238E27FC236}">
                <a16:creationId xmlns:a16="http://schemas.microsoft.com/office/drawing/2014/main" id="{9014D09F-25ED-4078-BDF6-DABC5910566C}"/>
              </a:ext>
            </a:extLst>
          </p:cNvPr>
          <p:cNvSpPr>
            <a:spLocks noGrp="1"/>
          </p:cNvSpPr>
          <p:nvPr>
            <p:ph type="dt" sz="half" idx="10"/>
          </p:nvPr>
        </p:nvSpPr>
        <p:spPr>
          <a:xfrm>
            <a:off x="838199" y="6356350"/>
            <a:ext cx="3474031" cy="365125"/>
          </a:xfrm>
        </p:spPr>
        <p:txBody>
          <a:bodyPr vert="horz" lIns="91440" tIns="45720" rIns="91440" bIns="45720" rtlCol="0">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CA321051-39D9-4C99-83D4-CA39D2066680}" type="datetime2">
              <a:rPr kumimoji="0" lang="en-IN"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Tuesday, 30 August 2022</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8DB2F83-AF9A-40BC-93D0-AEDAE348BDAD}"/>
              </a:ext>
            </a:extLst>
          </p:cNvPr>
          <p:cNvSpPr txBox="1">
            <a:spLocks/>
          </p:cNvSpPr>
          <p:nvPr/>
        </p:nvSpPr>
        <p:spPr>
          <a:xfrm>
            <a:off x="102705" y="1715092"/>
            <a:ext cx="3560189" cy="50063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lvl="0" indent="-571500">
              <a:lnSpc>
                <a:spcPct val="170000"/>
              </a:lnSpc>
              <a:buFont typeface="Arial" panose="020B0604020202020204" pitchFamily="34" charset="0"/>
              <a:buChar char="•"/>
            </a:pPr>
            <a:r>
              <a:rPr lang="en-IN" sz="1050" b="1" dirty="0"/>
              <a:t>Gross Domestic Product(GDP)</a:t>
            </a:r>
            <a:endParaRPr lang="en-US" sz="1050" b="1" dirty="0"/>
          </a:p>
          <a:p>
            <a:pPr marL="571500" lvl="0" indent="-571500">
              <a:lnSpc>
                <a:spcPct val="170000"/>
              </a:lnSpc>
              <a:buFont typeface="Arial" panose="020B0604020202020204" pitchFamily="34" charset="0"/>
              <a:buChar char="•"/>
            </a:pPr>
            <a:r>
              <a:rPr lang="en-GB" sz="1050" b="1" dirty="0"/>
              <a:t>Private consumption expenditure</a:t>
            </a:r>
            <a:endParaRPr lang="en-US" sz="1050" b="1" dirty="0"/>
          </a:p>
          <a:p>
            <a:pPr marL="571500" lvl="0" indent="-571500">
              <a:lnSpc>
                <a:spcPct val="170000"/>
              </a:lnSpc>
              <a:buFont typeface="Arial" panose="020B0604020202020204" pitchFamily="34" charset="0"/>
              <a:buChar char="•"/>
            </a:pPr>
            <a:r>
              <a:rPr lang="en-GB" sz="1050" b="1" dirty="0"/>
              <a:t>Government consumption expenditure</a:t>
            </a:r>
          </a:p>
          <a:p>
            <a:pPr marL="571500" lvl="0" indent="-571500">
              <a:lnSpc>
                <a:spcPct val="170000"/>
              </a:lnSpc>
              <a:buFont typeface="Arial" panose="020B0604020202020204" pitchFamily="34" charset="0"/>
              <a:buChar char="•"/>
            </a:pPr>
            <a:r>
              <a:rPr lang="en-GB" sz="1050" b="1" dirty="0"/>
              <a:t>Gross domestic fixed capital formation</a:t>
            </a:r>
            <a:endParaRPr lang="en-US" sz="1050" b="1" dirty="0"/>
          </a:p>
          <a:p>
            <a:pPr marL="571500" lvl="0" indent="-571500">
              <a:lnSpc>
                <a:spcPct val="170000"/>
              </a:lnSpc>
              <a:buFont typeface="Arial" panose="020B0604020202020204" pitchFamily="34" charset="0"/>
              <a:buChar char="•"/>
            </a:pPr>
            <a:r>
              <a:rPr lang="en-GB" sz="1050" b="1" dirty="0"/>
              <a:t>Changes in inventories</a:t>
            </a:r>
            <a:endParaRPr lang="en-US" sz="1050" b="1" dirty="0"/>
          </a:p>
          <a:p>
            <a:pPr marL="571500" lvl="0" indent="-571500">
              <a:lnSpc>
                <a:spcPct val="170000"/>
              </a:lnSpc>
              <a:buFont typeface="Arial" panose="020B0604020202020204" pitchFamily="34" charset="0"/>
              <a:buChar char="•"/>
            </a:pPr>
            <a:r>
              <a:rPr lang="en-GB" sz="1050" b="1" dirty="0"/>
              <a:t>Exports of goods (f.o.b.)</a:t>
            </a:r>
            <a:endParaRPr lang="en-US" sz="1050" b="1" dirty="0"/>
          </a:p>
          <a:p>
            <a:pPr marL="571500" lvl="0" indent="-571500">
              <a:lnSpc>
                <a:spcPct val="170000"/>
              </a:lnSpc>
              <a:buFont typeface="Arial" panose="020B0604020202020204" pitchFamily="34" charset="0"/>
              <a:buChar char="•"/>
            </a:pPr>
            <a:r>
              <a:rPr lang="en-GB" sz="1050" b="1" dirty="0"/>
              <a:t>Exports of services</a:t>
            </a:r>
            <a:endParaRPr lang="en-US" sz="1050" b="1" dirty="0"/>
          </a:p>
          <a:p>
            <a:pPr marL="571500" lvl="0" indent="-571500">
              <a:lnSpc>
                <a:spcPct val="170000"/>
              </a:lnSpc>
              <a:buFont typeface="Arial" panose="020B0604020202020204" pitchFamily="34" charset="0"/>
              <a:buChar char="•"/>
            </a:pPr>
            <a:r>
              <a:rPr lang="en-GB" sz="1050" b="1" dirty="0"/>
              <a:t>Imports of goods (f.o.b.)</a:t>
            </a:r>
            <a:endParaRPr lang="en-US" sz="1050" b="1" dirty="0"/>
          </a:p>
          <a:p>
            <a:pPr marL="571500" lvl="0" indent="-571500">
              <a:lnSpc>
                <a:spcPct val="170000"/>
              </a:lnSpc>
              <a:buFont typeface="Arial" panose="020B0604020202020204" pitchFamily="34" charset="0"/>
              <a:buChar char="•"/>
            </a:pPr>
            <a:r>
              <a:rPr lang="en-GB" sz="1050" b="1" dirty="0"/>
              <a:t>Imports of services </a:t>
            </a:r>
            <a:endParaRPr lang="en-US" sz="1050" b="1" dirty="0"/>
          </a:p>
          <a:p>
            <a:pPr marL="571500" lvl="0" indent="-571500">
              <a:lnSpc>
                <a:spcPct val="170000"/>
              </a:lnSpc>
              <a:buFont typeface="Arial" panose="020B0604020202020204" pitchFamily="34" charset="0"/>
              <a:buChar char="•"/>
            </a:pPr>
            <a:r>
              <a:rPr lang="en-GB" sz="1050" b="1" dirty="0"/>
              <a:t>Unemployment Rate (%)</a:t>
            </a:r>
            <a:endParaRPr lang="en-US" sz="1050" b="1" dirty="0"/>
          </a:p>
          <a:p>
            <a:pPr marL="571500" lvl="0" indent="-571500">
              <a:lnSpc>
                <a:spcPct val="170000"/>
              </a:lnSpc>
              <a:buFont typeface="Arial" panose="020B0604020202020204" pitchFamily="34" charset="0"/>
              <a:buChar char="•"/>
            </a:pPr>
            <a:r>
              <a:rPr lang="en-GB" sz="1050" b="1" dirty="0"/>
              <a:t>Interest rate (%)</a:t>
            </a:r>
          </a:p>
          <a:p>
            <a:pPr marL="571500" lvl="0" indent="-571500">
              <a:lnSpc>
                <a:spcPct val="170000"/>
              </a:lnSpc>
              <a:buFont typeface="Arial" panose="020B0604020202020204" pitchFamily="34" charset="0"/>
              <a:buChar char="•"/>
            </a:pPr>
            <a:r>
              <a:rPr lang="en-GB" sz="1050" b="1" dirty="0"/>
              <a:t>Credit Card - Total no of accounts</a:t>
            </a:r>
            <a:endParaRPr lang="en-US" sz="1050" b="1" dirty="0"/>
          </a:p>
          <a:p>
            <a:pPr marL="571500" lvl="0" indent="-571500">
              <a:lnSpc>
                <a:spcPct val="170000"/>
              </a:lnSpc>
              <a:buFont typeface="Arial" panose="020B0604020202020204" pitchFamily="34" charset="0"/>
              <a:buChar char="•"/>
            </a:pPr>
            <a:r>
              <a:rPr lang="en-GB" sz="1050" b="1" dirty="0"/>
              <a:t>Credit Card – Delinquent Amount (&gt;90days)</a:t>
            </a:r>
            <a:endParaRPr lang="en-US" sz="1050" b="1" dirty="0"/>
          </a:p>
          <a:p>
            <a:pPr marL="571500" lvl="0" indent="-571500">
              <a:lnSpc>
                <a:spcPct val="170000"/>
              </a:lnSpc>
              <a:buFont typeface="Arial" panose="020B0604020202020204" pitchFamily="34" charset="0"/>
              <a:buChar char="•"/>
            </a:pPr>
            <a:r>
              <a:rPr lang="en-GB" sz="1050" b="1" dirty="0"/>
              <a:t>Credit Card - Charge off Amount</a:t>
            </a:r>
            <a:endParaRPr lang="en-US" sz="1050" b="1" dirty="0"/>
          </a:p>
          <a:p>
            <a:pPr marL="571500" lvl="0" indent="-571500">
              <a:lnSpc>
                <a:spcPct val="170000"/>
              </a:lnSpc>
              <a:buFont typeface="Arial" panose="020B0604020202020204" pitchFamily="34" charset="0"/>
              <a:buChar char="•"/>
            </a:pPr>
            <a:r>
              <a:rPr lang="en-GB" sz="1050" b="1" dirty="0"/>
              <a:t>Credit Card - Rollover Amount</a:t>
            </a:r>
            <a:endParaRPr lang="en-US" sz="1050" b="1" dirty="0"/>
          </a:p>
          <a:p>
            <a:pPr marL="571500" lvl="0" indent="-571500">
              <a:lnSpc>
                <a:spcPct val="170000"/>
              </a:lnSpc>
              <a:buFont typeface="Arial" panose="020B0604020202020204" pitchFamily="34" charset="0"/>
              <a:buChar char="•"/>
            </a:pPr>
            <a:r>
              <a:rPr lang="en-GB" sz="1050" b="1" dirty="0"/>
              <a:t>Credit Card - Average Total Receivables</a:t>
            </a:r>
            <a:endParaRPr lang="en-US" sz="1050" b="1" u="sng" dirty="0">
              <a:solidFill>
                <a:srgbClr val="FFFFFF"/>
              </a:solidFill>
            </a:endParaRPr>
          </a:p>
          <a:p>
            <a:pPr>
              <a:spcBef>
                <a:spcPts val="1000"/>
              </a:spcBef>
            </a:pPr>
            <a:br>
              <a:rPr lang="en-US" sz="1050" b="1" dirty="0">
                <a:solidFill>
                  <a:srgbClr val="FFFFFF"/>
                </a:solidFill>
              </a:rPr>
            </a:br>
            <a:br>
              <a:rPr lang="en-US" sz="1050" b="1" dirty="0">
                <a:solidFill>
                  <a:srgbClr val="FFFFFF"/>
                </a:solidFill>
              </a:rPr>
            </a:br>
            <a:br>
              <a:rPr lang="en-US" sz="1050" b="1" u="sng" dirty="0">
                <a:solidFill>
                  <a:srgbClr val="FFFFFF"/>
                </a:solidFill>
                <a:latin typeface="Calibri" panose="020F0502020204030204"/>
                <a:ea typeface="+mn-ea"/>
                <a:cs typeface="+mn-cs"/>
              </a:rPr>
            </a:br>
            <a:endParaRPr lang="en-US" sz="1050" b="1" dirty="0">
              <a:solidFill>
                <a:srgbClr val="FFFFFF"/>
              </a:solidFill>
            </a:endParaRPr>
          </a:p>
        </p:txBody>
      </p:sp>
    </p:spTree>
    <p:extLst>
      <p:ext uri="{BB962C8B-B14F-4D97-AF65-F5344CB8AC3E}">
        <p14:creationId xmlns:p14="http://schemas.microsoft.com/office/powerpoint/2010/main" val="10785358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 name="Rectangle 205">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BBDC5-939B-47F4-9C29-BFDF31649E96}"/>
              </a:ext>
            </a:extLst>
          </p:cNvPr>
          <p:cNvSpPr>
            <a:spLocks noGrp="1"/>
          </p:cNvSpPr>
          <p:nvPr>
            <p:ph type="title"/>
          </p:nvPr>
        </p:nvSpPr>
        <p:spPr>
          <a:xfrm>
            <a:off x="1188720" y="1656342"/>
            <a:ext cx="3794760" cy="2047867"/>
          </a:xfrm>
        </p:spPr>
        <p:txBody>
          <a:bodyPr vert="horz" lIns="91440" tIns="45720" rIns="91440" bIns="45720" rtlCol="0" anchor="b">
            <a:normAutofit fontScale="90000"/>
          </a:bodyPr>
          <a:lstStyle/>
          <a:p>
            <a:r>
              <a:rPr lang="en-US" sz="5200" b="1" dirty="0"/>
              <a:t>D</a:t>
            </a:r>
            <a:r>
              <a:rPr lang="en-US" sz="5200" b="1" kern="1200" dirty="0">
                <a:solidFill>
                  <a:schemeClr val="tx1"/>
                </a:solidFill>
                <a:latin typeface="+mj-lt"/>
                <a:ea typeface="+mj-ea"/>
                <a:cs typeface="+mj-cs"/>
              </a:rPr>
              <a:t>ata Preprocessing</a:t>
            </a:r>
          </a:p>
        </p:txBody>
      </p:sp>
      <p:grpSp>
        <p:nvGrpSpPr>
          <p:cNvPr id="214" name="Group 213">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15"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04" name="Content Placeholder 2">
            <a:extLst>
              <a:ext uri="{FF2B5EF4-FFF2-40B4-BE49-F238E27FC236}">
                <a16:creationId xmlns:a16="http://schemas.microsoft.com/office/drawing/2014/main" id="{99F28B86-2D03-3A76-186C-63410CF93A38}"/>
              </a:ext>
            </a:extLst>
          </p:cNvPr>
          <p:cNvGraphicFramePr>
            <a:graphicFrameLocks noGrp="1"/>
          </p:cNvGraphicFramePr>
          <p:nvPr>
            <p:ph idx="1"/>
            <p:extLst>
              <p:ext uri="{D42A27DB-BD31-4B8C-83A1-F6EECF244321}">
                <p14:modId xmlns:p14="http://schemas.microsoft.com/office/powerpoint/2010/main" val="154931235"/>
              </p:ext>
            </p:extLst>
          </p:nvPr>
        </p:nvGraphicFramePr>
        <p:xfrm>
          <a:off x="5867400" y="306115"/>
          <a:ext cx="5976257" cy="6312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51F7338E-66AC-4337-9FC4-A9317B94D40B}"/>
              </a:ext>
            </a:extLst>
          </p:cNvPr>
          <p:cNvSpPr>
            <a:spLocks noGrp="1"/>
          </p:cNvSpPr>
          <p:nvPr>
            <p:ph type="dt" sz="half" idx="10"/>
          </p:nvPr>
        </p:nvSpPr>
        <p:spPr/>
        <p:txBody>
          <a:bodyPr/>
          <a:lstStyle/>
          <a:p>
            <a:fld id="{C7580F49-0DB4-4BA1-A5AC-6A4FB46CEBDD}" type="datetime2">
              <a:rPr lang="en-IN" smtClean="0"/>
              <a:t>Tuesday, 30 August 2022</a:t>
            </a:fld>
            <a:endParaRPr lang="en-IN"/>
          </a:p>
        </p:txBody>
      </p:sp>
    </p:spTree>
    <p:extLst>
      <p:ext uri="{BB962C8B-B14F-4D97-AF65-F5344CB8AC3E}">
        <p14:creationId xmlns:p14="http://schemas.microsoft.com/office/powerpoint/2010/main" val="197050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D7EFC-9077-4D79-AE9E-E12EE9CC7E2D}"/>
              </a:ext>
            </a:extLst>
          </p:cNvPr>
          <p:cNvSpPr>
            <a:spLocks noGrp="1"/>
          </p:cNvSpPr>
          <p:nvPr>
            <p:ph type="title"/>
          </p:nvPr>
        </p:nvSpPr>
        <p:spPr>
          <a:xfrm>
            <a:off x="1166650" y="1332952"/>
            <a:ext cx="3926898" cy="3921176"/>
          </a:xfrm>
        </p:spPr>
        <p:txBody>
          <a:bodyPr anchor="ctr">
            <a:normAutofit/>
          </a:bodyPr>
          <a:lstStyle/>
          <a:p>
            <a:r>
              <a:rPr lang="en-US" sz="5400" b="1" dirty="0"/>
              <a:t>Exploratory Data Analysis</a:t>
            </a:r>
            <a:endParaRPr lang="en-IN" sz="5400" b="1" dirty="0"/>
          </a:p>
        </p:txBody>
      </p:sp>
      <p:grpSp>
        <p:nvGrpSpPr>
          <p:cNvPr id="17" name="Group 1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A32EEC0-C1EF-4AE1-9712-6DF220958E4C}"/>
              </a:ext>
            </a:extLst>
          </p:cNvPr>
          <p:cNvSpPr>
            <a:spLocks noGrp="1"/>
          </p:cNvSpPr>
          <p:nvPr>
            <p:ph idx="1"/>
          </p:nvPr>
        </p:nvSpPr>
        <p:spPr>
          <a:xfrm>
            <a:off x="6421120" y="499833"/>
            <a:ext cx="5100320" cy="5581226"/>
          </a:xfrm>
        </p:spPr>
        <p:txBody>
          <a:bodyPr anchor="ctr">
            <a:normAutofit/>
          </a:bodyPr>
          <a:lstStyle/>
          <a:p>
            <a:pPr marL="0" indent="0">
              <a:buNone/>
            </a:pPr>
            <a:r>
              <a:rPr lang="en-US" sz="1900" b="1" dirty="0"/>
              <a:t>Exploratory Data Analysis</a:t>
            </a:r>
          </a:p>
          <a:p>
            <a:pPr lvl="2"/>
            <a:r>
              <a:rPr lang="en-US" sz="1900" dirty="0"/>
              <a:t>Box Plot</a:t>
            </a:r>
          </a:p>
          <a:p>
            <a:pPr lvl="2"/>
            <a:r>
              <a:rPr lang="en-US" sz="1900" dirty="0"/>
              <a:t>Summary analysis – Mean, Median, Mode, Variance, Skewness, Kurtosis </a:t>
            </a:r>
          </a:p>
          <a:p>
            <a:pPr lvl="2"/>
            <a:r>
              <a:rPr lang="en-IN" sz="1900" dirty="0"/>
              <a:t>Line Plot</a:t>
            </a:r>
            <a:endParaRPr lang="en-US" sz="1900" dirty="0"/>
          </a:p>
          <a:p>
            <a:pPr lvl="2"/>
            <a:r>
              <a:rPr lang="en-US" sz="1900" dirty="0"/>
              <a:t>Scatter Plot</a:t>
            </a:r>
          </a:p>
          <a:p>
            <a:pPr lvl="2"/>
            <a:r>
              <a:rPr lang="en-IN" sz="1900" dirty="0"/>
              <a:t>Correlation Plot – Heatmap</a:t>
            </a:r>
          </a:p>
        </p:txBody>
      </p:sp>
      <p:sp>
        <p:nvSpPr>
          <p:cNvPr id="5" name="Date Placeholder 4">
            <a:extLst>
              <a:ext uri="{FF2B5EF4-FFF2-40B4-BE49-F238E27FC236}">
                <a16:creationId xmlns:a16="http://schemas.microsoft.com/office/drawing/2014/main" id="{DC58E4A7-9900-4FC9-851E-617EE4161690}"/>
              </a:ext>
            </a:extLst>
          </p:cNvPr>
          <p:cNvSpPr>
            <a:spLocks noGrp="1"/>
          </p:cNvSpPr>
          <p:nvPr>
            <p:ph type="dt" sz="half" idx="10"/>
          </p:nvPr>
        </p:nvSpPr>
        <p:spPr/>
        <p:txBody>
          <a:bodyPr/>
          <a:lstStyle/>
          <a:p>
            <a:fld id="{8085BAD3-2844-4B93-87B1-F53300A8012E}" type="datetime2">
              <a:rPr lang="en-IN" smtClean="0"/>
              <a:t>Tuesday, 30 August 2022</a:t>
            </a:fld>
            <a:endParaRPr lang="en-IN"/>
          </a:p>
        </p:txBody>
      </p:sp>
    </p:spTree>
    <p:extLst>
      <p:ext uri="{BB962C8B-B14F-4D97-AF65-F5344CB8AC3E}">
        <p14:creationId xmlns:p14="http://schemas.microsoft.com/office/powerpoint/2010/main" val="275528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 name="Rectangle 19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57621A-11E3-4AC1-AA3B-4FF626D99C98}"/>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b="1" dirty="0"/>
              <a:t>Hong Kong’s Economy &amp; Unemployment Rate</a:t>
            </a:r>
          </a:p>
        </p:txBody>
      </p:sp>
      <p:grpSp>
        <p:nvGrpSpPr>
          <p:cNvPr id="308" name="Group 19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9" name="Rectangle 19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Isosceles Triangle 19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descr="Chart, line chart&#10;&#10;Description automatically generated">
            <a:extLst>
              <a:ext uri="{FF2B5EF4-FFF2-40B4-BE49-F238E27FC236}">
                <a16:creationId xmlns:a16="http://schemas.microsoft.com/office/drawing/2014/main" id="{C27598A9-8430-05B4-A05A-B8F906A67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1710" y="1782982"/>
            <a:ext cx="5720428" cy="2116558"/>
          </a:xfrm>
          <a:prstGeom prst="rect">
            <a:avLst/>
          </a:prstGeom>
        </p:spPr>
      </p:pic>
      <p:sp>
        <p:nvSpPr>
          <p:cNvPr id="3" name="Date Placeholder 2">
            <a:extLst>
              <a:ext uri="{FF2B5EF4-FFF2-40B4-BE49-F238E27FC236}">
                <a16:creationId xmlns:a16="http://schemas.microsoft.com/office/drawing/2014/main" id="{6BD676F0-393D-4A53-A462-EB1397883BC0}"/>
              </a:ext>
            </a:extLst>
          </p:cNvPr>
          <p:cNvSpPr>
            <a:spLocks noGrp="1"/>
          </p:cNvSpPr>
          <p:nvPr>
            <p:ph type="dt" sz="half" idx="10"/>
          </p:nvPr>
        </p:nvSpPr>
        <p:spPr>
          <a:xfrm>
            <a:off x="643467" y="6356350"/>
            <a:ext cx="2743200" cy="365125"/>
          </a:xfrm>
        </p:spPr>
        <p:txBody>
          <a:bodyPr vert="horz" lIns="91440" tIns="45720" rIns="91440" bIns="45720" rtlCol="0">
            <a:normAutofit/>
          </a:bodyPr>
          <a:lstStyle/>
          <a:p>
            <a:pPr>
              <a:spcAft>
                <a:spcPts val="600"/>
              </a:spcAft>
            </a:pPr>
            <a:fld id="{6F9C652F-3CE8-4FFC-A759-67D06C8CE2D6}" type="datetime2">
              <a:rPr lang="en-US" smtClean="0"/>
              <a:pPr>
                <a:spcAft>
                  <a:spcPts val="600"/>
                </a:spcAft>
              </a:pPr>
              <a:t>Tuesday, August 30, 2022</a:t>
            </a:fld>
            <a:endParaRPr lang="en-US"/>
          </a:p>
        </p:txBody>
      </p:sp>
      <p:grpSp>
        <p:nvGrpSpPr>
          <p:cNvPr id="311" name="Group 19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12" name="Isosceles Triangle 19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19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Chart, line chart&#10;&#10;Description automatically generated">
            <a:extLst>
              <a:ext uri="{FF2B5EF4-FFF2-40B4-BE49-F238E27FC236}">
                <a16:creationId xmlns:a16="http://schemas.microsoft.com/office/drawing/2014/main" id="{902B031A-0B5C-88C7-7AB4-971B7D37044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6057" y="4060406"/>
            <a:ext cx="5871738" cy="2084467"/>
          </a:xfrm>
          <a:prstGeom prst="rect">
            <a:avLst/>
          </a:prstGeom>
        </p:spPr>
      </p:pic>
      <p:graphicFrame>
        <p:nvGraphicFramePr>
          <p:cNvPr id="314" name="TextBox 10">
            <a:extLst>
              <a:ext uri="{FF2B5EF4-FFF2-40B4-BE49-F238E27FC236}">
                <a16:creationId xmlns:a16="http://schemas.microsoft.com/office/drawing/2014/main" id="{C372AAD3-DB53-C23A-6C9D-0AE7EE3DFBFD}"/>
              </a:ext>
            </a:extLst>
          </p:cNvPr>
          <p:cNvGraphicFramePr/>
          <p:nvPr>
            <p:extLst>
              <p:ext uri="{D42A27DB-BD31-4B8C-83A1-F6EECF244321}">
                <p14:modId xmlns:p14="http://schemas.microsoft.com/office/powerpoint/2010/main" val="727902057"/>
              </p:ext>
            </p:extLst>
          </p:nvPr>
        </p:nvGraphicFramePr>
        <p:xfrm>
          <a:off x="643469" y="1782981"/>
          <a:ext cx="4300320" cy="45733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6250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57621A-11E3-4AC1-AA3B-4FF626D99C98}"/>
              </a:ext>
            </a:extLst>
          </p:cNvPr>
          <p:cNvSpPr>
            <a:spLocks noGrp="1"/>
          </p:cNvSpPr>
          <p:nvPr>
            <p:ph type="title"/>
          </p:nvPr>
        </p:nvSpPr>
        <p:spPr>
          <a:xfrm>
            <a:off x="643467" y="321734"/>
            <a:ext cx="10905066" cy="1135737"/>
          </a:xfrm>
        </p:spPr>
        <p:txBody>
          <a:bodyPr vert="horz" lIns="91440" tIns="45720" rIns="91440" bIns="45720" rtlCol="0">
            <a:normAutofit/>
          </a:bodyPr>
          <a:lstStyle/>
          <a:p>
            <a:pPr algn="ctr"/>
            <a:r>
              <a:rPr lang="en-US" sz="2800" b="1" dirty="0"/>
              <a:t>Hong Kong’s Interest rate, Exports and Imports of Goods and services comparison</a:t>
            </a:r>
          </a:p>
        </p:txBody>
      </p:sp>
      <p:grpSp>
        <p:nvGrpSpPr>
          <p:cNvPr id="193" name="Group 19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4" name="Rectangle 19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9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Content Placeholder 10" descr="Chart, line chart&#10;&#10;Description automatically generated">
            <a:extLst>
              <a:ext uri="{FF2B5EF4-FFF2-40B4-BE49-F238E27FC236}">
                <a16:creationId xmlns:a16="http://schemas.microsoft.com/office/drawing/2014/main" id="{30A63E24-4108-9AD6-E280-9629892674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1712" y="1584826"/>
            <a:ext cx="5720428" cy="2116558"/>
          </a:xfrm>
          <a:prstGeom prst="rect">
            <a:avLst/>
          </a:prstGeom>
        </p:spPr>
      </p:pic>
      <p:sp>
        <p:nvSpPr>
          <p:cNvPr id="3" name="Date Placeholder 2">
            <a:extLst>
              <a:ext uri="{FF2B5EF4-FFF2-40B4-BE49-F238E27FC236}">
                <a16:creationId xmlns:a16="http://schemas.microsoft.com/office/drawing/2014/main" id="{6BD676F0-393D-4A53-A462-EB1397883BC0}"/>
              </a:ext>
            </a:extLst>
          </p:cNvPr>
          <p:cNvSpPr>
            <a:spLocks noGrp="1"/>
          </p:cNvSpPr>
          <p:nvPr>
            <p:ph type="dt" sz="half" idx="10"/>
          </p:nvPr>
        </p:nvSpPr>
        <p:spPr>
          <a:xfrm>
            <a:off x="643467" y="6356350"/>
            <a:ext cx="2743200" cy="365125"/>
          </a:xfrm>
        </p:spPr>
        <p:txBody>
          <a:bodyPr vert="horz" lIns="91440" tIns="45720" rIns="91440" bIns="45720" rtlCol="0">
            <a:normAutofit/>
          </a:bodyPr>
          <a:lstStyle/>
          <a:p>
            <a:pPr>
              <a:spcAft>
                <a:spcPts val="600"/>
              </a:spcAft>
            </a:pPr>
            <a:fld id="{6F9C652F-3CE8-4FFC-A759-67D06C8CE2D6}" type="datetime2">
              <a:rPr lang="en-US" smtClean="0"/>
              <a:pPr>
                <a:spcAft>
                  <a:spcPts val="600"/>
                </a:spcAft>
              </a:pPr>
              <a:t>Tuesday, August 30, 2022</a:t>
            </a:fld>
            <a:endParaRPr lang="en-US"/>
          </a:p>
        </p:txBody>
      </p:sp>
      <p:grpSp>
        <p:nvGrpSpPr>
          <p:cNvPr id="197" name="Group 19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8" name="Isosceles Triangle 19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line chart&#10;&#10;Description automatically generated">
            <a:extLst>
              <a:ext uri="{FF2B5EF4-FFF2-40B4-BE49-F238E27FC236}">
                <a16:creationId xmlns:a16="http://schemas.microsoft.com/office/drawing/2014/main" id="{04E63C7C-E6F4-C38D-1FE5-5249D0035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492" y="3928906"/>
            <a:ext cx="5710867" cy="2215968"/>
          </a:xfrm>
          <a:prstGeom prst="rect">
            <a:avLst/>
          </a:prstGeom>
        </p:spPr>
      </p:pic>
      <p:sp>
        <p:nvSpPr>
          <p:cNvPr id="28" name="TextBox 27">
            <a:extLst>
              <a:ext uri="{FF2B5EF4-FFF2-40B4-BE49-F238E27FC236}">
                <a16:creationId xmlns:a16="http://schemas.microsoft.com/office/drawing/2014/main" id="{D1F312AE-88BA-200A-26BB-878B75928BC1}"/>
              </a:ext>
            </a:extLst>
          </p:cNvPr>
          <p:cNvSpPr txBox="1"/>
          <p:nvPr/>
        </p:nvSpPr>
        <p:spPr>
          <a:xfrm>
            <a:off x="670705" y="1935308"/>
            <a:ext cx="4481564" cy="5262979"/>
          </a:xfrm>
          <a:prstGeom prst="rect">
            <a:avLst/>
          </a:prstGeom>
          <a:noFill/>
        </p:spPr>
        <p:txBody>
          <a:bodyPr wrap="square">
            <a:spAutoFit/>
          </a:bodyPr>
          <a:lstStyle/>
          <a:p>
            <a:pPr marL="285750" lvl="0" indent="-285750">
              <a:buFont typeface="Arial" panose="020B0604020202020204" pitchFamily="34" charset="0"/>
              <a:buChar char="•"/>
            </a:pPr>
            <a:endParaRPr lang="en-GB" sz="1600" b="0" i="0" dirty="0">
              <a:solidFill>
                <a:srgbClr val="303030"/>
              </a:solidFill>
              <a:effectLst/>
              <a:latin typeface="Roboto" panose="02000000000000000000" pitchFamily="2" charset="0"/>
            </a:endParaRPr>
          </a:p>
          <a:p>
            <a:pPr marL="285750" lvl="0" indent="-285750">
              <a:buFont typeface="Arial" panose="020B0604020202020204" pitchFamily="34" charset="0"/>
              <a:buChar char="•"/>
            </a:pPr>
            <a:endParaRPr lang="en-GB" sz="1400" b="0" i="0" dirty="0">
              <a:solidFill>
                <a:srgbClr val="303030"/>
              </a:solidFill>
              <a:effectLst/>
            </a:endParaRPr>
          </a:p>
          <a:p>
            <a:pPr marL="285750" lvl="0" indent="-285750">
              <a:buFont typeface="Arial" panose="020B0604020202020204" pitchFamily="34" charset="0"/>
              <a:buChar char="•"/>
            </a:pPr>
            <a:r>
              <a:rPr lang="en-GB" sz="1400" dirty="0">
                <a:solidFill>
                  <a:srgbClr val="303030"/>
                </a:solidFill>
              </a:rPr>
              <a:t>Beginning in 2000, Hong Kong’s Exports of goods remained higher than the Imports of goods while service exports remained lower than the service imports</a:t>
            </a:r>
          </a:p>
          <a:p>
            <a:pPr marL="285750" lvl="0" indent="-285750">
              <a:buFont typeface="Arial" panose="020B0604020202020204" pitchFamily="34" charset="0"/>
              <a:buChar char="•"/>
            </a:pPr>
            <a:endParaRPr lang="en-GB" sz="1400" dirty="0">
              <a:solidFill>
                <a:srgbClr val="303030"/>
              </a:solidFill>
            </a:endParaRPr>
          </a:p>
          <a:p>
            <a:pPr marL="285750" lvl="0" indent="-285750">
              <a:buFont typeface="Arial" panose="020B0604020202020204" pitchFamily="34" charset="0"/>
              <a:buChar char="•"/>
            </a:pPr>
            <a:r>
              <a:rPr lang="en-GB" sz="1400" dirty="0">
                <a:solidFill>
                  <a:srgbClr val="303030"/>
                </a:solidFill>
              </a:rPr>
              <a:t>2007 -2010, both service exports and imports almost </a:t>
            </a:r>
            <a:r>
              <a:rPr lang="en-GB" sz="1400" dirty="0" err="1">
                <a:solidFill>
                  <a:srgbClr val="303030"/>
                </a:solidFill>
              </a:rPr>
              <a:t>leveled</a:t>
            </a:r>
            <a:r>
              <a:rPr lang="en-GB" sz="1400" dirty="0">
                <a:solidFill>
                  <a:srgbClr val="303030"/>
                </a:solidFill>
              </a:rPr>
              <a:t> up to the same amount</a:t>
            </a:r>
          </a:p>
          <a:p>
            <a:pPr marL="285750" lvl="0" indent="-285750">
              <a:buFont typeface="Arial" panose="020B0604020202020204" pitchFamily="34" charset="0"/>
              <a:buChar char="•"/>
            </a:pPr>
            <a:endParaRPr lang="en-GB" sz="1400" dirty="0">
              <a:solidFill>
                <a:srgbClr val="303030"/>
              </a:solidFill>
            </a:endParaRPr>
          </a:p>
          <a:p>
            <a:pPr marL="285750" lvl="0" indent="-285750">
              <a:buFont typeface="Arial" panose="020B0604020202020204" pitchFamily="34" charset="0"/>
              <a:buChar char="•"/>
            </a:pPr>
            <a:r>
              <a:rPr lang="en-GB" sz="1400" dirty="0">
                <a:solidFill>
                  <a:srgbClr val="303030"/>
                </a:solidFill>
              </a:rPr>
              <a:t>Post 2010, Hong Kong sees growth in its service exports while the good exports went down compared to good imports.</a:t>
            </a:r>
          </a:p>
          <a:p>
            <a:pPr marL="285750" lvl="0" indent="-285750">
              <a:buFont typeface="Arial" panose="020B0604020202020204" pitchFamily="34" charset="0"/>
              <a:buChar char="•"/>
            </a:pPr>
            <a:endParaRPr lang="en-GB" sz="1400" dirty="0">
              <a:solidFill>
                <a:srgbClr val="303030"/>
              </a:solidFill>
            </a:endParaRPr>
          </a:p>
          <a:p>
            <a:pPr marL="285750" indent="-285750">
              <a:buFont typeface="Arial" panose="020B0604020202020204" pitchFamily="34" charset="0"/>
              <a:buChar char="•"/>
            </a:pPr>
            <a:r>
              <a:rPr lang="en-GB" sz="1400" dirty="0">
                <a:solidFill>
                  <a:srgbClr val="303030"/>
                </a:solidFill>
              </a:rPr>
              <a:t>Both exports and imports of goods had drastically fallen during </a:t>
            </a:r>
            <a:r>
              <a:rPr lang="en-US" sz="1400" dirty="0"/>
              <a:t>2009-10 and 2020 which is due to Global Financial Crisis and Covid outbreak respectively</a:t>
            </a:r>
            <a:endParaRPr lang="en-GB" sz="1400" dirty="0"/>
          </a:p>
          <a:p>
            <a:pPr marL="285750" lvl="0" indent="-285750">
              <a:buFont typeface="Arial" panose="020B0604020202020204" pitchFamily="34" charset="0"/>
              <a:buChar char="•"/>
            </a:pPr>
            <a:endParaRPr lang="en-GB" sz="1600" dirty="0">
              <a:solidFill>
                <a:srgbClr val="303030"/>
              </a:solidFill>
              <a:latin typeface="Roboto" panose="02000000000000000000" pitchFamily="2" charset="0"/>
            </a:endParaRPr>
          </a:p>
          <a:p>
            <a:pPr marL="285750" lvl="0" indent="-285750">
              <a:buFont typeface="Arial" panose="020B0604020202020204" pitchFamily="34" charset="0"/>
              <a:buChar char="•"/>
            </a:pPr>
            <a:endParaRPr lang="en-GB" sz="1600" dirty="0">
              <a:solidFill>
                <a:srgbClr val="303030"/>
              </a:solidFill>
              <a:latin typeface="Roboto" panose="02000000000000000000" pitchFamily="2" charset="0"/>
            </a:endParaRPr>
          </a:p>
          <a:p>
            <a:pPr marL="285750" lvl="0" indent="-285750">
              <a:buFont typeface="Arial" panose="020B0604020202020204" pitchFamily="34" charset="0"/>
              <a:buChar char="•"/>
            </a:pPr>
            <a:endParaRPr lang="en-GB" sz="1600" dirty="0">
              <a:solidFill>
                <a:srgbClr val="303030"/>
              </a:solidFill>
              <a:latin typeface="Roboto" panose="02000000000000000000" pitchFamily="2" charset="0"/>
            </a:endParaRPr>
          </a:p>
          <a:p>
            <a:pPr marL="285750" lvl="0" indent="-285750">
              <a:buFont typeface="Arial" panose="020B0604020202020204" pitchFamily="34" charset="0"/>
              <a:buChar char="•"/>
            </a:pPr>
            <a:endParaRPr lang="en-GB" sz="1600" dirty="0">
              <a:solidFill>
                <a:srgbClr val="303030"/>
              </a:solidFill>
              <a:latin typeface="Roboto" panose="02000000000000000000" pitchFamily="2" charset="0"/>
            </a:endParaRPr>
          </a:p>
          <a:p>
            <a:pPr marL="285750" lvl="0" indent="-285750">
              <a:buFont typeface="Arial" panose="020B0604020202020204" pitchFamily="34" charset="0"/>
              <a:buChar char="•"/>
            </a:pPr>
            <a:endParaRPr lang="en-GB" sz="1600" dirty="0">
              <a:solidFill>
                <a:srgbClr val="303030"/>
              </a:solidFill>
              <a:latin typeface="Roboto" panose="02000000000000000000" pitchFamily="2" charset="0"/>
            </a:endParaRPr>
          </a:p>
          <a:p>
            <a:pPr marL="285750" lvl="0" indent="-285750">
              <a:buFont typeface="Arial" panose="020B0604020202020204" pitchFamily="34" charset="0"/>
              <a:buChar char="•"/>
            </a:pPr>
            <a:endParaRPr lang="en-GB" sz="1600" dirty="0">
              <a:solidFill>
                <a:srgbClr val="303030"/>
              </a:solidFill>
              <a:latin typeface="Roboto" panose="02000000000000000000" pitchFamily="2" charset="0"/>
            </a:endParaRPr>
          </a:p>
        </p:txBody>
      </p:sp>
    </p:spTree>
    <p:extLst>
      <p:ext uri="{BB962C8B-B14F-4D97-AF65-F5344CB8AC3E}">
        <p14:creationId xmlns:p14="http://schemas.microsoft.com/office/powerpoint/2010/main" val="295957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 name="Rectangle 1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57621A-11E3-4AC1-AA3B-4FF626D99C98}"/>
              </a:ext>
            </a:extLst>
          </p:cNvPr>
          <p:cNvSpPr>
            <a:spLocks noGrp="1"/>
          </p:cNvSpPr>
          <p:nvPr>
            <p:ph type="title"/>
          </p:nvPr>
        </p:nvSpPr>
        <p:spPr>
          <a:xfrm>
            <a:off x="643467" y="321734"/>
            <a:ext cx="10905066" cy="1135737"/>
          </a:xfrm>
        </p:spPr>
        <p:txBody>
          <a:bodyPr vert="horz" lIns="91440" tIns="45720" rIns="91440" bIns="45720" rtlCol="0">
            <a:normAutofit/>
          </a:bodyPr>
          <a:lstStyle/>
          <a:p>
            <a:pPr algn="ctr"/>
            <a:r>
              <a:rPr lang="en-US" sz="3600" b="1" dirty="0"/>
              <a:t>Hong Kong’s Total credit cards and Receivables</a:t>
            </a:r>
          </a:p>
        </p:txBody>
      </p:sp>
      <p:grpSp>
        <p:nvGrpSpPr>
          <p:cNvPr id="319" name="Group 19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20" name="Rectangle 19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Isosceles Triangle 19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descr="Chart, line chart&#10;&#10;Description automatically generated">
            <a:extLst>
              <a:ext uri="{FF2B5EF4-FFF2-40B4-BE49-F238E27FC236}">
                <a16:creationId xmlns:a16="http://schemas.microsoft.com/office/drawing/2014/main" id="{A0C33ACF-D920-A446-9F4B-293ECF6E6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2253" y="1457472"/>
            <a:ext cx="5759343" cy="2337868"/>
          </a:xfrm>
          <a:prstGeom prst="rect">
            <a:avLst/>
          </a:prstGeom>
        </p:spPr>
      </p:pic>
      <p:sp>
        <p:nvSpPr>
          <p:cNvPr id="3" name="Date Placeholder 2">
            <a:extLst>
              <a:ext uri="{FF2B5EF4-FFF2-40B4-BE49-F238E27FC236}">
                <a16:creationId xmlns:a16="http://schemas.microsoft.com/office/drawing/2014/main" id="{6BD676F0-393D-4A53-A462-EB1397883BC0}"/>
              </a:ext>
            </a:extLst>
          </p:cNvPr>
          <p:cNvSpPr>
            <a:spLocks noGrp="1"/>
          </p:cNvSpPr>
          <p:nvPr>
            <p:ph type="dt" sz="half" idx="10"/>
          </p:nvPr>
        </p:nvSpPr>
        <p:spPr>
          <a:xfrm>
            <a:off x="643467" y="6356350"/>
            <a:ext cx="2743200" cy="365125"/>
          </a:xfrm>
        </p:spPr>
        <p:txBody>
          <a:bodyPr vert="horz" lIns="91440" tIns="45720" rIns="91440" bIns="45720" rtlCol="0">
            <a:normAutofit/>
          </a:bodyPr>
          <a:lstStyle/>
          <a:p>
            <a:pPr>
              <a:spcAft>
                <a:spcPts val="600"/>
              </a:spcAft>
            </a:pPr>
            <a:fld id="{6F9C652F-3CE8-4FFC-A759-67D06C8CE2D6}" type="datetime2">
              <a:rPr lang="en-US" smtClean="0"/>
              <a:pPr>
                <a:spcAft>
                  <a:spcPts val="600"/>
                </a:spcAft>
              </a:pPr>
              <a:t>Tuesday, August 30, 2022</a:t>
            </a:fld>
            <a:endParaRPr lang="en-US"/>
          </a:p>
        </p:txBody>
      </p:sp>
      <p:grpSp>
        <p:nvGrpSpPr>
          <p:cNvPr id="322" name="Group 19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23" name="Isosceles Triangle 19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19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Content Placeholder 8" descr="Chart, line chart&#10;&#10;Description automatically generated">
            <a:extLst>
              <a:ext uri="{FF2B5EF4-FFF2-40B4-BE49-F238E27FC236}">
                <a16:creationId xmlns:a16="http://schemas.microsoft.com/office/drawing/2014/main" id="{5BF65807-67EA-2EFF-73BF-9EA85811BB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42253" y="3878664"/>
            <a:ext cx="5759343" cy="2477686"/>
          </a:xfrm>
          <a:prstGeom prst="rect">
            <a:avLst/>
          </a:prstGeom>
        </p:spPr>
      </p:pic>
      <p:sp>
        <p:nvSpPr>
          <p:cNvPr id="36" name="TextBox 35">
            <a:extLst>
              <a:ext uri="{FF2B5EF4-FFF2-40B4-BE49-F238E27FC236}">
                <a16:creationId xmlns:a16="http://schemas.microsoft.com/office/drawing/2014/main" id="{E420E4CB-DB33-9A9E-4DCC-19A8DE2AA874}"/>
              </a:ext>
            </a:extLst>
          </p:cNvPr>
          <p:cNvSpPr txBox="1"/>
          <p:nvPr/>
        </p:nvSpPr>
        <p:spPr>
          <a:xfrm>
            <a:off x="852078" y="3738987"/>
            <a:ext cx="4481564" cy="1077218"/>
          </a:xfrm>
          <a:prstGeom prst="rect">
            <a:avLst/>
          </a:prstGeom>
          <a:noFill/>
        </p:spPr>
        <p:txBody>
          <a:bodyPr wrap="square">
            <a:spAutoFit/>
          </a:bodyPr>
          <a:lstStyle/>
          <a:p>
            <a:pPr marL="285750" lvl="0" indent="-285750">
              <a:buFont typeface="Arial" panose="020B0604020202020204" pitchFamily="34" charset="0"/>
              <a:buChar char="•"/>
            </a:pPr>
            <a:r>
              <a:rPr lang="en-GB" sz="1600" b="0" i="0" dirty="0">
                <a:solidFill>
                  <a:srgbClr val="303030"/>
                </a:solidFill>
                <a:effectLst/>
                <a:latin typeface="Roboto" panose="02000000000000000000" pitchFamily="2" charset="0"/>
              </a:rPr>
              <a:t>Card receivables increased in the fourth quarter to HK$130000 million(130 billion) at the end-December 2021, mainly driven by festive spending and salaries tax payment</a:t>
            </a:r>
            <a:endParaRPr lang="en-GB" sz="1600" dirty="0"/>
          </a:p>
        </p:txBody>
      </p:sp>
    </p:spTree>
    <p:extLst>
      <p:ext uri="{BB962C8B-B14F-4D97-AF65-F5344CB8AC3E}">
        <p14:creationId xmlns:p14="http://schemas.microsoft.com/office/powerpoint/2010/main" val="166732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 name="Rectangle 1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57621A-11E3-4AC1-AA3B-4FF626D99C98}"/>
              </a:ext>
            </a:extLst>
          </p:cNvPr>
          <p:cNvSpPr>
            <a:spLocks noGrp="1"/>
          </p:cNvSpPr>
          <p:nvPr>
            <p:ph type="title"/>
          </p:nvPr>
        </p:nvSpPr>
        <p:spPr>
          <a:xfrm>
            <a:off x="304679" y="166073"/>
            <a:ext cx="11294472" cy="1135737"/>
          </a:xfrm>
        </p:spPr>
        <p:txBody>
          <a:bodyPr vert="horz" lIns="91440" tIns="45720" rIns="91440" bIns="45720" rtlCol="0">
            <a:normAutofit/>
          </a:bodyPr>
          <a:lstStyle/>
          <a:p>
            <a:pPr algn="ctr"/>
            <a:r>
              <a:rPr lang="en-US" sz="3200" b="1" dirty="0"/>
              <a:t>Hong Kong’s response to Corona Virus outbreak</a:t>
            </a:r>
          </a:p>
        </p:txBody>
      </p:sp>
      <p:grpSp>
        <p:nvGrpSpPr>
          <p:cNvPr id="319" name="Group 19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20" name="Rectangle 19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Isosceles Triangle 19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Date Placeholder 2">
            <a:extLst>
              <a:ext uri="{FF2B5EF4-FFF2-40B4-BE49-F238E27FC236}">
                <a16:creationId xmlns:a16="http://schemas.microsoft.com/office/drawing/2014/main" id="{6BD676F0-393D-4A53-A462-EB1397883BC0}"/>
              </a:ext>
            </a:extLst>
          </p:cNvPr>
          <p:cNvSpPr>
            <a:spLocks noGrp="1"/>
          </p:cNvSpPr>
          <p:nvPr>
            <p:ph type="dt" sz="half" idx="10"/>
          </p:nvPr>
        </p:nvSpPr>
        <p:spPr>
          <a:xfrm>
            <a:off x="643467" y="6356350"/>
            <a:ext cx="2743200" cy="365125"/>
          </a:xfrm>
        </p:spPr>
        <p:txBody>
          <a:bodyPr vert="horz" lIns="91440" tIns="45720" rIns="91440" bIns="45720" rtlCol="0">
            <a:normAutofit/>
          </a:bodyPr>
          <a:lstStyle/>
          <a:p>
            <a:pPr>
              <a:spcAft>
                <a:spcPts val="600"/>
              </a:spcAft>
            </a:pPr>
            <a:fld id="{6F9C652F-3CE8-4FFC-A759-67D06C8CE2D6}" type="datetime2">
              <a:rPr lang="en-US" smtClean="0"/>
              <a:pPr>
                <a:spcAft>
                  <a:spcPts val="600"/>
                </a:spcAft>
              </a:pPr>
              <a:t>Tuesday, August 30, 2022</a:t>
            </a:fld>
            <a:endParaRPr lang="en-US"/>
          </a:p>
        </p:txBody>
      </p:sp>
      <p:grpSp>
        <p:nvGrpSpPr>
          <p:cNvPr id="322" name="Group 19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23" name="Isosceles Triangle 19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19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25" name="TextBox 10">
            <a:extLst>
              <a:ext uri="{FF2B5EF4-FFF2-40B4-BE49-F238E27FC236}">
                <a16:creationId xmlns:a16="http://schemas.microsoft.com/office/drawing/2014/main" id="{410E5294-3116-A6B3-EACF-8BB5CF482F66}"/>
              </a:ext>
            </a:extLst>
          </p:cNvPr>
          <p:cNvGraphicFramePr/>
          <p:nvPr>
            <p:extLst>
              <p:ext uri="{D42A27DB-BD31-4B8C-83A1-F6EECF244321}">
                <p14:modId xmlns:p14="http://schemas.microsoft.com/office/powerpoint/2010/main" val="496051612"/>
              </p:ext>
            </p:extLst>
          </p:nvPr>
        </p:nvGraphicFramePr>
        <p:xfrm>
          <a:off x="254061" y="1935308"/>
          <a:ext cx="11662605" cy="506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B4155F1C-04E3-C720-CD6F-1918D2991333}"/>
              </a:ext>
            </a:extLst>
          </p:cNvPr>
          <p:cNvSpPr txBox="1"/>
          <p:nvPr/>
        </p:nvSpPr>
        <p:spPr>
          <a:xfrm>
            <a:off x="3956477" y="971158"/>
            <a:ext cx="6022838" cy="338554"/>
          </a:xfrm>
          <a:prstGeom prst="rect">
            <a:avLst/>
          </a:prstGeom>
          <a:noFill/>
        </p:spPr>
        <p:txBody>
          <a:bodyPr wrap="square">
            <a:spAutoFit/>
          </a:bodyPr>
          <a:lstStyle/>
          <a:p>
            <a:r>
              <a:rPr lang="en-US" sz="1600" b="1" dirty="0"/>
              <a:t>Did Hong Kong learn anything after the SARS epidemic(2002-2004)?</a:t>
            </a:r>
            <a:endParaRPr lang="en-GB" sz="1600" dirty="0"/>
          </a:p>
        </p:txBody>
      </p:sp>
      <p:sp>
        <p:nvSpPr>
          <p:cNvPr id="20" name="TextBox 19">
            <a:extLst>
              <a:ext uri="{FF2B5EF4-FFF2-40B4-BE49-F238E27FC236}">
                <a16:creationId xmlns:a16="http://schemas.microsoft.com/office/drawing/2014/main" id="{109DB1E4-D105-8BA4-BB24-D38232C3E7CA}"/>
              </a:ext>
            </a:extLst>
          </p:cNvPr>
          <p:cNvSpPr txBox="1"/>
          <p:nvPr/>
        </p:nvSpPr>
        <p:spPr>
          <a:xfrm>
            <a:off x="400444" y="1574779"/>
            <a:ext cx="11770283" cy="738664"/>
          </a:xfrm>
          <a:prstGeom prst="rect">
            <a:avLst/>
          </a:prstGeom>
          <a:noFill/>
        </p:spPr>
        <p:txBody>
          <a:bodyPr wrap="square">
            <a:spAutoFit/>
          </a:bodyPr>
          <a:lstStyle/>
          <a:p>
            <a:r>
              <a:rPr lang="en-GB" sz="1400" b="1" dirty="0"/>
              <a:t>A "zero-COVID" elimination strategy</a:t>
            </a:r>
          </a:p>
          <a:p>
            <a:pPr marL="285750" indent="-285750">
              <a:buFont typeface="Arial" panose="020B0604020202020204" pitchFamily="34" charset="0"/>
              <a:buChar char="•"/>
            </a:pPr>
            <a:r>
              <a:rPr lang="en-GB" sz="1400" dirty="0"/>
              <a:t>closing all its borders and, until February 2022, subjecting even mild and asymptomatic cases to hospitalization, and sometimes isolation extending over several weeks. </a:t>
            </a:r>
          </a:p>
        </p:txBody>
      </p:sp>
    </p:spTree>
    <p:extLst>
      <p:ext uri="{BB962C8B-B14F-4D97-AF65-F5344CB8AC3E}">
        <p14:creationId xmlns:p14="http://schemas.microsoft.com/office/powerpoint/2010/main" val="4099457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6" name="Rectangle 14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Freeform: Shape 14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Rectangle 15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Freeform: Shape 15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Date Placeholder 2">
            <a:extLst>
              <a:ext uri="{FF2B5EF4-FFF2-40B4-BE49-F238E27FC236}">
                <a16:creationId xmlns:a16="http://schemas.microsoft.com/office/drawing/2014/main" id="{6BD676F0-393D-4A53-A462-EB1397883BC0}"/>
              </a:ext>
            </a:extLst>
          </p:cNvPr>
          <p:cNvSpPr>
            <a:spLocks noGrp="1"/>
          </p:cNvSpPr>
          <p:nvPr>
            <p:ph type="dt" sz="half" idx="10"/>
          </p:nvPr>
        </p:nvSpPr>
        <p:spPr>
          <a:xfrm>
            <a:off x="643467" y="6356350"/>
            <a:ext cx="2743200" cy="365125"/>
          </a:xfrm>
        </p:spPr>
        <p:txBody>
          <a:bodyPr vert="horz" lIns="91440" tIns="45720" rIns="91440" bIns="45720" rtlCol="0" anchor="ctr">
            <a:normAutofit/>
          </a:bodyPr>
          <a:lstStyle/>
          <a:p>
            <a:pPr>
              <a:spcAft>
                <a:spcPts val="600"/>
              </a:spcAft>
            </a:pPr>
            <a:fld id="{6F9C652F-3CE8-4FFC-A759-67D06C8CE2D6}" type="datetime2">
              <a:rPr lang="en-US" smtClean="0"/>
              <a:pPr>
                <a:spcAft>
                  <a:spcPts val="600"/>
                </a:spcAft>
              </a:pPr>
              <a:t>Tuesday, August 30, 2022</a:t>
            </a:fld>
            <a:endParaRPr lang="en-US"/>
          </a:p>
        </p:txBody>
      </p:sp>
      <p:sp>
        <p:nvSpPr>
          <p:cNvPr id="157" name="Isosceles Triangle 15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57621A-11E3-4AC1-AA3B-4FF626D99C98}"/>
              </a:ext>
            </a:extLst>
          </p:cNvPr>
          <p:cNvSpPr>
            <a:spLocks noGrp="1"/>
          </p:cNvSpPr>
          <p:nvPr>
            <p:ph type="title"/>
          </p:nvPr>
        </p:nvSpPr>
        <p:spPr>
          <a:xfrm>
            <a:off x="384168" y="434824"/>
            <a:ext cx="10575822" cy="1135737"/>
          </a:xfrm>
        </p:spPr>
        <p:txBody>
          <a:bodyPr vert="horz" lIns="91440" tIns="45720" rIns="91440" bIns="45720" rtlCol="0">
            <a:normAutofit/>
          </a:bodyPr>
          <a:lstStyle/>
          <a:p>
            <a:pPr algn="ctr"/>
            <a:r>
              <a:rPr lang="en-US" sz="3200" b="1" dirty="0"/>
              <a:t>Hong Kong’s response to Corona Virus outbreak</a:t>
            </a:r>
          </a:p>
        </p:txBody>
      </p:sp>
      <p:graphicFrame>
        <p:nvGraphicFramePr>
          <p:cNvPr id="334" name="Content Placeholder 4">
            <a:extLst>
              <a:ext uri="{FF2B5EF4-FFF2-40B4-BE49-F238E27FC236}">
                <a16:creationId xmlns:a16="http://schemas.microsoft.com/office/drawing/2014/main" id="{6AED0B56-3AF8-A1A8-CD15-A7020B496AF7}"/>
              </a:ext>
            </a:extLst>
          </p:cNvPr>
          <p:cNvGraphicFramePr>
            <a:graphicFrameLocks noGrp="1"/>
          </p:cNvGraphicFramePr>
          <p:nvPr>
            <p:ph idx="1"/>
            <p:extLst>
              <p:ext uri="{D42A27DB-BD31-4B8C-83A1-F6EECF244321}">
                <p14:modId xmlns:p14="http://schemas.microsoft.com/office/powerpoint/2010/main" val="1412530252"/>
              </p:ext>
            </p:extLst>
          </p:nvPr>
        </p:nvGraphicFramePr>
        <p:xfrm>
          <a:off x="3623063" y="2005385"/>
          <a:ext cx="6627558" cy="36170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TextBox 39">
            <a:extLst>
              <a:ext uri="{FF2B5EF4-FFF2-40B4-BE49-F238E27FC236}">
                <a16:creationId xmlns:a16="http://schemas.microsoft.com/office/drawing/2014/main" id="{C121D494-E732-333C-119B-0129B9931B08}"/>
              </a:ext>
            </a:extLst>
          </p:cNvPr>
          <p:cNvSpPr txBox="1"/>
          <p:nvPr/>
        </p:nvSpPr>
        <p:spPr>
          <a:xfrm>
            <a:off x="4227783" y="1229278"/>
            <a:ext cx="6022838" cy="338554"/>
          </a:xfrm>
          <a:prstGeom prst="rect">
            <a:avLst/>
          </a:prstGeom>
          <a:noFill/>
        </p:spPr>
        <p:txBody>
          <a:bodyPr wrap="square">
            <a:spAutoFit/>
          </a:bodyPr>
          <a:lstStyle/>
          <a:p>
            <a:r>
              <a:rPr lang="en-US" sz="1600" b="1" dirty="0"/>
              <a:t>Did Hong Kong learn anything after the SARS epidemic(2002-2004)?</a:t>
            </a:r>
            <a:endParaRPr lang="en-GB" sz="1600" dirty="0"/>
          </a:p>
        </p:txBody>
      </p:sp>
      <p:sp>
        <p:nvSpPr>
          <p:cNvPr id="41" name="TextBox 40">
            <a:extLst>
              <a:ext uri="{FF2B5EF4-FFF2-40B4-BE49-F238E27FC236}">
                <a16:creationId xmlns:a16="http://schemas.microsoft.com/office/drawing/2014/main" id="{64504E23-D972-AF73-42BF-43E152D36F6B}"/>
              </a:ext>
            </a:extLst>
          </p:cNvPr>
          <p:cNvSpPr txBox="1"/>
          <p:nvPr/>
        </p:nvSpPr>
        <p:spPr>
          <a:xfrm>
            <a:off x="843262" y="3052259"/>
            <a:ext cx="2811765" cy="1323439"/>
          </a:xfrm>
          <a:prstGeom prst="rect">
            <a:avLst/>
          </a:prstGeom>
          <a:noFill/>
        </p:spPr>
        <p:txBody>
          <a:bodyPr wrap="square">
            <a:spAutoFit/>
          </a:bodyPr>
          <a:lstStyle/>
          <a:p>
            <a:pPr marL="285750" lvl="0" indent="-285750">
              <a:buFont typeface="Arial" panose="020B0604020202020204" pitchFamily="34" charset="0"/>
              <a:buChar char="•"/>
            </a:pPr>
            <a:r>
              <a:rPr lang="en-GB" sz="1600" dirty="0"/>
              <a:t>Proximity to China and its millions of mainland visitors annually</a:t>
            </a:r>
          </a:p>
          <a:p>
            <a:pPr marL="285750" lvl="0" indent="-285750">
              <a:buFont typeface="Arial" panose="020B0604020202020204" pitchFamily="34" charset="0"/>
              <a:buChar char="•"/>
            </a:pPr>
            <a:r>
              <a:rPr lang="en-GB" sz="1600" dirty="0"/>
              <a:t>Status as an international transport hub</a:t>
            </a:r>
          </a:p>
        </p:txBody>
      </p:sp>
    </p:spTree>
    <p:extLst>
      <p:ext uri="{BB962C8B-B14F-4D97-AF65-F5344CB8AC3E}">
        <p14:creationId xmlns:p14="http://schemas.microsoft.com/office/powerpoint/2010/main" val="20139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8" name="Rectangle 1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57621A-11E3-4AC1-AA3B-4FF626D99C98}"/>
              </a:ext>
            </a:extLst>
          </p:cNvPr>
          <p:cNvSpPr>
            <a:spLocks noGrp="1"/>
          </p:cNvSpPr>
          <p:nvPr>
            <p:ph type="title"/>
          </p:nvPr>
        </p:nvSpPr>
        <p:spPr>
          <a:xfrm>
            <a:off x="254061" y="321734"/>
            <a:ext cx="11294472" cy="1135737"/>
          </a:xfrm>
        </p:spPr>
        <p:txBody>
          <a:bodyPr vert="horz" lIns="91440" tIns="45720" rIns="91440" bIns="45720" rtlCol="0">
            <a:normAutofit/>
          </a:bodyPr>
          <a:lstStyle/>
          <a:p>
            <a:pPr algn="ctr"/>
            <a:r>
              <a:rPr lang="en-US" sz="3200" b="1" dirty="0"/>
              <a:t>Hong Kong response to Corona Virus outbreak</a:t>
            </a:r>
          </a:p>
        </p:txBody>
      </p:sp>
      <p:grpSp>
        <p:nvGrpSpPr>
          <p:cNvPr id="319" name="Group 19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20" name="Rectangle 19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Isosceles Triangle 19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Date Placeholder 2">
            <a:extLst>
              <a:ext uri="{FF2B5EF4-FFF2-40B4-BE49-F238E27FC236}">
                <a16:creationId xmlns:a16="http://schemas.microsoft.com/office/drawing/2014/main" id="{6BD676F0-393D-4A53-A462-EB1397883BC0}"/>
              </a:ext>
            </a:extLst>
          </p:cNvPr>
          <p:cNvSpPr>
            <a:spLocks noGrp="1"/>
          </p:cNvSpPr>
          <p:nvPr>
            <p:ph type="dt" sz="half" idx="10"/>
          </p:nvPr>
        </p:nvSpPr>
        <p:spPr>
          <a:xfrm>
            <a:off x="643467" y="6356350"/>
            <a:ext cx="2743200" cy="365125"/>
          </a:xfrm>
        </p:spPr>
        <p:txBody>
          <a:bodyPr vert="horz" lIns="91440" tIns="45720" rIns="91440" bIns="45720" rtlCol="0">
            <a:normAutofit/>
          </a:bodyPr>
          <a:lstStyle/>
          <a:p>
            <a:pPr>
              <a:spcAft>
                <a:spcPts val="600"/>
              </a:spcAft>
            </a:pPr>
            <a:fld id="{6F9C652F-3CE8-4FFC-A759-67D06C8CE2D6}" type="datetime2">
              <a:rPr lang="en-US" smtClean="0"/>
              <a:pPr>
                <a:spcAft>
                  <a:spcPts val="600"/>
                </a:spcAft>
              </a:pPr>
              <a:t>Tuesday, August 30, 2022</a:t>
            </a:fld>
            <a:endParaRPr lang="en-US"/>
          </a:p>
        </p:txBody>
      </p:sp>
      <p:grpSp>
        <p:nvGrpSpPr>
          <p:cNvPr id="322" name="Group 19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23" name="Isosceles Triangle 19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19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25" name="TextBox 10">
            <a:extLst>
              <a:ext uri="{FF2B5EF4-FFF2-40B4-BE49-F238E27FC236}">
                <a16:creationId xmlns:a16="http://schemas.microsoft.com/office/drawing/2014/main" id="{410E5294-3116-A6B3-EACF-8BB5CF482F66}"/>
              </a:ext>
            </a:extLst>
          </p:cNvPr>
          <p:cNvGraphicFramePr/>
          <p:nvPr>
            <p:extLst>
              <p:ext uri="{D42A27DB-BD31-4B8C-83A1-F6EECF244321}">
                <p14:modId xmlns:p14="http://schemas.microsoft.com/office/powerpoint/2010/main" val="1199021283"/>
              </p:ext>
            </p:extLst>
          </p:nvPr>
        </p:nvGraphicFramePr>
        <p:xfrm>
          <a:off x="1542695" y="1494944"/>
          <a:ext cx="9492840" cy="506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291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89E1B-2DF7-41E0-A28B-25F2309CA2EF}"/>
              </a:ext>
            </a:extLst>
          </p:cNvPr>
          <p:cNvSpPr>
            <a:spLocks noGrp="1"/>
          </p:cNvSpPr>
          <p:nvPr>
            <p:ph type="title"/>
          </p:nvPr>
        </p:nvSpPr>
        <p:spPr>
          <a:xfrm>
            <a:off x="838201" y="624568"/>
            <a:ext cx="3351755" cy="5412920"/>
          </a:xfrm>
        </p:spPr>
        <p:txBody>
          <a:bodyPr>
            <a:normAutofit/>
          </a:bodyPr>
          <a:lstStyle/>
          <a:p>
            <a:r>
              <a:rPr lang="en-US" sz="4000" b="1" dirty="0">
                <a:solidFill>
                  <a:schemeClr val="bg1"/>
                </a:solidFill>
              </a:rPr>
              <a:t>Content</a:t>
            </a:r>
            <a:endParaRPr lang="en-IN" sz="4000" b="1" dirty="0">
              <a:solidFill>
                <a:schemeClr val="bg1"/>
              </a:solidFill>
            </a:endParaRPr>
          </a:p>
        </p:txBody>
      </p:sp>
      <p:sp>
        <p:nvSpPr>
          <p:cNvPr id="3" name="Date Placeholder 2">
            <a:extLst>
              <a:ext uri="{FF2B5EF4-FFF2-40B4-BE49-F238E27FC236}">
                <a16:creationId xmlns:a16="http://schemas.microsoft.com/office/drawing/2014/main" id="{24A275A2-E20C-454E-82F3-DE28E71B2DE9}"/>
              </a:ext>
            </a:extLst>
          </p:cNvPr>
          <p:cNvSpPr>
            <a:spLocks noGrp="1"/>
          </p:cNvSpPr>
          <p:nvPr>
            <p:ph type="dt" sz="half" idx="10"/>
          </p:nvPr>
        </p:nvSpPr>
        <p:spPr>
          <a:xfrm>
            <a:off x="838200" y="6356350"/>
            <a:ext cx="2743200" cy="365125"/>
          </a:xfrm>
        </p:spPr>
        <p:txBody>
          <a:bodyPr>
            <a:normAutofit/>
          </a:bodyPr>
          <a:lstStyle/>
          <a:p>
            <a:pPr>
              <a:spcAft>
                <a:spcPts val="600"/>
              </a:spcAft>
            </a:pPr>
            <a:fld id="{A0A83BC3-5384-4A03-829A-A55E8F60BA10}" type="datetime2">
              <a:rPr lang="en-IN" smtClean="0">
                <a:solidFill>
                  <a:srgbClr val="FFFFFF">
                    <a:alpha val="80000"/>
                  </a:srgbClr>
                </a:solidFill>
              </a:rPr>
              <a:t>Tuesday, 30 August 2022</a:t>
            </a:fld>
            <a:endParaRPr lang="en-IN" dirty="0">
              <a:solidFill>
                <a:srgbClr val="FFFFFF">
                  <a:alpha val="80000"/>
                </a:srgbClr>
              </a:solidFill>
            </a:endParaRPr>
          </a:p>
        </p:txBody>
      </p:sp>
      <p:graphicFrame>
        <p:nvGraphicFramePr>
          <p:cNvPr id="50" name="Content Placeholder 2">
            <a:extLst>
              <a:ext uri="{FF2B5EF4-FFF2-40B4-BE49-F238E27FC236}">
                <a16:creationId xmlns:a16="http://schemas.microsoft.com/office/drawing/2014/main" id="{78C7D3F1-01DC-6B24-FFDF-5453204C8641}"/>
              </a:ext>
            </a:extLst>
          </p:cNvPr>
          <p:cNvGraphicFramePr>
            <a:graphicFrameLocks noGrp="1"/>
          </p:cNvGraphicFramePr>
          <p:nvPr>
            <p:ph idx="1"/>
            <p:extLst>
              <p:ext uri="{D42A27DB-BD31-4B8C-83A1-F6EECF244321}">
                <p14:modId xmlns:p14="http://schemas.microsoft.com/office/powerpoint/2010/main" val="15703737"/>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66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A78560-57E5-415F-B4E0-732392BAB450}"/>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dirty="0"/>
              <a:t>Correlation Matrix</a:t>
            </a:r>
          </a:p>
        </p:txBody>
      </p:sp>
      <p:sp>
        <p:nvSpPr>
          <p:cNvPr id="61" name="Content Placeholder 60">
            <a:extLst>
              <a:ext uri="{FF2B5EF4-FFF2-40B4-BE49-F238E27FC236}">
                <a16:creationId xmlns:a16="http://schemas.microsoft.com/office/drawing/2014/main" id="{907C216A-0D0C-EA41-7500-C76D2370241F}"/>
              </a:ext>
            </a:extLst>
          </p:cNvPr>
          <p:cNvSpPr>
            <a:spLocks noGrp="1"/>
          </p:cNvSpPr>
          <p:nvPr>
            <p:ph idx="1"/>
          </p:nvPr>
        </p:nvSpPr>
        <p:spPr>
          <a:xfrm>
            <a:off x="643469" y="1782981"/>
            <a:ext cx="3320543" cy="4393982"/>
          </a:xfrm>
        </p:spPr>
        <p:txBody>
          <a:bodyPr>
            <a:normAutofit/>
          </a:bodyPr>
          <a:lstStyle/>
          <a:p>
            <a:r>
              <a:rPr lang="en-US" sz="2000" dirty="0"/>
              <a:t>Checking correlation is a part of the EDA process</a:t>
            </a:r>
          </a:p>
          <a:p>
            <a:r>
              <a:rPr lang="en-US" sz="2000" dirty="0"/>
              <a:t>Tried to check the correlation between the different variables.</a:t>
            </a:r>
          </a:p>
          <a:p>
            <a:r>
              <a:rPr lang="en-US" sz="2000" dirty="0"/>
              <a:t>As we can see there is a </a:t>
            </a:r>
            <a:r>
              <a:rPr lang="en-GB" sz="2000" dirty="0"/>
              <a:t>good correlation between the variables in the whole data. </a:t>
            </a:r>
          </a:p>
          <a:p>
            <a:r>
              <a:rPr lang="en-GB" sz="2000" dirty="0"/>
              <a:t>We need to perform feature selection and engineering for selecting inputs for modelling.</a:t>
            </a:r>
            <a:endParaRPr lang="en-US" sz="2000" dirty="0"/>
          </a:p>
        </p:txBody>
      </p:sp>
      <p:sp>
        <p:nvSpPr>
          <p:cNvPr id="4" name="Date Placeholder 3">
            <a:extLst>
              <a:ext uri="{FF2B5EF4-FFF2-40B4-BE49-F238E27FC236}">
                <a16:creationId xmlns:a16="http://schemas.microsoft.com/office/drawing/2014/main" id="{959B2A95-F84F-4875-9288-71CD3FD8B6A9}"/>
              </a:ext>
            </a:extLst>
          </p:cNvPr>
          <p:cNvSpPr>
            <a:spLocks noGrp="1"/>
          </p:cNvSpPr>
          <p:nvPr>
            <p:ph type="dt" sz="half" idx="10"/>
          </p:nvPr>
        </p:nvSpPr>
        <p:spPr>
          <a:xfrm>
            <a:off x="643467" y="6356350"/>
            <a:ext cx="2743200" cy="365125"/>
          </a:xfrm>
        </p:spPr>
        <p:txBody>
          <a:bodyPr vert="horz" lIns="91440" tIns="45720" rIns="91440" bIns="45720" rtlCol="0">
            <a:normAutofit/>
          </a:bodyPr>
          <a:lstStyle/>
          <a:p>
            <a:pPr>
              <a:spcAft>
                <a:spcPts val="600"/>
              </a:spcAft>
            </a:pPr>
            <a:fld id="{FED4CC6D-86D4-43B4-A201-8C997CA977B3}" type="datetime2">
              <a:rPr lang="en-IN"/>
              <a:pPr>
                <a:spcAft>
                  <a:spcPts val="600"/>
                </a:spcAft>
              </a:pPr>
              <a:t>Tuesday, 30 August 2022</a:t>
            </a:fld>
            <a:endParaRPr lang="en-US"/>
          </a:p>
        </p:txBody>
      </p:sp>
      <p:grpSp>
        <p:nvGrpSpPr>
          <p:cNvPr id="77"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A picture containing chart&#10;&#10;Description automatically generated">
            <a:extLst>
              <a:ext uri="{FF2B5EF4-FFF2-40B4-BE49-F238E27FC236}">
                <a16:creationId xmlns:a16="http://schemas.microsoft.com/office/drawing/2014/main" id="{E9B54DC6-6702-06DA-AC0F-43BB55AEAEE4}"/>
              </a:ext>
            </a:extLst>
          </p:cNvPr>
          <p:cNvPicPr>
            <a:picLocks noChangeAspect="1"/>
          </p:cNvPicPr>
          <p:nvPr/>
        </p:nvPicPr>
        <p:blipFill rotWithShape="1">
          <a:blip r:embed="rId2">
            <a:extLst>
              <a:ext uri="{28A0092B-C50C-407E-A947-70E740481C1C}">
                <a14:useLocalDpi xmlns:a14="http://schemas.microsoft.com/office/drawing/2010/main" val="0"/>
              </a:ext>
            </a:extLst>
          </a:blip>
          <a:srcRect r="-4" b="3238"/>
          <a:stretch/>
        </p:blipFill>
        <p:spPr>
          <a:xfrm>
            <a:off x="4180114" y="1094442"/>
            <a:ext cx="6920277" cy="5441824"/>
          </a:xfrm>
          <a:prstGeom prst="rect">
            <a:avLst/>
          </a:prstGeom>
        </p:spPr>
      </p:pic>
      <p:grpSp>
        <p:nvGrpSpPr>
          <p:cNvPr id="81" name="Group 8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2" name="Rectangle 8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Isosceles Triangle 8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3500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CCDF02-058A-4E31-990C-424CE116A6F2}"/>
              </a:ext>
            </a:extLst>
          </p:cNvPr>
          <p:cNvSpPr>
            <a:spLocks noGrp="1"/>
          </p:cNvSpPr>
          <p:nvPr>
            <p:ph type="title"/>
          </p:nvPr>
        </p:nvSpPr>
        <p:spPr>
          <a:xfrm>
            <a:off x="231113" y="760580"/>
            <a:ext cx="4220967" cy="1907840"/>
          </a:xfrm>
        </p:spPr>
        <p:txBody>
          <a:bodyPr vert="horz" lIns="91440" tIns="45720" rIns="91440" bIns="45720" rtlCol="0" anchor="b">
            <a:normAutofit/>
          </a:bodyPr>
          <a:lstStyle/>
          <a:p>
            <a:r>
              <a:rPr lang="en-US" sz="3700" b="1" dirty="0">
                <a:solidFill>
                  <a:schemeClr val="bg1"/>
                </a:solidFill>
              </a:rPr>
              <a:t>  Feature Selection</a:t>
            </a:r>
          </a:p>
        </p:txBody>
      </p:sp>
      <p:grpSp>
        <p:nvGrpSpPr>
          <p:cNvPr id="86" name="Group 85">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87"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8"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8" name="Content Placeholder 7" descr="Chart&#10;&#10;Description automatically generated">
            <a:extLst>
              <a:ext uri="{FF2B5EF4-FFF2-40B4-BE49-F238E27FC236}">
                <a16:creationId xmlns:a16="http://schemas.microsoft.com/office/drawing/2014/main" id="{E8A442EE-2516-C58C-0C87-05577D32CBD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96886" y="640080"/>
            <a:ext cx="5884914" cy="2708440"/>
          </a:xfrm>
          <a:prstGeom prst="rect">
            <a:avLst/>
          </a:prstGeom>
        </p:spPr>
      </p:pic>
      <p:sp>
        <p:nvSpPr>
          <p:cNvPr id="6" name="Rectangle 3">
            <a:extLst>
              <a:ext uri="{FF2B5EF4-FFF2-40B4-BE49-F238E27FC236}">
                <a16:creationId xmlns:a16="http://schemas.microsoft.com/office/drawing/2014/main" id="{895D4462-E26D-442E-8D45-69A39A2E89A4}"/>
              </a:ext>
            </a:extLst>
          </p:cNvPr>
          <p:cNvSpPr>
            <a:spLocks noChangeArrowheads="1"/>
          </p:cNvSpPr>
          <p:nvPr/>
        </p:nvSpPr>
        <p:spPr bwMode="auto">
          <a:xfrm>
            <a:off x="452329" y="2906506"/>
            <a:ext cx="5110084" cy="367263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defRPr/>
            </a:pPr>
            <a:r>
              <a:rPr kumimoji="0" lang="en-GB" altLang="en-US" sz="2000" b="0" i="0" u="none" strike="noStrike" cap="none" spc="0" normalizeH="0" baseline="0" noProof="0" dirty="0">
                <a:ln>
                  <a:noFill/>
                </a:ln>
                <a:solidFill>
                  <a:schemeClr val="bg1"/>
                </a:solidFill>
                <a:effectLst/>
                <a:uLnTx/>
                <a:uFillTx/>
              </a:rPr>
              <a:t>Based on Feature Importance</a:t>
            </a:r>
          </a:p>
          <a:p>
            <a:pPr marR="0" lvl="0" fontAlgn="base">
              <a:lnSpc>
                <a:spcPct val="90000"/>
              </a:lnSpc>
              <a:spcBef>
                <a:spcPct val="0"/>
              </a:spcBef>
              <a:spcAft>
                <a:spcPts val="600"/>
              </a:spcAft>
              <a:buClrTx/>
              <a:buSzTx/>
              <a:tabLst/>
              <a:defRPr/>
            </a:pPr>
            <a:endParaRPr kumimoji="0" lang="en-GB" altLang="en-US" sz="2000" b="0" i="0" u="none" strike="noStrike" cap="none" spc="0" normalizeH="0" baseline="0" noProof="0" dirty="0">
              <a:ln>
                <a:noFill/>
              </a:ln>
              <a:solidFill>
                <a:schemeClr val="bg1"/>
              </a:solidFill>
              <a:effectLst/>
              <a:uLnTx/>
              <a:uFillTx/>
            </a:endParaRPr>
          </a:p>
          <a:p>
            <a:pPr marL="342900" marR="0" lvl="0" indent="-342900" fontAlgn="base">
              <a:lnSpc>
                <a:spcPct val="90000"/>
              </a:lnSpc>
              <a:spcBef>
                <a:spcPct val="0"/>
              </a:spcBef>
              <a:spcAft>
                <a:spcPts val="600"/>
              </a:spcAft>
              <a:buClrTx/>
              <a:buSzTx/>
              <a:buFont typeface="Arial" panose="020B0604020202020204" pitchFamily="34" charset="0"/>
              <a:buChar char="•"/>
              <a:tabLst/>
              <a:defRPr/>
            </a:pPr>
            <a:r>
              <a:rPr kumimoji="0" lang="en-GB" altLang="en-US" sz="1600" b="0" i="0" u="none" strike="noStrike" cap="none" spc="0" normalizeH="0" baseline="0" noProof="0" dirty="0">
                <a:ln>
                  <a:noFill/>
                </a:ln>
                <a:solidFill>
                  <a:schemeClr val="bg1"/>
                </a:solidFill>
                <a:effectLst/>
                <a:uLnTx/>
                <a:uFillTx/>
              </a:rPr>
              <a:t>Feature importance gives a score for each feature of the data</a:t>
            </a:r>
          </a:p>
          <a:p>
            <a:pPr marL="342900" marR="0" lvl="0" indent="-342900" fontAlgn="base">
              <a:lnSpc>
                <a:spcPct val="90000"/>
              </a:lnSpc>
              <a:spcBef>
                <a:spcPct val="0"/>
              </a:spcBef>
              <a:spcAft>
                <a:spcPts val="600"/>
              </a:spcAft>
              <a:buClrTx/>
              <a:buSzTx/>
              <a:buFont typeface="Arial" panose="020B0604020202020204" pitchFamily="34" charset="0"/>
              <a:buChar char="•"/>
              <a:tabLst/>
              <a:defRPr/>
            </a:pPr>
            <a:r>
              <a:rPr lang="en-GB" altLang="en-US" sz="1600" dirty="0">
                <a:solidFill>
                  <a:schemeClr val="bg1"/>
                </a:solidFill>
              </a:rPr>
              <a:t>T</a:t>
            </a:r>
            <a:r>
              <a:rPr kumimoji="0" lang="en-GB" altLang="en-US" sz="1600" b="0" i="0" u="none" strike="noStrike" cap="none" spc="0" normalizeH="0" baseline="0" noProof="0" dirty="0">
                <a:ln>
                  <a:noFill/>
                </a:ln>
                <a:solidFill>
                  <a:schemeClr val="bg1"/>
                </a:solidFill>
                <a:effectLst/>
                <a:uLnTx/>
                <a:uFillTx/>
              </a:rPr>
              <a:t>he higher the score more important or relevant is the feature towards target variable.</a:t>
            </a:r>
          </a:p>
          <a:p>
            <a:pPr marL="342900" marR="0" lvl="0" indent="-342900" fontAlgn="base">
              <a:lnSpc>
                <a:spcPct val="90000"/>
              </a:lnSpc>
              <a:spcBef>
                <a:spcPct val="0"/>
              </a:spcBef>
              <a:spcAft>
                <a:spcPts val="600"/>
              </a:spcAft>
              <a:buClrTx/>
              <a:buSzTx/>
              <a:buFont typeface="Arial" panose="020B0604020202020204" pitchFamily="34" charset="0"/>
              <a:buChar char="•"/>
              <a:tabLst/>
              <a:defRPr/>
            </a:pPr>
            <a:r>
              <a:rPr kumimoji="0" lang="en-GB" altLang="en-US" sz="1600" b="0" i="0" u="none" strike="noStrike" cap="none" spc="0" normalizeH="0" baseline="0" noProof="0" dirty="0">
                <a:ln>
                  <a:noFill/>
                </a:ln>
                <a:solidFill>
                  <a:schemeClr val="bg1"/>
                </a:solidFill>
                <a:effectLst/>
                <a:uLnTx/>
                <a:uFillTx/>
              </a:rPr>
              <a:t>Feature importance is an inbuilt class that comes with Tree-Based Classifiers</a:t>
            </a:r>
          </a:p>
          <a:p>
            <a:pPr marL="342900" indent="-342900" fontAlgn="base">
              <a:lnSpc>
                <a:spcPct val="90000"/>
              </a:lnSpc>
              <a:spcBef>
                <a:spcPct val="0"/>
              </a:spcBef>
              <a:spcAft>
                <a:spcPts val="600"/>
              </a:spcAft>
              <a:buFont typeface="Arial" panose="020B0604020202020204" pitchFamily="34" charset="0"/>
              <a:buChar char="•"/>
              <a:defRPr/>
            </a:pPr>
            <a:r>
              <a:rPr kumimoji="0" lang="en-GB" altLang="en-US" sz="1600" b="0" i="0" u="none" strike="noStrike" cap="none" spc="0" normalizeH="0" baseline="0" noProof="0" dirty="0">
                <a:ln>
                  <a:noFill/>
                </a:ln>
                <a:solidFill>
                  <a:schemeClr val="bg1"/>
                </a:solidFill>
                <a:effectLst/>
                <a:uLnTx/>
                <a:uFillTx/>
              </a:rPr>
              <a:t>Feature selection with help of </a:t>
            </a:r>
            <a:r>
              <a:rPr kumimoji="0" lang="en-GB" altLang="en-US" sz="1600" b="0" i="0" u="none" strike="noStrike" cap="none" spc="0" normalizeH="0" baseline="0" noProof="0" dirty="0" err="1">
                <a:ln>
                  <a:noFill/>
                </a:ln>
                <a:solidFill>
                  <a:schemeClr val="bg1"/>
                </a:solidFill>
                <a:effectLst/>
                <a:uLnTx/>
                <a:uFillTx/>
              </a:rPr>
              <a:t>Extratree</a:t>
            </a:r>
            <a:r>
              <a:rPr kumimoji="0" lang="en-GB" altLang="en-US" sz="1600" b="0" i="0" u="none" strike="noStrike" cap="none" spc="0" normalizeH="0" baseline="0" noProof="0" dirty="0">
                <a:ln>
                  <a:noFill/>
                </a:ln>
                <a:solidFill>
                  <a:schemeClr val="bg1"/>
                </a:solidFill>
                <a:effectLst/>
                <a:uLnTx/>
                <a:uFillTx/>
              </a:rPr>
              <a:t> Classifier(from </a:t>
            </a:r>
            <a:r>
              <a:rPr kumimoji="0" lang="en-GB" altLang="en-US" sz="1600" b="0" i="0" u="none" strike="noStrike" cap="none" spc="0" normalizeH="0" baseline="0" noProof="0" dirty="0" err="1">
                <a:ln>
                  <a:noFill/>
                </a:ln>
                <a:solidFill>
                  <a:schemeClr val="bg1"/>
                </a:solidFill>
                <a:effectLst/>
                <a:uLnTx/>
                <a:uFillTx/>
              </a:rPr>
              <a:t>sklearn.ensemble</a:t>
            </a:r>
            <a:r>
              <a:rPr kumimoji="0" lang="en-GB" altLang="en-US" sz="1600" b="0" i="0" u="none" strike="noStrike" cap="none" spc="0" normalizeH="0" baseline="0" noProof="0" dirty="0">
                <a:ln>
                  <a:noFill/>
                </a:ln>
                <a:solidFill>
                  <a:schemeClr val="bg1"/>
                </a:solidFill>
                <a:effectLst/>
                <a:uLnTx/>
                <a:uFillTx/>
              </a:rPr>
              <a:t> import </a:t>
            </a:r>
            <a:r>
              <a:rPr kumimoji="0" lang="en-GB" altLang="en-US" sz="1600" b="0" i="0" u="none" strike="noStrike" cap="none" spc="0" normalizeH="0" baseline="0" noProof="0" dirty="0" err="1">
                <a:ln>
                  <a:noFill/>
                </a:ln>
                <a:solidFill>
                  <a:schemeClr val="bg1"/>
                </a:solidFill>
                <a:effectLst/>
                <a:uLnTx/>
                <a:uFillTx/>
              </a:rPr>
              <a:t>ExtraTreesClassifier</a:t>
            </a:r>
            <a:r>
              <a:rPr kumimoji="0" lang="en-GB" altLang="en-US" sz="1600" b="0" i="0" u="none" strike="noStrike" cap="none" spc="0" normalizeH="0" baseline="0" noProof="0" dirty="0">
                <a:ln>
                  <a:noFill/>
                </a:ln>
                <a:solidFill>
                  <a:schemeClr val="bg1"/>
                </a:solidFill>
                <a:effectLst/>
                <a:uLnTx/>
                <a:uFillTx/>
              </a:rPr>
              <a:t>)</a:t>
            </a:r>
          </a:p>
          <a:p>
            <a:pPr marL="342900" indent="-342900" fontAlgn="base">
              <a:lnSpc>
                <a:spcPct val="90000"/>
              </a:lnSpc>
              <a:spcBef>
                <a:spcPct val="0"/>
              </a:spcBef>
              <a:spcAft>
                <a:spcPts val="600"/>
              </a:spcAft>
              <a:buFont typeface="Arial" panose="020B0604020202020204" pitchFamily="34" charset="0"/>
              <a:buChar char="•"/>
              <a:defRPr/>
            </a:pPr>
            <a:r>
              <a:rPr kumimoji="0" lang="en-GB" altLang="en-US" sz="1600" b="0" i="0" u="none" strike="noStrike" cap="none" spc="0" normalizeH="0" baseline="0" noProof="0" dirty="0">
                <a:ln>
                  <a:noFill/>
                </a:ln>
                <a:solidFill>
                  <a:schemeClr val="bg1"/>
                </a:solidFill>
                <a:effectLst/>
                <a:uLnTx/>
                <a:uFillTx/>
              </a:rPr>
              <a:t>Used Extra Tree Classifier for extracting the top 12 features for the dataset.</a:t>
            </a:r>
          </a:p>
          <a:p>
            <a:pPr marL="342900" marR="0" lvl="0" indent="-342900" fontAlgn="base">
              <a:lnSpc>
                <a:spcPct val="90000"/>
              </a:lnSpc>
              <a:spcBef>
                <a:spcPct val="0"/>
              </a:spcBef>
              <a:spcAft>
                <a:spcPts val="600"/>
              </a:spcAft>
              <a:buClrTx/>
              <a:buSzTx/>
              <a:buFont typeface="Arial" panose="020B0604020202020204" pitchFamily="34" charset="0"/>
              <a:buChar char="•"/>
              <a:tabLst/>
              <a:defRPr/>
            </a:pPr>
            <a:endParaRPr kumimoji="0" lang="en-US" altLang="en-US" sz="1600" b="0" i="0" u="none" strike="noStrike" cap="none" spc="0" normalizeH="0" baseline="0" noProof="0" dirty="0">
              <a:ln>
                <a:noFill/>
              </a:ln>
              <a:solidFill>
                <a:schemeClr val="bg1"/>
              </a:solidFill>
              <a:effectLst/>
              <a:uLnTx/>
              <a:uFillTx/>
            </a:endParaRPr>
          </a:p>
        </p:txBody>
      </p:sp>
      <p:sp>
        <p:nvSpPr>
          <p:cNvPr id="3" name="Date Placeholder 2">
            <a:extLst>
              <a:ext uri="{FF2B5EF4-FFF2-40B4-BE49-F238E27FC236}">
                <a16:creationId xmlns:a16="http://schemas.microsoft.com/office/drawing/2014/main" id="{C56898D3-1936-46AB-B4E9-B52DFFD5A12C}"/>
              </a:ext>
            </a:extLst>
          </p:cNvPr>
          <p:cNvSpPr>
            <a:spLocks noGrp="1"/>
          </p:cNvSpPr>
          <p:nvPr>
            <p:ph type="dt" sz="half" idx="10"/>
          </p:nvPr>
        </p:nvSpPr>
        <p:spPr>
          <a:xfrm>
            <a:off x="7055897" y="6126480"/>
            <a:ext cx="3892254" cy="365125"/>
          </a:xfrm>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fld id="{40AC5399-F453-4DFC-89B5-A58549E83337}" type="datetime2">
              <a:rPr kumimoji="0" lang="en-US" sz="1100" b="0" i="0" u="none" strike="noStrike" cap="none" spc="0" normalizeH="0" baseline="0" noProof="0" smtClean="0">
                <a:ln>
                  <a:noFill/>
                </a:ln>
                <a:solidFill>
                  <a:schemeClr val="tx1">
                    <a:alpha val="80000"/>
                  </a:schemeClr>
                </a:solidFill>
                <a:effectLst/>
                <a:uLnTx/>
                <a:uFillTx/>
              </a:rPr>
              <a:pPr marR="0" lvl="0" indent="0" algn="r" fontAlgn="auto">
                <a:spcBef>
                  <a:spcPts val="0"/>
                </a:spcBef>
                <a:spcAft>
                  <a:spcPts val="600"/>
                </a:spcAft>
                <a:buClrTx/>
                <a:buSzTx/>
                <a:buFontTx/>
                <a:buNone/>
                <a:tabLst/>
                <a:defRPr/>
              </a:pPr>
              <a:t>Tuesday, August 30, 2022</a:t>
            </a:fld>
            <a:endParaRPr kumimoji="0" lang="en-US" sz="1100" b="0" i="0" u="none" strike="noStrike" cap="none" spc="0" normalizeH="0" baseline="0" noProof="0">
              <a:ln>
                <a:noFill/>
              </a:ln>
              <a:solidFill>
                <a:schemeClr val="tx1">
                  <a:alpha val="80000"/>
                </a:schemeClr>
              </a:solidFill>
              <a:effectLst/>
              <a:uLnTx/>
              <a:uFillTx/>
            </a:endParaRPr>
          </a:p>
        </p:txBody>
      </p:sp>
      <p:pic>
        <p:nvPicPr>
          <p:cNvPr id="10" name="Picture 9" descr="Text&#10;&#10;Description automatically generated">
            <a:extLst>
              <a:ext uri="{FF2B5EF4-FFF2-40B4-BE49-F238E27FC236}">
                <a16:creationId xmlns:a16="http://schemas.microsoft.com/office/drawing/2014/main" id="{86AB5BE7-BA6B-981E-9011-E7195D97B5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886" y="3883758"/>
            <a:ext cx="4802270" cy="859064"/>
          </a:xfrm>
          <a:prstGeom prst="rect">
            <a:avLst/>
          </a:prstGeom>
        </p:spPr>
      </p:pic>
      <p:sp>
        <p:nvSpPr>
          <p:cNvPr id="27" name="TextBox 26">
            <a:extLst>
              <a:ext uri="{FF2B5EF4-FFF2-40B4-BE49-F238E27FC236}">
                <a16:creationId xmlns:a16="http://schemas.microsoft.com/office/drawing/2014/main" id="{4C48FDA6-F87E-1D0A-09B7-C7742568B305}"/>
              </a:ext>
            </a:extLst>
          </p:cNvPr>
          <p:cNvSpPr txBox="1"/>
          <p:nvPr/>
        </p:nvSpPr>
        <p:spPr>
          <a:xfrm>
            <a:off x="7227921" y="3274882"/>
            <a:ext cx="4230357" cy="307777"/>
          </a:xfrm>
          <a:prstGeom prst="rect">
            <a:avLst/>
          </a:prstGeom>
          <a:noFill/>
        </p:spPr>
        <p:txBody>
          <a:bodyPr wrap="square">
            <a:spAutoFit/>
          </a:bodyPr>
          <a:lstStyle/>
          <a:p>
            <a:pPr algn="ctr"/>
            <a:r>
              <a:rPr lang="en-GB" sz="1400" b="1" i="1" dirty="0"/>
              <a:t>Graph of feature importance</a:t>
            </a:r>
          </a:p>
        </p:txBody>
      </p:sp>
    </p:spTree>
    <p:extLst>
      <p:ext uri="{BB962C8B-B14F-4D97-AF65-F5344CB8AC3E}">
        <p14:creationId xmlns:p14="http://schemas.microsoft.com/office/powerpoint/2010/main" val="2303225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CCDF02-058A-4E31-990C-424CE116A6F2}"/>
              </a:ext>
            </a:extLst>
          </p:cNvPr>
          <p:cNvSpPr>
            <a:spLocks noGrp="1"/>
          </p:cNvSpPr>
          <p:nvPr>
            <p:ph type="title"/>
          </p:nvPr>
        </p:nvSpPr>
        <p:spPr>
          <a:xfrm>
            <a:off x="567123" y="811546"/>
            <a:ext cx="4220967" cy="1907840"/>
          </a:xfrm>
        </p:spPr>
        <p:txBody>
          <a:bodyPr vert="horz" lIns="91440" tIns="45720" rIns="91440" bIns="45720" rtlCol="0" anchor="b">
            <a:normAutofit/>
          </a:bodyPr>
          <a:lstStyle/>
          <a:p>
            <a:r>
              <a:rPr lang="en-US" sz="3700" b="1" dirty="0">
                <a:solidFill>
                  <a:schemeClr val="bg1"/>
                </a:solidFill>
              </a:rPr>
              <a:t>Feature Selection</a:t>
            </a:r>
          </a:p>
        </p:txBody>
      </p:sp>
      <p:grpSp>
        <p:nvGrpSpPr>
          <p:cNvPr id="97" name="Group 96">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98"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99"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9" name="Content Placeholder 8" descr="Graphical user interface&#10;&#10;Description automatically generated">
            <a:extLst>
              <a:ext uri="{FF2B5EF4-FFF2-40B4-BE49-F238E27FC236}">
                <a16:creationId xmlns:a16="http://schemas.microsoft.com/office/drawing/2014/main" id="{D7BFD79E-42AF-F439-84E7-E13150AF9C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26741" y="640081"/>
            <a:ext cx="5911184" cy="2294038"/>
          </a:xfrm>
          <a:prstGeom prst="rect">
            <a:avLst/>
          </a:prstGeom>
        </p:spPr>
      </p:pic>
      <p:sp>
        <p:nvSpPr>
          <p:cNvPr id="6" name="Rectangle 3">
            <a:extLst>
              <a:ext uri="{FF2B5EF4-FFF2-40B4-BE49-F238E27FC236}">
                <a16:creationId xmlns:a16="http://schemas.microsoft.com/office/drawing/2014/main" id="{895D4462-E26D-442E-8D45-69A39A2E89A4}"/>
              </a:ext>
            </a:extLst>
          </p:cNvPr>
          <p:cNvSpPr>
            <a:spLocks noChangeArrowheads="1"/>
          </p:cNvSpPr>
          <p:nvPr/>
        </p:nvSpPr>
        <p:spPr bwMode="auto">
          <a:xfrm>
            <a:off x="640080" y="2799746"/>
            <a:ext cx="3534355" cy="274121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defRPr/>
            </a:pPr>
            <a:r>
              <a:rPr kumimoji="0" lang="en-US" altLang="en-US" sz="2000" b="0" i="0" u="none" strike="noStrike" cap="none" spc="0" normalizeH="0" baseline="0" noProof="0" dirty="0">
                <a:ln>
                  <a:noFill/>
                </a:ln>
                <a:solidFill>
                  <a:schemeClr val="bg1"/>
                </a:solidFill>
                <a:effectLst/>
                <a:uLnTx/>
                <a:uFillTx/>
              </a:rPr>
              <a:t>Based on how they affect the p-value.</a:t>
            </a:r>
          </a:p>
          <a:p>
            <a:pPr marR="0" lvl="0" indent="-228600" fontAlgn="base">
              <a:lnSpc>
                <a:spcPct val="90000"/>
              </a:lnSpc>
              <a:spcBef>
                <a:spcPct val="0"/>
              </a:spcBef>
              <a:spcAft>
                <a:spcPts val="600"/>
              </a:spcAft>
              <a:buClrTx/>
              <a:buSzTx/>
              <a:buFont typeface="Arial" panose="020B0604020202020204" pitchFamily="34" charset="0"/>
              <a:buChar char="•"/>
              <a:tabLst/>
              <a:defRPr/>
            </a:pPr>
            <a:endParaRPr kumimoji="0" lang="en-US" altLang="en-US" sz="1100" b="0" i="0" u="none" strike="noStrike" cap="none" spc="0" normalizeH="0" baseline="0" noProof="0" dirty="0">
              <a:ln>
                <a:noFill/>
              </a:ln>
              <a:solidFill>
                <a:schemeClr val="bg1"/>
              </a:solidFill>
              <a:effectLst/>
              <a:uLnTx/>
              <a:uFillTx/>
            </a:endParaRPr>
          </a:p>
          <a:p>
            <a:pPr marR="0" lvl="0" indent="-228600" fontAlgn="base">
              <a:lnSpc>
                <a:spcPct val="90000"/>
              </a:lnSpc>
              <a:spcBef>
                <a:spcPct val="0"/>
              </a:spcBef>
              <a:spcAft>
                <a:spcPts val="600"/>
              </a:spcAft>
              <a:buClrTx/>
              <a:buSzTx/>
              <a:buFont typeface="Arial" panose="020B0604020202020204" pitchFamily="34" charset="0"/>
              <a:buChar char="•"/>
              <a:tabLst/>
              <a:defRPr/>
            </a:pPr>
            <a:endParaRPr kumimoji="0" lang="en-US" altLang="en-US" sz="1100" b="0" i="0" u="none" strike="noStrike" cap="none" spc="0" normalizeH="0" baseline="0" noProof="0" dirty="0">
              <a:ln>
                <a:noFill/>
              </a:ln>
              <a:solidFill>
                <a:schemeClr val="bg1"/>
              </a:solidFill>
              <a:effectLst/>
              <a:uLnTx/>
              <a:uFillTx/>
            </a:endParaRPr>
          </a:p>
          <a:p>
            <a:pPr marL="342900" marR="0" lvl="0" indent="-228600" fontAlgn="base">
              <a:lnSpc>
                <a:spcPct val="90000"/>
              </a:lnSpc>
              <a:spcBef>
                <a:spcPct val="0"/>
              </a:spcBef>
              <a:spcAft>
                <a:spcPts val="600"/>
              </a:spcAft>
              <a:buClrTx/>
              <a:buSzTx/>
              <a:buFont typeface="Arial" panose="020B0604020202020204" pitchFamily="34" charset="0"/>
              <a:buChar char="•"/>
              <a:tabLst/>
              <a:defRPr/>
            </a:pPr>
            <a:r>
              <a:rPr kumimoji="0" lang="en-US" altLang="en-US" sz="1400" b="0" i="0" u="none" strike="noStrike" cap="none" spc="0" normalizeH="0" baseline="0" noProof="0" dirty="0">
                <a:ln>
                  <a:noFill/>
                </a:ln>
                <a:solidFill>
                  <a:schemeClr val="bg1"/>
                </a:solidFill>
                <a:effectLst/>
                <a:uLnTx/>
                <a:uFillTx/>
              </a:rPr>
              <a:t>Developed an OLS model and calculated p-values.</a:t>
            </a:r>
          </a:p>
          <a:p>
            <a:pPr marL="342900" marR="0" lvl="0" indent="-228600" fontAlgn="base">
              <a:lnSpc>
                <a:spcPct val="90000"/>
              </a:lnSpc>
              <a:spcBef>
                <a:spcPct val="0"/>
              </a:spcBef>
              <a:spcAft>
                <a:spcPts val="600"/>
              </a:spcAft>
              <a:buClrTx/>
              <a:buSzTx/>
              <a:buFont typeface="Arial" panose="020B0604020202020204" pitchFamily="34" charset="0"/>
              <a:buChar char="•"/>
              <a:tabLst/>
              <a:defRPr/>
            </a:pPr>
            <a:r>
              <a:rPr lang="en-GB" altLang="en-US" sz="1400" dirty="0">
                <a:solidFill>
                  <a:schemeClr val="bg1"/>
                </a:solidFill>
              </a:rPr>
              <a:t>If the p values are higher than 0.05, then the variable is not statistically significant.</a:t>
            </a:r>
            <a:endParaRPr kumimoji="0" lang="en-US" altLang="en-US" sz="1400" b="0" i="0" u="none" strike="noStrike" cap="none" spc="0" normalizeH="0" baseline="0" noProof="0" dirty="0">
              <a:ln>
                <a:noFill/>
              </a:ln>
              <a:solidFill>
                <a:schemeClr val="bg1"/>
              </a:solidFill>
              <a:effectLst/>
              <a:uLnTx/>
              <a:uFillTx/>
            </a:endParaRPr>
          </a:p>
        </p:txBody>
      </p:sp>
      <p:pic>
        <p:nvPicPr>
          <p:cNvPr id="12" name="Picture 11" descr="A picture containing text&#10;&#10;Description automatically generated">
            <a:extLst>
              <a:ext uri="{FF2B5EF4-FFF2-40B4-BE49-F238E27FC236}">
                <a16:creationId xmlns:a16="http://schemas.microsoft.com/office/drawing/2014/main" id="{C6E68459-60A4-902A-3AF5-5FA26AA25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3502082"/>
            <a:ext cx="5941925" cy="2486737"/>
          </a:xfrm>
          <a:prstGeom prst="rect">
            <a:avLst/>
          </a:prstGeom>
        </p:spPr>
      </p:pic>
      <p:sp>
        <p:nvSpPr>
          <p:cNvPr id="3" name="Date Placeholder 2">
            <a:extLst>
              <a:ext uri="{FF2B5EF4-FFF2-40B4-BE49-F238E27FC236}">
                <a16:creationId xmlns:a16="http://schemas.microsoft.com/office/drawing/2014/main" id="{C56898D3-1936-46AB-B4E9-B52DFFD5A12C}"/>
              </a:ext>
            </a:extLst>
          </p:cNvPr>
          <p:cNvSpPr>
            <a:spLocks noGrp="1"/>
          </p:cNvSpPr>
          <p:nvPr>
            <p:ph type="dt" sz="half" idx="10"/>
          </p:nvPr>
        </p:nvSpPr>
        <p:spPr>
          <a:xfrm>
            <a:off x="7055897" y="6126480"/>
            <a:ext cx="3892254" cy="365125"/>
          </a:xfrm>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fld id="{40AC5399-F453-4DFC-89B5-A58549E83337}" type="datetime2">
              <a:rPr kumimoji="0" lang="en-US" sz="1100" b="0" i="0" u="none" strike="noStrike" cap="none" spc="0" normalizeH="0" baseline="0" noProof="0" smtClean="0">
                <a:ln>
                  <a:noFill/>
                </a:ln>
                <a:solidFill>
                  <a:schemeClr val="tx1">
                    <a:alpha val="80000"/>
                  </a:schemeClr>
                </a:solidFill>
                <a:effectLst/>
                <a:uLnTx/>
                <a:uFillTx/>
              </a:rPr>
              <a:pPr marR="0" lvl="0" indent="0" algn="r" fontAlgn="auto">
                <a:spcBef>
                  <a:spcPts val="0"/>
                </a:spcBef>
                <a:spcAft>
                  <a:spcPts val="600"/>
                </a:spcAft>
                <a:buClrTx/>
                <a:buSzTx/>
                <a:buFontTx/>
                <a:buNone/>
                <a:tabLst/>
                <a:defRPr/>
              </a:pPr>
              <a:t>Tuesday, August 30, 2022</a:t>
            </a:fld>
            <a:endParaRPr kumimoji="0" lang="en-US" sz="1100" b="0" i="0" u="none" strike="noStrike" cap="none" spc="0" normalizeH="0" baseline="0" noProof="0">
              <a:ln>
                <a:noFill/>
              </a:ln>
              <a:solidFill>
                <a:schemeClr val="tx1">
                  <a:alpha val="80000"/>
                </a:schemeClr>
              </a:solidFill>
              <a:effectLst/>
              <a:uLnTx/>
              <a:uFillTx/>
            </a:endParaRPr>
          </a:p>
        </p:txBody>
      </p:sp>
    </p:spTree>
    <p:extLst>
      <p:ext uri="{BB962C8B-B14F-4D97-AF65-F5344CB8AC3E}">
        <p14:creationId xmlns:p14="http://schemas.microsoft.com/office/powerpoint/2010/main" val="1887740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9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CCDF02-058A-4E31-990C-424CE116A6F2}"/>
              </a:ext>
            </a:extLst>
          </p:cNvPr>
          <p:cNvSpPr>
            <a:spLocks noGrp="1"/>
          </p:cNvSpPr>
          <p:nvPr>
            <p:ph type="title"/>
          </p:nvPr>
        </p:nvSpPr>
        <p:spPr>
          <a:xfrm>
            <a:off x="567123" y="811546"/>
            <a:ext cx="4220967" cy="1907840"/>
          </a:xfrm>
        </p:spPr>
        <p:txBody>
          <a:bodyPr vert="horz" lIns="91440" tIns="45720" rIns="91440" bIns="45720" rtlCol="0" anchor="b">
            <a:normAutofit/>
          </a:bodyPr>
          <a:lstStyle/>
          <a:p>
            <a:r>
              <a:rPr lang="en-US" sz="3700" b="1" dirty="0">
                <a:solidFill>
                  <a:schemeClr val="bg1"/>
                </a:solidFill>
              </a:rPr>
              <a:t>Feature Engineering</a:t>
            </a:r>
          </a:p>
        </p:txBody>
      </p:sp>
      <p:grpSp>
        <p:nvGrpSpPr>
          <p:cNvPr id="97" name="Group 96">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98"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99"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6" name="Rectangle 3">
            <a:extLst>
              <a:ext uri="{FF2B5EF4-FFF2-40B4-BE49-F238E27FC236}">
                <a16:creationId xmlns:a16="http://schemas.microsoft.com/office/drawing/2014/main" id="{895D4462-E26D-442E-8D45-69A39A2E89A4}"/>
              </a:ext>
            </a:extLst>
          </p:cNvPr>
          <p:cNvSpPr>
            <a:spLocks noChangeArrowheads="1"/>
          </p:cNvSpPr>
          <p:nvPr/>
        </p:nvSpPr>
        <p:spPr bwMode="auto">
          <a:xfrm>
            <a:off x="640080" y="2719386"/>
            <a:ext cx="4075054" cy="31589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defRPr/>
            </a:pPr>
            <a:r>
              <a:rPr kumimoji="0" lang="en-US" altLang="en-US" sz="2000" b="0" i="0" u="none" strike="noStrike" cap="none" spc="0" normalizeH="0" baseline="0" noProof="0" dirty="0">
                <a:ln>
                  <a:noFill/>
                </a:ln>
                <a:solidFill>
                  <a:schemeClr val="bg1"/>
                </a:solidFill>
                <a:effectLst/>
                <a:uLnTx/>
                <a:uFillTx/>
              </a:rPr>
              <a:t>Standardization using Standard scaler</a:t>
            </a:r>
          </a:p>
          <a:p>
            <a:pPr marR="0" lvl="0" indent="-228600" fontAlgn="base">
              <a:lnSpc>
                <a:spcPct val="90000"/>
              </a:lnSpc>
              <a:spcBef>
                <a:spcPct val="0"/>
              </a:spcBef>
              <a:spcAft>
                <a:spcPts val="600"/>
              </a:spcAft>
              <a:buClrTx/>
              <a:buSzTx/>
              <a:buFont typeface="Arial" panose="020B0604020202020204" pitchFamily="34" charset="0"/>
              <a:buChar char="•"/>
              <a:tabLst/>
              <a:defRPr/>
            </a:pPr>
            <a:endParaRPr kumimoji="0" lang="en-US" altLang="en-US" sz="1100" b="0" i="0" u="none" strike="noStrike" cap="none" spc="0" normalizeH="0" baseline="0" noProof="0" dirty="0">
              <a:ln>
                <a:noFill/>
              </a:ln>
              <a:solidFill>
                <a:schemeClr val="bg1"/>
              </a:solidFill>
              <a:effectLst/>
              <a:uLnTx/>
              <a:uFillTx/>
            </a:endParaRPr>
          </a:p>
          <a:p>
            <a:pPr marR="0" lvl="0" indent="-228600" fontAlgn="base">
              <a:lnSpc>
                <a:spcPct val="90000"/>
              </a:lnSpc>
              <a:spcBef>
                <a:spcPct val="0"/>
              </a:spcBef>
              <a:spcAft>
                <a:spcPts val="600"/>
              </a:spcAft>
              <a:buClrTx/>
              <a:buSzTx/>
              <a:buFont typeface="Arial" panose="020B0604020202020204" pitchFamily="34" charset="0"/>
              <a:buChar char="•"/>
              <a:tabLst/>
              <a:defRPr/>
            </a:pPr>
            <a:endParaRPr kumimoji="0" lang="en-US" altLang="en-US" sz="1100" b="0" i="0" u="none" strike="noStrike" cap="none" spc="0" normalizeH="0" baseline="0" noProof="0" dirty="0">
              <a:ln>
                <a:noFill/>
              </a:ln>
              <a:solidFill>
                <a:schemeClr val="bg1"/>
              </a:solidFill>
              <a:effectLst/>
              <a:uLnTx/>
              <a:uFillTx/>
            </a:endParaRPr>
          </a:p>
          <a:p>
            <a:pPr marL="342900" marR="0" lvl="0" indent="-228600" fontAlgn="base">
              <a:lnSpc>
                <a:spcPct val="90000"/>
              </a:lnSpc>
              <a:spcBef>
                <a:spcPct val="0"/>
              </a:spcBef>
              <a:spcAft>
                <a:spcPts val="600"/>
              </a:spcAft>
              <a:buClrTx/>
              <a:buSzTx/>
              <a:buFont typeface="Arial" panose="020B0604020202020204" pitchFamily="34" charset="0"/>
              <a:buChar char="•"/>
              <a:tabLst/>
              <a:defRPr/>
            </a:pPr>
            <a:endParaRPr kumimoji="0" lang="en-GB" altLang="en-US" sz="1400" b="0" i="0" u="none" strike="noStrike" cap="none" spc="0" normalizeH="0" baseline="0" noProof="0" dirty="0">
              <a:ln>
                <a:noFill/>
              </a:ln>
              <a:solidFill>
                <a:schemeClr val="bg1"/>
              </a:solidFill>
              <a:effectLst/>
              <a:uLnTx/>
              <a:uFillTx/>
            </a:endParaRPr>
          </a:p>
          <a:p>
            <a:pPr marL="342900" marR="0" lvl="0" indent="-228600" fontAlgn="base">
              <a:lnSpc>
                <a:spcPct val="90000"/>
              </a:lnSpc>
              <a:spcBef>
                <a:spcPct val="0"/>
              </a:spcBef>
              <a:spcAft>
                <a:spcPts val="600"/>
              </a:spcAft>
              <a:buClrTx/>
              <a:buSzTx/>
              <a:buFont typeface="Arial" panose="020B0604020202020204" pitchFamily="34" charset="0"/>
              <a:buChar char="•"/>
              <a:tabLst/>
              <a:defRPr/>
            </a:pPr>
            <a:r>
              <a:rPr kumimoji="0" lang="en-GB" altLang="en-US" sz="1400" b="0" i="0" u="none" strike="noStrike" cap="none" spc="0" normalizeH="0" baseline="0" noProof="0" dirty="0">
                <a:ln>
                  <a:noFill/>
                </a:ln>
                <a:solidFill>
                  <a:schemeClr val="bg1"/>
                </a:solidFill>
                <a:effectLst/>
                <a:uLnTx/>
                <a:uFillTx/>
              </a:rPr>
              <a:t>Standardization of a dataset is a common requirement for many machine learning estimators: they might behave badly if the individual features do not more or less look like standard normally distributed data </a:t>
            </a:r>
          </a:p>
          <a:p>
            <a:pPr marL="342900" marR="0" lvl="0" indent="-228600" fontAlgn="base">
              <a:lnSpc>
                <a:spcPct val="90000"/>
              </a:lnSpc>
              <a:spcBef>
                <a:spcPct val="0"/>
              </a:spcBef>
              <a:spcAft>
                <a:spcPts val="600"/>
              </a:spcAft>
              <a:buClrTx/>
              <a:buSzTx/>
              <a:buFont typeface="Arial" panose="020B0604020202020204" pitchFamily="34" charset="0"/>
              <a:buChar char="•"/>
              <a:tabLst/>
              <a:defRPr/>
            </a:pPr>
            <a:r>
              <a:rPr kumimoji="0" lang="en-GB" altLang="en-US" sz="1400" b="0" i="0" u="none" strike="noStrike" cap="none" spc="0" normalizeH="0" baseline="0" noProof="0" dirty="0">
                <a:ln>
                  <a:noFill/>
                </a:ln>
                <a:solidFill>
                  <a:schemeClr val="bg1"/>
                </a:solidFill>
                <a:effectLst/>
                <a:uLnTx/>
                <a:uFillTx/>
              </a:rPr>
              <a:t>Standardize features by removing the mean and scaling to unit variance.</a:t>
            </a:r>
            <a:endParaRPr kumimoji="0" lang="en-US" altLang="en-US" sz="1400" b="0" i="0" u="none" strike="noStrike" cap="none" spc="0" normalizeH="0" baseline="0" noProof="0" dirty="0">
              <a:ln>
                <a:noFill/>
              </a:ln>
              <a:solidFill>
                <a:schemeClr val="bg1"/>
              </a:solidFill>
              <a:effectLst/>
              <a:uLnTx/>
              <a:uFillTx/>
            </a:endParaRPr>
          </a:p>
        </p:txBody>
      </p:sp>
      <p:sp>
        <p:nvSpPr>
          <p:cNvPr id="3" name="Date Placeholder 2">
            <a:extLst>
              <a:ext uri="{FF2B5EF4-FFF2-40B4-BE49-F238E27FC236}">
                <a16:creationId xmlns:a16="http://schemas.microsoft.com/office/drawing/2014/main" id="{C56898D3-1936-46AB-B4E9-B52DFFD5A12C}"/>
              </a:ext>
            </a:extLst>
          </p:cNvPr>
          <p:cNvSpPr>
            <a:spLocks noGrp="1"/>
          </p:cNvSpPr>
          <p:nvPr>
            <p:ph type="dt" sz="half" idx="10"/>
          </p:nvPr>
        </p:nvSpPr>
        <p:spPr>
          <a:xfrm>
            <a:off x="7055897" y="6126480"/>
            <a:ext cx="3892254" cy="365125"/>
          </a:xfrm>
        </p:spPr>
        <p:txBody>
          <a:bodyPr vert="horz" lIns="91440" tIns="45720" rIns="91440" bIns="45720" rtlCol="0" anchor="ctr">
            <a:normAutofit/>
          </a:bodyPr>
          <a:lstStyle/>
          <a:p>
            <a:pPr marR="0" lvl="0" indent="0" algn="r" fontAlgn="auto">
              <a:spcBef>
                <a:spcPts val="0"/>
              </a:spcBef>
              <a:spcAft>
                <a:spcPts val="600"/>
              </a:spcAft>
              <a:buClrTx/>
              <a:buSzTx/>
              <a:buFontTx/>
              <a:buNone/>
              <a:tabLst/>
              <a:defRPr/>
            </a:pPr>
            <a:fld id="{40AC5399-F453-4DFC-89B5-A58549E83337}" type="datetime2">
              <a:rPr kumimoji="0" lang="en-US" sz="1100" b="0" i="0" u="none" strike="noStrike" cap="none" spc="0" normalizeH="0" baseline="0" noProof="0" smtClean="0">
                <a:ln>
                  <a:noFill/>
                </a:ln>
                <a:solidFill>
                  <a:schemeClr val="tx1">
                    <a:alpha val="80000"/>
                  </a:schemeClr>
                </a:solidFill>
                <a:effectLst/>
                <a:uLnTx/>
                <a:uFillTx/>
              </a:rPr>
              <a:pPr marR="0" lvl="0" indent="0" algn="r" fontAlgn="auto">
                <a:spcBef>
                  <a:spcPts val="0"/>
                </a:spcBef>
                <a:spcAft>
                  <a:spcPts val="600"/>
                </a:spcAft>
                <a:buClrTx/>
                <a:buSzTx/>
                <a:buFontTx/>
                <a:buNone/>
                <a:tabLst/>
                <a:defRPr/>
              </a:pPr>
              <a:t>Tuesday, August 30, 2022</a:t>
            </a:fld>
            <a:endParaRPr kumimoji="0" lang="en-US" sz="1100" b="0" i="0" u="none" strike="noStrike" cap="none" spc="0" normalizeH="0" baseline="0" noProof="0">
              <a:ln>
                <a:noFill/>
              </a:ln>
              <a:solidFill>
                <a:schemeClr val="tx1">
                  <a:alpha val="80000"/>
                </a:schemeClr>
              </a:solidFill>
              <a:effectLst/>
              <a:uLnTx/>
              <a:uFillTx/>
            </a:endParaRPr>
          </a:p>
        </p:txBody>
      </p:sp>
      <p:pic>
        <p:nvPicPr>
          <p:cNvPr id="8" name="Content Placeholder 7" descr="A picture containing table&#10;&#10;Description automatically generated">
            <a:extLst>
              <a:ext uri="{FF2B5EF4-FFF2-40B4-BE49-F238E27FC236}">
                <a16:creationId xmlns:a16="http://schemas.microsoft.com/office/drawing/2014/main" id="{C866D18A-FB84-3251-CED0-73A4707026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48472" y="1125386"/>
            <a:ext cx="5421796" cy="4883528"/>
          </a:xfrm>
        </p:spPr>
      </p:pic>
    </p:spTree>
    <p:extLst>
      <p:ext uri="{BB962C8B-B14F-4D97-AF65-F5344CB8AC3E}">
        <p14:creationId xmlns:p14="http://schemas.microsoft.com/office/powerpoint/2010/main" val="2431038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14">
            <a:extLst>
              <a:ext uri="{FF2B5EF4-FFF2-40B4-BE49-F238E27FC236}">
                <a16:creationId xmlns:a16="http://schemas.microsoft.com/office/drawing/2014/main" id="{40AF8A4E-93BE-4C6A-A381-D03AD59F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3E963-FD98-4149-8D59-EF5ED418D48B}"/>
              </a:ext>
            </a:extLst>
          </p:cNvPr>
          <p:cNvSpPr>
            <a:spLocks noGrp="1"/>
          </p:cNvSpPr>
          <p:nvPr>
            <p:ph type="title"/>
          </p:nvPr>
        </p:nvSpPr>
        <p:spPr>
          <a:xfrm>
            <a:off x="729343" y="543528"/>
            <a:ext cx="3393771" cy="2423249"/>
          </a:xfrm>
        </p:spPr>
        <p:txBody>
          <a:bodyPr vert="horz" lIns="91440" tIns="45720" rIns="91440" bIns="45720" rtlCol="0" anchor="ctr">
            <a:normAutofit fontScale="90000"/>
          </a:bodyPr>
          <a:lstStyle/>
          <a:p>
            <a:r>
              <a:rPr lang="en-US" sz="4000" b="1" dirty="0"/>
              <a:t>Multiple Linear Regression Analysis</a:t>
            </a:r>
            <a:br>
              <a:rPr lang="en-US" sz="4000" b="1" dirty="0"/>
            </a:br>
            <a:br>
              <a:rPr lang="en-US" sz="4000" b="1" dirty="0"/>
            </a:br>
            <a:r>
              <a:rPr lang="en-US" sz="2000" b="1" dirty="0"/>
              <a:t>Base Line Model</a:t>
            </a:r>
            <a:endParaRPr lang="en-US" sz="4000" b="1" dirty="0"/>
          </a:p>
        </p:txBody>
      </p:sp>
      <p:sp>
        <p:nvSpPr>
          <p:cNvPr id="62" name="Rectangle 18">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20">
            <a:extLst>
              <a:ext uri="{FF2B5EF4-FFF2-40B4-BE49-F238E27FC236}">
                <a16:creationId xmlns:a16="http://schemas.microsoft.com/office/drawing/2014/main" id="{5CA94304-5BB9-4D36-A82D-7BC2EBCA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2" name="Rectangle 64">
              <a:extLst>
                <a:ext uri="{FF2B5EF4-FFF2-40B4-BE49-F238E27FC236}">
                  <a16:creationId xmlns:a16="http://schemas.microsoft.com/office/drawing/2014/main" id="{97AA44DB-FF9B-4F9D-8DAA-0C0D0F34F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01F6D183-A548-424F-953A-D8190651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358514D7-D2BA-4DC4-860B-088167F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A99AC794-F2E2-4033-8529-EEFEF6FA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A638F120-8B09-4725-8412-ED149026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11CD61E9-6D07-4408-90C7-295A9D930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FD9AF8E-8C48-48D9-90CA-A2A0BD49C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37ABB76-DB32-45FB-98C0-CD7349E64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329945CB-8D13-4783-9DAD-D4B7FB6C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B1F173F9-248A-4916-B30D-24D89E75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4B31E1C-2D21-4068-8BEF-370C294E5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B7B68BBD-2E3B-40C8-AC44-5F582D20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9888C5AD-AF2C-4A79-9F83-61710BF59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7B011EEA-86F9-4379-9877-9C1B55AB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51E55A8A-6794-4D96-9B53-DBAE3769D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C399C859-52B0-4B54-A799-F7BD5CAA0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3892234F-B723-4B25-BB27-1C61E5081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8DDF3EF9-BAB8-46F8-AC43-509CAA81C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9CBDB08D-4E78-440F-BBDB-2661A2866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A8887334-B2AD-4BB0-8F59-248E5F55E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1">
            <a:extLst>
              <a:ext uri="{FF2B5EF4-FFF2-40B4-BE49-F238E27FC236}">
                <a16:creationId xmlns:a16="http://schemas.microsoft.com/office/drawing/2014/main" id="{F0E7BB4B-FE81-4EFC-B0D9-C59C6947C971}"/>
              </a:ext>
            </a:extLst>
          </p:cNvPr>
          <p:cNvSpPr>
            <a:spLocks noChangeArrowheads="1"/>
          </p:cNvSpPr>
          <p:nvPr/>
        </p:nvSpPr>
        <p:spPr bwMode="auto">
          <a:xfrm>
            <a:off x="4400781" y="132379"/>
            <a:ext cx="2875935" cy="106504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171450" marR="0" lvl="0" indent="-171450" fontAlgn="base">
              <a:lnSpc>
                <a:spcPct val="90000"/>
              </a:lnSpc>
              <a:spcBef>
                <a:spcPct val="0"/>
              </a:spcBef>
              <a:spcAft>
                <a:spcPts val="600"/>
              </a:spcAft>
              <a:buClrTx/>
              <a:buSzTx/>
              <a:buFont typeface="Arial" panose="020B0604020202020204" pitchFamily="34" charset="0"/>
              <a:buChar char="•"/>
              <a:tabLst/>
            </a:pPr>
            <a:r>
              <a:rPr kumimoji="0" lang="en-GB" altLang="en-US" sz="1200" b="0" i="0" u="none" strike="noStrike" cap="none" normalizeH="0" baseline="0" dirty="0">
                <a:ln>
                  <a:noFill/>
                </a:ln>
                <a:effectLst/>
              </a:rPr>
              <a:t>20% of the data is used to create the test data</a:t>
            </a:r>
          </a:p>
          <a:p>
            <a:pPr marL="171450" marR="0" lvl="0" indent="-171450" fontAlgn="base">
              <a:lnSpc>
                <a:spcPct val="90000"/>
              </a:lnSpc>
              <a:spcBef>
                <a:spcPct val="0"/>
              </a:spcBef>
              <a:spcAft>
                <a:spcPts val="600"/>
              </a:spcAft>
              <a:buClrTx/>
              <a:buSzTx/>
              <a:buFont typeface="Arial" panose="020B0604020202020204" pitchFamily="34" charset="0"/>
              <a:buChar char="•"/>
              <a:tabLst/>
            </a:pPr>
            <a:r>
              <a:rPr kumimoji="0" lang="en-GB" altLang="en-US" sz="1200" b="0" i="0" u="none" strike="noStrike" cap="none" normalizeH="0" baseline="0" dirty="0">
                <a:ln>
                  <a:noFill/>
                </a:ln>
                <a:effectLst/>
              </a:rPr>
              <a:t>80% to create the train data</a:t>
            </a:r>
            <a:endParaRPr kumimoji="0" lang="en-US" altLang="en-US" sz="1200" b="0" i="0" u="none" strike="noStrike" cap="none" normalizeH="0" baseline="0" dirty="0">
              <a:ln>
                <a:noFill/>
              </a:ln>
              <a:effectLst/>
            </a:endParaRPr>
          </a:p>
        </p:txBody>
      </p:sp>
      <p:sp>
        <p:nvSpPr>
          <p:cNvPr id="64" name="Rectangle 42">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365479D9-617D-4E71-AE61-7D6F1C298FA3}"/>
              </a:ext>
            </a:extLst>
          </p:cNvPr>
          <p:cNvSpPr>
            <a:spLocks noGrp="1"/>
          </p:cNvSpPr>
          <p:nvPr>
            <p:ph type="dt" sz="half" idx="10"/>
          </p:nvPr>
        </p:nvSpPr>
        <p:spPr/>
        <p:txBody>
          <a:bodyPr/>
          <a:lstStyle/>
          <a:p>
            <a:fld id="{6DDABF5A-FE51-4F0E-8595-D8CFCDA1E0DF}" type="datetime2">
              <a:rPr lang="en-IN" smtClean="0"/>
              <a:t>Tuesday, 30 August 2022</a:t>
            </a:fld>
            <a:endParaRPr lang="en-IN"/>
          </a:p>
        </p:txBody>
      </p:sp>
      <p:pic>
        <p:nvPicPr>
          <p:cNvPr id="11" name="Content Placeholder 10" descr="Chart, scatter chart&#10;&#10;Description automatically generated">
            <a:extLst>
              <a:ext uri="{FF2B5EF4-FFF2-40B4-BE49-F238E27FC236}">
                <a16:creationId xmlns:a16="http://schemas.microsoft.com/office/drawing/2014/main" id="{6FCB32E6-72B7-45ED-2515-29DF55C241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064" y="3305908"/>
            <a:ext cx="9659305" cy="3415567"/>
          </a:xfrm>
        </p:spPr>
      </p:pic>
      <p:graphicFrame>
        <p:nvGraphicFramePr>
          <p:cNvPr id="12" name="Table 11">
            <a:extLst>
              <a:ext uri="{FF2B5EF4-FFF2-40B4-BE49-F238E27FC236}">
                <a16:creationId xmlns:a16="http://schemas.microsoft.com/office/drawing/2014/main" id="{56595DFC-6575-AE7C-6A56-A9CFB14EAC86}"/>
              </a:ext>
            </a:extLst>
          </p:cNvPr>
          <p:cNvGraphicFramePr>
            <a:graphicFrameLocks noGrp="1"/>
          </p:cNvGraphicFramePr>
          <p:nvPr>
            <p:extLst>
              <p:ext uri="{D42A27DB-BD31-4B8C-83A1-F6EECF244321}">
                <p14:modId xmlns:p14="http://schemas.microsoft.com/office/powerpoint/2010/main" val="630609803"/>
              </p:ext>
            </p:extLst>
          </p:nvPr>
        </p:nvGraphicFramePr>
        <p:xfrm>
          <a:off x="5882776" y="1804727"/>
          <a:ext cx="5047020" cy="1162050"/>
        </p:xfrm>
        <a:graphic>
          <a:graphicData uri="http://schemas.openxmlformats.org/drawingml/2006/table">
            <a:tbl>
              <a:tblPr firstRow="1" firstCol="1" bandRow="1">
                <a:tableStyleId>{5C22544A-7EE6-4342-B048-85BDC9FD1C3A}</a:tableStyleId>
              </a:tblPr>
              <a:tblGrid>
                <a:gridCol w="1261755">
                  <a:extLst>
                    <a:ext uri="{9D8B030D-6E8A-4147-A177-3AD203B41FA5}">
                      <a16:colId xmlns:a16="http://schemas.microsoft.com/office/drawing/2014/main" val="2945804340"/>
                    </a:ext>
                  </a:extLst>
                </a:gridCol>
                <a:gridCol w="1261755">
                  <a:extLst>
                    <a:ext uri="{9D8B030D-6E8A-4147-A177-3AD203B41FA5}">
                      <a16:colId xmlns:a16="http://schemas.microsoft.com/office/drawing/2014/main" val="3946927853"/>
                    </a:ext>
                  </a:extLst>
                </a:gridCol>
                <a:gridCol w="1261755">
                  <a:extLst>
                    <a:ext uri="{9D8B030D-6E8A-4147-A177-3AD203B41FA5}">
                      <a16:colId xmlns:a16="http://schemas.microsoft.com/office/drawing/2014/main" val="2084559326"/>
                    </a:ext>
                  </a:extLst>
                </a:gridCol>
                <a:gridCol w="1261755">
                  <a:extLst>
                    <a:ext uri="{9D8B030D-6E8A-4147-A177-3AD203B41FA5}">
                      <a16:colId xmlns:a16="http://schemas.microsoft.com/office/drawing/2014/main" val="1519320384"/>
                    </a:ext>
                  </a:extLst>
                </a:gridCol>
              </a:tblGrid>
              <a:tr h="387350">
                <a:tc>
                  <a:txBody>
                    <a:bodyPr/>
                    <a:lstStyle/>
                    <a:p>
                      <a:pPr algn="ctr">
                        <a:lnSpc>
                          <a:spcPct val="107000"/>
                        </a:lnSpc>
                        <a:spcAft>
                          <a:spcPts val="800"/>
                        </a:spcAft>
                      </a:pPr>
                      <a:r>
                        <a:rPr lang="en-GB" sz="1200" dirty="0">
                          <a:effectLst/>
                        </a:rPr>
                        <a:t>Type</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MAE</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a:effectLst/>
                        </a:rPr>
                        <a:t>RMSE</a:t>
                      </a:r>
                      <a:endParaRPr lang="en-GB"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R</a:t>
                      </a:r>
                      <a:r>
                        <a:rPr lang="en-GB" sz="1200" baseline="30000" dirty="0">
                          <a:effectLst/>
                        </a:rPr>
                        <a:t>2</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3883600229"/>
                  </a:ext>
                </a:extLst>
              </a:tr>
              <a:tr h="387350">
                <a:tc>
                  <a:txBody>
                    <a:bodyPr/>
                    <a:lstStyle/>
                    <a:p>
                      <a:pPr algn="ctr">
                        <a:lnSpc>
                          <a:spcPct val="107000"/>
                        </a:lnSpc>
                        <a:spcAft>
                          <a:spcPts val="800"/>
                        </a:spcAft>
                      </a:pPr>
                      <a:r>
                        <a:rPr lang="en-GB" sz="1200" dirty="0">
                          <a:effectLst/>
                        </a:rPr>
                        <a:t>Train data</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2580.15</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1.040439e+07</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0.9877</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1875166653"/>
                  </a:ext>
                </a:extLst>
              </a:tr>
              <a:tr h="387350">
                <a:tc>
                  <a:txBody>
                    <a:bodyPr/>
                    <a:lstStyle/>
                    <a:p>
                      <a:pPr algn="ctr">
                        <a:lnSpc>
                          <a:spcPct val="107000"/>
                        </a:lnSpc>
                        <a:spcAft>
                          <a:spcPts val="800"/>
                        </a:spcAft>
                      </a:pPr>
                      <a:r>
                        <a:rPr lang="en-GB" sz="1200" dirty="0">
                          <a:effectLst/>
                        </a:rPr>
                        <a:t>Test data</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3921.58</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2.366561e+07</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0.9718</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1666776373"/>
                  </a:ext>
                </a:extLst>
              </a:tr>
            </a:tbl>
          </a:graphicData>
        </a:graphic>
      </p:graphicFrame>
      <p:sp>
        <p:nvSpPr>
          <p:cNvPr id="42" name="Rectangle 1">
            <a:extLst>
              <a:ext uri="{FF2B5EF4-FFF2-40B4-BE49-F238E27FC236}">
                <a16:creationId xmlns:a16="http://schemas.microsoft.com/office/drawing/2014/main" id="{DED90481-A303-2BB9-44B1-8C630BC9DA06}"/>
              </a:ext>
            </a:extLst>
          </p:cNvPr>
          <p:cNvSpPr>
            <a:spLocks noChangeArrowheads="1"/>
          </p:cNvSpPr>
          <p:nvPr/>
        </p:nvSpPr>
        <p:spPr bwMode="auto">
          <a:xfrm>
            <a:off x="4400781" y="673660"/>
            <a:ext cx="4719200" cy="153582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endParaRPr kumimoji="0" lang="en-GB" altLang="en-US" sz="1200" b="0" i="0" u="none" strike="noStrike" cap="none" normalizeH="0" baseline="0" dirty="0">
              <a:ln>
                <a:noFill/>
              </a:ln>
              <a:effectLst/>
            </a:endParaRPr>
          </a:p>
          <a:p>
            <a:pPr marL="171450" indent="-171450" fontAlgn="base">
              <a:lnSpc>
                <a:spcPct val="90000"/>
              </a:lnSpc>
              <a:spcBef>
                <a:spcPct val="0"/>
              </a:spcBef>
              <a:spcAft>
                <a:spcPts val="600"/>
              </a:spcAft>
              <a:buFont typeface="Arial" panose="020B0604020202020204" pitchFamily="34" charset="0"/>
              <a:buChar char="•"/>
            </a:pPr>
            <a:r>
              <a:rPr kumimoji="0" lang="en-GB" altLang="en-US" sz="1200" b="0" i="0" u="none" strike="noStrike" cap="none" normalizeH="0" baseline="0" dirty="0">
                <a:ln>
                  <a:noFill/>
                </a:ln>
                <a:effectLst/>
              </a:rPr>
              <a:t>Mean absolute error(MAE), </a:t>
            </a:r>
            <a:r>
              <a:rPr lang="en-GB" sz="1200" dirty="0">
                <a:solidFill>
                  <a:srgbClr val="292929"/>
                </a:solidFill>
              </a:rPr>
              <a:t>R</a:t>
            </a:r>
            <a:r>
              <a:rPr lang="en-GB" sz="1200" b="0" i="0" dirty="0">
                <a:solidFill>
                  <a:srgbClr val="292929"/>
                </a:solidFill>
                <a:effectLst/>
              </a:rPr>
              <a:t>oot-mean-square error(RMSE), </a:t>
            </a:r>
            <a:r>
              <a:rPr lang="en-GB" sz="1200" dirty="0">
                <a:effectLst/>
              </a:rPr>
              <a:t>R</a:t>
            </a:r>
            <a:r>
              <a:rPr lang="en-GB" sz="1200" baseline="30000" dirty="0">
                <a:effectLst/>
              </a:rPr>
              <a:t>2 </a:t>
            </a:r>
            <a:r>
              <a:rPr kumimoji="0" lang="en-GB" altLang="en-US" sz="1200" b="0" i="0" u="none" strike="noStrike" cap="none" normalizeH="0" baseline="0" dirty="0">
                <a:ln>
                  <a:noFill/>
                </a:ln>
                <a:effectLst/>
              </a:rPr>
              <a:t>are metrics used to evaluate regression model</a:t>
            </a:r>
          </a:p>
          <a:p>
            <a:pPr marL="171450" marR="0" lvl="0" indent="-171450" fontAlgn="base">
              <a:lnSpc>
                <a:spcPct val="90000"/>
              </a:lnSpc>
              <a:spcBef>
                <a:spcPct val="0"/>
              </a:spcBef>
              <a:spcAft>
                <a:spcPts val="600"/>
              </a:spcAft>
              <a:buClrTx/>
              <a:buSzTx/>
              <a:buFont typeface="Arial" panose="020B0604020202020204" pitchFamily="34" charset="0"/>
              <a:buChar char="•"/>
              <a:tabLst/>
            </a:pPr>
            <a:endParaRPr lang="en-GB" sz="1200" baseline="30000" dirty="0">
              <a:effectLst/>
            </a:endParaRPr>
          </a:p>
          <a:p>
            <a:pPr marL="171450" marR="0" lvl="0" indent="-171450" fontAlgn="base">
              <a:lnSpc>
                <a:spcPct val="90000"/>
              </a:lnSpc>
              <a:spcBef>
                <a:spcPct val="0"/>
              </a:spcBef>
              <a:spcAft>
                <a:spcPts val="600"/>
              </a:spcAft>
              <a:buClrTx/>
              <a:buSzTx/>
              <a:buFont typeface="Arial" panose="020B0604020202020204" pitchFamily="34" charset="0"/>
              <a:buChar char="•"/>
              <a:tabLst/>
            </a:pPr>
            <a:endParaRPr lang="en-GB" altLang="en-US" sz="1200" baseline="30000" dirty="0">
              <a:effectLst/>
            </a:endParaRPr>
          </a:p>
          <a:p>
            <a:pPr marL="171450" marR="0" lvl="0" indent="-17145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effectLst/>
            </a:endParaRPr>
          </a:p>
        </p:txBody>
      </p:sp>
      <p:sp>
        <p:nvSpPr>
          <p:cNvPr id="43" name="TextBox 42">
            <a:extLst>
              <a:ext uri="{FF2B5EF4-FFF2-40B4-BE49-F238E27FC236}">
                <a16:creationId xmlns:a16="http://schemas.microsoft.com/office/drawing/2014/main" id="{F121AB73-DBD4-E1EF-CA9B-C7967CF905B1}"/>
              </a:ext>
            </a:extLst>
          </p:cNvPr>
          <p:cNvSpPr txBox="1"/>
          <p:nvPr/>
        </p:nvSpPr>
        <p:spPr>
          <a:xfrm>
            <a:off x="9057541" y="2988014"/>
            <a:ext cx="6097656" cy="258532"/>
          </a:xfrm>
          <a:prstGeom prst="rect">
            <a:avLst/>
          </a:prstGeom>
          <a:noFill/>
        </p:spPr>
        <p:txBody>
          <a:bodyPr wrap="square">
            <a:spAutoFit/>
          </a:bodyPr>
          <a:lstStyle/>
          <a:p>
            <a:pPr fontAlgn="base">
              <a:lnSpc>
                <a:spcPct val="90000"/>
              </a:lnSpc>
              <a:spcBef>
                <a:spcPct val="0"/>
              </a:spcBef>
              <a:spcAft>
                <a:spcPts val="600"/>
              </a:spcAft>
            </a:pPr>
            <a:r>
              <a:rPr lang="en-GB" sz="1200" dirty="0">
                <a:effectLst/>
              </a:rPr>
              <a:t>97</a:t>
            </a:r>
            <a:r>
              <a:rPr lang="en-GB" sz="1200" dirty="0">
                <a:solidFill>
                  <a:srgbClr val="292929"/>
                </a:solidFill>
              </a:rPr>
              <a:t>% of </a:t>
            </a:r>
            <a:r>
              <a:rPr lang="en-GB" sz="1200" b="0" i="0" dirty="0">
                <a:solidFill>
                  <a:srgbClr val="292929"/>
                </a:solidFill>
                <a:effectLst/>
              </a:rPr>
              <a:t>model predictions are correct</a:t>
            </a:r>
          </a:p>
        </p:txBody>
      </p:sp>
    </p:spTree>
    <p:extLst>
      <p:ext uri="{BB962C8B-B14F-4D97-AF65-F5344CB8AC3E}">
        <p14:creationId xmlns:p14="http://schemas.microsoft.com/office/powerpoint/2010/main" val="543600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5" name="Group 94">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96"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97"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8CCDF02-058A-4E31-990C-424CE116A6F2}"/>
              </a:ext>
            </a:extLst>
          </p:cNvPr>
          <p:cNvSpPr>
            <a:spLocks noGrp="1"/>
          </p:cNvSpPr>
          <p:nvPr>
            <p:ph type="title"/>
          </p:nvPr>
        </p:nvSpPr>
        <p:spPr>
          <a:xfrm>
            <a:off x="640080" y="1072310"/>
            <a:ext cx="4220967" cy="1717091"/>
          </a:xfrm>
        </p:spPr>
        <p:txBody>
          <a:bodyPr vert="horz" lIns="91440" tIns="45720" rIns="91440" bIns="45720" rtlCol="0" anchor="b">
            <a:normAutofit/>
          </a:bodyPr>
          <a:lstStyle/>
          <a:p>
            <a:r>
              <a:rPr lang="en-US" sz="3700" b="1" dirty="0">
                <a:solidFill>
                  <a:schemeClr val="bg1"/>
                </a:solidFill>
              </a:rPr>
              <a:t>Principal Component Analysis</a:t>
            </a:r>
          </a:p>
        </p:txBody>
      </p:sp>
      <p:pic>
        <p:nvPicPr>
          <p:cNvPr id="13" name="Picture 12">
            <a:extLst>
              <a:ext uri="{FF2B5EF4-FFF2-40B4-BE49-F238E27FC236}">
                <a16:creationId xmlns:a16="http://schemas.microsoft.com/office/drawing/2014/main" id="{6DD58645-B0C5-0EA2-AC74-257E87A57AB8}"/>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5844854" y="197586"/>
            <a:ext cx="6104122" cy="1889788"/>
          </a:xfrm>
          <a:prstGeom prst="rect">
            <a:avLst/>
          </a:prstGeom>
        </p:spPr>
      </p:pic>
      <p:sp>
        <p:nvSpPr>
          <p:cNvPr id="6" name="Rectangle 3">
            <a:extLst>
              <a:ext uri="{FF2B5EF4-FFF2-40B4-BE49-F238E27FC236}">
                <a16:creationId xmlns:a16="http://schemas.microsoft.com/office/drawing/2014/main" id="{895D4462-E26D-442E-8D45-69A39A2E89A4}"/>
              </a:ext>
            </a:extLst>
          </p:cNvPr>
          <p:cNvSpPr>
            <a:spLocks noChangeArrowheads="1"/>
          </p:cNvSpPr>
          <p:nvPr/>
        </p:nvSpPr>
        <p:spPr bwMode="auto">
          <a:xfrm>
            <a:off x="220406" y="2559596"/>
            <a:ext cx="4727373" cy="408355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228600" marR="0" lvl="0" indent="-171450" fontAlgn="base">
              <a:lnSpc>
                <a:spcPct val="90000"/>
              </a:lnSpc>
              <a:spcBef>
                <a:spcPct val="0"/>
              </a:spcBef>
              <a:spcAft>
                <a:spcPts val="600"/>
              </a:spcAft>
              <a:buClrTx/>
              <a:buSzTx/>
              <a:buFont typeface="Arial" panose="020B0604020202020204" pitchFamily="34" charset="0"/>
              <a:buChar char="•"/>
              <a:tabLst/>
            </a:pPr>
            <a:endParaRPr lang="en-US" altLang="en-US" sz="1200" dirty="0">
              <a:solidFill>
                <a:schemeClr val="bg1"/>
              </a:solidFill>
            </a:endParaRPr>
          </a:p>
          <a:p>
            <a:pPr marL="228600" marR="0" lvl="0" indent="-171450" fontAlgn="base">
              <a:lnSpc>
                <a:spcPct val="90000"/>
              </a:lnSpc>
              <a:spcBef>
                <a:spcPct val="0"/>
              </a:spcBef>
              <a:spcAft>
                <a:spcPts val="600"/>
              </a:spcAft>
              <a:buClrTx/>
              <a:buSzTx/>
              <a:buFont typeface="Arial" panose="020B0604020202020204" pitchFamily="34" charset="0"/>
              <a:buChar char="•"/>
              <a:tabLst/>
            </a:pPr>
            <a:endParaRPr lang="en-US" altLang="en-US" sz="1200" dirty="0">
              <a:solidFill>
                <a:schemeClr val="bg1"/>
              </a:solidFill>
            </a:endParaRPr>
          </a:p>
          <a:p>
            <a:pPr marL="228600" indent="-171450" fontAlgn="base">
              <a:lnSpc>
                <a:spcPct val="90000"/>
              </a:lnSpc>
              <a:spcBef>
                <a:spcPct val="0"/>
              </a:spcBef>
              <a:spcAft>
                <a:spcPts val="600"/>
              </a:spcAft>
              <a:buFont typeface="Arial" panose="020B0604020202020204" pitchFamily="34" charset="0"/>
              <a:buChar char="•"/>
            </a:pPr>
            <a:r>
              <a:rPr lang="en-US" altLang="en-US" sz="1200" dirty="0">
                <a:solidFill>
                  <a:schemeClr val="bg1"/>
                </a:solidFill>
              </a:rPr>
              <a:t>I</a:t>
            </a:r>
            <a:r>
              <a:rPr kumimoji="0" lang="en-US" altLang="en-US" sz="1200" b="0" i="0" u="none" strike="noStrike" cap="none" normalizeH="0" baseline="0" dirty="0">
                <a:ln>
                  <a:noFill/>
                </a:ln>
                <a:solidFill>
                  <a:schemeClr val="bg1"/>
                </a:solidFill>
                <a:effectLst/>
              </a:rPr>
              <a:t>mplemented dimension reduction technique to reduce the correlation between the pair of variables</a:t>
            </a:r>
          </a:p>
          <a:p>
            <a:pPr marL="57150" marR="0" lvl="0" fontAlgn="base">
              <a:lnSpc>
                <a:spcPct val="90000"/>
              </a:lnSpc>
              <a:spcBef>
                <a:spcPct val="0"/>
              </a:spcBef>
              <a:spcAft>
                <a:spcPts val="600"/>
              </a:spcAft>
              <a:buClrTx/>
              <a:buSzTx/>
              <a:tabLst/>
            </a:pPr>
            <a:endParaRPr lang="en-US" altLang="en-US" sz="1200" dirty="0">
              <a:solidFill>
                <a:schemeClr val="bg1"/>
              </a:solidFill>
            </a:endParaRPr>
          </a:p>
          <a:p>
            <a:pPr marL="228600" marR="0" lvl="0" indent="-171450" fontAlgn="base">
              <a:lnSpc>
                <a:spcPct val="90000"/>
              </a:lnSpc>
              <a:spcBef>
                <a:spcPct val="0"/>
              </a:spcBef>
              <a:spcAft>
                <a:spcPts val="600"/>
              </a:spcAft>
              <a:buClrTx/>
              <a:buSzTx/>
              <a:buFont typeface="Arial" panose="020B0604020202020204" pitchFamily="34" charset="0"/>
              <a:buChar char="•"/>
              <a:tabLst/>
            </a:pPr>
            <a:r>
              <a:rPr lang="en-US" altLang="en-US" sz="1200" dirty="0">
                <a:solidFill>
                  <a:schemeClr val="bg1"/>
                </a:solidFill>
              </a:rPr>
              <a:t>MAE and MSE graph shows the model with one PCA component has a high error rate. As we keep adding PCA components the error rate starts reducing.</a:t>
            </a:r>
          </a:p>
          <a:p>
            <a:pPr marL="228600" marR="0" lvl="0" indent="-171450" fontAlgn="base">
              <a:lnSpc>
                <a:spcPct val="90000"/>
              </a:lnSpc>
              <a:spcBef>
                <a:spcPct val="0"/>
              </a:spcBef>
              <a:spcAft>
                <a:spcPts val="600"/>
              </a:spcAft>
              <a:buClrTx/>
              <a:buSzTx/>
              <a:buFont typeface="Arial" panose="020B0604020202020204" pitchFamily="34" charset="0"/>
              <a:buChar char="•"/>
              <a:tabLst/>
            </a:pPr>
            <a:endParaRPr lang="en-US" altLang="en-US" sz="1200" dirty="0">
              <a:solidFill>
                <a:schemeClr val="bg1"/>
              </a:solidFill>
            </a:endParaRPr>
          </a:p>
          <a:p>
            <a:pPr marL="228600" marR="0" lvl="0" indent="-171450" fontAlgn="base">
              <a:lnSpc>
                <a:spcPct val="90000"/>
              </a:lnSpc>
              <a:spcBef>
                <a:spcPct val="0"/>
              </a:spcBef>
              <a:spcAft>
                <a:spcPts val="600"/>
              </a:spcAft>
              <a:buClrTx/>
              <a:buSzTx/>
              <a:buFont typeface="Arial" panose="020B0604020202020204" pitchFamily="34" charset="0"/>
              <a:buChar char="•"/>
              <a:tabLst/>
            </a:pPr>
            <a:r>
              <a:rPr lang="en-US" altLang="en-US" sz="1200" dirty="0">
                <a:solidFill>
                  <a:schemeClr val="bg1"/>
                </a:solidFill>
              </a:rPr>
              <a:t>C</a:t>
            </a:r>
            <a:r>
              <a:rPr kumimoji="0" lang="en-US" altLang="en-US" sz="1200" b="0" i="0" u="none" strike="noStrike" cap="none" normalizeH="0" baseline="0" dirty="0">
                <a:ln>
                  <a:noFill/>
                </a:ln>
                <a:solidFill>
                  <a:schemeClr val="bg1"/>
                </a:solidFill>
                <a:effectLst/>
              </a:rPr>
              <a:t>hosen the first 6 Principal components for Regression, as it still contains most of the information from the </a:t>
            </a:r>
            <a:r>
              <a:rPr lang="en-US" altLang="en-US" sz="1200" dirty="0">
                <a:solidFill>
                  <a:schemeClr val="bg1"/>
                </a:solidFill>
              </a:rPr>
              <a:t>data </a:t>
            </a:r>
            <a:r>
              <a:rPr kumimoji="0" lang="en-US" altLang="en-US" sz="1200" b="0" i="0" u="none" strike="noStrike" cap="none" normalizeH="0" baseline="0" dirty="0">
                <a:ln>
                  <a:noFill/>
                </a:ln>
                <a:solidFill>
                  <a:schemeClr val="bg1"/>
                </a:solidFill>
                <a:effectLst/>
              </a:rPr>
              <a:t>set.</a:t>
            </a:r>
          </a:p>
          <a:p>
            <a:pPr marL="228600" marR="0" lvl="0" indent="-17145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bg1"/>
              </a:solidFill>
              <a:effectLst/>
            </a:endParaRPr>
          </a:p>
          <a:p>
            <a:pPr marL="228600" marR="0" lvl="0" indent="-17145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err="1">
                <a:ln>
                  <a:noFill/>
                </a:ln>
                <a:solidFill>
                  <a:schemeClr val="bg1"/>
                </a:solidFill>
                <a:effectLst/>
              </a:rPr>
              <a:t>Corelation</a:t>
            </a:r>
            <a:r>
              <a:rPr kumimoji="0" lang="en-US" altLang="en-US" sz="1200" b="0" i="0" u="none" strike="noStrike" cap="none" normalizeH="0" baseline="0" dirty="0">
                <a:ln>
                  <a:noFill/>
                </a:ln>
                <a:solidFill>
                  <a:schemeClr val="bg1"/>
                </a:solidFill>
                <a:effectLst/>
              </a:rPr>
              <a:t> plot </a:t>
            </a:r>
            <a:r>
              <a:rPr lang="en-US" altLang="en-US" sz="1200" dirty="0">
                <a:solidFill>
                  <a:schemeClr val="bg1"/>
                </a:solidFill>
              </a:rPr>
              <a:t> - </a:t>
            </a:r>
            <a:r>
              <a:rPr kumimoji="0" lang="en-US" altLang="en-US" sz="1200" b="0" i="0" u="none" strike="noStrike" cap="none" normalizeH="0" baseline="0" dirty="0">
                <a:ln>
                  <a:noFill/>
                </a:ln>
                <a:solidFill>
                  <a:schemeClr val="bg1"/>
                </a:solidFill>
                <a:effectLst/>
              </a:rPr>
              <a:t>do not exhibit a correlation between the pair of variables</a:t>
            </a:r>
          </a:p>
        </p:txBody>
      </p:sp>
      <p:pic>
        <p:nvPicPr>
          <p:cNvPr id="11" name="Content Placeholder 10" descr="A picture containing chart&#10;&#10;Description automatically generated">
            <a:extLst>
              <a:ext uri="{FF2B5EF4-FFF2-40B4-BE49-F238E27FC236}">
                <a16:creationId xmlns:a16="http://schemas.microsoft.com/office/drawing/2014/main" id="{348A3DCE-76A8-EED6-6695-93219999739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844854" y="2197140"/>
            <a:ext cx="6126740" cy="4196083"/>
          </a:xfrm>
          <a:prstGeom prst="rect">
            <a:avLst/>
          </a:prstGeom>
        </p:spPr>
      </p:pic>
      <p:sp>
        <p:nvSpPr>
          <p:cNvPr id="3" name="Date Placeholder 2">
            <a:extLst>
              <a:ext uri="{FF2B5EF4-FFF2-40B4-BE49-F238E27FC236}">
                <a16:creationId xmlns:a16="http://schemas.microsoft.com/office/drawing/2014/main" id="{C56898D3-1936-46AB-B4E9-B52DFFD5A12C}"/>
              </a:ext>
            </a:extLst>
          </p:cNvPr>
          <p:cNvSpPr>
            <a:spLocks noGrp="1"/>
          </p:cNvSpPr>
          <p:nvPr>
            <p:ph type="dt" sz="half" idx="10"/>
          </p:nvPr>
        </p:nvSpPr>
        <p:spPr>
          <a:xfrm>
            <a:off x="7055897" y="6126480"/>
            <a:ext cx="3892254" cy="365125"/>
          </a:xfrm>
        </p:spPr>
        <p:txBody>
          <a:bodyPr vert="horz" lIns="91440" tIns="45720" rIns="91440" bIns="45720" rtlCol="0" anchor="ctr">
            <a:normAutofit/>
          </a:bodyPr>
          <a:lstStyle/>
          <a:p>
            <a:pPr algn="r">
              <a:spcAft>
                <a:spcPts val="600"/>
              </a:spcAft>
            </a:pPr>
            <a:fld id="{40AC5399-F453-4DFC-89B5-A58549E83337}" type="datetime2">
              <a:rPr lang="en-US" sz="1100">
                <a:solidFill>
                  <a:schemeClr val="tx1">
                    <a:alpha val="80000"/>
                  </a:schemeClr>
                </a:solidFill>
              </a:rPr>
              <a:pPr algn="r">
                <a:spcAft>
                  <a:spcPts val="600"/>
                </a:spcAft>
              </a:pPr>
              <a:t>Tuesday, August 30, 2022</a:t>
            </a:fld>
            <a:endParaRPr lang="en-US" sz="1100">
              <a:solidFill>
                <a:schemeClr val="tx1">
                  <a:alpha val="80000"/>
                </a:schemeClr>
              </a:solidFill>
            </a:endParaRPr>
          </a:p>
        </p:txBody>
      </p:sp>
    </p:spTree>
    <p:extLst>
      <p:ext uri="{BB962C8B-B14F-4D97-AF65-F5344CB8AC3E}">
        <p14:creationId xmlns:p14="http://schemas.microsoft.com/office/powerpoint/2010/main" val="615897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14">
            <a:extLst>
              <a:ext uri="{FF2B5EF4-FFF2-40B4-BE49-F238E27FC236}">
                <a16:creationId xmlns:a16="http://schemas.microsoft.com/office/drawing/2014/main" id="{40AF8A4E-93BE-4C6A-A381-D03AD59FC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16">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73E963-FD98-4149-8D59-EF5ED418D48B}"/>
              </a:ext>
            </a:extLst>
          </p:cNvPr>
          <p:cNvSpPr>
            <a:spLocks noGrp="1"/>
          </p:cNvSpPr>
          <p:nvPr>
            <p:ph type="title"/>
          </p:nvPr>
        </p:nvSpPr>
        <p:spPr>
          <a:xfrm>
            <a:off x="729343" y="543528"/>
            <a:ext cx="3393771" cy="2423249"/>
          </a:xfrm>
        </p:spPr>
        <p:txBody>
          <a:bodyPr vert="horz" lIns="91440" tIns="45720" rIns="91440" bIns="45720" rtlCol="0" anchor="ctr">
            <a:normAutofit fontScale="90000"/>
          </a:bodyPr>
          <a:lstStyle/>
          <a:p>
            <a:r>
              <a:rPr lang="en-US" sz="4000" b="1" dirty="0"/>
              <a:t>Multiple Linear Regression Analysis</a:t>
            </a:r>
            <a:br>
              <a:rPr lang="en-US" sz="4000" b="1" dirty="0"/>
            </a:br>
            <a:r>
              <a:rPr lang="en-US" sz="2000" b="1" dirty="0"/>
              <a:t>with 6 Principal Components</a:t>
            </a:r>
            <a:br>
              <a:rPr lang="en-US" sz="2000" b="1" dirty="0"/>
            </a:br>
            <a:endParaRPr lang="en-US" sz="4000" b="1" dirty="0"/>
          </a:p>
        </p:txBody>
      </p:sp>
      <p:sp>
        <p:nvSpPr>
          <p:cNvPr id="62" name="Rectangle 18">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3" name="Group 20">
            <a:extLst>
              <a:ext uri="{FF2B5EF4-FFF2-40B4-BE49-F238E27FC236}">
                <a16:creationId xmlns:a16="http://schemas.microsoft.com/office/drawing/2014/main" id="{5CA94304-5BB9-4D36-A82D-7BC2EBCA3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2" name="Rectangle 64">
              <a:extLst>
                <a:ext uri="{FF2B5EF4-FFF2-40B4-BE49-F238E27FC236}">
                  <a16:creationId xmlns:a16="http://schemas.microsoft.com/office/drawing/2014/main" id="{97AA44DB-FF9B-4F9D-8DAA-0C0D0F34F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66">
              <a:extLst>
                <a:ext uri="{FF2B5EF4-FFF2-40B4-BE49-F238E27FC236}">
                  <a16:creationId xmlns:a16="http://schemas.microsoft.com/office/drawing/2014/main" id="{01F6D183-A548-424F-953A-D8190651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64">
              <a:extLst>
                <a:ext uri="{FF2B5EF4-FFF2-40B4-BE49-F238E27FC236}">
                  <a16:creationId xmlns:a16="http://schemas.microsoft.com/office/drawing/2014/main" id="{358514D7-D2BA-4DC4-860B-088167FFD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66">
              <a:extLst>
                <a:ext uri="{FF2B5EF4-FFF2-40B4-BE49-F238E27FC236}">
                  <a16:creationId xmlns:a16="http://schemas.microsoft.com/office/drawing/2014/main" id="{A99AC794-F2E2-4033-8529-EEFEF6FA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64">
              <a:extLst>
                <a:ext uri="{FF2B5EF4-FFF2-40B4-BE49-F238E27FC236}">
                  <a16:creationId xmlns:a16="http://schemas.microsoft.com/office/drawing/2014/main" id="{A638F120-8B09-4725-8412-ED149026E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66">
              <a:extLst>
                <a:ext uri="{FF2B5EF4-FFF2-40B4-BE49-F238E27FC236}">
                  <a16:creationId xmlns:a16="http://schemas.microsoft.com/office/drawing/2014/main" id="{11CD61E9-6D07-4408-90C7-295A9D930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64">
              <a:extLst>
                <a:ext uri="{FF2B5EF4-FFF2-40B4-BE49-F238E27FC236}">
                  <a16:creationId xmlns:a16="http://schemas.microsoft.com/office/drawing/2014/main" id="{BFD9AF8E-8C48-48D9-90CA-A2A0BD49C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66">
              <a:extLst>
                <a:ext uri="{FF2B5EF4-FFF2-40B4-BE49-F238E27FC236}">
                  <a16:creationId xmlns:a16="http://schemas.microsoft.com/office/drawing/2014/main" id="{837ABB76-DB32-45FB-98C0-CD7349E64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4">
              <a:extLst>
                <a:ext uri="{FF2B5EF4-FFF2-40B4-BE49-F238E27FC236}">
                  <a16:creationId xmlns:a16="http://schemas.microsoft.com/office/drawing/2014/main" id="{329945CB-8D13-4783-9DAD-D4B7FB6C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6">
              <a:extLst>
                <a:ext uri="{FF2B5EF4-FFF2-40B4-BE49-F238E27FC236}">
                  <a16:creationId xmlns:a16="http://schemas.microsoft.com/office/drawing/2014/main" id="{B1F173F9-248A-4916-B30D-24D89E751B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4">
              <a:extLst>
                <a:ext uri="{FF2B5EF4-FFF2-40B4-BE49-F238E27FC236}">
                  <a16:creationId xmlns:a16="http://schemas.microsoft.com/office/drawing/2014/main" id="{A4B31E1C-2D21-4068-8BEF-370C294E5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6">
              <a:extLst>
                <a:ext uri="{FF2B5EF4-FFF2-40B4-BE49-F238E27FC236}">
                  <a16:creationId xmlns:a16="http://schemas.microsoft.com/office/drawing/2014/main" id="{B7B68BBD-2E3B-40C8-AC44-5F582D20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4">
              <a:extLst>
                <a:ext uri="{FF2B5EF4-FFF2-40B4-BE49-F238E27FC236}">
                  <a16:creationId xmlns:a16="http://schemas.microsoft.com/office/drawing/2014/main" id="{9888C5AD-AF2C-4A79-9F83-61710BF59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6">
              <a:extLst>
                <a:ext uri="{FF2B5EF4-FFF2-40B4-BE49-F238E27FC236}">
                  <a16:creationId xmlns:a16="http://schemas.microsoft.com/office/drawing/2014/main" id="{7B011EEA-86F9-4379-9877-9C1B55AB5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64">
              <a:extLst>
                <a:ext uri="{FF2B5EF4-FFF2-40B4-BE49-F238E27FC236}">
                  <a16:creationId xmlns:a16="http://schemas.microsoft.com/office/drawing/2014/main" id="{51E55A8A-6794-4D96-9B53-DBAE3769D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66">
              <a:extLst>
                <a:ext uri="{FF2B5EF4-FFF2-40B4-BE49-F238E27FC236}">
                  <a16:creationId xmlns:a16="http://schemas.microsoft.com/office/drawing/2014/main" id="{C399C859-52B0-4B54-A799-F7BD5CAA0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64">
              <a:extLst>
                <a:ext uri="{FF2B5EF4-FFF2-40B4-BE49-F238E27FC236}">
                  <a16:creationId xmlns:a16="http://schemas.microsoft.com/office/drawing/2014/main" id="{3892234F-B723-4B25-BB27-1C61E5081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66">
              <a:extLst>
                <a:ext uri="{FF2B5EF4-FFF2-40B4-BE49-F238E27FC236}">
                  <a16:creationId xmlns:a16="http://schemas.microsoft.com/office/drawing/2014/main" id="{8DDF3EF9-BAB8-46F8-AC43-509CAA81C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64">
              <a:extLst>
                <a:ext uri="{FF2B5EF4-FFF2-40B4-BE49-F238E27FC236}">
                  <a16:creationId xmlns:a16="http://schemas.microsoft.com/office/drawing/2014/main" id="{9CBDB08D-4E78-440F-BBDB-2661A2866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66">
              <a:extLst>
                <a:ext uri="{FF2B5EF4-FFF2-40B4-BE49-F238E27FC236}">
                  <a16:creationId xmlns:a16="http://schemas.microsoft.com/office/drawing/2014/main" id="{A8887334-B2AD-4BB0-8F59-248E5F55E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4" name="Rectangle 42">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365479D9-617D-4E71-AE61-7D6F1C298F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ABF5A-FE51-4F0E-8595-D8CFCDA1E0DF}" type="datetime2">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Tuesday, 30 August 2022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Content Placeholder 10" descr="Chart, scatter chart&#10;&#10;Description automatically generated">
            <a:extLst>
              <a:ext uri="{FF2B5EF4-FFF2-40B4-BE49-F238E27FC236}">
                <a16:creationId xmlns:a16="http://schemas.microsoft.com/office/drawing/2014/main" id="{B5039444-48EF-77FE-2421-640BDAA859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686" y="3298123"/>
            <a:ext cx="9765868" cy="3495736"/>
          </a:xfrm>
        </p:spPr>
      </p:pic>
      <p:graphicFrame>
        <p:nvGraphicFramePr>
          <p:cNvPr id="12" name="Table 11">
            <a:extLst>
              <a:ext uri="{FF2B5EF4-FFF2-40B4-BE49-F238E27FC236}">
                <a16:creationId xmlns:a16="http://schemas.microsoft.com/office/drawing/2014/main" id="{FD9E5987-3DE7-8F19-F150-6D423DCD580D}"/>
              </a:ext>
            </a:extLst>
          </p:cNvPr>
          <p:cNvGraphicFramePr>
            <a:graphicFrameLocks noGrp="1"/>
          </p:cNvGraphicFramePr>
          <p:nvPr>
            <p:extLst>
              <p:ext uri="{D42A27DB-BD31-4B8C-83A1-F6EECF244321}">
                <p14:modId xmlns:p14="http://schemas.microsoft.com/office/powerpoint/2010/main" val="2555885770"/>
              </p:ext>
            </p:extLst>
          </p:nvPr>
        </p:nvGraphicFramePr>
        <p:xfrm>
          <a:off x="5825909" y="1932081"/>
          <a:ext cx="4825344" cy="1065045"/>
        </p:xfrm>
        <a:graphic>
          <a:graphicData uri="http://schemas.openxmlformats.org/drawingml/2006/table">
            <a:tbl>
              <a:tblPr firstRow="1" firstCol="1" bandRow="1">
                <a:tableStyleId>{5C22544A-7EE6-4342-B048-85BDC9FD1C3A}</a:tableStyleId>
              </a:tblPr>
              <a:tblGrid>
                <a:gridCol w="1206336">
                  <a:extLst>
                    <a:ext uri="{9D8B030D-6E8A-4147-A177-3AD203B41FA5}">
                      <a16:colId xmlns:a16="http://schemas.microsoft.com/office/drawing/2014/main" val="4094365664"/>
                    </a:ext>
                  </a:extLst>
                </a:gridCol>
                <a:gridCol w="1206336">
                  <a:extLst>
                    <a:ext uri="{9D8B030D-6E8A-4147-A177-3AD203B41FA5}">
                      <a16:colId xmlns:a16="http://schemas.microsoft.com/office/drawing/2014/main" val="3582705560"/>
                    </a:ext>
                  </a:extLst>
                </a:gridCol>
                <a:gridCol w="1206336">
                  <a:extLst>
                    <a:ext uri="{9D8B030D-6E8A-4147-A177-3AD203B41FA5}">
                      <a16:colId xmlns:a16="http://schemas.microsoft.com/office/drawing/2014/main" val="3233607323"/>
                    </a:ext>
                  </a:extLst>
                </a:gridCol>
                <a:gridCol w="1206336">
                  <a:extLst>
                    <a:ext uri="{9D8B030D-6E8A-4147-A177-3AD203B41FA5}">
                      <a16:colId xmlns:a16="http://schemas.microsoft.com/office/drawing/2014/main" val="327608946"/>
                    </a:ext>
                  </a:extLst>
                </a:gridCol>
              </a:tblGrid>
              <a:tr h="355015">
                <a:tc>
                  <a:txBody>
                    <a:bodyPr/>
                    <a:lstStyle/>
                    <a:p>
                      <a:pPr algn="ctr">
                        <a:lnSpc>
                          <a:spcPct val="107000"/>
                        </a:lnSpc>
                        <a:spcAft>
                          <a:spcPts val="800"/>
                        </a:spcAft>
                      </a:pPr>
                      <a:r>
                        <a:rPr lang="en-GB" sz="1200" dirty="0">
                          <a:effectLst/>
                        </a:rPr>
                        <a:t>Type</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a:effectLst/>
                        </a:rPr>
                        <a:t>MAE</a:t>
                      </a:r>
                      <a:endParaRPr lang="en-GB"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a:effectLst/>
                        </a:rPr>
                        <a:t>RMSE</a:t>
                      </a:r>
                      <a:endParaRPr lang="en-GB"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a:effectLst/>
                        </a:rPr>
                        <a:t>R</a:t>
                      </a:r>
                      <a:r>
                        <a:rPr lang="en-GB" sz="1200" baseline="30000">
                          <a:effectLst/>
                        </a:rPr>
                        <a:t>2</a:t>
                      </a:r>
                      <a:endParaRPr lang="en-GB"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1545132969"/>
                  </a:ext>
                </a:extLst>
              </a:tr>
              <a:tr h="355015">
                <a:tc>
                  <a:txBody>
                    <a:bodyPr/>
                    <a:lstStyle/>
                    <a:p>
                      <a:pPr algn="ctr">
                        <a:lnSpc>
                          <a:spcPct val="107000"/>
                        </a:lnSpc>
                        <a:spcAft>
                          <a:spcPts val="800"/>
                        </a:spcAft>
                      </a:pPr>
                      <a:r>
                        <a:rPr lang="en-GB" sz="1200">
                          <a:effectLst/>
                        </a:rPr>
                        <a:t>Train data</a:t>
                      </a:r>
                      <a:endParaRPr lang="en-GB"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3046.14</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1.450893e+07</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0.9829</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657976434"/>
                  </a:ext>
                </a:extLst>
              </a:tr>
              <a:tr h="355015">
                <a:tc>
                  <a:txBody>
                    <a:bodyPr/>
                    <a:lstStyle/>
                    <a:p>
                      <a:pPr algn="ctr">
                        <a:lnSpc>
                          <a:spcPct val="107000"/>
                        </a:lnSpc>
                        <a:spcAft>
                          <a:spcPts val="800"/>
                        </a:spcAft>
                      </a:pPr>
                      <a:r>
                        <a:rPr lang="en-GB" sz="1200">
                          <a:effectLst/>
                        </a:rPr>
                        <a:t>Test data</a:t>
                      </a:r>
                      <a:endParaRPr lang="en-GB"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a:effectLst/>
                        </a:rPr>
                        <a:t>5049.911</a:t>
                      </a:r>
                      <a:endParaRPr lang="en-GB" sz="1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4.216659e+07</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ctr">
                        <a:lnSpc>
                          <a:spcPct val="107000"/>
                        </a:lnSpc>
                        <a:spcAft>
                          <a:spcPts val="800"/>
                        </a:spcAft>
                      </a:pPr>
                      <a:r>
                        <a:rPr lang="en-GB" sz="1200" dirty="0">
                          <a:effectLst/>
                        </a:rPr>
                        <a:t>0.9498</a:t>
                      </a:r>
                      <a:endParaRPr lang="en-GB"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971644862"/>
                  </a:ext>
                </a:extLst>
              </a:tr>
            </a:tbl>
          </a:graphicData>
        </a:graphic>
      </p:graphicFrame>
      <p:sp>
        <p:nvSpPr>
          <p:cNvPr id="42" name="TextBox 41">
            <a:extLst>
              <a:ext uri="{FF2B5EF4-FFF2-40B4-BE49-F238E27FC236}">
                <a16:creationId xmlns:a16="http://schemas.microsoft.com/office/drawing/2014/main" id="{7E1EEDD3-CBE4-BE0A-9A71-554921F67472}"/>
              </a:ext>
            </a:extLst>
          </p:cNvPr>
          <p:cNvSpPr txBox="1"/>
          <p:nvPr/>
        </p:nvSpPr>
        <p:spPr>
          <a:xfrm>
            <a:off x="9086392" y="3018358"/>
            <a:ext cx="6094324" cy="258532"/>
          </a:xfrm>
          <a:prstGeom prst="rect">
            <a:avLst/>
          </a:prstGeom>
          <a:noFill/>
        </p:spPr>
        <p:txBody>
          <a:bodyPr wrap="square">
            <a:spAutoFit/>
          </a:bodyPr>
          <a:lstStyle/>
          <a:p>
            <a:pPr fontAlgn="base">
              <a:lnSpc>
                <a:spcPct val="90000"/>
              </a:lnSpc>
              <a:spcBef>
                <a:spcPct val="0"/>
              </a:spcBef>
              <a:spcAft>
                <a:spcPts val="600"/>
              </a:spcAft>
            </a:pPr>
            <a:r>
              <a:rPr lang="en-GB" sz="1200" dirty="0">
                <a:effectLst/>
              </a:rPr>
              <a:t>95</a:t>
            </a:r>
            <a:r>
              <a:rPr lang="en-GB" sz="1200" dirty="0">
                <a:solidFill>
                  <a:srgbClr val="292929"/>
                </a:solidFill>
              </a:rPr>
              <a:t>% of </a:t>
            </a:r>
            <a:r>
              <a:rPr lang="en-GB" sz="1200" b="0" i="0" dirty="0">
                <a:solidFill>
                  <a:srgbClr val="292929"/>
                </a:solidFill>
                <a:effectLst/>
              </a:rPr>
              <a:t>model predictions are correct</a:t>
            </a:r>
          </a:p>
        </p:txBody>
      </p:sp>
    </p:spTree>
    <p:extLst>
      <p:ext uri="{BB962C8B-B14F-4D97-AF65-F5344CB8AC3E}">
        <p14:creationId xmlns:p14="http://schemas.microsoft.com/office/powerpoint/2010/main" val="3430274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8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34AE9-3BBA-49B7-820E-927FCB7736E6}"/>
              </a:ext>
            </a:extLst>
          </p:cNvPr>
          <p:cNvSpPr>
            <a:spLocks noGrp="1"/>
          </p:cNvSpPr>
          <p:nvPr>
            <p:ph type="title"/>
          </p:nvPr>
        </p:nvSpPr>
        <p:spPr>
          <a:xfrm>
            <a:off x="767290" y="1780661"/>
            <a:ext cx="3582073" cy="1463472"/>
          </a:xfrm>
        </p:spPr>
        <p:txBody>
          <a:bodyPr anchor="t">
            <a:normAutofit/>
          </a:bodyPr>
          <a:lstStyle/>
          <a:p>
            <a:r>
              <a:rPr lang="en-US" sz="4800" b="1">
                <a:solidFill>
                  <a:schemeClr val="bg1"/>
                </a:solidFill>
              </a:rPr>
              <a:t>Results &amp; Conclusion</a:t>
            </a:r>
            <a:endParaRPr lang="en-IN" sz="4800" b="1">
              <a:solidFill>
                <a:schemeClr val="bg1"/>
              </a:solidFill>
            </a:endParaRPr>
          </a:p>
        </p:txBody>
      </p:sp>
      <p:grpSp>
        <p:nvGrpSpPr>
          <p:cNvPr id="88" name="Group 8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8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9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81" name="Content Placeholder 80">
            <a:extLst>
              <a:ext uri="{FF2B5EF4-FFF2-40B4-BE49-F238E27FC236}">
                <a16:creationId xmlns:a16="http://schemas.microsoft.com/office/drawing/2014/main" id="{D8C0CDE5-1273-A856-69B4-71D2E4772028}"/>
              </a:ext>
            </a:extLst>
          </p:cNvPr>
          <p:cNvSpPr>
            <a:spLocks noGrp="1"/>
          </p:cNvSpPr>
          <p:nvPr>
            <p:ph idx="1"/>
          </p:nvPr>
        </p:nvSpPr>
        <p:spPr>
          <a:xfrm>
            <a:off x="432812" y="3383121"/>
            <a:ext cx="4119310" cy="2793251"/>
          </a:xfrm>
        </p:spPr>
        <p:txBody>
          <a:bodyPr anchor="t">
            <a:normAutofit/>
          </a:bodyPr>
          <a:lstStyle/>
          <a:p>
            <a:r>
              <a:rPr lang="en-US" sz="2000" dirty="0">
                <a:solidFill>
                  <a:schemeClr val="bg1"/>
                </a:solidFill>
              </a:rPr>
              <a:t>Tried different ML models in addition to linear regression model.</a:t>
            </a:r>
          </a:p>
          <a:p>
            <a:endParaRPr lang="en-US" sz="2000" dirty="0">
              <a:solidFill>
                <a:schemeClr val="bg1"/>
              </a:solidFill>
            </a:endParaRPr>
          </a:p>
          <a:p>
            <a:r>
              <a:rPr lang="en-US" sz="2000" dirty="0">
                <a:solidFill>
                  <a:schemeClr val="bg1"/>
                </a:solidFill>
              </a:rPr>
              <a:t>Linear regression is more sustainable as it gives good accuracy over the training data and the test data whereas the other three models are overfitting.</a:t>
            </a:r>
          </a:p>
        </p:txBody>
      </p:sp>
      <p:sp>
        <p:nvSpPr>
          <p:cNvPr id="4" name="Date Placeholder 3">
            <a:extLst>
              <a:ext uri="{FF2B5EF4-FFF2-40B4-BE49-F238E27FC236}">
                <a16:creationId xmlns:a16="http://schemas.microsoft.com/office/drawing/2014/main" id="{66635266-42EA-4937-AA76-57B3316D96CA}"/>
              </a:ext>
            </a:extLst>
          </p:cNvPr>
          <p:cNvSpPr>
            <a:spLocks noGrp="1"/>
          </p:cNvSpPr>
          <p:nvPr>
            <p:ph type="dt" sz="half" idx="10"/>
          </p:nvPr>
        </p:nvSpPr>
        <p:spPr>
          <a:xfrm>
            <a:off x="10522424" y="5522976"/>
            <a:ext cx="1236760" cy="365125"/>
          </a:xfrm>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fld id="{2DDC5B90-47CD-45A8-8DC2-407E44C40A7E}" type="datetime2">
              <a:rPr kumimoji="0" lang="en-IN" sz="900" b="0" i="0" u="none" strike="noStrike" kern="1200" cap="none" spc="0" normalizeH="0" baseline="0" noProof="0" smtClean="0">
                <a:ln>
                  <a:noFill/>
                </a:ln>
                <a:solidFill>
                  <a:schemeClr val="tx1">
                    <a:alpha val="80000"/>
                  </a:schemeClr>
                </a:solidFill>
                <a:effectLst/>
                <a:uLnTx/>
                <a:uFillTx/>
                <a:latin typeface="Calibri" panose="020F0502020204030204"/>
                <a:ea typeface="+mn-ea"/>
                <a:cs typeface="+mn-cs"/>
              </a:rPr>
              <a:pPr marL="0" marR="0" lvl="0" indent="0" algn="r" defTabSz="914400" rtl="0" eaLnBrk="1" fontAlgn="auto" latinLnBrk="0" hangingPunct="1">
                <a:lnSpc>
                  <a:spcPct val="90000"/>
                </a:lnSpc>
                <a:spcBef>
                  <a:spcPts val="0"/>
                </a:spcBef>
                <a:spcAft>
                  <a:spcPts val="600"/>
                </a:spcAft>
                <a:buClrTx/>
                <a:buSzTx/>
                <a:buFontTx/>
                <a:buNone/>
                <a:tabLst/>
                <a:defRPr/>
              </a:pPr>
              <a:t>Tuesday, 30 August 2022</a:t>
            </a:fld>
            <a:endParaRPr kumimoji="0" lang="en-IN" sz="900" b="0" i="0" u="none" strike="noStrike" kern="1200" cap="none" spc="0" normalizeH="0" baseline="0" noProof="0">
              <a:ln>
                <a:noFill/>
              </a:ln>
              <a:solidFill>
                <a:schemeClr val="tx1">
                  <a:alpha val="80000"/>
                </a:schemeClr>
              </a:solidFill>
              <a:effectLst/>
              <a:uLnTx/>
              <a:uFillTx/>
              <a:latin typeface="Calibri" panose="020F0502020204030204"/>
              <a:ea typeface="+mn-ea"/>
              <a:cs typeface="+mn-cs"/>
            </a:endParaRPr>
          </a:p>
        </p:txBody>
      </p:sp>
      <p:graphicFrame>
        <p:nvGraphicFramePr>
          <p:cNvPr id="79" name="Content Placeholder 15">
            <a:extLst>
              <a:ext uri="{FF2B5EF4-FFF2-40B4-BE49-F238E27FC236}">
                <a16:creationId xmlns:a16="http://schemas.microsoft.com/office/drawing/2014/main" id="{F00F3BD5-194A-2440-BA60-9AD121BBE9F9}"/>
              </a:ext>
            </a:extLst>
          </p:cNvPr>
          <p:cNvGraphicFramePr>
            <a:graphicFrameLocks/>
          </p:cNvGraphicFramePr>
          <p:nvPr>
            <p:extLst>
              <p:ext uri="{D42A27DB-BD31-4B8C-83A1-F6EECF244321}">
                <p14:modId xmlns:p14="http://schemas.microsoft.com/office/powerpoint/2010/main" val="2271762544"/>
              </p:ext>
            </p:extLst>
          </p:nvPr>
        </p:nvGraphicFramePr>
        <p:xfrm>
          <a:off x="5116652" y="1708353"/>
          <a:ext cx="6642536" cy="2863066"/>
        </p:xfrm>
        <a:graphic>
          <a:graphicData uri="http://schemas.openxmlformats.org/drawingml/2006/table">
            <a:tbl>
              <a:tblPr firstRow="1" firstCol="1" bandRow="1">
                <a:solidFill>
                  <a:schemeClr val="bg1">
                    <a:lumMod val="95000"/>
                  </a:schemeClr>
                </a:solidFill>
                <a:tableStyleId>{5C22544A-7EE6-4342-B048-85BDC9FD1C3A}</a:tableStyleId>
              </a:tblPr>
              <a:tblGrid>
                <a:gridCol w="570715">
                  <a:extLst>
                    <a:ext uri="{9D8B030D-6E8A-4147-A177-3AD203B41FA5}">
                      <a16:colId xmlns:a16="http://schemas.microsoft.com/office/drawing/2014/main" val="2692206645"/>
                    </a:ext>
                  </a:extLst>
                </a:gridCol>
                <a:gridCol w="904352">
                  <a:extLst>
                    <a:ext uri="{9D8B030D-6E8A-4147-A177-3AD203B41FA5}">
                      <a16:colId xmlns:a16="http://schemas.microsoft.com/office/drawing/2014/main" val="2756343512"/>
                    </a:ext>
                  </a:extLst>
                </a:gridCol>
                <a:gridCol w="1206803">
                  <a:extLst>
                    <a:ext uri="{9D8B030D-6E8A-4147-A177-3AD203B41FA5}">
                      <a16:colId xmlns:a16="http://schemas.microsoft.com/office/drawing/2014/main" val="2125860540"/>
                    </a:ext>
                  </a:extLst>
                </a:gridCol>
                <a:gridCol w="1320222">
                  <a:extLst>
                    <a:ext uri="{9D8B030D-6E8A-4147-A177-3AD203B41FA5}">
                      <a16:colId xmlns:a16="http://schemas.microsoft.com/office/drawing/2014/main" val="3120542517"/>
                    </a:ext>
                  </a:extLst>
                </a:gridCol>
                <a:gridCol w="1320222">
                  <a:extLst>
                    <a:ext uri="{9D8B030D-6E8A-4147-A177-3AD203B41FA5}">
                      <a16:colId xmlns:a16="http://schemas.microsoft.com/office/drawing/2014/main" val="4215121304"/>
                    </a:ext>
                  </a:extLst>
                </a:gridCol>
                <a:gridCol w="1320222">
                  <a:extLst>
                    <a:ext uri="{9D8B030D-6E8A-4147-A177-3AD203B41FA5}">
                      <a16:colId xmlns:a16="http://schemas.microsoft.com/office/drawing/2014/main" val="770540746"/>
                    </a:ext>
                  </a:extLst>
                </a:gridCol>
              </a:tblGrid>
              <a:tr h="723340">
                <a:tc>
                  <a:txBody>
                    <a:bodyPr/>
                    <a:lstStyle/>
                    <a:p>
                      <a:pPr algn="ctr">
                        <a:lnSpc>
                          <a:spcPct val="107000"/>
                        </a:lnSpc>
                        <a:spcAft>
                          <a:spcPts val="800"/>
                        </a:spcAft>
                      </a:pPr>
                      <a:r>
                        <a:rPr lang="en-GB" sz="1800" b="0" cap="none" spc="0">
                          <a:solidFill>
                            <a:schemeClr val="bg1"/>
                          </a:solidFill>
                          <a:effectLst/>
                        </a:rPr>
                        <a:t> </a:t>
                      </a:r>
                      <a:endParaRPr lang="en-GB" sz="1800" b="0" cap="none" spc="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ctr">
                        <a:lnSpc>
                          <a:spcPct val="107000"/>
                        </a:lnSpc>
                        <a:spcAft>
                          <a:spcPts val="800"/>
                        </a:spcAft>
                      </a:pPr>
                      <a:r>
                        <a:rPr lang="en-GB" sz="1800" b="0" cap="none" spc="0" dirty="0">
                          <a:solidFill>
                            <a:schemeClr val="bg1"/>
                          </a:solidFill>
                          <a:effectLst/>
                        </a:rPr>
                        <a:t>Metrics </a:t>
                      </a:r>
                      <a:endParaRPr lang="en-GB" sz="1800" b="0" cap="none" spc="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ctr">
                        <a:lnSpc>
                          <a:spcPct val="107000"/>
                        </a:lnSpc>
                        <a:spcAft>
                          <a:spcPts val="800"/>
                        </a:spcAft>
                      </a:pPr>
                      <a:r>
                        <a:rPr lang="en-GB" sz="1800" b="0" cap="none" spc="0" dirty="0">
                          <a:solidFill>
                            <a:schemeClr val="bg1"/>
                          </a:solidFill>
                          <a:effectLst/>
                        </a:rPr>
                        <a:t>Linear Regression</a:t>
                      </a:r>
                      <a:endParaRPr lang="en-GB" sz="1800" b="0" cap="none" spc="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ctr">
                        <a:lnSpc>
                          <a:spcPct val="107000"/>
                        </a:lnSpc>
                        <a:spcAft>
                          <a:spcPts val="800"/>
                        </a:spcAft>
                      </a:pPr>
                      <a:r>
                        <a:rPr lang="en-GB" sz="1800" b="0" cap="none" spc="0">
                          <a:solidFill>
                            <a:schemeClr val="bg1"/>
                          </a:solidFill>
                          <a:effectLst/>
                        </a:rPr>
                        <a:t>Decision Tree</a:t>
                      </a:r>
                      <a:endParaRPr lang="en-GB" sz="1800" b="0" cap="none" spc="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ctr">
                        <a:lnSpc>
                          <a:spcPct val="107000"/>
                        </a:lnSpc>
                        <a:spcAft>
                          <a:spcPts val="800"/>
                        </a:spcAft>
                      </a:pPr>
                      <a:r>
                        <a:rPr lang="en-GB" sz="1800" b="0" cap="none" spc="0">
                          <a:solidFill>
                            <a:schemeClr val="bg1"/>
                          </a:solidFill>
                          <a:effectLst/>
                        </a:rPr>
                        <a:t>Random Forest</a:t>
                      </a:r>
                      <a:endParaRPr lang="en-GB" sz="1800" b="0" cap="none" spc="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ctr">
                        <a:lnSpc>
                          <a:spcPct val="107000"/>
                        </a:lnSpc>
                        <a:spcAft>
                          <a:spcPts val="800"/>
                        </a:spcAft>
                      </a:pPr>
                      <a:r>
                        <a:rPr lang="en-GB" sz="1800" b="0" cap="none" spc="0">
                          <a:solidFill>
                            <a:schemeClr val="bg1"/>
                          </a:solidFill>
                          <a:effectLst/>
                        </a:rPr>
                        <a:t>Xgboost</a:t>
                      </a:r>
                      <a:endParaRPr lang="en-GB" sz="1800" b="0" cap="none" spc="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023635657"/>
                  </a:ext>
                </a:extLst>
              </a:tr>
              <a:tr h="356621">
                <a:tc rowSpan="3">
                  <a:txBody>
                    <a:bodyPr/>
                    <a:lstStyle/>
                    <a:p>
                      <a:pPr algn="ctr">
                        <a:lnSpc>
                          <a:spcPct val="107000"/>
                        </a:lnSpc>
                        <a:spcAft>
                          <a:spcPts val="800"/>
                        </a:spcAft>
                      </a:pPr>
                      <a:r>
                        <a:rPr lang="en-GB" sz="1400" b="1" cap="none" spc="0">
                          <a:solidFill>
                            <a:schemeClr val="tx1"/>
                          </a:solidFill>
                          <a:effectLst/>
                        </a:rPr>
                        <a:t> </a:t>
                      </a:r>
                    </a:p>
                    <a:p>
                      <a:pPr algn="ctr">
                        <a:lnSpc>
                          <a:spcPct val="107000"/>
                        </a:lnSpc>
                        <a:spcAft>
                          <a:spcPts val="800"/>
                        </a:spcAft>
                      </a:pPr>
                      <a:r>
                        <a:rPr lang="en-GB" sz="1400" b="1" cap="none" spc="0">
                          <a:solidFill>
                            <a:schemeClr val="tx1"/>
                          </a:solidFill>
                          <a:effectLst/>
                        </a:rPr>
                        <a:t>Train data</a:t>
                      </a:r>
                      <a:endParaRPr lang="en-GB" sz="1400" b="1"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MAE</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3046.14</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0</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1068.511749</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0.010148</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43638943"/>
                  </a:ext>
                </a:extLst>
              </a:tr>
              <a:tr h="356621">
                <a:tc vMerge="1">
                  <a:txBody>
                    <a:bodyPr/>
                    <a:lstStyle/>
                    <a:p>
                      <a:endParaRPr lang="en-GB"/>
                    </a:p>
                  </a:txBody>
                  <a:tcPr/>
                </a:tc>
                <a:tc>
                  <a:txBody>
                    <a:bodyPr/>
                    <a:lstStyle/>
                    <a:p>
                      <a:pPr algn="ctr">
                        <a:lnSpc>
                          <a:spcPct val="107000"/>
                        </a:lnSpc>
                        <a:spcAft>
                          <a:spcPts val="800"/>
                        </a:spcAft>
                      </a:pPr>
                      <a:r>
                        <a:rPr lang="en-GB" sz="1400" cap="none" spc="0">
                          <a:solidFill>
                            <a:schemeClr val="tx1"/>
                          </a:solidFill>
                          <a:effectLst/>
                        </a:rPr>
                        <a:t>RMSE</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dirty="0">
                          <a:solidFill>
                            <a:schemeClr val="tx1"/>
                          </a:solidFill>
                          <a:effectLst/>
                        </a:rPr>
                        <a:t>1.450893e+07</a:t>
                      </a:r>
                      <a:endParaRPr lang="en-GB" sz="1400" cap="none" spc="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0</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1.896120e+06</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2.010253e-04</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512242655"/>
                  </a:ext>
                </a:extLst>
              </a:tr>
              <a:tr h="356621">
                <a:tc vMerge="1">
                  <a:txBody>
                    <a:bodyPr/>
                    <a:lstStyle/>
                    <a:p>
                      <a:endParaRPr lang="en-GB"/>
                    </a:p>
                  </a:txBody>
                  <a:tcPr/>
                </a:tc>
                <a:tc>
                  <a:txBody>
                    <a:bodyPr/>
                    <a:lstStyle/>
                    <a:p>
                      <a:pPr algn="ctr">
                        <a:lnSpc>
                          <a:spcPct val="107000"/>
                        </a:lnSpc>
                        <a:spcAft>
                          <a:spcPts val="800"/>
                        </a:spcAft>
                      </a:pPr>
                      <a:r>
                        <a:rPr lang="en-GB" sz="1400" cap="none" spc="0">
                          <a:solidFill>
                            <a:schemeClr val="tx1"/>
                          </a:solidFill>
                          <a:effectLst/>
                        </a:rPr>
                        <a:t>R</a:t>
                      </a:r>
                      <a:r>
                        <a:rPr lang="en-GB" sz="1400" cap="none" spc="0" baseline="30000">
                          <a:solidFill>
                            <a:schemeClr val="tx1"/>
                          </a:solidFill>
                          <a:effectLst/>
                        </a:rPr>
                        <a:t>2</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0.9829</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dirty="0">
                          <a:solidFill>
                            <a:schemeClr val="tx1"/>
                          </a:solidFill>
                          <a:effectLst/>
                        </a:rPr>
                        <a:t>1.00</a:t>
                      </a:r>
                      <a:endParaRPr lang="en-GB" sz="1400" cap="none" spc="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0.9977</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1.000000</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213850954"/>
                  </a:ext>
                </a:extLst>
              </a:tr>
              <a:tr h="356621">
                <a:tc rowSpan="3">
                  <a:txBody>
                    <a:bodyPr/>
                    <a:lstStyle/>
                    <a:p>
                      <a:pPr algn="ctr">
                        <a:lnSpc>
                          <a:spcPct val="107000"/>
                        </a:lnSpc>
                        <a:spcAft>
                          <a:spcPts val="800"/>
                        </a:spcAft>
                      </a:pPr>
                      <a:r>
                        <a:rPr lang="en-GB" sz="1400" b="1" cap="none" spc="0">
                          <a:solidFill>
                            <a:schemeClr val="tx1"/>
                          </a:solidFill>
                          <a:effectLst/>
                        </a:rPr>
                        <a:t>Test data</a:t>
                      </a:r>
                      <a:endParaRPr lang="en-GB" sz="1400" b="1"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MAE</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5049.91</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2758.9526</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3018.0768</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5537.9536</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506738392"/>
                  </a:ext>
                </a:extLst>
              </a:tr>
              <a:tr h="356621">
                <a:tc vMerge="1">
                  <a:txBody>
                    <a:bodyPr/>
                    <a:lstStyle/>
                    <a:p>
                      <a:endParaRPr lang="en-GB"/>
                    </a:p>
                  </a:txBody>
                  <a:tcPr/>
                </a:tc>
                <a:tc>
                  <a:txBody>
                    <a:bodyPr/>
                    <a:lstStyle/>
                    <a:p>
                      <a:pPr algn="ctr">
                        <a:lnSpc>
                          <a:spcPct val="107000"/>
                        </a:lnSpc>
                        <a:spcAft>
                          <a:spcPts val="800"/>
                        </a:spcAft>
                      </a:pPr>
                      <a:r>
                        <a:rPr lang="en-GB" sz="1400" cap="none" spc="0">
                          <a:solidFill>
                            <a:schemeClr val="tx1"/>
                          </a:solidFill>
                          <a:effectLst/>
                        </a:rPr>
                        <a:t>RMSE</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4.216659e+07</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1.370270e+07</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1.615802e+07</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7.026508e+07</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42216247"/>
                  </a:ext>
                </a:extLst>
              </a:tr>
              <a:tr h="356621">
                <a:tc vMerge="1">
                  <a:txBody>
                    <a:bodyPr/>
                    <a:lstStyle/>
                    <a:p>
                      <a:endParaRPr lang="en-GB"/>
                    </a:p>
                  </a:txBody>
                  <a:tcPr/>
                </a:tc>
                <a:tc>
                  <a:txBody>
                    <a:bodyPr/>
                    <a:lstStyle/>
                    <a:p>
                      <a:pPr algn="ctr">
                        <a:lnSpc>
                          <a:spcPct val="107000"/>
                        </a:lnSpc>
                        <a:spcAft>
                          <a:spcPts val="800"/>
                        </a:spcAft>
                      </a:pPr>
                      <a:r>
                        <a:rPr lang="en-GB" sz="1400" cap="none" spc="0">
                          <a:solidFill>
                            <a:schemeClr val="tx1"/>
                          </a:solidFill>
                          <a:effectLst/>
                        </a:rPr>
                        <a:t>R</a:t>
                      </a:r>
                      <a:r>
                        <a:rPr lang="en-GB" sz="1400" cap="none" spc="0" baseline="30000">
                          <a:solidFill>
                            <a:schemeClr val="tx1"/>
                          </a:solidFill>
                          <a:effectLst/>
                        </a:rPr>
                        <a:t>2</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0.9498</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0.9836</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n-GB" sz="1400" cap="none" spc="0">
                          <a:solidFill>
                            <a:schemeClr val="tx1"/>
                          </a:solidFill>
                          <a:effectLst/>
                        </a:rPr>
                        <a:t>0.9807</a:t>
                      </a:r>
                      <a:endParaRPr lang="en-GB" sz="1400" cap="none" spc="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ctr">
                        <a:lnSpc>
                          <a:spcPct val="107000"/>
                        </a:lnSpc>
                        <a:spcAft>
                          <a:spcPts val="800"/>
                        </a:spcAft>
                      </a:pPr>
                      <a:r>
                        <a:rPr lang="en-GB" sz="1400" cap="none" spc="0" dirty="0">
                          <a:solidFill>
                            <a:schemeClr val="tx1"/>
                          </a:solidFill>
                          <a:effectLst/>
                        </a:rPr>
                        <a:t>0.9163</a:t>
                      </a:r>
                      <a:endParaRPr lang="en-GB" sz="1400" cap="none" spc="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txBody>
                  <a:tcPr marL="48489" marR="48489" marT="103891" marB="0">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927190908"/>
                  </a:ext>
                </a:extLst>
              </a:tr>
            </a:tbl>
          </a:graphicData>
        </a:graphic>
      </p:graphicFrame>
    </p:spTree>
    <p:extLst>
      <p:ext uri="{BB962C8B-B14F-4D97-AF65-F5344CB8AC3E}">
        <p14:creationId xmlns:p14="http://schemas.microsoft.com/office/powerpoint/2010/main" val="3625678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34AE9-3BBA-49B7-820E-927FCB7736E6}"/>
              </a:ext>
            </a:extLst>
          </p:cNvPr>
          <p:cNvSpPr>
            <a:spLocks noGrp="1"/>
          </p:cNvSpPr>
          <p:nvPr>
            <p:ph type="title"/>
          </p:nvPr>
        </p:nvSpPr>
        <p:spPr>
          <a:xfrm>
            <a:off x="635000" y="640823"/>
            <a:ext cx="3418659" cy="5583148"/>
          </a:xfrm>
        </p:spPr>
        <p:txBody>
          <a:bodyPr anchor="ctr">
            <a:normAutofit/>
          </a:bodyPr>
          <a:lstStyle/>
          <a:p>
            <a:r>
              <a:rPr lang="en-US" sz="5000" b="1"/>
              <a:t>Future Work</a:t>
            </a:r>
            <a:br>
              <a:rPr lang="en-US" sz="5000" b="1"/>
            </a:br>
            <a:br>
              <a:rPr lang="en-US" sz="5000" b="1"/>
            </a:br>
            <a:br>
              <a:rPr lang="en-US" sz="5000" b="1"/>
            </a:br>
            <a:br>
              <a:rPr lang="en-US" sz="5000" b="1"/>
            </a:br>
            <a:br>
              <a:rPr lang="en-US" sz="5000" b="1"/>
            </a:br>
            <a:br>
              <a:rPr lang="en-US" sz="5000" b="1"/>
            </a:br>
            <a:endParaRPr lang="en-IN" sz="5000" b="1"/>
          </a:p>
        </p:txBody>
      </p:sp>
      <p:sp>
        <p:nvSpPr>
          <p:cNvPr id="10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66635266-42EA-4937-AA76-57B3316D96CA}"/>
              </a:ext>
            </a:extLst>
          </p:cNvPr>
          <p:cNvSpPr>
            <a:spLocks noGrp="1"/>
          </p:cNvSpPr>
          <p:nvPr>
            <p:ph type="dt" sz="half" idx="10"/>
          </p:nvPr>
        </p:nvSpPr>
        <p:spPr>
          <a:xfrm>
            <a:off x="838200" y="6356350"/>
            <a:ext cx="2743200" cy="365125"/>
          </a:xfrm>
        </p:spPr>
        <p:txBody>
          <a:bodyPr>
            <a:normAutofit/>
          </a:bodyPr>
          <a:lstStyle/>
          <a:p>
            <a:pPr marL="0" marR="0" lvl="0" indent="0" defTabSz="914400" rtl="0" eaLnBrk="1" fontAlgn="auto" latinLnBrk="0" hangingPunct="1">
              <a:spcBef>
                <a:spcPts val="0"/>
              </a:spcBef>
              <a:spcAft>
                <a:spcPts val="600"/>
              </a:spcAft>
              <a:buClrTx/>
              <a:buSzTx/>
              <a:buFontTx/>
              <a:buNone/>
              <a:tabLst/>
              <a:defRPr/>
            </a:pPr>
            <a:fld id="{2DDC5B90-47CD-45A8-8DC2-407E44C40A7E}" type="datetime2">
              <a:rPr kumimoji="0" lang="en-IN" b="0" i="0" u="none" strike="noStrike" kern="1200" cap="none" spc="0" normalizeH="0" baseline="0" noProof="0">
                <a:ln>
                  <a:noFill/>
                </a:ln>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Tuesday, 30 August 2022</a:t>
            </a:fld>
            <a:endParaRPr kumimoji="0" lang="en-IN" b="0" i="0" u="none" strike="noStrike" kern="1200" cap="none" spc="0" normalizeH="0" baseline="0" noProof="0">
              <a:ln>
                <a:noFill/>
              </a:ln>
              <a:effectLst/>
              <a:uLnTx/>
              <a:uFillTx/>
              <a:latin typeface="Calibri" panose="020F0502020204030204"/>
              <a:ea typeface="+mn-ea"/>
              <a:cs typeface="+mn-cs"/>
            </a:endParaRPr>
          </a:p>
        </p:txBody>
      </p:sp>
      <p:graphicFrame>
        <p:nvGraphicFramePr>
          <p:cNvPr id="98" name="Content Placeholder 5">
            <a:extLst>
              <a:ext uri="{FF2B5EF4-FFF2-40B4-BE49-F238E27FC236}">
                <a16:creationId xmlns:a16="http://schemas.microsoft.com/office/drawing/2014/main" id="{20410AFF-18DC-28CA-AD1E-D758C00A1CAE}"/>
              </a:ext>
            </a:extLst>
          </p:cNvPr>
          <p:cNvGraphicFramePr>
            <a:graphicFrameLocks noGrp="1"/>
          </p:cNvGraphicFramePr>
          <p:nvPr>
            <p:ph idx="1"/>
            <p:extLst>
              <p:ext uri="{D42A27DB-BD31-4B8C-83A1-F6EECF244321}">
                <p14:modId xmlns:p14="http://schemas.microsoft.com/office/powerpoint/2010/main" val="12867700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8170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descr="A picture containing text, businesscard&#10;&#10;Description automatically generated">
            <a:extLst>
              <a:ext uri="{FF2B5EF4-FFF2-40B4-BE49-F238E27FC236}">
                <a16:creationId xmlns:a16="http://schemas.microsoft.com/office/drawing/2014/main" id="{B7FC93CD-5825-35B4-A640-9698A408C9D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694" b="26067"/>
          <a:stretch/>
        </p:blipFill>
        <p:spPr>
          <a:xfrm>
            <a:off x="20" y="1282"/>
            <a:ext cx="12191980" cy="6856718"/>
          </a:xfrm>
          <a:prstGeom prst="rect">
            <a:avLst/>
          </a:prstGeom>
        </p:spPr>
      </p:pic>
      <p:sp>
        <p:nvSpPr>
          <p:cNvPr id="3" name="Date Placeholder 2">
            <a:extLst>
              <a:ext uri="{FF2B5EF4-FFF2-40B4-BE49-F238E27FC236}">
                <a16:creationId xmlns:a16="http://schemas.microsoft.com/office/drawing/2014/main" id="{19A6E3A5-80C8-4171-B65F-6ED2AB7D0A3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E9B49164-9EA0-4436-8340-2A5CB8CDC5BF}" type="datetime2">
              <a:rPr lang="en-US">
                <a:solidFill>
                  <a:srgbClr val="FFFFFF"/>
                </a:solidFill>
              </a:rPr>
              <a:pPr>
                <a:spcAft>
                  <a:spcPts val="600"/>
                </a:spcAft>
              </a:pPr>
              <a:t>Tuesday, August 30, 2022</a:t>
            </a:fld>
            <a:endParaRPr lang="en-US">
              <a:solidFill>
                <a:srgbClr val="FFFFFF"/>
              </a:solidFill>
            </a:endParaRPr>
          </a:p>
        </p:txBody>
      </p:sp>
    </p:spTree>
    <p:extLst>
      <p:ext uri="{BB962C8B-B14F-4D97-AF65-F5344CB8AC3E}">
        <p14:creationId xmlns:p14="http://schemas.microsoft.com/office/powerpoint/2010/main" val="2577436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6EE80-2977-4FBC-A792-1D73600E4CC6}"/>
              </a:ext>
            </a:extLst>
          </p:cNvPr>
          <p:cNvSpPr>
            <a:spLocks noGrp="1"/>
          </p:cNvSpPr>
          <p:nvPr>
            <p:ph type="title"/>
          </p:nvPr>
        </p:nvSpPr>
        <p:spPr>
          <a:xfrm>
            <a:off x="586364" y="91460"/>
            <a:ext cx="2381250" cy="2101850"/>
          </a:xfrm>
        </p:spPr>
        <p:txBody>
          <a:bodyPr vert="horz" lIns="91440" tIns="45720" rIns="91440" bIns="45720" rtlCol="0">
            <a:normAutofit/>
          </a:bodyPr>
          <a:lstStyle/>
          <a:p>
            <a:r>
              <a:rPr lang="en-US" sz="2800" b="1" dirty="0"/>
              <a:t>Project Overview</a:t>
            </a:r>
          </a:p>
        </p:txBody>
      </p:sp>
      <p:sp>
        <p:nvSpPr>
          <p:cNvPr id="106" name="Rectangle 105">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07">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9014D09F-25ED-4078-BDF6-DABC5910566C}"/>
              </a:ext>
            </a:extLst>
          </p:cNvPr>
          <p:cNvSpPr>
            <a:spLocks noGrp="1"/>
          </p:cNvSpPr>
          <p:nvPr>
            <p:ph type="dt" sz="half" idx="10"/>
          </p:nvPr>
        </p:nvSpPr>
        <p:spPr>
          <a:xfrm>
            <a:off x="457201" y="6356350"/>
            <a:ext cx="1913859" cy="365125"/>
          </a:xfrm>
        </p:spPr>
        <p:txBody>
          <a:bodyPr vert="horz" lIns="91440" tIns="45720" rIns="91440" bIns="45720" rtlCol="0">
            <a:normAutofit/>
          </a:bodyPr>
          <a:lstStyle/>
          <a:p>
            <a:pPr>
              <a:spcAft>
                <a:spcPts val="600"/>
              </a:spcAft>
              <a:defRPr/>
            </a:pPr>
            <a:fld id="{CA321051-39D9-4C99-83D4-CA39D2066680}" type="datetime2">
              <a:rPr lang="en-IN">
                <a:solidFill>
                  <a:schemeClr val="bg1"/>
                </a:solidFill>
                <a:latin typeface="Calibri" panose="020F0502020204030204"/>
              </a:rPr>
              <a:pPr>
                <a:spcAft>
                  <a:spcPts val="600"/>
                </a:spcAft>
                <a:defRPr/>
              </a:pPr>
              <a:t>Tuesday, 30 August 2022</a:t>
            </a:fld>
            <a:endParaRPr lang="en-US">
              <a:solidFill>
                <a:schemeClr val="bg1"/>
              </a:solidFill>
              <a:latin typeface="Calibri" panose="020F0502020204030204"/>
            </a:endParaRPr>
          </a:p>
        </p:txBody>
      </p:sp>
      <p:sp>
        <p:nvSpPr>
          <p:cNvPr id="26" name="Content Placeholder 2">
            <a:extLst>
              <a:ext uri="{FF2B5EF4-FFF2-40B4-BE49-F238E27FC236}">
                <a16:creationId xmlns:a16="http://schemas.microsoft.com/office/drawing/2014/main" id="{C6088D43-CAE8-7A18-FDDA-E92CFDB692B3}"/>
              </a:ext>
            </a:extLst>
          </p:cNvPr>
          <p:cNvSpPr txBox="1">
            <a:spLocks/>
          </p:cNvSpPr>
          <p:nvPr/>
        </p:nvSpPr>
        <p:spPr>
          <a:xfrm>
            <a:off x="468925" y="2284770"/>
            <a:ext cx="5305184" cy="4371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sz="1400" dirty="0"/>
              <a:t>Cards are the leading way to shop online in Hong Kong</a:t>
            </a:r>
          </a:p>
          <a:p>
            <a:pPr>
              <a:buFont typeface="Wingdings" panose="05000000000000000000" pitchFamily="2" charset="2"/>
              <a:buChar char="Ø"/>
            </a:pPr>
            <a:r>
              <a:rPr lang="en-GB" sz="1400" dirty="0"/>
              <a:t>The payment market is dominated by credit cards, with Visa®, Mastercard®, and American Express all well-utilized and recognized brands.</a:t>
            </a:r>
          </a:p>
          <a:p>
            <a:pPr>
              <a:buFont typeface="Wingdings" panose="05000000000000000000" pitchFamily="2" charset="2"/>
              <a:buChar char="Ø"/>
            </a:pPr>
            <a:r>
              <a:rPr lang="en-GB" sz="1400" dirty="0"/>
              <a:t>According to J.P. Morgan 2019 Payments Trends, ownership of credit cards(2.67 credit cards per capita) in Hong Kong significantly outweighs debit cards(0.81 debit cards per capita)</a:t>
            </a:r>
          </a:p>
          <a:p>
            <a:pPr>
              <a:buFont typeface="Wingdings" panose="05000000000000000000" pitchFamily="2" charset="2"/>
              <a:buChar char="Ø"/>
            </a:pPr>
            <a:r>
              <a:rPr lang="en-GB" sz="1400" dirty="0"/>
              <a:t>credit card receivables from individual credit card holders.</a:t>
            </a:r>
          </a:p>
          <a:p>
            <a:pPr marL="0" indent="0">
              <a:buNone/>
            </a:pPr>
            <a:endParaRPr lang="en-GB" sz="1400" dirty="0"/>
          </a:p>
          <a:p>
            <a:pPr marL="0" indent="0">
              <a:buNone/>
            </a:pPr>
            <a:r>
              <a:rPr lang="en-GB" sz="1400" dirty="0"/>
              <a:t>Culture of paying with credit cards</a:t>
            </a:r>
          </a:p>
          <a:p>
            <a:r>
              <a:rPr lang="en-GB" sz="1400" dirty="0"/>
              <a:t>for domestic bills and daily transport</a:t>
            </a:r>
          </a:p>
          <a:p>
            <a:r>
              <a:rPr lang="en-GB" sz="1400" dirty="0"/>
              <a:t>an appetite for rewards linked to credit card use, such as cashback and air miles programs</a:t>
            </a:r>
          </a:p>
          <a:p>
            <a:r>
              <a:rPr lang="en-GB" sz="1400" dirty="0"/>
              <a:t>To capitalize cross-border spending with China, the domestic banks offer multi-currency cards that allow payments to be settled in a choice of currencies</a:t>
            </a:r>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p:txBody>
      </p:sp>
      <p:pic>
        <p:nvPicPr>
          <p:cNvPr id="13" name="Picture 12" descr="Chart, bar chart&#10;&#10;Description automatically generated">
            <a:extLst>
              <a:ext uri="{FF2B5EF4-FFF2-40B4-BE49-F238E27FC236}">
                <a16:creationId xmlns:a16="http://schemas.microsoft.com/office/drawing/2014/main" id="{4A904B1E-FDF9-0166-4AFD-0C06218BB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750" y="522514"/>
            <a:ext cx="5256885" cy="5938575"/>
          </a:xfrm>
          <a:prstGeom prst="rect">
            <a:avLst/>
          </a:prstGeom>
        </p:spPr>
      </p:pic>
    </p:spTree>
    <p:extLst>
      <p:ext uri="{BB962C8B-B14F-4D97-AF65-F5344CB8AC3E}">
        <p14:creationId xmlns:p14="http://schemas.microsoft.com/office/powerpoint/2010/main" val="71907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6EE80-2977-4FBC-A792-1D73600E4CC6}"/>
              </a:ext>
            </a:extLst>
          </p:cNvPr>
          <p:cNvSpPr>
            <a:spLocks noGrp="1"/>
          </p:cNvSpPr>
          <p:nvPr>
            <p:ph type="title"/>
          </p:nvPr>
        </p:nvSpPr>
        <p:spPr>
          <a:xfrm>
            <a:off x="586364" y="91460"/>
            <a:ext cx="2381250" cy="2101850"/>
          </a:xfrm>
        </p:spPr>
        <p:txBody>
          <a:bodyPr vert="horz" lIns="91440" tIns="45720" rIns="91440" bIns="45720" rtlCol="0">
            <a:normAutofit/>
          </a:bodyPr>
          <a:lstStyle/>
          <a:p>
            <a:r>
              <a:rPr lang="en-US" sz="2800" b="1" dirty="0"/>
              <a:t>Project Overview</a:t>
            </a:r>
          </a:p>
        </p:txBody>
      </p:sp>
      <p:sp>
        <p:nvSpPr>
          <p:cNvPr id="106" name="Rectangle 105">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07">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10" descr="Graphical user interface, application, Word&#10;&#10;Description automatically generated">
            <a:extLst>
              <a:ext uri="{FF2B5EF4-FFF2-40B4-BE49-F238E27FC236}">
                <a16:creationId xmlns:a16="http://schemas.microsoft.com/office/drawing/2014/main" id="{2A17A3B5-05F6-E5A2-705D-19BC3035DC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5902" y="484601"/>
            <a:ext cx="7532448" cy="2608282"/>
          </a:xfrm>
        </p:spPr>
      </p:pic>
      <p:sp>
        <p:nvSpPr>
          <p:cNvPr id="4" name="Date Placeholder 3">
            <a:extLst>
              <a:ext uri="{FF2B5EF4-FFF2-40B4-BE49-F238E27FC236}">
                <a16:creationId xmlns:a16="http://schemas.microsoft.com/office/drawing/2014/main" id="{9014D09F-25ED-4078-BDF6-DABC5910566C}"/>
              </a:ext>
            </a:extLst>
          </p:cNvPr>
          <p:cNvSpPr>
            <a:spLocks noGrp="1"/>
          </p:cNvSpPr>
          <p:nvPr>
            <p:ph type="dt" sz="half" idx="10"/>
          </p:nvPr>
        </p:nvSpPr>
        <p:spPr>
          <a:xfrm>
            <a:off x="457201" y="6356350"/>
            <a:ext cx="1913859" cy="365125"/>
          </a:xfrm>
        </p:spPr>
        <p:txBody>
          <a:bodyPr vert="horz" lIns="91440" tIns="45720" rIns="91440" bIns="45720" rtlCol="0">
            <a:normAutofit/>
          </a:bodyPr>
          <a:lstStyle/>
          <a:p>
            <a:pPr>
              <a:spcAft>
                <a:spcPts val="600"/>
              </a:spcAft>
              <a:defRPr/>
            </a:pPr>
            <a:fld id="{CA321051-39D9-4C99-83D4-CA39D2066680}" type="datetime2">
              <a:rPr lang="en-IN">
                <a:solidFill>
                  <a:schemeClr val="bg1"/>
                </a:solidFill>
                <a:latin typeface="Calibri" panose="020F0502020204030204"/>
              </a:rPr>
              <a:pPr>
                <a:spcAft>
                  <a:spcPts val="600"/>
                </a:spcAft>
                <a:defRPr/>
              </a:pPr>
              <a:t>Tuesday, 30 August 2022</a:t>
            </a:fld>
            <a:endParaRPr lang="en-US">
              <a:solidFill>
                <a:schemeClr val="bg1"/>
              </a:solidFill>
              <a:latin typeface="Calibri" panose="020F0502020204030204"/>
            </a:endParaRPr>
          </a:p>
        </p:txBody>
      </p:sp>
      <p:sp>
        <p:nvSpPr>
          <p:cNvPr id="26" name="Content Placeholder 2">
            <a:extLst>
              <a:ext uri="{FF2B5EF4-FFF2-40B4-BE49-F238E27FC236}">
                <a16:creationId xmlns:a16="http://schemas.microsoft.com/office/drawing/2014/main" id="{C6088D43-CAE8-7A18-FDDA-E92CFDB692B3}"/>
              </a:ext>
            </a:extLst>
          </p:cNvPr>
          <p:cNvSpPr txBox="1">
            <a:spLocks/>
          </p:cNvSpPr>
          <p:nvPr/>
        </p:nvSpPr>
        <p:spPr>
          <a:xfrm>
            <a:off x="3989196" y="3765118"/>
            <a:ext cx="6631912" cy="2223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GB" sz="1400" dirty="0"/>
              <a:t>Hong Kong is a highly banked, wealthy region that enjoys excellent digital and physical infrastructure, both of which will support future e-commerce growth. </a:t>
            </a:r>
            <a:endParaRPr lang="en-US" sz="1400" dirty="0"/>
          </a:p>
          <a:p>
            <a:pPr>
              <a:buFont typeface="Wingdings" panose="05000000000000000000" pitchFamily="2" charset="2"/>
              <a:buChar char="Ø"/>
            </a:pPr>
            <a:r>
              <a:rPr lang="en-GB" sz="1400" dirty="0"/>
              <a:t>Online shopping market is projected to expand as Hong Kong is notable for its advanced e-commerce infrastructure and good e-commerce growth potential.</a:t>
            </a:r>
          </a:p>
          <a:p>
            <a:pPr>
              <a:buFont typeface="Wingdings" panose="05000000000000000000" pitchFamily="2" charset="2"/>
              <a:buChar char="Ø"/>
            </a:pPr>
            <a:endParaRPr lang="en-GB" sz="1400" dirty="0"/>
          </a:p>
          <a:p>
            <a:pPr marL="0" indent="0">
              <a:buFont typeface="Arial" panose="020B0604020202020204" pitchFamily="34" charset="0"/>
              <a:buNone/>
            </a:pPr>
            <a:endParaRPr lang="en-GB" sz="1400" dirty="0"/>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p:txBody>
      </p:sp>
      <p:pic>
        <p:nvPicPr>
          <p:cNvPr id="13" name="Picture 12" descr="Chart, bar chart&#10;&#10;Description automatically generated">
            <a:extLst>
              <a:ext uri="{FF2B5EF4-FFF2-40B4-BE49-F238E27FC236}">
                <a16:creationId xmlns:a16="http://schemas.microsoft.com/office/drawing/2014/main" id="{4A904B1E-FDF9-0166-4AFD-0C06218BB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 y="1788742"/>
            <a:ext cx="2839598" cy="5040888"/>
          </a:xfrm>
          <a:prstGeom prst="rect">
            <a:avLst/>
          </a:prstGeom>
        </p:spPr>
      </p:pic>
    </p:spTree>
    <p:extLst>
      <p:ext uri="{BB962C8B-B14F-4D97-AF65-F5344CB8AC3E}">
        <p14:creationId xmlns:p14="http://schemas.microsoft.com/office/powerpoint/2010/main" val="356356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6EE80-2977-4FBC-A792-1D73600E4CC6}"/>
              </a:ext>
            </a:extLst>
          </p:cNvPr>
          <p:cNvSpPr>
            <a:spLocks noGrp="1"/>
          </p:cNvSpPr>
          <p:nvPr>
            <p:ph type="title"/>
          </p:nvPr>
        </p:nvSpPr>
        <p:spPr>
          <a:xfrm>
            <a:off x="586364" y="91460"/>
            <a:ext cx="2381250" cy="2101850"/>
          </a:xfrm>
        </p:spPr>
        <p:txBody>
          <a:bodyPr vert="horz" lIns="91440" tIns="45720" rIns="91440" bIns="45720" rtlCol="0">
            <a:normAutofit/>
          </a:bodyPr>
          <a:lstStyle/>
          <a:p>
            <a:r>
              <a:rPr lang="en-US" sz="2800" b="1" dirty="0"/>
              <a:t>Project Overview</a:t>
            </a:r>
          </a:p>
        </p:txBody>
      </p:sp>
      <p:sp>
        <p:nvSpPr>
          <p:cNvPr id="106" name="Rectangle 105">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07">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10" descr="Graphical user interface, application, Word&#10;&#10;Description automatically generated">
            <a:extLst>
              <a:ext uri="{FF2B5EF4-FFF2-40B4-BE49-F238E27FC236}">
                <a16:creationId xmlns:a16="http://schemas.microsoft.com/office/drawing/2014/main" id="{2A17A3B5-05F6-E5A2-705D-19BC3035DC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5902" y="484601"/>
            <a:ext cx="7532448" cy="2608282"/>
          </a:xfrm>
        </p:spPr>
      </p:pic>
      <p:sp>
        <p:nvSpPr>
          <p:cNvPr id="4" name="Date Placeholder 3">
            <a:extLst>
              <a:ext uri="{FF2B5EF4-FFF2-40B4-BE49-F238E27FC236}">
                <a16:creationId xmlns:a16="http://schemas.microsoft.com/office/drawing/2014/main" id="{9014D09F-25ED-4078-BDF6-DABC5910566C}"/>
              </a:ext>
            </a:extLst>
          </p:cNvPr>
          <p:cNvSpPr>
            <a:spLocks noGrp="1"/>
          </p:cNvSpPr>
          <p:nvPr>
            <p:ph type="dt" sz="half" idx="10"/>
          </p:nvPr>
        </p:nvSpPr>
        <p:spPr>
          <a:xfrm>
            <a:off x="457201" y="6356350"/>
            <a:ext cx="1913859" cy="365125"/>
          </a:xfrm>
        </p:spPr>
        <p:txBody>
          <a:bodyPr vert="horz" lIns="91440" tIns="45720" rIns="91440" bIns="45720" rtlCol="0">
            <a:normAutofit/>
          </a:bodyPr>
          <a:lstStyle/>
          <a:p>
            <a:pPr>
              <a:spcAft>
                <a:spcPts val="600"/>
              </a:spcAft>
              <a:defRPr/>
            </a:pPr>
            <a:fld id="{CA321051-39D9-4C99-83D4-CA39D2066680}" type="datetime2">
              <a:rPr lang="en-IN">
                <a:solidFill>
                  <a:schemeClr val="bg1"/>
                </a:solidFill>
                <a:latin typeface="Calibri" panose="020F0502020204030204"/>
              </a:rPr>
              <a:pPr>
                <a:spcAft>
                  <a:spcPts val="600"/>
                </a:spcAft>
                <a:defRPr/>
              </a:pPr>
              <a:t>Tuesday, 30 August 2022</a:t>
            </a:fld>
            <a:endParaRPr lang="en-US">
              <a:solidFill>
                <a:schemeClr val="bg1"/>
              </a:solidFill>
              <a:latin typeface="Calibri" panose="020F0502020204030204"/>
            </a:endParaRPr>
          </a:p>
        </p:txBody>
      </p:sp>
      <p:sp>
        <p:nvSpPr>
          <p:cNvPr id="26" name="Content Placeholder 2">
            <a:extLst>
              <a:ext uri="{FF2B5EF4-FFF2-40B4-BE49-F238E27FC236}">
                <a16:creationId xmlns:a16="http://schemas.microsoft.com/office/drawing/2014/main" id="{C6088D43-CAE8-7A18-FDDA-E92CFDB692B3}"/>
              </a:ext>
            </a:extLst>
          </p:cNvPr>
          <p:cNvSpPr txBox="1">
            <a:spLocks/>
          </p:cNvSpPr>
          <p:nvPr/>
        </p:nvSpPr>
        <p:spPr>
          <a:xfrm>
            <a:off x="3315956" y="3305908"/>
            <a:ext cx="8748028" cy="35237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GB" sz="1400" dirty="0"/>
          </a:p>
          <a:p>
            <a:pPr marL="0" indent="0">
              <a:buFont typeface="Arial" panose="020B0604020202020204" pitchFamily="34" charset="0"/>
              <a:buNone/>
            </a:pPr>
            <a:endParaRPr lang="en-GB" sz="1400" dirty="0"/>
          </a:p>
          <a:p>
            <a:pPr marL="0" indent="0">
              <a:buFont typeface="Arial" panose="020B0604020202020204" pitchFamily="34" charset="0"/>
              <a:buNone/>
            </a:pPr>
            <a:endParaRPr lang="en-US" sz="1400" dirty="0"/>
          </a:p>
          <a:p>
            <a:pPr marL="0" indent="0">
              <a:buFont typeface="Arial" panose="020B0604020202020204" pitchFamily="34" charset="0"/>
              <a:buNone/>
            </a:pPr>
            <a:endParaRPr lang="en-US" sz="1400" dirty="0"/>
          </a:p>
        </p:txBody>
      </p:sp>
      <p:pic>
        <p:nvPicPr>
          <p:cNvPr id="13" name="Picture 12" descr="Chart, bar chart&#10;&#10;Description automatically generated">
            <a:extLst>
              <a:ext uri="{FF2B5EF4-FFF2-40B4-BE49-F238E27FC236}">
                <a16:creationId xmlns:a16="http://schemas.microsoft.com/office/drawing/2014/main" id="{4A904B1E-FDF9-0166-4AFD-0C06218BB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 y="1788742"/>
            <a:ext cx="2839598" cy="5040888"/>
          </a:xfrm>
          <a:prstGeom prst="rect">
            <a:avLst/>
          </a:prstGeom>
        </p:spPr>
      </p:pic>
      <p:sp>
        <p:nvSpPr>
          <p:cNvPr id="12" name="TextBox 11">
            <a:extLst>
              <a:ext uri="{FF2B5EF4-FFF2-40B4-BE49-F238E27FC236}">
                <a16:creationId xmlns:a16="http://schemas.microsoft.com/office/drawing/2014/main" id="{8B794306-5D18-1E0B-DB41-D60004AC2B10}"/>
              </a:ext>
            </a:extLst>
          </p:cNvPr>
          <p:cNvSpPr txBox="1"/>
          <p:nvPr/>
        </p:nvSpPr>
        <p:spPr>
          <a:xfrm>
            <a:off x="2985902" y="3305908"/>
            <a:ext cx="9206098" cy="4401205"/>
          </a:xfrm>
          <a:prstGeom prst="rect">
            <a:avLst/>
          </a:prstGeom>
          <a:noFill/>
        </p:spPr>
        <p:txBody>
          <a:bodyPr wrap="square">
            <a:spAutoFit/>
          </a:bodyPr>
          <a:lstStyle/>
          <a:p>
            <a:pPr>
              <a:lnSpc>
                <a:spcPct val="150000"/>
              </a:lnSpc>
              <a:buFont typeface="Wingdings" panose="05000000000000000000" pitchFamily="2" charset="2"/>
              <a:buChar char="Ø"/>
            </a:pPr>
            <a:r>
              <a:rPr lang="en-GB" sz="1400" dirty="0"/>
              <a:t>Growth potential(challenge and opportunity for merchants to meet customer expectations around delivery, and to expand their business smoothly): </a:t>
            </a:r>
          </a:p>
          <a:p>
            <a:pPr marL="0" indent="0">
              <a:lnSpc>
                <a:spcPct val="150000"/>
              </a:lnSpc>
              <a:buNone/>
            </a:pPr>
            <a:r>
              <a:rPr lang="en-GB" sz="1400" dirty="0"/>
              <a:t>	a) majority of the population is yet to even use e-commerce </a:t>
            </a:r>
          </a:p>
          <a:p>
            <a:pPr marL="0" indent="0">
              <a:lnSpc>
                <a:spcPct val="150000"/>
              </a:lnSpc>
              <a:buNone/>
            </a:pPr>
            <a:r>
              <a:rPr lang="en-GB" sz="1400" dirty="0"/>
              <a:t>	b) Only a quarter of Hong Kong’s citizens currently shop online</a:t>
            </a:r>
          </a:p>
          <a:p>
            <a:pPr marL="0" indent="0">
              <a:lnSpc>
                <a:spcPct val="150000"/>
              </a:lnSpc>
              <a:buNone/>
            </a:pPr>
            <a:r>
              <a:rPr lang="en-GB" sz="1400" dirty="0"/>
              <a:t>	c) 75% smartphone penetration, 95.3% Bank account penetration</a:t>
            </a:r>
          </a:p>
          <a:p>
            <a:pPr marL="0" indent="0">
              <a:lnSpc>
                <a:spcPct val="150000"/>
              </a:lnSpc>
              <a:buNone/>
            </a:pPr>
            <a:r>
              <a:rPr lang="en-GB" sz="1400" dirty="0"/>
              <a:t>	d) 89.4% Internet penetration, the highest of the non-European countries included in JP Morgan report. </a:t>
            </a:r>
          </a:p>
          <a:p>
            <a:pPr marL="0" indent="0">
              <a:lnSpc>
                <a:spcPct val="150000"/>
              </a:lnSpc>
              <a:buNone/>
            </a:pPr>
            <a:r>
              <a:rPr lang="en-GB" sz="1400" dirty="0"/>
              <a:t>	d) In 2018, Hong Kong chief executives said they were planning to increase investment in their </a:t>
            </a:r>
          </a:p>
          <a:p>
            <a:pPr marL="0" indent="0">
              <a:lnSpc>
                <a:spcPct val="150000"/>
              </a:lnSpc>
              <a:buNone/>
            </a:pPr>
            <a:r>
              <a:rPr lang="en-GB" sz="1400" dirty="0"/>
              <a:t>     	     e-commerce and online sales operations by 20 percent or more.</a:t>
            </a:r>
          </a:p>
          <a:p>
            <a:pPr marL="0" indent="0">
              <a:lnSpc>
                <a:spcPct val="150000"/>
              </a:lnSpc>
              <a:buNone/>
            </a:pPr>
            <a:r>
              <a:rPr lang="en-GB" sz="1400" dirty="0"/>
              <a:t>	e) When online shopping demand increases, the infrastructure is already in place to meet higher 		     delivery volumes. (Hong Kong is placed 12th in the World Bank’s global ranking of logistics    	  	     capabilities and quality)</a:t>
            </a:r>
          </a:p>
          <a:p>
            <a:pPr marL="0" indent="0">
              <a:lnSpc>
                <a:spcPct val="150000"/>
              </a:lnSpc>
              <a:buNone/>
            </a:pPr>
            <a:endParaRPr lang="en-GB"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183353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34AE9-3BBA-49B7-820E-927FCB7736E6}"/>
              </a:ext>
            </a:extLst>
          </p:cNvPr>
          <p:cNvSpPr>
            <a:spLocks noGrp="1"/>
          </p:cNvSpPr>
          <p:nvPr>
            <p:ph type="title"/>
          </p:nvPr>
        </p:nvSpPr>
        <p:spPr>
          <a:xfrm>
            <a:off x="1166650" y="1332952"/>
            <a:ext cx="3926898" cy="3921176"/>
          </a:xfrm>
        </p:spPr>
        <p:txBody>
          <a:bodyPr anchor="ctr">
            <a:normAutofit/>
          </a:bodyPr>
          <a:lstStyle/>
          <a:p>
            <a:r>
              <a:rPr lang="en-US" sz="5400" b="1" dirty="0"/>
              <a:t>Data Collection Hong Kong</a:t>
            </a:r>
            <a:endParaRPr lang="en-IN" sz="5400" b="1" dirty="0"/>
          </a:p>
        </p:txBody>
      </p:sp>
      <p:sp>
        <p:nvSpPr>
          <p:cNvPr id="4" name="Date Placeholder 3">
            <a:extLst>
              <a:ext uri="{FF2B5EF4-FFF2-40B4-BE49-F238E27FC236}">
                <a16:creationId xmlns:a16="http://schemas.microsoft.com/office/drawing/2014/main" id="{66635266-42EA-4937-AA76-57B3316D96CA}"/>
              </a:ext>
            </a:extLst>
          </p:cNvPr>
          <p:cNvSpPr>
            <a:spLocks noGrp="1"/>
          </p:cNvSpPr>
          <p:nvPr>
            <p:ph type="dt" sz="half" idx="10"/>
          </p:nvPr>
        </p:nvSpPr>
        <p:spPr>
          <a:xfrm rot="-5400000">
            <a:off x="-790169" y="1057083"/>
            <a:ext cx="2187303" cy="365125"/>
          </a:xfrm>
        </p:spPr>
        <p:txBody>
          <a:bodyPr>
            <a:normAutofit/>
          </a:bodyPr>
          <a:lstStyle/>
          <a:p>
            <a:pPr algn="r">
              <a:spcAft>
                <a:spcPts val="600"/>
              </a:spcAft>
            </a:pPr>
            <a:fld id="{2DDC5B90-47CD-45A8-8DC2-407E44C40A7E}" type="datetime2">
              <a:rPr lang="en-IN" smtClean="0">
                <a:solidFill>
                  <a:schemeClr val="bg1"/>
                </a:solidFill>
              </a:rPr>
              <a:t>Tuesday, 30 August 2022</a:t>
            </a:fld>
            <a:endParaRPr lang="en-IN" dirty="0">
              <a:solidFill>
                <a:schemeClr val="bg1"/>
              </a:solidFill>
            </a:endParaRPr>
          </a:p>
        </p:txBody>
      </p:sp>
      <p:grpSp>
        <p:nvGrpSpPr>
          <p:cNvPr id="6" name="Group 16">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8"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5B677A8-B105-45CA-9582-6B870C7CFD18}"/>
              </a:ext>
            </a:extLst>
          </p:cNvPr>
          <p:cNvSpPr>
            <a:spLocks noGrp="1"/>
          </p:cNvSpPr>
          <p:nvPr>
            <p:ph idx="1"/>
          </p:nvPr>
        </p:nvSpPr>
        <p:spPr>
          <a:xfrm>
            <a:off x="6094475" y="502927"/>
            <a:ext cx="5490557" cy="5581226"/>
          </a:xfrm>
        </p:spPr>
        <p:txBody>
          <a:bodyPr anchor="ctr">
            <a:normAutofit fontScale="92500" lnSpcReduction="20000"/>
          </a:bodyPr>
          <a:lstStyle/>
          <a:p>
            <a:pPr marL="0" indent="0">
              <a:buNone/>
            </a:pPr>
            <a:r>
              <a:rPr lang="en-US" sz="2400" b="1" dirty="0"/>
              <a:t>Economic &amp; Financial Data for Hong Kong</a:t>
            </a:r>
            <a:endParaRPr lang="en-US" sz="2400" dirty="0"/>
          </a:p>
          <a:p>
            <a:r>
              <a:rPr lang="en-US" sz="2200" dirty="0"/>
              <a:t>Collected several data files for Hong Kong(45 excel files)</a:t>
            </a:r>
          </a:p>
          <a:p>
            <a:r>
              <a:rPr lang="en-US" sz="2200" dirty="0"/>
              <a:t>Referred to multiple websites and all the links were attached to the project management tool for future references.</a:t>
            </a:r>
          </a:p>
          <a:p>
            <a:r>
              <a:rPr lang="en-US" sz="2200" dirty="0"/>
              <a:t>Most of the data was downloaded from official government websites of respective countries.</a:t>
            </a:r>
          </a:p>
          <a:p>
            <a:pPr marL="0" indent="0">
              <a:buNone/>
            </a:pPr>
            <a:endParaRPr lang="en-US" sz="2200" dirty="0"/>
          </a:p>
          <a:p>
            <a:pPr marL="0" indent="0">
              <a:buNone/>
            </a:pPr>
            <a:r>
              <a:rPr lang="en-US" sz="2400" b="1" dirty="0"/>
              <a:t>Hong Kong Monetary Authority(HMKA)</a:t>
            </a:r>
          </a:p>
          <a:p>
            <a:pPr marL="0" indent="0">
              <a:buNone/>
            </a:pPr>
            <a:r>
              <a:rPr lang="en-GB" sz="2200" dirty="0"/>
              <a:t>The government authority is responsible for maintaining monetary and banking stability in Hong Kong. </a:t>
            </a:r>
            <a:endParaRPr lang="en-US" sz="2200" dirty="0"/>
          </a:p>
          <a:p>
            <a:pPr marL="0" indent="0">
              <a:buNone/>
            </a:pPr>
            <a:endParaRPr lang="en-US" sz="2200" dirty="0"/>
          </a:p>
          <a:p>
            <a:pPr marL="0" indent="0">
              <a:buNone/>
            </a:pPr>
            <a:r>
              <a:rPr lang="en-US" sz="1900" dirty="0">
                <a:hlinkClick r:id="rId2"/>
              </a:rPr>
              <a:t>https://www.hkma.gov.hk/eng/data-publications-and-research/data-and-statistics/economic-financial-data-for-hong-kong/</a:t>
            </a:r>
            <a:endParaRPr lang="en-US" sz="1900" dirty="0"/>
          </a:p>
          <a:p>
            <a:pPr marL="0" indent="0">
              <a:buNone/>
            </a:pPr>
            <a:r>
              <a:rPr lang="en-US" sz="1900" dirty="0">
                <a:hlinkClick r:id="rId3"/>
              </a:rPr>
              <a:t>https://www.hkma.gov.hk/eng/data-publications-and-research/data-and-statistics/monthly-statistical-bulletin/</a:t>
            </a:r>
            <a:endParaRPr lang="en-US" sz="1900" dirty="0"/>
          </a:p>
        </p:txBody>
      </p:sp>
    </p:spTree>
    <p:extLst>
      <p:ext uri="{BB962C8B-B14F-4D97-AF65-F5344CB8AC3E}">
        <p14:creationId xmlns:p14="http://schemas.microsoft.com/office/powerpoint/2010/main" val="3601132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6CA79807-B45E-6062-A5F4-D789599D84F5}"/>
              </a:ext>
            </a:extLst>
          </p:cNvPr>
          <p:cNvPicPr>
            <a:picLocks noChangeAspect="1"/>
          </p:cNvPicPr>
          <p:nvPr/>
        </p:nvPicPr>
        <p:blipFill rotWithShape="1">
          <a:blip r:embed="rId2"/>
          <a:srcRect r="1" b="1776"/>
          <a:stretch/>
        </p:blipFill>
        <p:spPr>
          <a:xfrm>
            <a:off x="603671" y="0"/>
            <a:ext cx="11588329" cy="6857999"/>
          </a:xfrm>
          <a:prstGeom prst="rect">
            <a:avLst/>
          </a:prstGeom>
        </p:spPr>
      </p:pic>
      <p:sp>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5934A-8818-4E66-AE99-1C8E45601A0C}"/>
              </a:ext>
            </a:extLst>
          </p:cNvPr>
          <p:cNvSpPr>
            <a:spLocks noGrp="1"/>
          </p:cNvSpPr>
          <p:nvPr>
            <p:ph type="title"/>
          </p:nvPr>
        </p:nvSpPr>
        <p:spPr>
          <a:xfrm>
            <a:off x="1166649" y="721805"/>
            <a:ext cx="3874686" cy="2147520"/>
          </a:xfrm>
        </p:spPr>
        <p:txBody>
          <a:bodyPr>
            <a:normAutofit/>
          </a:bodyPr>
          <a:lstStyle/>
          <a:p>
            <a:r>
              <a:rPr lang="en-US" b="1" dirty="0">
                <a:solidFill>
                  <a:schemeClr val="bg1"/>
                </a:solidFill>
              </a:rPr>
              <a:t>Macroeconomic Variables</a:t>
            </a:r>
            <a:endParaRPr lang="en-IN" b="1" dirty="0">
              <a:solidFill>
                <a:schemeClr val="bg1"/>
              </a:solidFill>
            </a:endParaRP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F060B33-BC3D-4103-84EE-0FCD4D5AC9B8}"/>
              </a:ext>
            </a:extLst>
          </p:cNvPr>
          <p:cNvSpPr>
            <a:spLocks noGrp="1"/>
          </p:cNvSpPr>
          <p:nvPr>
            <p:ph type="dt" sz="half" idx="10"/>
          </p:nvPr>
        </p:nvSpPr>
        <p:spPr>
          <a:xfrm rot="-5400000">
            <a:off x="-790169" y="1057083"/>
            <a:ext cx="2187303" cy="365125"/>
          </a:xfrm>
        </p:spPr>
        <p:txBody>
          <a:bodyPr>
            <a:normAutofit/>
          </a:bodyPr>
          <a:lstStyle/>
          <a:p>
            <a:pPr algn="r">
              <a:spcAft>
                <a:spcPts val="600"/>
              </a:spcAft>
            </a:pPr>
            <a:fld id="{EB256DCE-21B4-48E1-956B-69C908D10AF9}" type="datetime2">
              <a:rPr lang="en-IN" smtClean="0">
                <a:solidFill>
                  <a:schemeClr val="bg1"/>
                </a:solidFill>
              </a:rPr>
              <a:t>Tuesday, 30 August 2022</a:t>
            </a:fld>
            <a:endParaRPr lang="en-IN">
              <a:solidFill>
                <a:schemeClr val="bg1"/>
              </a:solidFill>
            </a:endParaRPr>
          </a:p>
        </p:txBody>
      </p:sp>
      <p:grpSp>
        <p:nvGrpSpPr>
          <p:cNvPr id="16" name="Group 15">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7"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29A15E-9B9F-46FE-BDA5-DC0BE999D8B6}"/>
              </a:ext>
            </a:extLst>
          </p:cNvPr>
          <p:cNvSpPr>
            <a:spLocks noGrp="1"/>
          </p:cNvSpPr>
          <p:nvPr>
            <p:ph idx="1"/>
          </p:nvPr>
        </p:nvSpPr>
        <p:spPr>
          <a:xfrm>
            <a:off x="1076092" y="2395496"/>
            <a:ext cx="3874685" cy="3186359"/>
          </a:xfrm>
        </p:spPr>
        <p:txBody>
          <a:bodyPr anchor="ctr">
            <a:normAutofit/>
          </a:bodyPr>
          <a:lstStyle/>
          <a:p>
            <a:r>
              <a:rPr lang="en-US" sz="1600" dirty="0">
                <a:solidFill>
                  <a:schemeClr val="bg1"/>
                </a:solidFill>
              </a:rPr>
              <a:t>Researched on all types of macroeconomic variables. Collected research papers/articles/journals etc.</a:t>
            </a:r>
          </a:p>
          <a:p>
            <a:r>
              <a:rPr lang="en-US" sz="1600" dirty="0">
                <a:solidFill>
                  <a:schemeClr val="bg1"/>
                </a:solidFill>
              </a:rPr>
              <a:t>Findings/Understanding:</a:t>
            </a:r>
          </a:p>
          <a:p>
            <a:pPr lvl="1"/>
            <a:r>
              <a:rPr lang="en-US" sz="1600" dirty="0">
                <a:solidFill>
                  <a:schemeClr val="bg1"/>
                </a:solidFill>
              </a:rPr>
              <a:t>Knowledge on how macroeconomic variables affect the banking industry</a:t>
            </a:r>
            <a:r>
              <a:rPr lang="en-IN" sz="1600" dirty="0">
                <a:solidFill>
                  <a:schemeClr val="bg1"/>
                </a:solidFill>
              </a:rPr>
              <a:t> – how it will affect the different fees of certain products.</a:t>
            </a:r>
          </a:p>
        </p:txBody>
      </p:sp>
      <p:graphicFrame>
        <p:nvGraphicFramePr>
          <p:cNvPr id="37" name="Content Placeholder 2">
            <a:extLst>
              <a:ext uri="{FF2B5EF4-FFF2-40B4-BE49-F238E27FC236}">
                <a16:creationId xmlns:a16="http://schemas.microsoft.com/office/drawing/2014/main" id="{B7C90F2C-E278-4011-8030-C34A1BAC6CFF}"/>
              </a:ext>
            </a:extLst>
          </p:cNvPr>
          <p:cNvGraphicFramePr>
            <a:graphicFrameLocks/>
          </p:cNvGraphicFramePr>
          <p:nvPr>
            <p:extLst>
              <p:ext uri="{D42A27DB-BD31-4B8C-83A1-F6EECF244321}">
                <p14:modId xmlns:p14="http://schemas.microsoft.com/office/powerpoint/2010/main" val="2393766530"/>
              </p:ext>
            </p:extLst>
          </p:nvPr>
        </p:nvGraphicFramePr>
        <p:xfrm>
          <a:off x="6400800" y="382385"/>
          <a:ext cx="5286895" cy="6159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946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1E7530-396C-45F0-92F4-A885648D1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6CA79807-B45E-6062-A5F4-D789599D84F5}"/>
              </a:ext>
            </a:extLst>
          </p:cNvPr>
          <p:cNvPicPr>
            <a:picLocks noChangeAspect="1"/>
          </p:cNvPicPr>
          <p:nvPr/>
        </p:nvPicPr>
        <p:blipFill rotWithShape="1">
          <a:blip r:embed="rId2"/>
          <a:srcRect r="1" b="1776"/>
          <a:stretch/>
        </p:blipFill>
        <p:spPr>
          <a:xfrm>
            <a:off x="603671" y="0"/>
            <a:ext cx="11588329" cy="6857999"/>
          </a:xfrm>
          <a:prstGeom prst="rect">
            <a:avLst/>
          </a:prstGeom>
        </p:spPr>
      </p:pic>
      <p:sp>
        <p:nvSpPr>
          <p:cNvPr id="12" name="Rectangle 1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19898"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5934A-8818-4E66-AE99-1C8E45601A0C}"/>
              </a:ext>
            </a:extLst>
          </p:cNvPr>
          <p:cNvSpPr>
            <a:spLocks noGrp="1"/>
          </p:cNvSpPr>
          <p:nvPr>
            <p:ph type="title"/>
          </p:nvPr>
        </p:nvSpPr>
        <p:spPr>
          <a:xfrm>
            <a:off x="1166649" y="721805"/>
            <a:ext cx="3874686" cy="2147520"/>
          </a:xfrm>
        </p:spPr>
        <p:txBody>
          <a:bodyPr>
            <a:normAutofit fontScale="90000"/>
          </a:bodyPr>
          <a:lstStyle/>
          <a:p>
            <a:r>
              <a:rPr lang="en-US" b="1" dirty="0">
                <a:solidFill>
                  <a:schemeClr val="bg1"/>
                </a:solidFill>
              </a:rPr>
              <a:t>Variables from credit card lending survey results</a:t>
            </a:r>
            <a:endParaRPr lang="en-IN" b="1" dirty="0">
              <a:solidFill>
                <a:schemeClr val="bg1"/>
              </a:solidFill>
            </a:endParaRPr>
          </a:p>
        </p:txBody>
      </p:sp>
      <p:sp>
        <p:nvSpPr>
          <p:cNvPr id="14" name="Rectangle 1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1F060B33-BC3D-4103-84EE-0FCD4D5AC9B8}"/>
              </a:ext>
            </a:extLst>
          </p:cNvPr>
          <p:cNvSpPr>
            <a:spLocks noGrp="1"/>
          </p:cNvSpPr>
          <p:nvPr>
            <p:ph type="dt" sz="half" idx="10"/>
          </p:nvPr>
        </p:nvSpPr>
        <p:spPr>
          <a:xfrm rot="-5400000">
            <a:off x="-790169" y="1057083"/>
            <a:ext cx="2187303" cy="365125"/>
          </a:xfrm>
        </p:spPr>
        <p:txBody>
          <a:bodyPr>
            <a:normAutofit/>
          </a:bodyPr>
          <a:lstStyle/>
          <a:p>
            <a:pPr algn="r">
              <a:spcAft>
                <a:spcPts val="600"/>
              </a:spcAft>
            </a:pPr>
            <a:fld id="{EB256DCE-21B4-48E1-956B-69C908D10AF9}" type="datetime2">
              <a:rPr lang="en-IN" smtClean="0">
                <a:solidFill>
                  <a:schemeClr val="bg1"/>
                </a:solidFill>
              </a:rPr>
              <a:t>Tuesday, 30 August 2022</a:t>
            </a:fld>
            <a:endParaRPr lang="en-IN">
              <a:solidFill>
                <a:schemeClr val="bg1"/>
              </a:solidFill>
            </a:endParaRPr>
          </a:p>
        </p:txBody>
      </p:sp>
      <p:grpSp>
        <p:nvGrpSpPr>
          <p:cNvPr id="16" name="Group 15">
            <a:extLst>
              <a:ext uri="{FF2B5EF4-FFF2-40B4-BE49-F238E27FC236}">
                <a16:creationId xmlns:a16="http://schemas.microsoft.com/office/drawing/2014/main" id="{81DE8B58-F373-409E-A253-4380A66091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1188720" y="73152"/>
            <a:chExt cx="1178966" cy="232963"/>
          </a:xfrm>
        </p:grpSpPr>
        <p:sp>
          <p:nvSpPr>
            <p:cNvPr id="17" name="Rectangle 64">
              <a:extLst>
                <a:ext uri="{FF2B5EF4-FFF2-40B4-BE49-F238E27FC236}">
                  <a16:creationId xmlns:a16="http://schemas.microsoft.com/office/drawing/2014/main" id="{F5ACE265-D22D-48CC-99DE-EB81AE922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6FE80EEA-F4ED-4436-8861-0BEAAEFE7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854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C3642BC8-86E8-47D0-8846-3E4D49E4B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82D35214-3634-4180-BF0E-45B614516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3586"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15BE89E6-3D1C-42B5-A950-E72889F8B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473771CC-5097-4E08-9606-24B0BC9A0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38631"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BE872634-00DA-47BD-880D-5C05FFADC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4F151F5C-DE9B-460E-BC51-471F4A8A5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3675"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34557B8A-4D2F-4D0D-B746-59EA85318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C764CD8E-E409-4E9B-8E87-746DDE36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8720"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8E27A01D-2F01-4286-9453-3FBF6E84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460487A5-12EB-422E-9588-8FF06FAF7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31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7D522D20-C9F7-4B34-9066-4B43ADAAB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97B04F2C-295B-447A-8941-0AD4F55516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88363"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17D7FF91-B366-4534-B9B4-5710926EE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B5B8116C-ADD9-4826-9C37-270377E8F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3408"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22D01D96-8DB8-40BF-83AC-4CA49EC26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44B584CD-5E60-4B15-847C-B30D15DA1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8452"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CF2BB7DC-B968-4F0B-9748-BF0E6E29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73152"/>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CF12C159-3F09-4861-9450-ECD5DB310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13497" y="246888"/>
              <a:ext cx="54368" cy="5922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29A15E-9B9F-46FE-BDA5-DC0BE999D8B6}"/>
              </a:ext>
            </a:extLst>
          </p:cNvPr>
          <p:cNvSpPr>
            <a:spLocks noGrp="1"/>
          </p:cNvSpPr>
          <p:nvPr>
            <p:ph idx="1"/>
          </p:nvPr>
        </p:nvSpPr>
        <p:spPr>
          <a:xfrm>
            <a:off x="1045723" y="2135715"/>
            <a:ext cx="3874685" cy="3186359"/>
          </a:xfrm>
        </p:spPr>
        <p:txBody>
          <a:bodyPr anchor="ctr">
            <a:normAutofit/>
          </a:bodyPr>
          <a:lstStyle/>
          <a:p>
            <a:r>
              <a:rPr lang="en-GB" sz="1600" dirty="0">
                <a:solidFill>
                  <a:schemeClr val="bg1"/>
                </a:solidFill>
              </a:rPr>
              <a:t>This survey covers authorized institutions (AIs) and some subsidiaries of AIs that are engaged in credit card business. </a:t>
            </a:r>
            <a:endParaRPr lang="en-IN" sz="1600" dirty="0">
              <a:solidFill>
                <a:schemeClr val="bg1"/>
              </a:solidFill>
            </a:endParaRPr>
          </a:p>
        </p:txBody>
      </p:sp>
      <p:graphicFrame>
        <p:nvGraphicFramePr>
          <p:cNvPr id="37" name="Content Placeholder 2">
            <a:extLst>
              <a:ext uri="{FF2B5EF4-FFF2-40B4-BE49-F238E27FC236}">
                <a16:creationId xmlns:a16="http://schemas.microsoft.com/office/drawing/2014/main" id="{B7C90F2C-E278-4011-8030-C34A1BAC6CFF}"/>
              </a:ext>
            </a:extLst>
          </p:cNvPr>
          <p:cNvGraphicFramePr>
            <a:graphicFrameLocks/>
          </p:cNvGraphicFramePr>
          <p:nvPr>
            <p:extLst>
              <p:ext uri="{D42A27DB-BD31-4B8C-83A1-F6EECF244321}">
                <p14:modId xmlns:p14="http://schemas.microsoft.com/office/powerpoint/2010/main" val="2743177757"/>
              </p:ext>
            </p:extLst>
          </p:nvPr>
        </p:nvGraphicFramePr>
        <p:xfrm>
          <a:off x="5645004" y="1477108"/>
          <a:ext cx="6426075" cy="448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3979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Person writing on a notepad">
            <a:extLst>
              <a:ext uri="{FF2B5EF4-FFF2-40B4-BE49-F238E27FC236}">
                <a16:creationId xmlns:a16="http://schemas.microsoft.com/office/drawing/2014/main" id="{6E8D1575-8144-784F-33FA-5416D387F4A3}"/>
              </a:ext>
            </a:extLst>
          </p:cNvPr>
          <p:cNvPicPr>
            <a:picLocks noChangeAspect="1"/>
          </p:cNvPicPr>
          <p:nvPr/>
        </p:nvPicPr>
        <p:blipFill rotWithShape="1">
          <a:blip r:embed="rId2">
            <a:alphaModFix amt="35000"/>
          </a:blip>
          <a:srcRect t="16491" b="12531"/>
          <a:stretch/>
        </p:blipFill>
        <p:spPr>
          <a:xfrm>
            <a:off x="18547" y="12315"/>
            <a:ext cx="12191980" cy="6857999"/>
          </a:xfrm>
          <a:prstGeom prst="rect">
            <a:avLst/>
          </a:prstGeom>
        </p:spPr>
      </p:pic>
      <p:sp>
        <p:nvSpPr>
          <p:cNvPr id="2" name="Title 1">
            <a:extLst>
              <a:ext uri="{FF2B5EF4-FFF2-40B4-BE49-F238E27FC236}">
                <a16:creationId xmlns:a16="http://schemas.microsoft.com/office/drawing/2014/main" id="{D126EE80-2977-4FBC-A792-1D73600E4CC6}"/>
              </a:ext>
            </a:extLst>
          </p:cNvPr>
          <p:cNvSpPr>
            <a:spLocks noGrp="1"/>
          </p:cNvSpPr>
          <p:nvPr>
            <p:ph type="title"/>
          </p:nvPr>
        </p:nvSpPr>
        <p:spPr>
          <a:xfrm>
            <a:off x="113560" y="237971"/>
            <a:ext cx="3197085" cy="2681191"/>
          </a:xfrm>
        </p:spPr>
        <p:txBody>
          <a:bodyPr vert="horz" lIns="91440" tIns="45720" rIns="91440" bIns="45720" rtlCol="0">
            <a:normAutofit/>
          </a:bodyPr>
          <a:lstStyle/>
          <a:p>
            <a:pPr lvl="0">
              <a:spcBef>
                <a:spcPts val="1000"/>
              </a:spcBef>
            </a:pPr>
            <a:r>
              <a:rPr lang="en-US" sz="4000" b="1" dirty="0">
                <a:solidFill>
                  <a:srgbClr val="FFFFFF"/>
                </a:solidFill>
              </a:rPr>
              <a:t>Introducing variables</a:t>
            </a:r>
            <a:br>
              <a:rPr lang="en-US" sz="4000" b="1" dirty="0">
                <a:solidFill>
                  <a:srgbClr val="FFFFFF"/>
                </a:solidFill>
              </a:rPr>
            </a:br>
            <a:br>
              <a:rPr lang="en-US" sz="4000" b="1" dirty="0">
                <a:solidFill>
                  <a:srgbClr val="FFFFFF"/>
                </a:solidFill>
              </a:rPr>
            </a:br>
            <a:br>
              <a:rPr lang="en-US" sz="1200" b="1" u="sng" dirty="0">
                <a:solidFill>
                  <a:srgbClr val="FFFFFF"/>
                </a:solidFill>
                <a:latin typeface="Calibri" panose="020F0502020204030204"/>
                <a:ea typeface="+mn-ea"/>
                <a:cs typeface="+mn-cs"/>
              </a:rPr>
            </a:br>
            <a:endParaRPr lang="en-US" sz="4000" b="1" dirty="0">
              <a:solidFill>
                <a:srgbClr val="FFFFFF"/>
              </a:solidFill>
            </a:endParaRPr>
          </a:p>
        </p:txBody>
      </p:sp>
      <p:cxnSp>
        <p:nvCxnSpPr>
          <p:cNvPr id="78" name="Straight Connector 7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2B37EF-518A-4009-B3AC-7953CCB40120}"/>
              </a:ext>
            </a:extLst>
          </p:cNvPr>
          <p:cNvSpPr>
            <a:spLocks noGrp="1"/>
          </p:cNvSpPr>
          <p:nvPr>
            <p:ph idx="1"/>
          </p:nvPr>
        </p:nvSpPr>
        <p:spPr>
          <a:xfrm>
            <a:off x="4626224" y="576183"/>
            <a:ext cx="7026998" cy="6368665"/>
          </a:xfrm>
        </p:spPr>
        <p:txBody>
          <a:bodyPr vert="horz" lIns="91440" tIns="45720" rIns="91440" bIns="45720" rtlCol="0" anchor="ctr">
            <a:normAutofit/>
          </a:bodyPr>
          <a:lstStyle/>
          <a:p>
            <a:pPr marL="0" lvl="0" indent="0">
              <a:buNone/>
            </a:pPr>
            <a:r>
              <a:rPr lang="en-IN" sz="1400" b="1" u="sng" dirty="0"/>
              <a:t>Gross Domestic Product(GDP): </a:t>
            </a:r>
            <a:endParaRPr lang="en-GB" sz="1400" b="1" u="sng" dirty="0"/>
          </a:p>
          <a:p>
            <a:pPr algn="just"/>
            <a:r>
              <a:rPr lang="en-GB" sz="1200" dirty="0"/>
              <a:t>Gross domestic product (GDP) is the monetary value of all finished goods and services made within a country during a specific period.</a:t>
            </a:r>
          </a:p>
          <a:p>
            <a:pPr algn="just"/>
            <a:r>
              <a:rPr lang="en-GB" sz="1200" dirty="0"/>
              <a:t>GDP is often used as a metric for international comparisons as well as a broad measure of economic progress. </a:t>
            </a:r>
          </a:p>
          <a:p>
            <a:pPr algn="just"/>
            <a:r>
              <a:rPr lang="en-GB" sz="1200" dirty="0"/>
              <a:t>Considered to be the "world's most powerful statistical indicator of national development and progress”</a:t>
            </a:r>
          </a:p>
          <a:p>
            <a:pPr marL="0" indent="0" algn="just">
              <a:buNone/>
            </a:pPr>
            <a:endParaRPr lang="en-US" sz="1200" dirty="0"/>
          </a:p>
          <a:p>
            <a:pPr marL="0" lvl="0" indent="0">
              <a:buNone/>
            </a:pPr>
            <a:r>
              <a:rPr lang="en-GB" sz="1400" b="1" u="sng" dirty="0"/>
              <a:t>Private consumption expenditure:</a:t>
            </a:r>
          </a:p>
          <a:p>
            <a:r>
              <a:rPr lang="en-GB" sz="1200" dirty="0"/>
              <a:t>Consumer spending on goods and services.</a:t>
            </a:r>
          </a:p>
          <a:p>
            <a:r>
              <a:rPr lang="en-GB" sz="1200" dirty="0"/>
              <a:t>Measures purchases made by consumers, such as food, housing (rents), energy, clothing, health, leisure, education, communication, transport as well as hotels and restaurant services, durable goods (such as cars)</a:t>
            </a:r>
          </a:p>
          <a:p>
            <a:pPr marL="0" indent="0">
              <a:buNone/>
            </a:pPr>
            <a:endParaRPr lang="en-US" sz="1200" dirty="0"/>
          </a:p>
          <a:p>
            <a:pPr marL="0" lvl="0" indent="0">
              <a:buNone/>
            </a:pPr>
            <a:r>
              <a:rPr lang="en-GB" sz="1400" b="1" u="sng" dirty="0"/>
              <a:t>Government consumption expenditure:</a:t>
            </a:r>
          </a:p>
          <a:p>
            <a:r>
              <a:rPr lang="en-GB" sz="1200" dirty="0"/>
              <a:t>Current expenditure by general government bodies on services to the community such as defence, education, and public order and safety. </a:t>
            </a:r>
          </a:p>
          <a:p>
            <a:r>
              <a:rPr lang="en-GB" sz="1200" dirty="0"/>
              <a:t>The government is considered to be the consumer of its own output because these are provided free of charge or at charges which cover only a small proportion of costs.</a:t>
            </a:r>
          </a:p>
          <a:p>
            <a:endParaRPr lang="en-GB" sz="1200" dirty="0"/>
          </a:p>
          <a:p>
            <a:pPr marL="0" indent="0">
              <a:buNone/>
            </a:pPr>
            <a:r>
              <a:rPr lang="en-GB" sz="1400" b="1" u="sng" dirty="0"/>
              <a:t>Gross domestic fixed capital formation:</a:t>
            </a:r>
          </a:p>
          <a:p>
            <a:r>
              <a:rPr lang="en-GB" sz="1200" dirty="0"/>
              <a:t>Also called "investment“</a:t>
            </a:r>
          </a:p>
          <a:p>
            <a:r>
              <a:rPr lang="en-GB" sz="1200" dirty="0"/>
              <a:t>Defined as the acquisition of produced assets (including purchases of second-hand assets), including the production of such assets by producers for their own use, minus disposals.</a:t>
            </a:r>
          </a:p>
          <a:p>
            <a:endParaRPr lang="en-US" sz="1200" b="1" dirty="0"/>
          </a:p>
          <a:p>
            <a:endParaRPr lang="en-US" sz="1200" dirty="0"/>
          </a:p>
          <a:p>
            <a:pPr marL="0" lvl="0" indent="0">
              <a:buNone/>
            </a:pPr>
            <a:endParaRPr lang="en-US" sz="1200" b="1" u="sng" dirty="0">
              <a:solidFill>
                <a:srgbClr val="FFFFFF"/>
              </a:solidFill>
            </a:endParaRPr>
          </a:p>
        </p:txBody>
      </p:sp>
      <p:sp>
        <p:nvSpPr>
          <p:cNvPr id="4" name="Date Placeholder 3">
            <a:extLst>
              <a:ext uri="{FF2B5EF4-FFF2-40B4-BE49-F238E27FC236}">
                <a16:creationId xmlns:a16="http://schemas.microsoft.com/office/drawing/2014/main" id="{9014D09F-25ED-4078-BDF6-DABC5910566C}"/>
              </a:ext>
            </a:extLst>
          </p:cNvPr>
          <p:cNvSpPr>
            <a:spLocks noGrp="1"/>
          </p:cNvSpPr>
          <p:nvPr>
            <p:ph type="dt" sz="half" idx="10"/>
          </p:nvPr>
        </p:nvSpPr>
        <p:spPr>
          <a:xfrm>
            <a:off x="838199" y="6356350"/>
            <a:ext cx="3474031" cy="365125"/>
          </a:xfrm>
        </p:spPr>
        <p:txBody>
          <a:bodyPr vert="horz" lIns="91440" tIns="45720" rIns="91440" bIns="45720" rtlCol="0">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CA321051-39D9-4C99-83D4-CA39D2066680}" type="datetime2">
              <a:rPr kumimoji="0" lang="en-IN"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Tuesday, 30 August 2022</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08DB2F83-AF9A-40BC-93D0-AEDAE348BDAD}"/>
              </a:ext>
            </a:extLst>
          </p:cNvPr>
          <p:cNvSpPr txBox="1">
            <a:spLocks/>
          </p:cNvSpPr>
          <p:nvPr/>
        </p:nvSpPr>
        <p:spPr>
          <a:xfrm>
            <a:off x="202096" y="1520687"/>
            <a:ext cx="3560189" cy="54986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70000"/>
              </a:lnSpc>
            </a:pPr>
            <a:r>
              <a:rPr lang="en-IN" sz="1100" b="1" dirty="0"/>
              <a:t>Gross Domestic Product(GDP)</a:t>
            </a:r>
            <a:endParaRPr lang="en-US" sz="1100" b="1" dirty="0"/>
          </a:p>
          <a:p>
            <a:pPr lvl="0">
              <a:lnSpc>
                <a:spcPct val="170000"/>
              </a:lnSpc>
            </a:pPr>
            <a:r>
              <a:rPr lang="en-GB" sz="1100" b="1" dirty="0"/>
              <a:t>Private consumption expenditure</a:t>
            </a:r>
            <a:endParaRPr lang="en-US" sz="1100" b="1" dirty="0"/>
          </a:p>
          <a:p>
            <a:pPr lvl="0">
              <a:lnSpc>
                <a:spcPct val="170000"/>
              </a:lnSpc>
            </a:pPr>
            <a:r>
              <a:rPr lang="en-GB" sz="1100" b="1" dirty="0"/>
              <a:t>Government consumption expenditure</a:t>
            </a:r>
          </a:p>
          <a:p>
            <a:pPr lvl="0">
              <a:lnSpc>
                <a:spcPct val="170000"/>
              </a:lnSpc>
            </a:pPr>
            <a:r>
              <a:rPr lang="en-GB" sz="1100" b="1" dirty="0"/>
              <a:t>Gross domestic fixed capital formation</a:t>
            </a:r>
            <a:endParaRPr lang="en-US" sz="1100" b="1" dirty="0"/>
          </a:p>
          <a:p>
            <a:pPr lvl="0">
              <a:lnSpc>
                <a:spcPct val="170000"/>
              </a:lnSpc>
            </a:pPr>
            <a:r>
              <a:rPr lang="en-GB" sz="1100" b="1" dirty="0"/>
              <a:t>Changes in inventories</a:t>
            </a:r>
            <a:endParaRPr lang="en-US" sz="1100" b="1" dirty="0"/>
          </a:p>
          <a:p>
            <a:pPr lvl="0">
              <a:lnSpc>
                <a:spcPct val="170000"/>
              </a:lnSpc>
            </a:pPr>
            <a:r>
              <a:rPr lang="en-GB" sz="1100" b="1" dirty="0"/>
              <a:t>Exports of goods (f.o.b.)</a:t>
            </a:r>
            <a:endParaRPr lang="en-US" sz="1100" b="1" dirty="0"/>
          </a:p>
          <a:p>
            <a:pPr lvl="0">
              <a:lnSpc>
                <a:spcPct val="170000"/>
              </a:lnSpc>
            </a:pPr>
            <a:r>
              <a:rPr lang="en-GB" sz="1100" b="1" dirty="0"/>
              <a:t>Exports of services</a:t>
            </a:r>
            <a:endParaRPr lang="en-US" sz="1100" b="1" dirty="0"/>
          </a:p>
          <a:p>
            <a:pPr lvl="0">
              <a:lnSpc>
                <a:spcPct val="170000"/>
              </a:lnSpc>
            </a:pPr>
            <a:r>
              <a:rPr lang="en-GB" sz="1100" b="1" dirty="0"/>
              <a:t>Imports of goods (f.o.b.)</a:t>
            </a:r>
            <a:endParaRPr lang="en-US" sz="1100" b="1" dirty="0"/>
          </a:p>
          <a:p>
            <a:pPr lvl="0">
              <a:lnSpc>
                <a:spcPct val="170000"/>
              </a:lnSpc>
            </a:pPr>
            <a:r>
              <a:rPr lang="en-GB" sz="1100" b="1" dirty="0"/>
              <a:t>Imports of services </a:t>
            </a:r>
            <a:endParaRPr lang="en-US" sz="1100" b="1" dirty="0"/>
          </a:p>
          <a:p>
            <a:pPr lvl="0">
              <a:lnSpc>
                <a:spcPct val="170000"/>
              </a:lnSpc>
            </a:pPr>
            <a:r>
              <a:rPr lang="en-GB" sz="1100" b="1" dirty="0"/>
              <a:t>Unemployment Rate (%)</a:t>
            </a:r>
            <a:endParaRPr lang="en-US" sz="1100" b="1" dirty="0"/>
          </a:p>
          <a:p>
            <a:pPr lvl="0">
              <a:lnSpc>
                <a:spcPct val="170000"/>
              </a:lnSpc>
            </a:pPr>
            <a:r>
              <a:rPr lang="en-GB" sz="1100" b="1" dirty="0"/>
              <a:t>Interest rate (%)</a:t>
            </a:r>
          </a:p>
          <a:p>
            <a:pPr lvl="0">
              <a:lnSpc>
                <a:spcPct val="170000"/>
              </a:lnSpc>
            </a:pPr>
            <a:r>
              <a:rPr lang="en-GB" sz="1100" b="1" dirty="0"/>
              <a:t>Credit Card - Total no of accounts</a:t>
            </a:r>
            <a:endParaRPr lang="en-US" sz="1100" b="1" dirty="0"/>
          </a:p>
          <a:p>
            <a:pPr lvl="0">
              <a:lnSpc>
                <a:spcPct val="170000"/>
              </a:lnSpc>
            </a:pPr>
            <a:r>
              <a:rPr lang="en-GB" sz="1100" b="1" dirty="0"/>
              <a:t>Credit Card – Delinquent Amount (&gt;90days)</a:t>
            </a:r>
            <a:endParaRPr lang="en-US" sz="1100" b="1" dirty="0"/>
          </a:p>
          <a:p>
            <a:pPr lvl="0">
              <a:lnSpc>
                <a:spcPct val="170000"/>
              </a:lnSpc>
            </a:pPr>
            <a:r>
              <a:rPr lang="en-GB" sz="1100" b="1" dirty="0"/>
              <a:t>Credit Card - Charge off Amount</a:t>
            </a:r>
            <a:endParaRPr lang="en-US" sz="1100" b="1" dirty="0"/>
          </a:p>
          <a:p>
            <a:pPr lvl="0">
              <a:lnSpc>
                <a:spcPct val="170000"/>
              </a:lnSpc>
            </a:pPr>
            <a:r>
              <a:rPr lang="en-GB" sz="1100" b="1" dirty="0"/>
              <a:t>Credit Card - Rollover Amount</a:t>
            </a:r>
            <a:endParaRPr lang="en-US" sz="1100" b="1" dirty="0"/>
          </a:p>
          <a:p>
            <a:pPr lvl="0">
              <a:lnSpc>
                <a:spcPct val="170000"/>
              </a:lnSpc>
            </a:pPr>
            <a:r>
              <a:rPr lang="en-GB" sz="1100" b="1" dirty="0"/>
              <a:t>Credit Card - Average Total Receivables</a:t>
            </a:r>
            <a:endParaRPr lang="en-US" sz="1100" b="1" u="sng" dirty="0">
              <a:solidFill>
                <a:srgbClr val="FFFFFF"/>
              </a:solidFill>
            </a:endParaRPr>
          </a:p>
          <a:p>
            <a:pPr>
              <a:spcBef>
                <a:spcPts val="1000"/>
              </a:spcBef>
            </a:pPr>
            <a:br>
              <a:rPr lang="en-US" sz="1050" b="1" dirty="0">
                <a:solidFill>
                  <a:srgbClr val="FFFFFF"/>
                </a:solidFill>
              </a:rPr>
            </a:br>
            <a:br>
              <a:rPr lang="en-US" sz="1050" b="1" dirty="0">
                <a:solidFill>
                  <a:srgbClr val="FFFFFF"/>
                </a:solidFill>
              </a:rPr>
            </a:br>
            <a:br>
              <a:rPr lang="en-US" sz="1050" b="1" u="sng" dirty="0">
                <a:solidFill>
                  <a:srgbClr val="FFFFFF"/>
                </a:solidFill>
                <a:latin typeface="Calibri" panose="020F0502020204030204"/>
                <a:ea typeface="+mn-ea"/>
                <a:cs typeface="+mn-cs"/>
              </a:rPr>
            </a:br>
            <a:endParaRPr lang="en-US" sz="1050" b="1" dirty="0">
              <a:solidFill>
                <a:srgbClr val="FFFFFF"/>
              </a:solidFill>
            </a:endParaRPr>
          </a:p>
        </p:txBody>
      </p:sp>
    </p:spTree>
    <p:extLst>
      <p:ext uri="{BB962C8B-B14F-4D97-AF65-F5344CB8AC3E}">
        <p14:creationId xmlns:p14="http://schemas.microsoft.com/office/powerpoint/2010/main" val="336997351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6224</TotalTime>
  <Words>3308</Words>
  <Application>Microsoft Office PowerPoint</Application>
  <PresentationFormat>Widescreen</PresentationFormat>
  <Paragraphs>427</Paragraphs>
  <Slides>29</Slides>
  <Notes>5</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Roboto</vt:lpstr>
      <vt:lpstr>Wingdings</vt:lpstr>
      <vt:lpstr>Office Theme</vt:lpstr>
      <vt:lpstr>MSc DABI Project Module code - MA7098 </vt:lpstr>
      <vt:lpstr>Content</vt:lpstr>
      <vt:lpstr>Project Overview</vt:lpstr>
      <vt:lpstr>Project Overview</vt:lpstr>
      <vt:lpstr>Project Overview</vt:lpstr>
      <vt:lpstr>Data Collection Hong Kong</vt:lpstr>
      <vt:lpstr>Macroeconomic Variables</vt:lpstr>
      <vt:lpstr>Variables from credit card lending survey results</vt:lpstr>
      <vt:lpstr>Introducing variables   </vt:lpstr>
      <vt:lpstr>Introducing variables   </vt:lpstr>
      <vt:lpstr>Introducing variables   </vt:lpstr>
      <vt:lpstr>Data Preprocessing</vt:lpstr>
      <vt:lpstr>Exploratory Data Analysis</vt:lpstr>
      <vt:lpstr>Hong Kong’s Economy &amp; Unemployment Rate</vt:lpstr>
      <vt:lpstr>Hong Kong’s Interest rate, Exports and Imports of Goods and services comparison</vt:lpstr>
      <vt:lpstr>Hong Kong’s Total credit cards and Receivables</vt:lpstr>
      <vt:lpstr>Hong Kong’s response to Corona Virus outbreak</vt:lpstr>
      <vt:lpstr>Hong Kong’s response to Corona Virus outbreak</vt:lpstr>
      <vt:lpstr>Hong Kong response to Corona Virus outbreak</vt:lpstr>
      <vt:lpstr>Correlation Matrix</vt:lpstr>
      <vt:lpstr>  Feature Selection</vt:lpstr>
      <vt:lpstr>Feature Selection</vt:lpstr>
      <vt:lpstr>Feature Engineering</vt:lpstr>
      <vt:lpstr>Multiple Linear Regression Analysis  Base Line Model</vt:lpstr>
      <vt:lpstr>Principal Component Analysis</vt:lpstr>
      <vt:lpstr>Multiple Linear Regression Analysis with 6 Principal Components </vt:lpstr>
      <vt:lpstr>Results &amp; Conclusion</vt:lpstr>
      <vt:lpstr>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HSBC Project Weekly Meeting</dc:title>
  <dc:creator>Manoj Ganji</dc:creator>
  <cp:lastModifiedBy>Sai Vadlamudi</cp:lastModifiedBy>
  <cp:revision>29</cp:revision>
  <dcterms:created xsi:type="dcterms:W3CDTF">2022-04-24T17:58:48Z</dcterms:created>
  <dcterms:modified xsi:type="dcterms:W3CDTF">2022-08-30T15:28:12Z</dcterms:modified>
</cp:coreProperties>
</file>