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51E3A-2AD1-4283-AD7C-86FDE4C458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A269-6C5F-4706-B455-0D581C335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3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2A269-6C5F-4706-B455-0D581C3353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1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vaibhav98/apssdcproject" TargetMode="External"/><Relationship Id="rId2" Type="http://schemas.openxmlformats.org/officeDocument/2006/relationships/hyperlink" Target="https://github.com/vishnuvardhanreddy48/apssdcproject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971675" y="3303504"/>
            <a:ext cx="767389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YERRA SAI VAIBHAV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553200" y="4291409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A6B95-5572-4127-FB7F-9AEB177A5F82}"/>
              </a:ext>
            </a:extLst>
          </p:cNvPr>
          <p:cNvSpPr txBox="1"/>
          <p:nvPr/>
        </p:nvSpPr>
        <p:spPr>
          <a:xfrm>
            <a:off x="1066800" y="1695450"/>
            <a:ext cx="8286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Successfully implemented keylogger capturing keystrokes in real-time.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3200" dirty="0"/>
              <a:t>GUI integration for user-friendly control.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Ethical considerations and security measures highlighted.</a:t>
            </a:r>
            <a:endParaRPr lang="en-IN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D7D99-BE09-C382-9255-B8CA36E2418A}"/>
              </a:ext>
            </a:extLst>
          </p:cNvPr>
          <p:cNvSpPr txBox="1"/>
          <p:nvPr/>
        </p:nvSpPr>
        <p:spPr>
          <a:xfrm>
            <a:off x="533400" y="762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Project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B395F-D2A2-44A8-2E68-6D8EB6C189C5}"/>
              </a:ext>
            </a:extLst>
          </p:cNvPr>
          <p:cNvSpPr txBox="1"/>
          <p:nvPr/>
        </p:nvSpPr>
        <p:spPr>
          <a:xfrm>
            <a:off x="1409700" y="2743200"/>
            <a:ext cx="708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/>
              <a:t>GitHub Link:</a:t>
            </a:r>
          </a:p>
          <a:p>
            <a:endParaRPr lang="en-IN" sz="2200" u="sng" dirty="0">
              <a:hlinkClick r:id="rId2"/>
            </a:endParaRPr>
          </a:p>
          <a:p>
            <a:r>
              <a:rPr lang="en-IN" sz="2200" dirty="0">
                <a:hlinkClick r:id="rId3"/>
              </a:rPr>
              <a:t>https://github.com/saivaibhav98/apssdcproject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658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1"/>
            <a:ext cx="12192000" cy="70055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2EB69-217A-6728-D93F-50A306F83932}"/>
              </a:ext>
            </a:extLst>
          </p:cNvPr>
          <p:cNvSpPr txBox="1"/>
          <p:nvPr/>
        </p:nvSpPr>
        <p:spPr>
          <a:xfrm>
            <a:off x="1370827" y="305686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/>
              <a:t>Key Logger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4DDB5-6117-348B-5545-B77374969785}"/>
              </a:ext>
            </a:extLst>
          </p:cNvPr>
          <p:cNvSpPr txBox="1"/>
          <p:nvPr/>
        </p:nvSpPr>
        <p:spPr>
          <a:xfrm>
            <a:off x="2716634" y="1706760"/>
            <a:ext cx="7936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Solution and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Demonstrations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3CDDF-00B7-38A3-D6CF-3C2CE6DBDA02}"/>
              </a:ext>
            </a:extLst>
          </p:cNvPr>
          <p:cNvSpPr txBox="1"/>
          <p:nvPr/>
        </p:nvSpPr>
        <p:spPr>
          <a:xfrm>
            <a:off x="676275" y="2743200"/>
            <a:ext cx="816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“Keyloggers pose a significant threat to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cybersecurity, leading to unauthorized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access, identity theft, and financial fraud.”</a:t>
            </a:r>
            <a:endParaRPr lang="en-IN" sz="24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61EE0-5C41-2560-4118-F7AABBCA9F83}"/>
              </a:ext>
            </a:extLst>
          </p:cNvPr>
          <p:cNvSpPr txBox="1"/>
          <p:nvPr/>
        </p:nvSpPr>
        <p:spPr>
          <a:xfrm>
            <a:off x="739775" y="2209800"/>
            <a:ext cx="80994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</a:t>
            </a:r>
          </a:p>
          <a:p>
            <a:r>
              <a:rPr lang="en-US" sz="2000" dirty="0"/>
              <a:t>The primary objective is to develop an in-depth understanding of keyloggers, focusing on their types and the security measures necessary to prevent potential attacks.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u="sng" dirty="0"/>
              <a:t>Scope</a:t>
            </a:r>
          </a:p>
          <a:p>
            <a:r>
              <a:rPr lang="en-US" sz="2000" dirty="0"/>
              <a:t>It includes an analysis of various keylogger forms, such as inline devices, wireless interceptors, embedded systems, application-based, kernel-based, form-grabbing, and remote access trojans (RATs). 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B2FE7-1851-FC13-AC37-4CBB2C89B3F3}"/>
              </a:ext>
            </a:extLst>
          </p:cNvPr>
          <p:cNvSpPr txBox="1"/>
          <p:nvPr/>
        </p:nvSpPr>
        <p:spPr>
          <a:xfrm>
            <a:off x="838200" y="20574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IT and Cybersecurity Professionals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Business and Organizational Leaders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Legal and Regulatory Bodies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Educational Institutions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General Computer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1605E-689E-BA3F-CFC9-99ADBF074138}"/>
              </a:ext>
            </a:extLst>
          </p:cNvPr>
          <p:cNvSpPr txBox="1"/>
          <p:nvPr/>
        </p:nvSpPr>
        <p:spPr>
          <a:xfrm>
            <a:off x="2695574" y="2019300"/>
            <a:ext cx="6524626" cy="314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Solution</a:t>
            </a:r>
          </a:p>
          <a:p>
            <a:r>
              <a:rPr lang="en-US" dirty="0"/>
              <a:t> Implement a multi-layered security strategy including anti-keylogging software, system scans, and user education.</a:t>
            </a:r>
          </a:p>
          <a:p>
            <a:endParaRPr lang="en-IN" dirty="0"/>
          </a:p>
          <a:p>
            <a:r>
              <a:rPr lang="en-IN" b="1" u="sng" dirty="0"/>
              <a:t>Value Proposition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Enhanced Security: Reduces data breaches and identity theft.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Awareness: Educates about keylogging threats.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Compliance: Helps meet data protection regulations.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Innovative Approach: Combines technical measures with user education.</a:t>
            </a:r>
            <a:endParaRPr lang="en-IN" b="1" u="sng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7096D-18C6-68F8-D037-B81296FA6DE3}"/>
              </a:ext>
            </a:extLst>
          </p:cNvPr>
          <p:cNvSpPr txBox="1"/>
          <p:nvPr/>
        </p:nvSpPr>
        <p:spPr>
          <a:xfrm>
            <a:off x="2286000" y="169545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Real-time demonstration of keylogger functionality.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Ethical emphasis on usage and security measures.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280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DEMONSTRATION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085117-A586-96CF-E37B-7DD8466FD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52" y="1957908"/>
            <a:ext cx="8755974" cy="4119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300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Trebuchet MS</vt:lpstr>
      <vt:lpstr>Wingdings</vt:lpstr>
      <vt:lpstr>Office Theme</vt:lpstr>
      <vt:lpstr>YERRA SAI VAIBHAV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vishnu vardhan reddy</dc:creator>
  <cp:lastModifiedBy>KATIREDDY VISHNU VARDHAN REDDY</cp:lastModifiedBy>
  <cp:revision>4</cp:revision>
  <dcterms:created xsi:type="dcterms:W3CDTF">2024-06-03T05:48:59Z</dcterms:created>
  <dcterms:modified xsi:type="dcterms:W3CDTF">2024-06-25T17:51:05Z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