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8" r:id="rId3"/>
    <p:sldId id="259" r:id="rId4"/>
    <p:sldId id="260" r:id="rId5"/>
    <p:sldId id="261" r:id="rId6"/>
    <p:sldId id="265" r:id="rId7"/>
    <p:sldId id="267" r:id="rId8"/>
    <p:sldId id="268"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F1C92F-0077-46A6-AF6B-E8ECDA8D10D8}" v="22" dt="2024-05-17T06:22:07.213"/>
    <p1510:client id="{32D2AD5B-5BA9-86E4-4065-22416E633C99}" v="480" dt="2024-05-16T19:06:59.3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vardhan" userId="4284c0c19bc6d9df" providerId="LiveId" clId="{2DF1C92F-0077-46A6-AF6B-E8ECDA8D10D8}"/>
    <pc:docChg chg="undo redo custSel addSld delSld modSld sldOrd modMainMaster">
      <pc:chgData name="sai vardhan" userId="4284c0c19bc6d9df" providerId="LiveId" clId="{2DF1C92F-0077-46A6-AF6B-E8ECDA8D10D8}" dt="2024-05-17T06:22:18.722" v="358" actId="20577"/>
      <pc:docMkLst>
        <pc:docMk/>
      </pc:docMkLst>
      <pc:sldChg chg="modSp mod modTransition">
        <pc:chgData name="sai vardhan" userId="4284c0c19bc6d9df" providerId="LiveId" clId="{2DF1C92F-0077-46A6-AF6B-E8ECDA8D10D8}" dt="2024-05-17T06:22:18.722" v="358" actId="20577"/>
        <pc:sldMkLst>
          <pc:docMk/>
          <pc:sldMk cId="0" sldId="256"/>
        </pc:sldMkLst>
        <pc:spChg chg="mod">
          <ac:chgData name="sai vardhan" userId="4284c0c19bc6d9df" providerId="LiveId" clId="{2DF1C92F-0077-46A6-AF6B-E8ECDA8D10D8}" dt="2024-05-17T06:21:12.451" v="309" actId="113"/>
          <ac:spMkLst>
            <pc:docMk/>
            <pc:sldMk cId="0" sldId="256"/>
            <ac:spMk id="2" creationId="{00000000-0000-0000-0000-000000000000}"/>
          </ac:spMkLst>
        </pc:spChg>
        <pc:spChg chg="mod">
          <ac:chgData name="sai vardhan" userId="4284c0c19bc6d9df" providerId="LiveId" clId="{2DF1C92F-0077-46A6-AF6B-E8ECDA8D10D8}" dt="2024-05-17T06:22:18.722" v="358" actId="20577"/>
          <ac:spMkLst>
            <pc:docMk/>
            <pc:sldMk cId="0" sldId="256"/>
            <ac:spMk id="3" creationId="{616423A5-B008-6484-3CDB-D2DFAA7B6D55}"/>
          </ac:spMkLst>
        </pc:spChg>
      </pc:sldChg>
      <pc:sldChg chg="addSp modSp mod modTransition">
        <pc:chgData name="sai vardhan" userId="4284c0c19bc6d9df" providerId="LiveId" clId="{2DF1C92F-0077-46A6-AF6B-E8ECDA8D10D8}" dt="2024-05-17T06:20:49.025" v="304" actId="1036"/>
        <pc:sldMkLst>
          <pc:docMk/>
          <pc:sldMk cId="0" sldId="258"/>
        </pc:sldMkLst>
        <pc:spChg chg="mod">
          <ac:chgData name="sai vardhan" userId="4284c0c19bc6d9df" providerId="LiveId" clId="{2DF1C92F-0077-46A6-AF6B-E8ECDA8D10D8}" dt="2024-05-17T06:20:49.025" v="304" actId="1036"/>
          <ac:spMkLst>
            <pc:docMk/>
            <pc:sldMk cId="0" sldId="258"/>
            <ac:spMk id="2" creationId="{00000000-0000-0000-0000-000000000000}"/>
          </ac:spMkLst>
        </pc:spChg>
        <pc:spChg chg="mod">
          <ac:chgData name="sai vardhan" userId="4284c0c19bc6d9df" providerId="LiveId" clId="{2DF1C92F-0077-46A6-AF6B-E8ECDA8D10D8}" dt="2024-05-17T05:48:02.393" v="21" actId="20577"/>
          <ac:spMkLst>
            <pc:docMk/>
            <pc:sldMk cId="0" sldId="258"/>
            <ac:spMk id="3" creationId="{00000000-0000-0000-0000-000000000000}"/>
          </ac:spMkLst>
        </pc:spChg>
        <pc:spChg chg="add">
          <ac:chgData name="sai vardhan" userId="4284c0c19bc6d9df" providerId="LiveId" clId="{2DF1C92F-0077-46A6-AF6B-E8ECDA8D10D8}" dt="2024-05-17T05:23:20.053" v="8"/>
          <ac:spMkLst>
            <pc:docMk/>
            <pc:sldMk cId="0" sldId="258"/>
            <ac:spMk id="4" creationId="{D1CD3F63-809F-AD8A-DE25-4A3B16064F79}"/>
          </ac:spMkLst>
        </pc:spChg>
        <pc:spChg chg="add mod">
          <ac:chgData name="sai vardhan" userId="4284c0c19bc6d9df" providerId="LiveId" clId="{2DF1C92F-0077-46A6-AF6B-E8ECDA8D10D8}" dt="2024-05-17T05:23:32.361" v="12"/>
          <ac:spMkLst>
            <pc:docMk/>
            <pc:sldMk cId="0" sldId="258"/>
            <ac:spMk id="5" creationId="{78395C1A-F304-148A-61D4-9E0124A8F867}"/>
          </ac:spMkLst>
        </pc:spChg>
        <pc:spChg chg="add mod">
          <ac:chgData name="sai vardhan" userId="4284c0c19bc6d9df" providerId="LiveId" clId="{2DF1C92F-0077-46A6-AF6B-E8ECDA8D10D8}" dt="2024-05-17T05:23:32.200" v="11"/>
          <ac:spMkLst>
            <pc:docMk/>
            <pc:sldMk cId="0" sldId="258"/>
            <ac:spMk id="6" creationId="{B293305E-02C2-6EF5-8B91-E8350558D1F8}"/>
          </ac:spMkLst>
        </pc:spChg>
        <pc:spChg chg="add">
          <ac:chgData name="sai vardhan" userId="4284c0c19bc6d9df" providerId="LiveId" clId="{2DF1C92F-0077-46A6-AF6B-E8ECDA8D10D8}" dt="2024-05-17T05:23:41.081" v="14"/>
          <ac:spMkLst>
            <pc:docMk/>
            <pc:sldMk cId="0" sldId="258"/>
            <ac:spMk id="7" creationId="{6A91DE0E-A12E-4F22-B922-0551A585D1B3}"/>
          </ac:spMkLst>
        </pc:spChg>
      </pc:sldChg>
      <pc:sldChg chg="modSp mod modTransition">
        <pc:chgData name="sai vardhan" userId="4284c0c19bc6d9df" providerId="LiveId" clId="{2DF1C92F-0077-46A6-AF6B-E8ECDA8D10D8}" dt="2024-05-17T06:20:26.189" v="280" actId="255"/>
        <pc:sldMkLst>
          <pc:docMk/>
          <pc:sldMk cId="0" sldId="259"/>
        </pc:sldMkLst>
        <pc:spChg chg="mod">
          <ac:chgData name="sai vardhan" userId="4284c0c19bc6d9df" providerId="LiveId" clId="{2DF1C92F-0077-46A6-AF6B-E8ECDA8D10D8}" dt="2024-05-17T06:20:26.189" v="280" actId="255"/>
          <ac:spMkLst>
            <pc:docMk/>
            <pc:sldMk cId="0" sldId="259"/>
            <ac:spMk id="2" creationId="{00000000-0000-0000-0000-000000000000}"/>
          </ac:spMkLst>
        </pc:spChg>
      </pc:sldChg>
      <pc:sldChg chg="modSp mod modTransition">
        <pc:chgData name="sai vardhan" userId="4284c0c19bc6d9df" providerId="LiveId" clId="{2DF1C92F-0077-46A6-AF6B-E8ECDA8D10D8}" dt="2024-05-17T06:20:19.098" v="279" actId="255"/>
        <pc:sldMkLst>
          <pc:docMk/>
          <pc:sldMk cId="0" sldId="260"/>
        </pc:sldMkLst>
        <pc:spChg chg="mod">
          <ac:chgData name="sai vardhan" userId="4284c0c19bc6d9df" providerId="LiveId" clId="{2DF1C92F-0077-46A6-AF6B-E8ECDA8D10D8}" dt="2024-05-17T06:20:19.098" v="279" actId="255"/>
          <ac:spMkLst>
            <pc:docMk/>
            <pc:sldMk cId="0" sldId="260"/>
            <ac:spMk id="2" creationId="{00000000-0000-0000-0000-000000000000}"/>
          </ac:spMkLst>
        </pc:spChg>
      </pc:sldChg>
      <pc:sldChg chg="modSp mod modTransition">
        <pc:chgData name="sai vardhan" userId="4284c0c19bc6d9df" providerId="LiveId" clId="{2DF1C92F-0077-46A6-AF6B-E8ECDA8D10D8}" dt="2024-05-17T06:20:08.877" v="277" actId="255"/>
        <pc:sldMkLst>
          <pc:docMk/>
          <pc:sldMk cId="0" sldId="261"/>
        </pc:sldMkLst>
        <pc:spChg chg="mod">
          <ac:chgData name="sai vardhan" userId="4284c0c19bc6d9df" providerId="LiveId" clId="{2DF1C92F-0077-46A6-AF6B-E8ECDA8D10D8}" dt="2024-05-17T06:20:08.877" v="277" actId="255"/>
          <ac:spMkLst>
            <pc:docMk/>
            <pc:sldMk cId="0" sldId="261"/>
            <ac:spMk id="2" creationId="{00000000-0000-0000-0000-000000000000}"/>
          </ac:spMkLst>
        </pc:spChg>
      </pc:sldChg>
      <pc:sldChg chg="modSp mod modTransition">
        <pc:chgData name="sai vardhan" userId="4284c0c19bc6d9df" providerId="LiveId" clId="{2DF1C92F-0077-46A6-AF6B-E8ECDA8D10D8}" dt="2024-05-17T05:55:12.748" v="28"/>
        <pc:sldMkLst>
          <pc:docMk/>
          <pc:sldMk cId="0" sldId="262"/>
        </pc:sldMkLst>
        <pc:spChg chg="mod">
          <ac:chgData name="sai vardhan" userId="4284c0c19bc6d9df" providerId="LiveId" clId="{2DF1C92F-0077-46A6-AF6B-E8ECDA8D10D8}" dt="2024-05-17T05:21:24.842" v="7" actId="20577"/>
          <ac:spMkLst>
            <pc:docMk/>
            <pc:sldMk cId="0" sldId="262"/>
            <ac:spMk id="3" creationId="{00000000-0000-0000-0000-000000000000}"/>
          </ac:spMkLst>
        </pc:spChg>
      </pc:sldChg>
      <pc:sldChg chg="modTransition">
        <pc:chgData name="sai vardhan" userId="4284c0c19bc6d9df" providerId="LiveId" clId="{2DF1C92F-0077-46A6-AF6B-E8ECDA8D10D8}" dt="2024-05-17T05:55:12.748" v="28"/>
        <pc:sldMkLst>
          <pc:docMk/>
          <pc:sldMk cId="0" sldId="263"/>
        </pc:sldMkLst>
      </pc:sldChg>
      <pc:sldChg chg="modTransition">
        <pc:chgData name="sai vardhan" userId="4284c0c19bc6d9df" providerId="LiveId" clId="{2DF1C92F-0077-46A6-AF6B-E8ECDA8D10D8}" dt="2024-05-17T05:55:12.748" v="28"/>
        <pc:sldMkLst>
          <pc:docMk/>
          <pc:sldMk cId="0" sldId="264"/>
        </pc:sldMkLst>
      </pc:sldChg>
      <pc:sldChg chg="addSp delSp modSp new mod">
        <pc:chgData name="sai vardhan" userId="4284c0c19bc6d9df" providerId="LiveId" clId="{2DF1C92F-0077-46A6-AF6B-E8ECDA8D10D8}" dt="2024-05-17T06:18:47.517" v="236" actId="20577"/>
        <pc:sldMkLst>
          <pc:docMk/>
          <pc:sldMk cId="2229110243" sldId="265"/>
        </pc:sldMkLst>
        <pc:spChg chg="mod">
          <ac:chgData name="sai vardhan" userId="4284c0c19bc6d9df" providerId="LiveId" clId="{2DF1C92F-0077-46A6-AF6B-E8ECDA8D10D8}" dt="2024-05-17T06:18:47.517" v="236" actId="20577"/>
          <ac:spMkLst>
            <pc:docMk/>
            <pc:sldMk cId="2229110243" sldId="265"/>
            <ac:spMk id="2" creationId="{05A877EC-5D65-3C20-EED4-62D894DDC566}"/>
          </ac:spMkLst>
        </pc:spChg>
        <pc:spChg chg="del">
          <ac:chgData name="sai vardhan" userId="4284c0c19bc6d9df" providerId="LiveId" clId="{2DF1C92F-0077-46A6-AF6B-E8ECDA8D10D8}" dt="2024-05-17T06:15:10.453" v="72" actId="22"/>
          <ac:spMkLst>
            <pc:docMk/>
            <pc:sldMk cId="2229110243" sldId="265"/>
            <ac:spMk id="3" creationId="{5F07DAEB-2533-9D95-149B-4EB72F6A1D25}"/>
          </ac:spMkLst>
        </pc:spChg>
        <pc:picChg chg="add mod ord">
          <ac:chgData name="sai vardhan" userId="4284c0c19bc6d9df" providerId="LiveId" clId="{2DF1C92F-0077-46A6-AF6B-E8ECDA8D10D8}" dt="2024-05-17T06:16:37.636" v="188" actId="1036"/>
          <ac:picMkLst>
            <pc:docMk/>
            <pc:sldMk cId="2229110243" sldId="265"/>
            <ac:picMk id="5" creationId="{B3977C43-30DF-5371-696C-C2B9D9328C00}"/>
          </ac:picMkLst>
        </pc:picChg>
      </pc:sldChg>
      <pc:sldChg chg="new del">
        <pc:chgData name="sai vardhan" userId="4284c0c19bc6d9df" providerId="LiveId" clId="{2DF1C92F-0077-46A6-AF6B-E8ECDA8D10D8}" dt="2024-05-17T06:15:58.449" v="122" actId="680"/>
        <pc:sldMkLst>
          <pc:docMk/>
          <pc:sldMk cId="791554538" sldId="266"/>
        </pc:sldMkLst>
      </pc:sldChg>
      <pc:sldChg chg="new del">
        <pc:chgData name="sai vardhan" userId="4284c0c19bc6d9df" providerId="LiveId" clId="{2DF1C92F-0077-46A6-AF6B-E8ECDA8D10D8}" dt="2024-05-17T06:15:49.974" v="120" actId="680"/>
        <pc:sldMkLst>
          <pc:docMk/>
          <pc:sldMk cId="1536343694" sldId="266"/>
        </pc:sldMkLst>
      </pc:sldChg>
      <pc:sldChg chg="new del">
        <pc:chgData name="sai vardhan" userId="4284c0c19bc6d9df" providerId="LiveId" clId="{2DF1C92F-0077-46A6-AF6B-E8ECDA8D10D8}" dt="2024-05-17T06:17:13.341" v="206" actId="47"/>
        <pc:sldMkLst>
          <pc:docMk/>
          <pc:sldMk cId="2408795326" sldId="266"/>
        </pc:sldMkLst>
      </pc:sldChg>
      <pc:sldChg chg="new del">
        <pc:chgData name="sai vardhan" userId="4284c0c19bc6d9df" providerId="LiveId" clId="{2DF1C92F-0077-46A6-AF6B-E8ECDA8D10D8}" dt="2024-05-17T06:16:15.035" v="124" actId="47"/>
        <pc:sldMkLst>
          <pc:docMk/>
          <pc:sldMk cId="4285244979" sldId="266"/>
        </pc:sldMkLst>
      </pc:sldChg>
      <pc:sldChg chg="addSp delSp modSp add mod ord">
        <pc:chgData name="sai vardhan" userId="4284c0c19bc6d9df" providerId="LiveId" clId="{2DF1C92F-0077-46A6-AF6B-E8ECDA8D10D8}" dt="2024-05-17T06:19:48.920" v="275" actId="20577"/>
        <pc:sldMkLst>
          <pc:docMk/>
          <pc:sldMk cId="1210446318" sldId="267"/>
        </pc:sldMkLst>
        <pc:spChg chg="mod">
          <ac:chgData name="sai vardhan" userId="4284c0c19bc6d9df" providerId="LiveId" clId="{2DF1C92F-0077-46A6-AF6B-E8ECDA8D10D8}" dt="2024-05-17T06:19:48.920" v="275" actId="20577"/>
          <ac:spMkLst>
            <pc:docMk/>
            <pc:sldMk cId="1210446318" sldId="267"/>
            <ac:spMk id="2" creationId="{05A877EC-5D65-3C20-EED4-62D894DDC566}"/>
          </ac:spMkLst>
        </pc:spChg>
        <pc:spChg chg="add del mod">
          <ac:chgData name="sai vardhan" userId="4284c0c19bc6d9df" providerId="LiveId" clId="{2DF1C92F-0077-46A6-AF6B-E8ECDA8D10D8}" dt="2024-05-17T06:19:24.938" v="238" actId="22"/>
          <ac:spMkLst>
            <pc:docMk/>
            <pc:sldMk cId="1210446318" sldId="267"/>
            <ac:spMk id="4" creationId="{3709B3D0-500F-6A34-F963-29E9BA4F4254}"/>
          </ac:spMkLst>
        </pc:spChg>
        <pc:picChg chg="del">
          <ac:chgData name="sai vardhan" userId="4284c0c19bc6d9df" providerId="LiveId" clId="{2DF1C92F-0077-46A6-AF6B-E8ECDA8D10D8}" dt="2024-05-17T06:18:52.442" v="237" actId="478"/>
          <ac:picMkLst>
            <pc:docMk/>
            <pc:sldMk cId="1210446318" sldId="267"/>
            <ac:picMk id="5" creationId="{B3977C43-30DF-5371-696C-C2B9D9328C00}"/>
          </ac:picMkLst>
        </pc:picChg>
        <pc:picChg chg="add mod ord">
          <ac:chgData name="sai vardhan" userId="4284c0c19bc6d9df" providerId="LiveId" clId="{2DF1C92F-0077-46A6-AF6B-E8ECDA8D10D8}" dt="2024-05-17T06:19:40.325" v="262" actId="1038"/>
          <ac:picMkLst>
            <pc:docMk/>
            <pc:sldMk cId="1210446318" sldId="267"/>
            <ac:picMk id="7" creationId="{1359E1E2-A3CC-F734-3F18-26972CBC7290}"/>
          </ac:picMkLst>
        </pc:picChg>
      </pc:sldChg>
      <pc:sldChg chg="addSp delSp modSp add mod">
        <pc:chgData name="sai vardhan" userId="4284c0c19bc6d9df" providerId="LiveId" clId="{2DF1C92F-0077-46A6-AF6B-E8ECDA8D10D8}" dt="2024-05-17T06:18:26.156" v="221" actId="20577"/>
        <pc:sldMkLst>
          <pc:docMk/>
          <pc:sldMk cId="3550022706" sldId="268"/>
        </pc:sldMkLst>
        <pc:spChg chg="mod">
          <ac:chgData name="sai vardhan" userId="4284c0c19bc6d9df" providerId="LiveId" clId="{2DF1C92F-0077-46A6-AF6B-E8ECDA8D10D8}" dt="2024-05-17T06:18:26.156" v="221" actId="20577"/>
          <ac:spMkLst>
            <pc:docMk/>
            <pc:sldMk cId="3550022706" sldId="268"/>
            <ac:spMk id="2" creationId="{05A877EC-5D65-3C20-EED4-62D894DDC566}"/>
          </ac:spMkLst>
        </pc:spChg>
        <pc:spChg chg="add del mod">
          <ac:chgData name="sai vardhan" userId="4284c0c19bc6d9df" providerId="LiveId" clId="{2DF1C92F-0077-46A6-AF6B-E8ECDA8D10D8}" dt="2024-05-17T06:18:11.546" v="210" actId="22"/>
          <ac:spMkLst>
            <pc:docMk/>
            <pc:sldMk cId="3550022706" sldId="268"/>
            <ac:spMk id="7" creationId="{E8A42254-C1D8-227E-97D1-3F1A96E546DF}"/>
          </ac:spMkLst>
        </pc:spChg>
        <pc:picChg chg="add del">
          <ac:chgData name="sai vardhan" userId="4284c0c19bc6d9df" providerId="LiveId" clId="{2DF1C92F-0077-46A6-AF6B-E8ECDA8D10D8}" dt="2024-05-17T06:18:07.163" v="208" actId="22"/>
          <ac:picMkLst>
            <pc:docMk/>
            <pc:sldMk cId="3550022706" sldId="268"/>
            <ac:picMk id="4" creationId="{A941E409-CC72-9382-5FCA-CFA6B288E03C}"/>
          </ac:picMkLst>
        </pc:picChg>
        <pc:picChg chg="del">
          <ac:chgData name="sai vardhan" userId="4284c0c19bc6d9df" providerId="LiveId" clId="{2DF1C92F-0077-46A6-AF6B-E8ECDA8D10D8}" dt="2024-05-17T06:18:10.120" v="209" actId="478"/>
          <ac:picMkLst>
            <pc:docMk/>
            <pc:sldMk cId="3550022706" sldId="268"/>
            <ac:picMk id="5" creationId="{B3977C43-30DF-5371-696C-C2B9D9328C00}"/>
          </ac:picMkLst>
        </pc:picChg>
        <pc:picChg chg="add mod ord">
          <ac:chgData name="sai vardhan" userId="4284c0c19bc6d9df" providerId="LiveId" clId="{2DF1C92F-0077-46A6-AF6B-E8ECDA8D10D8}" dt="2024-05-17T06:18:19.995" v="212" actId="14100"/>
          <ac:picMkLst>
            <pc:docMk/>
            <pc:sldMk cId="3550022706" sldId="268"/>
            <ac:picMk id="9" creationId="{B98965E6-AA41-945E-125F-A8DAD2DCF0C3}"/>
          </ac:picMkLst>
        </pc:picChg>
      </pc:sldChg>
      <pc:sldMasterChg chg="modTransition modSldLayout">
        <pc:chgData name="sai vardhan" userId="4284c0c19bc6d9df" providerId="LiveId" clId="{2DF1C92F-0077-46A6-AF6B-E8ECDA8D10D8}" dt="2024-05-17T05:55:12.748" v="28"/>
        <pc:sldMasterMkLst>
          <pc:docMk/>
          <pc:sldMasterMk cId="2463811967" sldId="2147483768"/>
        </pc:sldMasterMkLst>
        <pc:sldLayoutChg chg="modTransition">
          <pc:chgData name="sai vardhan" userId="4284c0c19bc6d9df" providerId="LiveId" clId="{2DF1C92F-0077-46A6-AF6B-E8ECDA8D10D8}" dt="2024-05-17T05:55:12.748" v="28"/>
          <pc:sldLayoutMkLst>
            <pc:docMk/>
            <pc:sldMasterMk cId="2463811967" sldId="2147483768"/>
            <pc:sldLayoutMk cId="3519941487" sldId="2147483769"/>
          </pc:sldLayoutMkLst>
        </pc:sldLayoutChg>
        <pc:sldLayoutChg chg="modTransition">
          <pc:chgData name="sai vardhan" userId="4284c0c19bc6d9df" providerId="LiveId" clId="{2DF1C92F-0077-46A6-AF6B-E8ECDA8D10D8}" dt="2024-05-17T05:55:12.748" v="28"/>
          <pc:sldLayoutMkLst>
            <pc:docMk/>
            <pc:sldMasterMk cId="2463811967" sldId="2147483768"/>
            <pc:sldLayoutMk cId="2374372081" sldId="2147483770"/>
          </pc:sldLayoutMkLst>
        </pc:sldLayoutChg>
        <pc:sldLayoutChg chg="modTransition">
          <pc:chgData name="sai vardhan" userId="4284c0c19bc6d9df" providerId="LiveId" clId="{2DF1C92F-0077-46A6-AF6B-E8ECDA8D10D8}" dt="2024-05-17T05:55:12.748" v="28"/>
          <pc:sldLayoutMkLst>
            <pc:docMk/>
            <pc:sldMasterMk cId="2463811967" sldId="2147483768"/>
            <pc:sldLayoutMk cId="2485105186" sldId="2147483771"/>
          </pc:sldLayoutMkLst>
        </pc:sldLayoutChg>
        <pc:sldLayoutChg chg="modTransition">
          <pc:chgData name="sai vardhan" userId="4284c0c19bc6d9df" providerId="LiveId" clId="{2DF1C92F-0077-46A6-AF6B-E8ECDA8D10D8}" dt="2024-05-17T05:55:12.748" v="28"/>
          <pc:sldLayoutMkLst>
            <pc:docMk/>
            <pc:sldMasterMk cId="2463811967" sldId="2147483768"/>
            <pc:sldLayoutMk cId="2155335560" sldId="2147483772"/>
          </pc:sldLayoutMkLst>
        </pc:sldLayoutChg>
        <pc:sldLayoutChg chg="modTransition">
          <pc:chgData name="sai vardhan" userId="4284c0c19bc6d9df" providerId="LiveId" clId="{2DF1C92F-0077-46A6-AF6B-E8ECDA8D10D8}" dt="2024-05-17T05:55:12.748" v="28"/>
          <pc:sldLayoutMkLst>
            <pc:docMk/>
            <pc:sldMasterMk cId="2463811967" sldId="2147483768"/>
            <pc:sldLayoutMk cId="2584570211" sldId="2147483773"/>
          </pc:sldLayoutMkLst>
        </pc:sldLayoutChg>
        <pc:sldLayoutChg chg="modTransition">
          <pc:chgData name="sai vardhan" userId="4284c0c19bc6d9df" providerId="LiveId" clId="{2DF1C92F-0077-46A6-AF6B-E8ECDA8D10D8}" dt="2024-05-17T05:55:12.748" v="28"/>
          <pc:sldLayoutMkLst>
            <pc:docMk/>
            <pc:sldMasterMk cId="2463811967" sldId="2147483768"/>
            <pc:sldLayoutMk cId="4270977613" sldId="2147483774"/>
          </pc:sldLayoutMkLst>
        </pc:sldLayoutChg>
        <pc:sldLayoutChg chg="modTransition">
          <pc:chgData name="sai vardhan" userId="4284c0c19bc6d9df" providerId="LiveId" clId="{2DF1C92F-0077-46A6-AF6B-E8ECDA8D10D8}" dt="2024-05-17T05:55:12.748" v="28"/>
          <pc:sldLayoutMkLst>
            <pc:docMk/>
            <pc:sldMasterMk cId="2463811967" sldId="2147483768"/>
            <pc:sldLayoutMk cId="2412203782" sldId="2147483775"/>
          </pc:sldLayoutMkLst>
        </pc:sldLayoutChg>
        <pc:sldLayoutChg chg="modTransition">
          <pc:chgData name="sai vardhan" userId="4284c0c19bc6d9df" providerId="LiveId" clId="{2DF1C92F-0077-46A6-AF6B-E8ECDA8D10D8}" dt="2024-05-17T05:55:12.748" v="28"/>
          <pc:sldLayoutMkLst>
            <pc:docMk/>
            <pc:sldMasterMk cId="2463811967" sldId="2147483768"/>
            <pc:sldLayoutMk cId="1997352717" sldId="2147483776"/>
          </pc:sldLayoutMkLst>
        </pc:sldLayoutChg>
        <pc:sldLayoutChg chg="modTransition">
          <pc:chgData name="sai vardhan" userId="4284c0c19bc6d9df" providerId="LiveId" clId="{2DF1C92F-0077-46A6-AF6B-E8ECDA8D10D8}" dt="2024-05-17T05:55:12.748" v="28"/>
          <pc:sldLayoutMkLst>
            <pc:docMk/>
            <pc:sldMasterMk cId="2463811967" sldId="2147483768"/>
            <pc:sldLayoutMk cId="2170387398" sldId="2147483777"/>
          </pc:sldLayoutMkLst>
        </pc:sldLayoutChg>
        <pc:sldLayoutChg chg="modTransition">
          <pc:chgData name="sai vardhan" userId="4284c0c19bc6d9df" providerId="LiveId" clId="{2DF1C92F-0077-46A6-AF6B-E8ECDA8D10D8}" dt="2024-05-17T05:55:12.748" v="28"/>
          <pc:sldLayoutMkLst>
            <pc:docMk/>
            <pc:sldMasterMk cId="2463811967" sldId="2147483768"/>
            <pc:sldLayoutMk cId="1622969438" sldId="2147483778"/>
          </pc:sldLayoutMkLst>
        </pc:sldLayoutChg>
        <pc:sldLayoutChg chg="modTransition">
          <pc:chgData name="sai vardhan" userId="4284c0c19bc6d9df" providerId="LiveId" clId="{2DF1C92F-0077-46A6-AF6B-E8ECDA8D10D8}" dt="2024-05-17T05:55:12.748" v="28"/>
          <pc:sldLayoutMkLst>
            <pc:docMk/>
            <pc:sldMasterMk cId="2463811967" sldId="2147483768"/>
            <pc:sldLayoutMk cId="853419783" sldId="2147483779"/>
          </pc:sldLayoutMkLst>
        </pc:sldLayoutChg>
      </pc:sldMaster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E385D8-E442-4BC5-9299-80106607D38A}" type="doc">
      <dgm:prSet loTypeId="urn:microsoft.com/office/officeart/2005/8/layout/default" loCatId="list" qsTypeId="urn:microsoft.com/office/officeart/2005/8/quickstyle/simple4" qsCatId="simple" csTypeId="urn:microsoft.com/office/officeart/2005/8/colors/accent2_2" csCatId="accent2" phldr="1"/>
      <dgm:spPr/>
      <dgm:t>
        <a:bodyPr/>
        <a:lstStyle/>
        <a:p>
          <a:endParaRPr lang="en-US"/>
        </a:p>
      </dgm:t>
    </dgm:pt>
    <dgm:pt modelId="{7C3BB90B-0488-453A-A18B-F36D12C6D6EE}">
      <dgm:prSet/>
      <dgm:spPr/>
      <dgm:t>
        <a:bodyPr/>
        <a:lstStyle/>
        <a:p>
          <a:r>
            <a:rPr lang="en-US"/>
            <a:t>Traditional methods of attendance tracking in educational institutions are manual and prone to errors.</a:t>
          </a:r>
        </a:p>
      </dgm:t>
    </dgm:pt>
    <dgm:pt modelId="{BDEB118E-DEAC-45CB-93C5-F4EDF66F2839}" type="parTrans" cxnId="{2E94F9F2-1700-44B1-9321-97DEBED385F8}">
      <dgm:prSet/>
      <dgm:spPr/>
      <dgm:t>
        <a:bodyPr/>
        <a:lstStyle/>
        <a:p>
          <a:endParaRPr lang="en-US"/>
        </a:p>
      </dgm:t>
    </dgm:pt>
    <dgm:pt modelId="{C2085540-DC1F-4ED4-8BD9-E65803BFAC0A}" type="sibTrans" cxnId="{2E94F9F2-1700-44B1-9321-97DEBED385F8}">
      <dgm:prSet/>
      <dgm:spPr/>
      <dgm:t>
        <a:bodyPr/>
        <a:lstStyle/>
        <a:p>
          <a:endParaRPr lang="en-US"/>
        </a:p>
      </dgm:t>
    </dgm:pt>
    <dgm:pt modelId="{E8290CD3-6586-41F1-89C0-1AED70E9C272}">
      <dgm:prSet/>
      <dgm:spPr/>
      <dgm:t>
        <a:bodyPr/>
        <a:lstStyle/>
        <a:p>
          <a:r>
            <a:rPr lang="en-US"/>
            <a:t>Challenges include inaccuracies, time-consuming processes, and limited transparency.</a:t>
          </a:r>
        </a:p>
      </dgm:t>
    </dgm:pt>
    <dgm:pt modelId="{BDB9E857-123B-4FF5-ABCC-7AA889D7FA83}" type="parTrans" cxnId="{C5EC3247-2FC5-4502-BE3E-28E131368F7F}">
      <dgm:prSet/>
      <dgm:spPr/>
      <dgm:t>
        <a:bodyPr/>
        <a:lstStyle/>
        <a:p>
          <a:endParaRPr lang="en-US"/>
        </a:p>
      </dgm:t>
    </dgm:pt>
    <dgm:pt modelId="{D467CC22-6C64-4E94-8745-350D6F3F1288}" type="sibTrans" cxnId="{C5EC3247-2FC5-4502-BE3E-28E131368F7F}">
      <dgm:prSet/>
      <dgm:spPr/>
      <dgm:t>
        <a:bodyPr/>
        <a:lstStyle/>
        <a:p>
          <a:endParaRPr lang="en-US"/>
        </a:p>
      </dgm:t>
    </dgm:pt>
    <dgm:pt modelId="{F9809B63-9396-44B4-8C61-9AA31F904E48}">
      <dgm:prSet/>
      <dgm:spPr/>
      <dgm:t>
        <a:bodyPr/>
        <a:lstStyle/>
        <a:p>
          <a:r>
            <a:rPr lang="en-US"/>
            <a:t>To overcome these challenges, we propose the College Student Attendance Portal.</a:t>
          </a:r>
        </a:p>
      </dgm:t>
    </dgm:pt>
    <dgm:pt modelId="{916F6A8B-58B3-41FD-8D87-482F6C7D3AFE}" type="parTrans" cxnId="{2E2441D7-8B9A-4EDE-9515-6D674720C3FA}">
      <dgm:prSet/>
      <dgm:spPr/>
      <dgm:t>
        <a:bodyPr/>
        <a:lstStyle/>
        <a:p>
          <a:endParaRPr lang="en-US"/>
        </a:p>
      </dgm:t>
    </dgm:pt>
    <dgm:pt modelId="{9268F86C-1866-4521-9826-9FA1CDFB5376}" type="sibTrans" cxnId="{2E2441D7-8B9A-4EDE-9515-6D674720C3FA}">
      <dgm:prSet/>
      <dgm:spPr/>
      <dgm:t>
        <a:bodyPr/>
        <a:lstStyle/>
        <a:p>
          <a:endParaRPr lang="en-US"/>
        </a:p>
      </dgm:t>
    </dgm:pt>
    <dgm:pt modelId="{4D7BC8E5-1FAD-4CAD-94BA-9DE981EB55B5}">
      <dgm:prSet/>
      <dgm:spPr/>
      <dgm:t>
        <a:bodyPr/>
        <a:lstStyle/>
        <a:p>
          <a:r>
            <a:rPr lang="en-US"/>
            <a:t>The portal offers a user-friendly interface and features like absentee logs and note-writing capabilities.</a:t>
          </a:r>
        </a:p>
      </dgm:t>
    </dgm:pt>
    <dgm:pt modelId="{15BB753A-C796-43DB-B761-C9BAED4C2269}" type="parTrans" cxnId="{13EEFCD5-B1E8-4013-B15E-16434BAA717B}">
      <dgm:prSet/>
      <dgm:spPr/>
      <dgm:t>
        <a:bodyPr/>
        <a:lstStyle/>
        <a:p>
          <a:endParaRPr lang="en-US"/>
        </a:p>
      </dgm:t>
    </dgm:pt>
    <dgm:pt modelId="{21478FE8-51D6-41EF-BB37-D13ECA236198}" type="sibTrans" cxnId="{13EEFCD5-B1E8-4013-B15E-16434BAA717B}">
      <dgm:prSet/>
      <dgm:spPr/>
      <dgm:t>
        <a:bodyPr/>
        <a:lstStyle/>
        <a:p>
          <a:endParaRPr lang="en-US"/>
        </a:p>
      </dgm:t>
    </dgm:pt>
    <dgm:pt modelId="{F9F0DBA1-F0F1-4CB5-81B1-4B12705DBBE5}">
      <dgm:prSet/>
      <dgm:spPr/>
      <dgm:t>
        <a:bodyPr/>
        <a:lstStyle/>
        <a:p>
          <a:r>
            <a:rPr lang="en-US"/>
            <a:t>Our presentation will outline the benefits, methodology, and results of implementing the portal.</a:t>
          </a:r>
        </a:p>
      </dgm:t>
    </dgm:pt>
    <dgm:pt modelId="{8651AFDF-2901-45DD-AE2A-C498BAA5CBD3}" type="parTrans" cxnId="{8EAFA1A5-02E2-441D-8B1B-4C931DCCD9C0}">
      <dgm:prSet/>
      <dgm:spPr/>
      <dgm:t>
        <a:bodyPr/>
        <a:lstStyle/>
        <a:p>
          <a:endParaRPr lang="en-US"/>
        </a:p>
      </dgm:t>
    </dgm:pt>
    <dgm:pt modelId="{5C4BAF4A-4012-4920-8127-9CC326FCF2C1}" type="sibTrans" cxnId="{8EAFA1A5-02E2-441D-8B1B-4C931DCCD9C0}">
      <dgm:prSet/>
      <dgm:spPr/>
      <dgm:t>
        <a:bodyPr/>
        <a:lstStyle/>
        <a:p>
          <a:endParaRPr lang="en-US"/>
        </a:p>
      </dgm:t>
    </dgm:pt>
    <dgm:pt modelId="{720C87A6-96BF-41E1-9200-017807FCAF96}">
      <dgm:prSet/>
      <dgm:spPr/>
      <dgm:t>
        <a:bodyPr/>
        <a:lstStyle/>
        <a:p>
          <a:r>
            <a:rPr lang="en-US"/>
            <a:t>By streamlining attendance tracking and promoting transparency, the portal aims to enhance academic administration.</a:t>
          </a:r>
        </a:p>
      </dgm:t>
    </dgm:pt>
    <dgm:pt modelId="{97E1C84F-10A2-40CF-8810-96B6570F5596}" type="parTrans" cxnId="{75B1451F-807E-4D49-91A4-1F6B9CFA2B07}">
      <dgm:prSet/>
      <dgm:spPr/>
      <dgm:t>
        <a:bodyPr/>
        <a:lstStyle/>
        <a:p>
          <a:endParaRPr lang="en-US"/>
        </a:p>
      </dgm:t>
    </dgm:pt>
    <dgm:pt modelId="{EFF66610-DE63-4BEC-9610-27BA111E08D9}" type="sibTrans" cxnId="{75B1451F-807E-4D49-91A4-1F6B9CFA2B07}">
      <dgm:prSet/>
      <dgm:spPr/>
      <dgm:t>
        <a:bodyPr/>
        <a:lstStyle/>
        <a:p>
          <a:endParaRPr lang="en-US"/>
        </a:p>
      </dgm:t>
    </dgm:pt>
    <dgm:pt modelId="{06DA3903-6CC6-4567-BF3F-7DBD2BE95776}">
      <dgm:prSet/>
      <dgm:spPr/>
      <dgm:t>
        <a:bodyPr/>
        <a:lstStyle/>
        <a:p>
          <a:r>
            <a:rPr lang="en-US"/>
            <a:t>Join us as we explore the transformative potential of the College Student Attendance Portal in revolutionizing attendance management for educational institutions.</a:t>
          </a:r>
        </a:p>
      </dgm:t>
    </dgm:pt>
    <dgm:pt modelId="{F51AF991-2683-4177-9C72-740DD3A9D1B1}" type="parTrans" cxnId="{16D4DA8E-A206-4AF0-87E7-2F07CEE78F2C}">
      <dgm:prSet/>
      <dgm:spPr/>
      <dgm:t>
        <a:bodyPr/>
        <a:lstStyle/>
        <a:p>
          <a:endParaRPr lang="en-US"/>
        </a:p>
      </dgm:t>
    </dgm:pt>
    <dgm:pt modelId="{C7080D41-3852-4245-810E-ECB388E6CB73}" type="sibTrans" cxnId="{16D4DA8E-A206-4AF0-87E7-2F07CEE78F2C}">
      <dgm:prSet/>
      <dgm:spPr/>
      <dgm:t>
        <a:bodyPr/>
        <a:lstStyle/>
        <a:p>
          <a:endParaRPr lang="en-US"/>
        </a:p>
      </dgm:t>
    </dgm:pt>
    <dgm:pt modelId="{203251BE-4C76-4CD4-BCF4-E0A70B8327DD}" type="pres">
      <dgm:prSet presAssocID="{F2E385D8-E442-4BC5-9299-80106607D38A}" presName="diagram" presStyleCnt="0">
        <dgm:presLayoutVars>
          <dgm:dir/>
          <dgm:resizeHandles val="exact"/>
        </dgm:presLayoutVars>
      </dgm:prSet>
      <dgm:spPr/>
    </dgm:pt>
    <dgm:pt modelId="{1208A240-4070-4FF1-BCE8-979DD57CFEA7}" type="pres">
      <dgm:prSet presAssocID="{7C3BB90B-0488-453A-A18B-F36D12C6D6EE}" presName="node" presStyleLbl="node1" presStyleIdx="0" presStyleCnt="7">
        <dgm:presLayoutVars>
          <dgm:bulletEnabled val="1"/>
        </dgm:presLayoutVars>
      </dgm:prSet>
      <dgm:spPr/>
    </dgm:pt>
    <dgm:pt modelId="{9D1396A2-0487-48C6-9675-BA80D9EBAAAE}" type="pres">
      <dgm:prSet presAssocID="{C2085540-DC1F-4ED4-8BD9-E65803BFAC0A}" presName="sibTrans" presStyleCnt="0"/>
      <dgm:spPr/>
    </dgm:pt>
    <dgm:pt modelId="{E743E1C9-BFBF-492E-B2A2-36FE18187CED}" type="pres">
      <dgm:prSet presAssocID="{E8290CD3-6586-41F1-89C0-1AED70E9C272}" presName="node" presStyleLbl="node1" presStyleIdx="1" presStyleCnt="7">
        <dgm:presLayoutVars>
          <dgm:bulletEnabled val="1"/>
        </dgm:presLayoutVars>
      </dgm:prSet>
      <dgm:spPr/>
    </dgm:pt>
    <dgm:pt modelId="{98C04DF2-C117-40D0-99BE-49C20DAD176B}" type="pres">
      <dgm:prSet presAssocID="{D467CC22-6C64-4E94-8745-350D6F3F1288}" presName="sibTrans" presStyleCnt="0"/>
      <dgm:spPr/>
    </dgm:pt>
    <dgm:pt modelId="{FB293949-3039-41F5-8239-917F904C7613}" type="pres">
      <dgm:prSet presAssocID="{F9809B63-9396-44B4-8C61-9AA31F904E48}" presName="node" presStyleLbl="node1" presStyleIdx="2" presStyleCnt="7">
        <dgm:presLayoutVars>
          <dgm:bulletEnabled val="1"/>
        </dgm:presLayoutVars>
      </dgm:prSet>
      <dgm:spPr/>
    </dgm:pt>
    <dgm:pt modelId="{95087BE3-E164-4165-A3E5-19DF68C9CDA5}" type="pres">
      <dgm:prSet presAssocID="{9268F86C-1866-4521-9826-9FA1CDFB5376}" presName="sibTrans" presStyleCnt="0"/>
      <dgm:spPr/>
    </dgm:pt>
    <dgm:pt modelId="{976FC833-78ED-42CD-8187-9BDB109B1EBD}" type="pres">
      <dgm:prSet presAssocID="{4D7BC8E5-1FAD-4CAD-94BA-9DE981EB55B5}" presName="node" presStyleLbl="node1" presStyleIdx="3" presStyleCnt="7">
        <dgm:presLayoutVars>
          <dgm:bulletEnabled val="1"/>
        </dgm:presLayoutVars>
      </dgm:prSet>
      <dgm:spPr/>
    </dgm:pt>
    <dgm:pt modelId="{328CE9AA-644F-435F-9BB6-53E7627257B4}" type="pres">
      <dgm:prSet presAssocID="{21478FE8-51D6-41EF-BB37-D13ECA236198}" presName="sibTrans" presStyleCnt="0"/>
      <dgm:spPr/>
    </dgm:pt>
    <dgm:pt modelId="{474A23A6-0D86-4984-8323-1EA5F9C58C94}" type="pres">
      <dgm:prSet presAssocID="{F9F0DBA1-F0F1-4CB5-81B1-4B12705DBBE5}" presName="node" presStyleLbl="node1" presStyleIdx="4" presStyleCnt="7">
        <dgm:presLayoutVars>
          <dgm:bulletEnabled val="1"/>
        </dgm:presLayoutVars>
      </dgm:prSet>
      <dgm:spPr/>
    </dgm:pt>
    <dgm:pt modelId="{3DEAD2E0-492C-472C-B3FE-C1288D3E9676}" type="pres">
      <dgm:prSet presAssocID="{5C4BAF4A-4012-4920-8127-9CC326FCF2C1}" presName="sibTrans" presStyleCnt="0"/>
      <dgm:spPr/>
    </dgm:pt>
    <dgm:pt modelId="{9C57765E-4A56-4AEB-B749-A3DF54629675}" type="pres">
      <dgm:prSet presAssocID="{720C87A6-96BF-41E1-9200-017807FCAF96}" presName="node" presStyleLbl="node1" presStyleIdx="5" presStyleCnt="7">
        <dgm:presLayoutVars>
          <dgm:bulletEnabled val="1"/>
        </dgm:presLayoutVars>
      </dgm:prSet>
      <dgm:spPr/>
    </dgm:pt>
    <dgm:pt modelId="{C5DBA044-1CAA-4303-8986-00495CA79F42}" type="pres">
      <dgm:prSet presAssocID="{EFF66610-DE63-4BEC-9610-27BA111E08D9}" presName="sibTrans" presStyleCnt="0"/>
      <dgm:spPr/>
    </dgm:pt>
    <dgm:pt modelId="{B65840BF-7E75-4937-804D-16EE2CC93EA2}" type="pres">
      <dgm:prSet presAssocID="{06DA3903-6CC6-4567-BF3F-7DBD2BE95776}" presName="node" presStyleLbl="node1" presStyleIdx="6" presStyleCnt="7">
        <dgm:presLayoutVars>
          <dgm:bulletEnabled val="1"/>
        </dgm:presLayoutVars>
      </dgm:prSet>
      <dgm:spPr/>
    </dgm:pt>
  </dgm:ptLst>
  <dgm:cxnLst>
    <dgm:cxn modelId="{75B1451F-807E-4D49-91A4-1F6B9CFA2B07}" srcId="{F2E385D8-E442-4BC5-9299-80106607D38A}" destId="{720C87A6-96BF-41E1-9200-017807FCAF96}" srcOrd="5" destOrd="0" parTransId="{97E1C84F-10A2-40CF-8810-96B6570F5596}" sibTransId="{EFF66610-DE63-4BEC-9610-27BA111E08D9}"/>
    <dgm:cxn modelId="{C5EC3247-2FC5-4502-BE3E-28E131368F7F}" srcId="{F2E385D8-E442-4BC5-9299-80106607D38A}" destId="{E8290CD3-6586-41F1-89C0-1AED70E9C272}" srcOrd="1" destOrd="0" parTransId="{BDB9E857-123B-4FF5-ABCC-7AA889D7FA83}" sibTransId="{D467CC22-6C64-4E94-8745-350D6F3F1288}"/>
    <dgm:cxn modelId="{7F92807B-3927-4323-B179-4FC275F43048}" type="presOf" srcId="{F2E385D8-E442-4BC5-9299-80106607D38A}" destId="{203251BE-4C76-4CD4-BCF4-E0A70B8327DD}" srcOrd="0" destOrd="0" presId="urn:microsoft.com/office/officeart/2005/8/layout/default"/>
    <dgm:cxn modelId="{AFB5C586-6161-4727-A4B6-C3D08A27C8FE}" type="presOf" srcId="{E8290CD3-6586-41F1-89C0-1AED70E9C272}" destId="{E743E1C9-BFBF-492E-B2A2-36FE18187CED}" srcOrd="0" destOrd="0" presId="urn:microsoft.com/office/officeart/2005/8/layout/default"/>
    <dgm:cxn modelId="{610BE68C-DCB5-4979-85E4-C0E841F75068}" type="presOf" srcId="{06DA3903-6CC6-4567-BF3F-7DBD2BE95776}" destId="{B65840BF-7E75-4937-804D-16EE2CC93EA2}" srcOrd="0" destOrd="0" presId="urn:microsoft.com/office/officeart/2005/8/layout/default"/>
    <dgm:cxn modelId="{16D4DA8E-A206-4AF0-87E7-2F07CEE78F2C}" srcId="{F2E385D8-E442-4BC5-9299-80106607D38A}" destId="{06DA3903-6CC6-4567-BF3F-7DBD2BE95776}" srcOrd="6" destOrd="0" parTransId="{F51AF991-2683-4177-9C72-740DD3A9D1B1}" sibTransId="{C7080D41-3852-4245-810E-ECB388E6CB73}"/>
    <dgm:cxn modelId="{ED967D96-5478-471D-BF78-1155C547C1E6}" type="presOf" srcId="{F9809B63-9396-44B4-8C61-9AA31F904E48}" destId="{FB293949-3039-41F5-8239-917F904C7613}" srcOrd="0" destOrd="0" presId="urn:microsoft.com/office/officeart/2005/8/layout/default"/>
    <dgm:cxn modelId="{8EAFA1A5-02E2-441D-8B1B-4C931DCCD9C0}" srcId="{F2E385D8-E442-4BC5-9299-80106607D38A}" destId="{F9F0DBA1-F0F1-4CB5-81B1-4B12705DBBE5}" srcOrd="4" destOrd="0" parTransId="{8651AFDF-2901-45DD-AE2A-C498BAA5CBD3}" sibTransId="{5C4BAF4A-4012-4920-8127-9CC326FCF2C1}"/>
    <dgm:cxn modelId="{D40483A7-2B20-494C-9ECE-E28438A280FD}" type="presOf" srcId="{F9F0DBA1-F0F1-4CB5-81B1-4B12705DBBE5}" destId="{474A23A6-0D86-4984-8323-1EA5F9C58C94}" srcOrd="0" destOrd="0" presId="urn:microsoft.com/office/officeart/2005/8/layout/default"/>
    <dgm:cxn modelId="{DC1031C8-A2DF-4502-BDCC-19F2D1892290}" type="presOf" srcId="{720C87A6-96BF-41E1-9200-017807FCAF96}" destId="{9C57765E-4A56-4AEB-B749-A3DF54629675}" srcOrd="0" destOrd="0" presId="urn:microsoft.com/office/officeart/2005/8/layout/default"/>
    <dgm:cxn modelId="{13EEFCD5-B1E8-4013-B15E-16434BAA717B}" srcId="{F2E385D8-E442-4BC5-9299-80106607D38A}" destId="{4D7BC8E5-1FAD-4CAD-94BA-9DE981EB55B5}" srcOrd="3" destOrd="0" parTransId="{15BB753A-C796-43DB-B761-C9BAED4C2269}" sibTransId="{21478FE8-51D6-41EF-BB37-D13ECA236198}"/>
    <dgm:cxn modelId="{2E2441D7-8B9A-4EDE-9515-6D674720C3FA}" srcId="{F2E385D8-E442-4BC5-9299-80106607D38A}" destId="{F9809B63-9396-44B4-8C61-9AA31F904E48}" srcOrd="2" destOrd="0" parTransId="{916F6A8B-58B3-41FD-8D87-482F6C7D3AFE}" sibTransId="{9268F86C-1866-4521-9826-9FA1CDFB5376}"/>
    <dgm:cxn modelId="{B8F74FDC-0DEA-4258-822D-654D193DDFE5}" type="presOf" srcId="{7C3BB90B-0488-453A-A18B-F36D12C6D6EE}" destId="{1208A240-4070-4FF1-BCE8-979DD57CFEA7}" srcOrd="0" destOrd="0" presId="urn:microsoft.com/office/officeart/2005/8/layout/default"/>
    <dgm:cxn modelId="{2E94F9F2-1700-44B1-9321-97DEBED385F8}" srcId="{F2E385D8-E442-4BC5-9299-80106607D38A}" destId="{7C3BB90B-0488-453A-A18B-F36D12C6D6EE}" srcOrd="0" destOrd="0" parTransId="{BDEB118E-DEAC-45CB-93C5-F4EDF66F2839}" sibTransId="{C2085540-DC1F-4ED4-8BD9-E65803BFAC0A}"/>
    <dgm:cxn modelId="{B83DDFFF-544D-4D2A-AB4A-9C36D5278F06}" type="presOf" srcId="{4D7BC8E5-1FAD-4CAD-94BA-9DE981EB55B5}" destId="{976FC833-78ED-42CD-8187-9BDB109B1EBD}" srcOrd="0" destOrd="0" presId="urn:microsoft.com/office/officeart/2005/8/layout/default"/>
    <dgm:cxn modelId="{556CEC77-2DE8-4D54-8079-6EC2C5DBDD41}" type="presParOf" srcId="{203251BE-4C76-4CD4-BCF4-E0A70B8327DD}" destId="{1208A240-4070-4FF1-BCE8-979DD57CFEA7}" srcOrd="0" destOrd="0" presId="urn:microsoft.com/office/officeart/2005/8/layout/default"/>
    <dgm:cxn modelId="{21B788E7-D5FD-4DA9-BE0D-378D41EF2168}" type="presParOf" srcId="{203251BE-4C76-4CD4-BCF4-E0A70B8327DD}" destId="{9D1396A2-0487-48C6-9675-BA80D9EBAAAE}" srcOrd="1" destOrd="0" presId="urn:microsoft.com/office/officeart/2005/8/layout/default"/>
    <dgm:cxn modelId="{A300E550-28AC-4110-BF6F-D1C3B3000743}" type="presParOf" srcId="{203251BE-4C76-4CD4-BCF4-E0A70B8327DD}" destId="{E743E1C9-BFBF-492E-B2A2-36FE18187CED}" srcOrd="2" destOrd="0" presId="urn:microsoft.com/office/officeart/2005/8/layout/default"/>
    <dgm:cxn modelId="{B9E9E32D-132C-4263-AA43-0AF0AA4C4E98}" type="presParOf" srcId="{203251BE-4C76-4CD4-BCF4-E0A70B8327DD}" destId="{98C04DF2-C117-40D0-99BE-49C20DAD176B}" srcOrd="3" destOrd="0" presId="urn:microsoft.com/office/officeart/2005/8/layout/default"/>
    <dgm:cxn modelId="{5F4359B2-1340-4331-8A33-B74996F81304}" type="presParOf" srcId="{203251BE-4C76-4CD4-BCF4-E0A70B8327DD}" destId="{FB293949-3039-41F5-8239-917F904C7613}" srcOrd="4" destOrd="0" presId="urn:microsoft.com/office/officeart/2005/8/layout/default"/>
    <dgm:cxn modelId="{44E8E69F-C803-4A12-80F3-3367B7D664C5}" type="presParOf" srcId="{203251BE-4C76-4CD4-BCF4-E0A70B8327DD}" destId="{95087BE3-E164-4165-A3E5-19DF68C9CDA5}" srcOrd="5" destOrd="0" presId="urn:microsoft.com/office/officeart/2005/8/layout/default"/>
    <dgm:cxn modelId="{3DDB23E7-9704-4474-B05E-75672F0C3D71}" type="presParOf" srcId="{203251BE-4C76-4CD4-BCF4-E0A70B8327DD}" destId="{976FC833-78ED-42CD-8187-9BDB109B1EBD}" srcOrd="6" destOrd="0" presId="urn:microsoft.com/office/officeart/2005/8/layout/default"/>
    <dgm:cxn modelId="{7C7175BF-85FF-4B9A-AAA1-6005D0409B0B}" type="presParOf" srcId="{203251BE-4C76-4CD4-BCF4-E0A70B8327DD}" destId="{328CE9AA-644F-435F-9BB6-53E7627257B4}" srcOrd="7" destOrd="0" presId="urn:microsoft.com/office/officeart/2005/8/layout/default"/>
    <dgm:cxn modelId="{BE5E25F7-7529-4C55-8351-D83A4F0C17F2}" type="presParOf" srcId="{203251BE-4C76-4CD4-BCF4-E0A70B8327DD}" destId="{474A23A6-0D86-4984-8323-1EA5F9C58C94}" srcOrd="8" destOrd="0" presId="urn:microsoft.com/office/officeart/2005/8/layout/default"/>
    <dgm:cxn modelId="{AB9AA17D-EB63-43F1-9FF6-3D1B53ABF509}" type="presParOf" srcId="{203251BE-4C76-4CD4-BCF4-E0A70B8327DD}" destId="{3DEAD2E0-492C-472C-B3FE-C1288D3E9676}" srcOrd="9" destOrd="0" presId="urn:microsoft.com/office/officeart/2005/8/layout/default"/>
    <dgm:cxn modelId="{C8722A33-99E8-4D1B-97A5-A9002D61F4B3}" type="presParOf" srcId="{203251BE-4C76-4CD4-BCF4-E0A70B8327DD}" destId="{9C57765E-4A56-4AEB-B749-A3DF54629675}" srcOrd="10" destOrd="0" presId="urn:microsoft.com/office/officeart/2005/8/layout/default"/>
    <dgm:cxn modelId="{861D0A88-F192-4047-A359-31279589FF6A}" type="presParOf" srcId="{203251BE-4C76-4CD4-BCF4-E0A70B8327DD}" destId="{C5DBA044-1CAA-4303-8986-00495CA79F42}" srcOrd="11" destOrd="0" presId="urn:microsoft.com/office/officeart/2005/8/layout/default"/>
    <dgm:cxn modelId="{EC8575C4-4F76-4B07-A410-2E41682D263A}" type="presParOf" srcId="{203251BE-4C76-4CD4-BCF4-E0A70B8327DD}" destId="{B65840BF-7E75-4937-804D-16EE2CC93EA2}"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92E775-2457-4B9C-89E0-51B6D8414FAB}"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D3FE984E-5A85-4766-A9D5-B3E109E5C582}">
      <dgm:prSet/>
      <dgm:spPr/>
      <dgm:t>
        <a:bodyPr/>
        <a:lstStyle/>
        <a:p>
          <a:pPr>
            <a:lnSpc>
              <a:spcPct val="100000"/>
            </a:lnSpc>
          </a:pPr>
          <a:r>
            <a:rPr lang="en-US" i="1"/>
            <a:t>Manual methods of attendance tracking in educational institutions are prone to errors and inefficiencies.</a:t>
          </a:r>
          <a:endParaRPr lang="en-US"/>
        </a:p>
      </dgm:t>
    </dgm:pt>
    <dgm:pt modelId="{C9906B98-8D3F-4531-999D-3121BA9C3F6F}" type="parTrans" cxnId="{46724962-7031-4FCE-B16F-4406489DE4E0}">
      <dgm:prSet/>
      <dgm:spPr/>
      <dgm:t>
        <a:bodyPr/>
        <a:lstStyle/>
        <a:p>
          <a:endParaRPr lang="en-US"/>
        </a:p>
      </dgm:t>
    </dgm:pt>
    <dgm:pt modelId="{7306F587-DC78-4D50-AAEF-C0D6E7D85464}" type="sibTrans" cxnId="{46724962-7031-4FCE-B16F-4406489DE4E0}">
      <dgm:prSet/>
      <dgm:spPr/>
      <dgm:t>
        <a:bodyPr/>
        <a:lstStyle/>
        <a:p>
          <a:endParaRPr lang="en-US"/>
        </a:p>
      </dgm:t>
    </dgm:pt>
    <dgm:pt modelId="{FB34D132-A600-4A9F-BD3B-100383639D0B}">
      <dgm:prSet/>
      <dgm:spPr/>
      <dgm:t>
        <a:bodyPr/>
        <a:lstStyle/>
        <a:p>
          <a:pPr>
            <a:lnSpc>
              <a:spcPct val="100000"/>
            </a:lnSpc>
          </a:pPr>
          <a:r>
            <a:rPr lang="en-US" i="1"/>
            <a:t>Challenges include inaccuracies, time-consuming processes, and limited transparency.</a:t>
          </a:r>
          <a:endParaRPr lang="en-US"/>
        </a:p>
      </dgm:t>
    </dgm:pt>
    <dgm:pt modelId="{39826EB1-961D-430C-A3AB-E5FD6BC63F38}" type="parTrans" cxnId="{1997E790-E7DB-48D6-A8F0-AECD66ACB6F5}">
      <dgm:prSet/>
      <dgm:spPr/>
      <dgm:t>
        <a:bodyPr/>
        <a:lstStyle/>
        <a:p>
          <a:endParaRPr lang="en-US"/>
        </a:p>
      </dgm:t>
    </dgm:pt>
    <dgm:pt modelId="{381AB136-16C3-488B-9CCD-6A93DAB06E02}" type="sibTrans" cxnId="{1997E790-E7DB-48D6-A8F0-AECD66ACB6F5}">
      <dgm:prSet/>
      <dgm:spPr/>
      <dgm:t>
        <a:bodyPr/>
        <a:lstStyle/>
        <a:p>
          <a:endParaRPr lang="en-US"/>
        </a:p>
      </dgm:t>
    </dgm:pt>
    <dgm:pt modelId="{CB1F73BE-259D-46A2-BBFC-2DF2E3B3AD48}">
      <dgm:prSet/>
      <dgm:spPr/>
      <dgm:t>
        <a:bodyPr/>
        <a:lstStyle/>
        <a:p>
          <a:pPr>
            <a:lnSpc>
              <a:spcPct val="100000"/>
            </a:lnSpc>
          </a:pPr>
          <a:r>
            <a:rPr lang="en-US" i="1"/>
            <a:t>There is a need for an automated solution to streamline attendance management and improve data accuracy.</a:t>
          </a:r>
          <a:endParaRPr lang="en-US"/>
        </a:p>
      </dgm:t>
    </dgm:pt>
    <dgm:pt modelId="{969C36AA-C637-4C12-BFB9-6C0215F43B36}" type="parTrans" cxnId="{FEC7271E-7945-4A8D-A248-E320C3DEB33A}">
      <dgm:prSet/>
      <dgm:spPr/>
      <dgm:t>
        <a:bodyPr/>
        <a:lstStyle/>
        <a:p>
          <a:endParaRPr lang="en-US"/>
        </a:p>
      </dgm:t>
    </dgm:pt>
    <dgm:pt modelId="{2649A8A3-B9B0-4A40-866D-E176EB428BCB}" type="sibTrans" cxnId="{FEC7271E-7945-4A8D-A248-E320C3DEB33A}">
      <dgm:prSet/>
      <dgm:spPr/>
      <dgm:t>
        <a:bodyPr/>
        <a:lstStyle/>
        <a:p>
          <a:endParaRPr lang="en-US"/>
        </a:p>
      </dgm:t>
    </dgm:pt>
    <dgm:pt modelId="{20A25178-B496-44E1-B41C-34B408A1F5CB}" type="pres">
      <dgm:prSet presAssocID="{E292E775-2457-4B9C-89E0-51B6D8414FAB}" presName="root" presStyleCnt="0">
        <dgm:presLayoutVars>
          <dgm:dir/>
          <dgm:resizeHandles val="exact"/>
        </dgm:presLayoutVars>
      </dgm:prSet>
      <dgm:spPr/>
    </dgm:pt>
    <dgm:pt modelId="{C50D705F-8D0F-4575-8DB5-3232B75A56CB}" type="pres">
      <dgm:prSet presAssocID="{D3FE984E-5A85-4766-A9D5-B3E109E5C582}" presName="compNode" presStyleCnt="0"/>
      <dgm:spPr/>
    </dgm:pt>
    <dgm:pt modelId="{A67030E3-8B96-407C-87D5-9A70A5975FBE}" type="pres">
      <dgm:prSet presAssocID="{D3FE984E-5A85-4766-A9D5-B3E109E5C58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CCD783FF-5B6D-4CDF-A9E9-D6F6863F1D1B}" type="pres">
      <dgm:prSet presAssocID="{D3FE984E-5A85-4766-A9D5-B3E109E5C582}" presName="spaceRect" presStyleCnt="0"/>
      <dgm:spPr/>
    </dgm:pt>
    <dgm:pt modelId="{D235D0EC-6DCC-4C47-9A4B-F0FA16357B2F}" type="pres">
      <dgm:prSet presAssocID="{D3FE984E-5A85-4766-A9D5-B3E109E5C582}" presName="textRect" presStyleLbl="revTx" presStyleIdx="0" presStyleCnt="3">
        <dgm:presLayoutVars>
          <dgm:chMax val="1"/>
          <dgm:chPref val="1"/>
        </dgm:presLayoutVars>
      </dgm:prSet>
      <dgm:spPr/>
    </dgm:pt>
    <dgm:pt modelId="{C880C55B-1E66-48F2-9FF4-0315059EF93B}" type="pres">
      <dgm:prSet presAssocID="{7306F587-DC78-4D50-AAEF-C0D6E7D85464}" presName="sibTrans" presStyleCnt="0"/>
      <dgm:spPr/>
    </dgm:pt>
    <dgm:pt modelId="{67DD4269-C66C-43CA-BBCE-E02502DE7E89}" type="pres">
      <dgm:prSet presAssocID="{FB34D132-A600-4A9F-BD3B-100383639D0B}" presName="compNode" presStyleCnt="0"/>
      <dgm:spPr/>
    </dgm:pt>
    <dgm:pt modelId="{076EDA0A-1295-4F37-95C0-946F7FA43CA1}" type="pres">
      <dgm:prSet presAssocID="{FB34D132-A600-4A9F-BD3B-100383639D0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10EE309B-D366-49D0-8138-554399F2B4BF}" type="pres">
      <dgm:prSet presAssocID="{FB34D132-A600-4A9F-BD3B-100383639D0B}" presName="spaceRect" presStyleCnt="0"/>
      <dgm:spPr/>
    </dgm:pt>
    <dgm:pt modelId="{2FC74C56-A5DF-4C8A-A274-84DDA145DE7B}" type="pres">
      <dgm:prSet presAssocID="{FB34D132-A600-4A9F-BD3B-100383639D0B}" presName="textRect" presStyleLbl="revTx" presStyleIdx="1" presStyleCnt="3">
        <dgm:presLayoutVars>
          <dgm:chMax val="1"/>
          <dgm:chPref val="1"/>
        </dgm:presLayoutVars>
      </dgm:prSet>
      <dgm:spPr/>
    </dgm:pt>
    <dgm:pt modelId="{D9A22A6C-D32D-4457-8082-4DF652612EE0}" type="pres">
      <dgm:prSet presAssocID="{381AB136-16C3-488B-9CCD-6A93DAB06E02}" presName="sibTrans" presStyleCnt="0"/>
      <dgm:spPr/>
    </dgm:pt>
    <dgm:pt modelId="{7F042ADF-A798-4CEA-9089-05E0FB359B43}" type="pres">
      <dgm:prSet presAssocID="{CB1F73BE-259D-46A2-BBFC-2DF2E3B3AD48}" presName="compNode" presStyleCnt="0"/>
      <dgm:spPr/>
    </dgm:pt>
    <dgm:pt modelId="{89BAEE1D-98CC-4F5D-B3C8-AE3FBC7C9DDA}" type="pres">
      <dgm:prSet presAssocID="{CB1F73BE-259D-46A2-BBFC-2DF2E3B3AD4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8703640A-7673-4D52-827B-7E1C5644EE2A}" type="pres">
      <dgm:prSet presAssocID="{CB1F73BE-259D-46A2-BBFC-2DF2E3B3AD48}" presName="spaceRect" presStyleCnt="0"/>
      <dgm:spPr/>
    </dgm:pt>
    <dgm:pt modelId="{39170655-21C2-4FF5-9917-4A4FD4BBE3A3}" type="pres">
      <dgm:prSet presAssocID="{CB1F73BE-259D-46A2-BBFC-2DF2E3B3AD48}" presName="textRect" presStyleLbl="revTx" presStyleIdx="2" presStyleCnt="3">
        <dgm:presLayoutVars>
          <dgm:chMax val="1"/>
          <dgm:chPref val="1"/>
        </dgm:presLayoutVars>
      </dgm:prSet>
      <dgm:spPr/>
    </dgm:pt>
  </dgm:ptLst>
  <dgm:cxnLst>
    <dgm:cxn modelId="{FEC7271E-7945-4A8D-A248-E320C3DEB33A}" srcId="{E292E775-2457-4B9C-89E0-51B6D8414FAB}" destId="{CB1F73BE-259D-46A2-BBFC-2DF2E3B3AD48}" srcOrd="2" destOrd="0" parTransId="{969C36AA-C637-4C12-BFB9-6C0215F43B36}" sibTransId="{2649A8A3-B9B0-4A40-866D-E176EB428BCB}"/>
    <dgm:cxn modelId="{A381FA3D-2957-442C-96CD-F17D1C561376}" type="presOf" srcId="{D3FE984E-5A85-4766-A9D5-B3E109E5C582}" destId="{D235D0EC-6DCC-4C47-9A4B-F0FA16357B2F}" srcOrd="0" destOrd="0" presId="urn:microsoft.com/office/officeart/2018/2/layout/IconLabelList"/>
    <dgm:cxn modelId="{46724962-7031-4FCE-B16F-4406489DE4E0}" srcId="{E292E775-2457-4B9C-89E0-51B6D8414FAB}" destId="{D3FE984E-5A85-4766-A9D5-B3E109E5C582}" srcOrd="0" destOrd="0" parTransId="{C9906B98-8D3F-4531-999D-3121BA9C3F6F}" sibTransId="{7306F587-DC78-4D50-AAEF-C0D6E7D85464}"/>
    <dgm:cxn modelId="{B217B664-FD71-4D4B-8FD4-C5A73E104588}" type="presOf" srcId="{E292E775-2457-4B9C-89E0-51B6D8414FAB}" destId="{20A25178-B496-44E1-B41C-34B408A1F5CB}" srcOrd="0" destOrd="0" presId="urn:microsoft.com/office/officeart/2018/2/layout/IconLabelList"/>
    <dgm:cxn modelId="{1997E790-E7DB-48D6-A8F0-AECD66ACB6F5}" srcId="{E292E775-2457-4B9C-89E0-51B6D8414FAB}" destId="{FB34D132-A600-4A9F-BD3B-100383639D0B}" srcOrd="1" destOrd="0" parTransId="{39826EB1-961D-430C-A3AB-E5FD6BC63F38}" sibTransId="{381AB136-16C3-488B-9CCD-6A93DAB06E02}"/>
    <dgm:cxn modelId="{B511909A-19F4-4A13-8B74-34125C4FBFFC}" type="presOf" srcId="{CB1F73BE-259D-46A2-BBFC-2DF2E3B3AD48}" destId="{39170655-21C2-4FF5-9917-4A4FD4BBE3A3}" srcOrd="0" destOrd="0" presId="urn:microsoft.com/office/officeart/2018/2/layout/IconLabelList"/>
    <dgm:cxn modelId="{F6B4539D-CB2A-4532-82D0-8B8B20C31045}" type="presOf" srcId="{FB34D132-A600-4A9F-BD3B-100383639D0B}" destId="{2FC74C56-A5DF-4C8A-A274-84DDA145DE7B}" srcOrd="0" destOrd="0" presId="urn:microsoft.com/office/officeart/2018/2/layout/IconLabelList"/>
    <dgm:cxn modelId="{2338AD36-FE55-4714-B17A-532700C74E06}" type="presParOf" srcId="{20A25178-B496-44E1-B41C-34B408A1F5CB}" destId="{C50D705F-8D0F-4575-8DB5-3232B75A56CB}" srcOrd="0" destOrd="0" presId="urn:microsoft.com/office/officeart/2018/2/layout/IconLabelList"/>
    <dgm:cxn modelId="{9C00BF1B-BE95-40FD-9287-CBF9C44D8EB7}" type="presParOf" srcId="{C50D705F-8D0F-4575-8DB5-3232B75A56CB}" destId="{A67030E3-8B96-407C-87D5-9A70A5975FBE}" srcOrd="0" destOrd="0" presId="urn:microsoft.com/office/officeart/2018/2/layout/IconLabelList"/>
    <dgm:cxn modelId="{4C0E4B62-F434-4135-A09F-3941ADB64BDB}" type="presParOf" srcId="{C50D705F-8D0F-4575-8DB5-3232B75A56CB}" destId="{CCD783FF-5B6D-4CDF-A9E9-D6F6863F1D1B}" srcOrd="1" destOrd="0" presId="urn:microsoft.com/office/officeart/2018/2/layout/IconLabelList"/>
    <dgm:cxn modelId="{66CCB097-FA88-4637-B2A8-7676BB28D30D}" type="presParOf" srcId="{C50D705F-8D0F-4575-8DB5-3232B75A56CB}" destId="{D235D0EC-6DCC-4C47-9A4B-F0FA16357B2F}" srcOrd="2" destOrd="0" presId="urn:microsoft.com/office/officeart/2018/2/layout/IconLabelList"/>
    <dgm:cxn modelId="{84BAB287-799C-442B-B199-6A4A120E690D}" type="presParOf" srcId="{20A25178-B496-44E1-B41C-34B408A1F5CB}" destId="{C880C55B-1E66-48F2-9FF4-0315059EF93B}" srcOrd="1" destOrd="0" presId="urn:microsoft.com/office/officeart/2018/2/layout/IconLabelList"/>
    <dgm:cxn modelId="{208AF8D2-EF2E-4ED7-874D-AE3EA73D4AE7}" type="presParOf" srcId="{20A25178-B496-44E1-B41C-34B408A1F5CB}" destId="{67DD4269-C66C-43CA-BBCE-E02502DE7E89}" srcOrd="2" destOrd="0" presId="urn:microsoft.com/office/officeart/2018/2/layout/IconLabelList"/>
    <dgm:cxn modelId="{72CAF0D6-751F-4DF7-9679-C6BFD9C2A622}" type="presParOf" srcId="{67DD4269-C66C-43CA-BBCE-E02502DE7E89}" destId="{076EDA0A-1295-4F37-95C0-946F7FA43CA1}" srcOrd="0" destOrd="0" presId="urn:microsoft.com/office/officeart/2018/2/layout/IconLabelList"/>
    <dgm:cxn modelId="{377F0E52-1F9A-4B4E-8EE3-09914F8D18EA}" type="presParOf" srcId="{67DD4269-C66C-43CA-BBCE-E02502DE7E89}" destId="{10EE309B-D366-49D0-8138-554399F2B4BF}" srcOrd="1" destOrd="0" presId="urn:microsoft.com/office/officeart/2018/2/layout/IconLabelList"/>
    <dgm:cxn modelId="{8CDC1CFE-FAEA-423E-8EE0-181E010983A5}" type="presParOf" srcId="{67DD4269-C66C-43CA-BBCE-E02502DE7E89}" destId="{2FC74C56-A5DF-4C8A-A274-84DDA145DE7B}" srcOrd="2" destOrd="0" presId="urn:microsoft.com/office/officeart/2018/2/layout/IconLabelList"/>
    <dgm:cxn modelId="{DBFE1156-10CE-4F78-BD86-F23A293187DA}" type="presParOf" srcId="{20A25178-B496-44E1-B41C-34B408A1F5CB}" destId="{D9A22A6C-D32D-4457-8082-4DF652612EE0}" srcOrd="3" destOrd="0" presId="urn:microsoft.com/office/officeart/2018/2/layout/IconLabelList"/>
    <dgm:cxn modelId="{1D2EFEBA-429A-4499-8C24-1B0C2AEA2006}" type="presParOf" srcId="{20A25178-B496-44E1-B41C-34B408A1F5CB}" destId="{7F042ADF-A798-4CEA-9089-05E0FB359B43}" srcOrd="4" destOrd="0" presId="urn:microsoft.com/office/officeart/2018/2/layout/IconLabelList"/>
    <dgm:cxn modelId="{5B3B6C49-1476-45A5-A1D6-29E5D7617578}" type="presParOf" srcId="{7F042ADF-A798-4CEA-9089-05E0FB359B43}" destId="{89BAEE1D-98CC-4F5D-B3C8-AE3FBC7C9DDA}" srcOrd="0" destOrd="0" presId="urn:microsoft.com/office/officeart/2018/2/layout/IconLabelList"/>
    <dgm:cxn modelId="{2E737F41-C5D5-40FD-8198-7579977BA954}" type="presParOf" srcId="{7F042ADF-A798-4CEA-9089-05E0FB359B43}" destId="{8703640A-7673-4D52-827B-7E1C5644EE2A}" srcOrd="1" destOrd="0" presId="urn:microsoft.com/office/officeart/2018/2/layout/IconLabelList"/>
    <dgm:cxn modelId="{803D3554-C46F-4B4C-A665-ABA4DCC7916C}" type="presParOf" srcId="{7F042ADF-A798-4CEA-9089-05E0FB359B43}" destId="{39170655-21C2-4FF5-9917-4A4FD4BBE3A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95ED32-A7AA-4D4E-95BB-26AB0379EFB4}"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D7BA91AD-1510-4BDB-950F-AC651FDBBA94}">
      <dgm:prSet/>
      <dgm:spPr/>
      <dgm:t>
        <a:bodyPr/>
        <a:lstStyle/>
        <a:p>
          <a:r>
            <a:rPr lang="en-US"/>
            <a:t>For our mini project, we'll focus on creating a simplified version of the College Student Attendance Portal.</a:t>
          </a:r>
        </a:p>
      </dgm:t>
    </dgm:pt>
    <dgm:pt modelId="{C4778D0D-1B99-46F3-9775-E24E2F610C58}" type="parTrans" cxnId="{F373BA93-FC9F-4B12-8BD1-658644B5F6F7}">
      <dgm:prSet/>
      <dgm:spPr/>
      <dgm:t>
        <a:bodyPr/>
        <a:lstStyle/>
        <a:p>
          <a:endParaRPr lang="en-US"/>
        </a:p>
      </dgm:t>
    </dgm:pt>
    <dgm:pt modelId="{2BAB69E1-54D7-4501-ACFC-68B1CB6F6688}" type="sibTrans" cxnId="{F373BA93-FC9F-4B12-8BD1-658644B5F6F7}">
      <dgm:prSet/>
      <dgm:spPr/>
      <dgm:t>
        <a:bodyPr/>
        <a:lstStyle/>
        <a:p>
          <a:endParaRPr lang="en-US"/>
        </a:p>
      </dgm:t>
    </dgm:pt>
    <dgm:pt modelId="{B8CE1AAA-03A8-4EE4-A80F-8DB3C6599B4A}">
      <dgm:prSet/>
      <dgm:spPr/>
      <dgm:t>
        <a:bodyPr/>
        <a:lstStyle/>
        <a:p>
          <a:r>
            <a:rPr lang="en-US"/>
            <a:t>We'll start by designing a basic interface with login functionality for students and faculty.</a:t>
          </a:r>
        </a:p>
      </dgm:t>
    </dgm:pt>
    <dgm:pt modelId="{908AC459-2310-4180-B8FF-708380DD5C50}" type="parTrans" cxnId="{5AA176D3-F9DF-45A7-A32A-A89533285BD0}">
      <dgm:prSet/>
      <dgm:spPr/>
      <dgm:t>
        <a:bodyPr/>
        <a:lstStyle/>
        <a:p>
          <a:endParaRPr lang="en-US"/>
        </a:p>
      </dgm:t>
    </dgm:pt>
    <dgm:pt modelId="{B77ADB11-06BC-4DF7-B5E1-BA57E4BAA62F}" type="sibTrans" cxnId="{5AA176D3-F9DF-45A7-A32A-A89533285BD0}">
      <dgm:prSet/>
      <dgm:spPr/>
      <dgm:t>
        <a:bodyPr/>
        <a:lstStyle/>
        <a:p>
          <a:endParaRPr lang="en-US"/>
        </a:p>
      </dgm:t>
    </dgm:pt>
    <dgm:pt modelId="{94D769F3-C05C-4627-8DBF-D24AC049D8E3}">
      <dgm:prSet/>
      <dgm:spPr/>
      <dgm:t>
        <a:bodyPr/>
        <a:lstStyle/>
        <a:p>
          <a:r>
            <a:rPr lang="en-US"/>
            <a:t>Next, we'll implement a simple database to store student information and attendance records.</a:t>
          </a:r>
        </a:p>
      </dgm:t>
    </dgm:pt>
    <dgm:pt modelId="{35809837-C08F-424F-994C-1BEB9DC52FF3}" type="parTrans" cxnId="{3A9A6EB4-EC91-4E13-BB89-F24E3CB2070B}">
      <dgm:prSet/>
      <dgm:spPr/>
      <dgm:t>
        <a:bodyPr/>
        <a:lstStyle/>
        <a:p>
          <a:endParaRPr lang="en-US"/>
        </a:p>
      </dgm:t>
    </dgm:pt>
    <dgm:pt modelId="{333CD01E-CAC8-429F-A30B-E21D641B5983}" type="sibTrans" cxnId="{3A9A6EB4-EC91-4E13-BB89-F24E3CB2070B}">
      <dgm:prSet/>
      <dgm:spPr/>
      <dgm:t>
        <a:bodyPr/>
        <a:lstStyle/>
        <a:p>
          <a:endParaRPr lang="en-US"/>
        </a:p>
      </dgm:t>
    </dgm:pt>
    <dgm:pt modelId="{29851070-9EE7-41DF-8F50-5F681963A31C}">
      <dgm:prSet/>
      <dgm:spPr/>
      <dgm:t>
        <a:bodyPr/>
        <a:lstStyle/>
        <a:p>
          <a:r>
            <a:rPr lang="en-US"/>
            <a:t>The system will allow students to mark their attendance and faculty to view and update attendance records.</a:t>
          </a:r>
        </a:p>
      </dgm:t>
    </dgm:pt>
    <dgm:pt modelId="{4AED9F38-FEFC-4DB8-8D20-C5153DE2A155}" type="parTrans" cxnId="{29962A7A-C67F-4B03-B998-391D25E4B9CF}">
      <dgm:prSet/>
      <dgm:spPr/>
      <dgm:t>
        <a:bodyPr/>
        <a:lstStyle/>
        <a:p>
          <a:endParaRPr lang="en-US"/>
        </a:p>
      </dgm:t>
    </dgm:pt>
    <dgm:pt modelId="{E4EACC3B-0717-4444-8817-6EE2C05A8648}" type="sibTrans" cxnId="{29962A7A-C67F-4B03-B998-391D25E4B9CF}">
      <dgm:prSet/>
      <dgm:spPr/>
      <dgm:t>
        <a:bodyPr/>
        <a:lstStyle/>
        <a:p>
          <a:endParaRPr lang="en-US"/>
        </a:p>
      </dgm:t>
    </dgm:pt>
    <dgm:pt modelId="{20CFCF29-C74A-4082-BD01-0499150069AF}">
      <dgm:prSet/>
      <dgm:spPr/>
      <dgm:t>
        <a:bodyPr/>
        <a:lstStyle/>
        <a:p>
          <a:r>
            <a:rPr lang="en-US"/>
            <a:t>We'll include a feature for students to indicate their absences and reasons, if necessary.</a:t>
          </a:r>
        </a:p>
      </dgm:t>
    </dgm:pt>
    <dgm:pt modelId="{F5E7CAD0-19EB-4BE7-8DAF-E656836FC725}" type="parTrans" cxnId="{824F0629-5C99-46DD-9D24-F61AE43D589D}">
      <dgm:prSet/>
      <dgm:spPr/>
      <dgm:t>
        <a:bodyPr/>
        <a:lstStyle/>
        <a:p>
          <a:endParaRPr lang="en-US"/>
        </a:p>
      </dgm:t>
    </dgm:pt>
    <dgm:pt modelId="{C05A3F02-94B6-4307-AA2F-99CB45D89F3D}" type="sibTrans" cxnId="{824F0629-5C99-46DD-9D24-F61AE43D589D}">
      <dgm:prSet/>
      <dgm:spPr/>
      <dgm:t>
        <a:bodyPr/>
        <a:lstStyle/>
        <a:p>
          <a:endParaRPr lang="en-US"/>
        </a:p>
      </dgm:t>
    </dgm:pt>
    <dgm:pt modelId="{5961FFA9-C379-427F-9AE5-D897DADF3511}">
      <dgm:prSet/>
      <dgm:spPr/>
      <dgm:t>
        <a:bodyPr/>
        <a:lstStyle/>
        <a:p>
          <a:r>
            <a:rPr lang="en-US"/>
            <a:t>Our priority will be to ensure the system is user-friendly and accessible for all users.</a:t>
          </a:r>
        </a:p>
      </dgm:t>
    </dgm:pt>
    <dgm:pt modelId="{0182B716-7296-4638-8E11-6175F3290D90}" type="parTrans" cxnId="{4524DBEA-5BA8-47A6-9430-4A14B4EC3BC1}">
      <dgm:prSet/>
      <dgm:spPr/>
      <dgm:t>
        <a:bodyPr/>
        <a:lstStyle/>
        <a:p>
          <a:endParaRPr lang="en-US"/>
        </a:p>
      </dgm:t>
    </dgm:pt>
    <dgm:pt modelId="{A57031F7-DFEA-4682-BEFC-02372AAB1CF6}" type="sibTrans" cxnId="{4524DBEA-5BA8-47A6-9430-4A14B4EC3BC1}">
      <dgm:prSet/>
      <dgm:spPr/>
      <dgm:t>
        <a:bodyPr/>
        <a:lstStyle/>
        <a:p>
          <a:endParaRPr lang="en-US"/>
        </a:p>
      </dgm:t>
    </dgm:pt>
    <dgm:pt modelId="{63E43465-78A2-4CAE-9956-D2ED8827CD54}">
      <dgm:prSet/>
      <dgm:spPr/>
      <dgm:t>
        <a:bodyPr/>
        <a:lstStyle/>
        <a:p>
          <a:r>
            <a:rPr lang="en-US"/>
            <a:t>We'll follow an iterative development approach, continuously improving and refining the system based on feedback.</a:t>
          </a:r>
        </a:p>
      </dgm:t>
    </dgm:pt>
    <dgm:pt modelId="{0DC63970-0474-44C3-A175-AE17E3B628BB}" type="parTrans" cxnId="{BFD1BD7B-5002-410C-A797-CBBCB017C9E2}">
      <dgm:prSet/>
      <dgm:spPr/>
      <dgm:t>
        <a:bodyPr/>
        <a:lstStyle/>
        <a:p>
          <a:endParaRPr lang="en-US"/>
        </a:p>
      </dgm:t>
    </dgm:pt>
    <dgm:pt modelId="{72E6C2A5-9666-45AC-B1EF-135BCA4EDAD1}" type="sibTrans" cxnId="{BFD1BD7B-5002-410C-A797-CBBCB017C9E2}">
      <dgm:prSet/>
      <dgm:spPr/>
      <dgm:t>
        <a:bodyPr/>
        <a:lstStyle/>
        <a:p>
          <a:endParaRPr lang="en-US"/>
        </a:p>
      </dgm:t>
    </dgm:pt>
    <dgm:pt modelId="{87A51A28-983D-441E-923B-6F89CA70A098}">
      <dgm:prSet/>
      <dgm:spPr/>
      <dgm:t>
        <a:bodyPr/>
        <a:lstStyle/>
        <a:p>
          <a:r>
            <a:rPr lang="en-US"/>
            <a:t>Testing will be conducted to ensure the reliability and functionality of the system within the scope of our mini project.</a:t>
          </a:r>
        </a:p>
      </dgm:t>
    </dgm:pt>
    <dgm:pt modelId="{B05A2539-0294-4012-9CDA-AA5CE4C27EBE}" type="parTrans" cxnId="{3710CBCB-E69F-4E57-A712-B047FDAF9254}">
      <dgm:prSet/>
      <dgm:spPr/>
      <dgm:t>
        <a:bodyPr/>
        <a:lstStyle/>
        <a:p>
          <a:endParaRPr lang="en-US"/>
        </a:p>
      </dgm:t>
    </dgm:pt>
    <dgm:pt modelId="{54C7365C-F195-4B74-9E13-6EAB46D12AAB}" type="sibTrans" cxnId="{3710CBCB-E69F-4E57-A712-B047FDAF9254}">
      <dgm:prSet/>
      <dgm:spPr/>
      <dgm:t>
        <a:bodyPr/>
        <a:lstStyle/>
        <a:p>
          <a:endParaRPr lang="en-US"/>
        </a:p>
      </dgm:t>
    </dgm:pt>
    <dgm:pt modelId="{9B1AB68A-5347-4F29-8F7E-28A7790524F2}" type="pres">
      <dgm:prSet presAssocID="{1D95ED32-A7AA-4D4E-95BB-26AB0379EFB4}" presName="diagram" presStyleCnt="0">
        <dgm:presLayoutVars>
          <dgm:dir/>
          <dgm:resizeHandles val="exact"/>
        </dgm:presLayoutVars>
      </dgm:prSet>
      <dgm:spPr/>
    </dgm:pt>
    <dgm:pt modelId="{64D65819-9957-47CE-A914-C73B7D6E8982}" type="pres">
      <dgm:prSet presAssocID="{D7BA91AD-1510-4BDB-950F-AC651FDBBA94}" presName="node" presStyleLbl="node1" presStyleIdx="0" presStyleCnt="8">
        <dgm:presLayoutVars>
          <dgm:bulletEnabled val="1"/>
        </dgm:presLayoutVars>
      </dgm:prSet>
      <dgm:spPr/>
    </dgm:pt>
    <dgm:pt modelId="{7CA4915B-F564-4962-85FF-A86CD32B0003}" type="pres">
      <dgm:prSet presAssocID="{2BAB69E1-54D7-4501-ACFC-68B1CB6F6688}" presName="sibTrans" presStyleCnt="0"/>
      <dgm:spPr/>
    </dgm:pt>
    <dgm:pt modelId="{B01BE204-C3BE-4007-9E9A-C1BEC0633017}" type="pres">
      <dgm:prSet presAssocID="{B8CE1AAA-03A8-4EE4-A80F-8DB3C6599B4A}" presName="node" presStyleLbl="node1" presStyleIdx="1" presStyleCnt="8">
        <dgm:presLayoutVars>
          <dgm:bulletEnabled val="1"/>
        </dgm:presLayoutVars>
      </dgm:prSet>
      <dgm:spPr/>
    </dgm:pt>
    <dgm:pt modelId="{F68E7FBB-0E6C-4D67-804E-27299E6D4218}" type="pres">
      <dgm:prSet presAssocID="{B77ADB11-06BC-4DF7-B5E1-BA57E4BAA62F}" presName="sibTrans" presStyleCnt="0"/>
      <dgm:spPr/>
    </dgm:pt>
    <dgm:pt modelId="{77EABDC3-35B7-47D8-BAB9-500883E65E85}" type="pres">
      <dgm:prSet presAssocID="{94D769F3-C05C-4627-8DBF-D24AC049D8E3}" presName="node" presStyleLbl="node1" presStyleIdx="2" presStyleCnt="8">
        <dgm:presLayoutVars>
          <dgm:bulletEnabled val="1"/>
        </dgm:presLayoutVars>
      </dgm:prSet>
      <dgm:spPr/>
    </dgm:pt>
    <dgm:pt modelId="{B1C2DBED-7C8B-4209-B4E9-1CDFD3D3ECC6}" type="pres">
      <dgm:prSet presAssocID="{333CD01E-CAC8-429F-A30B-E21D641B5983}" presName="sibTrans" presStyleCnt="0"/>
      <dgm:spPr/>
    </dgm:pt>
    <dgm:pt modelId="{98BD9D42-B288-43C6-B2D4-FCE6A9D1C262}" type="pres">
      <dgm:prSet presAssocID="{29851070-9EE7-41DF-8F50-5F681963A31C}" presName="node" presStyleLbl="node1" presStyleIdx="3" presStyleCnt="8">
        <dgm:presLayoutVars>
          <dgm:bulletEnabled val="1"/>
        </dgm:presLayoutVars>
      </dgm:prSet>
      <dgm:spPr/>
    </dgm:pt>
    <dgm:pt modelId="{88FB0651-CB73-4913-A759-22D5030071CE}" type="pres">
      <dgm:prSet presAssocID="{E4EACC3B-0717-4444-8817-6EE2C05A8648}" presName="sibTrans" presStyleCnt="0"/>
      <dgm:spPr/>
    </dgm:pt>
    <dgm:pt modelId="{E601D2E6-1402-4139-B6A0-4842694538D6}" type="pres">
      <dgm:prSet presAssocID="{20CFCF29-C74A-4082-BD01-0499150069AF}" presName="node" presStyleLbl="node1" presStyleIdx="4" presStyleCnt="8">
        <dgm:presLayoutVars>
          <dgm:bulletEnabled val="1"/>
        </dgm:presLayoutVars>
      </dgm:prSet>
      <dgm:spPr/>
    </dgm:pt>
    <dgm:pt modelId="{378CF76B-0851-4942-AE90-105E0965E003}" type="pres">
      <dgm:prSet presAssocID="{C05A3F02-94B6-4307-AA2F-99CB45D89F3D}" presName="sibTrans" presStyleCnt="0"/>
      <dgm:spPr/>
    </dgm:pt>
    <dgm:pt modelId="{5EAF8F7A-152B-44E6-B6E8-9600F9FE4C8D}" type="pres">
      <dgm:prSet presAssocID="{5961FFA9-C379-427F-9AE5-D897DADF3511}" presName="node" presStyleLbl="node1" presStyleIdx="5" presStyleCnt="8">
        <dgm:presLayoutVars>
          <dgm:bulletEnabled val="1"/>
        </dgm:presLayoutVars>
      </dgm:prSet>
      <dgm:spPr/>
    </dgm:pt>
    <dgm:pt modelId="{2C185460-159A-452B-B3AC-569810369875}" type="pres">
      <dgm:prSet presAssocID="{A57031F7-DFEA-4682-BEFC-02372AAB1CF6}" presName="sibTrans" presStyleCnt="0"/>
      <dgm:spPr/>
    </dgm:pt>
    <dgm:pt modelId="{DA1FEBF7-6B06-48E1-AF01-4776E54EED6E}" type="pres">
      <dgm:prSet presAssocID="{63E43465-78A2-4CAE-9956-D2ED8827CD54}" presName="node" presStyleLbl="node1" presStyleIdx="6" presStyleCnt="8">
        <dgm:presLayoutVars>
          <dgm:bulletEnabled val="1"/>
        </dgm:presLayoutVars>
      </dgm:prSet>
      <dgm:spPr/>
    </dgm:pt>
    <dgm:pt modelId="{8EDC6CDE-7FE7-4E03-9095-3A03709591B0}" type="pres">
      <dgm:prSet presAssocID="{72E6C2A5-9666-45AC-B1EF-135BCA4EDAD1}" presName="sibTrans" presStyleCnt="0"/>
      <dgm:spPr/>
    </dgm:pt>
    <dgm:pt modelId="{AE36005B-1854-42D0-9358-ED8BB8D60F70}" type="pres">
      <dgm:prSet presAssocID="{87A51A28-983D-441E-923B-6F89CA70A098}" presName="node" presStyleLbl="node1" presStyleIdx="7" presStyleCnt="8">
        <dgm:presLayoutVars>
          <dgm:bulletEnabled val="1"/>
        </dgm:presLayoutVars>
      </dgm:prSet>
      <dgm:spPr/>
    </dgm:pt>
  </dgm:ptLst>
  <dgm:cxnLst>
    <dgm:cxn modelId="{824F0629-5C99-46DD-9D24-F61AE43D589D}" srcId="{1D95ED32-A7AA-4D4E-95BB-26AB0379EFB4}" destId="{20CFCF29-C74A-4082-BD01-0499150069AF}" srcOrd="4" destOrd="0" parTransId="{F5E7CAD0-19EB-4BE7-8DAF-E656836FC725}" sibTransId="{C05A3F02-94B6-4307-AA2F-99CB45D89F3D}"/>
    <dgm:cxn modelId="{7672B43F-E325-4580-B2C5-1C9DBB9D28C1}" type="presOf" srcId="{94D769F3-C05C-4627-8DBF-D24AC049D8E3}" destId="{77EABDC3-35B7-47D8-BAB9-500883E65E85}" srcOrd="0" destOrd="0" presId="urn:microsoft.com/office/officeart/2005/8/layout/default"/>
    <dgm:cxn modelId="{51E5975B-B18C-4865-ABE6-58ED93D6336B}" type="presOf" srcId="{87A51A28-983D-441E-923B-6F89CA70A098}" destId="{AE36005B-1854-42D0-9358-ED8BB8D60F70}" srcOrd="0" destOrd="0" presId="urn:microsoft.com/office/officeart/2005/8/layout/default"/>
    <dgm:cxn modelId="{3331085C-B9B6-4F7A-8235-1ED492DAAE84}" type="presOf" srcId="{20CFCF29-C74A-4082-BD01-0499150069AF}" destId="{E601D2E6-1402-4139-B6A0-4842694538D6}" srcOrd="0" destOrd="0" presId="urn:microsoft.com/office/officeart/2005/8/layout/default"/>
    <dgm:cxn modelId="{1395304A-0361-41AF-9FDA-F1534F1E3754}" type="presOf" srcId="{63E43465-78A2-4CAE-9956-D2ED8827CD54}" destId="{DA1FEBF7-6B06-48E1-AF01-4776E54EED6E}" srcOrd="0" destOrd="0" presId="urn:microsoft.com/office/officeart/2005/8/layout/default"/>
    <dgm:cxn modelId="{29962A7A-C67F-4B03-B998-391D25E4B9CF}" srcId="{1D95ED32-A7AA-4D4E-95BB-26AB0379EFB4}" destId="{29851070-9EE7-41DF-8F50-5F681963A31C}" srcOrd="3" destOrd="0" parTransId="{4AED9F38-FEFC-4DB8-8D20-C5153DE2A155}" sibTransId="{E4EACC3B-0717-4444-8817-6EE2C05A8648}"/>
    <dgm:cxn modelId="{BFD1BD7B-5002-410C-A797-CBBCB017C9E2}" srcId="{1D95ED32-A7AA-4D4E-95BB-26AB0379EFB4}" destId="{63E43465-78A2-4CAE-9956-D2ED8827CD54}" srcOrd="6" destOrd="0" parTransId="{0DC63970-0474-44C3-A175-AE17E3B628BB}" sibTransId="{72E6C2A5-9666-45AC-B1EF-135BCA4EDAD1}"/>
    <dgm:cxn modelId="{6335A07E-8A35-4645-B899-7CA74EFE9D7A}" type="presOf" srcId="{1D95ED32-A7AA-4D4E-95BB-26AB0379EFB4}" destId="{9B1AB68A-5347-4F29-8F7E-28A7790524F2}" srcOrd="0" destOrd="0" presId="urn:microsoft.com/office/officeart/2005/8/layout/default"/>
    <dgm:cxn modelId="{F373BA93-FC9F-4B12-8BD1-658644B5F6F7}" srcId="{1D95ED32-A7AA-4D4E-95BB-26AB0379EFB4}" destId="{D7BA91AD-1510-4BDB-950F-AC651FDBBA94}" srcOrd="0" destOrd="0" parTransId="{C4778D0D-1B99-46F3-9775-E24E2F610C58}" sibTransId="{2BAB69E1-54D7-4501-ACFC-68B1CB6F6688}"/>
    <dgm:cxn modelId="{CE94D797-498D-4ACF-BCAD-41AF8776FB55}" type="presOf" srcId="{B8CE1AAA-03A8-4EE4-A80F-8DB3C6599B4A}" destId="{B01BE204-C3BE-4007-9E9A-C1BEC0633017}" srcOrd="0" destOrd="0" presId="urn:microsoft.com/office/officeart/2005/8/layout/default"/>
    <dgm:cxn modelId="{853BDF9F-0FB5-4AF0-B04A-E9D90919D56A}" type="presOf" srcId="{5961FFA9-C379-427F-9AE5-D897DADF3511}" destId="{5EAF8F7A-152B-44E6-B6E8-9600F9FE4C8D}" srcOrd="0" destOrd="0" presId="urn:microsoft.com/office/officeart/2005/8/layout/default"/>
    <dgm:cxn modelId="{0D6CE29F-A723-4287-88BF-62F9D26D9954}" type="presOf" srcId="{29851070-9EE7-41DF-8F50-5F681963A31C}" destId="{98BD9D42-B288-43C6-B2D4-FCE6A9D1C262}" srcOrd="0" destOrd="0" presId="urn:microsoft.com/office/officeart/2005/8/layout/default"/>
    <dgm:cxn modelId="{3A9A6EB4-EC91-4E13-BB89-F24E3CB2070B}" srcId="{1D95ED32-A7AA-4D4E-95BB-26AB0379EFB4}" destId="{94D769F3-C05C-4627-8DBF-D24AC049D8E3}" srcOrd="2" destOrd="0" parTransId="{35809837-C08F-424F-994C-1BEB9DC52FF3}" sibTransId="{333CD01E-CAC8-429F-A30B-E21D641B5983}"/>
    <dgm:cxn modelId="{3710CBCB-E69F-4E57-A712-B047FDAF9254}" srcId="{1D95ED32-A7AA-4D4E-95BB-26AB0379EFB4}" destId="{87A51A28-983D-441E-923B-6F89CA70A098}" srcOrd="7" destOrd="0" parTransId="{B05A2539-0294-4012-9CDA-AA5CE4C27EBE}" sibTransId="{54C7365C-F195-4B74-9E13-6EAB46D12AAB}"/>
    <dgm:cxn modelId="{5AA176D3-F9DF-45A7-A32A-A89533285BD0}" srcId="{1D95ED32-A7AA-4D4E-95BB-26AB0379EFB4}" destId="{B8CE1AAA-03A8-4EE4-A80F-8DB3C6599B4A}" srcOrd="1" destOrd="0" parTransId="{908AC459-2310-4180-B8FF-708380DD5C50}" sibTransId="{B77ADB11-06BC-4DF7-B5E1-BA57E4BAA62F}"/>
    <dgm:cxn modelId="{4524DBEA-5BA8-47A6-9430-4A14B4EC3BC1}" srcId="{1D95ED32-A7AA-4D4E-95BB-26AB0379EFB4}" destId="{5961FFA9-C379-427F-9AE5-D897DADF3511}" srcOrd="5" destOrd="0" parTransId="{0182B716-7296-4638-8E11-6175F3290D90}" sibTransId="{A57031F7-DFEA-4682-BEFC-02372AAB1CF6}"/>
    <dgm:cxn modelId="{C6F828FB-73B7-4C00-8F4E-A78CDEDA1F30}" type="presOf" srcId="{D7BA91AD-1510-4BDB-950F-AC651FDBBA94}" destId="{64D65819-9957-47CE-A914-C73B7D6E8982}" srcOrd="0" destOrd="0" presId="urn:microsoft.com/office/officeart/2005/8/layout/default"/>
    <dgm:cxn modelId="{33BBEE1E-5FCE-49DB-8C8B-044BE57B870E}" type="presParOf" srcId="{9B1AB68A-5347-4F29-8F7E-28A7790524F2}" destId="{64D65819-9957-47CE-A914-C73B7D6E8982}" srcOrd="0" destOrd="0" presId="urn:microsoft.com/office/officeart/2005/8/layout/default"/>
    <dgm:cxn modelId="{46784316-C5C3-45A5-8D73-CD4A0A1831CB}" type="presParOf" srcId="{9B1AB68A-5347-4F29-8F7E-28A7790524F2}" destId="{7CA4915B-F564-4962-85FF-A86CD32B0003}" srcOrd="1" destOrd="0" presId="urn:microsoft.com/office/officeart/2005/8/layout/default"/>
    <dgm:cxn modelId="{2F1C1EA4-8175-465F-8C42-78AA5374734A}" type="presParOf" srcId="{9B1AB68A-5347-4F29-8F7E-28A7790524F2}" destId="{B01BE204-C3BE-4007-9E9A-C1BEC0633017}" srcOrd="2" destOrd="0" presId="urn:microsoft.com/office/officeart/2005/8/layout/default"/>
    <dgm:cxn modelId="{6C1AFCA0-0ADF-4503-AC7F-7ED01D238D7D}" type="presParOf" srcId="{9B1AB68A-5347-4F29-8F7E-28A7790524F2}" destId="{F68E7FBB-0E6C-4D67-804E-27299E6D4218}" srcOrd="3" destOrd="0" presId="urn:microsoft.com/office/officeart/2005/8/layout/default"/>
    <dgm:cxn modelId="{0693BE47-2586-4D9F-B012-B9F17FEF5A80}" type="presParOf" srcId="{9B1AB68A-5347-4F29-8F7E-28A7790524F2}" destId="{77EABDC3-35B7-47D8-BAB9-500883E65E85}" srcOrd="4" destOrd="0" presId="urn:microsoft.com/office/officeart/2005/8/layout/default"/>
    <dgm:cxn modelId="{40FB83A5-62E8-45A3-82B2-F742AA05AC7A}" type="presParOf" srcId="{9B1AB68A-5347-4F29-8F7E-28A7790524F2}" destId="{B1C2DBED-7C8B-4209-B4E9-1CDFD3D3ECC6}" srcOrd="5" destOrd="0" presId="urn:microsoft.com/office/officeart/2005/8/layout/default"/>
    <dgm:cxn modelId="{F98CB305-1CFC-4FAA-A3F6-44F9CD5BD575}" type="presParOf" srcId="{9B1AB68A-5347-4F29-8F7E-28A7790524F2}" destId="{98BD9D42-B288-43C6-B2D4-FCE6A9D1C262}" srcOrd="6" destOrd="0" presId="urn:microsoft.com/office/officeart/2005/8/layout/default"/>
    <dgm:cxn modelId="{30E79900-5679-4AAE-9399-C3001C6AD343}" type="presParOf" srcId="{9B1AB68A-5347-4F29-8F7E-28A7790524F2}" destId="{88FB0651-CB73-4913-A759-22D5030071CE}" srcOrd="7" destOrd="0" presId="urn:microsoft.com/office/officeart/2005/8/layout/default"/>
    <dgm:cxn modelId="{2E7DA7F1-8FF8-44BF-BBA1-B651E83D554E}" type="presParOf" srcId="{9B1AB68A-5347-4F29-8F7E-28A7790524F2}" destId="{E601D2E6-1402-4139-B6A0-4842694538D6}" srcOrd="8" destOrd="0" presId="urn:microsoft.com/office/officeart/2005/8/layout/default"/>
    <dgm:cxn modelId="{902D2B5A-2651-40B7-AD92-29BAE8836934}" type="presParOf" srcId="{9B1AB68A-5347-4F29-8F7E-28A7790524F2}" destId="{378CF76B-0851-4942-AE90-105E0965E003}" srcOrd="9" destOrd="0" presId="urn:microsoft.com/office/officeart/2005/8/layout/default"/>
    <dgm:cxn modelId="{0C17AD55-9D5C-4344-B072-05ECB6696E28}" type="presParOf" srcId="{9B1AB68A-5347-4F29-8F7E-28A7790524F2}" destId="{5EAF8F7A-152B-44E6-B6E8-9600F9FE4C8D}" srcOrd="10" destOrd="0" presId="urn:microsoft.com/office/officeart/2005/8/layout/default"/>
    <dgm:cxn modelId="{C7E3EA25-E859-48D6-8F8C-520C618FC821}" type="presParOf" srcId="{9B1AB68A-5347-4F29-8F7E-28A7790524F2}" destId="{2C185460-159A-452B-B3AC-569810369875}" srcOrd="11" destOrd="0" presId="urn:microsoft.com/office/officeart/2005/8/layout/default"/>
    <dgm:cxn modelId="{3EFE6335-5BEB-4B0F-B1FE-D89D8307FA79}" type="presParOf" srcId="{9B1AB68A-5347-4F29-8F7E-28A7790524F2}" destId="{DA1FEBF7-6B06-48E1-AF01-4776E54EED6E}" srcOrd="12" destOrd="0" presId="urn:microsoft.com/office/officeart/2005/8/layout/default"/>
    <dgm:cxn modelId="{E8914447-22F8-470D-AD3E-C52A62E6D505}" type="presParOf" srcId="{9B1AB68A-5347-4F29-8F7E-28A7790524F2}" destId="{8EDC6CDE-7FE7-4E03-9095-3A03709591B0}" srcOrd="13" destOrd="0" presId="urn:microsoft.com/office/officeart/2005/8/layout/default"/>
    <dgm:cxn modelId="{05274081-EAC8-457E-860E-23BDD3537822}" type="presParOf" srcId="{9B1AB68A-5347-4F29-8F7E-28A7790524F2}" destId="{AE36005B-1854-42D0-9358-ED8BB8D60F70}"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A3363E-4A6F-4A2A-A0A4-E9100B3783F8}" type="doc">
      <dgm:prSet loTypeId="urn:microsoft.com/office/officeart/2018/5/layout/IconCircle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D159AE0-C6A9-4CCB-884C-3BCB74949B2B}">
      <dgm:prSet/>
      <dgm:spPr/>
      <dgm:t>
        <a:bodyPr/>
        <a:lstStyle/>
        <a:p>
          <a:pPr>
            <a:defRPr cap="all"/>
          </a:pPr>
          <a:r>
            <a:rPr lang="en-US"/>
            <a:t>Successful development of the College Student Attendance Portal, addressing the need for an efficient attendance management system in educational institutions.</a:t>
          </a:r>
        </a:p>
      </dgm:t>
    </dgm:pt>
    <dgm:pt modelId="{03E72F14-1CEA-4CA4-A4B8-DCCFE5190984}" type="parTrans" cxnId="{8AD9BEB5-60B9-49A1-8080-358EE36BD8CF}">
      <dgm:prSet/>
      <dgm:spPr/>
      <dgm:t>
        <a:bodyPr/>
        <a:lstStyle/>
        <a:p>
          <a:endParaRPr lang="en-US"/>
        </a:p>
      </dgm:t>
    </dgm:pt>
    <dgm:pt modelId="{957FB079-EACB-4CC7-89A3-DD624F992C5B}" type="sibTrans" cxnId="{8AD9BEB5-60B9-49A1-8080-358EE36BD8CF}">
      <dgm:prSet/>
      <dgm:spPr/>
      <dgm:t>
        <a:bodyPr/>
        <a:lstStyle/>
        <a:p>
          <a:endParaRPr lang="en-US"/>
        </a:p>
      </dgm:t>
    </dgm:pt>
    <dgm:pt modelId="{466BD90E-7FE3-47DF-8C39-E34FE78E80C2}">
      <dgm:prSet/>
      <dgm:spPr/>
      <dgm:t>
        <a:bodyPr/>
        <a:lstStyle/>
        <a:p>
          <a:pPr>
            <a:defRPr cap="all"/>
          </a:pPr>
          <a:r>
            <a:rPr lang="en-US"/>
            <a:t>Implementation of key features such as login functionality, real-time attendance tracking, and a student absence reporting mechanism.</a:t>
          </a:r>
        </a:p>
      </dgm:t>
    </dgm:pt>
    <dgm:pt modelId="{346508F4-FAAD-4F52-ABC2-5C1FDABD9528}" type="parTrans" cxnId="{053DA7E6-7AF7-4B22-B78D-B883A2248FF5}">
      <dgm:prSet/>
      <dgm:spPr/>
      <dgm:t>
        <a:bodyPr/>
        <a:lstStyle/>
        <a:p>
          <a:endParaRPr lang="en-US"/>
        </a:p>
      </dgm:t>
    </dgm:pt>
    <dgm:pt modelId="{DB465412-9576-4959-AAA6-B7241E5F6DE5}" type="sibTrans" cxnId="{053DA7E6-7AF7-4B22-B78D-B883A2248FF5}">
      <dgm:prSet/>
      <dgm:spPr/>
      <dgm:t>
        <a:bodyPr/>
        <a:lstStyle/>
        <a:p>
          <a:endParaRPr lang="en-US"/>
        </a:p>
      </dgm:t>
    </dgm:pt>
    <dgm:pt modelId="{F821277B-34CE-4512-A6A7-8CAACCA40086}">
      <dgm:prSet/>
      <dgm:spPr/>
      <dgm:t>
        <a:bodyPr/>
        <a:lstStyle/>
        <a:p>
          <a:pPr>
            <a:defRPr cap="all"/>
          </a:pPr>
          <a:r>
            <a:rPr lang="en-US"/>
            <a:t>Positive user feedback highlighting the portal's intuitive design and practical utility.</a:t>
          </a:r>
        </a:p>
      </dgm:t>
    </dgm:pt>
    <dgm:pt modelId="{10A89C72-5661-4A72-9593-7B1E27BA19E8}" type="parTrans" cxnId="{3A1D50C8-A04B-44FB-A2C4-7022D0F6BFCE}">
      <dgm:prSet/>
      <dgm:spPr/>
      <dgm:t>
        <a:bodyPr/>
        <a:lstStyle/>
        <a:p>
          <a:endParaRPr lang="en-US"/>
        </a:p>
      </dgm:t>
    </dgm:pt>
    <dgm:pt modelId="{963BE97F-B292-46F6-9027-41E8485D5627}" type="sibTrans" cxnId="{3A1D50C8-A04B-44FB-A2C4-7022D0F6BFCE}">
      <dgm:prSet/>
      <dgm:spPr/>
      <dgm:t>
        <a:bodyPr/>
        <a:lstStyle/>
        <a:p>
          <a:endParaRPr lang="en-US"/>
        </a:p>
      </dgm:t>
    </dgm:pt>
    <dgm:pt modelId="{F2134261-FA9C-48D7-8EDA-AD706D069A92}">
      <dgm:prSet/>
      <dgm:spPr/>
      <dgm:t>
        <a:bodyPr/>
        <a:lstStyle/>
        <a:p>
          <a:pPr>
            <a:defRPr cap="all"/>
          </a:pPr>
          <a:r>
            <a:rPr lang="en-US"/>
            <a:t>Rigorous testing procedures ensuring the reliability and effectiveness of the portal.</a:t>
          </a:r>
        </a:p>
      </dgm:t>
    </dgm:pt>
    <dgm:pt modelId="{7D0E3AB8-5C1D-4107-8481-6C96B4D7D51B}" type="parTrans" cxnId="{40CFF865-6061-4617-BE42-EB1009C1694F}">
      <dgm:prSet/>
      <dgm:spPr/>
      <dgm:t>
        <a:bodyPr/>
        <a:lstStyle/>
        <a:p>
          <a:endParaRPr lang="en-US"/>
        </a:p>
      </dgm:t>
    </dgm:pt>
    <dgm:pt modelId="{885B6DA3-6EF8-40C6-8528-B0611908F162}" type="sibTrans" cxnId="{40CFF865-6061-4617-BE42-EB1009C1694F}">
      <dgm:prSet/>
      <dgm:spPr/>
      <dgm:t>
        <a:bodyPr/>
        <a:lstStyle/>
        <a:p>
          <a:endParaRPr lang="en-US"/>
        </a:p>
      </dgm:t>
    </dgm:pt>
    <dgm:pt modelId="{7514B774-1BB7-4633-8D92-B17E713B0B33}">
      <dgm:prSet/>
      <dgm:spPr/>
      <dgm:t>
        <a:bodyPr/>
        <a:lstStyle/>
        <a:p>
          <a:pPr>
            <a:defRPr cap="all"/>
          </a:pPr>
          <a:r>
            <a:rPr lang="en-US"/>
            <a:t>Potential to enhance transparency, communication, and administrative efficiency within academic institutions.</a:t>
          </a:r>
        </a:p>
      </dgm:t>
    </dgm:pt>
    <dgm:pt modelId="{8338CE7C-50A0-4F63-BA97-0B5EFCB304AC}" type="parTrans" cxnId="{86DC8DE6-1AC7-403C-ACF4-6E3B611FB0A4}">
      <dgm:prSet/>
      <dgm:spPr/>
      <dgm:t>
        <a:bodyPr/>
        <a:lstStyle/>
        <a:p>
          <a:endParaRPr lang="en-US"/>
        </a:p>
      </dgm:t>
    </dgm:pt>
    <dgm:pt modelId="{B9EB653E-5C1E-419D-8C03-DBDDC8FB5D96}" type="sibTrans" cxnId="{86DC8DE6-1AC7-403C-ACF4-6E3B611FB0A4}">
      <dgm:prSet/>
      <dgm:spPr/>
      <dgm:t>
        <a:bodyPr/>
        <a:lstStyle/>
        <a:p>
          <a:endParaRPr lang="en-US"/>
        </a:p>
      </dgm:t>
    </dgm:pt>
    <dgm:pt modelId="{7595C48C-D803-47CD-A901-5F689E57AAB3}">
      <dgm:prSet/>
      <dgm:spPr/>
      <dgm:t>
        <a:bodyPr/>
        <a:lstStyle/>
        <a:p>
          <a:pPr>
            <a:defRPr cap="all"/>
          </a:pPr>
          <a:r>
            <a:rPr lang="en-US"/>
            <a:t>The project's successful completion demonstrates its value as a contribution to the realm of educational technology.</a:t>
          </a:r>
        </a:p>
      </dgm:t>
    </dgm:pt>
    <dgm:pt modelId="{3EBA6C0A-A2FA-4C4A-A116-81E4DAB3F536}" type="parTrans" cxnId="{8C9C57FF-B73C-4BE1-B985-C8BFE21422D0}">
      <dgm:prSet/>
      <dgm:spPr/>
      <dgm:t>
        <a:bodyPr/>
        <a:lstStyle/>
        <a:p>
          <a:endParaRPr lang="en-US"/>
        </a:p>
      </dgm:t>
    </dgm:pt>
    <dgm:pt modelId="{78056DB3-2372-40C6-896F-A4ED44CDE1C4}" type="sibTrans" cxnId="{8C9C57FF-B73C-4BE1-B985-C8BFE21422D0}">
      <dgm:prSet/>
      <dgm:spPr/>
      <dgm:t>
        <a:bodyPr/>
        <a:lstStyle/>
        <a:p>
          <a:endParaRPr lang="en-US"/>
        </a:p>
      </dgm:t>
    </dgm:pt>
    <dgm:pt modelId="{D337B8C6-1F83-4D86-9014-84C897E1BE06}">
      <dgm:prSet/>
      <dgm:spPr/>
      <dgm:t>
        <a:bodyPr/>
        <a:lstStyle/>
        <a:p>
          <a:pPr>
            <a:defRPr cap="all"/>
          </a:pPr>
          <a:r>
            <a:rPr lang="en-US"/>
            <a:t>Overall, the College Student Attendance Portal represents a significant step forward in optimizing attendance management processes in educational settings.</a:t>
          </a:r>
        </a:p>
      </dgm:t>
    </dgm:pt>
    <dgm:pt modelId="{F4563B00-230A-4443-8C29-1264F3BADE1B}" type="parTrans" cxnId="{084F5BF1-BD64-42E8-BD91-B9BD5BECF48E}">
      <dgm:prSet/>
      <dgm:spPr/>
      <dgm:t>
        <a:bodyPr/>
        <a:lstStyle/>
        <a:p>
          <a:endParaRPr lang="en-US"/>
        </a:p>
      </dgm:t>
    </dgm:pt>
    <dgm:pt modelId="{231C05D4-C1BA-4CF3-A776-86568D0C88BA}" type="sibTrans" cxnId="{084F5BF1-BD64-42E8-BD91-B9BD5BECF48E}">
      <dgm:prSet/>
      <dgm:spPr/>
      <dgm:t>
        <a:bodyPr/>
        <a:lstStyle/>
        <a:p>
          <a:endParaRPr lang="en-US"/>
        </a:p>
      </dgm:t>
    </dgm:pt>
    <dgm:pt modelId="{22F11ABE-D555-4FCC-BD77-411E50913CFB}" type="pres">
      <dgm:prSet presAssocID="{6EA3363E-4A6F-4A2A-A0A4-E9100B3783F8}" presName="root" presStyleCnt="0">
        <dgm:presLayoutVars>
          <dgm:dir/>
          <dgm:resizeHandles val="exact"/>
        </dgm:presLayoutVars>
      </dgm:prSet>
      <dgm:spPr/>
    </dgm:pt>
    <dgm:pt modelId="{B1208564-D5E3-4750-9C4B-DA8390FC66F8}" type="pres">
      <dgm:prSet presAssocID="{8D159AE0-C6A9-4CCB-884C-3BCB74949B2B}" presName="compNode" presStyleCnt="0"/>
      <dgm:spPr/>
    </dgm:pt>
    <dgm:pt modelId="{41274C93-C606-4A22-B175-868B24E52E76}" type="pres">
      <dgm:prSet presAssocID="{8D159AE0-C6A9-4CCB-884C-3BCB74949B2B}" presName="iconBgRect" presStyleLbl="bgShp" presStyleIdx="0" presStyleCnt="7"/>
      <dgm:spPr/>
    </dgm:pt>
    <dgm:pt modelId="{1AE90F2D-6A1B-424A-B994-B84D1CF14563}" type="pres">
      <dgm:prSet presAssocID="{8D159AE0-C6A9-4CCB-884C-3BCB74949B2B}"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ploma Roll"/>
        </a:ext>
      </dgm:extLst>
    </dgm:pt>
    <dgm:pt modelId="{DFD3F725-81DB-4BA1-B38D-7EE256174C5A}" type="pres">
      <dgm:prSet presAssocID="{8D159AE0-C6A9-4CCB-884C-3BCB74949B2B}" presName="spaceRect" presStyleCnt="0"/>
      <dgm:spPr/>
    </dgm:pt>
    <dgm:pt modelId="{3CE306F2-182B-4812-8373-07474C880F90}" type="pres">
      <dgm:prSet presAssocID="{8D159AE0-C6A9-4CCB-884C-3BCB74949B2B}" presName="textRect" presStyleLbl="revTx" presStyleIdx="0" presStyleCnt="7">
        <dgm:presLayoutVars>
          <dgm:chMax val="1"/>
          <dgm:chPref val="1"/>
        </dgm:presLayoutVars>
      </dgm:prSet>
      <dgm:spPr/>
    </dgm:pt>
    <dgm:pt modelId="{80885E2E-4025-4ED6-B36C-7A0F2A0051FD}" type="pres">
      <dgm:prSet presAssocID="{957FB079-EACB-4CC7-89A3-DD624F992C5B}" presName="sibTrans" presStyleCnt="0"/>
      <dgm:spPr/>
    </dgm:pt>
    <dgm:pt modelId="{8F0239A9-EA31-49EF-8CBF-070B9FC15EAC}" type="pres">
      <dgm:prSet presAssocID="{466BD90E-7FE3-47DF-8C39-E34FE78E80C2}" presName="compNode" presStyleCnt="0"/>
      <dgm:spPr/>
    </dgm:pt>
    <dgm:pt modelId="{F5EC41D6-89F0-40AA-AF24-A4A247BDBF87}" type="pres">
      <dgm:prSet presAssocID="{466BD90E-7FE3-47DF-8C39-E34FE78E80C2}" presName="iconBgRect" presStyleLbl="bgShp" presStyleIdx="1" presStyleCnt="7"/>
      <dgm:spPr/>
    </dgm:pt>
    <dgm:pt modelId="{758AA25C-DB60-4867-B0DD-C22F4A4F75B0}" type="pres">
      <dgm:prSet presAssocID="{466BD90E-7FE3-47DF-8C39-E34FE78E80C2}"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9B613FD7-CDA4-4A41-951E-BCB09FE33B73}" type="pres">
      <dgm:prSet presAssocID="{466BD90E-7FE3-47DF-8C39-E34FE78E80C2}" presName="spaceRect" presStyleCnt="0"/>
      <dgm:spPr/>
    </dgm:pt>
    <dgm:pt modelId="{10DBC318-666D-4597-94F9-0C8E5B2970C1}" type="pres">
      <dgm:prSet presAssocID="{466BD90E-7FE3-47DF-8C39-E34FE78E80C2}" presName="textRect" presStyleLbl="revTx" presStyleIdx="1" presStyleCnt="7">
        <dgm:presLayoutVars>
          <dgm:chMax val="1"/>
          <dgm:chPref val="1"/>
        </dgm:presLayoutVars>
      </dgm:prSet>
      <dgm:spPr/>
    </dgm:pt>
    <dgm:pt modelId="{E3441C9D-744E-40A2-99E4-FEF1D6266974}" type="pres">
      <dgm:prSet presAssocID="{DB465412-9576-4959-AAA6-B7241E5F6DE5}" presName="sibTrans" presStyleCnt="0"/>
      <dgm:spPr/>
    </dgm:pt>
    <dgm:pt modelId="{55BCDBC1-6DCF-488D-BFDB-9493DCA61E34}" type="pres">
      <dgm:prSet presAssocID="{F821277B-34CE-4512-A6A7-8CAACCA40086}" presName="compNode" presStyleCnt="0"/>
      <dgm:spPr/>
    </dgm:pt>
    <dgm:pt modelId="{4409BD43-B420-42AC-876D-92840F509F09}" type="pres">
      <dgm:prSet presAssocID="{F821277B-34CE-4512-A6A7-8CAACCA40086}" presName="iconBgRect" presStyleLbl="bgShp" presStyleIdx="2" presStyleCnt="7"/>
      <dgm:spPr/>
    </dgm:pt>
    <dgm:pt modelId="{22710EFD-5B5B-435E-98FF-745FC89D83F4}" type="pres">
      <dgm:prSet presAssocID="{F821277B-34CE-4512-A6A7-8CAACCA40086}"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7B631134-C0A0-4CFE-8FCE-B60B3308BF7B}" type="pres">
      <dgm:prSet presAssocID="{F821277B-34CE-4512-A6A7-8CAACCA40086}" presName="spaceRect" presStyleCnt="0"/>
      <dgm:spPr/>
    </dgm:pt>
    <dgm:pt modelId="{5010CAE3-4BAB-482C-8E33-DB48830034C4}" type="pres">
      <dgm:prSet presAssocID="{F821277B-34CE-4512-A6A7-8CAACCA40086}" presName="textRect" presStyleLbl="revTx" presStyleIdx="2" presStyleCnt="7">
        <dgm:presLayoutVars>
          <dgm:chMax val="1"/>
          <dgm:chPref val="1"/>
        </dgm:presLayoutVars>
      </dgm:prSet>
      <dgm:spPr/>
    </dgm:pt>
    <dgm:pt modelId="{E41A8AFF-A3EF-4326-A9CE-401603EB39DC}" type="pres">
      <dgm:prSet presAssocID="{963BE97F-B292-46F6-9027-41E8485D5627}" presName="sibTrans" presStyleCnt="0"/>
      <dgm:spPr/>
    </dgm:pt>
    <dgm:pt modelId="{7530105E-3560-4510-9D58-79D2C655BAC9}" type="pres">
      <dgm:prSet presAssocID="{F2134261-FA9C-48D7-8EDA-AD706D069A92}" presName="compNode" presStyleCnt="0"/>
      <dgm:spPr/>
    </dgm:pt>
    <dgm:pt modelId="{635C2FD6-4AB0-401C-9129-080CCFF538FA}" type="pres">
      <dgm:prSet presAssocID="{F2134261-FA9C-48D7-8EDA-AD706D069A92}" presName="iconBgRect" presStyleLbl="bgShp" presStyleIdx="3" presStyleCnt="7"/>
      <dgm:spPr/>
    </dgm:pt>
    <dgm:pt modelId="{849B57FA-FFE7-43FB-ABB5-8B6EA8B3272C}" type="pres">
      <dgm:prSet presAssocID="{F2134261-FA9C-48D7-8EDA-AD706D069A92}"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2543C737-CA67-431F-AB90-4E41939153E2}" type="pres">
      <dgm:prSet presAssocID="{F2134261-FA9C-48D7-8EDA-AD706D069A92}" presName="spaceRect" presStyleCnt="0"/>
      <dgm:spPr/>
    </dgm:pt>
    <dgm:pt modelId="{561C3442-F02A-4AF4-9B43-3828E0680915}" type="pres">
      <dgm:prSet presAssocID="{F2134261-FA9C-48D7-8EDA-AD706D069A92}" presName="textRect" presStyleLbl="revTx" presStyleIdx="3" presStyleCnt="7">
        <dgm:presLayoutVars>
          <dgm:chMax val="1"/>
          <dgm:chPref val="1"/>
        </dgm:presLayoutVars>
      </dgm:prSet>
      <dgm:spPr/>
    </dgm:pt>
    <dgm:pt modelId="{6C00F731-6B5E-40C7-ACF7-FCFB7280E7E0}" type="pres">
      <dgm:prSet presAssocID="{885B6DA3-6EF8-40C6-8528-B0611908F162}" presName="sibTrans" presStyleCnt="0"/>
      <dgm:spPr/>
    </dgm:pt>
    <dgm:pt modelId="{387A5B10-F815-453B-AFAD-70F01B5A843C}" type="pres">
      <dgm:prSet presAssocID="{7514B774-1BB7-4633-8D92-B17E713B0B33}" presName="compNode" presStyleCnt="0"/>
      <dgm:spPr/>
    </dgm:pt>
    <dgm:pt modelId="{22F77062-3541-4EB2-BFE6-EBDC412E4554}" type="pres">
      <dgm:prSet presAssocID="{7514B774-1BB7-4633-8D92-B17E713B0B33}" presName="iconBgRect" presStyleLbl="bgShp" presStyleIdx="4" presStyleCnt="7"/>
      <dgm:spPr/>
    </dgm:pt>
    <dgm:pt modelId="{64D65E1E-8749-4DB3-AEBC-790B0898BABB}" type="pres">
      <dgm:prSet presAssocID="{7514B774-1BB7-4633-8D92-B17E713B0B33}"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nk"/>
        </a:ext>
      </dgm:extLst>
    </dgm:pt>
    <dgm:pt modelId="{9CD5905A-FF96-419B-82C9-56C11B968A45}" type="pres">
      <dgm:prSet presAssocID="{7514B774-1BB7-4633-8D92-B17E713B0B33}" presName="spaceRect" presStyleCnt="0"/>
      <dgm:spPr/>
    </dgm:pt>
    <dgm:pt modelId="{BD0D1697-A59E-4B87-BF58-95C32B4A475C}" type="pres">
      <dgm:prSet presAssocID="{7514B774-1BB7-4633-8D92-B17E713B0B33}" presName="textRect" presStyleLbl="revTx" presStyleIdx="4" presStyleCnt="7">
        <dgm:presLayoutVars>
          <dgm:chMax val="1"/>
          <dgm:chPref val="1"/>
        </dgm:presLayoutVars>
      </dgm:prSet>
      <dgm:spPr/>
    </dgm:pt>
    <dgm:pt modelId="{6BE3881A-D783-4FF6-AE0F-7A2FB9E2D547}" type="pres">
      <dgm:prSet presAssocID="{B9EB653E-5C1E-419D-8C03-DBDDC8FB5D96}" presName="sibTrans" presStyleCnt="0"/>
      <dgm:spPr/>
    </dgm:pt>
    <dgm:pt modelId="{123FCB31-0DEE-41BD-B251-196CDE6866FC}" type="pres">
      <dgm:prSet presAssocID="{7595C48C-D803-47CD-A901-5F689E57AAB3}" presName="compNode" presStyleCnt="0"/>
      <dgm:spPr/>
    </dgm:pt>
    <dgm:pt modelId="{A7A0EF74-E781-4A31-9BFC-54B160070F3B}" type="pres">
      <dgm:prSet presAssocID="{7595C48C-D803-47CD-A901-5F689E57AAB3}" presName="iconBgRect" presStyleLbl="bgShp" presStyleIdx="5" presStyleCnt="7"/>
      <dgm:spPr/>
    </dgm:pt>
    <dgm:pt modelId="{0066C6A6-12CB-4DE2-AA4F-40EA6A59DF1D}" type="pres">
      <dgm:prSet presAssocID="{7595C48C-D803-47CD-A901-5F689E57AAB3}"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lassroom"/>
        </a:ext>
      </dgm:extLst>
    </dgm:pt>
    <dgm:pt modelId="{946452EE-0C83-461E-B572-3CC2F2B145A4}" type="pres">
      <dgm:prSet presAssocID="{7595C48C-D803-47CD-A901-5F689E57AAB3}" presName="spaceRect" presStyleCnt="0"/>
      <dgm:spPr/>
    </dgm:pt>
    <dgm:pt modelId="{8631118F-5863-47F2-8203-80EBA527BA40}" type="pres">
      <dgm:prSet presAssocID="{7595C48C-D803-47CD-A901-5F689E57AAB3}" presName="textRect" presStyleLbl="revTx" presStyleIdx="5" presStyleCnt="7">
        <dgm:presLayoutVars>
          <dgm:chMax val="1"/>
          <dgm:chPref val="1"/>
        </dgm:presLayoutVars>
      </dgm:prSet>
      <dgm:spPr/>
    </dgm:pt>
    <dgm:pt modelId="{0AE4AA78-7D67-4436-BD88-196E467AC59D}" type="pres">
      <dgm:prSet presAssocID="{78056DB3-2372-40C6-896F-A4ED44CDE1C4}" presName="sibTrans" presStyleCnt="0"/>
      <dgm:spPr/>
    </dgm:pt>
    <dgm:pt modelId="{3D70AAFB-A3E3-46C8-889B-F68796D505B1}" type="pres">
      <dgm:prSet presAssocID="{D337B8C6-1F83-4D86-9014-84C897E1BE06}" presName="compNode" presStyleCnt="0"/>
      <dgm:spPr/>
    </dgm:pt>
    <dgm:pt modelId="{FE4314D6-7B20-453F-B5F5-3502B5172AE6}" type="pres">
      <dgm:prSet presAssocID="{D337B8C6-1F83-4D86-9014-84C897E1BE06}" presName="iconBgRect" presStyleLbl="bgShp" presStyleIdx="6" presStyleCnt="7"/>
      <dgm:spPr/>
    </dgm:pt>
    <dgm:pt modelId="{C27C72F6-E7C7-4DAB-BDA8-416A78E0C49F}" type="pres">
      <dgm:prSet presAssocID="{D337B8C6-1F83-4D86-9014-84C897E1BE06}"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Books"/>
        </a:ext>
      </dgm:extLst>
    </dgm:pt>
    <dgm:pt modelId="{60ED5F99-A057-464B-AF2A-9BC9C8938A9E}" type="pres">
      <dgm:prSet presAssocID="{D337B8C6-1F83-4D86-9014-84C897E1BE06}" presName="spaceRect" presStyleCnt="0"/>
      <dgm:spPr/>
    </dgm:pt>
    <dgm:pt modelId="{78F1B387-7009-40F4-B28F-383FD60CFFD6}" type="pres">
      <dgm:prSet presAssocID="{D337B8C6-1F83-4D86-9014-84C897E1BE06}" presName="textRect" presStyleLbl="revTx" presStyleIdx="6" presStyleCnt="7">
        <dgm:presLayoutVars>
          <dgm:chMax val="1"/>
          <dgm:chPref val="1"/>
        </dgm:presLayoutVars>
      </dgm:prSet>
      <dgm:spPr/>
    </dgm:pt>
  </dgm:ptLst>
  <dgm:cxnLst>
    <dgm:cxn modelId="{C0ECFA1C-5E16-4697-9681-02F17A55FFE5}" type="presOf" srcId="{7595C48C-D803-47CD-A901-5F689E57AAB3}" destId="{8631118F-5863-47F2-8203-80EBA527BA40}" srcOrd="0" destOrd="0" presId="urn:microsoft.com/office/officeart/2018/5/layout/IconCircleLabelList"/>
    <dgm:cxn modelId="{4E39FB2F-5DB3-4820-BCEF-FC73F95742B6}" type="presOf" srcId="{D337B8C6-1F83-4D86-9014-84C897E1BE06}" destId="{78F1B387-7009-40F4-B28F-383FD60CFFD6}" srcOrd="0" destOrd="0" presId="urn:microsoft.com/office/officeart/2018/5/layout/IconCircleLabelList"/>
    <dgm:cxn modelId="{1EBCCD43-92A2-4DB3-991E-4E15DE5DB752}" type="presOf" srcId="{466BD90E-7FE3-47DF-8C39-E34FE78E80C2}" destId="{10DBC318-666D-4597-94F9-0C8E5B2970C1}" srcOrd="0" destOrd="0" presId="urn:microsoft.com/office/officeart/2018/5/layout/IconCircleLabelList"/>
    <dgm:cxn modelId="{40CFF865-6061-4617-BE42-EB1009C1694F}" srcId="{6EA3363E-4A6F-4A2A-A0A4-E9100B3783F8}" destId="{F2134261-FA9C-48D7-8EDA-AD706D069A92}" srcOrd="3" destOrd="0" parTransId="{7D0E3AB8-5C1D-4107-8481-6C96B4D7D51B}" sibTransId="{885B6DA3-6EF8-40C6-8528-B0611908F162}"/>
    <dgm:cxn modelId="{ED218B53-DED1-46E5-BCE0-38F5B25FB53C}" type="presOf" srcId="{7514B774-1BB7-4633-8D92-B17E713B0B33}" destId="{BD0D1697-A59E-4B87-BF58-95C32B4A475C}" srcOrd="0" destOrd="0" presId="urn:microsoft.com/office/officeart/2018/5/layout/IconCircleLabelList"/>
    <dgm:cxn modelId="{DEB2765A-890E-483D-AAFA-779D7FD60B47}" type="presOf" srcId="{F821277B-34CE-4512-A6A7-8CAACCA40086}" destId="{5010CAE3-4BAB-482C-8E33-DB48830034C4}" srcOrd="0" destOrd="0" presId="urn:microsoft.com/office/officeart/2018/5/layout/IconCircleLabelList"/>
    <dgm:cxn modelId="{06603793-D5F2-46F6-AE73-E94460416144}" type="presOf" srcId="{F2134261-FA9C-48D7-8EDA-AD706D069A92}" destId="{561C3442-F02A-4AF4-9B43-3828E0680915}" srcOrd="0" destOrd="0" presId="urn:microsoft.com/office/officeart/2018/5/layout/IconCircleLabelList"/>
    <dgm:cxn modelId="{BE7586AD-3B95-4553-9299-91CC49B5B916}" type="presOf" srcId="{6EA3363E-4A6F-4A2A-A0A4-E9100B3783F8}" destId="{22F11ABE-D555-4FCC-BD77-411E50913CFB}" srcOrd="0" destOrd="0" presId="urn:microsoft.com/office/officeart/2018/5/layout/IconCircleLabelList"/>
    <dgm:cxn modelId="{8AD9BEB5-60B9-49A1-8080-358EE36BD8CF}" srcId="{6EA3363E-4A6F-4A2A-A0A4-E9100B3783F8}" destId="{8D159AE0-C6A9-4CCB-884C-3BCB74949B2B}" srcOrd="0" destOrd="0" parTransId="{03E72F14-1CEA-4CA4-A4B8-DCCFE5190984}" sibTransId="{957FB079-EACB-4CC7-89A3-DD624F992C5B}"/>
    <dgm:cxn modelId="{3A1D50C8-A04B-44FB-A2C4-7022D0F6BFCE}" srcId="{6EA3363E-4A6F-4A2A-A0A4-E9100B3783F8}" destId="{F821277B-34CE-4512-A6A7-8CAACCA40086}" srcOrd="2" destOrd="0" parTransId="{10A89C72-5661-4A72-9593-7B1E27BA19E8}" sibTransId="{963BE97F-B292-46F6-9027-41E8485D5627}"/>
    <dgm:cxn modelId="{39DACED6-52BF-4238-A4BA-0692C80ED823}" type="presOf" srcId="{8D159AE0-C6A9-4CCB-884C-3BCB74949B2B}" destId="{3CE306F2-182B-4812-8373-07474C880F90}" srcOrd="0" destOrd="0" presId="urn:microsoft.com/office/officeart/2018/5/layout/IconCircleLabelList"/>
    <dgm:cxn modelId="{86DC8DE6-1AC7-403C-ACF4-6E3B611FB0A4}" srcId="{6EA3363E-4A6F-4A2A-A0A4-E9100B3783F8}" destId="{7514B774-1BB7-4633-8D92-B17E713B0B33}" srcOrd="4" destOrd="0" parTransId="{8338CE7C-50A0-4F63-BA97-0B5EFCB304AC}" sibTransId="{B9EB653E-5C1E-419D-8C03-DBDDC8FB5D96}"/>
    <dgm:cxn modelId="{053DA7E6-7AF7-4B22-B78D-B883A2248FF5}" srcId="{6EA3363E-4A6F-4A2A-A0A4-E9100B3783F8}" destId="{466BD90E-7FE3-47DF-8C39-E34FE78E80C2}" srcOrd="1" destOrd="0" parTransId="{346508F4-FAAD-4F52-ABC2-5C1FDABD9528}" sibTransId="{DB465412-9576-4959-AAA6-B7241E5F6DE5}"/>
    <dgm:cxn modelId="{084F5BF1-BD64-42E8-BD91-B9BD5BECF48E}" srcId="{6EA3363E-4A6F-4A2A-A0A4-E9100B3783F8}" destId="{D337B8C6-1F83-4D86-9014-84C897E1BE06}" srcOrd="6" destOrd="0" parTransId="{F4563B00-230A-4443-8C29-1264F3BADE1B}" sibTransId="{231C05D4-C1BA-4CF3-A776-86568D0C88BA}"/>
    <dgm:cxn modelId="{8C9C57FF-B73C-4BE1-B985-C8BFE21422D0}" srcId="{6EA3363E-4A6F-4A2A-A0A4-E9100B3783F8}" destId="{7595C48C-D803-47CD-A901-5F689E57AAB3}" srcOrd="5" destOrd="0" parTransId="{3EBA6C0A-A2FA-4C4A-A116-81E4DAB3F536}" sibTransId="{78056DB3-2372-40C6-896F-A4ED44CDE1C4}"/>
    <dgm:cxn modelId="{7B823DAC-B97C-4599-AC49-98E2BA46E0E2}" type="presParOf" srcId="{22F11ABE-D555-4FCC-BD77-411E50913CFB}" destId="{B1208564-D5E3-4750-9C4B-DA8390FC66F8}" srcOrd="0" destOrd="0" presId="urn:microsoft.com/office/officeart/2018/5/layout/IconCircleLabelList"/>
    <dgm:cxn modelId="{2913B29F-D4D9-44B7-94AF-607C9A6BA093}" type="presParOf" srcId="{B1208564-D5E3-4750-9C4B-DA8390FC66F8}" destId="{41274C93-C606-4A22-B175-868B24E52E76}" srcOrd="0" destOrd="0" presId="urn:microsoft.com/office/officeart/2018/5/layout/IconCircleLabelList"/>
    <dgm:cxn modelId="{58F330EB-2352-4F76-84B3-C36157E5349E}" type="presParOf" srcId="{B1208564-D5E3-4750-9C4B-DA8390FC66F8}" destId="{1AE90F2D-6A1B-424A-B994-B84D1CF14563}" srcOrd="1" destOrd="0" presId="urn:microsoft.com/office/officeart/2018/5/layout/IconCircleLabelList"/>
    <dgm:cxn modelId="{B5AFC7FD-6336-41C7-93F7-EA9DCC08034B}" type="presParOf" srcId="{B1208564-D5E3-4750-9C4B-DA8390FC66F8}" destId="{DFD3F725-81DB-4BA1-B38D-7EE256174C5A}" srcOrd="2" destOrd="0" presId="urn:microsoft.com/office/officeart/2018/5/layout/IconCircleLabelList"/>
    <dgm:cxn modelId="{FB2E0746-862A-44B2-9AA9-07197B33AC4A}" type="presParOf" srcId="{B1208564-D5E3-4750-9C4B-DA8390FC66F8}" destId="{3CE306F2-182B-4812-8373-07474C880F90}" srcOrd="3" destOrd="0" presId="urn:microsoft.com/office/officeart/2018/5/layout/IconCircleLabelList"/>
    <dgm:cxn modelId="{7C97A1D2-CBDD-4B25-99FF-9113C19B1E86}" type="presParOf" srcId="{22F11ABE-D555-4FCC-BD77-411E50913CFB}" destId="{80885E2E-4025-4ED6-B36C-7A0F2A0051FD}" srcOrd="1" destOrd="0" presId="urn:microsoft.com/office/officeart/2018/5/layout/IconCircleLabelList"/>
    <dgm:cxn modelId="{E491D9D6-352F-4FAE-BBDA-95E1513D0D08}" type="presParOf" srcId="{22F11ABE-D555-4FCC-BD77-411E50913CFB}" destId="{8F0239A9-EA31-49EF-8CBF-070B9FC15EAC}" srcOrd="2" destOrd="0" presId="urn:microsoft.com/office/officeart/2018/5/layout/IconCircleLabelList"/>
    <dgm:cxn modelId="{F6B9797D-9C18-410B-B2DC-1A236ACBB59C}" type="presParOf" srcId="{8F0239A9-EA31-49EF-8CBF-070B9FC15EAC}" destId="{F5EC41D6-89F0-40AA-AF24-A4A247BDBF87}" srcOrd="0" destOrd="0" presId="urn:microsoft.com/office/officeart/2018/5/layout/IconCircleLabelList"/>
    <dgm:cxn modelId="{6FC2C3FE-2D66-4084-8CD8-56AF7CED8476}" type="presParOf" srcId="{8F0239A9-EA31-49EF-8CBF-070B9FC15EAC}" destId="{758AA25C-DB60-4867-B0DD-C22F4A4F75B0}" srcOrd="1" destOrd="0" presId="urn:microsoft.com/office/officeart/2018/5/layout/IconCircleLabelList"/>
    <dgm:cxn modelId="{5CC719B0-2F5B-47BC-948F-3A2185995467}" type="presParOf" srcId="{8F0239A9-EA31-49EF-8CBF-070B9FC15EAC}" destId="{9B613FD7-CDA4-4A41-951E-BCB09FE33B73}" srcOrd="2" destOrd="0" presId="urn:microsoft.com/office/officeart/2018/5/layout/IconCircleLabelList"/>
    <dgm:cxn modelId="{CFBC77F9-F790-46CC-81B1-4676A825B9C0}" type="presParOf" srcId="{8F0239A9-EA31-49EF-8CBF-070B9FC15EAC}" destId="{10DBC318-666D-4597-94F9-0C8E5B2970C1}" srcOrd="3" destOrd="0" presId="urn:microsoft.com/office/officeart/2018/5/layout/IconCircleLabelList"/>
    <dgm:cxn modelId="{09385526-D353-4074-9670-DB6468652810}" type="presParOf" srcId="{22F11ABE-D555-4FCC-BD77-411E50913CFB}" destId="{E3441C9D-744E-40A2-99E4-FEF1D6266974}" srcOrd="3" destOrd="0" presId="urn:microsoft.com/office/officeart/2018/5/layout/IconCircleLabelList"/>
    <dgm:cxn modelId="{F5AE6184-D8B9-4B58-98F3-C1BB506ED7F5}" type="presParOf" srcId="{22F11ABE-D555-4FCC-BD77-411E50913CFB}" destId="{55BCDBC1-6DCF-488D-BFDB-9493DCA61E34}" srcOrd="4" destOrd="0" presId="urn:microsoft.com/office/officeart/2018/5/layout/IconCircleLabelList"/>
    <dgm:cxn modelId="{023FB034-48FD-4D87-9B82-ECB13FBC8BB5}" type="presParOf" srcId="{55BCDBC1-6DCF-488D-BFDB-9493DCA61E34}" destId="{4409BD43-B420-42AC-876D-92840F509F09}" srcOrd="0" destOrd="0" presId="urn:microsoft.com/office/officeart/2018/5/layout/IconCircleLabelList"/>
    <dgm:cxn modelId="{DFC301B0-D0DD-4E3A-98A3-EBF161FF0F9C}" type="presParOf" srcId="{55BCDBC1-6DCF-488D-BFDB-9493DCA61E34}" destId="{22710EFD-5B5B-435E-98FF-745FC89D83F4}" srcOrd="1" destOrd="0" presId="urn:microsoft.com/office/officeart/2018/5/layout/IconCircleLabelList"/>
    <dgm:cxn modelId="{3E558478-6E0D-486B-87D5-7293F4384BF1}" type="presParOf" srcId="{55BCDBC1-6DCF-488D-BFDB-9493DCA61E34}" destId="{7B631134-C0A0-4CFE-8FCE-B60B3308BF7B}" srcOrd="2" destOrd="0" presId="urn:microsoft.com/office/officeart/2018/5/layout/IconCircleLabelList"/>
    <dgm:cxn modelId="{B254FC8E-F0FA-490A-A549-1509618FBD04}" type="presParOf" srcId="{55BCDBC1-6DCF-488D-BFDB-9493DCA61E34}" destId="{5010CAE3-4BAB-482C-8E33-DB48830034C4}" srcOrd="3" destOrd="0" presId="urn:microsoft.com/office/officeart/2018/5/layout/IconCircleLabelList"/>
    <dgm:cxn modelId="{938E13C1-FF90-4138-8961-962B2200C341}" type="presParOf" srcId="{22F11ABE-D555-4FCC-BD77-411E50913CFB}" destId="{E41A8AFF-A3EF-4326-A9CE-401603EB39DC}" srcOrd="5" destOrd="0" presId="urn:microsoft.com/office/officeart/2018/5/layout/IconCircleLabelList"/>
    <dgm:cxn modelId="{7A8881A1-13C1-4685-9385-BC6020A75EA0}" type="presParOf" srcId="{22F11ABE-D555-4FCC-BD77-411E50913CFB}" destId="{7530105E-3560-4510-9D58-79D2C655BAC9}" srcOrd="6" destOrd="0" presId="urn:microsoft.com/office/officeart/2018/5/layout/IconCircleLabelList"/>
    <dgm:cxn modelId="{E1E4FA30-C32B-4CF7-A334-526946367AA2}" type="presParOf" srcId="{7530105E-3560-4510-9D58-79D2C655BAC9}" destId="{635C2FD6-4AB0-401C-9129-080CCFF538FA}" srcOrd="0" destOrd="0" presId="urn:microsoft.com/office/officeart/2018/5/layout/IconCircleLabelList"/>
    <dgm:cxn modelId="{EB681C29-36BE-4DA0-944F-D72D57F01579}" type="presParOf" srcId="{7530105E-3560-4510-9D58-79D2C655BAC9}" destId="{849B57FA-FFE7-43FB-ABB5-8B6EA8B3272C}" srcOrd="1" destOrd="0" presId="urn:microsoft.com/office/officeart/2018/5/layout/IconCircleLabelList"/>
    <dgm:cxn modelId="{D3DFFC7C-5CBD-4D1A-8F65-8B45ADB8FFAC}" type="presParOf" srcId="{7530105E-3560-4510-9D58-79D2C655BAC9}" destId="{2543C737-CA67-431F-AB90-4E41939153E2}" srcOrd="2" destOrd="0" presId="urn:microsoft.com/office/officeart/2018/5/layout/IconCircleLabelList"/>
    <dgm:cxn modelId="{0CF501D5-E2EB-417D-9287-88A7067B8073}" type="presParOf" srcId="{7530105E-3560-4510-9D58-79D2C655BAC9}" destId="{561C3442-F02A-4AF4-9B43-3828E0680915}" srcOrd="3" destOrd="0" presId="urn:microsoft.com/office/officeart/2018/5/layout/IconCircleLabelList"/>
    <dgm:cxn modelId="{B173A0EE-F61F-474C-9269-59BBF966018C}" type="presParOf" srcId="{22F11ABE-D555-4FCC-BD77-411E50913CFB}" destId="{6C00F731-6B5E-40C7-ACF7-FCFB7280E7E0}" srcOrd="7" destOrd="0" presId="urn:microsoft.com/office/officeart/2018/5/layout/IconCircleLabelList"/>
    <dgm:cxn modelId="{A0F84E9E-586B-409F-BD24-41E0E3B7834C}" type="presParOf" srcId="{22F11ABE-D555-4FCC-BD77-411E50913CFB}" destId="{387A5B10-F815-453B-AFAD-70F01B5A843C}" srcOrd="8" destOrd="0" presId="urn:microsoft.com/office/officeart/2018/5/layout/IconCircleLabelList"/>
    <dgm:cxn modelId="{D3042C81-C779-41E2-BCEB-9ECDE162036C}" type="presParOf" srcId="{387A5B10-F815-453B-AFAD-70F01B5A843C}" destId="{22F77062-3541-4EB2-BFE6-EBDC412E4554}" srcOrd="0" destOrd="0" presId="urn:microsoft.com/office/officeart/2018/5/layout/IconCircleLabelList"/>
    <dgm:cxn modelId="{9B11E847-44DE-4E49-A039-D6DB578BC6C0}" type="presParOf" srcId="{387A5B10-F815-453B-AFAD-70F01B5A843C}" destId="{64D65E1E-8749-4DB3-AEBC-790B0898BABB}" srcOrd="1" destOrd="0" presId="urn:microsoft.com/office/officeart/2018/5/layout/IconCircleLabelList"/>
    <dgm:cxn modelId="{729A0BCA-1FD4-474B-B35F-4764C42416FC}" type="presParOf" srcId="{387A5B10-F815-453B-AFAD-70F01B5A843C}" destId="{9CD5905A-FF96-419B-82C9-56C11B968A45}" srcOrd="2" destOrd="0" presId="urn:microsoft.com/office/officeart/2018/5/layout/IconCircleLabelList"/>
    <dgm:cxn modelId="{00D947B5-7351-4139-9CDB-368B575B3B91}" type="presParOf" srcId="{387A5B10-F815-453B-AFAD-70F01B5A843C}" destId="{BD0D1697-A59E-4B87-BF58-95C32B4A475C}" srcOrd="3" destOrd="0" presId="urn:microsoft.com/office/officeart/2018/5/layout/IconCircleLabelList"/>
    <dgm:cxn modelId="{F8D9479B-8765-4604-B1D0-439C5525EAA6}" type="presParOf" srcId="{22F11ABE-D555-4FCC-BD77-411E50913CFB}" destId="{6BE3881A-D783-4FF6-AE0F-7A2FB9E2D547}" srcOrd="9" destOrd="0" presId="urn:microsoft.com/office/officeart/2018/5/layout/IconCircleLabelList"/>
    <dgm:cxn modelId="{CD563083-B1CA-4B8F-A51A-B9BB31DEBF5D}" type="presParOf" srcId="{22F11ABE-D555-4FCC-BD77-411E50913CFB}" destId="{123FCB31-0DEE-41BD-B251-196CDE6866FC}" srcOrd="10" destOrd="0" presId="urn:microsoft.com/office/officeart/2018/5/layout/IconCircleLabelList"/>
    <dgm:cxn modelId="{3CEDAF80-02C7-488C-9D6C-AC0BED3A7717}" type="presParOf" srcId="{123FCB31-0DEE-41BD-B251-196CDE6866FC}" destId="{A7A0EF74-E781-4A31-9BFC-54B160070F3B}" srcOrd="0" destOrd="0" presId="urn:microsoft.com/office/officeart/2018/5/layout/IconCircleLabelList"/>
    <dgm:cxn modelId="{CECB5D95-A86A-49F7-AC8F-505F88ECB098}" type="presParOf" srcId="{123FCB31-0DEE-41BD-B251-196CDE6866FC}" destId="{0066C6A6-12CB-4DE2-AA4F-40EA6A59DF1D}" srcOrd="1" destOrd="0" presId="urn:microsoft.com/office/officeart/2018/5/layout/IconCircleLabelList"/>
    <dgm:cxn modelId="{D45FC908-2433-4232-A5BC-2AD11334C2AD}" type="presParOf" srcId="{123FCB31-0DEE-41BD-B251-196CDE6866FC}" destId="{946452EE-0C83-461E-B572-3CC2F2B145A4}" srcOrd="2" destOrd="0" presId="urn:microsoft.com/office/officeart/2018/5/layout/IconCircleLabelList"/>
    <dgm:cxn modelId="{BB7EB3F7-7DC9-417B-96AC-91ABCF61984A}" type="presParOf" srcId="{123FCB31-0DEE-41BD-B251-196CDE6866FC}" destId="{8631118F-5863-47F2-8203-80EBA527BA40}" srcOrd="3" destOrd="0" presId="urn:microsoft.com/office/officeart/2018/5/layout/IconCircleLabelList"/>
    <dgm:cxn modelId="{8E0ED667-1E0A-41E7-A04D-7D9D4BF31CD6}" type="presParOf" srcId="{22F11ABE-D555-4FCC-BD77-411E50913CFB}" destId="{0AE4AA78-7D67-4436-BD88-196E467AC59D}" srcOrd="11" destOrd="0" presId="urn:microsoft.com/office/officeart/2018/5/layout/IconCircleLabelList"/>
    <dgm:cxn modelId="{5CF94B15-7B53-44DD-A658-9E5119C010C7}" type="presParOf" srcId="{22F11ABE-D555-4FCC-BD77-411E50913CFB}" destId="{3D70AAFB-A3E3-46C8-889B-F68796D505B1}" srcOrd="12" destOrd="0" presId="urn:microsoft.com/office/officeart/2018/5/layout/IconCircleLabelList"/>
    <dgm:cxn modelId="{23057A00-4115-4B0B-A65B-D52823B8333F}" type="presParOf" srcId="{3D70AAFB-A3E3-46C8-889B-F68796D505B1}" destId="{FE4314D6-7B20-453F-B5F5-3502B5172AE6}" srcOrd="0" destOrd="0" presId="urn:microsoft.com/office/officeart/2018/5/layout/IconCircleLabelList"/>
    <dgm:cxn modelId="{054B85F1-E137-435A-A50C-4E3590BE0CFC}" type="presParOf" srcId="{3D70AAFB-A3E3-46C8-889B-F68796D505B1}" destId="{C27C72F6-E7C7-4DAB-BDA8-416A78E0C49F}" srcOrd="1" destOrd="0" presId="urn:microsoft.com/office/officeart/2018/5/layout/IconCircleLabelList"/>
    <dgm:cxn modelId="{6FD778FB-C6E5-4C8B-9FBC-2DF850856A8F}" type="presParOf" srcId="{3D70AAFB-A3E3-46C8-889B-F68796D505B1}" destId="{60ED5F99-A057-464B-AF2A-9BC9C8938A9E}" srcOrd="2" destOrd="0" presId="urn:microsoft.com/office/officeart/2018/5/layout/IconCircleLabelList"/>
    <dgm:cxn modelId="{384EB961-A830-4438-A70A-AF0FEE2677FC}" type="presParOf" srcId="{3D70AAFB-A3E3-46C8-889B-F68796D505B1}" destId="{78F1B387-7009-40F4-B28F-383FD60CFFD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08A240-4070-4FF1-BCE8-979DD57CFEA7}">
      <dsp:nvSpPr>
        <dsp:cNvPr id="0" name=""/>
        <dsp:cNvSpPr/>
      </dsp:nvSpPr>
      <dsp:spPr>
        <a:xfrm>
          <a:off x="3080" y="587032"/>
          <a:ext cx="2444055" cy="146643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Traditional methods of attendance tracking in educational institutions are manual and prone to errors.</a:t>
          </a:r>
        </a:p>
      </dsp:txBody>
      <dsp:txXfrm>
        <a:off x="3080" y="587032"/>
        <a:ext cx="2444055" cy="1466433"/>
      </dsp:txXfrm>
    </dsp:sp>
    <dsp:sp modelId="{E743E1C9-BFBF-492E-B2A2-36FE18187CED}">
      <dsp:nvSpPr>
        <dsp:cNvPr id="0" name=""/>
        <dsp:cNvSpPr/>
      </dsp:nvSpPr>
      <dsp:spPr>
        <a:xfrm>
          <a:off x="2691541" y="587032"/>
          <a:ext cx="2444055" cy="146643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Challenges include inaccuracies, time-consuming processes, and limited transparency.</a:t>
          </a:r>
        </a:p>
      </dsp:txBody>
      <dsp:txXfrm>
        <a:off x="2691541" y="587032"/>
        <a:ext cx="2444055" cy="1466433"/>
      </dsp:txXfrm>
    </dsp:sp>
    <dsp:sp modelId="{FB293949-3039-41F5-8239-917F904C7613}">
      <dsp:nvSpPr>
        <dsp:cNvPr id="0" name=""/>
        <dsp:cNvSpPr/>
      </dsp:nvSpPr>
      <dsp:spPr>
        <a:xfrm>
          <a:off x="5380002" y="587032"/>
          <a:ext cx="2444055" cy="146643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To overcome these challenges, we propose the College Student Attendance Portal.</a:t>
          </a:r>
        </a:p>
      </dsp:txBody>
      <dsp:txXfrm>
        <a:off x="5380002" y="587032"/>
        <a:ext cx="2444055" cy="1466433"/>
      </dsp:txXfrm>
    </dsp:sp>
    <dsp:sp modelId="{976FC833-78ED-42CD-8187-9BDB109B1EBD}">
      <dsp:nvSpPr>
        <dsp:cNvPr id="0" name=""/>
        <dsp:cNvSpPr/>
      </dsp:nvSpPr>
      <dsp:spPr>
        <a:xfrm>
          <a:off x="8068463" y="587032"/>
          <a:ext cx="2444055" cy="146643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The portal offers a user-friendly interface and features like absentee logs and note-writing capabilities.</a:t>
          </a:r>
        </a:p>
      </dsp:txBody>
      <dsp:txXfrm>
        <a:off x="8068463" y="587032"/>
        <a:ext cx="2444055" cy="1466433"/>
      </dsp:txXfrm>
    </dsp:sp>
    <dsp:sp modelId="{474A23A6-0D86-4984-8323-1EA5F9C58C94}">
      <dsp:nvSpPr>
        <dsp:cNvPr id="0" name=""/>
        <dsp:cNvSpPr/>
      </dsp:nvSpPr>
      <dsp:spPr>
        <a:xfrm>
          <a:off x="1347311" y="2297871"/>
          <a:ext cx="2444055" cy="146643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Our presentation will outline the benefits, methodology, and results of implementing the portal.</a:t>
          </a:r>
        </a:p>
      </dsp:txBody>
      <dsp:txXfrm>
        <a:off x="1347311" y="2297871"/>
        <a:ext cx="2444055" cy="1466433"/>
      </dsp:txXfrm>
    </dsp:sp>
    <dsp:sp modelId="{9C57765E-4A56-4AEB-B749-A3DF54629675}">
      <dsp:nvSpPr>
        <dsp:cNvPr id="0" name=""/>
        <dsp:cNvSpPr/>
      </dsp:nvSpPr>
      <dsp:spPr>
        <a:xfrm>
          <a:off x="4035772" y="2297871"/>
          <a:ext cx="2444055" cy="146643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By streamlining attendance tracking and promoting transparency, the portal aims to enhance academic administration.</a:t>
          </a:r>
        </a:p>
      </dsp:txBody>
      <dsp:txXfrm>
        <a:off x="4035772" y="2297871"/>
        <a:ext cx="2444055" cy="1466433"/>
      </dsp:txXfrm>
    </dsp:sp>
    <dsp:sp modelId="{B65840BF-7E75-4937-804D-16EE2CC93EA2}">
      <dsp:nvSpPr>
        <dsp:cNvPr id="0" name=""/>
        <dsp:cNvSpPr/>
      </dsp:nvSpPr>
      <dsp:spPr>
        <a:xfrm>
          <a:off x="6724233" y="2297871"/>
          <a:ext cx="2444055" cy="146643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Join us as we explore the transformative potential of the College Student Attendance Portal in revolutionizing attendance management for educational institutions.</a:t>
          </a:r>
        </a:p>
      </dsp:txBody>
      <dsp:txXfrm>
        <a:off x="6724233" y="2297871"/>
        <a:ext cx="2444055" cy="14664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7030E3-8B96-407C-87D5-9A70A5975FBE}">
      <dsp:nvSpPr>
        <dsp:cNvPr id="0" name=""/>
        <dsp:cNvSpPr/>
      </dsp:nvSpPr>
      <dsp:spPr>
        <a:xfrm>
          <a:off x="1373873" y="388520"/>
          <a:ext cx="1002745" cy="10027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35D0EC-6DCC-4C47-9A4B-F0FA16357B2F}">
      <dsp:nvSpPr>
        <dsp:cNvPr id="0" name=""/>
        <dsp:cNvSpPr/>
      </dsp:nvSpPr>
      <dsp:spPr>
        <a:xfrm>
          <a:off x="761085" y="1717147"/>
          <a:ext cx="222832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i="1" kern="1200"/>
            <a:t>Manual methods of attendance tracking in educational institutions are prone to errors and inefficiencies.</a:t>
          </a:r>
          <a:endParaRPr lang="en-US" sz="1100" kern="1200"/>
        </a:p>
      </dsp:txBody>
      <dsp:txXfrm>
        <a:off x="761085" y="1717147"/>
        <a:ext cx="2228322" cy="720000"/>
      </dsp:txXfrm>
    </dsp:sp>
    <dsp:sp modelId="{076EDA0A-1295-4F37-95C0-946F7FA43CA1}">
      <dsp:nvSpPr>
        <dsp:cNvPr id="0" name=""/>
        <dsp:cNvSpPr/>
      </dsp:nvSpPr>
      <dsp:spPr>
        <a:xfrm>
          <a:off x="3992152" y="388520"/>
          <a:ext cx="1002745" cy="10027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C74C56-A5DF-4C8A-A274-84DDA145DE7B}">
      <dsp:nvSpPr>
        <dsp:cNvPr id="0" name=""/>
        <dsp:cNvSpPr/>
      </dsp:nvSpPr>
      <dsp:spPr>
        <a:xfrm>
          <a:off x="3379363" y="1717147"/>
          <a:ext cx="222832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i="1" kern="1200"/>
            <a:t>Challenges include inaccuracies, time-consuming processes, and limited transparency.</a:t>
          </a:r>
          <a:endParaRPr lang="en-US" sz="1100" kern="1200"/>
        </a:p>
      </dsp:txBody>
      <dsp:txXfrm>
        <a:off x="3379363" y="1717147"/>
        <a:ext cx="2228322" cy="720000"/>
      </dsp:txXfrm>
    </dsp:sp>
    <dsp:sp modelId="{89BAEE1D-98CC-4F5D-B3C8-AE3FBC7C9DDA}">
      <dsp:nvSpPr>
        <dsp:cNvPr id="0" name=""/>
        <dsp:cNvSpPr/>
      </dsp:nvSpPr>
      <dsp:spPr>
        <a:xfrm>
          <a:off x="2683012" y="2994228"/>
          <a:ext cx="1002745" cy="10027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170655-21C2-4FF5-9917-4A4FD4BBE3A3}">
      <dsp:nvSpPr>
        <dsp:cNvPr id="0" name=""/>
        <dsp:cNvSpPr/>
      </dsp:nvSpPr>
      <dsp:spPr>
        <a:xfrm>
          <a:off x="2070224" y="4322855"/>
          <a:ext cx="222832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i="1" kern="1200"/>
            <a:t>There is a need for an automated solution to streamline attendance management and improve data accuracy.</a:t>
          </a:r>
          <a:endParaRPr lang="en-US" sz="1100" kern="1200"/>
        </a:p>
      </dsp:txBody>
      <dsp:txXfrm>
        <a:off x="2070224" y="4322855"/>
        <a:ext cx="2228322"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D65819-9957-47CE-A914-C73B7D6E8982}">
      <dsp:nvSpPr>
        <dsp:cNvPr id="0" name=""/>
        <dsp:cNvSpPr/>
      </dsp:nvSpPr>
      <dsp:spPr>
        <a:xfrm>
          <a:off x="3080" y="587032"/>
          <a:ext cx="2444055" cy="146643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For our mini project, we'll focus on creating a simplified version of the College Student Attendance Portal.</a:t>
          </a:r>
        </a:p>
      </dsp:txBody>
      <dsp:txXfrm>
        <a:off x="3080" y="587032"/>
        <a:ext cx="2444055" cy="1466433"/>
      </dsp:txXfrm>
    </dsp:sp>
    <dsp:sp modelId="{B01BE204-C3BE-4007-9E9A-C1BEC0633017}">
      <dsp:nvSpPr>
        <dsp:cNvPr id="0" name=""/>
        <dsp:cNvSpPr/>
      </dsp:nvSpPr>
      <dsp:spPr>
        <a:xfrm>
          <a:off x="2691541" y="587032"/>
          <a:ext cx="2444055" cy="1466433"/>
        </a:xfrm>
        <a:prstGeom prst="rect">
          <a:avLst/>
        </a:prstGeom>
        <a:solidFill>
          <a:schemeClr val="accent2">
            <a:hueOff val="810733"/>
            <a:satOff val="2196"/>
            <a:lumOff val="-173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We'll start by designing a basic interface with login functionality for students and faculty.</a:t>
          </a:r>
        </a:p>
      </dsp:txBody>
      <dsp:txXfrm>
        <a:off x="2691541" y="587032"/>
        <a:ext cx="2444055" cy="1466433"/>
      </dsp:txXfrm>
    </dsp:sp>
    <dsp:sp modelId="{77EABDC3-35B7-47D8-BAB9-500883E65E85}">
      <dsp:nvSpPr>
        <dsp:cNvPr id="0" name=""/>
        <dsp:cNvSpPr/>
      </dsp:nvSpPr>
      <dsp:spPr>
        <a:xfrm>
          <a:off x="5380002" y="587032"/>
          <a:ext cx="2444055" cy="1466433"/>
        </a:xfrm>
        <a:prstGeom prst="rect">
          <a:avLst/>
        </a:prstGeom>
        <a:solidFill>
          <a:schemeClr val="accent2">
            <a:hueOff val="1621465"/>
            <a:satOff val="4393"/>
            <a:lumOff val="-347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Next, we'll implement a simple database to store student information and attendance records.</a:t>
          </a:r>
        </a:p>
      </dsp:txBody>
      <dsp:txXfrm>
        <a:off x="5380002" y="587032"/>
        <a:ext cx="2444055" cy="1466433"/>
      </dsp:txXfrm>
    </dsp:sp>
    <dsp:sp modelId="{98BD9D42-B288-43C6-B2D4-FCE6A9D1C262}">
      <dsp:nvSpPr>
        <dsp:cNvPr id="0" name=""/>
        <dsp:cNvSpPr/>
      </dsp:nvSpPr>
      <dsp:spPr>
        <a:xfrm>
          <a:off x="8068463" y="587032"/>
          <a:ext cx="2444055" cy="1466433"/>
        </a:xfrm>
        <a:prstGeom prst="rect">
          <a:avLst/>
        </a:prstGeom>
        <a:solidFill>
          <a:schemeClr val="accent2">
            <a:hueOff val="2432198"/>
            <a:satOff val="6589"/>
            <a:lumOff val="-521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The system will allow students to mark their attendance and faculty to view and update attendance records.</a:t>
          </a:r>
        </a:p>
      </dsp:txBody>
      <dsp:txXfrm>
        <a:off x="8068463" y="587032"/>
        <a:ext cx="2444055" cy="1466433"/>
      </dsp:txXfrm>
    </dsp:sp>
    <dsp:sp modelId="{E601D2E6-1402-4139-B6A0-4842694538D6}">
      <dsp:nvSpPr>
        <dsp:cNvPr id="0" name=""/>
        <dsp:cNvSpPr/>
      </dsp:nvSpPr>
      <dsp:spPr>
        <a:xfrm>
          <a:off x="3080" y="2297871"/>
          <a:ext cx="2444055" cy="1466433"/>
        </a:xfrm>
        <a:prstGeom prst="rect">
          <a:avLst/>
        </a:prstGeom>
        <a:solidFill>
          <a:schemeClr val="accent2">
            <a:hueOff val="3242930"/>
            <a:satOff val="8786"/>
            <a:lumOff val="-694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We'll include a feature for students to indicate their absences and reasons, if necessary.</a:t>
          </a:r>
        </a:p>
      </dsp:txBody>
      <dsp:txXfrm>
        <a:off x="3080" y="2297871"/>
        <a:ext cx="2444055" cy="1466433"/>
      </dsp:txXfrm>
    </dsp:sp>
    <dsp:sp modelId="{5EAF8F7A-152B-44E6-B6E8-9600F9FE4C8D}">
      <dsp:nvSpPr>
        <dsp:cNvPr id="0" name=""/>
        <dsp:cNvSpPr/>
      </dsp:nvSpPr>
      <dsp:spPr>
        <a:xfrm>
          <a:off x="2691541" y="2297871"/>
          <a:ext cx="2444055" cy="1466433"/>
        </a:xfrm>
        <a:prstGeom prst="rect">
          <a:avLst/>
        </a:prstGeom>
        <a:solidFill>
          <a:schemeClr val="accent2">
            <a:hueOff val="4053663"/>
            <a:satOff val="10982"/>
            <a:lumOff val="-868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Our priority will be to ensure the system is user-friendly and accessible for all users.</a:t>
          </a:r>
        </a:p>
      </dsp:txBody>
      <dsp:txXfrm>
        <a:off x="2691541" y="2297871"/>
        <a:ext cx="2444055" cy="1466433"/>
      </dsp:txXfrm>
    </dsp:sp>
    <dsp:sp modelId="{DA1FEBF7-6B06-48E1-AF01-4776E54EED6E}">
      <dsp:nvSpPr>
        <dsp:cNvPr id="0" name=""/>
        <dsp:cNvSpPr/>
      </dsp:nvSpPr>
      <dsp:spPr>
        <a:xfrm>
          <a:off x="5380002" y="2297871"/>
          <a:ext cx="2444055" cy="1466433"/>
        </a:xfrm>
        <a:prstGeom prst="rect">
          <a:avLst/>
        </a:prstGeom>
        <a:solidFill>
          <a:schemeClr val="accent2">
            <a:hueOff val="4864395"/>
            <a:satOff val="13179"/>
            <a:lumOff val="-1042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We'll follow an iterative development approach, continuously improving and refining the system based on feedback.</a:t>
          </a:r>
        </a:p>
      </dsp:txBody>
      <dsp:txXfrm>
        <a:off x="5380002" y="2297871"/>
        <a:ext cx="2444055" cy="1466433"/>
      </dsp:txXfrm>
    </dsp:sp>
    <dsp:sp modelId="{AE36005B-1854-42D0-9358-ED8BB8D60F70}">
      <dsp:nvSpPr>
        <dsp:cNvPr id="0" name=""/>
        <dsp:cNvSpPr/>
      </dsp:nvSpPr>
      <dsp:spPr>
        <a:xfrm>
          <a:off x="8068463" y="2297871"/>
          <a:ext cx="2444055" cy="1466433"/>
        </a:xfrm>
        <a:prstGeom prst="rect">
          <a:avLst/>
        </a:prstGeom>
        <a:solidFill>
          <a:schemeClr val="accent2">
            <a:hueOff val="5675128"/>
            <a:satOff val="15375"/>
            <a:lumOff val="-1215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Testing will be conducted to ensure the reliability and functionality of the system within the scope of our mini project.</a:t>
          </a:r>
        </a:p>
      </dsp:txBody>
      <dsp:txXfrm>
        <a:off x="8068463" y="2297871"/>
        <a:ext cx="2444055" cy="14664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274C93-C606-4A22-B175-868B24E52E76}">
      <dsp:nvSpPr>
        <dsp:cNvPr id="0" name=""/>
        <dsp:cNvSpPr/>
      </dsp:nvSpPr>
      <dsp:spPr>
        <a:xfrm>
          <a:off x="255610" y="1147150"/>
          <a:ext cx="796693" cy="79669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E90F2D-6A1B-424A-B994-B84D1CF14563}">
      <dsp:nvSpPr>
        <dsp:cNvPr id="0" name=""/>
        <dsp:cNvSpPr/>
      </dsp:nvSpPr>
      <dsp:spPr>
        <a:xfrm>
          <a:off x="425397" y="1316938"/>
          <a:ext cx="457119" cy="4571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E306F2-182B-4812-8373-07474C880F90}">
      <dsp:nvSpPr>
        <dsp:cNvPr id="0" name=""/>
        <dsp:cNvSpPr/>
      </dsp:nvSpPr>
      <dsp:spPr>
        <a:xfrm>
          <a:off x="929" y="2191994"/>
          <a:ext cx="1306054" cy="1012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Successful development of the College Student Attendance Portal, addressing the need for an efficient attendance management system in educational institutions.</a:t>
          </a:r>
        </a:p>
      </dsp:txBody>
      <dsp:txXfrm>
        <a:off x="929" y="2191994"/>
        <a:ext cx="1306054" cy="1012192"/>
      </dsp:txXfrm>
    </dsp:sp>
    <dsp:sp modelId="{F5EC41D6-89F0-40AA-AF24-A4A247BDBF87}">
      <dsp:nvSpPr>
        <dsp:cNvPr id="0" name=""/>
        <dsp:cNvSpPr/>
      </dsp:nvSpPr>
      <dsp:spPr>
        <a:xfrm>
          <a:off x="1790224" y="1147150"/>
          <a:ext cx="796693" cy="79669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8AA25C-DB60-4867-B0DD-C22F4A4F75B0}">
      <dsp:nvSpPr>
        <dsp:cNvPr id="0" name=""/>
        <dsp:cNvSpPr/>
      </dsp:nvSpPr>
      <dsp:spPr>
        <a:xfrm>
          <a:off x="1960011" y="1316938"/>
          <a:ext cx="457119" cy="4571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DBC318-666D-4597-94F9-0C8E5B2970C1}">
      <dsp:nvSpPr>
        <dsp:cNvPr id="0" name=""/>
        <dsp:cNvSpPr/>
      </dsp:nvSpPr>
      <dsp:spPr>
        <a:xfrm>
          <a:off x="1535544" y="2191994"/>
          <a:ext cx="1306054" cy="1012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Implementation of key features such as login functionality, real-time attendance tracking, and a student absence reporting mechanism.</a:t>
          </a:r>
        </a:p>
      </dsp:txBody>
      <dsp:txXfrm>
        <a:off x="1535544" y="2191994"/>
        <a:ext cx="1306054" cy="1012192"/>
      </dsp:txXfrm>
    </dsp:sp>
    <dsp:sp modelId="{4409BD43-B420-42AC-876D-92840F509F09}">
      <dsp:nvSpPr>
        <dsp:cNvPr id="0" name=""/>
        <dsp:cNvSpPr/>
      </dsp:nvSpPr>
      <dsp:spPr>
        <a:xfrm>
          <a:off x="3324839" y="1147150"/>
          <a:ext cx="796693" cy="79669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710EFD-5B5B-435E-98FF-745FC89D83F4}">
      <dsp:nvSpPr>
        <dsp:cNvPr id="0" name=""/>
        <dsp:cNvSpPr/>
      </dsp:nvSpPr>
      <dsp:spPr>
        <a:xfrm>
          <a:off x="3494626" y="1316938"/>
          <a:ext cx="457119" cy="4571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10CAE3-4BAB-482C-8E33-DB48830034C4}">
      <dsp:nvSpPr>
        <dsp:cNvPr id="0" name=""/>
        <dsp:cNvSpPr/>
      </dsp:nvSpPr>
      <dsp:spPr>
        <a:xfrm>
          <a:off x="3070158" y="2191994"/>
          <a:ext cx="1306054" cy="1012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Positive user feedback highlighting the portal's intuitive design and practical utility.</a:t>
          </a:r>
        </a:p>
      </dsp:txBody>
      <dsp:txXfrm>
        <a:off x="3070158" y="2191994"/>
        <a:ext cx="1306054" cy="1012192"/>
      </dsp:txXfrm>
    </dsp:sp>
    <dsp:sp modelId="{635C2FD6-4AB0-401C-9129-080CCFF538FA}">
      <dsp:nvSpPr>
        <dsp:cNvPr id="0" name=""/>
        <dsp:cNvSpPr/>
      </dsp:nvSpPr>
      <dsp:spPr>
        <a:xfrm>
          <a:off x="4859453" y="1147150"/>
          <a:ext cx="796693" cy="79669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9B57FA-FFE7-43FB-ABB5-8B6EA8B3272C}">
      <dsp:nvSpPr>
        <dsp:cNvPr id="0" name=""/>
        <dsp:cNvSpPr/>
      </dsp:nvSpPr>
      <dsp:spPr>
        <a:xfrm>
          <a:off x="5029240" y="1316938"/>
          <a:ext cx="457119" cy="4571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1C3442-F02A-4AF4-9B43-3828E0680915}">
      <dsp:nvSpPr>
        <dsp:cNvPr id="0" name=""/>
        <dsp:cNvSpPr/>
      </dsp:nvSpPr>
      <dsp:spPr>
        <a:xfrm>
          <a:off x="4604772" y="2191994"/>
          <a:ext cx="1306054" cy="1012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Rigorous testing procedures ensuring the reliability and effectiveness of the portal.</a:t>
          </a:r>
        </a:p>
      </dsp:txBody>
      <dsp:txXfrm>
        <a:off x="4604772" y="2191994"/>
        <a:ext cx="1306054" cy="1012192"/>
      </dsp:txXfrm>
    </dsp:sp>
    <dsp:sp modelId="{22F77062-3541-4EB2-BFE6-EBDC412E4554}">
      <dsp:nvSpPr>
        <dsp:cNvPr id="0" name=""/>
        <dsp:cNvSpPr/>
      </dsp:nvSpPr>
      <dsp:spPr>
        <a:xfrm>
          <a:off x="6394067" y="1147150"/>
          <a:ext cx="796693" cy="79669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D65E1E-8749-4DB3-AEBC-790B0898BABB}">
      <dsp:nvSpPr>
        <dsp:cNvPr id="0" name=""/>
        <dsp:cNvSpPr/>
      </dsp:nvSpPr>
      <dsp:spPr>
        <a:xfrm>
          <a:off x="6563854" y="1316938"/>
          <a:ext cx="457119" cy="45711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0D1697-A59E-4B87-BF58-95C32B4A475C}">
      <dsp:nvSpPr>
        <dsp:cNvPr id="0" name=""/>
        <dsp:cNvSpPr/>
      </dsp:nvSpPr>
      <dsp:spPr>
        <a:xfrm>
          <a:off x="6139386" y="2191994"/>
          <a:ext cx="1306054" cy="1012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Potential to enhance transparency, communication, and administrative efficiency within academic institutions.</a:t>
          </a:r>
        </a:p>
      </dsp:txBody>
      <dsp:txXfrm>
        <a:off x="6139386" y="2191994"/>
        <a:ext cx="1306054" cy="1012192"/>
      </dsp:txXfrm>
    </dsp:sp>
    <dsp:sp modelId="{A7A0EF74-E781-4A31-9BFC-54B160070F3B}">
      <dsp:nvSpPr>
        <dsp:cNvPr id="0" name=""/>
        <dsp:cNvSpPr/>
      </dsp:nvSpPr>
      <dsp:spPr>
        <a:xfrm>
          <a:off x="7928681" y="1147150"/>
          <a:ext cx="796693" cy="79669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66C6A6-12CB-4DE2-AA4F-40EA6A59DF1D}">
      <dsp:nvSpPr>
        <dsp:cNvPr id="0" name=""/>
        <dsp:cNvSpPr/>
      </dsp:nvSpPr>
      <dsp:spPr>
        <a:xfrm>
          <a:off x="8098468" y="1316938"/>
          <a:ext cx="457119" cy="45711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31118F-5863-47F2-8203-80EBA527BA40}">
      <dsp:nvSpPr>
        <dsp:cNvPr id="0" name=""/>
        <dsp:cNvSpPr/>
      </dsp:nvSpPr>
      <dsp:spPr>
        <a:xfrm>
          <a:off x="7674001" y="2191994"/>
          <a:ext cx="1306054" cy="1012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The project's successful completion demonstrates its value as a contribution to the realm of educational technology.</a:t>
          </a:r>
        </a:p>
      </dsp:txBody>
      <dsp:txXfrm>
        <a:off x="7674001" y="2191994"/>
        <a:ext cx="1306054" cy="1012192"/>
      </dsp:txXfrm>
    </dsp:sp>
    <dsp:sp modelId="{FE4314D6-7B20-453F-B5F5-3502B5172AE6}">
      <dsp:nvSpPr>
        <dsp:cNvPr id="0" name=""/>
        <dsp:cNvSpPr/>
      </dsp:nvSpPr>
      <dsp:spPr>
        <a:xfrm>
          <a:off x="9463296" y="1147150"/>
          <a:ext cx="796693" cy="79669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7C72F6-E7C7-4DAB-BDA8-416A78E0C49F}">
      <dsp:nvSpPr>
        <dsp:cNvPr id="0" name=""/>
        <dsp:cNvSpPr/>
      </dsp:nvSpPr>
      <dsp:spPr>
        <a:xfrm>
          <a:off x="9633083" y="1316938"/>
          <a:ext cx="457119" cy="45711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F1B387-7009-40F4-B28F-383FD60CFFD6}">
      <dsp:nvSpPr>
        <dsp:cNvPr id="0" name=""/>
        <dsp:cNvSpPr/>
      </dsp:nvSpPr>
      <dsp:spPr>
        <a:xfrm>
          <a:off x="9208615" y="2191994"/>
          <a:ext cx="1306054" cy="1012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Overall, the College Student Attendance Portal represents a significant step forward in optimizing attendance management processes in educational settings.</a:t>
          </a:r>
        </a:p>
      </dsp:txBody>
      <dsp:txXfrm>
        <a:off x="9208615" y="2191994"/>
        <a:ext cx="1306054" cy="101219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1994148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2296943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5341978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7437208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8510518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5533556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8457021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7097761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1220378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9735271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7038739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5/17/2024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46381196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97762" y="329184"/>
            <a:ext cx="6251110" cy="1783080"/>
          </a:xfrm>
        </p:spPr>
        <p:txBody>
          <a:bodyPr vert="horz" lIns="91440" tIns="45720" rIns="91440" bIns="45720" rtlCol="0" anchor="b">
            <a:normAutofit/>
          </a:bodyPr>
          <a:lstStyle/>
          <a:p>
            <a:pPr algn="l"/>
            <a:r>
              <a:rPr lang="en-US" sz="5400" u="sng" dirty="0">
                <a:latin typeface="Times New Roman" panose="02020603050405020304" pitchFamily="18" charset="0"/>
                <a:cs typeface="Times New Roman" panose="02020603050405020304" pitchFamily="18" charset="0"/>
              </a:rPr>
              <a:t>College</a:t>
            </a:r>
            <a:r>
              <a:rPr lang="en-US" sz="5400" b="1" u="sng" dirty="0">
                <a:latin typeface="Times New Roman" panose="02020603050405020304" pitchFamily="18" charset="0"/>
                <a:cs typeface="Times New Roman" panose="02020603050405020304" pitchFamily="18" charset="0"/>
              </a:rPr>
              <a:t> </a:t>
            </a:r>
            <a:r>
              <a:rPr lang="en-US" sz="5400" u="sng" dirty="0">
                <a:latin typeface="Times New Roman" panose="02020603050405020304" pitchFamily="18" charset="0"/>
                <a:cs typeface="Times New Roman" panose="02020603050405020304" pitchFamily="18" charset="0"/>
              </a:rPr>
              <a:t>Student Attendance Portal</a:t>
            </a:r>
          </a:p>
        </p:txBody>
      </p:sp>
      <p:pic>
        <p:nvPicPr>
          <p:cNvPr id="22" name="Picture 21">
            <a:extLst>
              <a:ext uri="{FF2B5EF4-FFF2-40B4-BE49-F238E27FC236}">
                <a16:creationId xmlns:a16="http://schemas.microsoft.com/office/drawing/2014/main" id="{C9564E6F-4703-083C-2450-21AF583DC1D5}"/>
              </a:ext>
            </a:extLst>
          </p:cNvPr>
          <p:cNvPicPr>
            <a:picLocks noChangeAspect="1"/>
          </p:cNvPicPr>
          <p:nvPr/>
        </p:nvPicPr>
        <p:blipFill rotWithShape="1">
          <a:blip r:embed="rId2"/>
          <a:srcRect l="47200" r="-2" b="-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7"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16423A5-B008-6484-3CDB-D2DFAA7B6D55}"/>
              </a:ext>
            </a:extLst>
          </p:cNvPr>
          <p:cNvSpPr txBox="1"/>
          <p:nvPr/>
        </p:nvSpPr>
        <p:spPr>
          <a:xfrm>
            <a:off x="5297762" y="2706624"/>
            <a:ext cx="6251110" cy="3483864"/>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28600">
              <a:lnSpc>
                <a:spcPct val="90000"/>
              </a:lnSpc>
              <a:spcBef>
                <a:spcPts val="1000"/>
              </a:spcBef>
              <a:buFont typeface="Arial" panose="020B0604020202020204" pitchFamily="34" charset="0"/>
              <a:buChar char="•"/>
            </a:pPr>
            <a:r>
              <a:rPr lang="en-US" sz="2200" dirty="0"/>
              <a:t>V .Sai Vardhan 160122737201</a:t>
            </a:r>
          </a:p>
          <a:p>
            <a:pPr marL="285750" indent="-228600">
              <a:lnSpc>
                <a:spcPct val="90000"/>
              </a:lnSpc>
              <a:spcBef>
                <a:spcPts val="1000"/>
              </a:spcBef>
              <a:buFont typeface="Arial" panose="020B0604020202020204" pitchFamily="34" charset="0"/>
              <a:buChar char="•"/>
            </a:pPr>
            <a:r>
              <a:rPr lang="en-US" sz="2200"/>
              <a:t>R .Siddhartha </a:t>
            </a:r>
            <a:r>
              <a:rPr lang="en-US" sz="2200" dirty="0"/>
              <a:t>160122737194</a:t>
            </a:r>
          </a:p>
          <a:p>
            <a:pPr marL="285750" indent="-228600">
              <a:lnSpc>
                <a:spcPct val="90000"/>
              </a:lnSpc>
              <a:spcBef>
                <a:spcPts val="1000"/>
              </a:spcBef>
              <a:buFont typeface="Arial" panose="020B0604020202020204" pitchFamily="34" charset="0"/>
              <a:buChar char="•"/>
            </a:pPr>
            <a:endParaRPr lang="en-US" sz="2200" dirty="0"/>
          </a:p>
          <a:p>
            <a:pPr>
              <a:lnSpc>
                <a:spcPct val="90000"/>
              </a:lnSpc>
            </a:pPr>
            <a:r>
              <a:rPr lang="en-US" sz="2200" b="1" dirty="0"/>
              <a:t>Under Guidance :</a:t>
            </a:r>
            <a:br>
              <a:rPr lang="en-US" sz="2200" b="1" dirty="0"/>
            </a:br>
            <a:r>
              <a:rPr lang="en-US" sz="2200" b="1" dirty="0"/>
              <a:t>	</a:t>
            </a:r>
            <a:r>
              <a:rPr lang="en-US" b="1" dirty="0"/>
              <a:t> - </a:t>
            </a:r>
            <a:r>
              <a:rPr lang="en-US" i="1" dirty="0"/>
              <a:t>Dr. A. Sirisha mam</a:t>
            </a:r>
          </a:p>
          <a:p>
            <a:pPr indent="-228600">
              <a:lnSpc>
                <a:spcPct val="90000"/>
              </a:lnSpc>
              <a:buFont typeface="Arial" panose="020B0604020202020204" pitchFamily="34" charset="0"/>
              <a:buChar char="•"/>
            </a:pPr>
            <a:endParaRPr lang="en-US" sz="2200" dirty="0"/>
          </a:p>
          <a:p>
            <a:pPr marL="285750" indent="-228600">
              <a:lnSpc>
                <a:spcPct val="90000"/>
              </a:lnSpc>
              <a:spcBef>
                <a:spcPts val="1000"/>
              </a:spcBef>
              <a:buFont typeface="Arial" panose="020B0604020202020204" pitchFamily="34" charset="0"/>
              <a:buChar char="•"/>
            </a:pPr>
            <a:endParaRPr lang="en-US" sz="2200" b="1" dirty="0"/>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A064A5-738F-CDF1-EB06-A5881240EFA1}"/>
              </a:ext>
            </a:extLst>
          </p:cNvPr>
          <p:cNvPicPr>
            <a:picLocks noChangeAspect="1"/>
          </p:cNvPicPr>
          <p:nvPr/>
        </p:nvPicPr>
        <p:blipFill rotWithShape="1">
          <a:blip r:embed="rId2"/>
          <a:srcRect t="12502" r="9091" b="19317"/>
          <a:stretch/>
        </p:blipFill>
        <p:spPr>
          <a:xfrm>
            <a:off x="20" y="10"/>
            <a:ext cx="12191980" cy="6857990"/>
          </a:xfrm>
          <a:prstGeom prst="rect">
            <a:avLst/>
          </a:prstGeom>
        </p:spPr>
      </p:pic>
      <p:sp>
        <p:nvSpPr>
          <p:cNvPr id="40" name="Rectangle 3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p:cNvSpPr>
            <a:spLocks noGrp="1"/>
          </p:cNvSpPr>
          <p:nvPr>
            <p:ph type="title"/>
          </p:nvPr>
        </p:nvSpPr>
        <p:spPr>
          <a:xfrm>
            <a:off x="838200" y="365125"/>
            <a:ext cx="10515600" cy="1325563"/>
          </a:xfrm>
        </p:spPr>
        <p:txBody>
          <a:bodyPr>
            <a:normAutofit/>
          </a:bodyPr>
          <a:lstStyle/>
          <a:p>
            <a:r>
              <a:rPr lang="en-US" b="1" i="1" u="sng">
                <a:latin typeface="Garamond"/>
              </a:rPr>
              <a:t>Conclusion:</a:t>
            </a:r>
          </a:p>
        </p:txBody>
      </p:sp>
      <p:graphicFrame>
        <p:nvGraphicFramePr>
          <p:cNvPr id="5" name="Content Placeholder">
            <a:extLst>
              <a:ext uri="{FF2B5EF4-FFF2-40B4-BE49-F238E27FC236}">
                <a16:creationId xmlns:a16="http://schemas.microsoft.com/office/drawing/2014/main" id="{C3CEDBA3-403D-FA33-9469-17BA696BB523}"/>
              </a:ext>
            </a:extLst>
          </p:cNvPr>
          <p:cNvGraphicFramePr>
            <a:graphicFrameLocks noGrp="1"/>
          </p:cNvGraphicFramePr>
          <p:nvPr>
            <p:ph idx="1"/>
            <p:extLst>
              <p:ext uri="{D42A27DB-BD31-4B8C-83A1-F6EECF244321}">
                <p14:modId xmlns:p14="http://schemas.microsoft.com/office/powerpoint/2010/main" val="328759028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Arc 4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p:cNvSpPr>
            <a:spLocks noGrp="1"/>
          </p:cNvSpPr>
          <p:nvPr>
            <p:ph type="title"/>
          </p:nvPr>
        </p:nvSpPr>
        <p:spPr>
          <a:xfrm>
            <a:off x="5894962" y="479493"/>
            <a:ext cx="5458838" cy="1325563"/>
          </a:xfrm>
        </p:spPr>
        <p:txBody>
          <a:bodyPr>
            <a:normAutofit/>
          </a:bodyPr>
          <a:lstStyle/>
          <a:p>
            <a:r>
              <a:rPr lang="en-US" b="1" i="1" u="sng">
                <a:latin typeface="Garamond"/>
              </a:rPr>
              <a:t>References</a:t>
            </a:r>
          </a:p>
        </p:txBody>
      </p:sp>
      <p:sp>
        <p:nvSpPr>
          <p:cNvPr id="44" name="Freeform: Shape 4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8" name="Graphic 27" descr="Books">
            <a:extLst>
              <a:ext uri="{FF2B5EF4-FFF2-40B4-BE49-F238E27FC236}">
                <a16:creationId xmlns:a16="http://schemas.microsoft.com/office/drawing/2014/main" id="{B3E57816-B740-2F45-6E14-7A9B251585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p:cNvSpPr>
            <a:spLocks noGrp="1"/>
          </p:cNvSpPr>
          <p:nvPr>
            <p:ph idx="1"/>
          </p:nvPr>
        </p:nvSpPr>
        <p:spPr>
          <a:xfrm>
            <a:off x="5894962" y="1984443"/>
            <a:ext cx="5458838" cy="4192520"/>
          </a:xfrm>
        </p:spPr>
        <p:txBody>
          <a:bodyPr vert="horz" lIns="91440" tIns="45720" rIns="91440" bIns="45720" rtlCol="0">
            <a:normAutofit/>
          </a:bodyPr>
          <a:lstStyle/>
          <a:p>
            <a:r>
              <a:rPr lang="en-US" dirty="0"/>
              <a:t>College web site</a:t>
            </a:r>
          </a:p>
          <a:p>
            <a:r>
              <a:rPr lang="en-US" err="1"/>
              <a:t>Chatgpt</a:t>
            </a:r>
            <a:endParaRPr lang="en-US"/>
          </a:p>
          <a:p>
            <a:r>
              <a:rPr lang="en-US" dirty="0"/>
              <a:t>Greeks for geeks</a:t>
            </a:r>
          </a:p>
          <a:p>
            <a:r>
              <a:rPr lang="en-US" dirty="0" err="1"/>
              <a:t>Youtube</a:t>
            </a:r>
            <a:r>
              <a:rPr lang="en-US" dirty="0"/>
              <a:t> </a:t>
            </a:r>
          </a:p>
          <a:p>
            <a:r>
              <a:rPr lang="en-US" dirty="0"/>
              <a:t>Etc..</a:t>
            </a:r>
          </a:p>
          <a:p>
            <a:endParaRPr lang="en-US" dirty="0"/>
          </a:p>
          <a:p>
            <a:endParaRPr lang="en-US" dirty="0"/>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p:cNvSpPr>
            <a:spLocks noGrp="1"/>
          </p:cNvSpPr>
          <p:nvPr>
            <p:ph type="title"/>
          </p:nvPr>
        </p:nvSpPr>
        <p:spPr>
          <a:xfrm>
            <a:off x="278610" y="-658327"/>
            <a:ext cx="6222596" cy="2580621"/>
          </a:xfrm>
        </p:spPr>
        <p:txBody>
          <a:bodyPr>
            <a:normAutofit/>
          </a:bodyPr>
          <a:lstStyle/>
          <a:p>
            <a:r>
              <a:rPr lang="en-US" sz="3000" i="1" u="sng" dirty="0">
                <a:latin typeface="Cooper Black"/>
                <a:cs typeface="Calibri"/>
              </a:rPr>
              <a:t>Abstract</a:t>
            </a:r>
            <a:r>
              <a:rPr lang="en-US" i="1" u="sng" dirty="0">
                <a:latin typeface="Cooper Black"/>
                <a:cs typeface="Calibri"/>
              </a:rPr>
              <a:t>:</a:t>
            </a:r>
          </a:p>
        </p:txBody>
      </p:sp>
      <p:sp>
        <p:nvSpPr>
          <p:cNvPr id="39" name="Freeform: Shape 38">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p:cNvSpPr>
            <a:spLocks noGrp="1"/>
          </p:cNvSpPr>
          <p:nvPr>
            <p:ph idx="1"/>
          </p:nvPr>
        </p:nvSpPr>
        <p:spPr>
          <a:xfrm>
            <a:off x="8966" y="1018803"/>
            <a:ext cx="6547565" cy="5158160"/>
          </a:xfrm>
        </p:spPr>
        <p:txBody>
          <a:bodyPr vert="horz" lIns="91440" tIns="45720" rIns="91440" bIns="45720" rtlCol="0" anchor="t">
            <a:noAutofit/>
          </a:bodyPr>
          <a:lstStyle/>
          <a:p>
            <a:pPr>
              <a:buNone/>
            </a:pPr>
            <a:endParaRPr lang="en-US" sz="1600" i="1" dirty="0">
              <a:latin typeface="Calibri"/>
              <a:ea typeface="+mn-lt"/>
              <a:cs typeface="Times New Roman"/>
            </a:endParaRPr>
          </a:p>
          <a:p>
            <a:pPr>
              <a:buNone/>
            </a:pPr>
            <a:r>
              <a:rPr lang="en-US" sz="1600" i="1" dirty="0">
                <a:latin typeface="Calibri"/>
                <a:ea typeface="+mn-lt"/>
                <a:cs typeface="Times New Roman"/>
              </a:rPr>
              <a:t>	Our project focuses on developing a comprehensive Student Portal using the MERN stack to revolutionize the educational experience. This centralized platform offers students features such as schedule management, course material access, discussion forums, and virtual classrooms. Administrative staff benefit from streamlined processes for managing student data, attendance tracking, and generating reports. With a user-centric design and robust security, the portal ensures accessibility and data integrity, empowering students and educators to foster a more dynamic and efficient learning environment, ultimately contributing to improved academic outcomes and institutional effectiveness.</a:t>
            </a:r>
            <a:endParaRPr lang="en-US" sz="1100" dirty="0">
              <a:cs typeface="Calibri" panose="020F0502020204030204"/>
            </a:endParaRPr>
          </a:p>
        </p:txBody>
      </p:sp>
      <p:sp>
        <p:nvSpPr>
          <p:cNvPr id="41" name="Oval 40">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White puzzle with one red piece">
            <a:extLst>
              <a:ext uri="{FF2B5EF4-FFF2-40B4-BE49-F238E27FC236}">
                <a16:creationId xmlns:a16="http://schemas.microsoft.com/office/drawing/2014/main" id="{9E00A0E1-BE87-857F-BBEF-394A89F3C49E}"/>
              </a:ext>
            </a:extLst>
          </p:cNvPr>
          <p:cNvPicPr>
            <a:picLocks noChangeAspect="1"/>
          </p:cNvPicPr>
          <p:nvPr/>
        </p:nvPicPr>
        <p:blipFill rotWithShape="1">
          <a:blip r:embed="rId2"/>
          <a:srcRect l="21790" r="21790"/>
          <a:stretch/>
        </p:blipFill>
        <p:spPr>
          <a:xfrm>
            <a:off x="7887184" y="1222183"/>
            <a:ext cx="3781051" cy="3769656"/>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32" name="Freeform: Shape 31">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34" name="Straight Connector 33">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6" name="Freeform: Shape 35">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Freeform: Shape 42">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083EDD5-80D1-871B-DE6C-11BAC52794FB}"/>
              </a:ext>
            </a:extLst>
          </p:cNvPr>
          <p:cNvPicPr>
            <a:picLocks noChangeAspect="1"/>
          </p:cNvPicPr>
          <p:nvPr/>
        </p:nvPicPr>
        <p:blipFill rotWithShape="1">
          <a:blip r:embed="rId2">
            <a:duotone>
              <a:schemeClr val="bg2">
                <a:shade val="45000"/>
                <a:satMod val="135000"/>
              </a:schemeClr>
              <a:prstClr val="white"/>
            </a:duotone>
          </a:blip>
          <a:srcRect t="3857" r="1557" b="10292"/>
          <a:stretch/>
        </p:blipFill>
        <p:spPr>
          <a:xfrm>
            <a:off x="20" y="10"/>
            <a:ext cx="12191980" cy="6857990"/>
          </a:xfrm>
          <a:prstGeom prst="rect">
            <a:avLst/>
          </a:prstGeom>
        </p:spPr>
      </p:pic>
      <p:sp>
        <p:nvSpPr>
          <p:cNvPr id="2" name="Title"/>
          <p:cNvSpPr>
            <a:spLocks noGrp="1"/>
          </p:cNvSpPr>
          <p:nvPr>
            <p:ph type="title"/>
          </p:nvPr>
        </p:nvSpPr>
        <p:spPr/>
        <p:txBody>
          <a:bodyPr>
            <a:normAutofit/>
          </a:bodyPr>
          <a:lstStyle/>
          <a:p>
            <a:r>
              <a:rPr lang="en-US" sz="3000" b="1" i="1" u="sng" dirty="0">
                <a:latin typeface="Garamond"/>
              </a:rPr>
              <a:t>Introduction</a:t>
            </a:r>
            <a:r>
              <a:rPr lang="en-US" b="1" i="1" u="sng" dirty="0">
                <a:latin typeface="Garamond"/>
              </a:rPr>
              <a:t>:</a:t>
            </a:r>
          </a:p>
        </p:txBody>
      </p:sp>
      <p:graphicFrame>
        <p:nvGraphicFramePr>
          <p:cNvPr id="5" name="Content Placeholder">
            <a:extLst>
              <a:ext uri="{FF2B5EF4-FFF2-40B4-BE49-F238E27FC236}">
                <a16:creationId xmlns:a16="http://schemas.microsoft.com/office/drawing/2014/main" id="{05445011-778F-98FD-7AA1-8B93D635920F}"/>
              </a:ext>
            </a:extLst>
          </p:cNvPr>
          <p:cNvGraphicFramePr>
            <a:graphicFrameLocks noGrp="1"/>
          </p:cNvGraphicFramePr>
          <p:nvPr>
            <p:ph idx="1"/>
            <p:extLst>
              <p:ext uri="{D42A27DB-BD31-4B8C-83A1-F6EECF244321}">
                <p14:modId xmlns:p14="http://schemas.microsoft.com/office/powerpoint/2010/main" val="420036045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A7E003E-EE76-4207-A774-A645C37F1D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p>
        </p:txBody>
      </p:sp>
      <p:sp>
        <p:nvSpPr>
          <p:cNvPr id="2" name="Title"/>
          <p:cNvSpPr>
            <a:spLocks noGrp="1"/>
          </p:cNvSpPr>
          <p:nvPr>
            <p:ph type="title"/>
          </p:nvPr>
        </p:nvSpPr>
        <p:spPr>
          <a:xfrm>
            <a:off x="838200" y="713312"/>
            <a:ext cx="3962400" cy="5431376"/>
          </a:xfrm>
        </p:spPr>
        <p:txBody>
          <a:bodyPr>
            <a:normAutofit/>
          </a:bodyPr>
          <a:lstStyle/>
          <a:p>
            <a:r>
              <a:rPr lang="en-US" sz="4100" b="1" i="1" u="sng" dirty="0">
                <a:latin typeface="Garamond"/>
              </a:rPr>
              <a:t>Existing System(Problem statement):</a:t>
            </a:r>
          </a:p>
        </p:txBody>
      </p:sp>
      <p:graphicFrame>
        <p:nvGraphicFramePr>
          <p:cNvPr id="23" name="Content Placeholder">
            <a:extLst>
              <a:ext uri="{FF2B5EF4-FFF2-40B4-BE49-F238E27FC236}">
                <a16:creationId xmlns:a16="http://schemas.microsoft.com/office/drawing/2014/main" id="{509026A1-2228-DD7B-77A1-84214B6254D3}"/>
              </a:ext>
            </a:extLst>
          </p:cNvPr>
          <p:cNvGraphicFramePr>
            <a:graphicFrameLocks noGrp="1"/>
          </p:cNvGraphicFramePr>
          <p:nvPr>
            <p:ph idx="1"/>
            <p:extLst>
              <p:ext uri="{D42A27DB-BD31-4B8C-83A1-F6EECF244321}">
                <p14:modId xmlns:p14="http://schemas.microsoft.com/office/powerpoint/2010/main" val="3431819053"/>
              </p:ext>
            </p:extLst>
          </p:nvPr>
        </p:nvGraphicFramePr>
        <p:xfrm>
          <a:off x="4985028" y="713313"/>
          <a:ext cx="6368771" cy="5431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F3DB2BB-0E2E-CB07-5D52-7721DF98694D}"/>
              </a:ext>
            </a:extLst>
          </p:cNvPr>
          <p:cNvPicPr>
            <a:picLocks noChangeAspect="1"/>
          </p:cNvPicPr>
          <p:nvPr/>
        </p:nvPicPr>
        <p:blipFill rotWithShape="1">
          <a:blip r:embed="rId2">
            <a:duotone>
              <a:schemeClr val="bg2">
                <a:shade val="45000"/>
                <a:satMod val="135000"/>
              </a:schemeClr>
              <a:prstClr val="white"/>
            </a:duotone>
          </a:blip>
          <a:srcRect t="24282" r="9085" b="16479"/>
          <a:stretch/>
        </p:blipFill>
        <p:spPr>
          <a:xfrm>
            <a:off x="20" y="10"/>
            <a:ext cx="12191980" cy="6857990"/>
          </a:xfrm>
          <a:prstGeom prst="rect">
            <a:avLst/>
          </a:prstGeom>
        </p:spPr>
      </p:pic>
      <p:sp>
        <p:nvSpPr>
          <p:cNvPr id="8" name="Rectangle 7">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title"/>
          </p:nvPr>
        </p:nvSpPr>
        <p:spPr>
          <a:xfrm>
            <a:off x="838200" y="365125"/>
            <a:ext cx="10515600" cy="1325563"/>
          </a:xfrm>
        </p:spPr>
        <p:txBody>
          <a:bodyPr>
            <a:normAutofit/>
          </a:bodyPr>
          <a:lstStyle/>
          <a:p>
            <a:r>
              <a:rPr lang="en-US" sz="3000" b="1" i="1" u="sng" dirty="0">
                <a:latin typeface="Garamond"/>
              </a:rPr>
              <a:t>Methodology/Proposed System</a:t>
            </a:r>
            <a:r>
              <a:rPr lang="en-US" b="1" i="1" u="sng" dirty="0">
                <a:latin typeface="Garamond"/>
              </a:rPr>
              <a:t>:</a:t>
            </a:r>
          </a:p>
        </p:txBody>
      </p:sp>
      <p:graphicFrame>
        <p:nvGraphicFramePr>
          <p:cNvPr id="5" name="Content Placeholder">
            <a:extLst>
              <a:ext uri="{FF2B5EF4-FFF2-40B4-BE49-F238E27FC236}">
                <a16:creationId xmlns:a16="http://schemas.microsoft.com/office/drawing/2014/main" id="{26057381-1690-AB7A-E513-756AF1A32F6A}"/>
              </a:ext>
            </a:extLst>
          </p:cNvPr>
          <p:cNvGraphicFramePr>
            <a:graphicFrameLocks noGrp="1"/>
          </p:cNvGraphicFramePr>
          <p:nvPr>
            <p:ph idx="1"/>
            <p:extLst>
              <p:ext uri="{D42A27DB-BD31-4B8C-83A1-F6EECF244321}">
                <p14:modId xmlns:p14="http://schemas.microsoft.com/office/powerpoint/2010/main" val="16441940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877EC-5D65-3C20-EED4-62D894DDC566}"/>
              </a:ext>
            </a:extLst>
          </p:cNvPr>
          <p:cNvSpPr>
            <a:spLocks noGrp="1"/>
          </p:cNvSpPr>
          <p:nvPr>
            <p:ph type="title"/>
          </p:nvPr>
        </p:nvSpPr>
        <p:spPr>
          <a:xfrm>
            <a:off x="720662" y="-74823"/>
            <a:ext cx="10515600" cy="1325563"/>
          </a:xfrm>
        </p:spPr>
        <p:txBody>
          <a:bodyPr>
            <a:normAutofit/>
          </a:bodyPr>
          <a:lstStyle/>
          <a:p>
            <a:r>
              <a:rPr lang="en-IN" sz="2400" dirty="0" err="1">
                <a:latin typeface="Times New Roman" panose="02020603050405020304" pitchFamily="18" charset="0"/>
                <a:cs typeface="Times New Roman" panose="02020603050405020304" pitchFamily="18" charset="0"/>
              </a:rPr>
              <a:t>LoginPage</a:t>
            </a:r>
            <a:r>
              <a:rPr lang="en-IN" sz="2400" dirty="0">
                <a:latin typeface="Times New Roman" panose="02020603050405020304" pitchFamily="18" charset="0"/>
                <a:cs typeface="Times New Roman" panose="02020603050405020304" pitchFamily="18" charset="0"/>
              </a:rPr>
              <a:t>:</a:t>
            </a:r>
          </a:p>
        </p:txBody>
      </p:sp>
      <p:pic>
        <p:nvPicPr>
          <p:cNvPr id="5" name="Content Placeholder 4">
            <a:extLst>
              <a:ext uri="{FF2B5EF4-FFF2-40B4-BE49-F238E27FC236}">
                <a16:creationId xmlns:a16="http://schemas.microsoft.com/office/drawing/2014/main" id="{B3977C43-30DF-5371-696C-C2B9D9328C00}"/>
              </a:ext>
            </a:extLst>
          </p:cNvPr>
          <p:cNvPicPr>
            <a:picLocks noGrp="1" noChangeAspect="1"/>
          </p:cNvPicPr>
          <p:nvPr>
            <p:ph idx="1"/>
          </p:nvPr>
        </p:nvPicPr>
        <p:blipFill>
          <a:blip r:embed="rId2"/>
          <a:stretch>
            <a:fillRect/>
          </a:stretch>
        </p:blipFill>
        <p:spPr>
          <a:xfrm>
            <a:off x="161444" y="1009291"/>
            <a:ext cx="11634037" cy="5547235"/>
          </a:xfrm>
        </p:spPr>
      </p:pic>
    </p:spTree>
    <p:extLst>
      <p:ext uri="{BB962C8B-B14F-4D97-AF65-F5344CB8AC3E}">
        <p14:creationId xmlns:p14="http://schemas.microsoft.com/office/powerpoint/2010/main" val="222911024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877EC-5D65-3C20-EED4-62D894DDC566}"/>
              </a:ext>
            </a:extLst>
          </p:cNvPr>
          <p:cNvSpPr>
            <a:spLocks noGrp="1"/>
          </p:cNvSpPr>
          <p:nvPr>
            <p:ph type="title"/>
          </p:nvPr>
        </p:nvSpPr>
        <p:spPr>
          <a:xfrm>
            <a:off x="720662" y="-74823"/>
            <a:ext cx="10515600" cy="1325563"/>
          </a:xfrm>
        </p:spPr>
        <p:txBody>
          <a:bodyPr>
            <a:normAutofit/>
          </a:bodyPr>
          <a:lstStyle/>
          <a:p>
            <a:r>
              <a:rPr lang="en-IN" sz="2400" dirty="0" err="1">
                <a:latin typeface="Times New Roman" panose="02020603050405020304" pitchFamily="18" charset="0"/>
                <a:cs typeface="Times New Roman" panose="02020603050405020304" pitchFamily="18" charset="0"/>
              </a:rPr>
              <a:t>StudentPage</a:t>
            </a:r>
            <a:r>
              <a:rPr lang="en-IN" sz="2400" dirty="0">
                <a:latin typeface="Times New Roman" panose="02020603050405020304" pitchFamily="18" charset="0"/>
                <a:cs typeface="Times New Roman" panose="02020603050405020304" pitchFamily="18" charset="0"/>
              </a:rPr>
              <a:t>:</a:t>
            </a:r>
          </a:p>
        </p:txBody>
      </p:sp>
      <p:pic>
        <p:nvPicPr>
          <p:cNvPr id="7" name="Content Placeholder 6">
            <a:extLst>
              <a:ext uri="{FF2B5EF4-FFF2-40B4-BE49-F238E27FC236}">
                <a16:creationId xmlns:a16="http://schemas.microsoft.com/office/drawing/2014/main" id="{1359E1E2-A3CC-F734-3F18-26972CBC7290}"/>
              </a:ext>
            </a:extLst>
          </p:cNvPr>
          <p:cNvPicPr>
            <a:picLocks noGrp="1" noChangeAspect="1"/>
          </p:cNvPicPr>
          <p:nvPr>
            <p:ph idx="1"/>
          </p:nvPr>
        </p:nvPicPr>
        <p:blipFill>
          <a:blip r:embed="rId2"/>
          <a:stretch>
            <a:fillRect/>
          </a:stretch>
        </p:blipFill>
        <p:spPr>
          <a:xfrm>
            <a:off x="511175" y="1242113"/>
            <a:ext cx="11270711" cy="5260063"/>
          </a:xfrm>
        </p:spPr>
      </p:pic>
    </p:spTree>
    <p:extLst>
      <p:ext uri="{BB962C8B-B14F-4D97-AF65-F5344CB8AC3E}">
        <p14:creationId xmlns:p14="http://schemas.microsoft.com/office/powerpoint/2010/main" val="121044631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877EC-5D65-3C20-EED4-62D894DDC566}"/>
              </a:ext>
            </a:extLst>
          </p:cNvPr>
          <p:cNvSpPr>
            <a:spLocks noGrp="1"/>
          </p:cNvSpPr>
          <p:nvPr>
            <p:ph type="title"/>
          </p:nvPr>
        </p:nvSpPr>
        <p:spPr>
          <a:xfrm>
            <a:off x="720662" y="-74823"/>
            <a:ext cx="10515600" cy="1325563"/>
          </a:xfrm>
        </p:spPr>
        <p:txBody>
          <a:bodyPr>
            <a:normAutofit/>
          </a:bodyPr>
          <a:lstStyle/>
          <a:p>
            <a:r>
              <a:rPr lang="en-IN" sz="2400" dirty="0" err="1">
                <a:latin typeface="Times New Roman" panose="02020603050405020304" pitchFamily="18" charset="0"/>
                <a:cs typeface="Times New Roman" panose="02020603050405020304" pitchFamily="18" charset="0"/>
              </a:rPr>
              <a:t>AdminPage</a:t>
            </a:r>
            <a:r>
              <a:rPr lang="en-IN" sz="2400" dirty="0">
                <a:latin typeface="Times New Roman" panose="02020603050405020304" pitchFamily="18" charset="0"/>
                <a:cs typeface="Times New Roman" panose="02020603050405020304" pitchFamily="18" charset="0"/>
              </a:rPr>
              <a:t>:</a:t>
            </a:r>
          </a:p>
        </p:txBody>
      </p:sp>
      <p:pic>
        <p:nvPicPr>
          <p:cNvPr id="9" name="Content Placeholder 8">
            <a:extLst>
              <a:ext uri="{FF2B5EF4-FFF2-40B4-BE49-F238E27FC236}">
                <a16:creationId xmlns:a16="http://schemas.microsoft.com/office/drawing/2014/main" id="{B98965E6-AA41-945E-125F-A8DAD2DCF0C3}"/>
              </a:ext>
            </a:extLst>
          </p:cNvPr>
          <p:cNvPicPr>
            <a:picLocks noGrp="1" noChangeAspect="1"/>
          </p:cNvPicPr>
          <p:nvPr>
            <p:ph idx="1"/>
          </p:nvPr>
        </p:nvPicPr>
        <p:blipFill>
          <a:blip r:embed="rId2"/>
          <a:stretch>
            <a:fillRect/>
          </a:stretch>
        </p:blipFill>
        <p:spPr>
          <a:xfrm>
            <a:off x="219686" y="1040620"/>
            <a:ext cx="11544537" cy="5360179"/>
          </a:xfrm>
        </p:spPr>
      </p:pic>
    </p:spTree>
    <p:extLst>
      <p:ext uri="{BB962C8B-B14F-4D97-AF65-F5344CB8AC3E}">
        <p14:creationId xmlns:p14="http://schemas.microsoft.com/office/powerpoint/2010/main" val="355002270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title"/>
          </p:nvPr>
        </p:nvSpPr>
        <p:spPr>
          <a:xfrm>
            <a:off x="221877" y="-363257"/>
            <a:ext cx="6174812" cy="2076356"/>
          </a:xfrm>
        </p:spPr>
        <p:txBody>
          <a:bodyPr>
            <a:normAutofit/>
          </a:bodyPr>
          <a:lstStyle/>
          <a:p>
            <a:r>
              <a:rPr lang="en-US" b="1" i="1" u="sng">
                <a:latin typeface="Garamond"/>
              </a:rPr>
              <a:t>Results:</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p:cNvSpPr>
            <a:spLocks noGrp="1"/>
          </p:cNvSpPr>
          <p:nvPr>
            <p:ph idx="1"/>
          </p:nvPr>
        </p:nvSpPr>
        <p:spPr>
          <a:xfrm>
            <a:off x="221877" y="1198096"/>
            <a:ext cx="6600635" cy="5337454"/>
          </a:xfrm>
        </p:spPr>
        <p:txBody>
          <a:bodyPr vert="horz" lIns="91440" tIns="45720" rIns="91440" bIns="45720" rtlCol="0" anchor="t">
            <a:normAutofit/>
          </a:bodyPr>
          <a:lstStyle/>
          <a:p>
            <a:pPr marL="0" indent="0" algn="ctr">
              <a:buNone/>
            </a:pPr>
            <a:endParaRPr lang="en-US" sz="1800" dirty="0">
              <a:ea typeface="+mn-lt"/>
              <a:cs typeface="+mn-lt"/>
            </a:endParaRPr>
          </a:p>
          <a:p>
            <a:pPr marL="0" indent="0" algn="ctr">
              <a:buNone/>
            </a:pPr>
            <a:r>
              <a:rPr lang="en-US" sz="1800" dirty="0">
                <a:ea typeface="+mn-lt"/>
                <a:cs typeface="+mn-lt"/>
              </a:rPr>
              <a:t>We successfully developed a College Student Attendance Portal using the MERN stack to address the needs of educational institutions. Key features include login functionality for both students and faculty, allowing efficient access to attendance records. Students can mark their attendance, and faculty can view and update records in real-time. The system also allows students to indicate absences and provide reasons, enhancing transparency. User feedback has been positive, highlighting the system's simplicity and ease of use. Rigorous testing has ensured reliability, achieving our project objectives and providing an effective solution for managing student attendance.</a:t>
            </a:r>
            <a:endParaRPr lang="en-US" dirty="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docProps/app.xml><?xml version="1.0" encoding="utf-8"?>
<Properties xmlns="http://schemas.openxmlformats.org/officeDocument/2006/extended-properties" xmlns:vt="http://schemas.openxmlformats.org/officeDocument/2006/docPropsVTypes">
  <TotalTime>69</TotalTime>
  <Words>672</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Aptos</vt:lpstr>
      <vt:lpstr>Aptos Display</vt:lpstr>
      <vt:lpstr>Arial</vt:lpstr>
      <vt:lpstr>Calibri</vt:lpstr>
      <vt:lpstr>Cooper Black</vt:lpstr>
      <vt:lpstr>Garamond</vt:lpstr>
      <vt:lpstr>Times New Roman</vt:lpstr>
      <vt:lpstr>Office Theme</vt:lpstr>
      <vt:lpstr>College Student Attendance Portal</vt:lpstr>
      <vt:lpstr>Abstract:</vt:lpstr>
      <vt:lpstr>Introduction:</vt:lpstr>
      <vt:lpstr>Existing System(Problem statement):</vt:lpstr>
      <vt:lpstr>Methodology/Proposed System:</vt:lpstr>
      <vt:lpstr>LoginPage:</vt:lpstr>
      <vt:lpstr>StudentPage:</vt:lpstr>
      <vt:lpstr>AdminPage:</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sai vardhan</cp:lastModifiedBy>
  <cp:revision>250</cp:revision>
  <dcterms:created xsi:type="dcterms:W3CDTF">2024-05-16T17:11:20Z</dcterms:created>
  <dcterms:modified xsi:type="dcterms:W3CDTF">2024-05-17T06:22:19Z</dcterms:modified>
</cp:coreProperties>
</file>