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C4EC-14D7-42C1-9C2F-E154C284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84917"/>
            <a:ext cx="8825658" cy="3392464"/>
          </a:xfrm>
        </p:spPr>
        <p:txBody>
          <a:bodyPr/>
          <a:lstStyle/>
          <a:p>
            <a:r>
              <a:rPr lang="en-US" altLang="zh-TW" dirty="0"/>
              <a:t>NYC Neighborhood Travel Guide: Covid-19 Risk Comparison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3599-1F1D-47B4-AF59-A2D5D6160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IBM Data science capstone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26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708-60A8-4FBE-A14B-933BF4E3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Risk Group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0915-B615-4D76-B73C-F788A6304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500116"/>
            <a:ext cx="8761413" cy="4186140"/>
          </a:xfrm>
        </p:spPr>
      </p:pic>
    </p:spTree>
    <p:extLst>
      <p:ext uri="{BB962C8B-B14F-4D97-AF65-F5344CB8AC3E}">
        <p14:creationId xmlns:p14="http://schemas.microsoft.com/office/powerpoint/2010/main" val="344178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EA00-A638-49DD-8BA7-EDD5756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Medium Risk Group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44FBC-96AC-4AAE-A1F1-0686D60AA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548242"/>
            <a:ext cx="8761413" cy="4115030"/>
          </a:xfrm>
        </p:spPr>
      </p:pic>
    </p:spTree>
    <p:extLst>
      <p:ext uri="{BB962C8B-B14F-4D97-AF65-F5344CB8AC3E}">
        <p14:creationId xmlns:p14="http://schemas.microsoft.com/office/powerpoint/2010/main" val="373411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F5F7-7CDB-47B3-86A5-F91E5059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Medium Risk Group (Cont’d)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47E9-94B1-4D4E-8C61-D40D3BFB1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66" y="2883375"/>
            <a:ext cx="8760667" cy="3000957"/>
          </a:xfrm>
        </p:spPr>
      </p:pic>
    </p:spTree>
    <p:extLst>
      <p:ext uri="{BB962C8B-B14F-4D97-AF65-F5344CB8AC3E}">
        <p14:creationId xmlns:p14="http://schemas.microsoft.com/office/powerpoint/2010/main" val="75949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ECC-9CCB-4AE2-83E0-B2CC7B58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 Risk Group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66282-8D99-427D-96DC-8B9E6A0A7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334" y="2410772"/>
            <a:ext cx="8584950" cy="4419574"/>
          </a:xfrm>
        </p:spPr>
      </p:pic>
    </p:spTree>
    <p:extLst>
      <p:ext uri="{BB962C8B-B14F-4D97-AF65-F5344CB8AC3E}">
        <p14:creationId xmlns:p14="http://schemas.microsoft.com/office/powerpoint/2010/main" val="409028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A220-6AD7-4B0E-BFEF-1F7F172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Very High Risk Group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CD732-5400-4D6C-9B74-34A5D055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3394624"/>
            <a:ext cx="8761413" cy="1472011"/>
          </a:xfrm>
        </p:spPr>
      </p:pic>
    </p:spTree>
    <p:extLst>
      <p:ext uri="{BB962C8B-B14F-4D97-AF65-F5344CB8AC3E}">
        <p14:creationId xmlns:p14="http://schemas.microsoft.com/office/powerpoint/2010/main" val="110556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85B6-6E40-4B35-98AB-ABE478B1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D469-20A2-47AD-A8A9-A26DD27B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Successfully created groups with similar covid-19 cases along with venue information for each neighborhood</a:t>
            </a:r>
          </a:p>
          <a:p>
            <a:r>
              <a:rPr lang="en-US" altLang="zh-TW" sz="2200" dirty="0"/>
              <a:t>No apparent trend between venue types and covid-19 case number was noted</a:t>
            </a:r>
          </a:p>
          <a:p>
            <a:r>
              <a:rPr lang="en-US" altLang="zh-TW" sz="2200" dirty="0"/>
              <a:t>There are many neighborhoods that are relatively safe to enjoy and be in as long as proper safety measures are followed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726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DE62-F9D6-4768-BA00-F4BD926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B4D2-D327-4F9F-B522-339A0FA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579685" cy="3789279"/>
          </a:xfrm>
        </p:spPr>
        <p:txBody>
          <a:bodyPr/>
          <a:lstStyle/>
          <a:p>
            <a:r>
              <a:rPr lang="en-US" altLang="zh-TW" sz="2200" dirty="0"/>
              <a:t>New York City (NYC) has one of the highest Covid-19 infection rates</a:t>
            </a:r>
          </a:p>
          <a:p>
            <a:r>
              <a:rPr lang="en-US" altLang="zh-TW" sz="2200" dirty="0"/>
              <a:t>Case numbers has risen exponentially since the beginning of the epidemic back in early March</a:t>
            </a:r>
          </a:p>
          <a:p>
            <a:r>
              <a:rPr lang="en-US" altLang="zh-TW" sz="2200" dirty="0"/>
              <a:t>Though Travel restrictions are in place, many are still traveling and relocating to NYC for various reasons</a:t>
            </a:r>
          </a:p>
        </p:txBody>
      </p:sp>
      <p:pic>
        <p:nvPicPr>
          <p:cNvPr id="1026" name="Picture 2" descr="New York City Free Stock Video Footage by Motion Places">
            <a:extLst>
              <a:ext uri="{FF2B5EF4-FFF2-40B4-BE49-F238E27FC236}">
                <a16:creationId xmlns:a16="http://schemas.microsoft.com/office/drawing/2014/main" id="{B99534BE-724D-4545-AC04-F827B627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40" y="2650107"/>
            <a:ext cx="4363453" cy="2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D5EF-99AE-4A4D-BC1C-BD7322F9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Aim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9028-B801-4379-9D1B-6169C439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To provide those who are headed to NYC with information about virus hotspots and places to be in to reduce risk of infection</a:t>
            </a:r>
          </a:p>
          <a:p>
            <a:r>
              <a:rPr lang="en-US" altLang="zh-TW" sz="2200" dirty="0"/>
              <a:t>Targeted Audience:</a:t>
            </a:r>
          </a:p>
          <a:p>
            <a:pPr lvl="1"/>
            <a:r>
              <a:rPr lang="en-US" altLang="zh-TW" sz="1800" dirty="0"/>
              <a:t>Travel Agencies</a:t>
            </a:r>
          </a:p>
          <a:p>
            <a:pPr lvl="1"/>
            <a:r>
              <a:rPr lang="en-US" altLang="zh-TW" sz="1800" dirty="0"/>
              <a:t>Apartment Rental/Real Estate Agencies</a:t>
            </a:r>
          </a:p>
          <a:p>
            <a:pPr lvl="1"/>
            <a:r>
              <a:rPr lang="en-US" altLang="zh-TW" sz="1800" dirty="0"/>
              <a:t>Anyone heading to NYC</a:t>
            </a:r>
          </a:p>
        </p:txBody>
      </p:sp>
    </p:spTree>
    <p:extLst>
      <p:ext uri="{BB962C8B-B14F-4D97-AF65-F5344CB8AC3E}">
        <p14:creationId xmlns:p14="http://schemas.microsoft.com/office/powerpoint/2010/main" val="132493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2394-85D4-4952-8301-19DCD11F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A5E2-E55E-4857-AFF5-81DE546C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NYC Department of Health and Mental Hygiene: Covid-19 Data in NYC since February 29</a:t>
            </a:r>
            <a:r>
              <a:rPr lang="en-US" altLang="zh-TW" sz="2200" baseline="30000" dirty="0"/>
              <a:t>th</a:t>
            </a:r>
            <a:r>
              <a:rPr lang="en-US" altLang="zh-TW" sz="2200" dirty="0"/>
              <a:t>, 2020</a:t>
            </a:r>
          </a:p>
          <a:p>
            <a:r>
              <a:rPr lang="en-US" altLang="zh-TW" sz="2200" dirty="0"/>
              <a:t>NYS Department of Health: Neighborhood definition and corresponding zip codes</a:t>
            </a:r>
          </a:p>
          <a:p>
            <a:r>
              <a:rPr lang="en-US" altLang="zh-TW" sz="2200" dirty="0"/>
              <a:t>New York Geographical Data: Generated from the zip code and neighborhood definition</a:t>
            </a:r>
          </a:p>
          <a:p>
            <a:r>
              <a:rPr lang="en-US" altLang="zh-TW" sz="2200" dirty="0"/>
              <a:t>Foursquare API: Venue types and coordinates</a:t>
            </a:r>
          </a:p>
        </p:txBody>
      </p:sp>
    </p:spTree>
    <p:extLst>
      <p:ext uri="{BB962C8B-B14F-4D97-AF65-F5344CB8AC3E}">
        <p14:creationId xmlns:p14="http://schemas.microsoft.com/office/powerpoint/2010/main" val="208301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E751-D648-4C3B-987A-507B0754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75F0-2E61-49B8-A18F-408F064C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was first compiled, cleaned, and reformatted (result shown below)</a:t>
            </a:r>
          </a:p>
          <a:p>
            <a:r>
              <a:rPr lang="en-US" altLang="zh-TW" dirty="0"/>
              <a:t>Data was exported as “compiled_data.csv”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9A57D-34A4-4E27-B3E2-4926D90E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96995"/>
            <a:ext cx="8851994" cy="22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2719-E459-410A-8074-22FBC09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Exploratory Data Analysis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B6ED2-506C-4F25-9467-280BED07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46" y="2406315"/>
            <a:ext cx="7218708" cy="4306419"/>
          </a:xfrm>
        </p:spPr>
      </p:pic>
    </p:spTree>
    <p:extLst>
      <p:ext uri="{BB962C8B-B14F-4D97-AF65-F5344CB8AC3E}">
        <p14:creationId xmlns:p14="http://schemas.microsoft.com/office/powerpoint/2010/main" val="22531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357-61F3-47E0-A4EC-322E143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Explroatory</a:t>
            </a:r>
            <a:r>
              <a:rPr lang="en-US" altLang="zh-TW" dirty="0"/>
              <a:t> Data Analysis (Cont’d)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20647-F815-423F-AD87-CC346BCE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55" y="2317071"/>
            <a:ext cx="4279081" cy="4507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2A4DC-7933-49B1-A69E-41D91B56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49" y="2719229"/>
            <a:ext cx="660654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9DC7-E259-43F1-8C25-18C9C6C9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Clustering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5B22-142E-4FD0-97DD-CFED1EA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Elbow Method: Used for determining the optimal value of clusters for K-means clustering</a:t>
            </a:r>
          </a:p>
          <a:p>
            <a:r>
              <a:rPr lang="en-US" altLang="zh-TW" dirty="0"/>
              <a:t>Test k – value  range: 1 - 15</a:t>
            </a:r>
          </a:p>
          <a:p>
            <a:r>
              <a:rPr lang="en-US" altLang="zh-TW" dirty="0"/>
              <a:t>Optimal k = 4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02496-9C78-401D-B156-C545EB40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146299"/>
            <a:ext cx="5877767" cy="37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3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DA5A-CF8E-4C74-9E16-51F5D2B9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Clustering Map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5E06F-E36A-44EC-8A8A-F8B1402C5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235" y="2361613"/>
            <a:ext cx="7411530" cy="4368051"/>
          </a:xfrm>
        </p:spPr>
      </p:pic>
    </p:spTree>
    <p:extLst>
      <p:ext uri="{BB962C8B-B14F-4D97-AF65-F5344CB8AC3E}">
        <p14:creationId xmlns:p14="http://schemas.microsoft.com/office/powerpoint/2010/main" val="132250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</TotalTime>
  <Words>286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NYC Neighborhood Travel Guide: Covid-19 Risk Comparison</vt:lpstr>
      <vt:lpstr>Background</vt:lpstr>
      <vt:lpstr>Project Aim</vt:lpstr>
      <vt:lpstr>Data Description</vt:lpstr>
      <vt:lpstr>Data Preprocessing</vt:lpstr>
      <vt:lpstr>Exploratory Data Analysis</vt:lpstr>
      <vt:lpstr>Explroatory Data Analysis (Cont’d)</vt:lpstr>
      <vt:lpstr>K-Means Clustering</vt:lpstr>
      <vt:lpstr>K-Means Clustering Map</vt:lpstr>
      <vt:lpstr>Low Risk Group</vt:lpstr>
      <vt:lpstr>Medium Risk Group</vt:lpstr>
      <vt:lpstr>Medium Risk Group (Cont’d)</vt:lpstr>
      <vt:lpstr>High Risk Group</vt:lpstr>
      <vt:lpstr>Very High Risk Group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Neighborhood Travel Guide: Covid-19 Risk Comparison</dc:title>
  <dc:creator>User</dc:creator>
  <cp:lastModifiedBy>User</cp:lastModifiedBy>
  <cp:revision>7</cp:revision>
  <dcterms:created xsi:type="dcterms:W3CDTF">2020-08-06T16:17:10Z</dcterms:created>
  <dcterms:modified xsi:type="dcterms:W3CDTF">2020-08-06T16:42:35Z</dcterms:modified>
</cp:coreProperties>
</file>