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5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F5152-AFE5-41E4-92E5-12AB56FD2317}" v="11" dt="2024-10-08T17:07:27.275"/>
  </p1510:revLst>
</p1510:revInfo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cia veronica" userId="07417578ef860870" providerId="LiveId" clId="{B19F5152-AFE5-41E4-92E5-12AB56FD2317}"/>
    <pc:docChg chg="undo custSel modSld">
      <pc:chgData name="shelcia veronica" userId="07417578ef860870" providerId="LiveId" clId="{B19F5152-AFE5-41E4-92E5-12AB56FD2317}" dt="2024-10-08T16:58:59.730" v="116" actId="1076"/>
      <pc:docMkLst>
        <pc:docMk/>
      </pc:docMkLst>
      <pc:sldChg chg="modSp mod">
        <pc:chgData name="shelcia veronica" userId="07417578ef860870" providerId="LiveId" clId="{B19F5152-AFE5-41E4-92E5-12AB56FD2317}" dt="2024-10-08T16:54:32.760" v="30" actId="2711"/>
        <pc:sldMkLst>
          <pc:docMk/>
          <pc:sldMk cId="0" sldId="257"/>
        </pc:sldMkLst>
        <pc:spChg chg="mod">
          <ac:chgData name="shelcia veronica" userId="07417578ef860870" providerId="LiveId" clId="{B19F5152-AFE5-41E4-92E5-12AB56FD2317}" dt="2024-10-08T16:54:32.760" v="30" actId="2711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00.490" v="32" actId="14100"/>
        <pc:sldMkLst>
          <pc:docMk/>
          <pc:sldMk cId="0" sldId="258"/>
        </pc:sldMkLst>
        <pc:spChg chg="mod">
          <ac:chgData name="shelcia veronica" userId="07417578ef860870" providerId="LiveId" clId="{B19F5152-AFE5-41E4-92E5-12AB56FD2317}" dt="2024-10-08T16:55:00.490" v="32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13.189" v="34" actId="14100"/>
        <pc:sldMkLst>
          <pc:docMk/>
          <pc:sldMk cId="0" sldId="259"/>
        </pc:sldMkLst>
        <pc:spChg chg="mod">
          <ac:chgData name="shelcia veronica" userId="07417578ef860870" providerId="LiveId" clId="{B19F5152-AFE5-41E4-92E5-12AB56FD2317}" dt="2024-10-08T16:55:13.189" v="34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5:57.806" v="68" actId="20577"/>
        <pc:sldMkLst>
          <pc:docMk/>
          <pc:sldMk cId="0" sldId="260"/>
        </pc:sldMkLst>
        <pc:spChg chg="mod">
          <ac:chgData name="shelcia veronica" userId="07417578ef860870" providerId="LiveId" clId="{B19F5152-AFE5-41E4-92E5-12AB56FD2317}" dt="2024-10-08T16:55:57.806" v="6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elcia veronica" userId="07417578ef860870" providerId="LiveId" clId="{B19F5152-AFE5-41E4-92E5-12AB56FD2317}" dt="2024-10-08T16:26:35.667" v="0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6:25.209" v="73" actId="1076"/>
        <pc:sldMkLst>
          <pc:docMk/>
          <pc:sldMk cId="0" sldId="261"/>
        </pc:sldMkLst>
        <pc:spChg chg="mod">
          <ac:chgData name="shelcia veronica" userId="07417578ef860870" providerId="LiveId" clId="{B19F5152-AFE5-41E4-92E5-12AB56FD2317}" dt="2024-10-08T16:56:25.209" v="73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6:41.464" v="75" actId="14100"/>
        <pc:sldMkLst>
          <pc:docMk/>
          <pc:sldMk cId="0" sldId="262"/>
        </pc:sldMkLst>
        <pc:spChg chg="mod">
          <ac:chgData name="shelcia veronica" userId="07417578ef860870" providerId="LiveId" clId="{B19F5152-AFE5-41E4-92E5-12AB56FD2317}" dt="2024-10-08T16:56:41.464" v="75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shelcia veronica" userId="07417578ef860870" providerId="LiveId" clId="{B19F5152-AFE5-41E4-92E5-12AB56FD2317}" dt="2024-10-08T16:58:30.788" v="112" actId="2711"/>
        <pc:sldMkLst>
          <pc:docMk/>
          <pc:sldMk cId="1996242918" sldId="268"/>
        </pc:sldMkLst>
        <pc:spChg chg="mod">
          <ac:chgData name="shelcia veronica" userId="07417578ef860870" providerId="LiveId" clId="{B19F5152-AFE5-41E4-92E5-12AB56FD2317}" dt="2024-10-08T16:58:30.788" v="112" actId="2711"/>
          <ac:spMkLst>
            <pc:docMk/>
            <pc:sldMk cId="1996242918" sldId="268"/>
            <ac:spMk id="2" creationId="{7CA270DB-19E2-ED2F-61AD-7AE1AA1D85A1}"/>
          </ac:spMkLst>
        </pc:spChg>
      </pc:sldChg>
      <pc:sldChg chg="addSp delSp modSp mod">
        <pc:chgData name="shelcia veronica" userId="07417578ef860870" providerId="LiveId" clId="{B19F5152-AFE5-41E4-92E5-12AB56FD2317}" dt="2024-10-08T16:58:19.212" v="111" actId="2711"/>
        <pc:sldMkLst>
          <pc:docMk/>
          <pc:sldMk cId="3181132445" sldId="270"/>
        </pc:sldMkLst>
        <pc:spChg chg="add del mod">
          <ac:chgData name="shelcia veronica" userId="07417578ef860870" providerId="LiveId" clId="{B19F5152-AFE5-41E4-92E5-12AB56FD2317}" dt="2024-10-08T16:57:36.347" v="102" actId="47"/>
          <ac:spMkLst>
            <pc:docMk/>
            <pc:sldMk cId="3181132445" sldId="270"/>
            <ac:spMk id="2" creationId="{043B131A-4D2B-FF23-7EE7-305B87B23BA0}"/>
          </ac:spMkLst>
        </pc:spChg>
        <pc:spChg chg="add del mod">
          <ac:chgData name="shelcia veronica" userId="07417578ef860870" providerId="LiveId" clId="{B19F5152-AFE5-41E4-92E5-12AB56FD2317}" dt="2024-10-08T16:57:33.774" v="99" actId="478"/>
          <ac:spMkLst>
            <pc:docMk/>
            <pc:sldMk cId="3181132445" sldId="270"/>
            <ac:spMk id="4" creationId="{A33B0453-9C0A-5AF7-29C7-31FC710B6ED9}"/>
          </ac:spMkLst>
        </pc:spChg>
        <pc:spChg chg="add mod">
          <ac:chgData name="shelcia veronica" userId="07417578ef860870" providerId="LiveId" clId="{B19F5152-AFE5-41E4-92E5-12AB56FD2317}" dt="2024-10-08T16:58:19.212" v="111" actId="2711"/>
          <ac:spMkLst>
            <pc:docMk/>
            <pc:sldMk cId="3181132445" sldId="270"/>
            <ac:spMk id="5" creationId="{F74CC535-4463-0F9A-C6F9-3A115017DAD6}"/>
          </ac:spMkLst>
        </pc:spChg>
        <pc:picChg chg="mod">
          <ac:chgData name="shelcia veronica" userId="07417578ef860870" providerId="LiveId" clId="{B19F5152-AFE5-41E4-92E5-12AB56FD2317}" dt="2024-10-08T16:57:42.857" v="103" actId="1076"/>
          <ac:picMkLst>
            <pc:docMk/>
            <pc:sldMk cId="3181132445" sldId="270"/>
            <ac:picMk id="3" creationId="{189651A0-F07D-DCDA-95F4-C5BF9068B46F}"/>
          </ac:picMkLst>
        </pc:picChg>
      </pc:sldChg>
      <pc:sldChg chg="modSp mod">
        <pc:chgData name="shelcia veronica" userId="07417578ef860870" providerId="LiveId" clId="{B19F5152-AFE5-41E4-92E5-12AB56FD2317}" dt="2024-10-08T16:58:59.730" v="116" actId="1076"/>
        <pc:sldMkLst>
          <pc:docMk/>
          <pc:sldMk cId="3616924268" sldId="272"/>
        </pc:sldMkLst>
        <pc:spChg chg="mod">
          <ac:chgData name="shelcia veronica" userId="07417578ef860870" providerId="LiveId" clId="{B19F5152-AFE5-41E4-92E5-12AB56FD2317}" dt="2024-10-08T16:58:59.730" v="116" actId="1076"/>
          <ac:spMkLst>
            <pc:docMk/>
            <pc:sldMk cId="3616924268" sldId="272"/>
            <ac:spMk id="2" creationId="{79D7C811-5EE8-7E3A-CB8F-71A1C43E67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D14A-016D-4A59-8927-5900E9B5F271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B636-8240-4607-B4D4-1665FCD60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9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6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6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99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1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9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0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21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0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  <p:sldLayoutId id="2147484364" r:id="rId12"/>
    <p:sldLayoutId id="2147484365" r:id="rId13"/>
    <p:sldLayoutId id="2147484366" r:id="rId14"/>
    <p:sldLayoutId id="2147484367" r:id="rId15"/>
    <p:sldLayoutId id="2147484368" r:id="rId16"/>
    <p:sldLayoutId id="2147484369" r:id="rId17"/>
    <p:sldLayoutId id="21474843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763" y="302966"/>
            <a:ext cx="9819085" cy="193642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SHOPEZ</a:t>
            </a: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Multipurpose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-5" dirty="0" smtClean="0">
                <a:latin typeface="Myanmar Text" panose="020B0502040204020203" pitchFamily="34" charset="0"/>
                <a:cs typeface="Myanmar Text" panose="020B0502040204020203" pitchFamily="34" charset="0"/>
              </a:rPr>
              <a:t>BUYBUDDY</a:t>
            </a:r>
            <a:endParaRPr sz="2800" spc="-5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8073" y="2218820"/>
            <a:ext cx="8908472" cy="2931572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TEAM ID : ITG15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MEMBERS: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SHELCIA VIMALA VERONICA </a:t>
            </a:r>
            <a:r>
              <a:rPr lang="en-US" spc="-5" dirty="0" smtClean="0">
                <a:latin typeface="Times New Roman"/>
                <a:cs typeface="Times New Roman"/>
              </a:rPr>
              <a:t>M   (211221205145</a:t>
            </a:r>
            <a:r>
              <a:rPr lang="en-US" spc="-5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SAI </a:t>
            </a:r>
            <a:r>
              <a:rPr lang="en-US" spc="-5" dirty="0" smtClean="0">
                <a:latin typeface="Times New Roman"/>
                <a:cs typeface="Times New Roman"/>
              </a:rPr>
              <a:t>VARSHA L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spc="-5" dirty="0" smtClean="0">
                <a:latin typeface="Times New Roman"/>
                <a:cs typeface="Times New Roman"/>
              </a:rPr>
              <a:t>(211521205129)</a:t>
            </a:r>
            <a:endParaRPr lang="en-US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dirty="0">
                <a:latin typeface="Times New Roman"/>
                <a:cs typeface="Times New Roman"/>
              </a:rPr>
              <a:t> 	SAHAYA PRINCY </a:t>
            </a:r>
            <a:r>
              <a:rPr lang="en-US" dirty="0" smtClean="0">
                <a:latin typeface="Times New Roman"/>
                <a:cs typeface="Times New Roman"/>
              </a:rPr>
              <a:t>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spc="-5" dirty="0" smtClean="0">
                <a:latin typeface="Times New Roman"/>
                <a:cs typeface="Times New Roman"/>
              </a:rPr>
              <a:t>(211521205127</a:t>
            </a:r>
            <a:r>
              <a:rPr lang="en-US" spc="-5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pc="-5" dirty="0">
                <a:latin typeface="Times New Roman"/>
                <a:cs typeface="Times New Roman"/>
              </a:rPr>
              <a:t>	SOWMYA BALA </a:t>
            </a:r>
            <a:r>
              <a:rPr lang="en-US" spc="-5" dirty="0" smtClean="0">
                <a:latin typeface="Times New Roman"/>
                <a:cs typeface="Times New Roman"/>
              </a:rPr>
              <a:t>B    (211521205153</a:t>
            </a:r>
            <a:r>
              <a:rPr lang="en-US" spc="-5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13DB78-15A0-B270-81C1-C38254943BF4}"/>
              </a:ext>
            </a:extLst>
          </p:cNvPr>
          <p:cNvSpPr txBox="1"/>
          <p:nvPr/>
        </p:nvSpPr>
        <p:spPr>
          <a:xfrm>
            <a:off x="731519" y="335280"/>
            <a:ext cx="104075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Technology Stack: Node.js, Express.js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Handles all business logic and data processing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Manages database (MongoDB) for product and user data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Implements security measures like authentication and authorization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Provides APIs for frontend communication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Scalable architecture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Manages inventory, orders, and payments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Secure user data and transactions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45C8BC-E866-58FC-00EE-1D1033167888}"/>
              </a:ext>
            </a:extLst>
          </p:cNvPr>
          <p:cNvSpPr txBox="1"/>
          <p:nvPr/>
        </p:nvSpPr>
        <p:spPr>
          <a:xfrm>
            <a:off x="757383" y="266930"/>
            <a:ext cx="112545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Frontend-Backend Communication: REST APIs  -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Third-Party Integrations: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- Payment gateway for secure transactions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External APIs for shipping and inventory updates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Responsibilities: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- Ensures seamless data exchange between frontend and backend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Synchronizes product, order, and customer data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- Handles real-time cart management and checkout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Key Features: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Smooth integration with external services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Secure data flow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4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724CE0-D28F-A19D-CB96-86422472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576262"/>
            <a:ext cx="5810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9651A0-F07D-DCDA-95F4-C5BF9068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46"/>
            <a:ext cx="12192000" cy="5648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3B131A-4D2B-FF23-7EE7-305B87B23BA0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4CC535-4463-0F9A-C6F9-3A115017DAD6}"/>
              </a:ext>
            </a:extLst>
          </p:cNvPr>
          <p:cNvSpPr txBox="1"/>
          <p:nvPr/>
        </p:nvSpPr>
        <p:spPr>
          <a:xfrm>
            <a:off x="403123" y="245806"/>
            <a:ext cx="355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MODELS</a:t>
            </a:r>
            <a:endParaRPr lang="en-IN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8B1911-45C0-FC5B-CC58-576BECAE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"/>
            <a:ext cx="12192000" cy="61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7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A270DB-19E2-ED2F-61AD-7AE1AA1D85A1}"/>
              </a:ext>
            </a:extLst>
          </p:cNvPr>
          <p:cNvSpPr txBox="1"/>
          <p:nvPr/>
        </p:nvSpPr>
        <p:spPr>
          <a:xfrm>
            <a:off x="579120" y="650240"/>
            <a:ext cx="10434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multipurpose eCommerce website project demonstrates the creation of a comprehensive online shopping platform that meets the needs of both buyers and sellers.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modern web technologies to provide a seamless user experience, enhance operational efficiency, and support scalability for future expansion.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continuous optimization and feedback, the platform can be further enhanced to cater to a broader audience and a wider range of products.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4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D7C811-5EE8-7E3A-CB8F-71A1C43E6769}"/>
              </a:ext>
            </a:extLst>
          </p:cNvPr>
          <p:cNvSpPr txBox="1"/>
          <p:nvPr/>
        </p:nvSpPr>
        <p:spPr>
          <a:xfrm>
            <a:off x="3408516" y="2740779"/>
            <a:ext cx="662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872" y="506578"/>
            <a:ext cx="3532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252" y="1637571"/>
            <a:ext cx="10177549" cy="306365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spcBef>
                <a:spcPts val="370"/>
              </a:spcBef>
            </a:pPr>
            <a:r>
              <a:rPr lang="en-US" sz="2800" dirty="0">
                <a:latin typeface="Times New Roman"/>
                <a:cs typeface="Times New Roman"/>
              </a:rPr>
              <a:t>The project aims to develop a multipurpose eCommerce website that caters to diverse shopping needs by providing a user-friendly platform for both buyers and sellers. </a:t>
            </a: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website integrates multiple product categories, secure payment gateways, and efficient product management</a:t>
            </a:r>
            <a:r>
              <a:rPr lang="en-US" sz="2800" dirty="0" smtClean="0">
                <a:latin typeface="Times New Roman"/>
                <a:cs typeface="Times New Roman"/>
              </a:rPr>
              <a:t>. </a:t>
            </a:r>
            <a:r>
              <a:rPr lang="en-US" sz="2800" dirty="0">
                <a:latin typeface="Times New Roman"/>
                <a:cs typeface="Times New Roman"/>
              </a:rPr>
              <a:t>It is built with scalability, responsiveness, and seamless navigation to enhance the overall user experience, thus improving the efficiency of online shopping.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073" y="386433"/>
            <a:ext cx="495318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540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marR="5080" indent="-4572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      </a:t>
            </a:r>
            <a:r>
              <a:rPr lang="en-US" sz="2800" dirty="0">
                <a:latin typeface="Times New Roman"/>
                <a:cs typeface="Times New Roman"/>
              </a:rPr>
              <a:t>ECommerce has revolutionized the way people shop, offering the convenience of purchasing products from the comfort of their homes. </a:t>
            </a:r>
          </a:p>
          <a:p>
            <a:pPr marL="469900" marR="5080" indent="-4572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    </a:t>
            </a:r>
            <a:r>
              <a:rPr lang="en-US" sz="2800" dirty="0" smtClean="0">
                <a:latin typeface="Times New Roman"/>
                <a:cs typeface="Times New Roman"/>
              </a:rPr>
              <a:t>This </a:t>
            </a:r>
            <a:r>
              <a:rPr lang="en-US" sz="2800" dirty="0">
                <a:latin typeface="Times New Roman"/>
                <a:cs typeface="Times New Roman"/>
              </a:rPr>
              <a:t>project focuses on developing an eCommerce website with a modern design, allowing users to browse through various categories, view detailed product descriptions, add items to their cart, and make secure payments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</a:p>
          <a:p>
            <a:pPr marL="469900" marR="5080" indent="-45720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    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website will also support sellers to manage their listings easily. The aim is to create a versatile platform that serves different user needs across multiple product segments.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945" y="270553"/>
            <a:ext cx="68113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2" y="1187681"/>
            <a:ext cx="10896600" cy="448263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fully functional multipurpose eCommerce website that supports: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can upload and manage products across different categories such as electronics, fashion, home decor, and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can create accounts, track orders, and save products to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and Checkout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add products to their cart, adjust quantities, and securely check out using integrated payment gateways.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includes an admin panel where admins can monitor product listings, orders, and overall website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mobile-friendly, ensuring smooth navigation across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380" y="379692"/>
            <a:ext cx="100092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A62C4C-C281-65C9-0F1B-104B8CF7FC38}"/>
              </a:ext>
            </a:extLst>
          </p:cNvPr>
          <p:cNvSpPr txBox="1"/>
          <p:nvPr/>
        </p:nvSpPr>
        <p:spPr>
          <a:xfrm>
            <a:off x="1091380" y="1387243"/>
            <a:ext cx="912433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Virtual Shopping Assistant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Description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virtual assistant that helps guide customers through the purchasing process by      understanding their needs, preferences, and shopping history.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and Buy-Now-Pay-Later Models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Description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flexible purchasing options such as subscription models and buy-now-pay-later (BNPL) payment systems.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6F9F3E-8EE3-E5E3-8769-587AEB974ADE}"/>
              </a:ext>
            </a:extLst>
          </p:cNvPr>
          <p:cNvSpPr txBox="1"/>
          <p:nvPr/>
        </p:nvSpPr>
        <p:spPr>
          <a:xfrm>
            <a:off x="1199032" y="1967696"/>
            <a:ext cx="10428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&amp; Ethical Shopping Choices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Description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eco-friendly or ethically produced products using machine learning to sort and display items that match these criteria.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1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30" y="2615957"/>
            <a:ext cx="1244354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2D3071-A34F-DB29-8B6C-87A431DC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9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B639D6-B75C-E290-22A7-42390091F036}"/>
              </a:ext>
            </a:extLst>
          </p:cNvPr>
          <p:cNvSpPr txBox="1"/>
          <p:nvPr/>
        </p:nvSpPr>
        <p:spPr>
          <a:xfrm>
            <a:off x="748145" y="437804"/>
            <a:ext cx="106532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Technology Stack:  React.js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Manages user interface and interactions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Displays product catalog, search, and filtering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shopping cart and checkout functionalities   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backend via APIs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 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devices  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Real-time updates from backend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User-friendly experience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178</TotalTime>
  <Words>540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Bodoni MT Black</vt:lpstr>
      <vt:lpstr>Calibri</vt:lpstr>
      <vt:lpstr>Impact</vt:lpstr>
      <vt:lpstr>Myanmar Text</vt:lpstr>
      <vt:lpstr>Times New Roman</vt:lpstr>
      <vt:lpstr>Main Event</vt:lpstr>
      <vt:lpstr>SHOPEZ-Multipurpose shopping Application BUYBUDDY</vt:lpstr>
      <vt:lpstr>Abstract</vt:lpstr>
      <vt:lpstr>Introduction</vt:lpstr>
      <vt:lpstr>Proposed system</vt:lpstr>
      <vt:lpstr>FUTURE IMPLEMENTATION</vt:lpstr>
      <vt:lpstr>PowerPoint Presentation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SHOPEZ-Multipurpose shopping Application</dc:title>
  <dc:creator>Sai Varsha L</dc:creator>
  <cp:lastModifiedBy>HP</cp:lastModifiedBy>
  <cp:revision>10</cp:revision>
  <dcterms:modified xsi:type="dcterms:W3CDTF">2024-10-09T05:07:03Z</dcterms:modified>
</cp:coreProperties>
</file>