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6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494791"/>
          </a:xfrm>
        </p:spPr>
        <p:txBody>
          <a:bodyPr>
            <a:noAutofit/>
          </a:bodyPr>
          <a:lstStyle/>
          <a:p>
            <a:r>
              <a:rPr lang="en-US" sz="5400" dirty="0"/>
              <a:t>ANHIVR: An Adaptive Neuro-Haptic Interface for Virtual Reality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US" sz="1600" dirty="0"/>
              <a:t>A Presentation by Gotam Sai Varshith (22BCE1605)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D9AA-CAA9-78AC-5CA6-BA51F5A2F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Thank you pink Images - Free Download on Freepik">
            <a:extLst>
              <a:ext uri="{FF2B5EF4-FFF2-40B4-BE49-F238E27FC236}">
                <a16:creationId xmlns:a16="http://schemas.microsoft.com/office/drawing/2014/main" id="{C486DB53-7F75-867B-D5DB-94D8A10C3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9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7F5C-50EC-416A-AE8C-6F6BB4225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/>
              <a:t>The Challenge: Immersion vs. Precision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7347B-F460-D88D-9A4E-7B20E9AAB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Immersion (Hand-Tracking):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Highly natural and intuitive.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Often imprecise, leading to errors and user frustration.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(Controllers):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Reliable, accurate, and provides haptic feedback.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Breaks the sense of presence by introducing a physical tool.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22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A76CA-910F-400D-1EEB-1E7707B27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Window into the User's Mind 🧠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5003-D6AC-DD97-D70B-D8FD3E37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shows that user frustration, or cognitive conflict, can be objectively measured using a non-invasive EEG headset.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detected via the Feedback-Related Negativity (FRN), a specific brainwave that appears milliseconds after we recognize an error.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Opportunity: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can detect when a user is struggling, we can build a system that intelligently steps in to help.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6BB53-C9F0-604D-F108-B72AF230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Adaptive Neuro-Haptic Interface for VR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CE45-B712-18D9-4ED3-C20D7E840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smart, closed-loop system that monitors the user's cognitive state and adapts the interaction mode to match their needs.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Mode: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interacts naturally with hand-tracking for maximum immersion.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Struggle Detected: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system's EEG sensors detect FRN signals, indicating frustration.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Switch: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seamlessly transitions to a controller-assisted mode, providing the precision needed to overcome the challenge.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task is done and frustration subsides, it switches back to hand-tracking.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1853-A1CD-3982-8743-C478C6EF4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81067"/>
          </a:xfrm>
        </p:spPr>
        <p:txBody>
          <a:bodyPr/>
          <a:lstStyle/>
          <a:p>
            <a:r>
              <a:rPr lang="en-US" b="1" dirty="0"/>
              <a:t>How the ANHIVR System Works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6B8BD-4860-9343-0EF5-8B47545BE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0644"/>
          <a:stretch>
            <a:fillRect/>
          </a:stretch>
        </p:blipFill>
        <p:spPr>
          <a:xfrm>
            <a:off x="1195603" y="1067670"/>
            <a:ext cx="10058400" cy="5329345"/>
          </a:xfrm>
        </p:spPr>
      </p:pic>
    </p:spTree>
    <p:extLst>
      <p:ext uri="{BB962C8B-B14F-4D97-AF65-F5344CB8AC3E}">
        <p14:creationId xmlns:p14="http://schemas.microsoft.com/office/powerpoint/2010/main" val="1955992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D40C-03BD-23DC-0810-F7DF6582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 ANHIVR System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AC31E-8A8E-561B-A0CC-16A9E238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Flow: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(Hand Tracker, EEG, Controllers) gather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ANHIVR Engine processes the EEG data, classifies the user's cognitive state, and decides whether to switch modes.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VR application's UI and interaction mode are updated.</a:t>
            </a:r>
          </a:p>
        </p:txBody>
      </p:sp>
    </p:spTree>
    <p:extLst>
      <p:ext uri="{BB962C8B-B14F-4D97-AF65-F5344CB8AC3E}">
        <p14:creationId xmlns:p14="http://schemas.microsoft.com/office/powerpoint/2010/main" val="3111666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4F08-5906-3257-4DA2-5E4EC0FA2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Will We Know If It Works? 🧪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9E98-41E5-BFC1-5103-E30BF59E1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within-subject user study where participants perform a complex task (e.g., virtual engine assembly) under three different conditions.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Conditions: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Controller-Only (Baseline for Precision)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Hand-Tracking-Only (Baseline for Immersion)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ANHIVR (The Proposed System)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for Success: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time, number of errors.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Subjective: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User-rated usability (SUS), cognitive load (NASA-TLX), and immersion.</a:t>
            </a:r>
          </a:p>
        </p:txBody>
      </p:sp>
    </p:spTree>
    <p:extLst>
      <p:ext uri="{BB962C8B-B14F-4D97-AF65-F5344CB8AC3E}">
        <p14:creationId xmlns:p14="http://schemas.microsoft.com/office/powerpoint/2010/main" val="92530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350B1-3212-AA76-64D9-00E7FA0D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Best of Both Worlds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81A50-F910-54DF-79A7-890F1C0D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ANHIVR system will outperform the baseline conditions by combining their strengths.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ANHIVR should be low, similar to Controllers.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Score: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ANHIVR should be high.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Immersion Score: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ANHIVR should be high, similar to Hand-Tracking.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16FB40-105A-15BF-59BA-912BB02D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605931"/>
              </p:ext>
            </p:extLst>
          </p:nvPr>
        </p:nvGraphicFramePr>
        <p:xfrm>
          <a:off x="1097280" y="2715614"/>
          <a:ext cx="100584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74471101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0077732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53612644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47041006"/>
                    </a:ext>
                  </a:extLst>
                </a:gridCol>
              </a:tblGrid>
              <a:tr h="60616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Condition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Error Rate (Lower is Better)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Immersion Score (Higher is Better)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Usability Score (Higher is Better)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5494133"/>
                  </a:ext>
                </a:extLst>
              </a:tr>
              <a:tr h="3511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Controller-Only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🟦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🟨 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🟩 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975598"/>
                  </a:ext>
                </a:extLst>
              </a:tr>
              <a:tr h="3511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Hand-Tracking-Only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🟦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🟨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🟩 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032442"/>
                  </a:ext>
                </a:extLst>
              </a:tr>
              <a:tr h="3511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Adaptive (ANHIVR)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/>
                        <a:t>🟦 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🟨 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b="1" dirty="0"/>
                        <a:t>🟩 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3323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BBE4-BE35-85F9-F549-8E4CA64B7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22FE-2A4D-15B8-3FD7-95D8394C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ANHIVR presents a novel, bio-adaptive approach to HCI in VR, creating interfaces that respond to a user's internal cognitive state.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other biosensors (e.g., heart rate, eye-tracking) for a more robust picture of user state.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to create personalized profiles that adapt to individual user's brain patterns.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this adaptive concept to other areas like training, accessibility, and rehabilitation.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4072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{BAFD9641-420A-416A-A86D-F704C62B3FE0}tf11437505_win32</Template>
  <TotalTime>19</TotalTime>
  <Words>581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Georgia Pro Cond Light</vt:lpstr>
      <vt:lpstr>Speak Pro</vt:lpstr>
      <vt:lpstr>Times New Roman</vt:lpstr>
      <vt:lpstr>Wingdings</vt:lpstr>
      <vt:lpstr>RetrospectVTI</vt:lpstr>
      <vt:lpstr>ANHIVR: An Adaptive Neuro-Haptic Interface for Virtual Reality</vt:lpstr>
      <vt:lpstr>The Challenge: Immersion vs. Precision</vt:lpstr>
      <vt:lpstr>A Window into the User's Mind 🧠</vt:lpstr>
      <vt:lpstr>The Adaptive Neuro-Haptic Interface for VR</vt:lpstr>
      <vt:lpstr>How the ANHIVR System Works</vt:lpstr>
      <vt:lpstr>How the ANHIVR System Works</vt:lpstr>
      <vt:lpstr>How Will We Know If It Works? 🧪</vt:lpstr>
      <vt:lpstr>The Best of Both Worlds</vt:lpstr>
      <vt:lpstr>Conclusion and 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varhith</dc:creator>
  <cp:lastModifiedBy>sai varhith</cp:lastModifiedBy>
  <cp:revision>1</cp:revision>
  <dcterms:created xsi:type="dcterms:W3CDTF">2025-10-15T05:01:21Z</dcterms:created>
  <dcterms:modified xsi:type="dcterms:W3CDTF">2025-10-15T05:21:07Z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